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59" r:id="rId3"/>
  </p:sldMasterIdLst>
  <p:notesMasterIdLst>
    <p:notesMasterId r:id="rId22"/>
  </p:notesMasterIdLst>
  <p:sldIdLst>
    <p:sldId id="269" r:id="rId4"/>
    <p:sldId id="271" r:id="rId5"/>
    <p:sldId id="276" r:id="rId6"/>
    <p:sldId id="277" r:id="rId7"/>
    <p:sldId id="315" r:id="rId8"/>
    <p:sldId id="316" r:id="rId9"/>
    <p:sldId id="317" r:id="rId10"/>
    <p:sldId id="321" r:id="rId11"/>
    <p:sldId id="299" r:id="rId12"/>
    <p:sldId id="309" r:id="rId13"/>
    <p:sldId id="308" r:id="rId14"/>
    <p:sldId id="307" r:id="rId15"/>
    <p:sldId id="322" r:id="rId16"/>
    <p:sldId id="319" r:id="rId17"/>
    <p:sldId id="323" r:id="rId18"/>
    <p:sldId id="324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F1FF"/>
    <a:srgbClr val="00F9FC"/>
    <a:srgbClr val="3164D8"/>
    <a:srgbClr val="363598"/>
    <a:srgbClr val="2C70AE"/>
    <a:srgbClr val="418BCF"/>
    <a:srgbClr val="37399A"/>
    <a:srgbClr val="393C9F"/>
    <a:srgbClr val="88B6E0"/>
    <a:srgbClr val="004D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6" autoAdjust="0"/>
    <p:restoredTop sz="89084" autoAdjust="0"/>
  </p:normalViewPr>
  <p:slideViewPr>
    <p:cSldViewPr snapToGrid="0">
      <p:cViewPr varScale="1">
        <p:scale>
          <a:sx n="81" d="100"/>
          <a:sy n="81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93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fld id="{0D2284FF-BA96-48E7-A2EA-802F12BE7D79}" type="datetimeFigureOut">
              <a:rPr lang="zh-CN" altLang="en-US" smtClean="0"/>
              <a:pPr/>
              <a:t>2023/10/10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fld id="{233A6010-F3C5-4C8A-BFB1-36921BC518B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27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pitchFamily="2" charset="-122"/>
        <a:ea typeface="MiSans Heavy" panose="00000A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pitchFamily="2" charset="-122"/>
        <a:ea typeface="MiSans Heavy" panose="00000A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pitchFamily="2" charset="-122"/>
        <a:ea typeface="MiSans Heavy" panose="00000A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pitchFamily="2" charset="-122"/>
        <a:ea typeface="MiSans Heavy" panose="00000A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pitchFamily="2" charset="-122"/>
        <a:ea typeface="MiSans Heavy" panose="00000A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34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653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91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370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073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74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59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02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799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94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37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571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A6010-F3C5-4C8A-BFB1-36921BC518B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89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673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828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6E6A6-E6CA-4155-B6E7-7D50C0B97C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841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21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505689AE-BBC3-DC1B-FD19-0A1A6A4E0E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图片占位符 17">
            <a:extLst>
              <a:ext uri="{FF2B5EF4-FFF2-40B4-BE49-F238E27FC236}">
                <a16:creationId xmlns:a16="http://schemas.microsoft.com/office/drawing/2014/main" id="{DA7CBEDF-C202-6156-04B3-E9D6211237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0764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5" name="图片占位符 17">
            <a:extLst>
              <a:ext uri="{FF2B5EF4-FFF2-40B4-BE49-F238E27FC236}">
                <a16:creationId xmlns:a16="http://schemas.microsoft.com/office/drawing/2014/main" id="{20485E32-5322-13D1-4BD4-247870D7C6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23328" y="1651000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6" name="图片占位符 17">
            <a:extLst>
              <a:ext uri="{FF2B5EF4-FFF2-40B4-BE49-F238E27FC236}">
                <a16:creationId xmlns:a16="http://schemas.microsoft.com/office/drawing/2014/main" id="{F6ACD2E5-C0AF-ABEF-4C71-7B8819211E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7" name="图片占位符 17">
            <a:extLst>
              <a:ext uri="{FF2B5EF4-FFF2-40B4-BE49-F238E27FC236}">
                <a16:creationId xmlns:a16="http://schemas.microsoft.com/office/drawing/2014/main" id="{278EB46E-6A76-C661-E5BB-D00F91853A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80764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8" name="图片占位符 17">
            <a:extLst>
              <a:ext uri="{FF2B5EF4-FFF2-40B4-BE49-F238E27FC236}">
                <a16:creationId xmlns:a16="http://schemas.microsoft.com/office/drawing/2014/main" id="{A595E567-5479-AD5C-806E-053A9D5293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23328" y="3658314"/>
            <a:ext cx="3430588" cy="1928813"/>
          </a:xfrm>
          <a:prstGeom prst="roundRect">
            <a:avLst>
              <a:gd name="adj" fmla="val 4486"/>
            </a:avLst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0980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066CEF-4D9C-B34A-6F68-6793E6B4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68C1DE-F334-CD09-ADBA-BFE646DB4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9781E4-BA99-BEF2-61C1-0BC948844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Sans Normal" panose="00000500000000000000" pitchFamily="2" charset="-122"/>
              </a:defRPr>
            </a:lvl1pPr>
          </a:lstStyle>
          <a:p>
            <a:pPr>
              <a:defRPr/>
            </a:pPr>
            <a:fld id="{545E8046-2C9F-4DE9-9BD9-C88D2F66B7D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2023/10/10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C44D09-2AB8-D555-B784-59F5BF939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Sans Normal" panose="00000500000000000000" pitchFamily="2" charset="-122"/>
              </a:defRPr>
            </a:lvl1pPr>
          </a:lstStyle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30D97-DE88-F976-09F4-1D932C4F6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Sans Normal" panose="00000500000000000000" pitchFamily="2" charset="-122"/>
              </a:defRPr>
            </a:lvl1pPr>
          </a:lstStyle>
          <a:p>
            <a:pPr>
              <a:defRPr/>
            </a:pPr>
            <a:fld id="{0D74314E-1E37-4CD3-B56B-4DE8BC8E0D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89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249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MiSans Normal" panose="000005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69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iSans Normal" panose="000005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58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54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42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7BF424-055C-987A-D71B-CEEE07D66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6F6648-E316-9152-E782-6CD4D3C9D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33F4C-06F1-7F65-2A8C-0F56C89F1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545E8046-2C9F-4DE9-9BD9-C88D2F66B7DC}" type="datetimeFigureOut">
              <a:rPr lang="zh-CN" altLang="en-US" smtClean="0"/>
              <a:pPr/>
              <a:t>2023/10/10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64A94-1BCE-DAD5-102E-D8D4752A7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AD1B3-C9C9-F78E-0FA4-04B8A9A4D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0D74314E-1E37-4CD3-B56B-4DE8BC8E0D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50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Sans Heavy" panose="00000A00000000000000" pitchFamily="2" charset="-122"/>
          <a:ea typeface="MiSans Heavy" panose="00000A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2023/10/10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48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Sans Heavy" panose="00000A00000000000000" pitchFamily="2" charset="-122"/>
          <a:ea typeface="MiSans Normal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7.png"/><Relationship Id="rId5" Type="http://schemas.openxmlformats.org/officeDocument/2006/relationships/image" Target="../media/image27.png"/><Relationship Id="rId10" Type="http://schemas.openxmlformats.org/officeDocument/2006/relationships/image" Target="../media/image36.png"/><Relationship Id="rId4" Type="http://schemas.microsoft.com/office/2007/relationships/hdphoto" Target="../media/hdphoto1.wdp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48.png"/><Relationship Id="rId5" Type="http://schemas.openxmlformats.org/officeDocument/2006/relationships/image" Target="../media/image46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13" Type="http://schemas.openxmlformats.org/officeDocument/2006/relationships/image" Target="../media/image53.jpe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3.xml"/><Relationship Id="rId12" Type="http://schemas.microsoft.com/office/2007/relationships/hdphoto" Target="../media/hdphoto2.wdp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52.png"/><Relationship Id="rId5" Type="http://schemas.openxmlformats.org/officeDocument/2006/relationships/tags" Target="../tags/tag10.xml"/><Relationship Id="rId10" Type="http://schemas.openxmlformats.org/officeDocument/2006/relationships/image" Target="../media/image48.png"/><Relationship Id="rId4" Type="http://schemas.openxmlformats.org/officeDocument/2006/relationships/tags" Target="../tags/tag9.xml"/><Relationship Id="rId9" Type="http://schemas.openxmlformats.org/officeDocument/2006/relationships/image" Target="../media/image46.png"/><Relationship Id="rId1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jp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9.jp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24.svg"/><Relationship Id="rId5" Type="http://schemas.openxmlformats.org/officeDocument/2006/relationships/image" Target="../media/image13.png"/><Relationship Id="rId10" Type="http://schemas.openxmlformats.org/officeDocument/2006/relationships/image" Target="../media/image23.png"/><Relationship Id="rId4" Type="http://schemas.openxmlformats.org/officeDocument/2006/relationships/image" Target="../media/image9.jp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87B2D50-8967-15F9-C6D6-7DD3D419CF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31" r="1514" b="3810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C78F8F38-B99E-F5C7-89A8-64ACBBA7F9D6}"/>
              </a:ext>
            </a:extLst>
          </p:cNvPr>
          <p:cNvGrpSpPr/>
          <p:nvPr/>
        </p:nvGrpSpPr>
        <p:grpSpPr>
          <a:xfrm>
            <a:off x="1131235" y="2610196"/>
            <a:ext cx="5063665" cy="872837"/>
            <a:chOff x="838371" y="3230880"/>
            <a:chExt cx="6515769" cy="89249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4911258-E9CF-6390-D8DF-0405E8C2F54E}"/>
                </a:ext>
              </a:extLst>
            </p:cNvPr>
            <p:cNvSpPr/>
            <p:nvPr/>
          </p:nvSpPr>
          <p:spPr>
            <a:xfrm>
              <a:off x="838371" y="3230880"/>
              <a:ext cx="6515769" cy="888009"/>
            </a:xfrm>
            <a:custGeom>
              <a:avLst/>
              <a:gdLst>
                <a:gd name="connsiteX0" fmla="*/ 9085784 w 9085784"/>
                <a:gd name="connsiteY0" fmla="*/ 25181 h 527365"/>
                <a:gd name="connsiteX1" fmla="*/ 9085784 w 9085784"/>
                <a:gd name="connsiteY1" fmla="*/ 102304 h 527365"/>
                <a:gd name="connsiteX2" fmla="*/ 9085784 w 9085784"/>
                <a:gd name="connsiteY2" fmla="*/ 362091 h 527365"/>
                <a:gd name="connsiteX3" fmla="*/ 9085784 w 9085784"/>
                <a:gd name="connsiteY3" fmla="*/ 439214 h 527365"/>
                <a:gd name="connsiteX4" fmla="*/ 9028430 w 9085784"/>
                <a:gd name="connsiteY4" fmla="*/ 466307 h 527365"/>
                <a:gd name="connsiteX5" fmla="*/ 9007706 w 9085784"/>
                <a:gd name="connsiteY5" fmla="*/ 466307 h 527365"/>
                <a:gd name="connsiteX6" fmla="*/ 8992497 w 9085784"/>
                <a:gd name="connsiteY6" fmla="*/ 466307 h 527365"/>
                <a:gd name="connsiteX7" fmla="*/ 8909659 w 9085784"/>
                <a:gd name="connsiteY7" fmla="*/ 466307 h 527365"/>
                <a:gd name="connsiteX8" fmla="*/ 8894450 w 9085784"/>
                <a:gd name="connsiteY8" fmla="*/ 466307 h 527365"/>
                <a:gd name="connsiteX9" fmla="*/ 8888994 w 9085784"/>
                <a:gd name="connsiteY9" fmla="*/ 466307 h 527365"/>
                <a:gd name="connsiteX10" fmla="*/ 8873726 w 9085784"/>
                <a:gd name="connsiteY10" fmla="*/ 466307 h 527365"/>
                <a:gd name="connsiteX11" fmla="*/ 8790947 w 9085784"/>
                <a:gd name="connsiteY11" fmla="*/ 466307 h 527365"/>
                <a:gd name="connsiteX12" fmla="*/ 8775680 w 9085784"/>
                <a:gd name="connsiteY12" fmla="*/ 466307 h 527365"/>
                <a:gd name="connsiteX13" fmla="*/ 8770223 w 9085784"/>
                <a:gd name="connsiteY13" fmla="*/ 466307 h 527365"/>
                <a:gd name="connsiteX14" fmla="*/ 8755014 w 9085784"/>
                <a:gd name="connsiteY14" fmla="*/ 466307 h 527365"/>
                <a:gd name="connsiteX15" fmla="*/ 1777671 w 9085784"/>
                <a:gd name="connsiteY15" fmla="*/ 466307 h 527365"/>
                <a:gd name="connsiteX16" fmla="*/ 1707198 w 9085784"/>
                <a:gd name="connsiteY16" fmla="*/ 466307 h 527365"/>
                <a:gd name="connsiteX17" fmla="*/ 1706153 w 9085784"/>
                <a:gd name="connsiteY17" fmla="*/ 466307 h 527365"/>
                <a:gd name="connsiteX18" fmla="*/ 1690944 w 9085784"/>
                <a:gd name="connsiteY18" fmla="*/ 466307 h 527365"/>
                <a:gd name="connsiteX19" fmla="*/ 1679624 w 9085784"/>
                <a:gd name="connsiteY19" fmla="*/ 466307 h 527365"/>
                <a:gd name="connsiteX20" fmla="*/ 1670220 w 9085784"/>
                <a:gd name="connsiteY20" fmla="*/ 466307 h 527365"/>
                <a:gd name="connsiteX21" fmla="*/ 1658900 w 9085784"/>
                <a:gd name="connsiteY21" fmla="*/ 466307 h 527365"/>
                <a:gd name="connsiteX22" fmla="*/ 1643749 w 9085784"/>
                <a:gd name="connsiteY22" fmla="*/ 466307 h 527365"/>
                <a:gd name="connsiteX23" fmla="*/ 1609151 w 9085784"/>
                <a:gd name="connsiteY23" fmla="*/ 466307 h 527365"/>
                <a:gd name="connsiteX24" fmla="*/ 1572173 w 9085784"/>
                <a:gd name="connsiteY24" fmla="*/ 466307 h 527365"/>
                <a:gd name="connsiteX25" fmla="*/ 1560854 w 9085784"/>
                <a:gd name="connsiteY25" fmla="*/ 466307 h 527365"/>
                <a:gd name="connsiteX26" fmla="*/ 1545645 w 9085784"/>
                <a:gd name="connsiteY26" fmla="*/ 466307 h 527365"/>
                <a:gd name="connsiteX27" fmla="*/ 1540188 w 9085784"/>
                <a:gd name="connsiteY27" fmla="*/ 466307 h 527365"/>
                <a:gd name="connsiteX28" fmla="*/ 1524979 w 9085784"/>
                <a:gd name="connsiteY28" fmla="*/ 466307 h 527365"/>
                <a:gd name="connsiteX29" fmla="*/ 1442141 w 9085784"/>
                <a:gd name="connsiteY29" fmla="*/ 466307 h 527365"/>
                <a:gd name="connsiteX30" fmla="*/ 1426874 w 9085784"/>
                <a:gd name="connsiteY30" fmla="*/ 466307 h 527365"/>
                <a:gd name="connsiteX31" fmla="*/ 1421417 w 9085784"/>
                <a:gd name="connsiteY31" fmla="*/ 466307 h 527365"/>
                <a:gd name="connsiteX32" fmla="*/ 1406266 w 9085784"/>
                <a:gd name="connsiteY32" fmla="*/ 466307 h 527365"/>
                <a:gd name="connsiteX33" fmla="*/ 1323660 w 9085784"/>
                <a:gd name="connsiteY33" fmla="*/ 466307 h 527365"/>
                <a:gd name="connsiteX34" fmla="*/ 1323370 w 9085784"/>
                <a:gd name="connsiteY34" fmla="*/ 466307 h 527365"/>
                <a:gd name="connsiteX35" fmla="*/ 1308161 w 9085784"/>
                <a:gd name="connsiteY35" fmla="*/ 466307 h 527365"/>
                <a:gd name="connsiteX36" fmla="*/ 1287495 w 9085784"/>
                <a:gd name="connsiteY36" fmla="*/ 466307 h 527365"/>
                <a:gd name="connsiteX37" fmla="*/ 1225556 w 9085784"/>
                <a:gd name="connsiteY37" fmla="*/ 466307 h 527365"/>
                <a:gd name="connsiteX38" fmla="*/ 1189390 w 9085784"/>
                <a:gd name="connsiteY38" fmla="*/ 466307 h 527365"/>
                <a:gd name="connsiteX39" fmla="*/ 1086177 w 9085784"/>
                <a:gd name="connsiteY39" fmla="*/ 466307 h 527365"/>
                <a:gd name="connsiteX40" fmla="*/ 988072 w 9085784"/>
                <a:gd name="connsiteY40" fmla="*/ 466307 h 527365"/>
                <a:gd name="connsiteX41" fmla="*/ 927236 w 9085784"/>
                <a:gd name="connsiteY41" fmla="*/ 527366 h 527365"/>
                <a:gd name="connsiteX42" fmla="*/ 911969 w 9085784"/>
                <a:gd name="connsiteY42" fmla="*/ 527366 h 527365"/>
                <a:gd name="connsiteX43" fmla="*/ 906512 w 9085784"/>
                <a:gd name="connsiteY43" fmla="*/ 527366 h 527365"/>
                <a:gd name="connsiteX44" fmla="*/ 891361 w 9085784"/>
                <a:gd name="connsiteY44" fmla="*/ 527366 h 527365"/>
                <a:gd name="connsiteX45" fmla="*/ 880041 w 9085784"/>
                <a:gd name="connsiteY45" fmla="*/ 527366 h 527365"/>
                <a:gd name="connsiteX46" fmla="*/ 808465 w 9085784"/>
                <a:gd name="connsiteY46" fmla="*/ 527366 h 527365"/>
                <a:gd name="connsiteX47" fmla="*/ 793256 w 9085784"/>
                <a:gd name="connsiteY47" fmla="*/ 527366 h 527365"/>
                <a:gd name="connsiteX48" fmla="*/ 781936 w 9085784"/>
                <a:gd name="connsiteY48" fmla="*/ 527366 h 527365"/>
                <a:gd name="connsiteX49" fmla="*/ 772590 w 9085784"/>
                <a:gd name="connsiteY49" fmla="*/ 527366 h 527365"/>
                <a:gd name="connsiteX50" fmla="*/ 761270 w 9085784"/>
                <a:gd name="connsiteY50" fmla="*/ 527366 h 527365"/>
                <a:gd name="connsiteX51" fmla="*/ 746061 w 9085784"/>
                <a:gd name="connsiteY51" fmla="*/ 527366 h 527365"/>
                <a:gd name="connsiteX52" fmla="*/ 675240 w 9085784"/>
                <a:gd name="connsiteY52" fmla="*/ 527366 h 527365"/>
                <a:gd name="connsiteX53" fmla="*/ 674485 w 9085784"/>
                <a:gd name="connsiteY53" fmla="*/ 527366 h 527365"/>
                <a:gd name="connsiteX54" fmla="*/ 663165 w 9085784"/>
                <a:gd name="connsiteY54" fmla="*/ 527366 h 527365"/>
                <a:gd name="connsiteX55" fmla="*/ 648014 w 9085784"/>
                <a:gd name="connsiteY55" fmla="*/ 527366 h 527365"/>
                <a:gd name="connsiteX56" fmla="*/ 642558 w 9085784"/>
                <a:gd name="connsiteY56" fmla="*/ 527366 h 527365"/>
                <a:gd name="connsiteX57" fmla="*/ 627290 w 9085784"/>
                <a:gd name="connsiteY57" fmla="*/ 527366 h 527365"/>
                <a:gd name="connsiteX58" fmla="*/ 577193 w 9085784"/>
                <a:gd name="connsiteY58" fmla="*/ 527366 h 527365"/>
                <a:gd name="connsiteX59" fmla="*/ 556469 w 9085784"/>
                <a:gd name="connsiteY59" fmla="*/ 527366 h 527365"/>
                <a:gd name="connsiteX60" fmla="*/ 544453 w 9085784"/>
                <a:gd name="connsiteY60" fmla="*/ 527366 h 527365"/>
                <a:gd name="connsiteX61" fmla="*/ 541318 w 9085784"/>
                <a:gd name="connsiteY61" fmla="*/ 527366 h 527365"/>
                <a:gd name="connsiteX62" fmla="*/ 529244 w 9085784"/>
                <a:gd name="connsiteY62" fmla="*/ 527366 h 527365"/>
                <a:gd name="connsiteX63" fmla="*/ 523787 w 9085784"/>
                <a:gd name="connsiteY63" fmla="*/ 527366 h 527365"/>
                <a:gd name="connsiteX64" fmla="*/ 508578 w 9085784"/>
                <a:gd name="connsiteY64" fmla="*/ 527366 h 527365"/>
                <a:gd name="connsiteX65" fmla="*/ 458422 w 9085784"/>
                <a:gd name="connsiteY65" fmla="*/ 527366 h 527365"/>
                <a:gd name="connsiteX66" fmla="*/ 443213 w 9085784"/>
                <a:gd name="connsiteY66" fmla="*/ 527366 h 527365"/>
                <a:gd name="connsiteX67" fmla="*/ 437757 w 9085784"/>
                <a:gd name="connsiteY67" fmla="*/ 527366 h 527365"/>
                <a:gd name="connsiteX68" fmla="*/ 425682 w 9085784"/>
                <a:gd name="connsiteY68" fmla="*/ 527366 h 527365"/>
                <a:gd name="connsiteX69" fmla="*/ 422547 w 9085784"/>
                <a:gd name="connsiteY69" fmla="*/ 527366 h 527365"/>
                <a:gd name="connsiteX70" fmla="*/ 410531 w 9085784"/>
                <a:gd name="connsiteY70" fmla="*/ 527366 h 527365"/>
                <a:gd name="connsiteX71" fmla="*/ 389807 w 9085784"/>
                <a:gd name="connsiteY71" fmla="*/ 527366 h 527365"/>
                <a:gd name="connsiteX72" fmla="*/ 339710 w 9085784"/>
                <a:gd name="connsiteY72" fmla="*/ 527366 h 527365"/>
                <a:gd name="connsiteX73" fmla="*/ 324443 w 9085784"/>
                <a:gd name="connsiteY73" fmla="*/ 527366 h 527365"/>
                <a:gd name="connsiteX74" fmla="*/ 318986 w 9085784"/>
                <a:gd name="connsiteY74" fmla="*/ 527366 h 527365"/>
                <a:gd name="connsiteX75" fmla="*/ 303835 w 9085784"/>
                <a:gd name="connsiteY75" fmla="*/ 527366 h 527365"/>
                <a:gd name="connsiteX76" fmla="*/ 292515 w 9085784"/>
                <a:gd name="connsiteY76" fmla="*/ 527366 h 527365"/>
                <a:gd name="connsiteX77" fmla="*/ 291760 w 9085784"/>
                <a:gd name="connsiteY77" fmla="*/ 527366 h 527365"/>
                <a:gd name="connsiteX78" fmla="*/ 220939 w 9085784"/>
                <a:gd name="connsiteY78" fmla="*/ 527366 h 527365"/>
                <a:gd name="connsiteX79" fmla="*/ 205730 w 9085784"/>
                <a:gd name="connsiteY79" fmla="*/ 527366 h 527365"/>
                <a:gd name="connsiteX80" fmla="*/ 194410 w 9085784"/>
                <a:gd name="connsiteY80" fmla="*/ 527366 h 527365"/>
                <a:gd name="connsiteX81" fmla="*/ 185064 w 9085784"/>
                <a:gd name="connsiteY81" fmla="*/ 527366 h 527365"/>
                <a:gd name="connsiteX82" fmla="*/ 173744 w 9085784"/>
                <a:gd name="connsiteY82" fmla="*/ 527366 h 527365"/>
                <a:gd name="connsiteX83" fmla="*/ 158535 w 9085784"/>
                <a:gd name="connsiteY83" fmla="*/ 527366 h 527365"/>
                <a:gd name="connsiteX84" fmla="*/ 86959 w 9085784"/>
                <a:gd name="connsiteY84" fmla="*/ 527366 h 527365"/>
                <a:gd name="connsiteX85" fmla="*/ 75639 w 9085784"/>
                <a:gd name="connsiteY85" fmla="*/ 527366 h 527365"/>
                <a:gd name="connsiteX86" fmla="*/ 60488 w 9085784"/>
                <a:gd name="connsiteY86" fmla="*/ 527366 h 527365"/>
                <a:gd name="connsiteX87" fmla="*/ 55032 w 9085784"/>
                <a:gd name="connsiteY87" fmla="*/ 527366 h 527365"/>
                <a:gd name="connsiteX88" fmla="*/ 39764 w 9085784"/>
                <a:gd name="connsiteY88" fmla="*/ 527366 h 527365"/>
                <a:gd name="connsiteX89" fmla="*/ 0 w 9085784"/>
                <a:gd name="connsiteY89" fmla="*/ 511485 h 527365"/>
                <a:gd name="connsiteX90" fmla="*/ 0 w 9085784"/>
                <a:gd name="connsiteY90" fmla="*/ 397601 h 527365"/>
                <a:gd name="connsiteX91" fmla="*/ 0 w 9085784"/>
                <a:gd name="connsiteY91" fmla="*/ 92967 h 527365"/>
                <a:gd name="connsiteX92" fmla="*/ 0 w 9085784"/>
                <a:gd name="connsiteY92" fmla="*/ 15844 h 527365"/>
                <a:gd name="connsiteX93" fmla="*/ 39532 w 9085784"/>
                <a:gd name="connsiteY93" fmla="*/ 37 h 527365"/>
                <a:gd name="connsiteX94" fmla="*/ 54741 w 9085784"/>
                <a:gd name="connsiteY94" fmla="*/ 74 h 527365"/>
                <a:gd name="connsiteX95" fmla="*/ 54741 w 9085784"/>
                <a:gd name="connsiteY95" fmla="*/ 74 h 527365"/>
                <a:gd name="connsiteX96" fmla="*/ 60198 w 9085784"/>
                <a:gd name="connsiteY96" fmla="*/ 74 h 527365"/>
                <a:gd name="connsiteX97" fmla="*/ 60198 w 9085784"/>
                <a:gd name="connsiteY97" fmla="*/ 37 h 527365"/>
                <a:gd name="connsiteX98" fmla="*/ 86669 w 9085784"/>
                <a:gd name="connsiteY98" fmla="*/ 74 h 527365"/>
                <a:gd name="connsiteX99" fmla="*/ 86843 w 9085784"/>
                <a:gd name="connsiteY99" fmla="*/ 0 h 527365"/>
                <a:gd name="connsiteX100" fmla="*/ 158245 w 9085784"/>
                <a:gd name="connsiteY100" fmla="*/ 74 h 527365"/>
                <a:gd name="connsiteX101" fmla="*/ 158303 w 9085784"/>
                <a:gd name="connsiteY101" fmla="*/ 37 h 527365"/>
                <a:gd name="connsiteX102" fmla="*/ 184716 w 9085784"/>
                <a:gd name="connsiteY102" fmla="*/ 74 h 527365"/>
                <a:gd name="connsiteX103" fmla="*/ 184774 w 9085784"/>
                <a:gd name="connsiteY103" fmla="*/ 74 h 527365"/>
                <a:gd name="connsiteX104" fmla="*/ 194120 w 9085784"/>
                <a:gd name="connsiteY104" fmla="*/ 74 h 527365"/>
                <a:gd name="connsiteX105" fmla="*/ 194178 w 9085784"/>
                <a:gd name="connsiteY105" fmla="*/ 74 h 527365"/>
                <a:gd name="connsiteX106" fmla="*/ 205498 w 9085784"/>
                <a:gd name="connsiteY106" fmla="*/ 74 h 527365"/>
                <a:gd name="connsiteX107" fmla="*/ 205672 w 9085784"/>
                <a:gd name="connsiteY107" fmla="*/ 0 h 527365"/>
                <a:gd name="connsiteX108" fmla="*/ 292225 w 9085784"/>
                <a:gd name="connsiteY108" fmla="*/ 74 h 527365"/>
                <a:gd name="connsiteX109" fmla="*/ 292225 w 9085784"/>
                <a:gd name="connsiteY109" fmla="*/ 74 h 527365"/>
                <a:gd name="connsiteX110" fmla="*/ 303544 w 9085784"/>
                <a:gd name="connsiteY110" fmla="*/ 74 h 527365"/>
                <a:gd name="connsiteX111" fmla="*/ 303544 w 9085784"/>
                <a:gd name="connsiteY111" fmla="*/ 74 h 527365"/>
                <a:gd name="connsiteX112" fmla="*/ 324152 w 9085784"/>
                <a:gd name="connsiteY112" fmla="*/ 74 h 527365"/>
                <a:gd name="connsiteX113" fmla="*/ 324210 w 9085784"/>
                <a:gd name="connsiteY113" fmla="*/ 37 h 527365"/>
                <a:gd name="connsiteX114" fmla="*/ 339419 w 9085784"/>
                <a:gd name="connsiteY114" fmla="*/ 74 h 527365"/>
                <a:gd name="connsiteX115" fmla="*/ 339594 w 9085784"/>
                <a:gd name="connsiteY115" fmla="*/ 0 h 527365"/>
                <a:gd name="connsiteX116" fmla="*/ 422199 w 9085784"/>
                <a:gd name="connsiteY116" fmla="*/ 74 h 527365"/>
                <a:gd name="connsiteX117" fmla="*/ 422257 w 9085784"/>
                <a:gd name="connsiteY117" fmla="*/ 37 h 527365"/>
                <a:gd name="connsiteX118" fmla="*/ 437466 w 9085784"/>
                <a:gd name="connsiteY118" fmla="*/ 74 h 527365"/>
                <a:gd name="connsiteX119" fmla="*/ 437524 w 9085784"/>
                <a:gd name="connsiteY119" fmla="*/ 74 h 527365"/>
                <a:gd name="connsiteX120" fmla="*/ 442923 w 9085784"/>
                <a:gd name="connsiteY120" fmla="*/ 74 h 527365"/>
                <a:gd name="connsiteX121" fmla="*/ 442981 w 9085784"/>
                <a:gd name="connsiteY121" fmla="*/ 37 h 527365"/>
                <a:gd name="connsiteX122" fmla="*/ 1609151 w 9085784"/>
                <a:gd name="connsiteY122" fmla="*/ 1140 h 527365"/>
                <a:gd name="connsiteX123" fmla="*/ 1609151 w 9085784"/>
                <a:gd name="connsiteY123" fmla="*/ 1066 h 527365"/>
                <a:gd name="connsiteX124" fmla="*/ 1707198 w 9085784"/>
                <a:gd name="connsiteY124" fmla="*/ 1140 h 527365"/>
                <a:gd name="connsiteX125" fmla="*/ 1707198 w 9085784"/>
                <a:gd name="connsiteY125" fmla="*/ 1029 h 527365"/>
                <a:gd name="connsiteX126" fmla="*/ 9027850 w 9085784"/>
                <a:gd name="connsiteY126" fmla="*/ 1360 h 527365"/>
                <a:gd name="connsiteX127" fmla="*/ 9085784 w 9085784"/>
                <a:gd name="connsiteY127" fmla="*/ 25181 h 52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9085784" h="527365">
                  <a:moveTo>
                    <a:pt x="9085784" y="25181"/>
                  </a:moveTo>
                  <a:lnTo>
                    <a:pt x="9085784" y="102304"/>
                  </a:lnTo>
                  <a:lnTo>
                    <a:pt x="9085784" y="362091"/>
                  </a:lnTo>
                  <a:lnTo>
                    <a:pt x="9085784" y="439214"/>
                  </a:lnTo>
                  <a:lnTo>
                    <a:pt x="9028430" y="466307"/>
                  </a:lnTo>
                  <a:lnTo>
                    <a:pt x="9007706" y="466307"/>
                  </a:lnTo>
                  <a:lnTo>
                    <a:pt x="8992497" y="466307"/>
                  </a:lnTo>
                  <a:lnTo>
                    <a:pt x="8909659" y="466307"/>
                  </a:lnTo>
                  <a:lnTo>
                    <a:pt x="8894450" y="466307"/>
                  </a:lnTo>
                  <a:lnTo>
                    <a:pt x="8888994" y="466307"/>
                  </a:lnTo>
                  <a:lnTo>
                    <a:pt x="8873726" y="466307"/>
                  </a:lnTo>
                  <a:lnTo>
                    <a:pt x="8790947" y="466307"/>
                  </a:lnTo>
                  <a:lnTo>
                    <a:pt x="8775680" y="466307"/>
                  </a:lnTo>
                  <a:lnTo>
                    <a:pt x="8770223" y="466307"/>
                  </a:lnTo>
                  <a:lnTo>
                    <a:pt x="8755014" y="466307"/>
                  </a:lnTo>
                  <a:lnTo>
                    <a:pt x="1777671" y="466307"/>
                  </a:lnTo>
                  <a:lnTo>
                    <a:pt x="1707198" y="466307"/>
                  </a:lnTo>
                  <a:lnTo>
                    <a:pt x="1706153" y="466307"/>
                  </a:lnTo>
                  <a:lnTo>
                    <a:pt x="1690944" y="466307"/>
                  </a:lnTo>
                  <a:lnTo>
                    <a:pt x="1679624" y="466307"/>
                  </a:lnTo>
                  <a:lnTo>
                    <a:pt x="1670220" y="466307"/>
                  </a:lnTo>
                  <a:lnTo>
                    <a:pt x="1658900" y="466307"/>
                  </a:lnTo>
                  <a:lnTo>
                    <a:pt x="1643749" y="466307"/>
                  </a:lnTo>
                  <a:lnTo>
                    <a:pt x="1609151" y="466307"/>
                  </a:lnTo>
                  <a:lnTo>
                    <a:pt x="1572173" y="466307"/>
                  </a:lnTo>
                  <a:lnTo>
                    <a:pt x="1560854" y="466307"/>
                  </a:lnTo>
                  <a:lnTo>
                    <a:pt x="1545645" y="466307"/>
                  </a:lnTo>
                  <a:lnTo>
                    <a:pt x="1540188" y="466307"/>
                  </a:lnTo>
                  <a:lnTo>
                    <a:pt x="1524979" y="466307"/>
                  </a:lnTo>
                  <a:lnTo>
                    <a:pt x="1442141" y="466307"/>
                  </a:lnTo>
                  <a:lnTo>
                    <a:pt x="1426874" y="466307"/>
                  </a:lnTo>
                  <a:lnTo>
                    <a:pt x="1421417" y="466307"/>
                  </a:lnTo>
                  <a:lnTo>
                    <a:pt x="1406266" y="466307"/>
                  </a:lnTo>
                  <a:lnTo>
                    <a:pt x="1323660" y="466307"/>
                  </a:lnTo>
                  <a:lnTo>
                    <a:pt x="1323370" y="466307"/>
                  </a:lnTo>
                  <a:lnTo>
                    <a:pt x="1308161" y="466307"/>
                  </a:lnTo>
                  <a:lnTo>
                    <a:pt x="1287495" y="466307"/>
                  </a:lnTo>
                  <a:lnTo>
                    <a:pt x="1225556" y="466307"/>
                  </a:lnTo>
                  <a:lnTo>
                    <a:pt x="1189390" y="466307"/>
                  </a:lnTo>
                  <a:lnTo>
                    <a:pt x="1086177" y="466307"/>
                  </a:lnTo>
                  <a:lnTo>
                    <a:pt x="988072" y="466307"/>
                  </a:lnTo>
                  <a:lnTo>
                    <a:pt x="927236" y="527366"/>
                  </a:lnTo>
                  <a:lnTo>
                    <a:pt x="911969" y="527366"/>
                  </a:lnTo>
                  <a:lnTo>
                    <a:pt x="906512" y="527366"/>
                  </a:lnTo>
                  <a:lnTo>
                    <a:pt x="891361" y="527366"/>
                  </a:lnTo>
                  <a:lnTo>
                    <a:pt x="880041" y="527366"/>
                  </a:lnTo>
                  <a:lnTo>
                    <a:pt x="808465" y="527366"/>
                  </a:lnTo>
                  <a:lnTo>
                    <a:pt x="793256" y="527366"/>
                  </a:lnTo>
                  <a:lnTo>
                    <a:pt x="781936" y="527366"/>
                  </a:lnTo>
                  <a:lnTo>
                    <a:pt x="772590" y="527366"/>
                  </a:lnTo>
                  <a:lnTo>
                    <a:pt x="761270" y="527366"/>
                  </a:lnTo>
                  <a:lnTo>
                    <a:pt x="746061" y="527366"/>
                  </a:lnTo>
                  <a:lnTo>
                    <a:pt x="675240" y="527366"/>
                  </a:lnTo>
                  <a:lnTo>
                    <a:pt x="674485" y="527366"/>
                  </a:lnTo>
                  <a:lnTo>
                    <a:pt x="663165" y="527366"/>
                  </a:lnTo>
                  <a:lnTo>
                    <a:pt x="648014" y="527366"/>
                  </a:lnTo>
                  <a:lnTo>
                    <a:pt x="642558" y="527366"/>
                  </a:lnTo>
                  <a:lnTo>
                    <a:pt x="627290" y="527366"/>
                  </a:lnTo>
                  <a:lnTo>
                    <a:pt x="577193" y="527366"/>
                  </a:lnTo>
                  <a:lnTo>
                    <a:pt x="556469" y="527366"/>
                  </a:lnTo>
                  <a:lnTo>
                    <a:pt x="544453" y="527366"/>
                  </a:lnTo>
                  <a:lnTo>
                    <a:pt x="541318" y="527366"/>
                  </a:lnTo>
                  <a:lnTo>
                    <a:pt x="529244" y="527366"/>
                  </a:lnTo>
                  <a:lnTo>
                    <a:pt x="523787" y="527366"/>
                  </a:lnTo>
                  <a:lnTo>
                    <a:pt x="508578" y="527366"/>
                  </a:lnTo>
                  <a:lnTo>
                    <a:pt x="458422" y="527366"/>
                  </a:lnTo>
                  <a:lnTo>
                    <a:pt x="443213" y="527366"/>
                  </a:lnTo>
                  <a:lnTo>
                    <a:pt x="437757" y="527366"/>
                  </a:lnTo>
                  <a:lnTo>
                    <a:pt x="425682" y="527366"/>
                  </a:lnTo>
                  <a:lnTo>
                    <a:pt x="422547" y="527366"/>
                  </a:lnTo>
                  <a:lnTo>
                    <a:pt x="410531" y="527366"/>
                  </a:lnTo>
                  <a:lnTo>
                    <a:pt x="389807" y="527366"/>
                  </a:lnTo>
                  <a:lnTo>
                    <a:pt x="339710" y="527366"/>
                  </a:lnTo>
                  <a:lnTo>
                    <a:pt x="324443" y="527366"/>
                  </a:lnTo>
                  <a:lnTo>
                    <a:pt x="318986" y="527366"/>
                  </a:lnTo>
                  <a:lnTo>
                    <a:pt x="303835" y="527366"/>
                  </a:lnTo>
                  <a:lnTo>
                    <a:pt x="292515" y="527366"/>
                  </a:lnTo>
                  <a:lnTo>
                    <a:pt x="291760" y="527366"/>
                  </a:lnTo>
                  <a:lnTo>
                    <a:pt x="220939" y="527366"/>
                  </a:lnTo>
                  <a:lnTo>
                    <a:pt x="205730" y="527366"/>
                  </a:lnTo>
                  <a:lnTo>
                    <a:pt x="194410" y="527366"/>
                  </a:lnTo>
                  <a:lnTo>
                    <a:pt x="185064" y="527366"/>
                  </a:lnTo>
                  <a:lnTo>
                    <a:pt x="173744" y="527366"/>
                  </a:lnTo>
                  <a:lnTo>
                    <a:pt x="158535" y="527366"/>
                  </a:lnTo>
                  <a:lnTo>
                    <a:pt x="86959" y="527366"/>
                  </a:lnTo>
                  <a:lnTo>
                    <a:pt x="75639" y="527366"/>
                  </a:lnTo>
                  <a:lnTo>
                    <a:pt x="60488" y="527366"/>
                  </a:lnTo>
                  <a:lnTo>
                    <a:pt x="55032" y="527366"/>
                  </a:lnTo>
                  <a:lnTo>
                    <a:pt x="39764" y="527366"/>
                  </a:lnTo>
                  <a:lnTo>
                    <a:pt x="0" y="511485"/>
                  </a:lnTo>
                  <a:lnTo>
                    <a:pt x="0" y="397601"/>
                  </a:lnTo>
                  <a:lnTo>
                    <a:pt x="0" y="92967"/>
                  </a:lnTo>
                  <a:lnTo>
                    <a:pt x="0" y="15844"/>
                  </a:lnTo>
                  <a:lnTo>
                    <a:pt x="39532" y="37"/>
                  </a:lnTo>
                  <a:lnTo>
                    <a:pt x="54741" y="74"/>
                  </a:lnTo>
                  <a:lnTo>
                    <a:pt x="54741" y="74"/>
                  </a:lnTo>
                  <a:lnTo>
                    <a:pt x="60198" y="74"/>
                  </a:lnTo>
                  <a:lnTo>
                    <a:pt x="60198" y="37"/>
                  </a:lnTo>
                  <a:lnTo>
                    <a:pt x="86669" y="74"/>
                  </a:lnTo>
                  <a:lnTo>
                    <a:pt x="86843" y="0"/>
                  </a:lnTo>
                  <a:lnTo>
                    <a:pt x="158245" y="74"/>
                  </a:lnTo>
                  <a:lnTo>
                    <a:pt x="158303" y="37"/>
                  </a:lnTo>
                  <a:lnTo>
                    <a:pt x="184716" y="74"/>
                  </a:lnTo>
                  <a:lnTo>
                    <a:pt x="184774" y="74"/>
                  </a:lnTo>
                  <a:lnTo>
                    <a:pt x="194120" y="74"/>
                  </a:lnTo>
                  <a:lnTo>
                    <a:pt x="194178" y="74"/>
                  </a:lnTo>
                  <a:lnTo>
                    <a:pt x="205498" y="74"/>
                  </a:lnTo>
                  <a:lnTo>
                    <a:pt x="205672" y="0"/>
                  </a:lnTo>
                  <a:lnTo>
                    <a:pt x="292225" y="74"/>
                  </a:lnTo>
                  <a:lnTo>
                    <a:pt x="292225" y="74"/>
                  </a:lnTo>
                  <a:lnTo>
                    <a:pt x="303544" y="74"/>
                  </a:lnTo>
                  <a:lnTo>
                    <a:pt x="303544" y="74"/>
                  </a:lnTo>
                  <a:lnTo>
                    <a:pt x="324152" y="74"/>
                  </a:lnTo>
                  <a:lnTo>
                    <a:pt x="324210" y="37"/>
                  </a:lnTo>
                  <a:lnTo>
                    <a:pt x="339419" y="74"/>
                  </a:lnTo>
                  <a:lnTo>
                    <a:pt x="339594" y="0"/>
                  </a:lnTo>
                  <a:lnTo>
                    <a:pt x="422199" y="74"/>
                  </a:lnTo>
                  <a:lnTo>
                    <a:pt x="422257" y="37"/>
                  </a:lnTo>
                  <a:lnTo>
                    <a:pt x="437466" y="74"/>
                  </a:lnTo>
                  <a:lnTo>
                    <a:pt x="437524" y="74"/>
                  </a:lnTo>
                  <a:lnTo>
                    <a:pt x="442923" y="74"/>
                  </a:lnTo>
                  <a:lnTo>
                    <a:pt x="442981" y="37"/>
                  </a:lnTo>
                  <a:lnTo>
                    <a:pt x="1609151" y="1140"/>
                  </a:lnTo>
                  <a:lnTo>
                    <a:pt x="1609151" y="1066"/>
                  </a:lnTo>
                  <a:lnTo>
                    <a:pt x="1707198" y="1140"/>
                  </a:lnTo>
                  <a:lnTo>
                    <a:pt x="1707198" y="1029"/>
                  </a:lnTo>
                  <a:lnTo>
                    <a:pt x="9027850" y="1360"/>
                  </a:lnTo>
                  <a:lnTo>
                    <a:pt x="9085784" y="25181"/>
                  </a:lnTo>
                  <a:close/>
                </a:path>
              </a:pathLst>
            </a:custGeom>
            <a:gradFill>
              <a:gsLst>
                <a:gs pos="0">
                  <a:srgbClr val="006EFF">
                    <a:alpha val="34000"/>
                  </a:srgbClr>
                </a:gs>
                <a:gs pos="100000">
                  <a:srgbClr val="37F7F7">
                    <a:alpha val="0"/>
                  </a:srgbClr>
                </a:gs>
              </a:gsLst>
              <a:lin ang="0" scaled="0"/>
            </a:gradFill>
            <a:ln w="12700" cap="flat">
              <a:gradFill>
                <a:gsLst>
                  <a:gs pos="0">
                    <a:srgbClr val="006EFF"/>
                  </a:gs>
                  <a:gs pos="100000">
                    <a:srgbClr val="37F7F7">
                      <a:alpha val="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微软雅黑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226FEA0-3ED8-04B8-4CF5-858B970C8A74}"/>
                </a:ext>
              </a:extLst>
            </p:cNvPr>
            <p:cNvGrpSpPr/>
            <p:nvPr/>
          </p:nvGrpSpPr>
          <p:grpSpPr>
            <a:xfrm>
              <a:off x="1529716" y="4040552"/>
              <a:ext cx="372939" cy="82821"/>
              <a:chOff x="1476376" y="4040552"/>
              <a:chExt cx="372939" cy="82821"/>
            </a:xfrm>
            <a:gradFill>
              <a:gsLst>
                <a:gs pos="0">
                  <a:srgbClr val="006EFF"/>
                </a:gs>
                <a:gs pos="100000">
                  <a:srgbClr val="37F7F7">
                    <a:alpha val="0"/>
                  </a:srgbClr>
                </a:gs>
              </a:gsLst>
              <a:lin ang="0" scaled="0"/>
            </a:gradFill>
          </p:grpSpPr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B55DAACB-7BD2-2B54-0F55-480748EF277E}"/>
                  </a:ext>
                </a:extLst>
              </p:cNvPr>
              <p:cNvSpPr/>
              <p:nvPr/>
            </p:nvSpPr>
            <p:spPr>
              <a:xfrm>
                <a:off x="1476376" y="4040552"/>
                <a:ext cx="118109" cy="82821"/>
              </a:xfrm>
              <a:prstGeom prst="parallelogram">
                <a:avLst>
                  <a:gd name="adj" fmla="val 4492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微软雅黑"/>
                  <a:cs typeface="+mn-cs"/>
                </a:endParaRPr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3B659F36-A826-D0D4-FED1-23382FCC25F8}"/>
                  </a:ext>
                </a:extLst>
              </p:cNvPr>
              <p:cNvSpPr/>
              <p:nvPr/>
            </p:nvSpPr>
            <p:spPr>
              <a:xfrm>
                <a:off x="1594485" y="4040552"/>
                <a:ext cx="118109" cy="82821"/>
              </a:xfrm>
              <a:prstGeom prst="parallelogram">
                <a:avLst>
                  <a:gd name="adj" fmla="val 4492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微软雅黑"/>
                  <a:cs typeface="+mn-cs"/>
                </a:endParaRPr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ED673896-FFFA-311E-398F-6B33FFCA650A}"/>
                  </a:ext>
                </a:extLst>
              </p:cNvPr>
              <p:cNvSpPr/>
              <p:nvPr/>
            </p:nvSpPr>
            <p:spPr>
              <a:xfrm>
                <a:off x="1731206" y="4045036"/>
                <a:ext cx="118109" cy="73854"/>
              </a:xfrm>
              <a:prstGeom prst="parallelogram">
                <a:avLst>
                  <a:gd name="adj" fmla="val 4492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6EB02AE-E288-C1DD-E787-75D4B1956CAD}"/>
              </a:ext>
            </a:extLst>
          </p:cNvPr>
          <p:cNvSpPr txBox="1"/>
          <p:nvPr/>
        </p:nvSpPr>
        <p:spPr>
          <a:xfrm>
            <a:off x="8125707" y="2086976"/>
            <a:ext cx="5854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j-lt"/>
                <a:ea typeface="+mj-ea"/>
              </a:rPr>
              <a:t>AI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2C2FAA9-BF46-25EA-BF95-52258A926610}"/>
              </a:ext>
            </a:extLst>
          </p:cNvPr>
          <p:cNvSpPr txBox="1"/>
          <p:nvPr/>
        </p:nvSpPr>
        <p:spPr>
          <a:xfrm>
            <a:off x="1131235" y="2668101"/>
            <a:ext cx="5141151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时代的</a:t>
            </a:r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制作魔法书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F9CC24-8B33-1318-7259-9DA3FB8DE029}"/>
              </a:ext>
            </a:extLst>
          </p:cNvPr>
          <p:cNvGrpSpPr/>
          <p:nvPr/>
        </p:nvGrpSpPr>
        <p:grpSpPr>
          <a:xfrm>
            <a:off x="1357256" y="3826153"/>
            <a:ext cx="4493539" cy="661480"/>
            <a:chOff x="1224252" y="4000212"/>
            <a:chExt cx="4493539" cy="6614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7553EB-F9AF-914E-86A9-443CBF1EF6C7}"/>
                </a:ext>
              </a:extLst>
            </p:cNvPr>
            <p:cNvSpPr txBox="1"/>
            <p:nvPr/>
          </p:nvSpPr>
          <p:spPr>
            <a:xfrm>
              <a:off x="3091751" y="4323138"/>
              <a:ext cx="262604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——————《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未来简史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2E1987D-B64E-9028-25A7-5FA268ABCC43}"/>
                </a:ext>
              </a:extLst>
            </p:cNvPr>
            <p:cNvSpPr txBox="1"/>
            <p:nvPr/>
          </p:nvSpPr>
          <p:spPr>
            <a:xfrm>
              <a:off x="1224252" y="4000212"/>
              <a:ext cx="449353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人工智能的发展将以指数级增长，奇点已然降临</a:t>
              </a:r>
              <a:endParaRPr lang="zh-CN" altLang="en-US" sz="11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A7262EE-62FA-49B7-DA65-007C22B5F13B}"/>
              </a:ext>
            </a:extLst>
          </p:cNvPr>
          <p:cNvSpPr txBox="1"/>
          <p:nvPr/>
        </p:nvSpPr>
        <p:spPr>
          <a:xfrm>
            <a:off x="1012075" y="1368585"/>
            <a:ext cx="432076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 kern="10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未来已来</a:t>
            </a:r>
            <a:endParaRPr lang="en-US" altLang="zh-CN" sz="8000" kern="10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245C4B-6780-E051-B395-970237143DFE}"/>
              </a:ext>
            </a:extLst>
          </p:cNvPr>
          <p:cNvSpPr txBox="1"/>
          <p:nvPr/>
        </p:nvSpPr>
        <p:spPr>
          <a:xfrm>
            <a:off x="1012074" y="1298667"/>
            <a:ext cx="439754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 kern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4000">
                      <a:srgbClr val="91F1FF"/>
                    </a:gs>
                  </a:gsLst>
                  <a:lin ang="5400000" scaled="1"/>
                </a:gradFill>
                <a:latin typeface="+mj-ea"/>
                <a:ea typeface="+mj-ea"/>
                <a:cs typeface="Times New Roman" panose="02020603050405020304" pitchFamily="18" charset="0"/>
              </a:rPr>
              <a:t>未来已来</a:t>
            </a:r>
            <a:endParaRPr lang="en-US" altLang="zh-CN" sz="8000" kern="1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4000">
                    <a:srgbClr val="91F1FF"/>
                  </a:gs>
                </a:gsLst>
                <a:lin ang="5400000" scaled="1"/>
              </a:gra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88D76710-5AC7-B1F9-97EB-58A5490ABCD1}"/>
              </a:ext>
            </a:extLst>
          </p:cNvPr>
          <p:cNvSpPr/>
          <p:nvPr/>
        </p:nvSpPr>
        <p:spPr>
          <a:xfrm rot="16200000" flipH="1">
            <a:off x="4655439" y="4200147"/>
            <a:ext cx="90382" cy="175559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500">
                <a:srgbClr val="00F9FC"/>
              </a:gs>
              <a:gs pos="96000">
                <a:srgbClr val="3164D8">
                  <a:alpha val="0"/>
                </a:srgbClr>
              </a:gs>
              <a:gs pos="56000">
                <a:srgbClr val="3164D8">
                  <a:alpha val="3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81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470">
              <a:srgbClr val="6492CE"/>
            </a:gs>
            <a:gs pos="98000">
              <a:srgbClr val="6492CE"/>
            </a:gs>
            <a:gs pos="0">
              <a:schemeClr val="accent1">
                <a:lumMod val="30000"/>
                <a:lumOff val="7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6B1CD006-E8DD-4CA6-06C3-1E26CB0B8F62}"/>
              </a:ext>
            </a:extLst>
          </p:cNvPr>
          <p:cNvSpPr/>
          <p:nvPr/>
        </p:nvSpPr>
        <p:spPr>
          <a:xfrm>
            <a:off x="839788" y="1669933"/>
            <a:ext cx="5103812" cy="1720734"/>
          </a:xfrm>
          <a:prstGeom prst="round2DiagRect">
            <a:avLst/>
          </a:prstGeom>
          <a:solidFill>
            <a:srgbClr val="0A3560"/>
          </a:solidFill>
          <a:ln w="12700">
            <a:noFill/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79F7B5FA-9957-F2B0-299C-A9A8EA3F9179}"/>
              </a:ext>
            </a:extLst>
          </p:cNvPr>
          <p:cNvSpPr/>
          <p:nvPr/>
        </p:nvSpPr>
        <p:spPr>
          <a:xfrm>
            <a:off x="839788" y="1603429"/>
            <a:ext cx="5103812" cy="1720734"/>
          </a:xfrm>
          <a:prstGeom prst="round2DiagRect">
            <a:avLst/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E020A853-55ED-C21C-4879-A1319FD96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572" y="119957"/>
            <a:ext cx="1144386" cy="11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C3E9F4-5732-A493-8B6D-A6EA95A7249D}"/>
              </a:ext>
            </a:extLst>
          </p:cNvPr>
          <p:cNvSpPr txBox="1"/>
          <p:nvPr/>
        </p:nvSpPr>
        <p:spPr>
          <a:xfrm>
            <a:off x="777042" y="501564"/>
            <a:ext cx="238879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SWOT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分析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7A9F40D-E4EC-C5E4-FA36-1B6A9F97EA17}"/>
              </a:ext>
            </a:extLst>
          </p:cNvPr>
          <p:cNvCxnSpPr/>
          <p:nvPr/>
        </p:nvCxnSpPr>
        <p:spPr>
          <a:xfrm>
            <a:off x="491039" y="1175657"/>
            <a:ext cx="1121229" cy="0"/>
          </a:xfrm>
          <a:prstGeom prst="line">
            <a:avLst/>
          </a:prstGeom>
          <a:ln w="285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AECD7AF-8146-BF7F-5349-DFAA85D4A0F9}"/>
              </a:ext>
            </a:extLst>
          </p:cNvPr>
          <p:cNvCxnSpPr/>
          <p:nvPr/>
        </p:nvCxnSpPr>
        <p:spPr>
          <a:xfrm>
            <a:off x="2192149" y="399480"/>
            <a:ext cx="1121229" cy="0"/>
          </a:xfrm>
          <a:prstGeom prst="line">
            <a:avLst/>
          </a:prstGeom>
          <a:ln w="285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11JJ247">
            <a:extLst>
              <a:ext uri="{FF2B5EF4-FFF2-40B4-BE49-F238E27FC236}">
                <a16:creationId xmlns:a16="http://schemas.microsoft.com/office/drawing/2014/main" id="{A5F9C3DA-9CB7-4BA0-4EF6-3AD95F1F85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9418" y="4329075"/>
            <a:ext cx="8412582" cy="2528925"/>
          </a:xfrm>
          <a:custGeom>
            <a:avLst/>
            <a:gdLst>
              <a:gd name="connsiteX0" fmla="*/ 0 w 8412582"/>
              <a:gd name="connsiteY0" fmla="*/ 0 h 2528925"/>
              <a:gd name="connsiteX1" fmla="*/ 8412582 w 8412582"/>
              <a:gd name="connsiteY1" fmla="*/ 0 h 2528925"/>
              <a:gd name="connsiteX2" fmla="*/ 8412582 w 8412582"/>
              <a:gd name="connsiteY2" fmla="*/ 2528925 h 2528925"/>
              <a:gd name="connsiteX3" fmla="*/ 0 w 8412582"/>
              <a:gd name="connsiteY3" fmla="*/ 2528925 h 25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2582" h="2528925">
                <a:moveTo>
                  <a:pt x="0" y="0"/>
                </a:moveTo>
                <a:lnTo>
                  <a:pt x="8412582" y="0"/>
                </a:lnTo>
                <a:lnTo>
                  <a:pt x="8412582" y="2528925"/>
                </a:lnTo>
                <a:lnTo>
                  <a:pt x="0" y="2528925"/>
                </a:lnTo>
                <a:close/>
              </a:path>
            </a:pathLst>
          </a:custGeom>
        </p:spPr>
      </p:pic>
      <p:pic>
        <p:nvPicPr>
          <p:cNvPr id="21" name="图片 20" descr="01JJ247">
            <a:extLst>
              <a:ext uri="{FF2B5EF4-FFF2-40B4-BE49-F238E27FC236}">
                <a16:creationId xmlns:a16="http://schemas.microsoft.com/office/drawing/2014/main" id="{57C97047-95BC-0CB9-E1F3-A533FA6694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039984"/>
            <a:ext cx="4919167" cy="2818016"/>
          </a:xfrm>
          <a:custGeom>
            <a:avLst/>
            <a:gdLst>
              <a:gd name="connsiteX0" fmla="*/ 0 w 4919167"/>
              <a:gd name="connsiteY0" fmla="*/ 0 h 2818016"/>
              <a:gd name="connsiteX1" fmla="*/ 4919167 w 4919167"/>
              <a:gd name="connsiteY1" fmla="*/ 0 h 2818016"/>
              <a:gd name="connsiteX2" fmla="*/ 4919167 w 4919167"/>
              <a:gd name="connsiteY2" fmla="*/ 2818016 h 2818016"/>
              <a:gd name="connsiteX3" fmla="*/ 0 w 4919167"/>
              <a:gd name="connsiteY3" fmla="*/ 2818016 h 281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9167" h="2818016">
                <a:moveTo>
                  <a:pt x="0" y="0"/>
                </a:moveTo>
                <a:lnTo>
                  <a:pt x="4919167" y="0"/>
                </a:lnTo>
                <a:lnTo>
                  <a:pt x="4919167" y="2818016"/>
                </a:lnTo>
                <a:lnTo>
                  <a:pt x="0" y="2818016"/>
                </a:ln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BB1020E3-3F13-7E5A-79C6-F73368839378}"/>
              </a:ext>
            </a:extLst>
          </p:cNvPr>
          <p:cNvSpPr txBox="1"/>
          <p:nvPr/>
        </p:nvSpPr>
        <p:spPr>
          <a:xfrm>
            <a:off x="1051653" y="1749200"/>
            <a:ext cx="12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优势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8A41496-72EC-FE37-E516-6411672D3FF0}"/>
              </a:ext>
            </a:extLst>
          </p:cNvPr>
          <p:cNvSpPr txBox="1"/>
          <p:nvPr/>
        </p:nvSpPr>
        <p:spPr>
          <a:xfrm>
            <a:off x="958734" y="2232538"/>
            <a:ext cx="4709289" cy="968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拥有覆盖国内、辐射全球的多元化的物流网络，具备国内及国际端到端供应链服务能力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阿里巴巴普惠体 2.0 55 Regular" panose="00020600040101010101" pitchFamily="18" charset="-122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公司在物流多个细分赛道具有领先竞争力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阿里巴巴普惠体 2.0 55 Regular" panose="00020600040101010101" pitchFamily="18" charset="-122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公司依托业内领先的物流科技实力推动内外部数字化供应链变革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43C00B3-CC2C-E721-8FB8-2BC79EA76CA7}"/>
              </a:ext>
            </a:extLst>
          </p:cNvPr>
          <p:cNvCxnSpPr>
            <a:cxnSpLocks/>
          </p:cNvCxnSpPr>
          <p:nvPr/>
        </p:nvCxnSpPr>
        <p:spPr>
          <a:xfrm>
            <a:off x="1148268" y="2172640"/>
            <a:ext cx="2841515" cy="0"/>
          </a:xfrm>
          <a:prstGeom prst="line">
            <a:avLst/>
          </a:prstGeom>
          <a:ln w="25400">
            <a:solidFill>
              <a:srgbClr val="0A35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480850DF-1A65-A235-F8C2-02086009B395}"/>
              </a:ext>
            </a:extLst>
          </p:cNvPr>
          <p:cNvSpPr txBox="1"/>
          <p:nvPr/>
        </p:nvSpPr>
        <p:spPr>
          <a:xfrm>
            <a:off x="4159887" y="1115302"/>
            <a:ext cx="1944763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492CE">
                        <a:alpha val="36000"/>
                      </a:srgbClr>
                    </a:gs>
                    <a:gs pos="82000">
                      <a:srgbClr val="6492CE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MiSans Heavy" panose="00000A00000000000000" pitchFamily="2" charset="-122"/>
                <a:ea typeface="MiSans Normal" panose="00000500000000000000" pitchFamily="2" charset="-122"/>
                <a:cs typeface="+mn-cs"/>
              </a:rPr>
              <a:t>S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492CE">
                      <a:alpha val="36000"/>
                    </a:srgbClr>
                  </a:gs>
                  <a:gs pos="82000">
                    <a:srgbClr val="6492CE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MiSans Heavy" panose="00000A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FAC6B9F-A5F9-83A2-B16A-98412133D1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99" b="3199"/>
          <a:stretch/>
        </p:blipFill>
        <p:spPr>
          <a:xfrm>
            <a:off x="2301628" y="1232194"/>
            <a:ext cx="1581840" cy="1011449"/>
          </a:xfrm>
          <a:prstGeom prst="rect">
            <a:avLst/>
          </a:prstGeom>
        </p:spPr>
      </p:pic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F99FAEBD-172E-0A46-1FC9-839892347204}"/>
              </a:ext>
            </a:extLst>
          </p:cNvPr>
          <p:cNvSpPr/>
          <p:nvPr/>
        </p:nvSpPr>
        <p:spPr>
          <a:xfrm>
            <a:off x="6311617" y="1669933"/>
            <a:ext cx="5103812" cy="1720734"/>
          </a:xfrm>
          <a:prstGeom prst="round2DiagRect">
            <a:avLst/>
          </a:prstGeom>
          <a:solidFill>
            <a:srgbClr val="0A3560"/>
          </a:solidFill>
          <a:ln w="12700">
            <a:noFill/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74845163-65DB-59D9-B30F-337C4261AABD}"/>
              </a:ext>
            </a:extLst>
          </p:cNvPr>
          <p:cNvSpPr/>
          <p:nvPr/>
        </p:nvSpPr>
        <p:spPr>
          <a:xfrm>
            <a:off x="6311617" y="1603429"/>
            <a:ext cx="5103812" cy="1720734"/>
          </a:xfrm>
          <a:prstGeom prst="round2DiagRect">
            <a:avLst/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E5EC455-56F7-5328-8202-37498ED126A1}"/>
              </a:ext>
            </a:extLst>
          </p:cNvPr>
          <p:cNvSpPr txBox="1"/>
          <p:nvPr/>
        </p:nvSpPr>
        <p:spPr>
          <a:xfrm>
            <a:off x="6523482" y="1749200"/>
            <a:ext cx="12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W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劣势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4765252-2F74-3F87-ABBD-B6F6F4185A7B}"/>
              </a:ext>
            </a:extLst>
          </p:cNvPr>
          <p:cNvCxnSpPr>
            <a:cxnSpLocks/>
          </p:cNvCxnSpPr>
          <p:nvPr/>
        </p:nvCxnSpPr>
        <p:spPr>
          <a:xfrm>
            <a:off x="6620097" y="2172640"/>
            <a:ext cx="2457733" cy="0"/>
          </a:xfrm>
          <a:prstGeom prst="line">
            <a:avLst/>
          </a:prstGeom>
          <a:ln w="25400">
            <a:solidFill>
              <a:srgbClr val="0A35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6DFFDA3D-0655-4DED-224B-4F99982C325D}"/>
              </a:ext>
            </a:extLst>
          </p:cNvPr>
          <p:cNvSpPr txBox="1"/>
          <p:nvPr/>
        </p:nvSpPr>
        <p:spPr>
          <a:xfrm>
            <a:off x="9073188" y="1115302"/>
            <a:ext cx="2268403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492CE">
                        <a:alpha val="36000"/>
                      </a:srgbClr>
                    </a:gs>
                    <a:gs pos="82000">
                      <a:srgbClr val="6492CE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MiSans Heavy" panose="00000A00000000000000" pitchFamily="2" charset="-122"/>
                <a:ea typeface="MiSans Normal" panose="00000500000000000000" pitchFamily="2" charset="-122"/>
                <a:cs typeface="+mn-cs"/>
              </a:rPr>
              <a:t>W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492CE">
                      <a:alpha val="36000"/>
                    </a:srgbClr>
                  </a:gs>
                  <a:gs pos="82000">
                    <a:srgbClr val="6492CE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MiSans Heavy" panose="00000A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64F4C0A-7B36-6D48-1CDE-5FFFE200C147}"/>
              </a:ext>
            </a:extLst>
          </p:cNvPr>
          <p:cNvSpPr txBox="1"/>
          <p:nvPr/>
        </p:nvSpPr>
        <p:spPr>
          <a:xfrm>
            <a:off x="6401522" y="2229849"/>
            <a:ext cx="2512226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快递行业转向注重服务质量竞争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B27814B-A25E-C76A-581B-82632635DF2D}"/>
              </a:ext>
            </a:extLst>
          </p:cNvPr>
          <p:cNvSpPr txBox="1"/>
          <p:nvPr/>
        </p:nvSpPr>
        <p:spPr>
          <a:xfrm>
            <a:off x="8903270" y="2234085"/>
            <a:ext cx="2204450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中国物流行业并购整合持续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FF71B46-4FA5-F720-C94E-827D2D58AF95}"/>
              </a:ext>
            </a:extLst>
          </p:cNvPr>
          <p:cNvSpPr txBox="1"/>
          <p:nvPr/>
        </p:nvSpPr>
        <p:spPr>
          <a:xfrm>
            <a:off x="6399919" y="2461732"/>
            <a:ext cx="2666114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物流服务持续向数字化供应链转型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85C92B9-8F51-2E5F-3C58-00161AA173CA}"/>
              </a:ext>
            </a:extLst>
          </p:cNvPr>
          <p:cNvSpPr txBox="1"/>
          <p:nvPr/>
        </p:nvSpPr>
        <p:spPr>
          <a:xfrm>
            <a:off x="6423965" y="2713573"/>
            <a:ext cx="466452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布局全球服务网络，打造稳定的国际供应链，成为物流企 业重要的发展方向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A7D4E56-13A0-ACFD-314B-5BD63BB87C16}"/>
              </a:ext>
            </a:extLst>
          </p:cNvPr>
          <p:cNvSpPr txBox="1"/>
          <p:nvPr/>
        </p:nvSpPr>
        <p:spPr>
          <a:xfrm>
            <a:off x="8900064" y="2462142"/>
            <a:ext cx="2512226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对绿色物流的重视程度持续提升</a:t>
            </a:r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5236DAAE-19C5-8F09-1ECE-8BA2A3DF73C6}"/>
              </a:ext>
            </a:extLst>
          </p:cNvPr>
          <p:cNvSpPr/>
          <p:nvPr/>
        </p:nvSpPr>
        <p:spPr>
          <a:xfrm>
            <a:off x="839788" y="3747762"/>
            <a:ext cx="5103812" cy="1720734"/>
          </a:xfrm>
          <a:prstGeom prst="round2DiagRect">
            <a:avLst/>
          </a:prstGeom>
          <a:solidFill>
            <a:srgbClr val="0A3560"/>
          </a:solidFill>
          <a:ln w="12700">
            <a:noFill/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id="{206E254E-223A-A893-B772-25948E5247A1}"/>
              </a:ext>
            </a:extLst>
          </p:cNvPr>
          <p:cNvSpPr/>
          <p:nvPr/>
        </p:nvSpPr>
        <p:spPr>
          <a:xfrm>
            <a:off x="839788" y="3681258"/>
            <a:ext cx="5103812" cy="1720734"/>
          </a:xfrm>
          <a:prstGeom prst="round2DiagRect">
            <a:avLst/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9BA5168-6612-514E-9DFA-941634205CCD}"/>
              </a:ext>
            </a:extLst>
          </p:cNvPr>
          <p:cNvSpPr txBox="1"/>
          <p:nvPr/>
        </p:nvSpPr>
        <p:spPr>
          <a:xfrm>
            <a:off x="1051653" y="3827029"/>
            <a:ext cx="12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机会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78D5436-171D-029E-738A-507536869DA0}"/>
              </a:ext>
            </a:extLst>
          </p:cNvPr>
          <p:cNvCxnSpPr>
            <a:cxnSpLocks/>
          </p:cNvCxnSpPr>
          <p:nvPr/>
        </p:nvCxnSpPr>
        <p:spPr>
          <a:xfrm>
            <a:off x="1148268" y="4250469"/>
            <a:ext cx="2841515" cy="0"/>
          </a:xfrm>
          <a:prstGeom prst="line">
            <a:avLst/>
          </a:prstGeom>
          <a:ln w="25400">
            <a:solidFill>
              <a:srgbClr val="0A35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5D133A50-E144-F803-C5EB-F97DE87A6CB6}"/>
              </a:ext>
            </a:extLst>
          </p:cNvPr>
          <p:cNvSpPr txBox="1"/>
          <p:nvPr/>
        </p:nvSpPr>
        <p:spPr>
          <a:xfrm>
            <a:off x="4159887" y="3193131"/>
            <a:ext cx="2308645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492CE">
                        <a:alpha val="36000"/>
                      </a:srgbClr>
                    </a:gs>
                    <a:gs pos="82000">
                      <a:srgbClr val="6492CE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MiSans Heavy" panose="00000A00000000000000" pitchFamily="2" charset="-122"/>
                <a:ea typeface="MiSans Normal" panose="00000500000000000000" pitchFamily="2" charset="-122"/>
                <a:cs typeface="+mn-cs"/>
              </a:rPr>
              <a:t>O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492CE">
                      <a:alpha val="36000"/>
                    </a:srgbClr>
                  </a:gs>
                  <a:gs pos="82000">
                    <a:srgbClr val="6492CE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MiSans Heavy" panose="00000A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2" name="矩形: 对角圆角 41">
            <a:extLst>
              <a:ext uri="{FF2B5EF4-FFF2-40B4-BE49-F238E27FC236}">
                <a16:creationId xmlns:a16="http://schemas.microsoft.com/office/drawing/2014/main" id="{D23FAC37-1608-0C0B-774B-525FD85D9F63}"/>
              </a:ext>
            </a:extLst>
          </p:cNvPr>
          <p:cNvSpPr/>
          <p:nvPr/>
        </p:nvSpPr>
        <p:spPr>
          <a:xfrm>
            <a:off x="6311617" y="3747762"/>
            <a:ext cx="5103812" cy="1720734"/>
          </a:xfrm>
          <a:prstGeom prst="round2DiagRect">
            <a:avLst/>
          </a:prstGeom>
          <a:solidFill>
            <a:srgbClr val="0A3560"/>
          </a:solidFill>
          <a:ln w="12700">
            <a:noFill/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3" name="矩形: 对角圆角 42">
            <a:extLst>
              <a:ext uri="{FF2B5EF4-FFF2-40B4-BE49-F238E27FC236}">
                <a16:creationId xmlns:a16="http://schemas.microsoft.com/office/drawing/2014/main" id="{88EDE11C-6FED-FEFF-E46B-10009F8B26B9}"/>
              </a:ext>
            </a:extLst>
          </p:cNvPr>
          <p:cNvSpPr/>
          <p:nvPr/>
        </p:nvSpPr>
        <p:spPr>
          <a:xfrm>
            <a:off x="6311617" y="3681258"/>
            <a:ext cx="5103812" cy="1720734"/>
          </a:xfrm>
          <a:prstGeom prst="round2DiagRect">
            <a:avLst/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A81FE0F-BCEB-3F30-70EE-CC5AF720ACD0}"/>
              </a:ext>
            </a:extLst>
          </p:cNvPr>
          <p:cNvSpPr txBox="1"/>
          <p:nvPr/>
        </p:nvSpPr>
        <p:spPr>
          <a:xfrm>
            <a:off x="6523482" y="3827029"/>
            <a:ext cx="126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T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威胁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0411279-0D67-BB63-FBFC-9062B3D5452A}"/>
              </a:ext>
            </a:extLst>
          </p:cNvPr>
          <p:cNvCxnSpPr>
            <a:cxnSpLocks/>
          </p:cNvCxnSpPr>
          <p:nvPr/>
        </p:nvCxnSpPr>
        <p:spPr>
          <a:xfrm>
            <a:off x="6620097" y="4250469"/>
            <a:ext cx="2457733" cy="0"/>
          </a:xfrm>
          <a:prstGeom prst="line">
            <a:avLst/>
          </a:prstGeom>
          <a:ln w="25400">
            <a:solidFill>
              <a:srgbClr val="0A35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C32F479-4F1F-392C-82EC-D59374A40C39}"/>
              </a:ext>
            </a:extLst>
          </p:cNvPr>
          <p:cNvSpPr txBox="1"/>
          <p:nvPr/>
        </p:nvSpPr>
        <p:spPr>
          <a:xfrm>
            <a:off x="9530355" y="3193131"/>
            <a:ext cx="1909497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492CE">
                        <a:alpha val="36000"/>
                      </a:srgbClr>
                    </a:gs>
                    <a:gs pos="82000">
                      <a:srgbClr val="6492CE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MiSans Heavy" panose="00000A00000000000000" pitchFamily="2" charset="-122"/>
                <a:ea typeface="MiSans Normal" panose="00000500000000000000" pitchFamily="2" charset="-122"/>
                <a:cs typeface="+mn-cs"/>
              </a:rPr>
              <a:t>T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492CE">
                      <a:alpha val="36000"/>
                    </a:srgbClr>
                  </a:gs>
                  <a:gs pos="82000">
                    <a:srgbClr val="6492CE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MiSans Heavy" panose="00000A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3796EE8-9949-7F52-9542-57327483CA68}"/>
              </a:ext>
            </a:extLst>
          </p:cNvPr>
          <p:cNvSpPr txBox="1"/>
          <p:nvPr/>
        </p:nvSpPr>
        <p:spPr>
          <a:xfrm>
            <a:off x="917933" y="4296627"/>
            <a:ext cx="4666662" cy="5249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宏观政策以扩大内需、促进经济发展为核心，将有利于物流行业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阿里巴巴普惠体 2.0 55 Regular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   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增速恢复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435D0C8-747C-31AD-9399-19DF496F1003}"/>
              </a:ext>
            </a:extLst>
          </p:cNvPr>
          <p:cNvSpPr txBox="1"/>
          <p:nvPr/>
        </p:nvSpPr>
        <p:spPr>
          <a:xfrm>
            <a:off x="939497" y="4759117"/>
            <a:ext cx="2204450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国家大力推进建设现代物流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A20C203-8525-F07A-5430-460B20BACCF0}"/>
              </a:ext>
            </a:extLst>
          </p:cNvPr>
          <p:cNvSpPr txBox="1"/>
          <p:nvPr/>
        </p:nvSpPr>
        <p:spPr>
          <a:xfrm>
            <a:off x="3094340" y="4759117"/>
            <a:ext cx="2666114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行业朝着智慧化、绿色化方向发展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7080629-2FA2-8721-FD60-AE33BF0774A7}"/>
              </a:ext>
            </a:extLst>
          </p:cNvPr>
          <p:cNvSpPr txBox="1"/>
          <p:nvPr/>
        </p:nvSpPr>
        <p:spPr>
          <a:xfrm>
            <a:off x="904474" y="5006580"/>
            <a:ext cx="4974439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发展公铁水航等多模式联运，提升综合运输能力，增强产业链稳定性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A2DA530-1099-B207-8BAB-638F8288849A}"/>
              </a:ext>
            </a:extLst>
          </p:cNvPr>
          <p:cNvSpPr txBox="1"/>
          <p:nvPr/>
        </p:nvSpPr>
        <p:spPr>
          <a:xfrm>
            <a:off x="6411806" y="4298884"/>
            <a:ext cx="2358338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国家环保及节能减排相关政策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90E9EBB-C974-4FB4-F70A-A3F4DB8F6D01}"/>
              </a:ext>
            </a:extLst>
          </p:cNvPr>
          <p:cNvSpPr txBox="1"/>
          <p:nvPr/>
        </p:nvSpPr>
        <p:spPr>
          <a:xfrm>
            <a:off x="8630387" y="4298884"/>
            <a:ext cx="2820003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行业监管法规及产业政策变化的风险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EBEC85A-21AF-480C-0F97-C65DCCB7B274}"/>
              </a:ext>
            </a:extLst>
          </p:cNvPr>
          <p:cNvSpPr txBox="1"/>
          <p:nvPr/>
        </p:nvSpPr>
        <p:spPr>
          <a:xfrm>
            <a:off x="6387761" y="5006580"/>
            <a:ext cx="4666662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在增量空间减弱下，快递头部企业在存量市场的竞争可能会加剧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0568836-B295-BAB0-B3C9-B951A35BC548}"/>
              </a:ext>
            </a:extLst>
          </p:cNvPr>
          <p:cNvSpPr txBox="1"/>
          <p:nvPr/>
        </p:nvSpPr>
        <p:spPr>
          <a:xfrm>
            <a:off x="6410203" y="4534783"/>
            <a:ext cx="2512226" cy="2990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燃油价格波动导致成本可能上升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2A68B17-72BC-5FF1-5C19-1F3517C7D6A1}"/>
              </a:ext>
            </a:extLst>
          </p:cNvPr>
          <p:cNvSpPr txBox="1"/>
          <p:nvPr/>
        </p:nvSpPr>
        <p:spPr>
          <a:xfrm>
            <a:off x="6432645" y="4770682"/>
            <a:ext cx="2959465" cy="3033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未来的外币交易均将面临汇率波动风险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DB43D2D0-9059-992B-2616-AB6F92174D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21686" y="1078218"/>
            <a:ext cx="1744575" cy="1163050"/>
          </a:xfrm>
          <a:custGeom>
            <a:avLst/>
            <a:gdLst>
              <a:gd name="connsiteX0" fmla="*/ 1590923 w 1744575"/>
              <a:gd name="connsiteY0" fmla="*/ 0 h 1163050"/>
              <a:gd name="connsiteX1" fmla="*/ 1744575 w 1744575"/>
              <a:gd name="connsiteY1" fmla="*/ 0 h 1163050"/>
              <a:gd name="connsiteX2" fmla="*/ 1744575 w 1744575"/>
              <a:gd name="connsiteY2" fmla="*/ 1163050 h 1163050"/>
              <a:gd name="connsiteX3" fmla="*/ 0 w 1744575"/>
              <a:gd name="connsiteY3" fmla="*/ 1163050 h 1163050"/>
              <a:gd name="connsiteX4" fmla="*/ 0 w 1744575"/>
              <a:gd name="connsiteY4" fmla="*/ 289313 h 1163050"/>
              <a:gd name="connsiteX5" fmla="*/ 378702 w 1744575"/>
              <a:gd name="connsiteY5" fmla="*/ 289313 h 1163050"/>
              <a:gd name="connsiteX6" fmla="*/ 378702 w 1744575"/>
              <a:gd name="connsiteY6" fmla="*/ 377790 h 1163050"/>
              <a:gd name="connsiteX7" fmla="*/ 897671 w 1744575"/>
              <a:gd name="connsiteY7" fmla="*/ 377790 h 1163050"/>
              <a:gd name="connsiteX8" fmla="*/ 897671 w 1744575"/>
              <a:gd name="connsiteY8" fmla="*/ 289313 h 1163050"/>
              <a:gd name="connsiteX9" fmla="*/ 1590923 w 1744575"/>
              <a:gd name="connsiteY9" fmla="*/ 289313 h 116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4575" h="1163050">
                <a:moveTo>
                  <a:pt x="1590923" y="0"/>
                </a:moveTo>
                <a:lnTo>
                  <a:pt x="1744575" y="0"/>
                </a:lnTo>
                <a:lnTo>
                  <a:pt x="1744575" y="1163050"/>
                </a:lnTo>
                <a:lnTo>
                  <a:pt x="0" y="1163050"/>
                </a:lnTo>
                <a:lnTo>
                  <a:pt x="0" y="289313"/>
                </a:lnTo>
                <a:lnTo>
                  <a:pt x="378702" y="289313"/>
                </a:lnTo>
                <a:lnTo>
                  <a:pt x="378702" y="377790"/>
                </a:lnTo>
                <a:lnTo>
                  <a:pt x="897671" y="377790"/>
                </a:lnTo>
                <a:lnTo>
                  <a:pt x="897671" y="289313"/>
                </a:lnTo>
                <a:lnTo>
                  <a:pt x="1590923" y="289313"/>
                </a:lnTo>
                <a:close/>
              </a:path>
            </a:pathLst>
          </a:cu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A4D5BB24-881E-88D7-7211-41245191F62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580" y="3509164"/>
            <a:ext cx="1680888" cy="97995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4828B1A5-4150-76B3-3F43-C617A42574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5400" y="3453667"/>
            <a:ext cx="1585915" cy="951549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5FFE20E8-91DB-00DD-98F8-0045D03C6C2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6" t="49441" r="64173" b="4559"/>
          <a:stretch/>
        </p:blipFill>
        <p:spPr>
          <a:xfrm>
            <a:off x="10713782" y="4407102"/>
            <a:ext cx="1599246" cy="315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56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470">
              <a:srgbClr val="6492CE"/>
            </a:gs>
            <a:gs pos="98000">
              <a:srgbClr val="6492CE"/>
            </a:gs>
            <a:gs pos="0">
              <a:schemeClr val="accent1">
                <a:lumMod val="30000"/>
                <a:lumOff val="7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E020A853-55ED-C21C-4879-A1319FD96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572" y="119957"/>
            <a:ext cx="1144386" cy="11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C3E9F4-5732-A493-8B6D-A6EA95A7249D}"/>
              </a:ext>
            </a:extLst>
          </p:cNvPr>
          <p:cNvSpPr txBox="1"/>
          <p:nvPr/>
        </p:nvSpPr>
        <p:spPr>
          <a:xfrm>
            <a:off x="777042" y="501564"/>
            <a:ext cx="72039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致力于构建数字时代的智慧供应链生态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7A9F40D-E4EC-C5E4-FA36-1B6A9F97EA17}"/>
              </a:ext>
            </a:extLst>
          </p:cNvPr>
          <p:cNvCxnSpPr/>
          <p:nvPr/>
        </p:nvCxnSpPr>
        <p:spPr>
          <a:xfrm>
            <a:off x="491039" y="1175657"/>
            <a:ext cx="1121229" cy="0"/>
          </a:xfrm>
          <a:prstGeom prst="line">
            <a:avLst/>
          </a:prstGeom>
          <a:ln w="285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AECD7AF-8146-BF7F-5349-DFAA85D4A0F9}"/>
              </a:ext>
            </a:extLst>
          </p:cNvPr>
          <p:cNvCxnSpPr/>
          <p:nvPr/>
        </p:nvCxnSpPr>
        <p:spPr>
          <a:xfrm>
            <a:off x="6773456" y="399480"/>
            <a:ext cx="1121229" cy="0"/>
          </a:xfrm>
          <a:prstGeom prst="line">
            <a:avLst/>
          </a:prstGeom>
          <a:ln w="285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0" name="图片 139" descr="11JJ247">
            <a:extLst>
              <a:ext uri="{FF2B5EF4-FFF2-40B4-BE49-F238E27FC236}">
                <a16:creationId xmlns:a16="http://schemas.microsoft.com/office/drawing/2014/main" id="{8A9E9861-09BF-2437-3086-438F3CB8A13D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7041" y="4329075"/>
            <a:ext cx="1643148" cy="2528925"/>
          </a:xfrm>
          <a:custGeom>
            <a:avLst/>
            <a:gdLst>
              <a:gd name="connsiteX0" fmla="*/ 0 w 1643148"/>
              <a:gd name="connsiteY0" fmla="*/ 0 h 2528925"/>
              <a:gd name="connsiteX1" fmla="*/ 1643148 w 1643148"/>
              <a:gd name="connsiteY1" fmla="*/ 0 h 2528925"/>
              <a:gd name="connsiteX2" fmla="*/ 1643148 w 1643148"/>
              <a:gd name="connsiteY2" fmla="*/ 2528925 h 2528925"/>
              <a:gd name="connsiteX3" fmla="*/ 423948 w 1643148"/>
              <a:gd name="connsiteY3" fmla="*/ 2528925 h 2528925"/>
              <a:gd name="connsiteX4" fmla="*/ 423948 w 1643148"/>
              <a:gd name="connsiteY4" fmla="*/ 2057310 h 2528925"/>
              <a:gd name="connsiteX5" fmla="*/ 0 w 1643148"/>
              <a:gd name="connsiteY5" fmla="*/ 2057310 h 25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43148" h="2528925">
                <a:moveTo>
                  <a:pt x="0" y="0"/>
                </a:moveTo>
                <a:lnTo>
                  <a:pt x="1643148" y="0"/>
                </a:lnTo>
                <a:lnTo>
                  <a:pt x="1643148" y="2528925"/>
                </a:lnTo>
                <a:lnTo>
                  <a:pt x="423948" y="2528925"/>
                </a:lnTo>
                <a:lnTo>
                  <a:pt x="423948" y="2057310"/>
                </a:lnTo>
                <a:lnTo>
                  <a:pt x="0" y="2057310"/>
                </a:lnTo>
                <a:close/>
              </a:path>
            </a:pathLst>
          </a:cu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DCF8E6DC-FC2D-1B38-D397-754F510DB55A}"/>
              </a:ext>
            </a:extLst>
          </p:cNvPr>
          <p:cNvCxnSpPr>
            <a:cxnSpLocks/>
          </p:cNvCxnSpPr>
          <p:nvPr/>
        </p:nvCxnSpPr>
        <p:spPr>
          <a:xfrm>
            <a:off x="6284175" y="1633778"/>
            <a:ext cx="0" cy="4952125"/>
          </a:xfrm>
          <a:prstGeom prst="line">
            <a:avLst/>
          </a:prstGeom>
          <a:noFill/>
          <a:ln w="9525" cap="flat" cmpd="sng" algn="ctr">
            <a:gradFill>
              <a:gsLst>
                <a:gs pos="100000">
                  <a:schemeClr val="bg1">
                    <a:alpha val="0"/>
                  </a:schemeClr>
                </a:gs>
                <a:gs pos="61800">
                  <a:schemeClr val="bg1"/>
                </a:gs>
                <a:gs pos="0">
                  <a:schemeClr val="bg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95" name="椭圆 94">
            <a:extLst>
              <a:ext uri="{FF2B5EF4-FFF2-40B4-BE49-F238E27FC236}">
                <a16:creationId xmlns:a16="http://schemas.microsoft.com/office/drawing/2014/main" id="{66C86A2B-1F14-0C11-1D8E-4C701D24136F}"/>
              </a:ext>
            </a:extLst>
          </p:cNvPr>
          <p:cNvSpPr/>
          <p:nvPr/>
        </p:nvSpPr>
        <p:spPr>
          <a:xfrm>
            <a:off x="6190512" y="1446452"/>
            <a:ext cx="187326" cy="187326"/>
          </a:xfrm>
          <a:prstGeom prst="ellipse">
            <a:avLst/>
          </a:prstGeom>
          <a:gradFill>
            <a:gsLst>
              <a:gs pos="0">
                <a:srgbClr val="EBF0F9"/>
              </a:gs>
              <a:gs pos="94000">
                <a:srgbClr val="C4DDE8"/>
              </a:gs>
            </a:gsLst>
            <a:lin ang="5400000" scaled="1"/>
          </a:gradFill>
          <a:ln w="12700" cap="flat" cmpd="sng" algn="ctr">
            <a:solidFill>
              <a:srgbClr val="074885">
                <a:alpha val="73000"/>
              </a:srgbClr>
            </a:solidFill>
            <a:prstDash val="solid"/>
            <a:miter lim="800000"/>
          </a:ln>
          <a:effectLst>
            <a:outerShdw blurRad="50800" dist="38100" dir="5400000" algn="t" rotWithShape="0">
              <a:srgbClr val="074885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24353E05-A87D-5110-5246-8E795A155FD3}"/>
              </a:ext>
            </a:extLst>
          </p:cNvPr>
          <p:cNvSpPr/>
          <p:nvPr/>
        </p:nvSpPr>
        <p:spPr>
          <a:xfrm>
            <a:off x="6190512" y="3452924"/>
            <a:ext cx="187326" cy="187326"/>
          </a:xfrm>
          <a:prstGeom prst="ellipse">
            <a:avLst/>
          </a:prstGeom>
          <a:gradFill>
            <a:gsLst>
              <a:gs pos="0">
                <a:srgbClr val="EBF0F9"/>
              </a:gs>
              <a:gs pos="94000">
                <a:srgbClr val="C4DDE8"/>
              </a:gs>
            </a:gsLst>
            <a:lin ang="5400000" scaled="1"/>
          </a:gradFill>
          <a:ln w="12700" cap="flat" cmpd="sng" algn="ctr">
            <a:solidFill>
              <a:srgbClr val="074885">
                <a:alpha val="73000"/>
              </a:srgbClr>
            </a:solidFill>
            <a:prstDash val="solid"/>
            <a:miter lim="800000"/>
          </a:ln>
          <a:effectLst>
            <a:outerShdw blurRad="50800" dist="38100" dir="5400000" algn="t" rotWithShape="0">
              <a:srgbClr val="074885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531C7BF-2EB5-D5D5-C0E7-4A60B976C09F}"/>
              </a:ext>
            </a:extLst>
          </p:cNvPr>
          <p:cNvSpPr txBox="1"/>
          <p:nvPr/>
        </p:nvSpPr>
        <p:spPr>
          <a:xfrm>
            <a:off x="6598778" y="1927856"/>
            <a:ext cx="467328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持续探索无人化、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AI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、数字孪生、隐私计算等前沿技术于物流科技领域的演进与应用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保证顺丰未来技术竞争力</a:t>
            </a:r>
          </a:p>
        </p:txBody>
      </p:sp>
      <p:sp>
        <p:nvSpPr>
          <p:cNvPr id="101" name="矩形: 对角圆角 100">
            <a:extLst>
              <a:ext uri="{FF2B5EF4-FFF2-40B4-BE49-F238E27FC236}">
                <a16:creationId xmlns:a16="http://schemas.microsoft.com/office/drawing/2014/main" id="{F5856239-3E36-C8C0-0D2D-9C5D654338A3}"/>
              </a:ext>
            </a:extLst>
          </p:cNvPr>
          <p:cNvSpPr/>
          <p:nvPr/>
        </p:nvSpPr>
        <p:spPr>
          <a:xfrm>
            <a:off x="6728024" y="1475342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A3560">
                  <a:shade val="30000"/>
                  <a:satMod val="115000"/>
                </a:srgbClr>
              </a:gs>
              <a:gs pos="50000">
                <a:srgbClr val="0A3560">
                  <a:shade val="67500"/>
                  <a:satMod val="115000"/>
                </a:srgbClr>
              </a:gs>
              <a:gs pos="100000">
                <a:srgbClr val="0A3560">
                  <a:shade val="100000"/>
                  <a:satMod val="115000"/>
                </a:srgbClr>
              </a:gs>
            </a:gsLst>
            <a:lin ang="0" scaled="1"/>
            <a:tileRect/>
          </a:gradFill>
          <a:ln w="8358" cap="flat">
            <a:noFill/>
            <a:prstDash val="solid"/>
            <a:miter/>
          </a:ln>
          <a:effectLst>
            <a:outerShdw blurRad="50800" dist="38100" dir="5400000" algn="t" rotWithShape="0">
              <a:srgbClr val="0A3560">
                <a:alpha val="68000"/>
              </a:srgbClr>
            </a:outerShdw>
          </a:effectLst>
        </p:spPr>
        <p:txBody>
          <a:bodyPr rot="0" spcFirstLastPara="0" vertOverflow="overflow" horzOverflow="overflow" vert="horz" wrap="square" lIns="79050" tIns="39525" rIns="79050" bIns="395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5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0" name="矩形: 对角圆角 99">
            <a:extLst>
              <a:ext uri="{FF2B5EF4-FFF2-40B4-BE49-F238E27FC236}">
                <a16:creationId xmlns:a16="http://schemas.microsoft.com/office/drawing/2014/main" id="{B13025A6-6D84-359F-076E-AA567ACCAEAD}"/>
              </a:ext>
            </a:extLst>
          </p:cNvPr>
          <p:cNvSpPr/>
          <p:nvPr/>
        </p:nvSpPr>
        <p:spPr>
          <a:xfrm>
            <a:off x="7328991" y="1475342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FBC93818-B47C-75D3-993E-A36B8CFBC0DB}"/>
              </a:ext>
            </a:extLst>
          </p:cNvPr>
          <p:cNvSpPr txBox="1"/>
          <p:nvPr/>
        </p:nvSpPr>
        <p:spPr>
          <a:xfrm>
            <a:off x="7729371" y="1488796"/>
            <a:ext cx="11913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前沿技术 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296010B0-3DD3-BD9A-7A15-336A1F4D6C15}"/>
              </a:ext>
            </a:extLst>
          </p:cNvPr>
          <p:cNvSpPr txBox="1"/>
          <p:nvPr/>
        </p:nvSpPr>
        <p:spPr>
          <a:xfrm>
            <a:off x="6730045" y="1488796"/>
            <a:ext cx="4667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2.0 105 Heavy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EA739C0-8758-ACF2-9160-76B5BA740248}"/>
              </a:ext>
            </a:extLst>
          </p:cNvPr>
          <p:cNvSpPr txBox="1"/>
          <p:nvPr/>
        </p:nvSpPr>
        <p:spPr>
          <a:xfrm>
            <a:off x="6598778" y="2878134"/>
            <a:ext cx="467328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科技赋能供应链端到端数智化变革，携手客户打造高效柔性供应链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提升顺丰一站式综合物流服务竞争力</a:t>
            </a:r>
          </a:p>
        </p:txBody>
      </p:sp>
      <p:sp>
        <p:nvSpPr>
          <p:cNvPr id="114" name="矩形: 对角圆角 113">
            <a:extLst>
              <a:ext uri="{FF2B5EF4-FFF2-40B4-BE49-F238E27FC236}">
                <a16:creationId xmlns:a16="http://schemas.microsoft.com/office/drawing/2014/main" id="{308BD333-30A7-8BDE-B6EA-09B50094CB25}"/>
              </a:ext>
            </a:extLst>
          </p:cNvPr>
          <p:cNvSpPr/>
          <p:nvPr/>
        </p:nvSpPr>
        <p:spPr>
          <a:xfrm>
            <a:off x="6728024" y="2458736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A3560">
                  <a:shade val="30000"/>
                  <a:satMod val="115000"/>
                </a:srgbClr>
              </a:gs>
              <a:gs pos="50000">
                <a:srgbClr val="0A3560">
                  <a:shade val="67500"/>
                  <a:satMod val="115000"/>
                </a:srgbClr>
              </a:gs>
              <a:gs pos="100000">
                <a:srgbClr val="0A3560">
                  <a:shade val="100000"/>
                  <a:satMod val="115000"/>
                </a:srgbClr>
              </a:gs>
            </a:gsLst>
            <a:lin ang="0" scaled="1"/>
            <a:tileRect/>
          </a:gradFill>
          <a:ln w="8358" cap="flat">
            <a:noFill/>
            <a:prstDash val="solid"/>
            <a:miter/>
          </a:ln>
          <a:effectLst>
            <a:outerShdw blurRad="50800" dist="38100" dir="5400000" algn="t" rotWithShape="0">
              <a:srgbClr val="0A3560">
                <a:alpha val="68000"/>
              </a:srgbClr>
            </a:outerShdw>
          </a:effectLst>
        </p:spPr>
        <p:txBody>
          <a:bodyPr rot="0" spcFirstLastPara="0" vertOverflow="overflow" horzOverflow="overflow" vert="horz" wrap="square" lIns="79050" tIns="39525" rIns="79050" bIns="395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5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15" name="矩形: 对角圆角 114">
            <a:extLst>
              <a:ext uri="{FF2B5EF4-FFF2-40B4-BE49-F238E27FC236}">
                <a16:creationId xmlns:a16="http://schemas.microsoft.com/office/drawing/2014/main" id="{C2E3BFCC-8980-5944-C6EE-757787D8DBEA}"/>
              </a:ext>
            </a:extLst>
          </p:cNvPr>
          <p:cNvSpPr/>
          <p:nvPr/>
        </p:nvSpPr>
        <p:spPr>
          <a:xfrm>
            <a:off x="7328991" y="2458736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17F794A8-733B-70AB-AB7D-8AA38A442B25}"/>
              </a:ext>
            </a:extLst>
          </p:cNvPr>
          <p:cNvSpPr txBox="1"/>
          <p:nvPr/>
        </p:nvSpPr>
        <p:spPr>
          <a:xfrm>
            <a:off x="7532691" y="2472190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数智化供应链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7847340B-C466-7C5B-4AB6-71D9CCE0CEE7}"/>
              </a:ext>
            </a:extLst>
          </p:cNvPr>
          <p:cNvSpPr txBox="1"/>
          <p:nvPr/>
        </p:nvSpPr>
        <p:spPr>
          <a:xfrm>
            <a:off x="6730045" y="2472190"/>
            <a:ext cx="4908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2.0 105 Heavy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2A15CB1F-4BBF-3BC0-3DF0-D3AE28CE54E3}"/>
              </a:ext>
            </a:extLst>
          </p:cNvPr>
          <p:cNvSpPr txBox="1"/>
          <p:nvPr/>
        </p:nvSpPr>
        <p:spPr>
          <a:xfrm>
            <a:off x="6588252" y="3844660"/>
            <a:ext cx="467328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实施物流网络全环节数字化建设，打造顺丰的智慧大脑，助力公司营运模式变革，支持精益经营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实现降本增效</a:t>
            </a:r>
          </a:p>
        </p:txBody>
      </p:sp>
      <p:sp>
        <p:nvSpPr>
          <p:cNvPr id="121" name="矩形: 对角圆角 120">
            <a:extLst>
              <a:ext uri="{FF2B5EF4-FFF2-40B4-BE49-F238E27FC236}">
                <a16:creationId xmlns:a16="http://schemas.microsoft.com/office/drawing/2014/main" id="{1CC5EF4E-D499-3681-B089-20FC811C121E}"/>
              </a:ext>
            </a:extLst>
          </p:cNvPr>
          <p:cNvSpPr/>
          <p:nvPr/>
        </p:nvSpPr>
        <p:spPr>
          <a:xfrm>
            <a:off x="6728024" y="3442130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A3560">
                  <a:shade val="30000"/>
                  <a:satMod val="115000"/>
                </a:srgbClr>
              </a:gs>
              <a:gs pos="50000">
                <a:srgbClr val="0A3560">
                  <a:shade val="67500"/>
                  <a:satMod val="115000"/>
                </a:srgbClr>
              </a:gs>
              <a:gs pos="100000">
                <a:srgbClr val="0A3560">
                  <a:shade val="100000"/>
                  <a:satMod val="115000"/>
                </a:srgbClr>
              </a:gs>
            </a:gsLst>
            <a:lin ang="0" scaled="1"/>
            <a:tileRect/>
          </a:gradFill>
          <a:ln w="8358" cap="flat">
            <a:noFill/>
            <a:prstDash val="solid"/>
            <a:miter/>
          </a:ln>
          <a:effectLst>
            <a:outerShdw blurRad="50800" dist="38100" dir="5400000" algn="t" rotWithShape="0">
              <a:srgbClr val="0A3560">
                <a:alpha val="68000"/>
              </a:srgbClr>
            </a:outerShdw>
          </a:effectLst>
        </p:spPr>
        <p:txBody>
          <a:bodyPr rot="0" spcFirstLastPara="0" vertOverflow="overflow" horzOverflow="overflow" vert="horz" wrap="square" lIns="79050" tIns="39525" rIns="79050" bIns="395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5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22" name="矩形: 对角圆角 121">
            <a:extLst>
              <a:ext uri="{FF2B5EF4-FFF2-40B4-BE49-F238E27FC236}">
                <a16:creationId xmlns:a16="http://schemas.microsoft.com/office/drawing/2014/main" id="{2F56B5AC-5C91-0B64-5125-2FB5E7336279}"/>
              </a:ext>
            </a:extLst>
          </p:cNvPr>
          <p:cNvSpPr/>
          <p:nvPr/>
        </p:nvSpPr>
        <p:spPr>
          <a:xfrm>
            <a:off x="7328991" y="3442130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B46F2E67-CDCA-40FB-9658-7DDC553E30D5}"/>
              </a:ext>
            </a:extLst>
          </p:cNvPr>
          <p:cNvSpPr txBox="1"/>
          <p:nvPr/>
        </p:nvSpPr>
        <p:spPr>
          <a:xfrm>
            <a:off x="7729371" y="3455584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智慧大脑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918E2137-8032-1EEB-E020-FE3760669A29}"/>
              </a:ext>
            </a:extLst>
          </p:cNvPr>
          <p:cNvSpPr txBox="1"/>
          <p:nvPr/>
        </p:nvSpPr>
        <p:spPr>
          <a:xfrm>
            <a:off x="6730045" y="3455584"/>
            <a:ext cx="4924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2.0 105 Heavy" panose="00020600040101010101" pitchFamily="18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FEC29CC-A2D4-1D15-6623-1054379CF300}"/>
              </a:ext>
            </a:extLst>
          </p:cNvPr>
          <p:cNvSpPr txBox="1"/>
          <p:nvPr/>
        </p:nvSpPr>
        <p:spPr>
          <a:xfrm>
            <a:off x="6598778" y="4813052"/>
            <a:ext cx="467328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构建共享、可信、及时、全域的数据中台，建设数据生态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为公司全面数智化升级打造坚实的数据基础</a:t>
            </a:r>
          </a:p>
        </p:txBody>
      </p:sp>
      <p:sp>
        <p:nvSpPr>
          <p:cNvPr id="128" name="矩形: 对角圆角 127">
            <a:extLst>
              <a:ext uri="{FF2B5EF4-FFF2-40B4-BE49-F238E27FC236}">
                <a16:creationId xmlns:a16="http://schemas.microsoft.com/office/drawing/2014/main" id="{A1232D2C-313F-D9B4-7E51-FE8953B347C5}"/>
              </a:ext>
            </a:extLst>
          </p:cNvPr>
          <p:cNvSpPr/>
          <p:nvPr/>
        </p:nvSpPr>
        <p:spPr>
          <a:xfrm>
            <a:off x="6728024" y="4425524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A3560">
                  <a:shade val="30000"/>
                  <a:satMod val="115000"/>
                </a:srgbClr>
              </a:gs>
              <a:gs pos="50000">
                <a:srgbClr val="0A3560">
                  <a:shade val="67500"/>
                  <a:satMod val="115000"/>
                </a:srgbClr>
              </a:gs>
              <a:gs pos="100000">
                <a:srgbClr val="0A3560">
                  <a:shade val="100000"/>
                  <a:satMod val="115000"/>
                </a:srgbClr>
              </a:gs>
            </a:gsLst>
            <a:lin ang="0" scaled="1"/>
            <a:tileRect/>
          </a:gradFill>
          <a:ln w="8358" cap="flat">
            <a:noFill/>
            <a:prstDash val="solid"/>
            <a:miter/>
          </a:ln>
          <a:effectLst>
            <a:outerShdw blurRad="50800" dist="38100" dir="5400000" algn="t" rotWithShape="0">
              <a:srgbClr val="0A3560">
                <a:alpha val="68000"/>
              </a:srgbClr>
            </a:outerShdw>
          </a:effectLst>
        </p:spPr>
        <p:txBody>
          <a:bodyPr rot="0" spcFirstLastPara="0" vertOverflow="overflow" horzOverflow="overflow" vert="horz" wrap="square" lIns="79050" tIns="39525" rIns="79050" bIns="395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5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29" name="矩形: 对角圆角 128">
            <a:extLst>
              <a:ext uri="{FF2B5EF4-FFF2-40B4-BE49-F238E27FC236}">
                <a16:creationId xmlns:a16="http://schemas.microsoft.com/office/drawing/2014/main" id="{491D5681-E912-5E4E-7578-0C7F8DD57AEC}"/>
              </a:ext>
            </a:extLst>
          </p:cNvPr>
          <p:cNvSpPr/>
          <p:nvPr/>
        </p:nvSpPr>
        <p:spPr>
          <a:xfrm>
            <a:off x="7328991" y="4425524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13DDEDD7-074C-A11D-0DA6-72A3D2FFC181}"/>
              </a:ext>
            </a:extLst>
          </p:cNvPr>
          <p:cNvSpPr txBox="1"/>
          <p:nvPr/>
        </p:nvSpPr>
        <p:spPr>
          <a:xfrm>
            <a:off x="7729371" y="443897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数据中台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3931D44-324A-E5F8-41B3-0698F8462623}"/>
              </a:ext>
            </a:extLst>
          </p:cNvPr>
          <p:cNvSpPr txBox="1"/>
          <p:nvPr/>
        </p:nvSpPr>
        <p:spPr>
          <a:xfrm>
            <a:off x="6730045" y="4438978"/>
            <a:ext cx="4972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2.0 105 Heavy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90C5DC6-5F3B-6628-29BA-FC19A2E18697}"/>
              </a:ext>
            </a:extLst>
          </p:cNvPr>
          <p:cNvSpPr txBox="1"/>
          <p:nvPr/>
        </p:nvSpPr>
        <p:spPr>
          <a:xfrm>
            <a:off x="6598778" y="5807306"/>
            <a:ext cx="4673280" cy="524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积极拥抱行业新业态、新趋势，助力客户创新商业模式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提升消费者感知体验践行美好生活的传递者、守护者</a:t>
            </a:r>
          </a:p>
        </p:txBody>
      </p:sp>
      <p:sp>
        <p:nvSpPr>
          <p:cNvPr id="135" name="矩形: 对角圆角 134">
            <a:extLst>
              <a:ext uri="{FF2B5EF4-FFF2-40B4-BE49-F238E27FC236}">
                <a16:creationId xmlns:a16="http://schemas.microsoft.com/office/drawing/2014/main" id="{7E7BE412-96C5-9071-DD2D-3E3F573ACF82}"/>
              </a:ext>
            </a:extLst>
          </p:cNvPr>
          <p:cNvSpPr/>
          <p:nvPr/>
        </p:nvSpPr>
        <p:spPr>
          <a:xfrm>
            <a:off x="6728024" y="5408919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A3560">
                  <a:shade val="30000"/>
                  <a:satMod val="115000"/>
                </a:srgbClr>
              </a:gs>
              <a:gs pos="50000">
                <a:srgbClr val="0A3560">
                  <a:shade val="67500"/>
                  <a:satMod val="115000"/>
                </a:srgbClr>
              </a:gs>
              <a:gs pos="100000">
                <a:srgbClr val="0A3560">
                  <a:shade val="100000"/>
                  <a:satMod val="115000"/>
                </a:srgbClr>
              </a:gs>
            </a:gsLst>
            <a:lin ang="0" scaled="1"/>
            <a:tileRect/>
          </a:gradFill>
          <a:ln w="8358" cap="flat">
            <a:noFill/>
            <a:prstDash val="solid"/>
            <a:miter/>
          </a:ln>
          <a:effectLst>
            <a:outerShdw blurRad="50800" dist="38100" dir="5400000" algn="t" rotWithShape="0">
              <a:srgbClr val="0A3560">
                <a:alpha val="68000"/>
              </a:srgbClr>
            </a:outerShdw>
          </a:effectLst>
        </p:spPr>
        <p:txBody>
          <a:bodyPr rot="0" spcFirstLastPara="0" vertOverflow="overflow" horzOverflow="overflow" vert="horz" wrap="square" lIns="79050" tIns="39525" rIns="79050" bIns="395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5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36" name="矩形: 对角圆角 135">
            <a:extLst>
              <a:ext uri="{FF2B5EF4-FFF2-40B4-BE49-F238E27FC236}">
                <a16:creationId xmlns:a16="http://schemas.microsoft.com/office/drawing/2014/main" id="{36FA60E6-EA95-E94F-E09D-73996E828291}"/>
              </a:ext>
            </a:extLst>
          </p:cNvPr>
          <p:cNvSpPr/>
          <p:nvPr/>
        </p:nvSpPr>
        <p:spPr>
          <a:xfrm>
            <a:off x="7328991" y="5408919"/>
            <a:ext cx="1913263" cy="3693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4368FE73-7149-49BF-5F76-E4893E77FAFF}"/>
              </a:ext>
            </a:extLst>
          </p:cNvPr>
          <p:cNvSpPr txBox="1"/>
          <p:nvPr/>
        </p:nvSpPr>
        <p:spPr>
          <a:xfrm>
            <a:off x="7729371" y="5422373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产业升级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3C6F4D2-E426-AF9D-6F1F-313941D6F75D}"/>
              </a:ext>
            </a:extLst>
          </p:cNvPr>
          <p:cNvSpPr txBox="1"/>
          <p:nvPr/>
        </p:nvSpPr>
        <p:spPr>
          <a:xfrm>
            <a:off x="6730045" y="5422373"/>
            <a:ext cx="4924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05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2.0 105 Heavy" panose="00020600040101010101" pitchFamily="18" charset="-122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1E083D3-E0DF-2044-2724-6C55581BE9A7}"/>
              </a:ext>
            </a:extLst>
          </p:cNvPr>
          <p:cNvSpPr/>
          <p:nvPr/>
        </p:nvSpPr>
        <p:spPr>
          <a:xfrm>
            <a:off x="6190512" y="2452808"/>
            <a:ext cx="187326" cy="187326"/>
          </a:xfrm>
          <a:prstGeom prst="ellipse">
            <a:avLst/>
          </a:prstGeom>
          <a:gradFill>
            <a:gsLst>
              <a:gs pos="0">
                <a:srgbClr val="EBF0F9"/>
              </a:gs>
              <a:gs pos="94000">
                <a:srgbClr val="C4DDE8"/>
              </a:gs>
            </a:gsLst>
            <a:lin ang="5400000" scaled="1"/>
          </a:gradFill>
          <a:ln w="12700" cap="flat" cmpd="sng" algn="ctr">
            <a:solidFill>
              <a:srgbClr val="074885">
                <a:alpha val="73000"/>
              </a:srgbClr>
            </a:solidFill>
            <a:prstDash val="solid"/>
            <a:miter lim="800000"/>
          </a:ln>
          <a:effectLst>
            <a:outerShdw blurRad="50800" dist="38100" dir="5400000" algn="t" rotWithShape="0">
              <a:srgbClr val="074885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4D0895C9-B47E-8E2A-DE19-C51C59598E10}"/>
              </a:ext>
            </a:extLst>
          </p:cNvPr>
          <p:cNvSpPr/>
          <p:nvPr/>
        </p:nvSpPr>
        <p:spPr>
          <a:xfrm>
            <a:off x="6190512" y="4419286"/>
            <a:ext cx="187326" cy="187326"/>
          </a:xfrm>
          <a:prstGeom prst="ellipse">
            <a:avLst/>
          </a:prstGeom>
          <a:gradFill>
            <a:gsLst>
              <a:gs pos="0">
                <a:srgbClr val="EBF0F9"/>
              </a:gs>
              <a:gs pos="94000">
                <a:srgbClr val="C4DDE8"/>
              </a:gs>
            </a:gsLst>
            <a:lin ang="5400000" scaled="1"/>
          </a:gradFill>
          <a:ln w="12700" cap="flat" cmpd="sng" algn="ctr">
            <a:solidFill>
              <a:srgbClr val="074885">
                <a:alpha val="73000"/>
              </a:srgbClr>
            </a:solidFill>
            <a:prstDash val="solid"/>
            <a:miter lim="800000"/>
          </a:ln>
          <a:effectLst>
            <a:outerShdw blurRad="50800" dist="38100" dir="5400000" algn="t" rotWithShape="0">
              <a:srgbClr val="074885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01C2830E-AC70-8E52-3525-99CF6D5B1242}"/>
              </a:ext>
            </a:extLst>
          </p:cNvPr>
          <p:cNvSpPr/>
          <p:nvPr/>
        </p:nvSpPr>
        <p:spPr>
          <a:xfrm>
            <a:off x="6190512" y="5403765"/>
            <a:ext cx="187326" cy="187326"/>
          </a:xfrm>
          <a:prstGeom prst="ellipse">
            <a:avLst/>
          </a:prstGeom>
          <a:gradFill>
            <a:gsLst>
              <a:gs pos="0">
                <a:srgbClr val="EBF0F9"/>
              </a:gs>
              <a:gs pos="94000">
                <a:srgbClr val="C4DDE8"/>
              </a:gs>
            </a:gsLst>
            <a:lin ang="5400000" scaled="1"/>
          </a:gradFill>
          <a:ln w="12700" cap="flat" cmpd="sng" algn="ctr">
            <a:solidFill>
              <a:srgbClr val="074885">
                <a:alpha val="73000"/>
              </a:srgbClr>
            </a:solidFill>
            <a:prstDash val="solid"/>
            <a:miter lim="800000"/>
          </a:ln>
          <a:effectLst>
            <a:outerShdw blurRad="50800" dist="38100" dir="5400000" algn="t" rotWithShape="0">
              <a:srgbClr val="074885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7657E6-0F3F-7FA9-0B00-1C3825DB49A1}"/>
              </a:ext>
            </a:extLst>
          </p:cNvPr>
          <p:cNvSpPr txBox="1"/>
          <p:nvPr/>
        </p:nvSpPr>
        <p:spPr>
          <a:xfrm>
            <a:off x="4402223" y="2352810"/>
            <a:ext cx="18458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发展规划</a:t>
            </a: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A3C62B3E-4B63-9A19-A101-0BD0079D44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0000"/>
          <a:stretch/>
        </p:blipFill>
        <p:spPr>
          <a:xfrm>
            <a:off x="-736055" y="1183419"/>
            <a:ext cx="6832055" cy="2743199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0071E6D3-003D-9CCB-F579-D97BB17870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339"/>
          <a:stretch/>
        </p:blipFill>
        <p:spPr>
          <a:xfrm>
            <a:off x="1" y="1980572"/>
            <a:ext cx="5683208" cy="4877428"/>
          </a:xfrm>
          <a:prstGeom prst="rect">
            <a:avLst/>
          </a:prstGeom>
        </p:spPr>
      </p:pic>
      <p:pic>
        <p:nvPicPr>
          <p:cNvPr id="89" name="图片 88" descr="01JJ247">
            <a:extLst>
              <a:ext uri="{FF2B5EF4-FFF2-40B4-BE49-F238E27FC236}">
                <a16:creationId xmlns:a16="http://schemas.microsoft.com/office/drawing/2014/main" id="{D2139FAD-D27F-1DCC-AFFF-0C967F3ABD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190" y="4039984"/>
            <a:ext cx="4919167" cy="2818016"/>
          </a:xfrm>
          <a:custGeom>
            <a:avLst/>
            <a:gdLst>
              <a:gd name="connsiteX0" fmla="*/ 0 w 4919167"/>
              <a:gd name="connsiteY0" fmla="*/ 0 h 2818016"/>
              <a:gd name="connsiteX1" fmla="*/ 4919167 w 4919167"/>
              <a:gd name="connsiteY1" fmla="*/ 0 h 2818016"/>
              <a:gd name="connsiteX2" fmla="*/ 4919167 w 4919167"/>
              <a:gd name="connsiteY2" fmla="*/ 2818016 h 2818016"/>
              <a:gd name="connsiteX3" fmla="*/ 0 w 4919167"/>
              <a:gd name="connsiteY3" fmla="*/ 2818016 h 281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9167" h="2818016">
                <a:moveTo>
                  <a:pt x="0" y="0"/>
                </a:moveTo>
                <a:lnTo>
                  <a:pt x="4919167" y="0"/>
                </a:lnTo>
                <a:lnTo>
                  <a:pt x="4919167" y="2818016"/>
                </a:lnTo>
                <a:lnTo>
                  <a:pt x="0" y="28180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48663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470">
              <a:srgbClr val="6492CE"/>
            </a:gs>
            <a:gs pos="98000">
              <a:srgbClr val="6492CE"/>
            </a:gs>
            <a:gs pos="0">
              <a:schemeClr val="accent1">
                <a:lumMod val="30000"/>
                <a:lumOff val="7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4D256FD6-289E-C583-85D2-245D74CD0E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273" y="1320264"/>
            <a:ext cx="5151755" cy="404164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C134B09-C6EE-2925-77C5-76A7D519D6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6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542" y="-39356"/>
            <a:ext cx="3509215" cy="2533933"/>
          </a:xfrm>
          <a:prstGeom prst="rect">
            <a:avLst/>
          </a:prstGeom>
        </p:spPr>
      </p:pic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E020A853-55ED-C21C-4879-A1319FD96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572" y="119957"/>
            <a:ext cx="1144386" cy="11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C147DE8-2003-7CB1-7590-5B7BCD8AA9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041648"/>
            <a:ext cx="12192000" cy="281635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DE481FD-DEC6-82A4-1CC9-28116F5C584D}"/>
              </a:ext>
            </a:extLst>
          </p:cNvPr>
          <p:cNvGrpSpPr/>
          <p:nvPr/>
        </p:nvGrpSpPr>
        <p:grpSpPr>
          <a:xfrm>
            <a:off x="1603091" y="569001"/>
            <a:ext cx="5533411" cy="3004268"/>
            <a:chOff x="790658" y="139348"/>
            <a:chExt cx="5533411" cy="300426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C139C05-602E-5A6C-D1D0-427751F608B6}"/>
                </a:ext>
              </a:extLst>
            </p:cNvPr>
            <p:cNvSpPr txBox="1"/>
            <p:nvPr/>
          </p:nvSpPr>
          <p:spPr>
            <a:xfrm>
              <a:off x="790658" y="473656"/>
              <a:ext cx="1768433" cy="2525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道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C4F8AE7-B572-2F18-2A9D-FE7A8DB533C5}"/>
                </a:ext>
              </a:extLst>
            </p:cNvPr>
            <p:cNvSpPr txBox="1"/>
            <p:nvPr/>
          </p:nvSpPr>
          <p:spPr>
            <a:xfrm>
              <a:off x="2117141" y="241215"/>
              <a:ext cx="1768433" cy="2525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阻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8B8568D-4EFE-2A97-37D6-23A01DF20FDB}"/>
                </a:ext>
              </a:extLst>
            </p:cNvPr>
            <p:cNvSpPr txBox="1"/>
            <p:nvPr/>
          </p:nvSpPr>
          <p:spPr>
            <a:xfrm>
              <a:off x="3347262" y="617925"/>
              <a:ext cx="1768433" cy="2525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且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3FDC884-E7BF-A1B5-D5A4-6A137DFFD8C9}"/>
                </a:ext>
              </a:extLst>
            </p:cNvPr>
            <p:cNvSpPr txBox="1"/>
            <p:nvPr/>
          </p:nvSpPr>
          <p:spPr>
            <a:xfrm>
              <a:off x="4555636" y="139348"/>
              <a:ext cx="1768433" cy="2525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长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A55307B-D56C-0022-5AA6-44F1CCE58116}"/>
              </a:ext>
            </a:extLst>
          </p:cNvPr>
          <p:cNvGrpSpPr/>
          <p:nvPr/>
        </p:nvGrpSpPr>
        <p:grpSpPr>
          <a:xfrm>
            <a:off x="4250794" y="2426504"/>
            <a:ext cx="5742116" cy="2895023"/>
            <a:chOff x="4514920" y="-944725"/>
            <a:chExt cx="5742116" cy="289502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7F6A52-8035-A1BB-269F-14AE1D184EF4}"/>
                </a:ext>
              </a:extLst>
            </p:cNvPr>
            <p:cNvSpPr txBox="1"/>
            <p:nvPr/>
          </p:nvSpPr>
          <p:spPr>
            <a:xfrm>
              <a:off x="4514920" y="-590478"/>
              <a:ext cx="1659429" cy="2525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行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00F8BE6-3D55-4C0F-B7F3-08D491AAF07C}"/>
                </a:ext>
              </a:extLst>
            </p:cNvPr>
            <p:cNvSpPr txBox="1"/>
            <p:nvPr/>
          </p:nvSpPr>
          <p:spPr>
            <a:xfrm>
              <a:off x="5906574" y="-852491"/>
              <a:ext cx="1659429" cy="2525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则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0022597-2A9B-C0DB-3CF4-918726A7FCC2}"/>
                </a:ext>
              </a:extLst>
            </p:cNvPr>
            <p:cNvSpPr txBox="1"/>
            <p:nvPr/>
          </p:nvSpPr>
          <p:spPr>
            <a:xfrm>
              <a:off x="7240975" y="-575393"/>
              <a:ext cx="1659429" cy="2525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将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01A2E7-193C-BD2B-7942-173DC23E9F27}"/>
                </a:ext>
              </a:extLst>
            </p:cNvPr>
            <p:cNvSpPr txBox="1"/>
            <p:nvPr/>
          </p:nvSpPr>
          <p:spPr>
            <a:xfrm>
              <a:off x="8597607" y="-944725"/>
              <a:ext cx="1659429" cy="2525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至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9EE8503-C714-2AB5-1365-E9D910DB6A7A}"/>
              </a:ext>
            </a:extLst>
          </p:cNvPr>
          <p:cNvSpPr txBox="1"/>
          <p:nvPr/>
        </p:nvSpPr>
        <p:spPr>
          <a:xfrm>
            <a:off x="924689" y="3689350"/>
            <a:ext cx="33217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MiSans Normal" panose="00000500000000000000" pitchFamily="2" charset="-122"/>
                <a:cs typeface="+mn-cs"/>
              </a:rPr>
              <a:t>THE ROAD IS OBSTRUCTED AND LONG, AND THE JOURNEY IS APPROACHING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5D30F97-8D30-AAE3-1DAE-359A997024D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717" r="14439"/>
          <a:stretch/>
        </p:blipFill>
        <p:spPr>
          <a:xfrm flipH="1">
            <a:off x="-1" y="2140052"/>
            <a:ext cx="12191999" cy="4751764"/>
          </a:xfrm>
          <a:custGeom>
            <a:avLst/>
            <a:gdLst>
              <a:gd name="connsiteX0" fmla="*/ 12191999 w 12191999"/>
              <a:gd name="connsiteY0" fmla="*/ 0 h 4751764"/>
              <a:gd name="connsiteX1" fmla="*/ 0 w 12191999"/>
              <a:gd name="connsiteY1" fmla="*/ 0 h 4751764"/>
              <a:gd name="connsiteX2" fmla="*/ 0 w 12191999"/>
              <a:gd name="connsiteY2" fmla="*/ 4751764 h 4751764"/>
              <a:gd name="connsiteX3" fmla="*/ 12191999 w 12191999"/>
              <a:gd name="connsiteY3" fmla="*/ 4751764 h 475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751764">
                <a:moveTo>
                  <a:pt x="12191999" y="0"/>
                </a:moveTo>
                <a:lnTo>
                  <a:pt x="0" y="0"/>
                </a:lnTo>
                <a:lnTo>
                  <a:pt x="0" y="4751764"/>
                </a:lnTo>
                <a:lnTo>
                  <a:pt x="12191999" y="4751764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BD4173A-CBF5-B6C6-E01E-2FD9D9F266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508" y="1930824"/>
            <a:ext cx="3619400" cy="14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13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BF62BEE-A6F3-3957-720D-3DFF6EAF3E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46336">
            <a:off x="8508235" y="4872434"/>
            <a:ext cx="1167833" cy="67272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D4CE1C-F9C4-E034-96E2-70D2CE0519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86558">
            <a:off x="316600" y="3182210"/>
            <a:ext cx="1920061" cy="1106047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id="{04FBC107-2158-931D-F129-AFF0897E7502}"/>
              </a:ext>
            </a:extLst>
          </p:cNvPr>
          <p:cNvSpPr/>
          <p:nvPr/>
        </p:nvSpPr>
        <p:spPr>
          <a:xfrm flipV="1">
            <a:off x="3126786" y="717216"/>
            <a:ext cx="5962996" cy="5962996"/>
          </a:xfrm>
          <a:prstGeom prst="ellipse">
            <a:avLst/>
          </a:prstGeom>
          <a:gradFill>
            <a:gsLst>
              <a:gs pos="81000">
                <a:schemeClr val="bg2">
                  <a:lumMod val="88000"/>
                  <a:lumOff val="12000"/>
                  <a:alpha val="41000"/>
                </a:schemeClr>
              </a:gs>
              <a:gs pos="29000">
                <a:srgbClr val="DDDBDB">
                  <a:alpha val="4706"/>
                </a:srgbClr>
              </a:gs>
            </a:gsLst>
            <a:lin ang="5400000" scaled="0"/>
          </a:gradFill>
          <a:ln>
            <a:noFill/>
          </a:ln>
          <a:effectLst>
            <a:innerShdw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B5B2C0A-1FAE-115F-6C9F-A7655788CAEC}"/>
              </a:ext>
            </a:extLst>
          </p:cNvPr>
          <p:cNvSpPr/>
          <p:nvPr/>
        </p:nvSpPr>
        <p:spPr>
          <a:xfrm flipV="1">
            <a:off x="3716683" y="1307113"/>
            <a:ext cx="4783202" cy="4783202"/>
          </a:xfrm>
          <a:prstGeom prst="ellipse">
            <a:avLst/>
          </a:prstGeom>
          <a:gradFill>
            <a:gsLst>
              <a:gs pos="81000">
                <a:schemeClr val="bg2">
                  <a:lumMod val="88000"/>
                  <a:lumOff val="12000"/>
                  <a:alpha val="86000"/>
                </a:schemeClr>
              </a:gs>
              <a:gs pos="29000">
                <a:schemeClr val="bg2">
                  <a:lumMod val="90000"/>
                  <a:alpha val="5000"/>
                </a:schemeClr>
              </a:gs>
            </a:gsLst>
            <a:lin ang="5400000" scaled="0"/>
          </a:gradFill>
          <a:ln>
            <a:noFill/>
          </a:ln>
          <a:effectLst>
            <a:innerShdw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5B7755A-A298-D056-DF20-98206CF485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5" b="21061"/>
          <a:stretch/>
        </p:blipFill>
        <p:spPr>
          <a:xfrm>
            <a:off x="3554859" y="2268247"/>
            <a:ext cx="5086350" cy="293397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8395D57-7022-37C9-1C8A-CF37BE96A04B}"/>
              </a:ext>
            </a:extLst>
          </p:cNvPr>
          <p:cNvSpPr txBox="1"/>
          <p:nvPr/>
        </p:nvSpPr>
        <p:spPr>
          <a:xfrm>
            <a:off x="7038592" y="359041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>
                <a:latin typeface="站酷酷黑" panose="02010600030101010101" pitchFamily="2" charset="-122"/>
                <a:ea typeface="站酷酷黑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突破想象</a:t>
            </a:r>
          </a:p>
        </p:txBody>
      </p:sp>
      <p:pic>
        <p:nvPicPr>
          <p:cNvPr id="9" name="Picture 2" descr="查看图片">
            <a:extLst>
              <a:ext uri="{FF2B5EF4-FFF2-40B4-BE49-F238E27FC236}">
                <a16:creationId xmlns:a16="http://schemas.microsoft.com/office/drawing/2014/main" id="{5AA60585-CDC1-15AA-9911-FA5584B347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498"/>
          <a:stretch/>
        </p:blipFill>
        <p:spPr bwMode="auto">
          <a:xfrm>
            <a:off x="5574382" y="1771289"/>
            <a:ext cx="1067803" cy="67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80AE988-8BF8-89A2-29A1-152509D1136D}"/>
              </a:ext>
            </a:extLst>
          </p:cNvPr>
          <p:cNvSpPr/>
          <p:nvPr/>
        </p:nvSpPr>
        <p:spPr>
          <a:xfrm>
            <a:off x="3199145" y="5274582"/>
            <a:ext cx="5802164" cy="407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6CB700-A1EE-5803-802F-1888F3F63D9F}"/>
              </a:ext>
            </a:extLst>
          </p:cNvPr>
          <p:cNvSpPr txBox="1"/>
          <p:nvPr/>
        </p:nvSpPr>
        <p:spPr>
          <a:xfrm>
            <a:off x="3389601" y="5277501"/>
            <a:ext cx="5416868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全新图传系统和操控体验，更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全面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的安全保障，大疆行业应用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 Heavy" panose="00000A00000000000000" pitchFamily="2" charset="-122"/>
                <a:ea typeface="MiSans Normal" panose="00000500000000000000" pitchFamily="2" charset="-122"/>
                <a:cs typeface="+mn-cs"/>
              </a:rPr>
              <a:t>无人机解决方案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CD571E-651C-88EB-BC41-9CB145AF6520}"/>
              </a:ext>
            </a:extLst>
          </p:cNvPr>
          <p:cNvSpPr txBox="1"/>
          <p:nvPr/>
        </p:nvSpPr>
        <p:spPr>
          <a:xfrm>
            <a:off x="1275423" y="3590418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影像至上</a:t>
            </a: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3EAAD8A6-45DA-4840-D1BE-E9807EA1177E}"/>
              </a:ext>
            </a:extLst>
          </p:cNvPr>
          <p:cNvSpPr/>
          <p:nvPr/>
        </p:nvSpPr>
        <p:spPr>
          <a:xfrm flipV="1">
            <a:off x="2832487" y="422917"/>
            <a:ext cx="6551594" cy="6551594"/>
          </a:xfrm>
          <a:prstGeom prst="arc">
            <a:avLst>
              <a:gd name="adj1" fmla="val 7359695"/>
              <a:gd name="adj2" fmla="val 11652234"/>
            </a:avLst>
          </a:prstGeom>
          <a:noFill/>
          <a:ln w="98425" cap="rnd">
            <a:gradFill>
              <a:gsLst>
                <a:gs pos="30000">
                  <a:schemeClr val="bg2">
                    <a:lumMod val="50000"/>
                    <a:alpha val="0"/>
                  </a:schemeClr>
                </a:gs>
                <a:gs pos="76000">
                  <a:schemeClr val="bg2">
                    <a:lumMod val="25000"/>
                    <a:alpha val="57000"/>
                  </a:schemeClr>
                </a:gs>
              </a:gsLst>
              <a:lin ang="5400000" scaled="1"/>
            </a:gradFill>
          </a:ln>
          <a:effectLst>
            <a:innerShdw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F93ECE8B-3959-C207-0E44-4EB237127695}"/>
              </a:ext>
            </a:extLst>
          </p:cNvPr>
          <p:cNvSpPr/>
          <p:nvPr/>
        </p:nvSpPr>
        <p:spPr>
          <a:xfrm flipV="1">
            <a:off x="2832487" y="422917"/>
            <a:ext cx="6551594" cy="6551594"/>
          </a:xfrm>
          <a:prstGeom prst="arc">
            <a:avLst>
              <a:gd name="adj1" fmla="val 22929"/>
              <a:gd name="adj2" fmla="val 3263247"/>
            </a:avLst>
          </a:prstGeom>
          <a:noFill/>
          <a:ln w="98425" cap="rnd">
            <a:gradFill>
              <a:gsLst>
                <a:gs pos="59000">
                  <a:schemeClr val="bg2">
                    <a:lumMod val="50000"/>
                    <a:alpha val="0"/>
                  </a:schemeClr>
                </a:gs>
                <a:gs pos="83000">
                  <a:schemeClr val="bg2">
                    <a:lumMod val="25000"/>
                    <a:alpha val="48000"/>
                  </a:schemeClr>
                </a:gs>
              </a:gsLst>
              <a:lin ang="0" scaled="0"/>
            </a:gradFill>
          </a:ln>
          <a:effectLst>
            <a:innerShdw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E3E59A-7AA4-001F-0CB3-A858A5AE348C}"/>
              </a:ext>
            </a:extLst>
          </p:cNvPr>
          <p:cNvSpPr/>
          <p:nvPr/>
        </p:nvSpPr>
        <p:spPr>
          <a:xfrm>
            <a:off x="234950" y="220358"/>
            <a:ext cx="11722100" cy="6423317"/>
          </a:xfrm>
          <a:prstGeom prst="roundRect">
            <a:avLst>
              <a:gd name="adj" fmla="val 3659"/>
            </a:avLst>
          </a:prstGeom>
          <a:noFill/>
          <a:ln>
            <a:solidFill>
              <a:schemeClr val="tx1">
                <a:lumMod val="50000"/>
                <a:lumOff val="50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85F6E43-0DD4-B450-A7F0-5259D6B9615E}"/>
              </a:ext>
            </a:extLst>
          </p:cNvPr>
          <p:cNvSpPr/>
          <p:nvPr/>
        </p:nvSpPr>
        <p:spPr>
          <a:xfrm>
            <a:off x="198021" y="204813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95322C8-2EC7-F775-1CE6-A776E9CF3C55}"/>
              </a:ext>
            </a:extLst>
          </p:cNvPr>
          <p:cNvSpPr/>
          <p:nvPr/>
        </p:nvSpPr>
        <p:spPr>
          <a:xfrm flipH="1">
            <a:off x="11665797" y="192112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AD8882-C101-EA0C-4E93-00AE8286BFB5}"/>
              </a:ext>
            </a:extLst>
          </p:cNvPr>
          <p:cNvSpPr/>
          <p:nvPr/>
        </p:nvSpPr>
        <p:spPr>
          <a:xfrm flipV="1">
            <a:off x="198021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76502CA-5DD9-CF64-810C-C22F0C509AC5}"/>
              </a:ext>
            </a:extLst>
          </p:cNvPr>
          <p:cNvSpPr/>
          <p:nvPr/>
        </p:nvSpPr>
        <p:spPr>
          <a:xfrm flipH="1" flipV="1">
            <a:off x="11672376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D8614A7-B988-0A1C-36C4-1B36E4764FEF}"/>
              </a:ext>
            </a:extLst>
          </p:cNvPr>
          <p:cNvSpPr/>
          <p:nvPr/>
        </p:nvSpPr>
        <p:spPr>
          <a:xfrm>
            <a:off x="4756240" y="4853327"/>
            <a:ext cx="2679521" cy="26999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4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15" name="图形 130">
            <a:extLst>
              <a:ext uri="{FF2B5EF4-FFF2-40B4-BE49-F238E27FC236}">
                <a16:creationId xmlns:a16="http://schemas.microsoft.com/office/drawing/2014/main" id="{B0DD44AC-F74B-47DC-09BB-89C59A911B0B}"/>
              </a:ext>
            </a:extLst>
          </p:cNvPr>
          <p:cNvGrpSpPr/>
          <p:nvPr/>
        </p:nvGrpSpPr>
        <p:grpSpPr>
          <a:xfrm rot="5400000">
            <a:off x="815621" y="5536988"/>
            <a:ext cx="403242" cy="658814"/>
            <a:chOff x="5900737" y="3109912"/>
            <a:chExt cx="390143" cy="637412"/>
          </a:xfr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0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2EA01D3-6353-79A1-5449-F056FF2AA3DD}"/>
                </a:ext>
              </a:extLst>
            </p:cNvPr>
            <p:cNvSpPr/>
            <p:nvPr/>
          </p:nvSpPr>
          <p:spPr>
            <a:xfrm>
              <a:off x="6257733" y="3109912"/>
              <a:ext cx="33146" cy="33147"/>
            </a:xfrm>
            <a:custGeom>
              <a:avLst/>
              <a:gdLst>
                <a:gd name="connsiteX0" fmla="*/ 16574 w 33146"/>
                <a:gd name="connsiteY0" fmla="*/ 33147 h 33147"/>
                <a:gd name="connsiteX1" fmla="*/ 0 w 33146"/>
                <a:gd name="connsiteY1" fmla="*/ 16574 h 33147"/>
                <a:gd name="connsiteX2" fmla="*/ 16574 w 33146"/>
                <a:gd name="connsiteY2" fmla="*/ 0 h 33147"/>
                <a:gd name="connsiteX3" fmla="*/ 33147 w 33146"/>
                <a:gd name="connsiteY3" fmla="*/ 16574 h 33147"/>
                <a:gd name="connsiteX4" fmla="*/ 16574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4" y="33147"/>
                  </a:moveTo>
                  <a:cubicBezTo>
                    <a:pt x="7429" y="33147"/>
                    <a:pt x="0" y="25718"/>
                    <a:pt x="0" y="16574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813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334EBC4-9D8C-23F1-9C57-E988F8DDB699}"/>
                </a:ext>
              </a:extLst>
            </p:cNvPr>
            <p:cNvSpPr/>
            <p:nvPr/>
          </p:nvSpPr>
          <p:spPr>
            <a:xfrm>
              <a:off x="6257733" y="3260978"/>
              <a:ext cx="33146" cy="33147"/>
            </a:xfrm>
            <a:custGeom>
              <a:avLst/>
              <a:gdLst>
                <a:gd name="connsiteX0" fmla="*/ 16574 w 33146"/>
                <a:gd name="connsiteY0" fmla="*/ 33147 h 33147"/>
                <a:gd name="connsiteX1" fmla="*/ 0 w 33146"/>
                <a:gd name="connsiteY1" fmla="*/ 16574 h 33147"/>
                <a:gd name="connsiteX2" fmla="*/ 16574 w 33146"/>
                <a:gd name="connsiteY2" fmla="*/ 0 h 33147"/>
                <a:gd name="connsiteX3" fmla="*/ 33147 w 33146"/>
                <a:gd name="connsiteY3" fmla="*/ 16574 h 33147"/>
                <a:gd name="connsiteX4" fmla="*/ 16574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4" y="33147"/>
                  </a:moveTo>
                  <a:cubicBezTo>
                    <a:pt x="7429" y="33147"/>
                    <a:pt x="0" y="25717"/>
                    <a:pt x="0" y="16574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7"/>
                    <a:pt x="25813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BC349ED-E7D6-3172-67B1-3F7EA1129870}"/>
                </a:ext>
              </a:extLst>
            </p:cNvPr>
            <p:cNvSpPr/>
            <p:nvPr/>
          </p:nvSpPr>
          <p:spPr>
            <a:xfrm>
              <a:off x="6257733" y="3412044"/>
              <a:ext cx="33146" cy="33147"/>
            </a:xfrm>
            <a:custGeom>
              <a:avLst/>
              <a:gdLst>
                <a:gd name="connsiteX0" fmla="*/ 16574 w 33146"/>
                <a:gd name="connsiteY0" fmla="*/ 33147 h 33147"/>
                <a:gd name="connsiteX1" fmla="*/ 0 w 33146"/>
                <a:gd name="connsiteY1" fmla="*/ 16573 h 33147"/>
                <a:gd name="connsiteX2" fmla="*/ 16574 w 33146"/>
                <a:gd name="connsiteY2" fmla="*/ 0 h 33147"/>
                <a:gd name="connsiteX3" fmla="*/ 33147 w 33146"/>
                <a:gd name="connsiteY3" fmla="*/ 16573 h 33147"/>
                <a:gd name="connsiteX4" fmla="*/ 16574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4" y="33147"/>
                  </a:moveTo>
                  <a:cubicBezTo>
                    <a:pt x="7429" y="33147"/>
                    <a:pt x="0" y="25717"/>
                    <a:pt x="0" y="16573"/>
                  </a:cubicBez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7"/>
                    <a:pt x="25813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CEE7299-0778-843F-2B5C-2BB62086F3F7}"/>
                </a:ext>
              </a:extLst>
            </p:cNvPr>
            <p:cNvSpPr/>
            <p:nvPr/>
          </p:nvSpPr>
          <p:spPr>
            <a:xfrm>
              <a:off x="6257733" y="3563111"/>
              <a:ext cx="33146" cy="33146"/>
            </a:xfrm>
            <a:custGeom>
              <a:avLst/>
              <a:gdLst>
                <a:gd name="connsiteX0" fmla="*/ 16574 w 33146"/>
                <a:gd name="connsiteY0" fmla="*/ 33147 h 33146"/>
                <a:gd name="connsiteX1" fmla="*/ 0 w 33146"/>
                <a:gd name="connsiteY1" fmla="*/ 16573 h 33146"/>
                <a:gd name="connsiteX2" fmla="*/ 16574 w 33146"/>
                <a:gd name="connsiteY2" fmla="*/ 0 h 33146"/>
                <a:gd name="connsiteX3" fmla="*/ 33147 w 33146"/>
                <a:gd name="connsiteY3" fmla="*/ 16573 h 33146"/>
                <a:gd name="connsiteX4" fmla="*/ 16574 w 33146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16574" y="33147"/>
                  </a:moveTo>
                  <a:cubicBezTo>
                    <a:pt x="7429" y="33147"/>
                    <a:pt x="0" y="25717"/>
                    <a:pt x="0" y="16573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3"/>
                  </a:cubicBezTo>
                  <a:cubicBezTo>
                    <a:pt x="33147" y="25717"/>
                    <a:pt x="25813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74ABEB6-6880-48C4-BAA7-C2D152355301}"/>
                </a:ext>
              </a:extLst>
            </p:cNvPr>
            <p:cNvSpPr/>
            <p:nvPr/>
          </p:nvSpPr>
          <p:spPr>
            <a:xfrm>
              <a:off x="6257733" y="3714177"/>
              <a:ext cx="33146" cy="33146"/>
            </a:xfrm>
            <a:custGeom>
              <a:avLst/>
              <a:gdLst>
                <a:gd name="connsiteX0" fmla="*/ 16574 w 33146"/>
                <a:gd name="connsiteY0" fmla="*/ 33147 h 33146"/>
                <a:gd name="connsiteX1" fmla="*/ 0 w 33146"/>
                <a:gd name="connsiteY1" fmla="*/ 16574 h 33146"/>
                <a:gd name="connsiteX2" fmla="*/ 16574 w 33146"/>
                <a:gd name="connsiteY2" fmla="*/ 0 h 33146"/>
                <a:gd name="connsiteX3" fmla="*/ 33147 w 33146"/>
                <a:gd name="connsiteY3" fmla="*/ 16574 h 33146"/>
                <a:gd name="connsiteX4" fmla="*/ 16574 w 33146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16574" y="33147"/>
                  </a:moveTo>
                  <a:cubicBezTo>
                    <a:pt x="7429" y="33147"/>
                    <a:pt x="0" y="25718"/>
                    <a:pt x="0" y="16574"/>
                  </a:cubicBez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4"/>
                  </a:cubicBezTo>
                  <a:cubicBezTo>
                    <a:pt x="33147" y="25813"/>
                    <a:pt x="25813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2D461B7-F19C-BD51-616B-76142DA8DBC8}"/>
                </a:ext>
              </a:extLst>
            </p:cNvPr>
            <p:cNvSpPr/>
            <p:nvPr/>
          </p:nvSpPr>
          <p:spPr>
            <a:xfrm>
              <a:off x="6138766" y="3109912"/>
              <a:ext cx="33146" cy="33147"/>
            </a:xfrm>
            <a:custGeom>
              <a:avLst/>
              <a:gdLst>
                <a:gd name="connsiteX0" fmla="*/ 16573 w 33146"/>
                <a:gd name="connsiteY0" fmla="*/ 33147 h 33147"/>
                <a:gd name="connsiteX1" fmla="*/ 0 w 33146"/>
                <a:gd name="connsiteY1" fmla="*/ 16574 h 33147"/>
                <a:gd name="connsiteX2" fmla="*/ 16573 w 33146"/>
                <a:gd name="connsiteY2" fmla="*/ 0 h 33147"/>
                <a:gd name="connsiteX3" fmla="*/ 33147 w 33146"/>
                <a:gd name="connsiteY3" fmla="*/ 16574 h 33147"/>
                <a:gd name="connsiteX4" fmla="*/ 16573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3" y="33147"/>
                  </a:moveTo>
                  <a:cubicBezTo>
                    <a:pt x="7430" y="33147"/>
                    <a:pt x="0" y="25718"/>
                    <a:pt x="0" y="16574"/>
                  </a:cubicBezTo>
                  <a:cubicBezTo>
                    <a:pt x="0" y="7429"/>
                    <a:pt x="7430" y="0"/>
                    <a:pt x="16573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20D6D2-C6DE-D180-5604-B1787116449E}"/>
                </a:ext>
              </a:extLst>
            </p:cNvPr>
            <p:cNvSpPr/>
            <p:nvPr/>
          </p:nvSpPr>
          <p:spPr>
            <a:xfrm>
              <a:off x="6138766" y="3260978"/>
              <a:ext cx="33146" cy="33147"/>
            </a:xfrm>
            <a:custGeom>
              <a:avLst/>
              <a:gdLst>
                <a:gd name="connsiteX0" fmla="*/ 16573 w 33146"/>
                <a:gd name="connsiteY0" fmla="*/ 33147 h 33147"/>
                <a:gd name="connsiteX1" fmla="*/ 0 w 33146"/>
                <a:gd name="connsiteY1" fmla="*/ 16574 h 33147"/>
                <a:gd name="connsiteX2" fmla="*/ 16573 w 33146"/>
                <a:gd name="connsiteY2" fmla="*/ 0 h 33147"/>
                <a:gd name="connsiteX3" fmla="*/ 33147 w 33146"/>
                <a:gd name="connsiteY3" fmla="*/ 16574 h 33147"/>
                <a:gd name="connsiteX4" fmla="*/ 16573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3" y="33147"/>
                  </a:moveTo>
                  <a:cubicBezTo>
                    <a:pt x="7430" y="33147"/>
                    <a:pt x="0" y="25717"/>
                    <a:pt x="0" y="16574"/>
                  </a:cubicBezTo>
                  <a:cubicBezTo>
                    <a:pt x="0" y="7429"/>
                    <a:pt x="7430" y="0"/>
                    <a:pt x="16573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7"/>
                    <a:pt x="25718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CAB9D66-7036-4438-2AD3-7D55289FD148}"/>
                </a:ext>
              </a:extLst>
            </p:cNvPr>
            <p:cNvSpPr/>
            <p:nvPr/>
          </p:nvSpPr>
          <p:spPr>
            <a:xfrm>
              <a:off x="6138766" y="3412044"/>
              <a:ext cx="33146" cy="33147"/>
            </a:xfrm>
            <a:custGeom>
              <a:avLst/>
              <a:gdLst>
                <a:gd name="connsiteX0" fmla="*/ 16573 w 33146"/>
                <a:gd name="connsiteY0" fmla="*/ 33147 h 33147"/>
                <a:gd name="connsiteX1" fmla="*/ 0 w 33146"/>
                <a:gd name="connsiteY1" fmla="*/ 16573 h 33147"/>
                <a:gd name="connsiteX2" fmla="*/ 16573 w 33146"/>
                <a:gd name="connsiteY2" fmla="*/ 0 h 33147"/>
                <a:gd name="connsiteX3" fmla="*/ 33147 w 33146"/>
                <a:gd name="connsiteY3" fmla="*/ 16573 h 33147"/>
                <a:gd name="connsiteX4" fmla="*/ 16573 w 33146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16573" y="33147"/>
                  </a:moveTo>
                  <a:cubicBezTo>
                    <a:pt x="7430" y="33147"/>
                    <a:pt x="0" y="25717"/>
                    <a:pt x="0" y="16573"/>
                  </a:cubicBezTo>
                  <a:cubicBezTo>
                    <a:pt x="0" y="7430"/>
                    <a:pt x="7430" y="0"/>
                    <a:pt x="16573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7"/>
                    <a:pt x="25718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2A80306-0A26-CC47-EB23-B6EB4817B8F5}"/>
                </a:ext>
              </a:extLst>
            </p:cNvPr>
            <p:cNvSpPr/>
            <p:nvPr/>
          </p:nvSpPr>
          <p:spPr>
            <a:xfrm>
              <a:off x="6138766" y="3563111"/>
              <a:ext cx="33146" cy="33146"/>
            </a:xfrm>
            <a:custGeom>
              <a:avLst/>
              <a:gdLst>
                <a:gd name="connsiteX0" fmla="*/ 16573 w 33146"/>
                <a:gd name="connsiteY0" fmla="*/ 33147 h 33146"/>
                <a:gd name="connsiteX1" fmla="*/ 0 w 33146"/>
                <a:gd name="connsiteY1" fmla="*/ 16573 h 33146"/>
                <a:gd name="connsiteX2" fmla="*/ 16573 w 33146"/>
                <a:gd name="connsiteY2" fmla="*/ 0 h 33146"/>
                <a:gd name="connsiteX3" fmla="*/ 33147 w 33146"/>
                <a:gd name="connsiteY3" fmla="*/ 16573 h 33146"/>
                <a:gd name="connsiteX4" fmla="*/ 16573 w 33146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16573" y="33147"/>
                  </a:moveTo>
                  <a:cubicBezTo>
                    <a:pt x="7430" y="33147"/>
                    <a:pt x="0" y="25717"/>
                    <a:pt x="0" y="16573"/>
                  </a:cubicBezTo>
                  <a:cubicBezTo>
                    <a:pt x="0" y="7429"/>
                    <a:pt x="7430" y="0"/>
                    <a:pt x="16573" y="0"/>
                  </a:cubicBezTo>
                  <a:cubicBezTo>
                    <a:pt x="25718" y="0"/>
                    <a:pt x="33147" y="7429"/>
                    <a:pt x="33147" y="16573"/>
                  </a:cubicBezTo>
                  <a:cubicBezTo>
                    <a:pt x="33147" y="25717"/>
                    <a:pt x="25718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DCD037F-8276-9A92-935F-22A0B1D02E53}"/>
                </a:ext>
              </a:extLst>
            </p:cNvPr>
            <p:cNvSpPr/>
            <p:nvPr/>
          </p:nvSpPr>
          <p:spPr>
            <a:xfrm>
              <a:off x="6138766" y="3714177"/>
              <a:ext cx="33146" cy="33146"/>
            </a:xfrm>
            <a:custGeom>
              <a:avLst/>
              <a:gdLst>
                <a:gd name="connsiteX0" fmla="*/ 16573 w 33146"/>
                <a:gd name="connsiteY0" fmla="*/ 33147 h 33146"/>
                <a:gd name="connsiteX1" fmla="*/ 0 w 33146"/>
                <a:gd name="connsiteY1" fmla="*/ 16574 h 33146"/>
                <a:gd name="connsiteX2" fmla="*/ 16573 w 33146"/>
                <a:gd name="connsiteY2" fmla="*/ 0 h 33146"/>
                <a:gd name="connsiteX3" fmla="*/ 33147 w 33146"/>
                <a:gd name="connsiteY3" fmla="*/ 16574 h 33146"/>
                <a:gd name="connsiteX4" fmla="*/ 16573 w 33146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16573" y="33147"/>
                  </a:moveTo>
                  <a:cubicBezTo>
                    <a:pt x="7430" y="33147"/>
                    <a:pt x="0" y="25718"/>
                    <a:pt x="0" y="16574"/>
                  </a:cubicBezTo>
                  <a:cubicBezTo>
                    <a:pt x="0" y="7430"/>
                    <a:pt x="7430" y="0"/>
                    <a:pt x="16573" y="0"/>
                  </a:cubicBezTo>
                  <a:cubicBezTo>
                    <a:pt x="25718" y="0"/>
                    <a:pt x="33147" y="7430"/>
                    <a:pt x="33147" y="16574"/>
                  </a:cubicBezTo>
                  <a:cubicBezTo>
                    <a:pt x="33147" y="25813"/>
                    <a:pt x="25718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3539EC3-2EAB-1166-4043-F19DF1E78211}"/>
                </a:ext>
              </a:extLst>
            </p:cNvPr>
            <p:cNvSpPr/>
            <p:nvPr/>
          </p:nvSpPr>
          <p:spPr>
            <a:xfrm>
              <a:off x="6019704" y="3109912"/>
              <a:ext cx="33147" cy="33147"/>
            </a:xfrm>
            <a:custGeom>
              <a:avLst/>
              <a:gdLst>
                <a:gd name="connsiteX0" fmla="*/ 16573 w 33147"/>
                <a:gd name="connsiteY0" fmla="*/ 33147 h 33147"/>
                <a:gd name="connsiteX1" fmla="*/ 0 w 33147"/>
                <a:gd name="connsiteY1" fmla="*/ 16574 h 33147"/>
                <a:gd name="connsiteX2" fmla="*/ 16573 w 33147"/>
                <a:gd name="connsiteY2" fmla="*/ 0 h 33147"/>
                <a:gd name="connsiteX3" fmla="*/ 33147 w 33147"/>
                <a:gd name="connsiteY3" fmla="*/ 16574 h 33147"/>
                <a:gd name="connsiteX4" fmla="*/ 16573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3" y="33147"/>
                  </a:moveTo>
                  <a:cubicBezTo>
                    <a:pt x="7430" y="33147"/>
                    <a:pt x="0" y="25718"/>
                    <a:pt x="0" y="16574"/>
                  </a:cubicBezTo>
                  <a:cubicBezTo>
                    <a:pt x="95" y="7429"/>
                    <a:pt x="7430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B9D17C5-87DB-3181-39B0-D277A9A00F2E}"/>
                </a:ext>
              </a:extLst>
            </p:cNvPr>
            <p:cNvSpPr/>
            <p:nvPr/>
          </p:nvSpPr>
          <p:spPr>
            <a:xfrm>
              <a:off x="6019704" y="3260978"/>
              <a:ext cx="33147" cy="33147"/>
            </a:xfrm>
            <a:custGeom>
              <a:avLst/>
              <a:gdLst>
                <a:gd name="connsiteX0" fmla="*/ 16573 w 33147"/>
                <a:gd name="connsiteY0" fmla="*/ 33147 h 33147"/>
                <a:gd name="connsiteX1" fmla="*/ 0 w 33147"/>
                <a:gd name="connsiteY1" fmla="*/ 16574 h 33147"/>
                <a:gd name="connsiteX2" fmla="*/ 16573 w 33147"/>
                <a:gd name="connsiteY2" fmla="*/ 0 h 33147"/>
                <a:gd name="connsiteX3" fmla="*/ 33147 w 33147"/>
                <a:gd name="connsiteY3" fmla="*/ 16574 h 33147"/>
                <a:gd name="connsiteX4" fmla="*/ 16573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3" y="33147"/>
                  </a:moveTo>
                  <a:cubicBezTo>
                    <a:pt x="7430" y="33147"/>
                    <a:pt x="0" y="25717"/>
                    <a:pt x="0" y="16574"/>
                  </a:cubicBezTo>
                  <a:cubicBezTo>
                    <a:pt x="0" y="7429"/>
                    <a:pt x="7430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7"/>
                    <a:pt x="25717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9DEAD17-DA10-721E-2FCB-8F2943526AD8}"/>
                </a:ext>
              </a:extLst>
            </p:cNvPr>
            <p:cNvSpPr/>
            <p:nvPr/>
          </p:nvSpPr>
          <p:spPr>
            <a:xfrm>
              <a:off x="6019704" y="3412044"/>
              <a:ext cx="33147" cy="33147"/>
            </a:xfrm>
            <a:custGeom>
              <a:avLst/>
              <a:gdLst>
                <a:gd name="connsiteX0" fmla="*/ 16573 w 33147"/>
                <a:gd name="connsiteY0" fmla="*/ 33147 h 33147"/>
                <a:gd name="connsiteX1" fmla="*/ 0 w 33147"/>
                <a:gd name="connsiteY1" fmla="*/ 16573 h 33147"/>
                <a:gd name="connsiteX2" fmla="*/ 16573 w 33147"/>
                <a:gd name="connsiteY2" fmla="*/ 0 h 33147"/>
                <a:gd name="connsiteX3" fmla="*/ 33147 w 33147"/>
                <a:gd name="connsiteY3" fmla="*/ 16573 h 33147"/>
                <a:gd name="connsiteX4" fmla="*/ 16573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3" y="33147"/>
                  </a:moveTo>
                  <a:cubicBezTo>
                    <a:pt x="7430" y="33147"/>
                    <a:pt x="0" y="25717"/>
                    <a:pt x="0" y="16573"/>
                  </a:cubicBezTo>
                  <a:cubicBezTo>
                    <a:pt x="0" y="7430"/>
                    <a:pt x="7430" y="0"/>
                    <a:pt x="16573" y="0"/>
                  </a:cubicBezTo>
                  <a:cubicBezTo>
                    <a:pt x="25717" y="0"/>
                    <a:pt x="33147" y="7430"/>
                    <a:pt x="33147" y="16573"/>
                  </a:cubicBezTo>
                  <a:cubicBezTo>
                    <a:pt x="33147" y="25717"/>
                    <a:pt x="25717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E8492E6-5244-1408-0A23-543C834F28C9}"/>
                </a:ext>
              </a:extLst>
            </p:cNvPr>
            <p:cNvSpPr/>
            <p:nvPr/>
          </p:nvSpPr>
          <p:spPr>
            <a:xfrm>
              <a:off x="6019704" y="3563111"/>
              <a:ext cx="33147" cy="33146"/>
            </a:xfrm>
            <a:custGeom>
              <a:avLst/>
              <a:gdLst>
                <a:gd name="connsiteX0" fmla="*/ 16573 w 33147"/>
                <a:gd name="connsiteY0" fmla="*/ 33147 h 33146"/>
                <a:gd name="connsiteX1" fmla="*/ 0 w 33147"/>
                <a:gd name="connsiteY1" fmla="*/ 16573 h 33146"/>
                <a:gd name="connsiteX2" fmla="*/ 16573 w 33147"/>
                <a:gd name="connsiteY2" fmla="*/ 0 h 33146"/>
                <a:gd name="connsiteX3" fmla="*/ 33147 w 33147"/>
                <a:gd name="connsiteY3" fmla="*/ 16573 h 33146"/>
                <a:gd name="connsiteX4" fmla="*/ 16573 w 33147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16573" y="33147"/>
                  </a:moveTo>
                  <a:cubicBezTo>
                    <a:pt x="7430" y="33147"/>
                    <a:pt x="0" y="25717"/>
                    <a:pt x="0" y="16573"/>
                  </a:cubicBezTo>
                  <a:cubicBezTo>
                    <a:pt x="0" y="7429"/>
                    <a:pt x="7430" y="0"/>
                    <a:pt x="16573" y="0"/>
                  </a:cubicBezTo>
                  <a:cubicBezTo>
                    <a:pt x="25717" y="0"/>
                    <a:pt x="33147" y="7429"/>
                    <a:pt x="33147" y="16573"/>
                  </a:cubicBezTo>
                  <a:cubicBezTo>
                    <a:pt x="33147" y="25717"/>
                    <a:pt x="25717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EACECA7-7CE3-DEDE-931A-81C37E63F021}"/>
                </a:ext>
              </a:extLst>
            </p:cNvPr>
            <p:cNvSpPr/>
            <p:nvPr/>
          </p:nvSpPr>
          <p:spPr>
            <a:xfrm>
              <a:off x="6019704" y="3714177"/>
              <a:ext cx="33147" cy="33146"/>
            </a:xfrm>
            <a:custGeom>
              <a:avLst/>
              <a:gdLst>
                <a:gd name="connsiteX0" fmla="*/ 16573 w 33147"/>
                <a:gd name="connsiteY0" fmla="*/ 33147 h 33146"/>
                <a:gd name="connsiteX1" fmla="*/ 0 w 33147"/>
                <a:gd name="connsiteY1" fmla="*/ 16574 h 33146"/>
                <a:gd name="connsiteX2" fmla="*/ 16573 w 33147"/>
                <a:gd name="connsiteY2" fmla="*/ 0 h 33146"/>
                <a:gd name="connsiteX3" fmla="*/ 33147 w 33147"/>
                <a:gd name="connsiteY3" fmla="*/ 16574 h 33146"/>
                <a:gd name="connsiteX4" fmla="*/ 16573 w 33147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16573" y="33147"/>
                  </a:moveTo>
                  <a:cubicBezTo>
                    <a:pt x="7430" y="33147"/>
                    <a:pt x="0" y="25718"/>
                    <a:pt x="0" y="16574"/>
                  </a:cubicBezTo>
                  <a:cubicBezTo>
                    <a:pt x="0" y="7430"/>
                    <a:pt x="7430" y="0"/>
                    <a:pt x="16573" y="0"/>
                  </a:cubicBezTo>
                  <a:cubicBezTo>
                    <a:pt x="25717" y="0"/>
                    <a:pt x="33147" y="7430"/>
                    <a:pt x="33147" y="16574"/>
                  </a:cubicBezTo>
                  <a:cubicBezTo>
                    <a:pt x="33147" y="25813"/>
                    <a:pt x="25717" y="33147"/>
                    <a:pt x="16573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C5309BF-BB25-5B3D-7BD8-3B41598447E4}"/>
                </a:ext>
              </a:extLst>
            </p:cNvPr>
            <p:cNvSpPr/>
            <p:nvPr/>
          </p:nvSpPr>
          <p:spPr>
            <a:xfrm>
              <a:off x="5900737" y="3109912"/>
              <a:ext cx="33147" cy="33147"/>
            </a:xfrm>
            <a:custGeom>
              <a:avLst/>
              <a:gdLst>
                <a:gd name="connsiteX0" fmla="*/ 16574 w 33147"/>
                <a:gd name="connsiteY0" fmla="*/ 33147 h 33147"/>
                <a:gd name="connsiteX1" fmla="*/ 0 w 33147"/>
                <a:gd name="connsiteY1" fmla="*/ 16574 h 33147"/>
                <a:gd name="connsiteX2" fmla="*/ 16574 w 33147"/>
                <a:gd name="connsiteY2" fmla="*/ 0 h 33147"/>
                <a:gd name="connsiteX3" fmla="*/ 33147 w 33147"/>
                <a:gd name="connsiteY3" fmla="*/ 16574 h 33147"/>
                <a:gd name="connsiteX4" fmla="*/ 16574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4" y="33147"/>
                  </a:moveTo>
                  <a:cubicBezTo>
                    <a:pt x="7429" y="33147"/>
                    <a:pt x="0" y="25718"/>
                    <a:pt x="0" y="16574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294B269-44C4-EF6C-B9A0-189B5D009CB9}"/>
                </a:ext>
              </a:extLst>
            </p:cNvPr>
            <p:cNvSpPr/>
            <p:nvPr/>
          </p:nvSpPr>
          <p:spPr>
            <a:xfrm>
              <a:off x="5900737" y="3260978"/>
              <a:ext cx="33147" cy="33147"/>
            </a:xfrm>
            <a:custGeom>
              <a:avLst/>
              <a:gdLst>
                <a:gd name="connsiteX0" fmla="*/ 16574 w 33147"/>
                <a:gd name="connsiteY0" fmla="*/ 33147 h 33147"/>
                <a:gd name="connsiteX1" fmla="*/ 0 w 33147"/>
                <a:gd name="connsiteY1" fmla="*/ 16574 h 33147"/>
                <a:gd name="connsiteX2" fmla="*/ 16574 w 33147"/>
                <a:gd name="connsiteY2" fmla="*/ 0 h 33147"/>
                <a:gd name="connsiteX3" fmla="*/ 33147 w 33147"/>
                <a:gd name="connsiteY3" fmla="*/ 16574 h 33147"/>
                <a:gd name="connsiteX4" fmla="*/ 16574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4" y="33147"/>
                  </a:moveTo>
                  <a:cubicBezTo>
                    <a:pt x="7429" y="33147"/>
                    <a:pt x="0" y="25717"/>
                    <a:pt x="0" y="16574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7"/>
                    <a:pt x="25718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BCE87EF-95AE-5643-F160-C340D7555DCE}"/>
                </a:ext>
              </a:extLst>
            </p:cNvPr>
            <p:cNvSpPr/>
            <p:nvPr/>
          </p:nvSpPr>
          <p:spPr>
            <a:xfrm>
              <a:off x="5900737" y="3412044"/>
              <a:ext cx="33147" cy="33147"/>
            </a:xfrm>
            <a:custGeom>
              <a:avLst/>
              <a:gdLst>
                <a:gd name="connsiteX0" fmla="*/ 16574 w 33147"/>
                <a:gd name="connsiteY0" fmla="*/ 33147 h 33147"/>
                <a:gd name="connsiteX1" fmla="*/ 0 w 33147"/>
                <a:gd name="connsiteY1" fmla="*/ 16573 h 33147"/>
                <a:gd name="connsiteX2" fmla="*/ 16574 w 33147"/>
                <a:gd name="connsiteY2" fmla="*/ 0 h 33147"/>
                <a:gd name="connsiteX3" fmla="*/ 33147 w 33147"/>
                <a:gd name="connsiteY3" fmla="*/ 16573 h 33147"/>
                <a:gd name="connsiteX4" fmla="*/ 16574 w 33147"/>
                <a:gd name="connsiteY4" fmla="*/ 33147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16574" y="33147"/>
                  </a:moveTo>
                  <a:cubicBezTo>
                    <a:pt x="7429" y="33147"/>
                    <a:pt x="0" y="25717"/>
                    <a:pt x="0" y="16573"/>
                  </a:cubicBez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7"/>
                    <a:pt x="25718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A3C2AEB-ACE4-4DD4-6476-13E7D678D97B}"/>
                </a:ext>
              </a:extLst>
            </p:cNvPr>
            <p:cNvSpPr/>
            <p:nvPr/>
          </p:nvSpPr>
          <p:spPr>
            <a:xfrm>
              <a:off x="5900737" y="3563111"/>
              <a:ext cx="33147" cy="33146"/>
            </a:xfrm>
            <a:custGeom>
              <a:avLst/>
              <a:gdLst>
                <a:gd name="connsiteX0" fmla="*/ 16574 w 33147"/>
                <a:gd name="connsiteY0" fmla="*/ 33147 h 33146"/>
                <a:gd name="connsiteX1" fmla="*/ 0 w 33147"/>
                <a:gd name="connsiteY1" fmla="*/ 16573 h 33146"/>
                <a:gd name="connsiteX2" fmla="*/ 16574 w 33147"/>
                <a:gd name="connsiteY2" fmla="*/ 0 h 33146"/>
                <a:gd name="connsiteX3" fmla="*/ 33147 w 33147"/>
                <a:gd name="connsiteY3" fmla="*/ 16573 h 33146"/>
                <a:gd name="connsiteX4" fmla="*/ 16574 w 33147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16574" y="33147"/>
                  </a:moveTo>
                  <a:cubicBezTo>
                    <a:pt x="7429" y="33147"/>
                    <a:pt x="0" y="25717"/>
                    <a:pt x="0" y="16573"/>
                  </a:cubicBez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3"/>
                  </a:cubicBezTo>
                  <a:cubicBezTo>
                    <a:pt x="33147" y="25717"/>
                    <a:pt x="25718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EFA82A0-1DCD-B001-9F12-6797335FD229}"/>
                </a:ext>
              </a:extLst>
            </p:cNvPr>
            <p:cNvSpPr/>
            <p:nvPr/>
          </p:nvSpPr>
          <p:spPr>
            <a:xfrm>
              <a:off x="5900737" y="3714177"/>
              <a:ext cx="33147" cy="33146"/>
            </a:xfrm>
            <a:custGeom>
              <a:avLst/>
              <a:gdLst>
                <a:gd name="connsiteX0" fmla="*/ 16574 w 33147"/>
                <a:gd name="connsiteY0" fmla="*/ 33147 h 33146"/>
                <a:gd name="connsiteX1" fmla="*/ 0 w 33147"/>
                <a:gd name="connsiteY1" fmla="*/ 16574 h 33146"/>
                <a:gd name="connsiteX2" fmla="*/ 16574 w 33147"/>
                <a:gd name="connsiteY2" fmla="*/ 0 h 33146"/>
                <a:gd name="connsiteX3" fmla="*/ 33147 w 33147"/>
                <a:gd name="connsiteY3" fmla="*/ 16574 h 33146"/>
                <a:gd name="connsiteX4" fmla="*/ 16574 w 33147"/>
                <a:gd name="connsiteY4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16574" y="33147"/>
                  </a:moveTo>
                  <a:cubicBezTo>
                    <a:pt x="7429" y="33147"/>
                    <a:pt x="0" y="25813"/>
                    <a:pt x="0" y="16574"/>
                  </a:cubicBez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4"/>
                  </a:cubicBezTo>
                  <a:cubicBezTo>
                    <a:pt x="33147" y="25813"/>
                    <a:pt x="25718" y="33147"/>
                    <a:pt x="16574" y="33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grpSp>
        <p:nvGrpSpPr>
          <p:cNvPr id="42" name="图形 107">
            <a:extLst>
              <a:ext uri="{FF2B5EF4-FFF2-40B4-BE49-F238E27FC236}">
                <a16:creationId xmlns:a16="http://schemas.microsoft.com/office/drawing/2014/main" id="{09B50E18-6A29-FF60-000B-6502D50B22E8}"/>
              </a:ext>
            </a:extLst>
          </p:cNvPr>
          <p:cNvGrpSpPr/>
          <p:nvPr/>
        </p:nvGrpSpPr>
        <p:grpSpPr>
          <a:xfrm rot="16200000" flipV="1">
            <a:off x="10539043" y="919155"/>
            <a:ext cx="1170075" cy="716065"/>
            <a:chOff x="5776912" y="3233737"/>
            <a:chExt cx="637508" cy="390143"/>
          </a:xfr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</a:gsLst>
            <a:lin ang="0" scaled="0"/>
          </a:gra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B33C9C5-D88A-288E-01A5-AEEA4451F779}"/>
                </a:ext>
              </a:extLst>
            </p:cNvPr>
            <p:cNvSpPr/>
            <p:nvPr/>
          </p:nvSpPr>
          <p:spPr>
            <a:xfrm>
              <a:off x="6381273" y="3590733"/>
              <a:ext cx="33146" cy="33146"/>
            </a:xfrm>
            <a:custGeom>
              <a:avLst/>
              <a:gdLst>
                <a:gd name="connsiteX0" fmla="*/ 0 w 33146"/>
                <a:gd name="connsiteY0" fmla="*/ 16574 h 33146"/>
                <a:gd name="connsiteX1" fmla="*/ 16574 w 33146"/>
                <a:gd name="connsiteY1" fmla="*/ 0 h 33146"/>
                <a:gd name="connsiteX2" fmla="*/ 33147 w 33146"/>
                <a:gd name="connsiteY2" fmla="*/ 16574 h 33146"/>
                <a:gd name="connsiteX3" fmla="*/ 16574 w 33146"/>
                <a:gd name="connsiteY3" fmla="*/ 33147 h 33146"/>
                <a:gd name="connsiteX4" fmla="*/ 0 w 33146"/>
                <a:gd name="connsiteY4" fmla="*/ 16574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0" y="16574"/>
                  </a:moveTo>
                  <a:cubicBezTo>
                    <a:pt x="0" y="7429"/>
                    <a:pt x="7430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334" y="33147"/>
                    <a:pt x="0" y="25813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2D5F4E9-DD35-D293-74D5-E9BF81753732}"/>
                </a:ext>
              </a:extLst>
            </p:cNvPr>
            <p:cNvSpPr/>
            <p:nvPr/>
          </p:nvSpPr>
          <p:spPr>
            <a:xfrm>
              <a:off x="6230111" y="3590733"/>
              <a:ext cx="33146" cy="33146"/>
            </a:xfrm>
            <a:custGeom>
              <a:avLst/>
              <a:gdLst>
                <a:gd name="connsiteX0" fmla="*/ 0 w 33146"/>
                <a:gd name="connsiteY0" fmla="*/ 16574 h 33146"/>
                <a:gd name="connsiteX1" fmla="*/ 16573 w 33146"/>
                <a:gd name="connsiteY1" fmla="*/ 0 h 33146"/>
                <a:gd name="connsiteX2" fmla="*/ 33147 w 33146"/>
                <a:gd name="connsiteY2" fmla="*/ 16574 h 33146"/>
                <a:gd name="connsiteX3" fmla="*/ 16573 w 33146"/>
                <a:gd name="connsiteY3" fmla="*/ 33147 h 33146"/>
                <a:gd name="connsiteX4" fmla="*/ 0 w 33146"/>
                <a:gd name="connsiteY4" fmla="*/ 16574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0" y="16574"/>
                  </a:moveTo>
                  <a:cubicBezTo>
                    <a:pt x="0" y="7429"/>
                    <a:pt x="7429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29" y="33147"/>
                    <a:pt x="0" y="25813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8545D21-2D73-97EE-3154-BDBE6867674B}"/>
                </a:ext>
              </a:extLst>
            </p:cNvPr>
            <p:cNvSpPr/>
            <p:nvPr/>
          </p:nvSpPr>
          <p:spPr>
            <a:xfrm>
              <a:off x="6079044" y="3590733"/>
              <a:ext cx="33147" cy="33146"/>
            </a:xfrm>
            <a:custGeom>
              <a:avLst/>
              <a:gdLst>
                <a:gd name="connsiteX0" fmla="*/ 0 w 33147"/>
                <a:gd name="connsiteY0" fmla="*/ 16574 h 33146"/>
                <a:gd name="connsiteX1" fmla="*/ 16573 w 33147"/>
                <a:gd name="connsiteY1" fmla="*/ 0 h 33146"/>
                <a:gd name="connsiteX2" fmla="*/ 33147 w 33147"/>
                <a:gd name="connsiteY2" fmla="*/ 16574 h 33146"/>
                <a:gd name="connsiteX3" fmla="*/ 16573 w 33147"/>
                <a:gd name="connsiteY3" fmla="*/ 33147 h 33146"/>
                <a:gd name="connsiteX4" fmla="*/ 0 w 33147"/>
                <a:gd name="connsiteY4" fmla="*/ 16574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4"/>
                  </a:moveTo>
                  <a:cubicBezTo>
                    <a:pt x="0" y="7429"/>
                    <a:pt x="7430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30" y="33147"/>
                    <a:pt x="0" y="25813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2AABDB4-B1CD-3B7D-7148-416B25CEA41F}"/>
                </a:ext>
              </a:extLst>
            </p:cNvPr>
            <p:cNvSpPr/>
            <p:nvPr/>
          </p:nvSpPr>
          <p:spPr>
            <a:xfrm>
              <a:off x="5927978" y="3590733"/>
              <a:ext cx="33147" cy="33146"/>
            </a:xfrm>
            <a:custGeom>
              <a:avLst/>
              <a:gdLst>
                <a:gd name="connsiteX0" fmla="*/ 0 w 33147"/>
                <a:gd name="connsiteY0" fmla="*/ 16574 h 33146"/>
                <a:gd name="connsiteX1" fmla="*/ 16574 w 33147"/>
                <a:gd name="connsiteY1" fmla="*/ 0 h 33146"/>
                <a:gd name="connsiteX2" fmla="*/ 33147 w 33147"/>
                <a:gd name="connsiteY2" fmla="*/ 16574 h 33146"/>
                <a:gd name="connsiteX3" fmla="*/ 16574 w 33147"/>
                <a:gd name="connsiteY3" fmla="*/ 33147 h 33146"/>
                <a:gd name="connsiteX4" fmla="*/ 0 w 33147"/>
                <a:gd name="connsiteY4" fmla="*/ 16574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4"/>
                  </a:moveTo>
                  <a:cubicBezTo>
                    <a:pt x="0" y="7429"/>
                    <a:pt x="7429" y="0"/>
                    <a:pt x="16574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4" y="33147"/>
                  </a:cubicBezTo>
                  <a:cubicBezTo>
                    <a:pt x="7429" y="33147"/>
                    <a:pt x="0" y="25813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9E1C04D-AAE2-05E9-7822-677A21923E2D}"/>
                </a:ext>
              </a:extLst>
            </p:cNvPr>
            <p:cNvSpPr/>
            <p:nvPr/>
          </p:nvSpPr>
          <p:spPr>
            <a:xfrm>
              <a:off x="5776912" y="3590733"/>
              <a:ext cx="33147" cy="33146"/>
            </a:xfrm>
            <a:custGeom>
              <a:avLst/>
              <a:gdLst>
                <a:gd name="connsiteX0" fmla="*/ 0 w 33147"/>
                <a:gd name="connsiteY0" fmla="*/ 16574 h 33146"/>
                <a:gd name="connsiteX1" fmla="*/ 16574 w 33147"/>
                <a:gd name="connsiteY1" fmla="*/ 0 h 33146"/>
                <a:gd name="connsiteX2" fmla="*/ 33147 w 33147"/>
                <a:gd name="connsiteY2" fmla="*/ 16574 h 33146"/>
                <a:gd name="connsiteX3" fmla="*/ 16574 w 33147"/>
                <a:gd name="connsiteY3" fmla="*/ 33147 h 33146"/>
                <a:gd name="connsiteX4" fmla="*/ 0 w 33147"/>
                <a:gd name="connsiteY4" fmla="*/ 16574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4"/>
                  </a:move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429" y="33147"/>
                    <a:pt x="0" y="25813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3170F2D-B163-0DE8-70AB-0D914564453F}"/>
                </a:ext>
              </a:extLst>
            </p:cNvPr>
            <p:cNvSpPr/>
            <p:nvPr/>
          </p:nvSpPr>
          <p:spPr>
            <a:xfrm>
              <a:off x="6381273" y="3471766"/>
              <a:ext cx="33146" cy="33146"/>
            </a:xfrm>
            <a:custGeom>
              <a:avLst/>
              <a:gdLst>
                <a:gd name="connsiteX0" fmla="*/ 0 w 33146"/>
                <a:gd name="connsiteY0" fmla="*/ 16573 h 33146"/>
                <a:gd name="connsiteX1" fmla="*/ 16574 w 33146"/>
                <a:gd name="connsiteY1" fmla="*/ 0 h 33146"/>
                <a:gd name="connsiteX2" fmla="*/ 33147 w 33146"/>
                <a:gd name="connsiteY2" fmla="*/ 16573 h 33146"/>
                <a:gd name="connsiteX3" fmla="*/ 16574 w 33146"/>
                <a:gd name="connsiteY3" fmla="*/ 33147 h 33146"/>
                <a:gd name="connsiteX4" fmla="*/ 0 w 33146"/>
                <a:gd name="connsiteY4" fmla="*/ 16573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0" y="16573"/>
                  </a:moveTo>
                  <a:cubicBezTo>
                    <a:pt x="0" y="7430"/>
                    <a:pt x="7430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334" y="33147"/>
                    <a:pt x="0" y="25718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B518F62-7219-218E-F78F-3B42461FF2AC}"/>
                </a:ext>
              </a:extLst>
            </p:cNvPr>
            <p:cNvSpPr/>
            <p:nvPr/>
          </p:nvSpPr>
          <p:spPr>
            <a:xfrm>
              <a:off x="6230111" y="3471766"/>
              <a:ext cx="33146" cy="33146"/>
            </a:xfrm>
            <a:custGeom>
              <a:avLst/>
              <a:gdLst>
                <a:gd name="connsiteX0" fmla="*/ 0 w 33146"/>
                <a:gd name="connsiteY0" fmla="*/ 16573 h 33146"/>
                <a:gd name="connsiteX1" fmla="*/ 16573 w 33146"/>
                <a:gd name="connsiteY1" fmla="*/ 0 h 33146"/>
                <a:gd name="connsiteX2" fmla="*/ 33147 w 33146"/>
                <a:gd name="connsiteY2" fmla="*/ 16573 h 33146"/>
                <a:gd name="connsiteX3" fmla="*/ 16573 w 33146"/>
                <a:gd name="connsiteY3" fmla="*/ 33147 h 33146"/>
                <a:gd name="connsiteX4" fmla="*/ 0 w 33146"/>
                <a:gd name="connsiteY4" fmla="*/ 16573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6">
                  <a:moveTo>
                    <a:pt x="0" y="16573"/>
                  </a:moveTo>
                  <a:cubicBezTo>
                    <a:pt x="0" y="7430"/>
                    <a:pt x="7429" y="0"/>
                    <a:pt x="16573" y="0"/>
                  </a:cubicBezTo>
                  <a:cubicBezTo>
                    <a:pt x="25717" y="0"/>
                    <a:pt x="33147" y="7430"/>
                    <a:pt x="33147" y="16573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29" y="33147"/>
                    <a:pt x="0" y="25718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43BB014-5FD6-A5F8-F4DC-0CD2865060B1}"/>
                </a:ext>
              </a:extLst>
            </p:cNvPr>
            <p:cNvSpPr/>
            <p:nvPr/>
          </p:nvSpPr>
          <p:spPr>
            <a:xfrm>
              <a:off x="6079044" y="3471766"/>
              <a:ext cx="33147" cy="33146"/>
            </a:xfrm>
            <a:custGeom>
              <a:avLst/>
              <a:gdLst>
                <a:gd name="connsiteX0" fmla="*/ 0 w 33147"/>
                <a:gd name="connsiteY0" fmla="*/ 16573 h 33146"/>
                <a:gd name="connsiteX1" fmla="*/ 16573 w 33147"/>
                <a:gd name="connsiteY1" fmla="*/ 0 h 33146"/>
                <a:gd name="connsiteX2" fmla="*/ 33147 w 33147"/>
                <a:gd name="connsiteY2" fmla="*/ 16573 h 33146"/>
                <a:gd name="connsiteX3" fmla="*/ 16573 w 33147"/>
                <a:gd name="connsiteY3" fmla="*/ 33147 h 33146"/>
                <a:gd name="connsiteX4" fmla="*/ 0 w 33147"/>
                <a:gd name="connsiteY4" fmla="*/ 16573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3"/>
                  </a:moveTo>
                  <a:cubicBezTo>
                    <a:pt x="0" y="7430"/>
                    <a:pt x="7430" y="0"/>
                    <a:pt x="16573" y="0"/>
                  </a:cubicBezTo>
                  <a:cubicBezTo>
                    <a:pt x="25717" y="0"/>
                    <a:pt x="33147" y="7430"/>
                    <a:pt x="33147" y="16573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30" y="33147"/>
                    <a:pt x="0" y="25718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3849E11-17EB-7EC7-F6EE-817C22687DE3}"/>
                </a:ext>
              </a:extLst>
            </p:cNvPr>
            <p:cNvSpPr/>
            <p:nvPr/>
          </p:nvSpPr>
          <p:spPr>
            <a:xfrm>
              <a:off x="5927978" y="3471766"/>
              <a:ext cx="33147" cy="33146"/>
            </a:xfrm>
            <a:custGeom>
              <a:avLst/>
              <a:gdLst>
                <a:gd name="connsiteX0" fmla="*/ 0 w 33147"/>
                <a:gd name="connsiteY0" fmla="*/ 16573 h 33146"/>
                <a:gd name="connsiteX1" fmla="*/ 16574 w 33147"/>
                <a:gd name="connsiteY1" fmla="*/ 0 h 33146"/>
                <a:gd name="connsiteX2" fmla="*/ 33147 w 33147"/>
                <a:gd name="connsiteY2" fmla="*/ 16573 h 33146"/>
                <a:gd name="connsiteX3" fmla="*/ 16574 w 33147"/>
                <a:gd name="connsiteY3" fmla="*/ 33147 h 33146"/>
                <a:gd name="connsiteX4" fmla="*/ 0 w 33147"/>
                <a:gd name="connsiteY4" fmla="*/ 16573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3"/>
                  </a:moveTo>
                  <a:cubicBezTo>
                    <a:pt x="0" y="7430"/>
                    <a:pt x="7429" y="0"/>
                    <a:pt x="16574" y="0"/>
                  </a:cubicBezTo>
                  <a:cubicBezTo>
                    <a:pt x="25717" y="0"/>
                    <a:pt x="33147" y="7430"/>
                    <a:pt x="33147" y="16573"/>
                  </a:cubicBezTo>
                  <a:cubicBezTo>
                    <a:pt x="33147" y="25718"/>
                    <a:pt x="25717" y="33147"/>
                    <a:pt x="16574" y="33147"/>
                  </a:cubicBezTo>
                  <a:cubicBezTo>
                    <a:pt x="7429" y="33147"/>
                    <a:pt x="0" y="25718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077F1D3-DD32-8671-6C49-590F27E45BDD}"/>
                </a:ext>
              </a:extLst>
            </p:cNvPr>
            <p:cNvSpPr/>
            <p:nvPr/>
          </p:nvSpPr>
          <p:spPr>
            <a:xfrm>
              <a:off x="5776912" y="3471766"/>
              <a:ext cx="33147" cy="33146"/>
            </a:xfrm>
            <a:custGeom>
              <a:avLst/>
              <a:gdLst>
                <a:gd name="connsiteX0" fmla="*/ 0 w 33147"/>
                <a:gd name="connsiteY0" fmla="*/ 16573 h 33146"/>
                <a:gd name="connsiteX1" fmla="*/ 16574 w 33147"/>
                <a:gd name="connsiteY1" fmla="*/ 0 h 33146"/>
                <a:gd name="connsiteX2" fmla="*/ 33147 w 33147"/>
                <a:gd name="connsiteY2" fmla="*/ 16573 h 33146"/>
                <a:gd name="connsiteX3" fmla="*/ 16574 w 33147"/>
                <a:gd name="connsiteY3" fmla="*/ 33147 h 33146"/>
                <a:gd name="connsiteX4" fmla="*/ 0 w 33147"/>
                <a:gd name="connsiteY4" fmla="*/ 16573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6">
                  <a:moveTo>
                    <a:pt x="0" y="16573"/>
                  </a:move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429" y="33147"/>
                    <a:pt x="0" y="25718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21A9394-EF1F-B820-D087-B4EF47534A6F}"/>
                </a:ext>
              </a:extLst>
            </p:cNvPr>
            <p:cNvSpPr/>
            <p:nvPr/>
          </p:nvSpPr>
          <p:spPr>
            <a:xfrm>
              <a:off x="6381273" y="3352704"/>
              <a:ext cx="33146" cy="33147"/>
            </a:xfrm>
            <a:custGeom>
              <a:avLst/>
              <a:gdLst>
                <a:gd name="connsiteX0" fmla="*/ 0 w 33146"/>
                <a:gd name="connsiteY0" fmla="*/ 16573 h 33147"/>
                <a:gd name="connsiteX1" fmla="*/ 16574 w 33146"/>
                <a:gd name="connsiteY1" fmla="*/ 0 h 33147"/>
                <a:gd name="connsiteX2" fmla="*/ 33147 w 33146"/>
                <a:gd name="connsiteY2" fmla="*/ 16573 h 33147"/>
                <a:gd name="connsiteX3" fmla="*/ 16574 w 33146"/>
                <a:gd name="connsiteY3" fmla="*/ 33147 h 33147"/>
                <a:gd name="connsiteX4" fmla="*/ 0 w 33146"/>
                <a:gd name="connsiteY4" fmla="*/ 16573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0" y="16573"/>
                  </a:moveTo>
                  <a:cubicBezTo>
                    <a:pt x="0" y="7430"/>
                    <a:pt x="7430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7"/>
                    <a:pt x="25718" y="33147"/>
                    <a:pt x="16574" y="33147"/>
                  </a:cubicBezTo>
                  <a:cubicBezTo>
                    <a:pt x="7334" y="33147"/>
                    <a:pt x="0" y="25717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10A6AFD-2391-054E-F5E2-7120A99B3E15}"/>
                </a:ext>
              </a:extLst>
            </p:cNvPr>
            <p:cNvSpPr/>
            <p:nvPr/>
          </p:nvSpPr>
          <p:spPr>
            <a:xfrm>
              <a:off x="6230111" y="3352704"/>
              <a:ext cx="33147" cy="33147"/>
            </a:xfrm>
            <a:custGeom>
              <a:avLst/>
              <a:gdLst>
                <a:gd name="connsiteX0" fmla="*/ 33147 w 33147"/>
                <a:gd name="connsiteY0" fmla="*/ 16573 h 33147"/>
                <a:gd name="connsiteX1" fmla="*/ 16573 w 33147"/>
                <a:gd name="connsiteY1" fmla="*/ 33147 h 33147"/>
                <a:gd name="connsiteX2" fmla="*/ 0 w 33147"/>
                <a:gd name="connsiteY2" fmla="*/ 16573 h 33147"/>
                <a:gd name="connsiteX3" fmla="*/ 16573 w 33147"/>
                <a:gd name="connsiteY3" fmla="*/ 0 h 33147"/>
                <a:gd name="connsiteX4" fmla="*/ 33147 w 33147"/>
                <a:gd name="connsiteY4" fmla="*/ 16573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33147" y="16573"/>
                  </a:moveTo>
                  <a:cubicBezTo>
                    <a:pt x="33147" y="25727"/>
                    <a:pt x="25727" y="33147"/>
                    <a:pt x="16573" y="33147"/>
                  </a:cubicBezTo>
                  <a:cubicBezTo>
                    <a:pt x="7420" y="33147"/>
                    <a:pt x="0" y="25727"/>
                    <a:pt x="0" y="16573"/>
                  </a:cubicBezTo>
                  <a:cubicBezTo>
                    <a:pt x="0" y="7420"/>
                    <a:pt x="7420" y="0"/>
                    <a:pt x="16573" y="0"/>
                  </a:cubicBezTo>
                  <a:cubicBezTo>
                    <a:pt x="25727" y="0"/>
                    <a:pt x="33147" y="7420"/>
                    <a:pt x="33147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2C58C5F-9AAB-C11A-6D22-7E5669FCF562}"/>
                </a:ext>
              </a:extLst>
            </p:cNvPr>
            <p:cNvSpPr/>
            <p:nvPr/>
          </p:nvSpPr>
          <p:spPr>
            <a:xfrm>
              <a:off x="6079044" y="3352704"/>
              <a:ext cx="33147" cy="33147"/>
            </a:xfrm>
            <a:custGeom>
              <a:avLst/>
              <a:gdLst>
                <a:gd name="connsiteX0" fmla="*/ 0 w 33147"/>
                <a:gd name="connsiteY0" fmla="*/ 16573 h 33147"/>
                <a:gd name="connsiteX1" fmla="*/ 16573 w 33147"/>
                <a:gd name="connsiteY1" fmla="*/ 0 h 33147"/>
                <a:gd name="connsiteX2" fmla="*/ 33147 w 33147"/>
                <a:gd name="connsiteY2" fmla="*/ 16573 h 33147"/>
                <a:gd name="connsiteX3" fmla="*/ 16573 w 33147"/>
                <a:gd name="connsiteY3" fmla="*/ 33147 h 33147"/>
                <a:gd name="connsiteX4" fmla="*/ 0 w 33147"/>
                <a:gd name="connsiteY4" fmla="*/ 16573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0" y="16573"/>
                  </a:moveTo>
                  <a:cubicBezTo>
                    <a:pt x="0" y="7430"/>
                    <a:pt x="7430" y="0"/>
                    <a:pt x="16573" y="0"/>
                  </a:cubicBezTo>
                  <a:cubicBezTo>
                    <a:pt x="25717" y="0"/>
                    <a:pt x="33147" y="7430"/>
                    <a:pt x="33147" y="16573"/>
                  </a:cubicBezTo>
                  <a:cubicBezTo>
                    <a:pt x="33147" y="25717"/>
                    <a:pt x="25717" y="33147"/>
                    <a:pt x="16573" y="33147"/>
                  </a:cubicBezTo>
                  <a:cubicBezTo>
                    <a:pt x="7430" y="33147"/>
                    <a:pt x="0" y="25717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2EA7B8D-8F04-84EE-073C-AABC19EF04A0}"/>
                </a:ext>
              </a:extLst>
            </p:cNvPr>
            <p:cNvSpPr/>
            <p:nvPr/>
          </p:nvSpPr>
          <p:spPr>
            <a:xfrm>
              <a:off x="5927978" y="3352704"/>
              <a:ext cx="33146" cy="33147"/>
            </a:xfrm>
            <a:custGeom>
              <a:avLst/>
              <a:gdLst>
                <a:gd name="connsiteX0" fmla="*/ 33147 w 33146"/>
                <a:gd name="connsiteY0" fmla="*/ 16573 h 33147"/>
                <a:gd name="connsiteX1" fmla="*/ 16574 w 33146"/>
                <a:gd name="connsiteY1" fmla="*/ 33147 h 33147"/>
                <a:gd name="connsiteX2" fmla="*/ 0 w 33146"/>
                <a:gd name="connsiteY2" fmla="*/ 16573 h 33147"/>
                <a:gd name="connsiteX3" fmla="*/ 16574 w 33146"/>
                <a:gd name="connsiteY3" fmla="*/ 0 h 33147"/>
                <a:gd name="connsiteX4" fmla="*/ 33147 w 33146"/>
                <a:gd name="connsiteY4" fmla="*/ 16573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33147" y="16573"/>
                  </a:moveTo>
                  <a:cubicBezTo>
                    <a:pt x="33147" y="25727"/>
                    <a:pt x="25727" y="33147"/>
                    <a:pt x="16574" y="33147"/>
                  </a:cubicBezTo>
                  <a:cubicBezTo>
                    <a:pt x="7420" y="33147"/>
                    <a:pt x="0" y="25727"/>
                    <a:pt x="0" y="16573"/>
                  </a:cubicBezTo>
                  <a:cubicBezTo>
                    <a:pt x="0" y="7420"/>
                    <a:pt x="7420" y="0"/>
                    <a:pt x="16574" y="0"/>
                  </a:cubicBezTo>
                  <a:cubicBezTo>
                    <a:pt x="25727" y="0"/>
                    <a:pt x="33147" y="7420"/>
                    <a:pt x="33147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F1E36F6-849C-BBEF-9DA6-E6A067B72B35}"/>
                </a:ext>
              </a:extLst>
            </p:cNvPr>
            <p:cNvSpPr/>
            <p:nvPr/>
          </p:nvSpPr>
          <p:spPr>
            <a:xfrm>
              <a:off x="5776912" y="3352704"/>
              <a:ext cx="33147" cy="33147"/>
            </a:xfrm>
            <a:custGeom>
              <a:avLst/>
              <a:gdLst>
                <a:gd name="connsiteX0" fmla="*/ 0 w 33147"/>
                <a:gd name="connsiteY0" fmla="*/ 16573 h 33147"/>
                <a:gd name="connsiteX1" fmla="*/ 16574 w 33147"/>
                <a:gd name="connsiteY1" fmla="*/ 0 h 33147"/>
                <a:gd name="connsiteX2" fmla="*/ 33147 w 33147"/>
                <a:gd name="connsiteY2" fmla="*/ 16573 h 33147"/>
                <a:gd name="connsiteX3" fmla="*/ 16574 w 33147"/>
                <a:gd name="connsiteY3" fmla="*/ 33147 h 33147"/>
                <a:gd name="connsiteX4" fmla="*/ 0 w 33147"/>
                <a:gd name="connsiteY4" fmla="*/ 16573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0" y="16573"/>
                  </a:moveTo>
                  <a:cubicBezTo>
                    <a:pt x="0" y="7430"/>
                    <a:pt x="7429" y="0"/>
                    <a:pt x="16574" y="0"/>
                  </a:cubicBezTo>
                  <a:cubicBezTo>
                    <a:pt x="25718" y="0"/>
                    <a:pt x="33147" y="7430"/>
                    <a:pt x="33147" y="16573"/>
                  </a:cubicBezTo>
                  <a:cubicBezTo>
                    <a:pt x="33147" y="25717"/>
                    <a:pt x="25718" y="33147"/>
                    <a:pt x="16574" y="33147"/>
                  </a:cubicBezTo>
                  <a:cubicBezTo>
                    <a:pt x="7429" y="33147"/>
                    <a:pt x="0" y="25717"/>
                    <a:pt x="0" y="1657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F164408-E967-7176-3C71-42B3A005A744}"/>
                </a:ext>
              </a:extLst>
            </p:cNvPr>
            <p:cNvSpPr/>
            <p:nvPr/>
          </p:nvSpPr>
          <p:spPr>
            <a:xfrm>
              <a:off x="6381273" y="3233737"/>
              <a:ext cx="33146" cy="33147"/>
            </a:xfrm>
            <a:custGeom>
              <a:avLst/>
              <a:gdLst>
                <a:gd name="connsiteX0" fmla="*/ 0 w 33146"/>
                <a:gd name="connsiteY0" fmla="*/ 16574 h 33147"/>
                <a:gd name="connsiteX1" fmla="*/ 16574 w 33146"/>
                <a:gd name="connsiteY1" fmla="*/ 0 h 33147"/>
                <a:gd name="connsiteX2" fmla="*/ 33147 w 33146"/>
                <a:gd name="connsiteY2" fmla="*/ 16574 h 33147"/>
                <a:gd name="connsiteX3" fmla="*/ 16574 w 33146"/>
                <a:gd name="connsiteY3" fmla="*/ 33147 h 33147"/>
                <a:gd name="connsiteX4" fmla="*/ 0 w 33146"/>
                <a:gd name="connsiteY4" fmla="*/ 16574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0" y="16574"/>
                  </a:moveTo>
                  <a:cubicBezTo>
                    <a:pt x="0" y="7429"/>
                    <a:pt x="7430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334" y="33147"/>
                    <a:pt x="0" y="25718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F6257C4-1492-F965-4FEA-8D3F532F0850}"/>
                </a:ext>
              </a:extLst>
            </p:cNvPr>
            <p:cNvSpPr/>
            <p:nvPr/>
          </p:nvSpPr>
          <p:spPr>
            <a:xfrm>
              <a:off x="6230111" y="3233737"/>
              <a:ext cx="33146" cy="33147"/>
            </a:xfrm>
            <a:custGeom>
              <a:avLst/>
              <a:gdLst>
                <a:gd name="connsiteX0" fmla="*/ 0 w 33146"/>
                <a:gd name="connsiteY0" fmla="*/ 16574 h 33147"/>
                <a:gd name="connsiteX1" fmla="*/ 16573 w 33146"/>
                <a:gd name="connsiteY1" fmla="*/ 0 h 33147"/>
                <a:gd name="connsiteX2" fmla="*/ 33147 w 33146"/>
                <a:gd name="connsiteY2" fmla="*/ 16574 h 33147"/>
                <a:gd name="connsiteX3" fmla="*/ 16573 w 33146"/>
                <a:gd name="connsiteY3" fmla="*/ 33147 h 33147"/>
                <a:gd name="connsiteX4" fmla="*/ 0 w 33146"/>
                <a:gd name="connsiteY4" fmla="*/ 16574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6" h="33147">
                  <a:moveTo>
                    <a:pt x="0" y="16574"/>
                  </a:moveTo>
                  <a:cubicBezTo>
                    <a:pt x="0" y="7429"/>
                    <a:pt x="7429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29" y="33147"/>
                    <a:pt x="0" y="25718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FF392FC-A6B6-24BC-6CDA-7B497D4ACAE8}"/>
                </a:ext>
              </a:extLst>
            </p:cNvPr>
            <p:cNvSpPr/>
            <p:nvPr/>
          </p:nvSpPr>
          <p:spPr>
            <a:xfrm>
              <a:off x="6079044" y="3233737"/>
              <a:ext cx="33147" cy="33147"/>
            </a:xfrm>
            <a:custGeom>
              <a:avLst/>
              <a:gdLst>
                <a:gd name="connsiteX0" fmla="*/ 0 w 33147"/>
                <a:gd name="connsiteY0" fmla="*/ 16574 h 33147"/>
                <a:gd name="connsiteX1" fmla="*/ 16573 w 33147"/>
                <a:gd name="connsiteY1" fmla="*/ 0 h 33147"/>
                <a:gd name="connsiteX2" fmla="*/ 33147 w 33147"/>
                <a:gd name="connsiteY2" fmla="*/ 16574 h 33147"/>
                <a:gd name="connsiteX3" fmla="*/ 16573 w 33147"/>
                <a:gd name="connsiteY3" fmla="*/ 33147 h 33147"/>
                <a:gd name="connsiteX4" fmla="*/ 0 w 33147"/>
                <a:gd name="connsiteY4" fmla="*/ 16574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0" y="16574"/>
                  </a:moveTo>
                  <a:cubicBezTo>
                    <a:pt x="0" y="7429"/>
                    <a:pt x="7430" y="0"/>
                    <a:pt x="16573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3" y="33147"/>
                  </a:cubicBezTo>
                  <a:cubicBezTo>
                    <a:pt x="7430" y="33147"/>
                    <a:pt x="0" y="25718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CC3C421-25F4-B45A-7F3A-68BCB2698F59}"/>
                </a:ext>
              </a:extLst>
            </p:cNvPr>
            <p:cNvSpPr/>
            <p:nvPr/>
          </p:nvSpPr>
          <p:spPr>
            <a:xfrm>
              <a:off x="5927978" y="3233737"/>
              <a:ext cx="33147" cy="33147"/>
            </a:xfrm>
            <a:custGeom>
              <a:avLst/>
              <a:gdLst>
                <a:gd name="connsiteX0" fmla="*/ 0 w 33147"/>
                <a:gd name="connsiteY0" fmla="*/ 16574 h 33147"/>
                <a:gd name="connsiteX1" fmla="*/ 16574 w 33147"/>
                <a:gd name="connsiteY1" fmla="*/ 0 h 33147"/>
                <a:gd name="connsiteX2" fmla="*/ 33147 w 33147"/>
                <a:gd name="connsiteY2" fmla="*/ 16574 h 33147"/>
                <a:gd name="connsiteX3" fmla="*/ 16574 w 33147"/>
                <a:gd name="connsiteY3" fmla="*/ 33147 h 33147"/>
                <a:gd name="connsiteX4" fmla="*/ 0 w 33147"/>
                <a:gd name="connsiteY4" fmla="*/ 16574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0" y="16574"/>
                  </a:moveTo>
                  <a:cubicBezTo>
                    <a:pt x="0" y="7429"/>
                    <a:pt x="7429" y="0"/>
                    <a:pt x="16574" y="0"/>
                  </a:cubicBezTo>
                  <a:cubicBezTo>
                    <a:pt x="25717" y="0"/>
                    <a:pt x="33147" y="7429"/>
                    <a:pt x="33147" y="16574"/>
                  </a:cubicBezTo>
                  <a:cubicBezTo>
                    <a:pt x="33147" y="25718"/>
                    <a:pt x="25717" y="33147"/>
                    <a:pt x="16574" y="33147"/>
                  </a:cubicBezTo>
                  <a:cubicBezTo>
                    <a:pt x="7429" y="33147"/>
                    <a:pt x="0" y="25718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732CB09-587C-CF53-29ED-7DC0C84EE152}"/>
                </a:ext>
              </a:extLst>
            </p:cNvPr>
            <p:cNvSpPr/>
            <p:nvPr/>
          </p:nvSpPr>
          <p:spPr>
            <a:xfrm>
              <a:off x="5776912" y="3233737"/>
              <a:ext cx="33147" cy="33147"/>
            </a:xfrm>
            <a:custGeom>
              <a:avLst/>
              <a:gdLst>
                <a:gd name="connsiteX0" fmla="*/ 0 w 33147"/>
                <a:gd name="connsiteY0" fmla="*/ 16574 h 33147"/>
                <a:gd name="connsiteX1" fmla="*/ 16574 w 33147"/>
                <a:gd name="connsiteY1" fmla="*/ 0 h 33147"/>
                <a:gd name="connsiteX2" fmla="*/ 33147 w 33147"/>
                <a:gd name="connsiteY2" fmla="*/ 16574 h 33147"/>
                <a:gd name="connsiteX3" fmla="*/ 16574 w 33147"/>
                <a:gd name="connsiteY3" fmla="*/ 33147 h 33147"/>
                <a:gd name="connsiteX4" fmla="*/ 0 w 33147"/>
                <a:gd name="connsiteY4" fmla="*/ 16574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7" h="33147">
                  <a:moveTo>
                    <a:pt x="0" y="16574"/>
                  </a:moveTo>
                  <a:cubicBezTo>
                    <a:pt x="0" y="7429"/>
                    <a:pt x="7429" y="0"/>
                    <a:pt x="16574" y="0"/>
                  </a:cubicBezTo>
                  <a:cubicBezTo>
                    <a:pt x="25718" y="0"/>
                    <a:pt x="33147" y="7429"/>
                    <a:pt x="33147" y="16574"/>
                  </a:cubicBezTo>
                  <a:cubicBezTo>
                    <a:pt x="33147" y="25718"/>
                    <a:pt x="25718" y="33147"/>
                    <a:pt x="16574" y="33147"/>
                  </a:cubicBezTo>
                  <a:cubicBezTo>
                    <a:pt x="7429" y="33147"/>
                    <a:pt x="0" y="25718"/>
                    <a:pt x="0" y="1657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03200" dist="241300" dir="5400000" algn="t" rotWithShape="0">
                <a:schemeClr val="tx1">
                  <a:lumMod val="95000"/>
                  <a:lumOff val="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096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3D03E-5CB0-218E-299C-67BCA93ACB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0732353">
            <a:off x="5772469" y="444067"/>
            <a:ext cx="4362325" cy="3090104"/>
          </a:xfrm>
          <a:custGeom>
            <a:avLst/>
            <a:gdLst>
              <a:gd name="connsiteX0" fmla="*/ 1810183 w 2815309"/>
              <a:gd name="connsiteY0" fmla="*/ 48836 h 1514306"/>
              <a:gd name="connsiteX1" fmla="*/ 2815309 w 2815309"/>
              <a:gd name="connsiteY1" fmla="*/ 1086252 h 1514306"/>
              <a:gd name="connsiteX2" fmla="*/ 2702892 w 2815309"/>
              <a:gd name="connsiteY2" fmla="*/ 1509070 h 1514306"/>
              <a:gd name="connsiteX3" fmla="*/ 2699570 w 2815309"/>
              <a:gd name="connsiteY3" fmla="*/ 1514306 h 1514306"/>
              <a:gd name="connsiteX4" fmla="*/ 0 w 2815309"/>
              <a:gd name="connsiteY4" fmla="*/ 818121 h 1514306"/>
              <a:gd name="connsiteX5" fmla="*/ 18586 w 2815309"/>
              <a:gd name="connsiteY5" fmla="*/ 763234 h 1514306"/>
              <a:gd name="connsiteX6" fmla="*/ 1384791 w 2815309"/>
              <a:gd name="connsiteY6" fmla="*/ 0 h 1514306"/>
              <a:gd name="connsiteX7" fmla="*/ 1810183 w 2815309"/>
              <a:gd name="connsiteY7" fmla="*/ 48836 h 151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15309" h="1514306">
                <a:moveTo>
                  <a:pt x="1810183" y="48836"/>
                </a:moveTo>
                <a:cubicBezTo>
                  <a:pt x="2392502" y="186368"/>
                  <a:pt x="2815309" y="598817"/>
                  <a:pt x="2815309" y="1086252"/>
                </a:cubicBezTo>
                <a:cubicBezTo>
                  <a:pt x="2815309" y="1236232"/>
                  <a:pt x="2775280" y="1379113"/>
                  <a:pt x="2702892" y="1509070"/>
                </a:cubicBezTo>
                <a:lnTo>
                  <a:pt x="2699570" y="1514306"/>
                </a:lnTo>
                <a:lnTo>
                  <a:pt x="0" y="818121"/>
                </a:lnTo>
                <a:lnTo>
                  <a:pt x="18586" y="763234"/>
                </a:lnTo>
                <a:cubicBezTo>
                  <a:pt x="199706" y="321055"/>
                  <a:pt x="742873" y="0"/>
                  <a:pt x="1384791" y="0"/>
                </a:cubicBezTo>
                <a:cubicBezTo>
                  <a:pt x="1532926" y="0"/>
                  <a:pt x="1675802" y="17097"/>
                  <a:pt x="1810183" y="48836"/>
                </a:cubicBezTo>
                <a:close/>
              </a:path>
            </a:pathLst>
          </a:custGeom>
          <a:gradFill flip="none" rotWithShape="1">
            <a:gsLst>
              <a:gs pos="68000">
                <a:schemeClr val="bg2">
                  <a:alpha val="29000"/>
                </a:schemeClr>
              </a:gs>
              <a:gs pos="34000">
                <a:schemeClr val="bg2">
                  <a:alpha val="0"/>
                </a:schemeClr>
              </a:gs>
            </a:gsLst>
            <a:lin ang="17400000" scaled="0"/>
            <a:tileRect/>
          </a:gradFill>
          <a:ln w="11430" cap="flat" cmpd="sng" algn="ctr">
            <a:gradFill>
              <a:gsLst>
                <a:gs pos="0">
                  <a:schemeClr val="bg2">
                    <a:lumMod val="50000"/>
                  </a:schemeClr>
                </a:gs>
                <a:gs pos="50000">
                  <a:schemeClr val="bg2">
                    <a:lumMod val="9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innerShdw blurRad="406400">
              <a:prstClr val="black">
                <a:alpha val="16000"/>
              </a:prstClr>
            </a:innerShdw>
          </a:effectLst>
        </p:spPr>
        <p:txBody>
          <a:bodyPr wrap="square" lIns="82296" tIns="41148" rIns="82296" bIns="41148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3179CBD-EB76-17EC-EF99-247299BFF2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016" y="876071"/>
            <a:ext cx="3749642" cy="2149093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E7D9F188-58CD-AE2C-A988-76A4F39CCBC8}"/>
              </a:ext>
            </a:extLst>
          </p:cNvPr>
          <p:cNvSpPr/>
          <p:nvPr/>
        </p:nvSpPr>
        <p:spPr>
          <a:xfrm>
            <a:off x="137235" y="3060069"/>
            <a:ext cx="5784594" cy="998783"/>
          </a:xfrm>
          <a:prstGeom prst="roundRect">
            <a:avLst>
              <a:gd name="adj" fmla="val 50000"/>
            </a:avLst>
          </a:prstGeom>
          <a:gradFill>
            <a:gsLst>
              <a:gs pos="12000">
                <a:schemeClr val="tx1">
                  <a:lumMod val="65000"/>
                  <a:lumOff val="35000"/>
                  <a:alpha val="0"/>
                </a:schemeClr>
              </a:gs>
              <a:gs pos="49500">
                <a:srgbClr val="848282">
                  <a:alpha val="19000"/>
                </a:srgbClr>
              </a:gs>
              <a:gs pos="100000">
                <a:schemeClr val="bg2">
                  <a:lumMod val="75000"/>
                  <a:alpha val="3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E3E59A-7AA4-001F-0CB3-A858A5AE348C}"/>
              </a:ext>
            </a:extLst>
          </p:cNvPr>
          <p:cNvSpPr/>
          <p:nvPr/>
        </p:nvSpPr>
        <p:spPr>
          <a:xfrm>
            <a:off x="234950" y="220358"/>
            <a:ext cx="11722100" cy="6423317"/>
          </a:xfrm>
          <a:prstGeom prst="roundRect">
            <a:avLst>
              <a:gd name="adj" fmla="val 3659"/>
            </a:avLst>
          </a:prstGeom>
          <a:noFill/>
          <a:ln>
            <a:solidFill>
              <a:schemeClr val="tx1">
                <a:lumMod val="50000"/>
                <a:lumOff val="50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85F6E43-0DD4-B450-A7F0-5259D6B9615E}"/>
              </a:ext>
            </a:extLst>
          </p:cNvPr>
          <p:cNvSpPr/>
          <p:nvPr/>
        </p:nvSpPr>
        <p:spPr>
          <a:xfrm>
            <a:off x="198021" y="204813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95322C8-2EC7-F775-1CE6-A776E9CF3C55}"/>
              </a:ext>
            </a:extLst>
          </p:cNvPr>
          <p:cNvSpPr/>
          <p:nvPr/>
        </p:nvSpPr>
        <p:spPr>
          <a:xfrm flipH="1">
            <a:off x="11665797" y="192112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AD8882-C101-EA0C-4E93-00AE8286BFB5}"/>
              </a:ext>
            </a:extLst>
          </p:cNvPr>
          <p:cNvSpPr/>
          <p:nvPr/>
        </p:nvSpPr>
        <p:spPr>
          <a:xfrm flipV="1">
            <a:off x="198021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76502CA-5DD9-CF64-810C-C22F0C509AC5}"/>
              </a:ext>
            </a:extLst>
          </p:cNvPr>
          <p:cNvSpPr/>
          <p:nvPr/>
        </p:nvSpPr>
        <p:spPr>
          <a:xfrm flipH="1" flipV="1">
            <a:off x="11672376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C7BDDC-EE6A-ABDC-6F13-0CE5CF269881}"/>
              </a:ext>
            </a:extLst>
          </p:cNvPr>
          <p:cNvSpPr txBox="1"/>
          <p:nvPr/>
        </p:nvSpPr>
        <p:spPr>
          <a:xfrm>
            <a:off x="1523051" y="513399"/>
            <a:ext cx="4167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强大负载 生态共赢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2A3CE7C-F1D9-7EB2-0EE0-77BFC83B937B}"/>
              </a:ext>
            </a:extLst>
          </p:cNvPr>
          <p:cNvSpPr/>
          <p:nvPr/>
        </p:nvSpPr>
        <p:spPr>
          <a:xfrm>
            <a:off x="916156" y="613817"/>
            <a:ext cx="493598" cy="493596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31ECDAF9-6AEB-61B0-0FC0-FC27373CFD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4" y="594895"/>
            <a:ext cx="995602" cy="573515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BEA25D5F-7AEF-68EA-AFFC-D2A54708D6D5}"/>
              </a:ext>
            </a:extLst>
          </p:cNvPr>
          <p:cNvSpPr txBox="1"/>
          <p:nvPr/>
        </p:nvSpPr>
        <p:spPr>
          <a:xfrm>
            <a:off x="839788" y="1542947"/>
            <a:ext cx="41678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大疆致力于成为持续推动人类文明进步的科技公司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37ABB59-C709-79BA-F69C-40192AE075F3}"/>
              </a:ext>
            </a:extLst>
          </p:cNvPr>
          <p:cNvSpPr txBox="1"/>
          <p:nvPr/>
        </p:nvSpPr>
        <p:spPr>
          <a:xfrm>
            <a:off x="839787" y="2402190"/>
            <a:ext cx="4167866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2006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年成立以来，因开创民用无人机行业并持续创新而享誉全球，在多个智能技术领域长期领先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454090A9-805F-CBC3-91E0-11702F530A2F}"/>
              </a:ext>
            </a:extLst>
          </p:cNvPr>
          <p:cNvCxnSpPr>
            <a:cxnSpLocks/>
          </p:cNvCxnSpPr>
          <p:nvPr/>
        </p:nvCxnSpPr>
        <p:spPr>
          <a:xfrm>
            <a:off x="916156" y="2360788"/>
            <a:ext cx="491232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AC4F8B6F-87A6-C208-CE5B-F045A907B25D}"/>
              </a:ext>
            </a:extLst>
          </p:cNvPr>
          <p:cNvSpPr txBox="1"/>
          <p:nvPr/>
        </p:nvSpPr>
        <p:spPr>
          <a:xfrm>
            <a:off x="943647" y="3213262"/>
            <a:ext cx="13981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应用全球注册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SDK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开发者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100,000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9176284-7C96-184D-83B7-3A861D994A1F}"/>
              </a:ext>
            </a:extLst>
          </p:cNvPr>
          <p:cNvSpPr txBox="1"/>
          <p:nvPr/>
        </p:nvSpPr>
        <p:spPr>
          <a:xfrm>
            <a:off x="2673966" y="3213262"/>
            <a:ext cx="13205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基于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MSDK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开发的应用程序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1,000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款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D447F9A9-B346-0579-9F9C-9FEC344C18F5}"/>
              </a:ext>
            </a:extLst>
          </p:cNvPr>
          <p:cNvSpPr txBox="1"/>
          <p:nvPr/>
        </p:nvSpPr>
        <p:spPr>
          <a:xfrm>
            <a:off x="4358239" y="3213262"/>
            <a:ext cx="13205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基于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PSDK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研制的第三方负载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D6076272-9B75-6714-5DDE-4EEDC12DC9FC}"/>
              </a:ext>
            </a:extLst>
          </p:cNvPr>
          <p:cNvSpPr/>
          <p:nvPr/>
        </p:nvSpPr>
        <p:spPr>
          <a:xfrm>
            <a:off x="915116" y="4351705"/>
            <a:ext cx="4091497" cy="407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E1E06B3D-CEE5-2E0A-8298-6F7EC5E8C24C}"/>
              </a:ext>
            </a:extLst>
          </p:cNvPr>
          <p:cNvSpPr txBox="1"/>
          <p:nvPr/>
        </p:nvSpPr>
        <p:spPr>
          <a:xfrm>
            <a:off x="951221" y="4401748"/>
            <a:ext cx="40192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DJI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大疆始终秉承“生态开放，合作共赢”理念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96077C76-EC70-4563-9E71-90BA0E89BB03}"/>
              </a:ext>
            </a:extLst>
          </p:cNvPr>
          <p:cNvSpPr txBox="1"/>
          <p:nvPr/>
        </p:nvSpPr>
        <p:spPr>
          <a:xfrm>
            <a:off x="915116" y="4896792"/>
            <a:ext cx="4055392" cy="520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携手全球开发者，为用户提供便捷、高效、安全可信赖技术与服务，让无人机技术发挥更大的社会价值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88" name="Picture 2" descr="查看图片">
            <a:extLst>
              <a:ext uri="{FF2B5EF4-FFF2-40B4-BE49-F238E27FC236}">
                <a16:creationId xmlns:a16="http://schemas.microsoft.com/office/drawing/2014/main" id="{9AC88466-7ED3-7AA9-EA36-5C2EBBDD9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498"/>
          <a:stretch/>
        </p:blipFill>
        <p:spPr bwMode="auto">
          <a:xfrm>
            <a:off x="10459043" y="462102"/>
            <a:ext cx="1067803" cy="67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FB274E30-C318-6513-3B08-9FA683CEDA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626" y="5759895"/>
            <a:ext cx="658425" cy="402371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199B03B-5C1B-390C-F32F-A7836431C24D}"/>
              </a:ext>
            </a:extLst>
          </p:cNvPr>
          <p:cNvCxnSpPr/>
          <p:nvPr/>
        </p:nvCxnSpPr>
        <p:spPr>
          <a:xfrm>
            <a:off x="2481212" y="3354419"/>
            <a:ext cx="0" cy="40699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E394748-12C9-AE09-793B-E8C7F99549B9}"/>
              </a:ext>
            </a:extLst>
          </p:cNvPr>
          <p:cNvCxnSpPr/>
          <p:nvPr/>
        </p:nvCxnSpPr>
        <p:spPr>
          <a:xfrm>
            <a:off x="4099555" y="3354419"/>
            <a:ext cx="0" cy="40699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0">
            <a:extLst>
              <a:ext uri="{FF2B5EF4-FFF2-40B4-BE49-F238E27FC236}">
                <a16:creationId xmlns:a16="http://schemas.microsoft.com/office/drawing/2014/main" id="{86FEFC48-B15B-A994-B517-16579625E7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4938963" y="756375"/>
            <a:ext cx="7210840" cy="590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27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" name="直接连接符 1023">
            <a:extLst>
              <a:ext uri="{FF2B5EF4-FFF2-40B4-BE49-F238E27FC236}">
                <a16:creationId xmlns:a16="http://schemas.microsoft.com/office/drawing/2014/main" id="{E5750BD9-CC73-B302-76B5-CA8DF73C7D0C}"/>
              </a:ext>
            </a:extLst>
          </p:cNvPr>
          <p:cNvCxnSpPr>
            <a:cxnSpLocks/>
          </p:cNvCxnSpPr>
          <p:nvPr/>
        </p:nvCxnSpPr>
        <p:spPr>
          <a:xfrm>
            <a:off x="210002" y="1769320"/>
            <a:ext cx="11747047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6" name="矩形 1015">
            <a:extLst>
              <a:ext uri="{FF2B5EF4-FFF2-40B4-BE49-F238E27FC236}">
                <a16:creationId xmlns:a16="http://schemas.microsoft.com/office/drawing/2014/main" id="{9B6AB2FA-2680-4CEA-77EA-A205426319F2}"/>
              </a:ext>
            </a:extLst>
          </p:cNvPr>
          <p:cNvSpPr/>
          <p:nvPr/>
        </p:nvSpPr>
        <p:spPr>
          <a:xfrm>
            <a:off x="234949" y="1790355"/>
            <a:ext cx="11722100" cy="141766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E3E59A-7AA4-001F-0CB3-A858A5AE348C}"/>
              </a:ext>
            </a:extLst>
          </p:cNvPr>
          <p:cNvSpPr/>
          <p:nvPr/>
        </p:nvSpPr>
        <p:spPr>
          <a:xfrm>
            <a:off x="234950" y="220358"/>
            <a:ext cx="11722100" cy="6423317"/>
          </a:xfrm>
          <a:prstGeom prst="roundRect">
            <a:avLst>
              <a:gd name="adj" fmla="val 3659"/>
            </a:avLst>
          </a:prstGeom>
          <a:noFill/>
          <a:ln>
            <a:solidFill>
              <a:schemeClr val="tx1">
                <a:lumMod val="50000"/>
                <a:lumOff val="50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85F6E43-0DD4-B450-A7F0-5259D6B9615E}"/>
              </a:ext>
            </a:extLst>
          </p:cNvPr>
          <p:cNvSpPr/>
          <p:nvPr/>
        </p:nvSpPr>
        <p:spPr>
          <a:xfrm>
            <a:off x="198021" y="204813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95322C8-2EC7-F775-1CE6-A776E9CF3C55}"/>
              </a:ext>
            </a:extLst>
          </p:cNvPr>
          <p:cNvSpPr/>
          <p:nvPr/>
        </p:nvSpPr>
        <p:spPr>
          <a:xfrm flipH="1">
            <a:off x="11665797" y="192112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AD8882-C101-EA0C-4E93-00AE8286BFB5}"/>
              </a:ext>
            </a:extLst>
          </p:cNvPr>
          <p:cNvSpPr/>
          <p:nvPr/>
        </p:nvSpPr>
        <p:spPr>
          <a:xfrm flipV="1">
            <a:off x="198021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76502CA-5DD9-CF64-810C-C22F0C509AC5}"/>
              </a:ext>
            </a:extLst>
          </p:cNvPr>
          <p:cNvSpPr/>
          <p:nvPr/>
        </p:nvSpPr>
        <p:spPr>
          <a:xfrm flipH="1" flipV="1">
            <a:off x="11672376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C7BDDC-EE6A-ABDC-6F13-0CE5CF269881}"/>
              </a:ext>
            </a:extLst>
          </p:cNvPr>
          <p:cNvSpPr txBox="1"/>
          <p:nvPr/>
        </p:nvSpPr>
        <p:spPr>
          <a:xfrm>
            <a:off x="1523050" y="513399"/>
            <a:ext cx="6162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专属智能功能，持续赋能行业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2A3CE7C-F1D9-7EB2-0EE0-77BFC83B937B}"/>
              </a:ext>
            </a:extLst>
          </p:cNvPr>
          <p:cNvSpPr/>
          <p:nvPr/>
        </p:nvSpPr>
        <p:spPr>
          <a:xfrm>
            <a:off x="916156" y="613817"/>
            <a:ext cx="493598" cy="493596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31ECDAF9-6AEB-61B0-0FC0-FC27373CFDD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4" y="594895"/>
            <a:ext cx="995602" cy="573515"/>
          </a:xfrm>
          <a:prstGeom prst="rect">
            <a:avLst/>
          </a:prstGeom>
        </p:spPr>
      </p:pic>
      <p:pic>
        <p:nvPicPr>
          <p:cNvPr id="88" name="Picture 2" descr="查看图片">
            <a:extLst>
              <a:ext uri="{FF2B5EF4-FFF2-40B4-BE49-F238E27FC236}">
                <a16:creationId xmlns:a16="http://schemas.microsoft.com/office/drawing/2014/main" id="{9AC88466-7ED3-7AA9-EA36-5C2EBBDD9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498"/>
          <a:stretch/>
        </p:blipFill>
        <p:spPr bwMode="auto">
          <a:xfrm>
            <a:off x="10459043" y="462102"/>
            <a:ext cx="1067803" cy="67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2" name="直接连接符 1021">
            <a:extLst>
              <a:ext uri="{FF2B5EF4-FFF2-40B4-BE49-F238E27FC236}">
                <a16:creationId xmlns:a16="http://schemas.microsoft.com/office/drawing/2014/main" id="{288575EB-50E4-D1A2-D8D8-F7597942EDF7}"/>
              </a:ext>
            </a:extLst>
          </p:cNvPr>
          <p:cNvCxnSpPr>
            <a:cxnSpLocks/>
          </p:cNvCxnSpPr>
          <p:nvPr/>
        </p:nvCxnSpPr>
        <p:spPr>
          <a:xfrm>
            <a:off x="210002" y="3223156"/>
            <a:ext cx="11747047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矩形: 圆角 1024">
            <a:extLst>
              <a:ext uri="{FF2B5EF4-FFF2-40B4-BE49-F238E27FC236}">
                <a16:creationId xmlns:a16="http://schemas.microsoft.com/office/drawing/2014/main" id="{28DF863B-977D-D64F-5C45-81CED1CF6C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7536" y="4010983"/>
            <a:ext cx="2919447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60000">
                <a:schemeClr val="bg2">
                  <a:alpha val="87000"/>
                  <a:lumMod val="94000"/>
                </a:schemeClr>
              </a:gs>
              <a:gs pos="93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bg2">
                    <a:alpha val="0"/>
                  </a:schemeClr>
                </a:gs>
                <a:gs pos="0">
                  <a:schemeClr val="tx1">
                    <a:lumMod val="65000"/>
                    <a:lumOff val="35000"/>
                    <a:alpha val="15000"/>
                  </a:schemeClr>
                </a:gs>
              </a:gsLst>
              <a:lin ang="5400000" scaled="1"/>
            </a:gradFill>
          </a:ln>
          <a:effectLst>
            <a:outerShdw blurRad="431800" dist="38100" dir="5400000" sx="108000" sy="108000" algn="t" rotWithShape="0">
              <a:srgbClr val="090F2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26" name="矩形: 圆角 1025">
            <a:extLst>
              <a:ext uri="{FF2B5EF4-FFF2-40B4-BE49-F238E27FC236}">
                <a16:creationId xmlns:a16="http://schemas.microsoft.com/office/drawing/2014/main" id="{0B81D838-A6AE-A13B-B3E3-31D8F8EFBA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95490" y="4176306"/>
            <a:ext cx="2599610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7000">
                <a:schemeClr val="bg2">
                  <a:lumMod val="90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tx1">
                    <a:lumMod val="85000"/>
                    <a:lumOff val="15000"/>
                    <a:alpha val="4000"/>
                  </a:schemeClr>
                </a:gs>
                <a:gs pos="0">
                  <a:schemeClr val="tx1">
                    <a:lumMod val="95000"/>
                    <a:lumOff val="5000"/>
                    <a:alpha val="7900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27" name="矩形: 圆角 1026">
            <a:extLst>
              <a:ext uri="{FF2B5EF4-FFF2-40B4-BE49-F238E27FC236}">
                <a16:creationId xmlns:a16="http://schemas.microsoft.com/office/drawing/2014/main" id="{C2452D21-C6DD-3D35-D9A2-AFF1098D670C}"/>
              </a:ext>
            </a:extLst>
          </p:cNvPr>
          <p:cNvSpPr/>
          <p:nvPr/>
        </p:nvSpPr>
        <p:spPr>
          <a:xfrm>
            <a:off x="1205807" y="3820703"/>
            <a:ext cx="3178976" cy="407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39" name="文本框 1038">
            <a:extLst>
              <a:ext uri="{FF2B5EF4-FFF2-40B4-BE49-F238E27FC236}">
                <a16:creationId xmlns:a16="http://schemas.microsoft.com/office/drawing/2014/main" id="{DC784AE0-570A-0014-FBA4-176825ED2E00}"/>
              </a:ext>
            </a:extLst>
          </p:cNvPr>
          <p:cNvSpPr txBox="1"/>
          <p:nvPr/>
        </p:nvSpPr>
        <p:spPr>
          <a:xfrm>
            <a:off x="1700142" y="4412161"/>
            <a:ext cx="2166721" cy="109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凭借高精度打点定位和云端实时建图等功能，可实现空地协同。配合大疆司空可快速完成现场建模，并将指挥信息传递飞行平台及地面作业人员</a:t>
            </a:r>
          </a:p>
        </p:txBody>
      </p:sp>
      <p:sp>
        <p:nvSpPr>
          <p:cNvPr id="1040" name="矩形: 圆角 1039">
            <a:extLst>
              <a:ext uri="{FF2B5EF4-FFF2-40B4-BE49-F238E27FC236}">
                <a16:creationId xmlns:a16="http://schemas.microsoft.com/office/drawing/2014/main" id="{C95135A1-6FD0-AE5E-6A55-2BC56AA728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28241" y="4010983"/>
            <a:ext cx="2919447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60000">
                <a:schemeClr val="bg2">
                  <a:alpha val="87000"/>
                  <a:lumMod val="94000"/>
                </a:schemeClr>
              </a:gs>
              <a:gs pos="93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bg2">
                    <a:alpha val="0"/>
                  </a:schemeClr>
                </a:gs>
                <a:gs pos="0">
                  <a:schemeClr val="tx1">
                    <a:lumMod val="65000"/>
                    <a:lumOff val="35000"/>
                    <a:alpha val="15000"/>
                  </a:schemeClr>
                </a:gs>
              </a:gsLst>
              <a:lin ang="5400000" scaled="1"/>
            </a:gradFill>
          </a:ln>
          <a:effectLst>
            <a:outerShdw blurRad="431800" dist="38100" dir="5400000" sx="108000" sy="108000" algn="t" rotWithShape="0">
              <a:srgbClr val="090F2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41" name="矩形: 圆角 1040">
            <a:extLst>
              <a:ext uri="{FF2B5EF4-FFF2-40B4-BE49-F238E27FC236}">
                <a16:creationId xmlns:a16="http://schemas.microsoft.com/office/drawing/2014/main" id="{F6BCC604-508F-A83C-6152-8C8722375BE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96195" y="4176306"/>
            <a:ext cx="2599610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7000">
                <a:schemeClr val="bg2">
                  <a:lumMod val="90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tx1">
                    <a:lumMod val="85000"/>
                    <a:lumOff val="15000"/>
                    <a:alpha val="4000"/>
                  </a:schemeClr>
                </a:gs>
                <a:gs pos="0">
                  <a:schemeClr val="tx1">
                    <a:lumMod val="95000"/>
                    <a:lumOff val="5000"/>
                    <a:alpha val="7900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42" name="矩形: 圆角 1041">
            <a:extLst>
              <a:ext uri="{FF2B5EF4-FFF2-40B4-BE49-F238E27FC236}">
                <a16:creationId xmlns:a16="http://schemas.microsoft.com/office/drawing/2014/main" id="{A88D1A1E-FB86-4B48-3BF7-9CDFD7AF4722}"/>
              </a:ext>
            </a:extLst>
          </p:cNvPr>
          <p:cNvSpPr/>
          <p:nvPr/>
        </p:nvSpPr>
        <p:spPr>
          <a:xfrm>
            <a:off x="4506512" y="3820703"/>
            <a:ext cx="3178976" cy="407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43" name="文本框 1042">
            <a:extLst>
              <a:ext uri="{FF2B5EF4-FFF2-40B4-BE49-F238E27FC236}">
                <a16:creationId xmlns:a16="http://schemas.microsoft.com/office/drawing/2014/main" id="{E03AD315-D711-C9AC-239C-D1AB8B543E58}"/>
              </a:ext>
            </a:extLst>
          </p:cNvPr>
          <p:cNvSpPr txBox="1"/>
          <p:nvPr/>
        </p:nvSpPr>
        <p:spPr>
          <a:xfrm>
            <a:off x="5030974" y="3855357"/>
            <a:ext cx="21300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电网及能源巡检领域</a:t>
            </a:r>
          </a:p>
        </p:txBody>
      </p:sp>
      <p:sp>
        <p:nvSpPr>
          <p:cNvPr id="1044" name="文本框 1043">
            <a:extLst>
              <a:ext uri="{FF2B5EF4-FFF2-40B4-BE49-F238E27FC236}">
                <a16:creationId xmlns:a16="http://schemas.microsoft.com/office/drawing/2014/main" id="{5674EAF4-8D50-4D0B-598F-68FF44C6C650}"/>
              </a:ext>
            </a:extLst>
          </p:cNvPr>
          <p:cNvSpPr txBox="1"/>
          <p:nvPr/>
        </p:nvSpPr>
        <p:spPr>
          <a:xfrm>
            <a:off x="5000847" y="4412161"/>
            <a:ext cx="2166721" cy="687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通过在线任务录制，可生成巡检航线，实现自动化作业，减少重复性巡检工作，提升巡检效率</a:t>
            </a:r>
          </a:p>
        </p:txBody>
      </p:sp>
      <p:sp>
        <p:nvSpPr>
          <p:cNvPr id="1045" name="矩形: 圆角 1044">
            <a:extLst>
              <a:ext uri="{FF2B5EF4-FFF2-40B4-BE49-F238E27FC236}">
                <a16:creationId xmlns:a16="http://schemas.microsoft.com/office/drawing/2014/main" id="{EF690408-13ED-B41C-843B-55BAFC3F2CF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928946" y="4010983"/>
            <a:ext cx="2919447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60000">
                <a:schemeClr val="bg2">
                  <a:alpha val="87000"/>
                  <a:lumMod val="94000"/>
                </a:schemeClr>
              </a:gs>
              <a:gs pos="93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bg2">
                    <a:alpha val="0"/>
                  </a:schemeClr>
                </a:gs>
                <a:gs pos="0">
                  <a:schemeClr val="tx1">
                    <a:lumMod val="65000"/>
                    <a:lumOff val="35000"/>
                    <a:alpha val="15000"/>
                  </a:schemeClr>
                </a:gs>
              </a:gsLst>
              <a:lin ang="5400000" scaled="1"/>
            </a:gradFill>
          </a:ln>
          <a:effectLst>
            <a:outerShdw blurRad="431800" dist="38100" dir="5400000" sx="108000" sy="108000" algn="t" rotWithShape="0">
              <a:srgbClr val="090F2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46" name="矩形: 圆角 1045">
            <a:extLst>
              <a:ext uri="{FF2B5EF4-FFF2-40B4-BE49-F238E27FC236}">
                <a16:creationId xmlns:a16="http://schemas.microsoft.com/office/drawing/2014/main" id="{F5B0444B-E7FC-41B1-48A0-85ADCF9627D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96900" y="4176306"/>
            <a:ext cx="2599610" cy="2315697"/>
          </a:xfrm>
          <a:prstGeom prst="roundRect">
            <a:avLst>
              <a:gd name="adj" fmla="val 5888"/>
            </a:avLst>
          </a:prstGeom>
          <a:gradFill flip="none" rotWithShape="1">
            <a:gsLst>
              <a:gs pos="7000">
                <a:schemeClr val="bg2">
                  <a:lumMod val="90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95000">
                  <a:schemeClr val="tx1">
                    <a:lumMod val="85000"/>
                    <a:lumOff val="15000"/>
                    <a:alpha val="4000"/>
                  </a:schemeClr>
                </a:gs>
                <a:gs pos="0">
                  <a:schemeClr val="tx1">
                    <a:lumMod val="95000"/>
                    <a:lumOff val="5000"/>
                    <a:alpha val="7900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7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047" name="矩形: 圆角 1046">
            <a:extLst>
              <a:ext uri="{FF2B5EF4-FFF2-40B4-BE49-F238E27FC236}">
                <a16:creationId xmlns:a16="http://schemas.microsoft.com/office/drawing/2014/main" id="{447F017B-02CE-7271-A061-12B108BDC41A}"/>
              </a:ext>
            </a:extLst>
          </p:cNvPr>
          <p:cNvSpPr/>
          <p:nvPr/>
        </p:nvSpPr>
        <p:spPr>
          <a:xfrm>
            <a:off x="7807217" y="3820703"/>
            <a:ext cx="3178976" cy="4078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48" name="文本框 1047">
            <a:extLst>
              <a:ext uri="{FF2B5EF4-FFF2-40B4-BE49-F238E27FC236}">
                <a16:creationId xmlns:a16="http://schemas.microsoft.com/office/drawing/2014/main" id="{23F59204-AC6F-7841-35D6-12D09FD5DCAC}"/>
              </a:ext>
            </a:extLst>
          </p:cNvPr>
          <p:cNvSpPr txBox="1"/>
          <p:nvPr/>
        </p:nvSpPr>
        <p:spPr>
          <a:xfrm>
            <a:off x="8892344" y="3855357"/>
            <a:ext cx="10087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测绘领域</a:t>
            </a:r>
          </a:p>
        </p:txBody>
      </p:sp>
      <p:sp>
        <p:nvSpPr>
          <p:cNvPr id="1049" name="文本框 1048">
            <a:extLst>
              <a:ext uri="{FF2B5EF4-FFF2-40B4-BE49-F238E27FC236}">
                <a16:creationId xmlns:a16="http://schemas.microsoft.com/office/drawing/2014/main" id="{99C113F7-3EC4-CC37-47F4-36DE51751AC9}"/>
              </a:ext>
            </a:extLst>
          </p:cNvPr>
          <p:cNvSpPr txBox="1"/>
          <p:nvPr/>
        </p:nvSpPr>
        <p:spPr>
          <a:xfrm>
            <a:off x="8301552" y="4412161"/>
            <a:ext cx="2166721" cy="109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M350RTK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支持多种航线，配合仿地飞行和智能摆动拍摄功能，可高效采集数据，配合大疆智图软件，快速获取高清二维及三维数字成果</a:t>
            </a:r>
          </a:p>
        </p:txBody>
      </p:sp>
      <p:pic>
        <p:nvPicPr>
          <p:cNvPr id="1035" name="图片 1034">
            <a:extLst>
              <a:ext uri="{FF2B5EF4-FFF2-40B4-BE49-F238E27FC236}">
                <a16:creationId xmlns:a16="http://schemas.microsoft.com/office/drawing/2014/main" id="{30CD97C6-E12E-3348-2E67-D1699C406D4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duotone>
              <a:prstClr val="black"/>
              <a:schemeClr val="accent3">
                <a:tint val="45000"/>
                <a:satMod val="400000"/>
              </a:schemeClr>
            </a:duotone>
            <a:alphaModFix amt="9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4845" b="18785"/>
          <a:stretch/>
        </p:blipFill>
        <p:spPr>
          <a:xfrm>
            <a:off x="1628434" y="5023839"/>
            <a:ext cx="8935132" cy="15957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3C8D784-6D23-0878-3024-CEC12EB9D16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1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4949" y="1790355"/>
            <a:ext cx="11722100" cy="1417668"/>
          </a:xfrm>
          <a:custGeom>
            <a:avLst/>
            <a:gdLst>
              <a:gd name="connsiteX0" fmla="*/ 0 w 11722100"/>
              <a:gd name="connsiteY0" fmla="*/ 0 h 1417668"/>
              <a:gd name="connsiteX1" fmla="*/ 11722100 w 11722100"/>
              <a:gd name="connsiteY1" fmla="*/ 0 h 1417668"/>
              <a:gd name="connsiteX2" fmla="*/ 11722100 w 11722100"/>
              <a:gd name="connsiteY2" fmla="*/ 1417668 h 1417668"/>
              <a:gd name="connsiteX3" fmla="*/ 0 w 11722100"/>
              <a:gd name="connsiteY3" fmla="*/ 1417668 h 141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2100" h="1417668">
                <a:moveTo>
                  <a:pt x="0" y="0"/>
                </a:moveTo>
                <a:lnTo>
                  <a:pt x="11722100" y="0"/>
                </a:lnTo>
                <a:lnTo>
                  <a:pt x="11722100" y="1417668"/>
                </a:lnTo>
                <a:lnTo>
                  <a:pt x="0" y="1417668"/>
                </a:lnTo>
                <a:close/>
              </a:path>
            </a:pathLst>
          </a:custGeom>
        </p:spPr>
      </p:pic>
      <p:pic>
        <p:nvPicPr>
          <p:cNvPr id="1015" name="图片 1014">
            <a:extLst>
              <a:ext uri="{FF2B5EF4-FFF2-40B4-BE49-F238E27FC236}">
                <a16:creationId xmlns:a16="http://schemas.microsoft.com/office/drawing/2014/main" id="{41F38AC9-36A3-EA4C-4357-70C78456157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67" r="15167"/>
          <a:stretch/>
        </p:blipFill>
        <p:spPr>
          <a:xfrm>
            <a:off x="419222" y="1539963"/>
            <a:ext cx="3910421" cy="2245230"/>
          </a:xfrm>
          <a:prstGeom prst="rect">
            <a:avLst/>
          </a:prstGeom>
        </p:spPr>
      </p:pic>
      <p:sp>
        <p:nvSpPr>
          <p:cNvPr id="1037" name="文本框 1036">
            <a:extLst>
              <a:ext uri="{FF2B5EF4-FFF2-40B4-BE49-F238E27FC236}">
                <a16:creationId xmlns:a16="http://schemas.microsoft.com/office/drawing/2014/main" id="{26411CFD-2FF1-868D-2D0A-E57323175434}"/>
              </a:ext>
            </a:extLst>
          </p:cNvPr>
          <p:cNvSpPr txBox="1"/>
          <p:nvPr/>
        </p:nvSpPr>
        <p:spPr>
          <a:xfrm>
            <a:off x="1996840" y="3855357"/>
            <a:ext cx="15969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公共安全领域</a:t>
            </a:r>
          </a:p>
        </p:txBody>
      </p:sp>
      <p:sp>
        <p:nvSpPr>
          <p:cNvPr id="1001" name="文本框 1000">
            <a:extLst>
              <a:ext uri="{FF2B5EF4-FFF2-40B4-BE49-F238E27FC236}">
                <a16:creationId xmlns:a16="http://schemas.microsoft.com/office/drawing/2014/main" id="{9B00D410-B03F-A499-A1E7-9965608B3DDF}"/>
              </a:ext>
            </a:extLst>
          </p:cNvPr>
          <p:cNvSpPr txBox="1"/>
          <p:nvPr/>
        </p:nvSpPr>
        <p:spPr>
          <a:xfrm>
            <a:off x="4063212" y="2088726"/>
            <a:ext cx="3606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大疆经纬（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Matrice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）系列无人机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3" name="文本框 1002">
            <a:extLst>
              <a:ext uri="{FF2B5EF4-FFF2-40B4-BE49-F238E27FC236}">
                <a16:creationId xmlns:a16="http://schemas.microsoft.com/office/drawing/2014/main" id="{713EF52C-1B71-09B4-9D66-FDAB9AC2F746}"/>
              </a:ext>
            </a:extLst>
          </p:cNvPr>
          <p:cNvSpPr txBox="1"/>
          <p:nvPr/>
        </p:nvSpPr>
        <p:spPr>
          <a:xfrm>
            <a:off x="4063213" y="2458058"/>
            <a:ext cx="3186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在等诸多领域发挥了价值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这得益于经纬系列平台专属强大的智能功能</a:t>
            </a:r>
          </a:p>
        </p:txBody>
      </p:sp>
      <p:sp>
        <p:nvSpPr>
          <p:cNvPr id="1005" name="椭圆 1004">
            <a:extLst>
              <a:ext uri="{FF2B5EF4-FFF2-40B4-BE49-F238E27FC236}">
                <a16:creationId xmlns:a16="http://schemas.microsoft.com/office/drawing/2014/main" id="{50CB3C06-9D40-97CC-9670-8D37114C4FAB}"/>
              </a:ext>
            </a:extLst>
          </p:cNvPr>
          <p:cNvSpPr/>
          <p:nvPr/>
        </p:nvSpPr>
        <p:spPr>
          <a:xfrm>
            <a:off x="8199193" y="2124985"/>
            <a:ext cx="703891" cy="703891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07" name="文本框 1006">
            <a:extLst>
              <a:ext uri="{FF2B5EF4-FFF2-40B4-BE49-F238E27FC236}">
                <a16:creationId xmlns:a16="http://schemas.microsoft.com/office/drawing/2014/main" id="{58A171BC-FA38-999C-FB16-1C969FB3ED40}"/>
              </a:ext>
            </a:extLst>
          </p:cNvPr>
          <p:cNvSpPr txBox="1"/>
          <p:nvPr/>
        </p:nvSpPr>
        <p:spPr>
          <a:xfrm>
            <a:off x="8279268" y="2323041"/>
            <a:ext cx="54373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能源</a:t>
            </a:r>
          </a:p>
        </p:txBody>
      </p:sp>
      <p:sp>
        <p:nvSpPr>
          <p:cNvPr id="1008" name="椭圆 1007">
            <a:extLst>
              <a:ext uri="{FF2B5EF4-FFF2-40B4-BE49-F238E27FC236}">
                <a16:creationId xmlns:a16="http://schemas.microsoft.com/office/drawing/2014/main" id="{5E746A2A-934B-5C00-C393-62D6379E9C28}"/>
              </a:ext>
            </a:extLst>
          </p:cNvPr>
          <p:cNvSpPr/>
          <p:nvPr/>
        </p:nvSpPr>
        <p:spPr>
          <a:xfrm>
            <a:off x="8983159" y="2124985"/>
            <a:ext cx="703891" cy="703891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09" name="文本框 1008">
            <a:extLst>
              <a:ext uri="{FF2B5EF4-FFF2-40B4-BE49-F238E27FC236}">
                <a16:creationId xmlns:a16="http://schemas.microsoft.com/office/drawing/2014/main" id="{E6A5799B-942E-34CA-7732-31FEC634C23E}"/>
              </a:ext>
            </a:extLst>
          </p:cNvPr>
          <p:cNvSpPr txBox="1"/>
          <p:nvPr/>
        </p:nvSpPr>
        <p:spPr>
          <a:xfrm>
            <a:off x="9063234" y="2323041"/>
            <a:ext cx="54373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测绘</a:t>
            </a:r>
          </a:p>
        </p:txBody>
      </p:sp>
      <p:sp>
        <p:nvSpPr>
          <p:cNvPr id="1010" name="椭圆 1009">
            <a:extLst>
              <a:ext uri="{FF2B5EF4-FFF2-40B4-BE49-F238E27FC236}">
                <a16:creationId xmlns:a16="http://schemas.microsoft.com/office/drawing/2014/main" id="{AFFA7321-2F38-3AAF-9197-267E2EDC6ECA}"/>
              </a:ext>
            </a:extLst>
          </p:cNvPr>
          <p:cNvSpPr/>
          <p:nvPr/>
        </p:nvSpPr>
        <p:spPr>
          <a:xfrm>
            <a:off x="9767125" y="2133678"/>
            <a:ext cx="703891" cy="703891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11" name="文本框 1010">
            <a:extLst>
              <a:ext uri="{FF2B5EF4-FFF2-40B4-BE49-F238E27FC236}">
                <a16:creationId xmlns:a16="http://schemas.microsoft.com/office/drawing/2014/main" id="{28341CDC-952B-BFDB-C1CF-21BEC0013783}"/>
              </a:ext>
            </a:extLst>
          </p:cNvPr>
          <p:cNvSpPr txBox="1"/>
          <p:nvPr/>
        </p:nvSpPr>
        <p:spPr>
          <a:xfrm>
            <a:off x="9847201" y="2224013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应急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救援</a:t>
            </a:r>
          </a:p>
        </p:txBody>
      </p:sp>
      <p:sp>
        <p:nvSpPr>
          <p:cNvPr id="1012" name="椭圆 1011">
            <a:extLst>
              <a:ext uri="{FF2B5EF4-FFF2-40B4-BE49-F238E27FC236}">
                <a16:creationId xmlns:a16="http://schemas.microsoft.com/office/drawing/2014/main" id="{A9ED80CA-C3B6-D5F8-A364-055C29A58721}"/>
              </a:ext>
            </a:extLst>
          </p:cNvPr>
          <p:cNvSpPr/>
          <p:nvPr/>
        </p:nvSpPr>
        <p:spPr>
          <a:xfrm>
            <a:off x="10551091" y="2133678"/>
            <a:ext cx="703891" cy="703891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2032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013" name="文本框 1012">
            <a:extLst>
              <a:ext uri="{FF2B5EF4-FFF2-40B4-BE49-F238E27FC236}">
                <a16:creationId xmlns:a16="http://schemas.microsoft.com/office/drawing/2014/main" id="{48711944-BA3B-494B-4871-F8F6AC56F804}"/>
              </a:ext>
            </a:extLst>
          </p:cNvPr>
          <p:cNvSpPr txBox="1"/>
          <p:nvPr/>
        </p:nvSpPr>
        <p:spPr>
          <a:xfrm>
            <a:off x="10631167" y="2224013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环境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监测</a:t>
            </a:r>
          </a:p>
        </p:txBody>
      </p:sp>
      <p:cxnSp>
        <p:nvCxnSpPr>
          <p:cNvPr id="1019" name="直接连接符 1018">
            <a:extLst>
              <a:ext uri="{FF2B5EF4-FFF2-40B4-BE49-F238E27FC236}">
                <a16:creationId xmlns:a16="http://schemas.microsoft.com/office/drawing/2014/main" id="{DE9916B0-4070-CC01-2514-E9DC8AF853C7}"/>
              </a:ext>
            </a:extLst>
          </p:cNvPr>
          <p:cNvCxnSpPr>
            <a:cxnSpLocks/>
          </p:cNvCxnSpPr>
          <p:nvPr/>
        </p:nvCxnSpPr>
        <p:spPr>
          <a:xfrm>
            <a:off x="4150912" y="2433149"/>
            <a:ext cx="341426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4" name="直接连接符 1003">
            <a:extLst>
              <a:ext uri="{FF2B5EF4-FFF2-40B4-BE49-F238E27FC236}">
                <a16:creationId xmlns:a16="http://schemas.microsoft.com/office/drawing/2014/main" id="{3AA55202-5499-8F20-3F7E-AC488E534E26}"/>
              </a:ext>
            </a:extLst>
          </p:cNvPr>
          <p:cNvCxnSpPr>
            <a:cxnSpLocks/>
          </p:cNvCxnSpPr>
          <p:nvPr/>
        </p:nvCxnSpPr>
        <p:spPr>
          <a:xfrm>
            <a:off x="7895248" y="2183675"/>
            <a:ext cx="0" cy="64359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841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687A2B0-FB5B-2970-03FE-39EAA13DB749}"/>
              </a:ext>
            </a:extLst>
          </p:cNvPr>
          <p:cNvSpPr/>
          <p:nvPr/>
        </p:nvSpPr>
        <p:spPr>
          <a:xfrm>
            <a:off x="0" y="4332516"/>
            <a:ext cx="12192000" cy="2305122"/>
          </a:xfrm>
          <a:custGeom>
            <a:avLst/>
            <a:gdLst>
              <a:gd name="connsiteX0" fmla="*/ 1509115 w 12192000"/>
              <a:gd name="connsiteY0" fmla="*/ 0 h 2305122"/>
              <a:gd name="connsiteX1" fmla="*/ 10613035 w 12192000"/>
              <a:gd name="connsiteY1" fmla="*/ 0 h 2305122"/>
              <a:gd name="connsiteX2" fmla="*/ 12192000 w 12192000"/>
              <a:gd name="connsiteY2" fmla="*/ 1590560 h 2305122"/>
              <a:gd name="connsiteX3" fmla="*/ 12192000 w 12192000"/>
              <a:gd name="connsiteY3" fmla="*/ 2305122 h 2305122"/>
              <a:gd name="connsiteX4" fmla="*/ 0 w 12192000"/>
              <a:gd name="connsiteY4" fmla="*/ 2305122 h 2305122"/>
              <a:gd name="connsiteX5" fmla="*/ 0 w 12192000"/>
              <a:gd name="connsiteY5" fmla="*/ 1520197 h 2305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305122">
                <a:moveTo>
                  <a:pt x="1509115" y="0"/>
                </a:moveTo>
                <a:lnTo>
                  <a:pt x="10613035" y="0"/>
                </a:lnTo>
                <a:lnTo>
                  <a:pt x="12192000" y="1590560"/>
                </a:lnTo>
                <a:lnTo>
                  <a:pt x="12192000" y="2305122"/>
                </a:lnTo>
                <a:lnTo>
                  <a:pt x="0" y="2305122"/>
                </a:lnTo>
                <a:lnTo>
                  <a:pt x="0" y="152019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74000">
                <a:srgbClr val="0B162F">
                  <a:lumMod val="95000"/>
                  <a:lumOff val="5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E3E59A-7AA4-001F-0CB3-A858A5AE348C}"/>
              </a:ext>
            </a:extLst>
          </p:cNvPr>
          <p:cNvSpPr/>
          <p:nvPr/>
        </p:nvSpPr>
        <p:spPr>
          <a:xfrm>
            <a:off x="234950" y="220358"/>
            <a:ext cx="11722100" cy="6423317"/>
          </a:xfrm>
          <a:prstGeom prst="roundRect">
            <a:avLst>
              <a:gd name="adj" fmla="val 3659"/>
            </a:avLst>
          </a:prstGeom>
          <a:noFill/>
          <a:ln>
            <a:solidFill>
              <a:schemeClr val="tx1">
                <a:lumMod val="50000"/>
                <a:lumOff val="50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7F46D43-42B5-DC80-2C6F-387AE279A50E}"/>
              </a:ext>
            </a:extLst>
          </p:cNvPr>
          <p:cNvSpPr/>
          <p:nvPr/>
        </p:nvSpPr>
        <p:spPr>
          <a:xfrm>
            <a:off x="6130226" y="1449388"/>
            <a:ext cx="5187061" cy="3629818"/>
          </a:xfrm>
          <a:custGeom>
            <a:avLst/>
            <a:gdLst>
              <a:gd name="connsiteX0" fmla="*/ 3294843 w 5187061"/>
              <a:gd name="connsiteY0" fmla="*/ 0 h 3629818"/>
              <a:gd name="connsiteX1" fmla="*/ 3433337 w 5187061"/>
              <a:gd name="connsiteY1" fmla="*/ 0 h 3629818"/>
              <a:gd name="connsiteX2" fmla="*/ 4997117 w 5187061"/>
              <a:gd name="connsiteY2" fmla="*/ 0 h 3629818"/>
              <a:gd name="connsiteX3" fmla="*/ 5187061 w 5187061"/>
              <a:gd name="connsiteY3" fmla="*/ 189944 h 3629818"/>
              <a:gd name="connsiteX4" fmla="*/ 5187061 w 5187061"/>
              <a:gd name="connsiteY4" fmla="*/ 3439873 h 3629818"/>
              <a:gd name="connsiteX5" fmla="*/ 4997115 w 5187061"/>
              <a:gd name="connsiteY5" fmla="*/ 3629818 h 3629818"/>
              <a:gd name="connsiteX6" fmla="*/ 138494 w 5187061"/>
              <a:gd name="connsiteY6" fmla="*/ 3629818 h 3629818"/>
              <a:gd name="connsiteX7" fmla="*/ 0 w 5187061"/>
              <a:gd name="connsiteY7" fmla="*/ 3629818 h 3629818"/>
              <a:gd name="connsiteX8" fmla="*/ 0 w 5187061"/>
              <a:gd name="connsiteY8" fmla="*/ 513874 h 3629818"/>
              <a:gd name="connsiteX9" fmla="*/ 138494 w 5187061"/>
              <a:gd name="connsiteY9" fmla="*/ 513874 h 3629818"/>
              <a:gd name="connsiteX10" fmla="*/ 2884844 w 5187061"/>
              <a:gd name="connsiteY10" fmla="*/ 513874 h 36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061" h="3629818">
                <a:moveTo>
                  <a:pt x="3294843" y="0"/>
                </a:moveTo>
                <a:lnTo>
                  <a:pt x="3433337" y="0"/>
                </a:lnTo>
                <a:lnTo>
                  <a:pt x="4997117" y="0"/>
                </a:lnTo>
                <a:lnTo>
                  <a:pt x="5187061" y="189944"/>
                </a:lnTo>
                <a:lnTo>
                  <a:pt x="5187061" y="3439873"/>
                </a:lnTo>
                <a:lnTo>
                  <a:pt x="4997115" y="3629818"/>
                </a:lnTo>
                <a:lnTo>
                  <a:pt x="138494" y="3629818"/>
                </a:lnTo>
                <a:lnTo>
                  <a:pt x="0" y="3629818"/>
                </a:lnTo>
                <a:lnTo>
                  <a:pt x="0" y="513874"/>
                </a:lnTo>
                <a:lnTo>
                  <a:pt x="138494" y="513874"/>
                </a:lnTo>
                <a:lnTo>
                  <a:pt x="2884844" y="513874"/>
                </a:ln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75000"/>
                  <a:lumOff val="25000"/>
                  <a:alpha val="63000"/>
                </a:schemeClr>
              </a:gs>
              <a:gs pos="77000">
                <a:schemeClr val="tx1">
                  <a:alpha val="0"/>
                  <a:lumMod val="79000"/>
                  <a:lumOff val="21000"/>
                </a:schemeClr>
              </a:gs>
            </a:gsLst>
            <a:lin ang="8100000" scaled="1"/>
            <a:tileRect/>
          </a:gradFill>
          <a:ln w="1270">
            <a:solidFill>
              <a:schemeClr val="tx1">
                <a:lumMod val="75000"/>
                <a:lumOff val="25000"/>
              </a:schemeClr>
            </a:solidFill>
          </a:ln>
          <a:effectLst>
            <a:reflection blurRad="38100" stA="50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B74CBA8-CE30-51CD-A17B-917E95A67E6E}"/>
              </a:ext>
            </a:extLst>
          </p:cNvPr>
          <p:cNvSpPr/>
          <p:nvPr/>
        </p:nvSpPr>
        <p:spPr>
          <a:xfrm>
            <a:off x="874713" y="1449388"/>
            <a:ext cx="5187061" cy="3629818"/>
          </a:xfrm>
          <a:custGeom>
            <a:avLst/>
            <a:gdLst>
              <a:gd name="connsiteX0" fmla="*/ 189948 w 5187061"/>
              <a:gd name="connsiteY0" fmla="*/ 0 h 3629818"/>
              <a:gd name="connsiteX1" fmla="*/ 1753724 w 5187061"/>
              <a:gd name="connsiteY1" fmla="*/ 0 h 3629818"/>
              <a:gd name="connsiteX2" fmla="*/ 1892218 w 5187061"/>
              <a:gd name="connsiteY2" fmla="*/ 0 h 3629818"/>
              <a:gd name="connsiteX3" fmla="*/ 2302217 w 5187061"/>
              <a:gd name="connsiteY3" fmla="*/ 513874 h 3629818"/>
              <a:gd name="connsiteX4" fmla="*/ 5048567 w 5187061"/>
              <a:gd name="connsiteY4" fmla="*/ 513874 h 3629818"/>
              <a:gd name="connsiteX5" fmla="*/ 5187061 w 5187061"/>
              <a:gd name="connsiteY5" fmla="*/ 513874 h 3629818"/>
              <a:gd name="connsiteX6" fmla="*/ 5187061 w 5187061"/>
              <a:gd name="connsiteY6" fmla="*/ 3629818 h 3629818"/>
              <a:gd name="connsiteX7" fmla="*/ 5048567 w 5187061"/>
              <a:gd name="connsiteY7" fmla="*/ 3629818 h 3629818"/>
              <a:gd name="connsiteX8" fmla="*/ 189944 w 5187061"/>
              <a:gd name="connsiteY8" fmla="*/ 3629818 h 3629818"/>
              <a:gd name="connsiteX9" fmla="*/ 0 w 5187061"/>
              <a:gd name="connsiteY9" fmla="*/ 3439875 h 3629818"/>
              <a:gd name="connsiteX10" fmla="*/ 0 w 5187061"/>
              <a:gd name="connsiteY10" fmla="*/ 189948 h 362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061" h="3629818">
                <a:moveTo>
                  <a:pt x="189948" y="0"/>
                </a:moveTo>
                <a:lnTo>
                  <a:pt x="1753724" y="0"/>
                </a:lnTo>
                <a:lnTo>
                  <a:pt x="1892218" y="0"/>
                </a:lnTo>
                <a:lnTo>
                  <a:pt x="2302217" y="513874"/>
                </a:lnTo>
                <a:lnTo>
                  <a:pt x="5048567" y="513874"/>
                </a:lnTo>
                <a:lnTo>
                  <a:pt x="5187061" y="513874"/>
                </a:lnTo>
                <a:lnTo>
                  <a:pt x="5187061" y="3629818"/>
                </a:lnTo>
                <a:lnTo>
                  <a:pt x="5048567" y="3629818"/>
                </a:lnTo>
                <a:lnTo>
                  <a:pt x="189944" y="3629818"/>
                </a:lnTo>
                <a:lnTo>
                  <a:pt x="0" y="3439875"/>
                </a:lnTo>
                <a:lnTo>
                  <a:pt x="0" y="189948"/>
                </a:ln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75000"/>
                  <a:lumOff val="25000"/>
                  <a:alpha val="63000"/>
                </a:schemeClr>
              </a:gs>
              <a:gs pos="77000">
                <a:schemeClr val="tx1">
                  <a:alpha val="0"/>
                  <a:lumMod val="79000"/>
                  <a:lumOff val="21000"/>
                </a:schemeClr>
              </a:gs>
            </a:gsLst>
            <a:lin ang="8100000" scaled="1"/>
            <a:tileRect/>
          </a:gradFill>
          <a:ln w="1270">
            <a:solidFill>
              <a:schemeClr val="tx1">
                <a:lumMod val="75000"/>
                <a:lumOff val="25000"/>
              </a:schemeClr>
            </a:solidFill>
          </a:ln>
          <a:effectLst>
            <a:reflection blurRad="38100" stA="50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85F6E43-0DD4-B450-A7F0-5259D6B9615E}"/>
              </a:ext>
            </a:extLst>
          </p:cNvPr>
          <p:cNvSpPr/>
          <p:nvPr/>
        </p:nvSpPr>
        <p:spPr>
          <a:xfrm>
            <a:off x="198021" y="204813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95322C8-2EC7-F775-1CE6-A776E9CF3C55}"/>
              </a:ext>
            </a:extLst>
          </p:cNvPr>
          <p:cNvSpPr/>
          <p:nvPr/>
        </p:nvSpPr>
        <p:spPr>
          <a:xfrm flipH="1">
            <a:off x="11665797" y="192112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C7BDDC-EE6A-ABDC-6F13-0CE5CF269881}"/>
              </a:ext>
            </a:extLst>
          </p:cNvPr>
          <p:cNvSpPr txBox="1"/>
          <p:nvPr/>
        </p:nvSpPr>
        <p:spPr>
          <a:xfrm>
            <a:off x="1523050" y="513399"/>
            <a:ext cx="4339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多传感器，各擅胜场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92A3CE7C-F1D9-7EB2-0EE0-77BFC83B937B}"/>
              </a:ext>
            </a:extLst>
          </p:cNvPr>
          <p:cNvSpPr/>
          <p:nvPr/>
        </p:nvSpPr>
        <p:spPr>
          <a:xfrm>
            <a:off x="916156" y="613817"/>
            <a:ext cx="493598" cy="493596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31ECDAF9-6AEB-61B0-0FC0-FC27373CFD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154" y="594895"/>
            <a:ext cx="995602" cy="573515"/>
          </a:xfrm>
          <a:prstGeom prst="rect">
            <a:avLst/>
          </a:prstGeom>
        </p:spPr>
      </p:pic>
      <p:pic>
        <p:nvPicPr>
          <p:cNvPr id="88" name="Picture 2" descr="查看图片">
            <a:extLst>
              <a:ext uri="{FF2B5EF4-FFF2-40B4-BE49-F238E27FC236}">
                <a16:creationId xmlns:a16="http://schemas.microsoft.com/office/drawing/2014/main" id="{9AC88466-7ED3-7AA9-EA36-5C2EBBDD97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498"/>
          <a:stretch/>
        </p:blipFill>
        <p:spPr bwMode="auto">
          <a:xfrm>
            <a:off x="10459043" y="462102"/>
            <a:ext cx="1067803" cy="67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梯形 1">
            <a:extLst>
              <a:ext uri="{FF2B5EF4-FFF2-40B4-BE49-F238E27FC236}">
                <a16:creationId xmlns:a16="http://schemas.microsoft.com/office/drawing/2014/main" id="{8713E465-B502-4837-BF1E-D868A201E599}"/>
              </a:ext>
            </a:extLst>
          </p:cNvPr>
          <p:cNvSpPr/>
          <p:nvPr/>
        </p:nvSpPr>
        <p:spPr>
          <a:xfrm rot="10800000">
            <a:off x="3237186" y="1447800"/>
            <a:ext cx="5717628" cy="477520"/>
          </a:xfrm>
          <a:prstGeom prst="trapezoid">
            <a:avLst>
              <a:gd name="adj" fmla="val 79786"/>
            </a:avLst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70000"/>
                </a:schemeClr>
              </a:gs>
              <a:gs pos="100000">
                <a:schemeClr val="tx1">
                  <a:lumMod val="85000"/>
                  <a:lumOff val="15000"/>
                  <a:alpha val="70000"/>
                </a:schemeClr>
              </a:gs>
              <a:gs pos="50000">
                <a:schemeClr val="tx1">
                  <a:lumMod val="85000"/>
                  <a:lumOff val="15000"/>
                  <a:alpha val="75000"/>
                </a:schemeClr>
              </a:gs>
            </a:gsLst>
            <a:lin ang="0" scaled="1"/>
            <a:tileRect/>
          </a:gradFill>
          <a:ln w="190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52FD350-1C55-5E20-CDB2-AE30BBF8D170}"/>
              </a:ext>
            </a:extLst>
          </p:cNvPr>
          <p:cNvSpPr txBox="1"/>
          <p:nvPr/>
        </p:nvSpPr>
        <p:spPr>
          <a:xfrm>
            <a:off x="3718034" y="1486505"/>
            <a:ext cx="47559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禅思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H20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系列集合多类传感器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47E54FB1-A529-7484-8BEF-B6F2760A36DC}"/>
              </a:ext>
            </a:extLst>
          </p:cNvPr>
          <p:cNvSpPr/>
          <p:nvPr/>
        </p:nvSpPr>
        <p:spPr>
          <a:xfrm>
            <a:off x="8635457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96D10EE7-040C-D647-9C66-5AA8E3606828}"/>
              </a:ext>
            </a:extLst>
          </p:cNvPr>
          <p:cNvSpPr/>
          <p:nvPr/>
        </p:nvSpPr>
        <p:spPr>
          <a:xfrm>
            <a:off x="8770960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E2F4C2D0-47E2-E390-B0D2-19C031427022}"/>
              </a:ext>
            </a:extLst>
          </p:cNvPr>
          <p:cNvSpPr/>
          <p:nvPr/>
        </p:nvSpPr>
        <p:spPr>
          <a:xfrm>
            <a:off x="8906463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CA1C663D-5D1D-00ED-E46B-3A648F92CF0B}"/>
              </a:ext>
            </a:extLst>
          </p:cNvPr>
          <p:cNvSpPr/>
          <p:nvPr/>
        </p:nvSpPr>
        <p:spPr>
          <a:xfrm flipH="1">
            <a:off x="3105109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2601C2DF-72FA-9E6F-1DC9-4AB2212AA4FB}"/>
              </a:ext>
            </a:extLst>
          </p:cNvPr>
          <p:cNvSpPr/>
          <p:nvPr/>
        </p:nvSpPr>
        <p:spPr>
          <a:xfrm flipH="1">
            <a:off x="2969606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D2019D80-6ACC-43A5-1790-D25289C3E7C3}"/>
              </a:ext>
            </a:extLst>
          </p:cNvPr>
          <p:cNvSpPr/>
          <p:nvPr/>
        </p:nvSpPr>
        <p:spPr>
          <a:xfrm flipH="1">
            <a:off x="2834103" y="1449388"/>
            <a:ext cx="451434" cy="475933"/>
          </a:xfrm>
          <a:prstGeom prst="parallelogram">
            <a:avLst>
              <a:gd name="adj" fmla="val 83099"/>
            </a:avLst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E1FFDE-DAEB-9061-9B14-92818E7382DE}"/>
              </a:ext>
            </a:extLst>
          </p:cNvPr>
          <p:cNvGrpSpPr/>
          <p:nvPr/>
        </p:nvGrpSpPr>
        <p:grpSpPr>
          <a:xfrm>
            <a:off x="827631" y="1438274"/>
            <a:ext cx="10536738" cy="3655221"/>
            <a:chOff x="830013" y="1438274"/>
            <a:chExt cx="10536738" cy="365522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D727E05-E7C0-B584-E599-2A3B720D9700}"/>
                </a:ext>
              </a:extLst>
            </p:cNvPr>
            <p:cNvSpPr/>
            <p:nvPr/>
          </p:nvSpPr>
          <p:spPr>
            <a:xfrm>
              <a:off x="11185776" y="1438274"/>
              <a:ext cx="180975" cy="3433763"/>
            </a:xfrm>
            <a:custGeom>
              <a:avLst/>
              <a:gdLst>
                <a:gd name="connsiteX0" fmla="*/ 0 w 180975"/>
                <a:gd name="connsiteY0" fmla="*/ 0 h 3433763"/>
                <a:gd name="connsiteX1" fmla="*/ 180975 w 180975"/>
                <a:gd name="connsiteY1" fmla="*/ 180975 h 3433763"/>
                <a:gd name="connsiteX2" fmla="*/ 180975 w 180975"/>
                <a:gd name="connsiteY2" fmla="*/ 3433763 h 34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3433763">
                  <a:moveTo>
                    <a:pt x="0" y="0"/>
                  </a:moveTo>
                  <a:lnTo>
                    <a:pt x="180975" y="180975"/>
                  </a:lnTo>
                  <a:lnTo>
                    <a:pt x="180975" y="3433763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B1C57F7-41E5-6B58-8940-52DFAA999EC7}"/>
                </a:ext>
              </a:extLst>
            </p:cNvPr>
            <p:cNvSpPr/>
            <p:nvPr/>
          </p:nvSpPr>
          <p:spPr>
            <a:xfrm flipH="1" flipV="1">
              <a:off x="830013" y="1659732"/>
              <a:ext cx="180975" cy="3433763"/>
            </a:xfrm>
            <a:custGeom>
              <a:avLst/>
              <a:gdLst>
                <a:gd name="connsiteX0" fmla="*/ 0 w 180975"/>
                <a:gd name="connsiteY0" fmla="*/ 0 h 3433763"/>
                <a:gd name="connsiteX1" fmla="*/ 180975 w 180975"/>
                <a:gd name="connsiteY1" fmla="*/ 180975 h 3433763"/>
                <a:gd name="connsiteX2" fmla="*/ 180975 w 180975"/>
                <a:gd name="connsiteY2" fmla="*/ 3433763 h 34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3433763">
                  <a:moveTo>
                    <a:pt x="0" y="0"/>
                  </a:moveTo>
                  <a:lnTo>
                    <a:pt x="180975" y="180975"/>
                  </a:lnTo>
                  <a:lnTo>
                    <a:pt x="180975" y="3433763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52C87A3-B01A-3790-1D6D-AA156FCAE700}"/>
              </a:ext>
            </a:extLst>
          </p:cNvPr>
          <p:cNvSpPr txBox="1"/>
          <p:nvPr/>
        </p:nvSpPr>
        <p:spPr>
          <a:xfrm>
            <a:off x="1160371" y="2261298"/>
            <a:ext cx="3090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禅思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H20 -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三传感器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D431096-9DDD-E5CB-B709-60F6EDBB14F3}"/>
              </a:ext>
            </a:extLst>
          </p:cNvPr>
          <p:cNvSpPr txBox="1"/>
          <p:nvPr/>
        </p:nvSpPr>
        <p:spPr>
          <a:xfrm>
            <a:off x="1156770" y="2767994"/>
            <a:ext cx="208041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2000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万像素变焦相机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1200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万像素广角相机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1200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米激光测距仪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1673F7F0-EB1D-4957-813D-28CA188728AC}"/>
              </a:ext>
            </a:extLst>
          </p:cNvPr>
          <p:cNvCxnSpPr>
            <a:cxnSpLocks/>
          </p:cNvCxnSpPr>
          <p:nvPr/>
        </p:nvCxnSpPr>
        <p:spPr>
          <a:xfrm>
            <a:off x="1232087" y="3124034"/>
            <a:ext cx="2053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F075071-15C9-2556-80BC-F7F95FFE74C8}"/>
              </a:ext>
            </a:extLst>
          </p:cNvPr>
          <p:cNvCxnSpPr>
            <a:cxnSpLocks/>
          </p:cNvCxnSpPr>
          <p:nvPr/>
        </p:nvCxnSpPr>
        <p:spPr>
          <a:xfrm>
            <a:off x="1232087" y="3571367"/>
            <a:ext cx="2053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1228B7CD-C7F0-F40E-5FDD-6B1D48FEF75C}"/>
              </a:ext>
            </a:extLst>
          </p:cNvPr>
          <p:cNvSpPr txBox="1"/>
          <p:nvPr/>
        </p:nvSpPr>
        <p:spPr>
          <a:xfrm>
            <a:off x="6340469" y="2261298"/>
            <a:ext cx="31587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禅思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H20T -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四传感器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560A395-98B6-1A84-17AB-8D96007B1807}"/>
              </a:ext>
            </a:extLst>
          </p:cNvPr>
          <p:cNvSpPr txBox="1"/>
          <p:nvPr/>
        </p:nvSpPr>
        <p:spPr>
          <a:xfrm>
            <a:off x="6336869" y="2767994"/>
            <a:ext cx="208041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2000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万像素变焦相机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1200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万像素广角相机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1200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米激光测距仪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E4F584A-D89A-05FC-0E70-E6DCF2D04AE6}"/>
              </a:ext>
            </a:extLst>
          </p:cNvPr>
          <p:cNvCxnSpPr>
            <a:cxnSpLocks/>
          </p:cNvCxnSpPr>
          <p:nvPr/>
        </p:nvCxnSpPr>
        <p:spPr>
          <a:xfrm>
            <a:off x="6412186" y="3124034"/>
            <a:ext cx="2053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F13327A-5C1D-E94B-B18C-40A746A66BE1}"/>
              </a:ext>
            </a:extLst>
          </p:cNvPr>
          <p:cNvCxnSpPr>
            <a:cxnSpLocks/>
          </p:cNvCxnSpPr>
          <p:nvPr/>
        </p:nvCxnSpPr>
        <p:spPr>
          <a:xfrm>
            <a:off x="6412186" y="3571367"/>
            <a:ext cx="2053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09311ED9-0424-11FF-5DEA-8F835D6BD76B}"/>
              </a:ext>
            </a:extLst>
          </p:cNvPr>
          <p:cNvCxnSpPr>
            <a:cxnSpLocks/>
          </p:cNvCxnSpPr>
          <p:nvPr/>
        </p:nvCxnSpPr>
        <p:spPr>
          <a:xfrm>
            <a:off x="6412186" y="4005542"/>
            <a:ext cx="2053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BA5B2A4B-538E-5C9D-C72A-5A46AD9D4900}"/>
              </a:ext>
            </a:extLst>
          </p:cNvPr>
          <p:cNvSpPr txBox="1"/>
          <p:nvPr/>
        </p:nvSpPr>
        <p:spPr>
          <a:xfrm>
            <a:off x="6336869" y="4089124"/>
            <a:ext cx="21990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640×512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热成像相机</a:t>
            </a:r>
          </a:p>
        </p:txBody>
      </p:sp>
      <p:sp>
        <p:nvSpPr>
          <p:cNvPr id="961" name="文本框 960">
            <a:extLst>
              <a:ext uri="{FF2B5EF4-FFF2-40B4-BE49-F238E27FC236}">
                <a16:creationId xmlns:a16="http://schemas.microsoft.com/office/drawing/2014/main" id="{F54DB467-9A7A-ADCC-805F-14D3132DDF65}"/>
              </a:ext>
            </a:extLst>
          </p:cNvPr>
          <p:cNvSpPr txBox="1"/>
          <p:nvPr/>
        </p:nvSpPr>
        <p:spPr>
          <a:xfrm>
            <a:off x="1983971" y="5464109"/>
            <a:ext cx="8224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直观呈现可见光与热成像画面。内置激光测距仪，探测距离远达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1200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米。传感器之间智能联动，优势互补，为行业级无人机提供强大的触角，兼顾同一场景下的多重需求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AD8882-C101-EA0C-4E93-00AE8286BFB5}"/>
              </a:ext>
            </a:extLst>
          </p:cNvPr>
          <p:cNvSpPr/>
          <p:nvPr/>
        </p:nvSpPr>
        <p:spPr>
          <a:xfrm flipV="1">
            <a:off x="198021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76502CA-5DD9-CF64-810C-C22F0C509AC5}"/>
              </a:ext>
            </a:extLst>
          </p:cNvPr>
          <p:cNvSpPr/>
          <p:nvPr/>
        </p:nvSpPr>
        <p:spPr>
          <a:xfrm flipH="1" flipV="1">
            <a:off x="11672376" y="6395898"/>
            <a:ext cx="321603" cy="269990"/>
          </a:xfrm>
          <a:custGeom>
            <a:avLst/>
            <a:gdLst>
              <a:gd name="connsiteX0" fmla="*/ 347152 w 1244495"/>
              <a:gd name="connsiteY0" fmla="*/ 0 h 1044774"/>
              <a:gd name="connsiteX1" fmla="*/ 1244495 w 1244495"/>
              <a:gd name="connsiteY1" fmla="*/ 0 h 1044774"/>
              <a:gd name="connsiteX2" fmla="*/ 1244495 w 1244495"/>
              <a:gd name="connsiteY2" fmla="*/ 257213 h 1044774"/>
              <a:gd name="connsiteX3" fmla="*/ 600449 w 1244495"/>
              <a:gd name="connsiteY3" fmla="*/ 257213 h 1044774"/>
              <a:gd name="connsiteX4" fmla="*/ 315024 w 1244495"/>
              <a:gd name="connsiteY4" fmla="*/ 542638 h 1044774"/>
              <a:gd name="connsiteX5" fmla="*/ 315025 w 1244495"/>
              <a:gd name="connsiteY5" fmla="*/ 1044774 h 1044774"/>
              <a:gd name="connsiteX6" fmla="*/ 0 w 1244495"/>
              <a:gd name="connsiteY6" fmla="*/ 1044774 h 1044774"/>
              <a:gd name="connsiteX7" fmla="*/ 0 w 1244495"/>
              <a:gd name="connsiteY7" fmla="*/ 542638 h 1044774"/>
              <a:gd name="connsiteX8" fmla="*/ 264732 w 1244495"/>
              <a:gd name="connsiteY8" fmla="*/ 44736 h 10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4495" h="1044774">
                <a:moveTo>
                  <a:pt x="347152" y="0"/>
                </a:moveTo>
                <a:lnTo>
                  <a:pt x="1244495" y="0"/>
                </a:lnTo>
                <a:lnTo>
                  <a:pt x="1244495" y="257213"/>
                </a:lnTo>
                <a:lnTo>
                  <a:pt x="600449" y="257213"/>
                </a:lnTo>
                <a:cubicBezTo>
                  <a:pt x="442813" y="257213"/>
                  <a:pt x="315024" y="385002"/>
                  <a:pt x="315024" y="542638"/>
                </a:cubicBezTo>
                <a:cubicBezTo>
                  <a:pt x="315024" y="710017"/>
                  <a:pt x="315025" y="877395"/>
                  <a:pt x="315025" y="1044774"/>
                </a:cubicBezTo>
                <a:lnTo>
                  <a:pt x="0" y="1044774"/>
                </a:lnTo>
                <a:lnTo>
                  <a:pt x="0" y="542638"/>
                </a:lnTo>
                <a:cubicBezTo>
                  <a:pt x="0" y="335376"/>
                  <a:pt x="105012" y="152641"/>
                  <a:pt x="264732" y="4473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964" name="任意多边形: 形状 963">
            <a:extLst>
              <a:ext uri="{FF2B5EF4-FFF2-40B4-BE49-F238E27FC236}">
                <a16:creationId xmlns:a16="http://schemas.microsoft.com/office/drawing/2014/main" id="{01C39A27-2595-730C-AE8A-0088DADC1710}"/>
              </a:ext>
            </a:extLst>
          </p:cNvPr>
          <p:cNvSpPr/>
          <p:nvPr/>
        </p:nvSpPr>
        <p:spPr>
          <a:xfrm>
            <a:off x="874713" y="4572000"/>
            <a:ext cx="5187061" cy="507206"/>
          </a:xfrm>
          <a:custGeom>
            <a:avLst/>
            <a:gdLst>
              <a:gd name="connsiteX0" fmla="*/ 0 w 5187061"/>
              <a:gd name="connsiteY0" fmla="*/ 0 h 507206"/>
              <a:gd name="connsiteX1" fmla="*/ 5187061 w 5187061"/>
              <a:gd name="connsiteY1" fmla="*/ 0 h 507206"/>
              <a:gd name="connsiteX2" fmla="*/ 5187061 w 5187061"/>
              <a:gd name="connsiteY2" fmla="*/ 507206 h 507206"/>
              <a:gd name="connsiteX3" fmla="*/ 5048567 w 5187061"/>
              <a:gd name="connsiteY3" fmla="*/ 507206 h 507206"/>
              <a:gd name="connsiteX4" fmla="*/ 189944 w 5187061"/>
              <a:gd name="connsiteY4" fmla="*/ 507206 h 507206"/>
              <a:gd name="connsiteX5" fmla="*/ 0 w 5187061"/>
              <a:gd name="connsiteY5" fmla="*/ 317263 h 50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061" h="507206">
                <a:moveTo>
                  <a:pt x="0" y="0"/>
                </a:moveTo>
                <a:lnTo>
                  <a:pt x="5187061" y="0"/>
                </a:lnTo>
                <a:lnTo>
                  <a:pt x="5187061" y="507206"/>
                </a:lnTo>
                <a:lnTo>
                  <a:pt x="5048567" y="507206"/>
                </a:lnTo>
                <a:lnTo>
                  <a:pt x="189944" y="507206"/>
                </a:lnTo>
                <a:lnTo>
                  <a:pt x="0" y="317263"/>
                </a:ln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75000"/>
                  <a:lumOff val="25000"/>
                </a:schemeClr>
              </a:gs>
              <a:gs pos="77000">
                <a:schemeClr val="tx1">
                  <a:alpha val="0"/>
                  <a:lumMod val="79000"/>
                  <a:lumOff val="21000"/>
                </a:schemeClr>
              </a:gs>
            </a:gsLst>
            <a:lin ang="5400000" scaled="0"/>
            <a:tileRect/>
          </a:gradFill>
          <a:ln w="1270">
            <a:solidFill>
              <a:schemeClr val="tx1">
                <a:lumMod val="75000"/>
                <a:lumOff val="25000"/>
              </a:schemeClr>
            </a:solidFill>
          </a:ln>
          <a:effectLst>
            <a:reflection blurRad="38100" stA="50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3D564C20-9BCC-259B-9E62-F064BFEEEC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41"/>
          <a:stretch/>
        </p:blipFill>
        <p:spPr>
          <a:xfrm>
            <a:off x="3176052" y="2058000"/>
            <a:ext cx="2739566" cy="3082009"/>
          </a:xfrm>
          <a:prstGeom prst="rect">
            <a:avLst/>
          </a:prstGeom>
        </p:spPr>
      </p:pic>
      <p:sp>
        <p:nvSpPr>
          <p:cNvPr id="965" name="任意多边形: 形状 964">
            <a:extLst>
              <a:ext uri="{FF2B5EF4-FFF2-40B4-BE49-F238E27FC236}">
                <a16:creationId xmlns:a16="http://schemas.microsoft.com/office/drawing/2014/main" id="{18BBDBB1-45C9-6DD1-4F71-EAE8500EBF25}"/>
              </a:ext>
            </a:extLst>
          </p:cNvPr>
          <p:cNvSpPr/>
          <p:nvPr/>
        </p:nvSpPr>
        <p:spPr>
          <a:xfrm flipH="1">
            <a:off x="6123315" y="4572000"/>
            <a:ext cx="5187061" cy="507206"/>
          </a:xfrm>
          <a:custGeom>
            <a:avLst/>
            <a:gdLst>
              <a:gd name="connsiteX0" fmla="*/ 0 w 5187061"/>
              <a:gd name="connsiteY0" fmla="*/ 0 h 507206"/>
              <a:gd name="connsiteX1" fmla="*/ 5187061 w 5187061"/>
              <a:gd name="connsiteY1" fmla="*/ 0 h 507206"/>
              <a:gd name="connsiteX2" fmla="*/ 5187061 w 5187061"/>
              <a:gd name="connsiteY2" fmla="*/ 507206 h 507206"/>
              <a:gd name="connsiteX3" fmla="*/ 5048567 w 5187061"/>
              <a:gd name="connsiteY3" fmla="*/ 507206 h 507206"/>
              <a:gd name="connsiteX4" fmla="*/ 189944 w 5187061"/>
              <a:gd name="connsiteY4" fmla="*/ 507206 h 507206"/>
              <a:gd name="connsiteX5" fmla="*/ 0 w 5187061"/>
              <a:gd name="connsiteY5" fmla="*/ 317263 h 50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061" h="507206">
                <a:moveTo>
                  <a:pt x="0" y="0"/>
                </a:moveTo>
                <a:lnTo>
                  <a:pt x="5187061" y="0"/>
                </a:lnTo>
                <a:lnTo>
                  <a:pt x="5187061" y="507206"/>
                </a:lnTo>
                <a:lnTo>
                  <a:pt x="5048567" y="507206"/>
                </a:lnTo>
                <a:lnTo>
                  <a:pt x="189944" y="507206"/>
                </a:lnTo>
                <a:lnTo>
                  <a:pt x="0" y="317263"/>
                </a:lnTo>
                <a:close/>
              </a:path>
            </a:pathLst>
          </a:custGeom>
          <a:gradFill flip="none" rotWithShape="1">
            <a:gsLst>
              <a:gs pos="20000">
                <a:schemeClr val="tx1">
                  <a:lumMod val="75000"/>
                  <a:lumOff val="25000"/>
                </a:schemeClr>
              </a:gs>
              <a:gs pos="77000">
                <a:schemeClr val="tx1">
                  <a:alpha val="0"/>
                  <a:lumMod val="79000"/>
                  <a:lumOff val="21000"/>
                </a:schemeClr>
              </a:gs>
            </a:gsLst>
            <a:lin ang="5400000" scaled="0"/>
            <a:tileRect/>
          </a:gradFill>
          <a:ln w="1270">
            <a:solidFill>
              <a:schemeClr val="tx1">
                <a:lumMod val="75000"/>
                <a:lumOff val="25000"/>
              </a:schemeClr>
            </a:solidFill>
          </a:ln>
          <a:effectLst>
            <a:reflection blurRad="38100" stA="50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2BDE5073-1651-59B3-1B27-46E4EB3EF4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099"/>
          <a:stretch/>
        </p:blipFill>
        <p:spPr>
          <a:xfrm>
            <a:off x="8819059" y="2196225"/>
            <a:ext cx="2556731" cy="294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664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8249" y="2670287"/>
            <a:ext cx="2283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13564226541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267" y="698000"/>
            <a:ext cx="1802403" cy="180907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</a:rPr>
              <a:t>刘镕玮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20049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OPPOSans R"/>
                <a:cs typeface="Arial" panose="020B0604020202020204" pitchFamily="34" charset="0"/>
              </a:rPr>
              <a:t>LIU RONGWEI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Arial" panose="020B0604020202020204" pitchFamily="34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7308" y="1264657"/>
            <a:ext cx="3595856" cy="73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你只管努力，剩下的交给时间！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一名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设计爱好者，坐标上海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MiSans Heavy" panose="00000A00000000000000" pitchFamily="2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刘镕玮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2DAC4828-66C7-50D8-9569-BB66B2A511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6865" b="68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5A22BC4A-FBF3-CDED-DD3C-04B1BB8EF554}"/>
              </a:ext>
            </a:extLst>
          </p:cNvPr>
          <p:cNvGrpSpPr/>
          <p:nvPr/>
        </p:nvGrpSpPr>
        <p:grpSpPr>
          <a:xfrm>
            <a:off x="1513" y="2391917"/>
            <a:ext cx="12187779" cy="2214308"/>
            <a:chOff x="1513" y="2321606"/>
            <a:chExt cx="12187779" cy="2214308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D2D549A-AD04-86B5-4A52-9C6C12D8116A}"/>
                </a:ext>
              </a:extLst>
            </p:cNvPr>
            <p:cNvSpPr/>
            <p:nvPr/>
          </p:nvSpPr>
          <p:spPr>
            <a:xfrm>
              <a:off x="1513" y="3110860"/>
              <a:ext cx="12187779" cy="822820"/>
            </a:xfrm>
            <a:custGeom>
              <a:avLst/>
              <a:gdLst>
                <a:gd name="connsiteX0" fmla="*/ 12187780 w 12187779"/>
                <a:gd name="connsiteY0" fmla="*/ 151345 h 822820"/>
                <a:gd name="connsiteX1" fmla="*/ 12187381 w 12187779"/>
                <a:gd name="connsiteY1" fmla="*/ 151305 h 822820"/>
                <a:gd name="connsiteX2" fmla="*/ 12186226 w 12187779"/>
                <a:gd name="connsiteY2" fmla="*/ 151106 h 822820"/>
                <a:gd name="connsiteX3" fmla="*/ 12184116 w 12187779"/>
                <a:gd name="connsiteY3" fmla="*/ 150827 h 822820"/>
                <a:gd name="connsiteX4" fmla="*/ 12181369 w 12187779"/>
                <a:gd name="connsiteY4" fmla="*/ 150429 h 822820"/>
                <a:gd name="connsiteX5" fmla="*/ 12177825 w 12187779"/>
                <a:gd name="connsiteY5" fmla="*/ 149911 h 822820"/>
                <a:gd name="connsiteX6" fmla="*/ 12173365 w 12187779"/>
                <a:gd name="connsiteY6" fmla="*/ 149274 h 822820"/>
                <a:gd name="connsiteX7" fmla="*/ 12168269 w 12187779"/>
                <a:gd name="connsiteY7" fmla="*/ 148518 h 822820"/>
                <a:gd name="connsiteX8" fmla="*/ 12162376 w 12187779"/>
                <a:gd name="connsiteY8" fmla="*/ 147682 h 822820"/>
                <a:gd name="connsiteX9" fmla="*/ 12155687 w 12187779"/>
                <a:gd name="connsiteY9" fmla="*/ 146686 h 822820"/>
                <a:gd name="connsiteX10" fmla="*/ 12148360 w 12187779"/>
                <a:gd name="connsiteY10" fmla="*/ 145571 h 822820"/>
                <a:gd name="connsiteX11" fmla="*/ 12140079 w 12187779"/>
                <a:gd name="connsiteY11" fmla="*/ 144337 h 822820"/>
                <a:gd name="connsiteX12" fmla="*/ 12131200 w 12187779"/>
                <a:gd name="connsiteY12" fmla="*/ 143023 h 822820"/>
                <a:gd name="connsiteX13" fmla="*/ 12121484 w 12187779"/>
                <a:gd name="connsiteY13" fmla="*/ 141550 h 822820"/>
                <a:gd name="connsiteX14" fmla="*/ 12111132 w 12187779"/>
                <a:gd name="connsiteY14" fmla="*/ 139957 h 822820"/>
                <a:gd name="connsiteX15" fmla="*/ 12100023 w 12187779"/>
                <a:gd name="connsiteY15" fmla="*/ 138245 h 822820"/>
                <a:gd name="connsiteX16" fmla="*/ 12088077 w 12187779"/>
                <a:gd name="connsiteY16" fmla="*/ 136374 h 822820"/>
                <a:gd name="connsiteX17" fmla="*/ 12075496 w 12187779"/>
                <a:gd name="connsiteY17" fmla="*/ 134383 h 822820"/>
                <a:gd name="connsiteX18" fmla="*/ 12062276 w 12187779"/>
                <a:gd name="connsiteY18" fmla="*/ 132272 h 822820"/>
                <a:gd name="connsiteX19" fmla="*/ 12048260 w 12187779"/>
                <a:gd name="connsiteY19" fmla="*/ 130043 h 822820"/>
                <a:gd name="connsiteX20" fmla="*/ 12033448 w 12187779"/>
                <a:gd name="connsiteY20" fmla="*/ 127654 h 822820"/>
                <a:gd name="connsiteX21" fmla="*/ 12018119 w 12187779"/>
                <a:gd name="connsiteY21" fmla="*/ 125145 h 822820"/>
                <a:gd name="connsiteX22" fmla="*/ 12001992 w 12187779"/>
                <a:gd name="connsiteY22" fmla="*/ 122438 h 822820"/>
                <a:gd name="connsiteX23" fmla="*/ 11985110 w 12187779"/>
                <a:gd name="connsiteY23" fmla="*/ 119650 h 822820"/>
                <a:gd name="connsiteX24" fmla="*/ 11967671 w 12187779"/>
                <a:gd name="connsiteY24" fmla="*/ 116704 h 822820"/>
                <a:gd name="connsiteX25" fmla="*/ 11949474 w 12187779"/>
                <a:gd name="connsiteY25" fmla="*/ 113598 h 822820"/>
                <a:gd name="connsiteX26" fmla="*/ 11930601 w 12187779"/>
                <a:gd name="connsiteY26" fmla="*/ 110333 h 822820"/>
                <a:gd name="connsiteX27" fmla="*/ 11911210 w 12187779"/>
                <a:gd name="connsiteY27" fmla="*/ 106949 h 822820"/>
                <a:gd name="connsiteX28" fmla="*/ 11891023 w 12187779"/>
                <a:gd name="connsiteY28" fmla="*/ 103405 h 822820"/>
                <a:gd name="connsiteX29" fmla="*/ 11870198 w 12187779"/>
                <a:gd name="connsiteY29" fmla="*/ 99702 h 822820"/>
                <a:gd name="connsiteX30" fmla="*/ 11848736 w 12187779"/>
                <a:gd name="connsiteY30" fmla="*/ 95880 h 822820"/>
                <a:gd name="connsiteX31" fmla="*/ 11826599 w 12187779"/>
                <a:gd name="connsiteY31" fmla="*/ 91858 h 822820"/>
                <a:gd name="connsiteX32" fmla="*/ 11803783 w 12187779"/>
                <a:gd name="connsiteY32" fmla="*/ 87757 h 822820"/>
                <a:gd name="connsiteX33" fmla="*/ 11780450 w 12187779"/>
                <a:gd name="connsiteY33" fmla="*/ 83616 h 822820"/>
                <a:gd name="connsiteX34" fmla="*/ 11756361 w 12187779"/>
                <a:gd name="connsiteY34" fmla="*/ 79594 h 822820"/>
                <a:gd name="connsiteX35" fmla="*/ 11731714 w 12187779"/>
                <a:gd name="connsiteY35" fmla="*/ 75692 h 822820"/>
                <a:gd name="connsiteX36" fmla="*/ 11706430 w 12187779"/>
                <a:gd name="connsiteY36" fmla="*/ 71910 h 822820"/>
                <a:gd name="connsiteX37" fmla="*/ 11680509 w 12187779"/>
                <a:gd name="connsiteY37" fmla="*/ 68286 h 822820"/>
                <a:gd name="connsiteX38" fmla="*/ 11654031 w 12187779"/>
                <a:gd name="connsiteY38" fmla="*/ 64822 h 822820"/>
                <a:gd name="connsiteX39" fmla="*/ 11626915 w 12187779"/>
                <a:gd name="connsiteY39" fmla="*/ 61517 h 822820"/>
                <a:gd name="connsiteX40" fmla="*/ 11599283 w 12187779"/>
                <a:gd name="connsiteY40" fmla="*/ 58491 h 822820"/>
                <a:gd name="connsiteX41" fmla="*/ 11570972 w 12187779"/>
                <a:gd name="connsiteY41" fmla="*/ 55664 h 822820"/>
                <a:gd name="connsiteX42" fmla="*/ 11542145 w 12187779"/>
                <a:gd name="connsiteY42" fmla="*/ 53076 h 822820"/>
                <a:gd name="connsiteX43" fmla="*/ 11512680 w 12187779"/>
                <a:gd name="connsiteY43" fmla="*/ 50807 h 822820"/>
                <a:gd name="connsiteX44" fmla="*/ 11482658 w 12187779"/>
                <a:gd name="connsiteY44" fmla="*/ 48816 h 822820"/>
                <a:gd name="connsiteX45" fmla="*/ 11451999 w 12187779"/>
                <a:gd name="connsiteY45" fmla="*/ 47104 h 822820"/>
                <a:gd name="connsiteX46" fmla="*/ 11420822 w 12187779"/>
                <a:gd name="connsiteY46" fmla="*/ 45790 h 822820"/>
                <a:gd name="connsiteX47" fmla="*/ 11389128 w 12187779"/>
                <a:gd name="connsiteY47" fmla="*/ 44834 h 822820"/>
                <a:gd name="connsiteX48" fmla="*/ 11356757 w 12187779"/>
                <a:gd name="connsiteY48" fmla="*/ 44237 h 822820"/>
                <a:gd name="connsiteX49" fmla="*/ 11324026 w 12187779"/>
                <a:gd name="connsiteY49" fmla="*/ 44038 h 822820"/>
                <a:gd name="connsiteX50" fmla="*/ 11290580 w 12187779"/>
                <a:gd name="connsiteY50" fmla="*/ 44277 h 822820"/>
                <a:gd name="connsiteX51" fmla="*/ 11256656 w 12187779"/>
                <a:gd name="connsiteY51" fmla="*/ 44914 h 822820"/>
                <a:gd name="connsiteX52" fmla="*/ 11222215 w 12187779"/>
                <a:gd name="connsiteY52" fmla="*/ 46029 h 822820"/>
                <a:gd name="connsiteX53" fmla="*/ 11187215 w 12187779"/>
                <a:gd name="connsiteY53" fmla="*/ 47621 h 822820"/>
                <a:gd name="connsiteX54" fmla="*/ 11151739 w 12187779"/>
                <a:gd name="connsiteY54" fmla="*/ 49652 h 822820"/>
                <a:gd name="connsiteX55" fmla="*/ 11115704 w 12187779"/>
                <a:gd name="connsiteY55" fmla="*/ 52121 h 822820"/>
                <a:gd name="connsiteX56" fmla="*/ 11079151 w 12187779"/>
                <a:gd name="connsiteY56" fmla="*/ 55107 h 822820"/>
                <a:gd name="connsiteX57" fmla="*/ 11042082 w 12187779"/>
                <a:gd name="connsiteY57" fmla="*/ 58611 h 822820"/>
                <a:gd name="connsiteX58" fmla="*/ 11004574 w 12187779"/>
                <a:gd name="connsiteY58" fmla="*/ 62553 h 822820"/>
                <a:gd name="connsiteX59" fmla="*/ 10966469 w 12187779"/>
                <a:gd name="connsiteY59" fmla="*/ 67012 h 822820"/>
                <a:gd name="connsiteX60" fmla="*/ 10927966 w 12187779"/>
                <a:gd name="connsiteY60" fmla="*/ 71910 h 822820"/>
                <a:gd name="connsiteX61" fmla="*/ 10889024 w 12187779"/>
                <a:gd name="connsiteY61" fmla="*/ 77245 h 822820"/>
                <a:gd name="connsiteX62" fmla="*/ 10849486 w 12187779"/>
                <a:gd name="connsiteY62" fmla="*/ 83058 h 822820"/>
                <a:gd name="connsiteX63" fmla="*/ 10809510 w 12187779"/>
                <a:gd name="connsiteY63" fmla="*/ 89310 h 822820"/>
                <a:gd name="connsiteX64" fmla="*/ 10769016 w 12187779"/>
                <a:gd name="connsiteY64" fmla="*/ 95919 h 822820"/>
                <a:gd name="connsiteX65" fmla="*/ 10728164 w 12187779"/>
                <a:gd name="connsiteY65" fmla="*/ 102887 h 822820"/>
                <a:gd name="connsiteX66" fmla="*/ 10686754 w 12187779"/>
                <a:gd name="connsiteY66" fmla="*/ 110174 h 822820"/>
                <a:gd name="connsiteX67" fmla="*/ 10644946 w 12187779"/>
                <a:gd name="connsiteY67" fmla="*/ 117739 h 822820"/>
                <a:gd name="connsiteX68" fmla="*/ 10602780 w 12187779"/>
                <a:gd name="connsiteY68" fmla="*/ 125543 h 822820"/>
                <a:gd name="connsiteX69" fmla="*/ 10560056 w 12187779"/>
                <a:gd name="connsiteY69" fmla="*/ 133507 h 822820"/>
                <a:gd name="connsiteX70" fmla="*/ 10516814 w 12187779"/>
                <a:gd name="connsiteY70" fmla="*/ 141510 h 822820"/>
                <a:gd name="connsiteX71" fmla="*/ 10473334 w 12187779"/>
                <a:gd name="connsiteY71" fmla="*/ 149553 h 822820"/>
                <a:gd name="connsiteX72" fmla="*/ 10429296 w 12187779"/>
                <a:gd name="connsiteY72" fmla="*/ 157477 h 822820"/>
                <a:gd name="connsiteX73" fmla="*/ 10384900 w 12187779"/>
                <a:gd name="connsiteY73" fmla="*/ 165281 h 822820"/>
                <a:gd name="connsiteX74" fmla="*/ 10340106 w 12187779"/>
                <a:gd name="connsiteY74" fmla="*/ 172766 h 822820"/>
                <a:gd name="connsiteX75" fmla="*/ 10294754 w 12187779"/>
                <a:gd name="connsiteY75" fmla="*/ 179814 h 822820"/>
                <a:gd name="connsiteX76" fmla="*/ 10249164 w 12187779"/>
                <a:gd name="connsiteY76" fmla="*/ 186384 h 822820"/>
                <a:gd name="connsiteX77" fmla="*/ 10203056 w 12187779"/>
                <a:gd name="connsiteY77" fmla="*/ 192237 h 822820"/>
                <a:gd name="connsiteX78" fmla="*/ 10156668 w 12187779"/>
                <a:gd name="connsiteY78" fmla="*/ 197254 h 822820"/>
                <a:gd name="connsiteX79" fmla="*/ 10109764 w 12187779"/>
                <a:gd name="connsiteY79" fmla="*/ 201275 h 822820"/>
                <a:gd name="connsiteX80" fmla="*/ 10062621 w 12187779"/>
                <a:gd name="connsiteY80" fmla="*/ 204063 h 822820"/>
                <a:gd name="connsiteX81" fmla="*/ 10015039 w 12187779"/>
                <a:gd name="connsiteY81" fmla="*/ 205496 h 822820"/>
                <a:gd name="connsiteX82" fmla="*/ 9967100 w 12187779"/>
                <a:gd name="connsiteY82" fmla="*/ 205337 h 822820"/>
                <a:gd name="connsiteX83" fmla="*/ 9918761 w 12187779"/>
                <a:gd name="connsiteY83" fmla="*/ 203306 h 822820"/>
                <a:gd name="connsiteX84" fmla="*/ 9869985 w 12187779"/>
                <a:gd name="connsiteY84" fmla="*/ 200837 h 822820"/>
                <a:gd name="connsiteX85" fmla="*/ 9820930 w 12187779"/>
                <a:gd name="connsiteY85" fmla="*/ 200240 h 822820"/>
                <a:gd name="connsiteX86" fmla="*/ 9771518 w 12187779"/>
                <a:gd name="connsiteY86" fmla="*/ 201554 h 822820"/>
                <a:gd name="connsiteX87" fmla="*/ 9721786 w 12187779"/>
                <a:gd name="connsiteY87" fmla="*/ 204740 h 822820"/>
                <a:gd name="connsiteX88" fmla="*/ 9671696 w 12187779"/>
                <a:gd name="connsiteY88" fmla="*/ 209796 h 822820"/>
                <a:gd name="connsiteX89" fmla="*/ 9621248 w 12187779"/>
                <a:gd name="connsiteY89" fmla="*/ 216725 h 822820"/>
                <a:gd name="connsiteX90" fmla="*/ 9570481 w 12187779"/>
                <a:gd name="connsiteY90" fmla="*/ 225444 h 822820"/>
                <a:gd name="connsiteX91" fmla="*/ 9519395 w 12187779"/>
                <a:gd name="connsiteY91" fmla="*/ 235916 h 822820"/>
                <a:gd name="connsiteX92" fmla="*/ 9467992 w 12187779"/>
                <a:gd name="connsiteY92" fmla="*/ 248140 h 822820"/>
                <a:gd name="connsiteX93" fmla="*/ 9416309 w 12187779"/>
                <a:gd name="connsiteY93" fmla="*/ 261957 h 822820"/>
                <a:gd name="connsiteX94" fmla="*/ 9364268 w 12187779"/>
                <a:gd name="connsiteY94" fmla="*/ 277406 h 822820"/>
                <a:gd name="connsiteX95" fmla="*/ 9311949 w 12187779"/>
                <a:gd name="connsiteY95" fmla="*/ 294328 h 822820"/>
                <a:gd name="connsiteX96" fmla="*/ 9259311 w 12187779"/>
                <a:gd name="connsiteY96" fmla="*/ 312644 h 822820"/>
                <a:gd name="connsiteX97" fmla="*/ 9206394 w 12187779"/>
                <a:gd name="connsiteY97" fmla="*/ 332314 h 822820"/>
                <a:gd name="connsiteX98" fmla="*/ 9153198 w 12187779"/>
                <a:gd name="connsiteY98" fmla="*/ 353178 h 822820"/>
                <a:gd name="connsiteX99" fmla="*/ 9099723 w 12187779"/>
                <a:gd name="connsiteY99" fmla="*/ 375157 h 822820"/>
                <a:gd name="connsiteX100" fmla="*/ 9045970 w 12187779"/>
                <a:gd name="connsiteY100" fmla="*/ 398052 h 822820"/>
                <a:gd name="connsiteX101" fmla="*/ 8991898 w 12187779"/>
                <a:gd name="connsiteY101" fmla="*/ 421783 h 822820"/>
                <a:gd name="connsiteX102" fmla="*/ 8937628 w 12187779"/>
                <a:gd name="connsiteY102" fmla="*/ 446191 h 822820"/>
                <a:gd name="connsiteX103" fmla="*/ 8883079 w 12187779"/>
                <a:gd name="connsiteY103" fmla="*/ 471116 h 822820"/>
                <a:gd name="connsiteX104" fmla="*/ 8828251 w 12187779"/>
                <a:gd name="connsiteY104" fmla="*/ 496360 h 822820"/>
                <a:gd name="connsiteX105" fmla="*/ 8773183 w 12187779"/>
                <a:gd name="connsiteY105" fmla="*/ 521763 h 822820"/>
                <a:gd name="connsiteX106" fmla="*/ 8717878 w 12187779"/>
                <a:gd name="connsiteY106" fmla="*/ 547087 h 822820"/>
                <a:gd name="connsiteX107" fmla="*/ 8662332 w 12187779"/>
                <a:gd name="connsiteY107" fmla="*/ 572172 h 822820"/>
                <a:gd name="connsiteX108" fmla="*/ 8606548 w 12187779"/>
                <a:gd name="connsiteY108" fmla="*/ 596739 h 822820"/>
                <a:gd name="connsiteX109" fmla="*/ 8550566 w 12187779"/>
                <a:gd name="connsiteY109" fmla="*/ 620589 h 822820"/>
                <a:gd name="connsiteX110" fmla="*/ 8494304 w 12187779"/>
                <a:gd name="connsiteY110" fmla="*/ 643524 h 822820"/>
                <a:gd name="connsiteX111" fmla="*/ 8437883 w 12187779"/>
                <a:gd name="connsiteY111" fmla="*/ 665185 h 822820"/>
                <a:gd name="connsiteX112" fmla="*/ 8381224 w 12187779"/>
                <a:gd name="connsiteY112" fmla="*/ 685332 h 822820"/>
                <a:gd name="connsiteX113" fmla="*/ 8324365 w 12187779"/>
                <a:gd name="connsiteY113" fmla="*/ 703728 h 822820"/>
                <a:gd name="connsiteX114" fmla="*/ 8267307 w 12187779"/>
                <a:gd name="connsiteY114" fmla="*/ 720013 h 822820"/>
                <a:gd name="connsiteX115" fmla="*/ 8210050 w 12187779"/>
                <a:gd name="connsiteY115" fmla="*/ 733909 h 822820"/>
                <a:gd name="connsiteX116" fmla="*/ 8152594 w 12187779"/>
                <a:gd name="connsiteY116" fmla="*/ 745098 h 822820"/>
                <a:gd name="connsiteX117" fmla="*/ 8094939 w 12187779"/>
                <a:gd name="connsiteY117" fmla="*/ 753220 h 822820"/>
                <a:gd name="connsiteX118" fmla="*/ 8037124 w 12187779"/>
                <a:gd name="connsiteY118" fmla="*/ 757958 h 822820"/>
                <a:gd name="connsiteX119" fmla="*/ 7979150 w 12187779"/>
                <a:gd name="connsiteY119" fmla="*/ 758635 h 822820"/>
                <a:gd name="connsiteX120" fmla="*/ 7920978 w 12187779"/>
                <a:gd name="connsiteY120" fmla="*/ 754335 h 822820"/>
                <a:gd name="connsiteX121" fmla="*/ 7862646 w 12187779"/>
                <a:gd name="connsiteY121" fmla="*/ 745615 h 822820"/>
                <a:gd name="connsiteX122" fmla="*/ 7804194 w 12187779"/>
                <a:gd name="connsiteY122" fmla="*/ 733113 h 822820"/>
                <a:gd name="connsiteX123" fmla="*/ 7745544 w 12187779"/>
                <a:gd name="connsiteY123" fmla="*/ 717544 h 822820"/>
                <a:gd name="connsiteX124" fmla="*/ 7686774 w 12187779"/>
                <a:gd name="connsiteY124" fmla="*/ 699507 h 822820"/>
                <a:gd name="connsiteX125" fmla="*/ 7627844 w 12187779"/>
                <a:gd name="connsiteY125" fmla="*/ 679638 h 822820"/>
                <a:gd name="connsiteX126" fmla="*/ 7568756 w 12187779"/>
                <a:gd name="connsiteY126" fmla="*/ 658495 h 822820"/>
                <a:gd name="connsiteX127" fmla="*/ 7509587 w 12187779"/>
                <a:gd name="connsiteY127" fmla="*/ 636715 h 822820"/>
                <a:gd name="connsiteX128" fmla="*/ 7450260 w 12187779"/>
                <a:gd name="connsiteY128" fmla="*/ 614776 h 822820"/>
                <a:gd name="connsiteX129" fmla="*/ 7390813 w 12187779"/>
                <a:gd name="connsiteY129" fmla="*/ 593315 h 822820"/>
                <a:gd name="connsiteX130" fmla="*/ 7331286 w 12187779"/>
                <a:gd name="connsiteY130" fmla="*/ 572729 h 822820"/>
                <a:gd name="connsiteX131" fmla="*/ 7271601 w 12187779"/>
                <a:gd name="connsiteY131" fmla="*/ 553498 h 822820"/>
                <a:gd name="connsiteX132" fmla="*/ 7211835 w 12187779"/>
                <a:gd name="connsiteY132" fmla="*/ 536058 h 822820"/>
                <a:gd name="connsiteX133" fmla="*/ 7151990 w 12187779"/>
                <a:gd name="connsiteY133" fmla="*/ 520808 h 822820"/>
                <a:gd name="connsiteX134" fmla="*/ 7092025 w 12187779"/>
                <a:gd name="connsiteY134" fmla="*/ 508106 h 822820"/>
                <a:gd name="connsiteX135" fmla="*/ 7031981 w 12187779"/>
                <a:gd name="connsiteY135" fmla="*/ 498192 h 822820"/>
                <a:gd name="connsiteX136" fmla="*/ 6971817 w 12187779"/>
                <a:gd name="connsiteY136" fmla="*/ 491383 h 822820"/>
                <a:gd name="connsiteX137" fmla="*/ 6911614 w 12187779"/>
                <a:gd name="connsiteY137" fmla="*/ 487839 h 822820"/>
                <a:gd name="connsiteX138" fmla="*/ 6851331 w 12187779"/>
                <a:gd name="connsiteY138" fmla="*/ 487760 h 822820"/>
                <a:gd name="connsiteX139" fmla="*/ 6791008 w 12187779"/>
                <a:gd name="connsiteY139" fmla="*/ 491184 h 822820"/>
                <a:gd name="connsiteX140" fmla="*/ 6730566 w 12187779"/>
                <a:gd name="connsiteY140" fmla="*/ 498232 h 822820"/>
                <a:gd name="connsiteX141" fmla="*/ 6670123 w 12187779"/>
                <a:gd name="connsiteY141" fmla="*/ 508823 h 822820"/>
                <a:gd name="connsiteX142" fmla="*/ 6609601 w 12187779"/>
                <a:gd name="connsiteY142" fmla="*/ 522958 h 822820"/>
                <a:gd name="connsiteX143" fmla="*/ 6549000 w 12187779"/>
                <a:gd name="connsiteY143" fmla="*/ 540517 h 822820"/>
                <a:gd name="connsiteX144" fmla="*/ 6488398 w 12187779"/>
                <a:gd name="connsiteY144" fmla="*/ 561262 h 822820"/>
                <a:gd name="connsiteX145" fmla="*/ 6427796 w 12187779"/>
                <a:gd name="connsiteY145" fmla="*/ 584993 h 822820"/>
                <a:gd name="connsiteX146" fmla="*/ 6367115 w 12187779"/>
                <a:gd name="connsiteY146" fmla="*/ 611432 h 822820"/>
                <a:gd name="connsiteX147" fmla="*/ 6306434 w 12187779"/>
                <a:gd name="connsiteY147" fmla="*/ 640219 h 822820"/>
                <a:gd name="connsiteX148" fmla="*/ 6245713 w 12187779"/>
                <a:gd name="connsiteY148" fmla="*/ 670878 h 822820"/>
                <a:gd name="connsiteX149" fmla="*/ 6184952 w 12187779"/>
                <a:gd name="connsiteY149" fmla="*/ 703051 h 822820"/>
                <a:gd name="connsiteX150" fmla="*/ 6124230 w 12187779"/>
                <a:gd name="connsiteY150" fmla="*/ 736099 h 822820"/>
                <a:gd name="connsiteX151" fmla="*/ 6063509 w 12187779"/>
                <a:gd name="connsiteY151" fmla="*/ 766240 h 822820"/>
                <a:gd name="connsiteX152" fmla="*/ 6002748 w 12187779"/>
                <a:gd name="connsiteY152" fmla="*/ 789733 h 822820"/>
                <a:gd name="connsiteX153" fmla="*/ 5942027 w 12187779"/>
                <a:gd name="connsiteY153" fmla="*/ 806734 h 822820"/>
                <a:gd name="connsiteX154" fmla="*/ 5881346 w 12187779"/>
                <a:gd name="connsiteY154" fmla="*/ 817684 h 822820"/>
                <a:gd name="connsiteX155" fmla="*/ 5820625 w 12187779"/>
                <a:gd name="connsiteY155" fmla="*/ 822821 h 822820"/>
                <a:gd name="connsiteX156" fmla="*/ 5759984 w 12187779"/>
                <a:gd name="connsiteY156" fmla="*/ 822502 h 822820"/>
                <a:gd name="connsiteX157" fmla="*/ 5699342 w 12187779"/>
                <a:gd name="connsiteY157" fmla="*/ 817166 h 822820"/>
                <a:gd name="connsiteX158" fmla="*/ 5638741 w 12187779"/>
                <a:gd name="connsiteY158" fmla="*/ 807172 h 822820"/>
                <a:gd name="connsiteX159" fmla="*/ 5578179 w 12187779"/>
                <a:gd name="connsiteY159" fmla="*/ 792918 h 822820"/>
                <a:gd name="connsiteX160" fmla="*/ 5517657 w 12187779"/>
                <a:gd name="connsiteY160" fmla="*/ 774881 h 822820"/>
                <a:gd name="connsiteX161" fmla="*/ 5457174 w 12187779"/>
                <a:gd name="connsiteY161" fmla="*/ 753459 h 822820"/>
                <a:gd name="connsiteX162" fmla="*/ 5396772 w 12187779"/>
                <a:gd name="connsiteY162" fmla="*/ 729131 h 822820"/>
                <a:gd name="connsiteX163" fmla="*/ 5336409 w 12187779"/>
                <a:gd name="connsiteY163" fmla="*/ 702374 h 822820"/>
                <a:gd name="connsiteX164" fmla="*/ 5276126 w 12187779"/>
                <a:gd name="connsiteY164" fmla="*/ 673666 h 822820"/>
                <a:gd name="connsiteX165" fmla="*/ 5215923 w 12187779"/>
                <a:gd name="connsiteY165" fmla="*/ 643484 h 822820"/>
                <a:gd name="connsiteX166" fmla="*/ 5155799 w 12187779"/>
                <a:gd name="connsiteY166" fmla="*/ 612347 h 822820"/>
                <a:gd name="connsiteX167" fmla="*/ 5095755 w 12187779"/>
                <a:gd name="connsiteY167" fmla="*/ 580693 h 822820"/>
                <a:gd name="connsiteX168" fmla="*/ 5035790 w 12187779"/>
                <a:gd name="connsiteY168" fmla="*/ 549118 h 822820"/>
                <a:gd name="connsiteX169" fmla="*/ 4975905 w 12187779"/>
                <a:gd name="connsiteY169" fmla="*/ 518100 h 822820"/>
                <a:gd name="connsiteX170" fmla="*/ 4916140 w 12187779"/>
                <a:gd name="connsiteY170" fmla="*/ 488118 h 822820"/>
                <a:gd name="connsiteX171" fmla="*/ 4856493 w 12187779"/>
                <a:gd name="connsiteY171" fmla="*/ 459728 h 822820"/>
                <a:gd name="connsiteX172" fmla="*/ 4796927 w 12187779"/>
                <a:gd name="connsiteY172" fmla="*/ 433369 h 822820"/>
                <a:gd name="connsiteX173" fmla="*/ 4737480 w 12187779"/>
                <a:gd name="connsiteY173" fmla="*/ 409599 h 822820"/>
                <a:gd name="connsiteX174" fmla="*/ 4678193 w 12187779"/>
                <a:gd name="connsiteY174" fmla="*/ 388894 h 822820"/>
                <a:gd name="connsiteX175" fmla="*/ 4618985 w 12187779"/>
                <a:gd name="connsiteY175" fmla="*/ 371772 h 822820"/>
                <a:gd name="connsiteX176" fmla="*/ 4559936 w 12187779"/>
                <a:gd name="connsiteY176" fmla="*/ 358672 h 822820"/>
                <a:gd name="connsiteX177" fmla="*/ 4501007 w 12187779"/>
                <a:gd name="connsiteY177" fmla="*/ 350072 h 822820"/>
                <a:gd name="connsiteX178" fmla="*/ 4442236 w 12187779"/>
                <a:gd name="connsiteY178" fmla="*/ 346488 h 822820"/>
                <a:gd name="connsiteX179" fmla="*/ 4383586 w 12187779"/>
                <a:gd name="connsiteY179" fmla="*/ 348320 h 822820"/>
                <a:gd name="connsiteX180" fmla="*/ 4325094 w 12187779"/>
                <a:gd name="connsiteY180" fmla="*/ 356045 h 822820"/>
                <a:gd name="connsiteX181" fmla="*/ 4266762 w 12187779"/>
                <a:gd name="connsiteY181" fmla="*/ 370100 h 822820"/>
                <a:gd name="connsiteX182" fmla="*/ 4208629 w 12187779"/>
                <a:gd name="connsiteY182" fmla="*/ 390486 h 822820"/>
                <a:gd name="connsiteX183" fmla="*/ 4150616 w 12187779"/>
                <a:gd name="connsiteY183" fmla="*/ 411749 h 822820"/>
                <a:gd name="connsiteX184" fmla="*/ 4092801 w 12187779"/>
                <a:gd name="connsiteY184" fmla="*/ 431458 h 822820"/>
                <a:gd name="connsiteX185" fmla="*/ 4035186 w 12187779"/>
                <a:gd name="connsiteY185" fmla="*/ 449296 h 822820"/>
                <a:gd name="connsiteX186" fmla="*/ 3977730 w 12187779"/>
                <a:gd name="connsiteY186" fmla="*/ 464865 h 822820"/>
                <a:gd name="connsiteX187" fmla="*/ 3920473 w 12187779"/>
                <a:gd name="connsiteY187" fmla="*/ 477925 h 822820"/>
                <a:gd name="connsiteX188" fmla="*/ 3863375 w 12187779"/>
                <a:gd name="connsiteY188" fmla="*/ 488158 h 822820"/>
                <a:gd name="connsiteX189" fmla="*/ 3806516 w 12187779"/>
                <a:gd name="connsiteY189" fmla="*/ 495484 h 822820"/>
                <a:gd name="connsiteX190" fmla="*/ 3749856 w 12187779"/>
                <a:gd name="connsiteY190" fmla="*/ 499744 h 822820"/>
                <a:gd name="connsiteX191" fmla="*/ 3693435 w 12187779"/>
                <a:gd name="connsiteY191" fmla="*/ 500899 h 822820"/>
                <a:gd name="connsiteX192" fmla="*/ 3637214 w 12187779"/>
                <a:gd name="connsiteY192" fmla="*/ 498908 h 822820"/>
                <a:gd name="connsiteX193" fmla="*/ 3581191 w 12187779"/>
                <a:gd name="connsiteY193" fmla="*/ 493772 h 822820"/>
                <a:gd name="connsiteX194" fmla="*/ 3525407 w 12187779"/>
                <a:gd name="connsiteY194" fmla="*/ 485609 h 822820"/>
                <a:gd name="connsiteX195" fmla="*/ 3469863 w 12187779"/>
                <a:gd name="connsiteY195" fmla="*/ 474461 h 822820"/>
                <a:gd name="connsiteX196" fmla="*/ 3414556 w 12187779"/>
                <a:gd name="connsiteY196" fmla="*/ 460485 h 822820"/>
                <a:gd name="connsiteX197" fmla="*/ 3359489 w 12187779"/>
                <a:gd name="connsiteY197" fmla="*/ 443881 h 822820"/>
                <a:gd name="connsiteX198" fmla="*/ 3304701 w 12187779"/>
                <a:gd name="connsiteY198" fmla="*/ 424849 h 822820"/>
                <a:gd name="connsiteX199" fmla="*/ 3250112 w 12187779"/>
                <a:gd name="connsiteY199" fmla="*/ 403586 h 822820"/>
                <a:gd name="connsiteX200" fmla="*/ 3195841 w 12187779"/>
                <a:gd name="connsiteY200" fmla="*/ 380373 h 822820"/>
                <a:gd name="connsiteX201" fmla="*/ 3141809 w 12187779"/>
                <a:gd name="connsiteY201" fmla="*/ 355447 h 822820"/>
                <a:gd name="connsiteX202" fmla="*/ 3088056 w 12187779"/>
                <a:gd name="connsiteY202" fmla="*/ 329168 h 822820"/>
                <a:gd name="connsiteX203" fmla="*/ 3034542 w 12187779"/>
                <a:gd name="connsiteY203" fmla="*/ 301814 h 822820"/>
                <a:gd name="connsiteX204" fmla="*/ 2981346 w 12187779"/>
                <a:gd name="connsiteY204" fmla="*/ 273663 h 822820"/>
                <a:gd name="connsiteX205" fmla="*/ 2928429 w 12187779"/>
                <a:gd name="connsiteY205" fmla="*/ 245154 h 822820"/>
                <a:gd name="connsiteX206" fmla="*/ 2875791 w 12187779"/>
                <a:gd name="connsiteY206" fmla="*/ 216605 h 822820"/>
                <a:gd name="connsiteX207" fmla="*/ 2823471 w 12187779"/>
                <a:gd name="connsiteY207" fmla="*/ 188295 h 822820"/>
                <a:gd name="connsiteX208" fmla="*/ 2771470 w 12187779"/>
                <a:gd name="connsiteY208" fmla="*/ 160702 h 822820"/>
                <a:gd name="connsiteX209" fmla="*/ 2719748 w 12187779"/>
                <a:gd name="connsiteY209" fmla="*/ 134064 h 822820"/>
                <a:gd name="connsiteX210" fmla="*/ 2668344 w 12187779"/>
                <a:gd name="connsiteY210" fmla="*/ 108860 h 822820"/>
                <a:gd name="connsiteX211" fmla="*/ 2617259 w 12187779"/>
                <a:gd name="connsiteY211" fmla="*/ 85408 h 822820"/>
                <a:gd name="connsiteX212" fmla="*/ 2566492 w 12187779"/>
                <a:gd name="connsiteY212" fmla="*/ 64066 h 822820"/>
                <a:gd name="connsiteX213" fmla="*/ 2516083 w 12187779"/>
                <a:gd name="connsiteY213" fmla="*/ 45153 h 822820"/>
                <a:gd name="connsiteX214" fmla="*/ 2465954 w 12187779"/>
                <a:gd name="connsiteY214" fmla="*/ 29066 h 822820"/>
                <a:gd name="connsiteX215" fmla="*/ 2416222 w 12187779"/>
                <a:gd name="connsiteY215" fmla="*/ 16166 h 822820"/>
                <a:gd name="connsiteX216" fmla="*/ 2366809 w 12187779"/>
                <a:gd name="connsiteY216" fmla="*/ 6689 h 822820"/>
                <a:gd name="connsiteX217" fmla="*/ 2317754 w 12187779"/>
                <a:gd name="connsiteY217" fmla="*/ 1115 h 822820"/>
                <a:gd name="connsiteX218" fmla="*/ 2269058 w 12187779"/>
                <a:gd name="connsiteY218" fmla="*/ 0 h 822820"/>
                <a:gd name="connsiteX219" fmla="*/ 2220720 w 12187779"/>
                <a:gd name="connsiteY219" fmla="*/ 3185 h 822820"/>
                <a:gd name="connsiteX220" fmla="*/ 2172740 w 12187779"/>
                <a:gd name="connsiteY220" fmla="*/ 10153 h 822820"/>
                <a:gd name="connsiteX221" fmla="*/ 2125159 w 12187779"/>
                <a:gd name="connsiteY221" fmla="*/ 20386 h 822820"/>
                <a:gd name="connsiteX222" fmla="*/ 2077936 w 12187779"/>
                <a:gd name="connsiteY222" fmla="*/ 33446 h 822820"/>
                <a:gd name="connsiteX223" fmla="*/ 2031111 w 12187779"/>
                <a:gd name="connsiteY223" fmla="*/ 48935 h 822820"/>
                <a:gd name="connsiteX224" fmla="*/ 1984644 w 12187779"/>
                <a:gd name="connsiteY224" fmla="*/ 66455 h 822820"/>
                <a:gd name="connsiteX225" fmla="*/ 1938616 w 12187779"/>
                <a:gd name="connsiteY225" fmla="*/ 85607 h 822820"/>
                <a:gd name="connsiteX226" fmla="*/ 1892945 w 12187779"/>
                <a:gd name="connsiteY226" fmla="*/ 106113 h 822820"/>
                <a:gd name="connsiteX227" fmla="*/ 1847713 w 12187779"/>
                <a:gd name="connsiteY227" fmla="*/ 127654 h 822820"/>
                <a:gd name="connsiteX228" fmla="*/ 1802879 w 12187779"/>
                <a:gd name="connsiteY228" fmla="*/ 149911 h 822820"/>
                <a:gd name="connsiteX229" fmla="*/ 1758443 w 12187779"/>
                <a:gd name="connsiteY229" fmla="*/ 172687 h 822820"/>
                <a:gd name="connsiteX230" fmla="*/ 1714445 w 12187779"/>
                <a:gd name="connsiteY230" fmla="*/ 195741 h 822820"/>
                <a:gd name="connsiteX231" fmla="*/ 1670885 w 12187779"/>
                <a:gd name="connsiteY231" fmla="*/ 218835 h 822820"/>
                <a:gd name="connsiteX232" fmla="*/ 1627724 w 12187779"/>
                <a:gd name="connsiteY232" fmla="*/ 241809 h 822820"/>
                <a:gd name="connsiteX233" fmla="*/ 1585000 w 12187779"/>
                <a:gd name="connsiteY233" fmla="*/ 264465 h 822820"/>
                <a:gd name="connsiteX234" fmla="*/ 1542754 w 12187779"/>
                <a:gd name="connsiteY234" fmla="*/ 286723 h 822820"/>
                <a:gd name="connsiteX235" fmla="*/ 1500946 w 12187779"/>
                <a:gd name="connsiteY235" fmla="*/ 308383 h 822820"/>
                <a:gd name="connsiteX236" fmla="*/ 1459576 w 12187779"/>
                <a:gd name="connsiteY236" fmla="*/ 329327 h 822820"/>
                <a:gd name="connsiteX237" fmla="*/ 1418684 w 12187779"/>
                <a:gd name="connsiteY237" fmla="*/ 349475 h 822820"/>
                <a:gd name="connsiteX238" fmla="*/ 1378230 w 12187779"/>
                <a:gd name="connsiteY238" fmla="*/ 368746 h 822820"/>
                <a:gd name="connsiteX239" fmla="*/ 1338253 w 12187779"/>
                <a:gd name="connsiteY239" fmla="*/ 387102 h 822820"/>
                <a:gd name="connsiteX240" fmla="*/ 1298755 w 12187779"/>
                <a:gd name="connsiteY240" fmla="*/ 404422 h 822820"/>
                <a:gd name="connsiteX241" fmla="*/ 1259734 w 12187779"/>
                <a:gd name="connsiteY241" fmla="*/ 420668 h 822820"/>
                <a:gd name="connsiteX242" fmla="*/ 1221231 w 12187779"/>
                <a:gd name="connsiteY242" fmla="*/ 435838 h 822820"/>
                <a:gd name="connsiteX243" fmla="*/ 1183205 w 12187779"/>
                <a:gd name="connsiteY243" fmla="*/ 449854 h 822820"/>
                <a:gd name="connsiteX244" fmla="*/ 1145618 w 12187779"/>
                <a:gd name="connsiteY244" fmla="*/ 462794 h 822820"/>
                <a:gd name="connsiteX245" fmla="*/ 1108588 w 12187779"/>
                <a:gd name="connsiteY245" fmla="*/ 474540 h 822820"/>
                <a:gd name="connsiteX246" fmla="*/ 1072076 w 12187779"/>
                <a:gd name="connsiteY246" fmla="*/ 485132 h 822820"/>
                <a:gd name="connsiteX247" fmla="*/ 1036041 w 12187779"/>
                <a:gd name="connsiteY247" fmla="*/ 494568 h 822820"/>
                <a:gd name="connsiteX248" fmla="*/ 1000524 w 12187779"/>
                <a:gd name="connsiteY248" fmla="*/ 502890 h 822820"/>
                <a:gd name="connsiteX249" fmla="*/ 965525 w 12187779"/>
                <a:gd name="connsiteY249" fmla="*/ 510097 h 822820"/>
                <a:gd name="connsiteX250" fmla="*/ 931083 w 12187779"/>
                <a:gd name="connsiteY250" fmla="*/ 516189 h 822820"/>
                <a:gd name="connsiteX251" fmla="*/ 897159 w 12187779"/>
                <a:gd name="connsiteY251" fmla="*/ 521246 h 822820"/>
                <a:gd name="connsiteX252" fmla="*/ 863793 w 12187779"/>
                <a:gd name="connsiteY252" fmla="*/ 525228 h 822820"/>
                <a:gd name="connsiteX253" fmla="*/ 830943 w 12187779"/>
                <a:gd name="connsiteY253" fmla="*/ 528214 h 822820"/>
                <a:gd name="connsiteX254" fmla="*/ 798652 w 12187779"/>
                <a:gd name="connsiteY254" fmla="*/ 530244 h 822820"/>
                <a:gd name="connsiteX255" fmla="*/ 766917 w 12187779"/>
                <a:gd name="connsiteY255" fmla="*/ 531320 h 822820"/>
                <a:gd name="connsiteX256" fmla="*/ 735741 w 12187779"/>
                <a:gd name="connsiteY256" fmla="*/ 531558 h 822820"/>
                <a:gd name="connsiteX257" fmla="*/ 705121 w 12187779"/>
                <a:gd name="connsiteY257" fmla="*/ 530921 h 822820"/>
                <a:gd name="connsiteX258" fmla="*/ 675099 w 12187779"/>
                <a:gd name="connsiteY258" fmla="*/ 529488 h 822820"/>
                <a:gd name="connsiteX259" fmla="*/ 645635 w 12187779"/>
                <a:gd name="connsiteY259" fmla="*/ 527298 h 822820"/>
                <a:gd name="connsiteX260" fmla="*/ 616767 w 12187779"/>
                <a:gd name="connsiteY260" fmla="*/ 524431 h 822820"/>
                <a:gd name="connsiteX261" fmla="*/ 588497 w 12187779"/>
                <a:gd name="connsiteY261" fmla="*/ 520887 h 822820"/>
                <a:gd name="connsiteX262" fmla="*/ 560784 w 12187779"/>
                <a:gd name="connsiteY262" fmla="*/ 516746 h 822820"/>
                <a:gd name="connsiteX263" fmla="*/ 533669 w 12187779"/>
                <a:gd name="connsiteY263" fmla="*/ 512048 h 822820"/>
                <a:gd name="connsiteX264" fmla="*/ 507190 w 12187779"/>
                <a:gd name="connsiteY264" fmla="*/ 506872 h 822820"/>
                <a:gd name="connsiteX265" fmla="*/ 481309 w 12187779"/>
                <a:gd name="connsiteY265" fmla="*/ 501178 h 822820"/>
                <a:gd name="connsiteX266" fmla="*/ 456025 w 12187779"/>
                <a:gd name="connsiteY266" fmla="*/ 495126 h 822820"/>
                <a:gd name="connsiteX267" fmla="*/ 431379 w 12187779"/>
                <a:gd name="connsiteY267" fmla="*/ 488675 h 822820"/>
                <a:gd name="connsiteX268" fmla="*/ 407329 w 12187779"/>
                <a:gd name="connsiteY268" fmla="*/ 482066 h 822820"/>
                <a:gd name="connsiteX269" fmla="*/ 383956 w 12187779"/>
                <a:gd name="connsiteY269" fmla="*/ 475416 h 822820"/>
                <a:gd name="connsiteX270" fmla="*/ 361181 w 12187779"/>
                <a:gd name="connsiteY270" fmla="*/ 468807 h 822820"/>
                <a:gd name="connsiteX271" fmla="*/ 339043 w 12187779"/>
                <a:gd name="connsiteY271" fmla="*/ 462197 h 822820"/>
                <a:gd name="connsiteX272" fmla="*/ 317581 w 12187779"/>
                <a:gd name="connsiteY272" fmla="*/ 455747 h 822820"/>
                <a:gd name="connsiteX273" fmla="*/ 296757 w 12187779"/>
                <a:gd name="connsiteY273" fmla="*/ 449336 h 822820"/>
                <a:gd name="connsiteX274" fmla="*/ 276570 w 12187779"/>
                <a:gd name="connsiteY274" fmla="*/ 443125 h 822820"/>
                <a:gd name="connsiteX275" fmla="*/ 257099 w 12187779"/>
                <a:gd name="connsiteY275" fmla="*/ 437033 h 822820"/>
                <a:gd name="connsiteX276" fmla="*/ 238226 w 12187779"/>
                <a:gd name="connsiteY276" fmla="*/ 431100 h 822820"/>
                <a:gd name="connsiteX277" fmla="*/ 220069 w 12187779"/>
                <a:gd name="connsiteY277" fmla="*/ 425366 h 822820"/>
                <a:gd name="connsiteX278" fmla="*/ 202589 w 12187779"/>
                <a:gd name="connsiteY278" fmla="*/ 419832 h 822820"/>
                <a:gd name="connsiteX279" fmla="*/ 185787 w 12187779"/>
                <a:gd name="connsiteY279" fmla="*/ 414496 h 822820"/>
                <a:gd name="connsiteX280" fmla="*/ 169701 w 12187779"/>
                <a:gd name="connsiteY280" fmla="*/ 409400 h 822820"/>
                <a:gd name="connsiteX281" fmla="*/ 154251 w 12187779"/>
                <a:gd name="connsiteY281" fmla="*/ 404542 h 822820"/>
                <a:gd name="connsiteX282" fmla="*/ 139519 w 12187779"/>
                <a:gd name="connsiteY282" fmla="*/ 399883 h 822820"/>
                <a:gd name="connsiteX283" fmla="*/ 125543 w 12187779"/>
                <a:gd name="connsiteY283" fmla="*/ 395464 h 822820"/>
                <a:gd name="connsiteX284" fmla="*/ 112205 w 12187779"/>
                <a:gd name="connsiteY284" fmla="*/ 391283 h 822820"/>
                <a:gd name="connsiteX285" fmla="*/ 99622 w 12187779"/>
                <a:gd name="connsiteY285" fmla="*/ 387341 h 822820"/>
                <a:gd name="connsiteX286" fmla="*/ 87757 w 12187779"/>
                <a:gd name="connsiteY286" fmla="*/ 383598 h 822820"/>
                <a:gd name="connsiteX287" fmla="*/ 76608 w 12187779"/>
                <a:gd name="connsiteY287" fmla="*/ 380174 h 822820"/>
                <a:gd name="connsiteX288" fmla="*/ 66216 w 12187779"/>
                <a:gd name="connsiteY288" fmla="*/ 376949 h 822820"/>
                <a:gd name="connsiteX289" fmla="*/ 56540 w 12187779"/>
                <a:gd name="connsiteY289" fmla="*/ 373962 h 822820"/>
                <a:gd name="connsiteX290" fmla="*/ 47621 w 12187779"/>
                <a:gd name="connsiteY290" fmla="*/ 371215 h 822820"/>
                <a:gd name="connsiteX291" fmla="*/ 39459 w 12187779"/>
                <a:gd name="connsiteY291" fmla="*/ 368706 h 822820"/>
                <a:gd name="connsiteX292" fmla="*/ 32013 w 12187779"/>
                <a:gd name="connsiteY292" fmla="*/ 366437 h 822820"/>
                <a:gd name="connsiteX293" fmla="*/ 25364 w 12187779"/>
                <a:gd name="connsiteY293" fmla="*/ 364446 h 822820"/>
                <a:gd name="connsiteX294" fmla="*/ 19431 w 12187779"/>
                <a:gd name="connsiteY294" fmla="*/ 362654 h 822820"/>
                <a:gd name="connsiteX295" fmla="*/ 14334 w 12187779"/>
                <a:gd name="connsiteY295" fmla="*/ 361101 h 822820"/>
                <a:gd name="connsiteX296" fmla="*/ 9954 w 12187779"/>
                <a:gd name="connsiteY296" fmla="*/ 359787 h 822820"/>
                <a:gd name="connsiteX297" fmla="*/ 6371 w 12187779"/>
                <a:gd name="connsiteY297" fmla="*/ 358712 h 822820"/>
                <a:gd name="connsiteX298" fmla="*/ 3584 w 12187779"/>
                <a:gd name="connsiteY298" fmla="*/ 357876 h 822820"/>
                <a:gd name="connsiteX299" fmla="*/ 1593 w 12187779"/>
                <a:gd name="connsiteY299" fmla="*/ 357279 h 822820"/>
                <a:gd name="connsiteX300" fmla="*/ 398 w 12187779"/>
                <a:gd name="connsiteY300" fmla="*/ 356921 h 822820"/>
                <a:gd name="connsiteX301" fmla="*/ 0 w 12187779"/>
                <a:gd name="connsiteY301" fmla="*/ 356801 h 82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22820">
                  <a:moveTo>
                    <a:pt x="12187780" y="151345"/>
                  </a:moveTo>
                  <a:lnTo>
                    <a:pt x="12187381" y="151305"/>
                  </a:lnTo>
                  <a:lnTo>
                    <a:pt x="12186226" y="151106"/>
                  </a:lnTo>
                  <a:lnTo>
                    <a:pt x="12184116" y="150827"/>
                  </a:lnTo>
                  <a:lnTo>
                    <a:pt x="12181369" y="150429"/>
                  </a:lnTo>
                  <a:lnTo>
                    <a:pt x="12177825" y="149911"/>
                  </a:lnTo>
                  <a:lnTo>
                    <a:pt x="12173365" y="149274"/>
                  </a:lnTo>
                  <a:lnTo>
                    <a:pt x="12168269" y="148518"/>
                  </a:lnTo>
                  <a:lnTo>
                    <a:pt x="12162376" y="147682"/>
                  </a:lnTo>
                  <a:lnTo>
                    <a:pt x="12155687" y="146686"/>
                  </a:lnTo>
                  <a:lnTo>
                    <a:pt x="12148360" y="145571"/>
                  </a:lnTo>
                  <a:lnTo>
                    <a:pt x="12140079" y="144337"/>
                  </a:lnTo>
                  <a:lnTo>
                    <a:pt x="12131200" y="143023"/>
                  </a:lnTo>
                  <a:lnTo>
                    <a:pt x="12121484" y="141550"/>
                  </a:lnTo>
                  <a:lnTo>
                    <a:pt x="12111132" y="139957"/>
                  </a:lnTo>
                  <a:lnTo>
                    <a:pt x="12100023" y="138245"/>
                  </a:lnTo>
                  <a:lnTo>
                    <a:pt x="12088077" y="136374"/>
                  </a:lnTo>
                  <a:lnTo>
                    <a:pt x="12075496" y="134383"/>
                  </a:lnTo>
                  <a:lnTo>
                    <a:pt x="12062276" y="132272"/>
                  </a:lnTo>
                  <a:lnTo>
                    <a:pt x="12048260" y="130043"/>
                  </a:lnTo>
                  <a:lnTo>
                    <a:pt x="12033448" y="127654"/>
                  </a:lnTo>
                  <a:lnTo>
                    <a:pt x="12018119" y="125145"/>
                  </a:lnTo>
                  <a:lnTo>
                    <a:pt x="12001992" y="122438"/>
                  </a:lnTo>
                  <a:lnTo>
                    <a:pt x="11985110" y="119650"/>
                  </a:lnTo>
                  <a:lnTo>
                    <a:pt x="11967671" y="116704"/>
                  </a:lnTo>
                  <a:lnTo>
                    <a:pt x="11949474" y="113598"/>
                  </a:lnTo>
                  <a:lnTo>
                    <a:pt x="11930601" y="110333"/>
                  </a:lnTo>
                  <a:lnTo>
                    <a:pt x="11911210" y="106949"/>
                  </a:lnTo>
                  <a:lnTo>
                    <a:pt x="11891023" y="103405"/>
                  </a:lnTo>
                  <a:lnTo>
                    <a:pt x="11870198" y="99702"/>
                  </a:lnTo>
                  <a:lnTo>
                    <a:pt x="11848736" y="95880"/>
                  </a:lnTo>
                  <a:lnTo>
                    <a:pt x="11826599" y="91858"/>
                  </a:lnTo>
                  <a:lnTo>
                    <a:pt x="11803783" y="87757"/>
                  </a:lnTo>
                  <a:lnTo>
                    <a:pt x="11780450" y="83616"/>
                  </a:lnTo>
                  <a:lnTo>
                    <a:pt x="11756361" y="79594"/>
                  </a:lnTo>
                  <a:lnTo>
                    <a:pt x="11731714" y="75692"/>
                  </a:lnTo>
                  <a:lnTo>
                    <a:pt x="11706430" y="71910"/>
                  </a:lnTo>
                  <a:lnTo>
                    <a:pt x="11680509" y="68286"/>
                  </a:lnTo>
                  <a:lnTo>
                    <a:pt x="11654031" y="64822"/>
                  </a:lnTo>
                  <a:lnTo>
                    <a:pt x="11626915" y="61517"/>
                  </a:lnTo>
                  <a:lnTo>
                    <a:pt x="11599283" y="58491"/>
                  </a:lnTo>
                  <a:lnTo>
                    <a:pt x="11570972" y="55664"/>
                  </a:lnTo>
                  <a:lnTo>
                    <a:pt x="11542145" y="53076"/>
                  </a:lnTo>
                  <a:lnTo>
                    <a:pt x="11512680" y="50807"/>
                  </a:lnTo>
                  <a:lnTo>
                    <a:pt x="11482658" y="48816"/>
                  </a:lnTo>
                  <a:lnTo>
                    <a:pt x="11451999" y="47104"/>
                  </a:lnTo>
                  <a:lnTo>
                    <a:pt x="11420822" y="45790"/>
                  </a:lnTo>
                  <a:lnTo>
                    <a:pt x="11389128" y="44834"/>
                  </a:lnTo>
                  <a:lnTo>
                    <a:pt x="11356757" y="44237"/>
                  </a:lnTo>
                  <a:lnTo>
                    <a:pt x="11324026" y="44038"/>
                  </a:lnTo>
                  <a:lnTo>
                    <a:pt x="11290580" y="44277"/>
                  </a:lnTo>
                  <a:lnTo>
                    <a:pt x="11256656" y="44914"/>
                  </a:lnTo>
                  <a:lnTo>
                    <a:pt x="11222215" y="46029"/>
                  </a:lnTo>
                  <a:lnTo>
                    <a:pt x="11187215" y="47621"/>
                  </a:lnTo>
                  <a:lnTo>
                    <a:pt x="11151739" y="49652"/>
                  </a:lnTo>
                  <a:lnTo>
                    <a:pt x="11115704" y="52121"/>
                  </a:lnTo>
                  <a:lnTo>
                    <a:pt x="11079151" y="55107"/>
                  </a:lnTo>
                  <a:lnTo>
                    <a:pt x="11042082" y="58611"/>
                  </a:lnTo>
                  <a:lnTo>
                    <a:pt x="11004574" y="62553"/>
                  </a:lnTo>
                  <a:lnTo>
                    <a:pt x="10966469" y="67012"/>
                  </a:lnTo>
                  <a:lnTo>
                    <a:pt x="10927966" y="71910"/>
                  </a:lnTo>
                  <a:lnTo>
                    <a:pt x="10889024" y="77245"/>
                  </a:lnTo>
                  <a:lnTo>
                    <a:pt x="10849486" y="83058"/>
                  </a:lnTo>
                  <a:lnTo>
                    <a:pt x="10809510" y="89310"/>
                  </a:lnTo>
                  <a:lnTo>
                    <a:pt x="10769016" y="95919"/>
                  </a:lnTo>
                  <a:lnTo>
                    <a:pt x="10728164" y="102887"/>
                  </a:lnTo>
                  <a:lnTo>
                    <a:pt x="10686754" y="110174"/>
                  </a:lnTo>
                  <a:lnTo>
                    <a:pt x="10644946" y="117739"/>
                  </a:lnTo>
                  <a:lnTo>
                    <a:pt x="10602780" y="125543"/>
                  </a:lnTo>
                  <a:lnTo>
                    <a:pt x="10560056" y="133507"/>
                  </a:lnTo>
                  <a:lnTo>
                    <a:pt x="10516814" y="141510"/>
                  </a:lnTo>
                  <a:lnTo>
                    <a:pt x="10473334" y="149553"/>
                  </a:lnTo>
                  <a:lnTo>
                    <a:pt x="10429296" y="157477"/>
                  </a:lnTo>
                  <a:lnTo>
                    <a:pt x="10384900" y="165281"/>
                  </a:lnTo>
                  <a:lnTo>
                    <a:pt x="10340106" y="172766"/>
                  </a:lnTo>
                  <a:lnTo>
                    <a:pt x="10294754" y="179814"/>
                  </a:lnTo>
                  <a:lnTo>
                    <a:pt x="10249164" y="186384"/>
                  </a:lnTo>
                  <a:lnTo>
                    <a:pt x="10203056" y="192237"/>
                  </a:lnTo>
                  <a:lnTo>
                    <a:pt x="10156668" y="197254"/>
                  </a:lnTo>
                  <a:lnTo>
                    <a:pt x="10109764" y="201275"/>
                  </a:lnTo>
                  <a:lnTo>
                    <a:pt x="10062621" y="204063"/>
                  </a:lnTo>
                  <a:lnTo>
                    <a:pt x="10015039" y="205496"/>
                  </a:lnTo>
                  <a:lnTo>
                    <a:pt x="9967100" y="205337"/>
                  </a:lnTo>
                  <a:lnTo>
                    <a:pt x="9918761" y="203306"/>
                  </a:lnTo>
                  <a:lnTo>
                    <a:pt x="9869985" y="200837"/>
                  </a:lnTo>
                  <a:lnTo>
                    <a:pt x="9820930" y="200240"/>
                  </a:lnTo>
                  <a:lnTo>
                    <a:pt x="9771518" y="201554"/>
                  </a:lnTo>
                  <a:lnTo>
                    <a:pt x="9721786" y="204740"/>
                  </a:lnTo>
                  <a:lnTo>
                    <a:pt x="9671696" y="209796"/>
                  </a:lnTo>
                  <a:lnTo>
                    <a:pt x="9621248" y="216725"/>
                  </a:lnTo>
                  <a:lnTo>
                    <a:pt x="9570481" y="225444"/>
                  </a:lnTo>
                  <a:lnTo>
                    <a:pt x="9519395" y="235916"/>
                  </a:lnTo>
                  <a:lnTo>
                    <a:pt x="9467992" y="248140"/>
                  </a:lnTo>
                  <a:lnTo>
                    <a:pt x="9416309" y="261957"/>
                  </a:lnTo>
                  <a:lnTo>
                    <a:pt x="9364268" y="277406"/>
                  </a:lnTo>
                  <a:lnTo>
                    <a:pt x="9311949" y="294328"/>
                  </a:lnTo>
                  <a:lnTo>
                    <a:pt x="9259311" y="312644"/>
                  </a:lnTo>
                  <a:lnTo>
                    <a:pt x="9206394" y="332314"/>
                  </a:lnTo>
                  <a:lnTo>
                    <a:pt x="9153198" y="353178"/>
                  </a:lnTo>
                  <a:lnTo>
                    <a:pt x="9099723" y="375157"/>
                  </a:lnTo>
                  <a:lnTo>
                    <a:pt x="9045970" y="398052"/>
                  </a:lnTo>
                  <a:lnTo>
                    <a:pt x="8991898" y="421783"/>
                  </a:lnTo>
                  <a:lnTo>
                    <a:pt x="8937628" y="446191"/>
                  </a:lnTo>
                  <a:lnTo>
                    <a:pt x="8883079" y="471116"/>
                  </a:lnTo>
                  <a:lnTo>
                    <a:pt x="8828251" y="496360"/>
                  </a:lnTo>
                  <a:lnTo>
                    <a:pt x="8773183" y="521763"/>
                  </a:lnTo>
                  <a:lnTo>
                    <a:pt x="8717878" y="547087"/>
                  </a:lnTo>
                  <a:lnTo>
                    <a:pt x="8662332" y="572172"/>
                  </a:lnTo>
                  <a:lnTo>
                    <a:pt x="8606548" y="596739"/>
                  </a:lnTo>
                  <a:lnTo>
                    <a:pt x="8550566" y="620589"/>
                  </a:lnTo>
                  <a:lnTo>
                    <a:pt x="8494304" y="643524"/>
                  </a:lnTo>
                  <a:lnTo>
                    <a:pt x="8437883" y="665185"/>
                  </a:lnTo>
                  <a:lnTo>
                    <a:pt x="8381224" y="685332"/>
                  </a:lnTo>
                  <a:lnTo>
                    <a:pt x="8324365" y="703728"/>
                  </a:lnTo>
                  <a:lnTo>
                    <a:pt x="8267307" y="720013"/>
                  </a:lnTo>
                  <a:lnTo>
                    <a:pt x="8210050" y="733909"/>
                  </a:lnTo>
                  <a:lnTo>
                    <a:pt x="8152594" y="745098"/>
                  </a:lnTo>
                  <a:lnTo>
                    <a:pt x="8094939" y="753220"/>
                  </a:lnTo>
                  <a:lnTo>
                    <a:pt x="8037124" y="757958"/>
                  </a:lnTo>
                  <a:lnTo>
                    <a:pt x="7979150" y="758635"/>
                  </a:lnTo>
                  <a:lnTo>
                    <a:pt x="7920978" y="754335"/>
                  </a:lnTo>
                  <a:lnTo>
                    <a:pt x="7862646" y="745615"/>
                  </a:lnTo>
                  <a:lnTo>
                    <a:pt x="7804194" y="733113"/>
                  </a:lnTo>
                  <a:lnTo>
                    <a:pt x="7745544" y="717544"/>
                  </a:lnTo>
                  <a:lnTo>
                    <a:pt x="7686774" y="699507"/>
                  </a:lnTo>
                  <a:lnTo>
                    <a:pt x="7627844" y="679638"/>
                  </a:lnTo>
                  <a:lnTo>
                    <a:pt x="7568756" y="658495"/>
                  </a:lnTo>
                  <a:lnTo>
                    <a:pt x="7509587" y="636715"/>
                  </a:lnTo>
                  <a:lnTo>
                    <a:pt x="7450260" y="614776"/>
                  </a:lnTo>
                  <a:lnTo>
                    <a:pt x="7390813" y="593315"/>
                  </a:lnTo>
                  <a:lnTo>
                    <a:pt x="7331286" y="572729"/>
                  </a:lnTo>
                  <a:lnTo>
                    <a:pt x="7271601" y="553498"/>
                  </a:lnTo>
                  <a:lnTo>
                    <a:pt x="7211835" y="536058"/>
                  </a:lnTo>
                  <a:lnTo>
                    <a:pt x="7151990" y="520808"/>
                  </a:lnTo>
                  <a:lnTo>
                    <a:pt x="7092025" y="508106"/>
                  </a:lnTo>
                  <a:lnTo>
                    <a:pt x="7031981" y="498192"/>
                  </a:lnTo>
                  <a:lnTo>
                    <a:pt x="6971817" y="491383"/>
                  </a:lnTo>
                  <a:lnTo>
                    <a:pt x="6911614" y="487839"/>
                  </a:lnTo>
                  <a:lnTo>
                    <a:pt x="6851331" y="487760"/>
                  </a:lnTo>
                  <a:lnTo>
                    <a:pt x="6791008" y="491184"/>
                  </a:lnTo>
                  <a:lnTo>
                    <a:pt x="6730566" y="498232"/>
                  </a:lnTo>
                  <a:lnTo>
                    <a:pt x="6670123" y="508823"/>
                  </a:lnTo>
                  <a:lnTo>
                    <a:pt x="6609601" y="522958"/>
                  </a:lnTo>
                  <a:lnTo>
                    <a:pt x="6549000" y="540517"/>
                  </a:lnTo>
                  <a:lnTo>
                    <a:pt x="6488398" y="561262"/>
                  </a:lnTo>
                  <a:lnTo>
                    <a:pt x="6427796" y="584993"/>
                  </a:lnTo>
                  <a:lnTo>
                    <a:pt x="6367115" y="611432"/>
                  </a:lnTo>
                  <a:lnTo>
                    <a:pt x="6306434" y="640219"/>
                  </a:lnTo>
                  <a:lnTo>
                    <a:pt x="6245713" y="670878"/>
                  </a:lnTo>
                  <a:lnTo>
                    <a:pt x="6184952" y="703051"/>
                  </a:lnTo>
                  <a:lnTo>
                    <a:pt x="6124230" y="736099"/>
                  </a:lnTo>
                  <a:lnTo>
                    <a:pt x="6063509" y="766240"/>
                  </a:lnTo>
                  <a:lnTo>
                    <a:pt x="6002748" y="789733"/>
                  </a:lnTo>
                  <a:lnTo>
                    <a:pt x="5942027" y="806734"/>
                  </a:lnTo>
                  <a:lnTo>
                    <a:pt x="5881346" y="817684"/>
                  </a:lnTo>
                  <a:lnTo>
                    <a:pt x="5820625" y="822821"/>
                  </a:lnTo>
                  <a:lnTo>
                    <a:pt x="5759984" y="822502"/>
                  </a:lnTo>
                  <a:lnTo>
                    <a:pt x="5699342" y="817166"/>
                  </a:lnTo>
                  <a:lnTo>
                    <a:pt x="5638741" y="807172"/>
                  </a:lnTo>
                  <a:lnTo>
                    <a:pt x="5578179" y="792918"/>
                  </a:lnTo>
                  <a:lnTo>
                    <a:pt x="5517657" y="774881"/>
                  </a:lnTo>
                  <a:lnTo>
                    <a:pt x="5457174" y="753459"/>
                  </a:lnTo>
                  <a:lnTo>
                    <a:pt x="5396772" y="729131"/>
                  </a:lnTo>
                  <a:lnTo>
                    <a:pt x="5336409" y="702374"/>
                  </a:lnTo>
                  <a:lnTo>
                    <a:pt x="5276126" y="673666"/>
                  </a:lnTo>
                  <a:lnTo>
                    <a:pt x="5215923" y="643484"/>
                  </a:lnTo>
                  <a:lnTo>
                    <a:pt x="5155799" y="612347"/>
                  </a:lnTo>
                  <a:lnTo>
                    <a:pt x="5095755" y="580693"/>
                  </a:lnTo>
                  <a:lnTo>
                    <a:pt x="5035790" y="549118"/>
                  </a:lnTo>
                  <a:lnTo>
                    <a:pt x="4975905" y="518100"/>
                  </a:lnTo>
                  <a:lnTo>
                    <a:pt x="4916140" y="488118"/>
                  </a:lnTo>
                  <a:lnTo>
                    <a:pt x="4856493" y="459728"/>
                  </a:lnTo>
                  <a:lnTo>
                    <a:pt x="4796927" y="433369"/>
                  </a:lnTo>
                  <a:lnTo>
                    <a:pt x="4737480" y="409599"/>
                  </a:lnTo>
                  <a:lnTo>
                    <a:pt x="4678193" y="388894"/>
                  </a:lnTo>
                  <a:lnTo>
                    <a:pt x="4618985" y="371772"/>
                  </a:lnTo>
                  <a:lnTo>
                    <a:pt x="4559936" y="358672"/>
                  </a:lnTo>
                  <a:lnTo>
                    <a:pt x="4501007" y="350072"/>
                  </a:lnTo>
                  <a:lnTo>
                    <a:pt x="4442236" y="346488"/>
                  </a:lnTo>
                  <a:lnTo>
                    <a:pt x="4383586" y="348320"/>
                  </a:lnTo>
                  <a:lnTo>
                    <a:pt x="4325094" y="356045"/>
                  </a:lnTo>
                  <a:lnTo>
                    <a:pt x="4266762" y="370100"/>
                  </a:lnTo>
                  <a:lnTo>
                    <a:pt x="4208629" y="390486"/>
                  </a:lnTo>
                  <a:lnTo>
                    <a:pt x="4150616" y="411749"/>
                  </a:lnTo>
                  <a:lnTo>
                    <a:pt x="4092801" y="431458"/>
                  </a:lnTo>
                  <a:lnTo>
                    <a:pt x="4035186" y="449296"/>
                  </a:lnTo>
                  <a:lnTo>
                    <a:pt x="3977730" y="464865"/>
                  </a:lnTo>
                  <a:lnTo>
                    <a:pt x="3920473" y="477925"/>
                  </a:lnTo>
                  <a:lnTo>
                    <a:pt x="3863375" y="488158"/>
                  </a:lnTo>
                  <a:lnTo>
                    <a:pt x="3806516" y="495484"/>
                  </a:lnTo>
                  <a:lnTo>
                    <a:pt x="3749856" y="499744"/>
                  </a:lnTo>
                  <a:lnTo>
                    <a:pt x="3693435" y="500899"/>
                  </a:lnTo>
                  <a:lnTo>
                    <a:pt x="3637214" y="498908"/>
                  </a:lnTo>
                  <a:lnTo>
                    <a:pt x="3581191" y="493772"/>
                  </a:lnTo>
                  <a:lnTo>
                    <a:pt x="3525407" y="485609"/>
                  </a:lnTo>
                  <a:lnTo>
                    <a:pt x="3469863" y="474461"/>
                  </a:lnTo>
                  <a:lnTo>
                    <a:pt x="3414556" y="460485"/>
                  </a:lnTo>
                  <a:lnTo>
                    <a:pt x="3359489" y="443881"/>
                  </a:lnTo>
                  <a:lnTo>
                    <a:pt x="3304701" y="424849"/>
                  </a:lnTo>
                  <a:lnTo>
                    <a:pt x="3250112" y="403586"/>
                  </a:lnTo>
                  <a:lnTo>
                    <a:pt x="3195841" y="380373"/>
                  </a:lnTo>
                  <a:lnTo>
                    <a:pt x="3141809" y="355447"/>
                  </a:lnTo>
                  <a:lnTo>
                    <a:pt x="3088056" y="329168"/>
                  </a:lnTo>
                  <a:lnTo>
                    <a:pt x="3034542" y="301814"/>
                  </a:lnTo>
                  <a:lnTo>
                    <a:pt x="2981346" y="273663"/>
                  </a:lnTo>
                  <a:lnTo>
                    <a:pt x="2928429" y="245154"/>
                  </a:lnTo>
                  <a:lnTo>
                    <a:pt x="2875791" y="216605"/>
                  </a:lnTo>
                  <a:lnTo>
                    <a:pt x="2823471" y="188295"/>
                  </a:lnTo>
                  <a:lnTo>
                    <a:pt x="2771470" y="160702"/>
                  </a:lnTo>
                  <a:lnTo>
                    <a:pt x="2719748" y="134064"/>
                  </a:lnTo>
                  <a:lnTo>
                    <a:pt x="2668344" y="108860"/>
                  </a:lnTo>
                  <a:lnTo>
                    <a:pt x="2617259" y="85408"/>
                  </a:lnTo>
                  <a:lnTo>
                    <a:pt x="2566492" y="64066"/>
                  </a:lnTo>
                  <a:lnTo>
                    <a:pt x="2516083" y="45153"/>
                  </a:lnTo>
                  <a:lnTo>
                    <a:pt x="2465954" y="29066"/>
                  </a:lnTo>
                  <a:lnTo>
                    <a:pt x="2416222" y="16166"/>
                  </a:lnTo>
                  <a:lnTo>
                    <a:pt x="2366809" y="6689"/>
                  </a:lnTo>
                  <a:lnTo>
                    <a:pt x="2317754" y="1115"/>
                  </a:lnTo>
                  <a:lnTo>
                    <a:pt x="2269058" y="0"/>
                  </a:lnTo>
                  <a:lnTo>
                    <a:pt x="2220720" y="3185"/>
                  </a:lnTo>
                  <a:lnTo>
                    <a:pt x="2172740" y="10153"/>
                  </a:lnTo>
                  <a:lnTo>
                    <a:pt x="2125159" y="20386"/>
                  </a:lnTo>
                  <a:lnTo>
                    <a:pt x="2077936" y="33446"/>
                  </a:lnTo>
                  <a:lnTo>
                    <a:pt x="2031111" y="48935"/>
                  </a:lnTo>
                  <a:lnTo>
                    <a:pt x="1984644" y="66455"/>
                  </a:lnTo>
                  <a:lnTo>
                    <a:pt x="1938616" y="85607"/>
                  </a:lnTo>
                  <a:lnTo>
                    <a:pt x="1892945" y="106113"/>
                  </a:lnTo>
                  <a:lnTo>
                    <a:pt x="1847713" y="127654"/>
                  </a:lnTo>
                  <a:lnTo>
                    <a:pt x="1802879" y="149911"/>
                  </a:lnTo>
                  <a:lnTo>
                    <a:pt x="1758443" y="172687"/>
                  </a:lnTo>
                  <a:lnTo>
                    <a:pt x="1714445" y="195741"/>
                  </a:lnTo>
                  <a:lnTo>
                    <a:pt x="1670885" y="218835"/>
                  </a:lnTo>
                  <a:lnTo>
                    <a:pt x="1627724" y="241809"/>
                  </a:lnTo>
                  <a:lnTo>
                    <a:pt x="1585000" y="264465"/>
                  </a:lnTo>
                  <a:lnTo>
                    <a:pt x="1542754" y="286723"/>
                  </a:lnTo>
                  <a:lnTo>
                    <a:pt x="1500946" y="308383"/>
                  </a:lnTo>
                  <a:lnTo>
                    <a:pt x="1459576" y="329327"/>
                  </a:lnTo>
                  <a:lnTo>
                    <a:pt x="1418684" y="349475"/>
                  </a:lnTo>
                  <a:lnTo>
                    <a:pt x="1378230" y="368746"/>
                  </a:lnTo>
                  <a:lnTo>
                    <a:pt x="1338253" y="387102"/>
                  </a:lnTo>
                  <a:lnTo>
                    <a:pt x="1298755" y="404422"/>
                  </a:lnTo>
                  <a:lnTo>
                    <a:pt x="1259734" y="420668"/>
                  </a:lnTo>
                  <a:lnTo>
                    <a:pt x="1221231" y="435838"/>
                  </a:lnTo>
                  <a:lnTo>
                    <a:pt x="1183205" y="449854"/>
                  </a:lnTo>
                  <a:lnTo>
                    <a:pt x="1145618" y="462794"/>
                  </a:lnTo>
                  <a:lnTo>
                    <a:pt x="1108588" y="474540"/>
                  </a:lnTo>
                  <a:lnTo>
                    <a:pt x="1072076" y="485132"/>
                  </a:lnTo>
                  <a:lnTo>
                    <a:pt x="1036041" y="494568"/>
                  </a:lnTo>
                  <a:lnTo>
                    <a:pt x="1000524" y="502890"/>
                  </a:lnTo>
                  <a:lnTo>
                    <a:pt x="965525" y="510097"/>
                  </a:lnTo>
                  <a:lnTo>
                    <a:pt x="931083" y="516189"/>
                  </a:lnTo>
                  <a:lnTo>
                    <a:pt x="897159" y="521246"/>
                  </a:lnTo>
                  <a:lnTo>
                    <a:pt x="863793" y="525228"/>
                  </a:lnTo>
                  <a:lnTo>
                    <a:pt x="830943" y="528214"/>
                  </a:lnTo>
                  <a:lnTo>
                    <a:pt x="798652" y="530244"/>
                  </a:lnTo>
                  <a:lnTo>
                    <a:pt x="766917" y="531320"/>
                  </a:lnTo>
                  <a:lnTo>
                    <a:pt x="735741" y="531558"/>
                  </a:lnTo>
                  <a:lnTo>
                    <a:pt x="705121" y="530921"/>
                  </a:lnTo>
                  <a:lnTo>
                    <a:pt x="675099" y="529488"/>
                  </a:lnTo>
                  <a:lnTo>
                    <a:pt x="645635" y="527298"/>
                  </a:lnTo>
                  <a:lnTo>
                    <a:pt x="616767" y="524431"/>
                  </a:lnTo>
                  <a:lnTo>
                    <a:pt x="588497" y="520887"/>
                  </a:lnTo>
                  <a:lnTo>
                    <a:pt x="560784" y="516746"/>
                  </a:lnTo>
                  <a:lnTo>
                    <a:pt x="533669" y="512048"/>
                  </a:lnTo>
                  <a:lnTo>
                    <a:pt x="507190" y="506872"/>
                  </a:lnTo>
                  <a:lnTo>
                    <a:pt x="481309" y="501178"/>
                  </a:lnTo>
                  <a:lnTo>
                    <a:pt x="456025" y="495126"/>
                  </a:lnTo>
                  <a:lnTo>
                    <a:pt x="431379" y="488675"/>
                  </a:lnTo>
                  <a:lnTo>
                    <a:pt x="407329" y="482066"/>
                  </a:lnTo>
                  <a:lnTo>
                    <a:pt x="383956" y="475416"/>
                  </a:lnTo>
                  <a:lnTo>
                    <a:pt x="361181" y="468807"/>
                  </a:lnTo>
                  <a:lnTo>
                    <a:pt x="339043" y="462197"/>
                  </a:lnTo>
                  <a:lnTo>
                    <a:pt x="317581" y="455747"/>
                  </a:lnTo>
                  <a:lnTo>
                    <a:pt x="296757" y="449336"/>
                  </a:lnTo>
                  <a:lnTo>
                    <a:pt x="276570" y="443125"/>
                  </a:lnTo>
                  <a:lnTo>
                    <a:pt x="257099" y="437033"/>
                  </a:lnTo>
                  <a:lnTo>
                    <a:pt x="238226" y="431100"/>
                  </a:lnTo>
                  <a:lnTo>
                    <a:pt x="220069" y="425366"/>
                  </a:lnTo>
                  <a:lnTo>
                    <a:pt x="202589" y="419832"/>
                  </a:lnTo>
                  <a:lnTo>
                    <a:pt x="185787" y="414496"/>
                  </a:lnTo>
                  <a:lnTo>
                    <a:pt x="169701" y="409400"/>
                  </a:lnTo>
                  <a:lnTo>
                    <a:pt x="154251" y="404542"/>
                  </a:lnTo>
                  <a:lnTo>
                    <a:pt x="139519" y="399883"/>
                  </a:lnTo>
                  <a:lnTo>
                    <a:pt x="125543" y="395464"/>
                  </a:lnTo>
                  <a:lnTo>
                    <a:pt x="112205" y="391283"/>
                  </a:lnTo>
                  <a:lnTo>
                    <a:pt x="99622" y="387341"/>
                  </a:lnTo>
                  <a:lnTo>
                    <a:pt x="87757" y="383598"/>
                  </a:lnTo>
                  <a:lnTo>
                    <a:pt x="76608" y="380174"/>
                  </a:lnTo>
                  <a:lnTo>
                    <a:pt x="66216" y="376949"/>
                  </a:lnTo>
                  <a:lnTo>
                    <a:pt x="56540" y="373962"/>
                  </a:lnTo>
                  <a:lnTo>
                    <a:pt x="47621" y="371215"/>
                  </a:lnTo>
                  <a:lnTo>
                    <a:pt x="39459" y="368706"/>
                  </a:lnTo>
                  <a:lnTo>
                    <a:pt x="32013" y="366437"/>
                  </a:lnTo>
                  <a:lnTo>
                    <a:pt x="25364" y="364446"/>
                  </a:lnTo>
                  <a:lnTo>
                    <a:pt x="19431" y="362654"/>
                  </a:lnTo>
                  <a:lnTo>
                    <a:pt x="14334" y="361101"/>
                  </a:lnTo>
                  <a:lnTo>
                    <a:pt x="9954" y="359787"/>
                  </a:lnTo>
                  <a:lnTo>
                    <a:pt x="6371" y="358712"/>
                  </a:lnTo>
                  <a:lnTo>
                    <a:pt x="3584" y="357876"/>
                  </a:lnTo>
                  <a:lnTo>
                    <a:pt x="1593" y="357279"/>
                  </a:lnTo>
                  <a:lnTo>
                    <a:pt x="398" y="356921"/>
                  </a:lnTo>
                  <a:lnTo>
                    <a:pt x="0" y="356801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98E3789-BF8F-FFBF-3047-21F0B65DCFD3}"/>
                </a:ext>
              </a:extLst>
            </p:cNvPr>
            <p:cNvSpPr/>
            <p:nvPr/>
          </p:nvSpPr>
          <p:spPr>
            <a:xfrm>
              <a:off x="1513" y="3117669"/>
              <a:ext cx="12187779" cy="811791"/>
            </a:xfrm>
            <a:custGeom>
              <a:avLst/>
              <a:gdLst>
                <a:gd name="connsiteX0" fmla="*/ 12187780 w 12187779"/>
                <a:gd name="connsiteY0" fmla="*/ 146447 h 811791"/>
                <a:gd name="connsiteX1" fmla="*/ 12187381 w 12187779"/>
                <a:gd name="connsiteY1" fmla="*/ 146408 h 811791"/>
                <a:gd name="connsiteX2" fmla="*/ 12186226 w 12187779"/>
                <a:gd name="connsiteY2" fmla="*/ 146208 h 811791"/>
                <a:gd name="connsiteX3" fmla="*/ 12184116 w 12187779"/>
                <a:gd name="connsiteY3" fmla="*/ 145930 h 811791"/>
                <a:gd name="connsiteX4" fmla="*/ 12181369 w 12187779"/>
                <a:gd name="connsiteY4" fmla="*/ 145492 h 811791"/>
                <a:gd name="connsiteX5" fmla="*/ 12177825 w 12187779"/>
                <a:gd name="connsiteY5" fmla="*/ 144934 h 811791"/>
                <a:gd name="connsiteX6" fmla="*/ 12173365 w 12187779"/>
                <a:gd name="connsiteY6" fmla="*/ 144297 h 811791"/>
                <a:gd name="connsiteX7" fmla="*/ 12168269 w 12187779"/>
                <a:gd name="connsiteY7" fmla="*/ 143501 h 811791"/>
                <a:gd name="connsiteX8" fmla="*/ 12162376 w 12187779"/>
                <a:gd name="connsiteY8" fmla="*/ 142585 h 811791"/>
                <a:gd name="connsiteX9" fmla="*/ 12155687 w 12187779"/>
                <a:gd name="connsiteY9" fmla="*/ 141590 h 811791"/>
                <a:gd name="connsiteX10" fmla="*/ 12148360 w 12187779"/>
                <a:gd name="connsiteY10" fmla="*/ 140435 h 811791"/>
                <a:gd name="connsiteX11" fmla="*/ 12140079 w 12187779"/>
                <a:gd name="connsiteY11" fmla="*/ 139161 h 811791"/>
                <a:gd name="connsiteX12" fmla="*/ 12131200 w 12187779"/>
                <a:gd name="connsiteY12" fmla="*/ 137807 h 811791"/>
                <a:gd name="connsiteX13" fmla="*/ 12121484 w 12187779"/>
                <a:gd name="connsiteY13" fmla="*/ 136294 h 811791"/>
                <a:gd name="connsiteX14" fmla="*/ 12111132 w 12187779"/>
                <a:gd name="connsiteY14" fmla="*/ 134662 h 811791"/>
                <a:gd name="connsiteX15" fmla="*/ 12100023 w 12187779"/>
                <a:gd name="connsiteY15" fmla="*/ 132949 h 811791"/>
                <a:gd name="connsiteX16" fmla="*/ 12088077 w 12187779"/>
                <a:gd name="connsiteY16" fmla="*/ 131078 h 811791"/>
                <a:gd name="connsiteX17" fmla="*/ 12075496 w 12187779"/>
                <a:gd name="connsiteY17" fmla="*/ 129087 h 811791"/>
                <a:gd name="connsiteX18" fmla="*/ 12062276 w 12187779"/>
                <a:gd name="connsiteY18" fmla="*/ 126977 h 811791"/>
                <a:gd name="connsiteX19" fmla="*/ 12048260 w 12187779"/>
                <a:gd name="connsiteY19" fmla="*/ 124747 h 811791"/>
                <a:gd name="connsiteX20" fmla="*/ 12033448 w 12187779"/>
                <a:gd name="connsiteY20" fmla="*/ 122398 h 811791"/>
                <a:gd name="connsiteX21" fmla="*/ 12018119 w 12187779"/>
                <a:gd name="connsiteY21" fmla="*/ 119929 h 811791"/>
                <a:gd name="connsiteX22" fmla="*/ 12001992 w 12187779"/>
                <a:gd name="connsiteY22" fmla="*/ 117341 h 811791"/>
                <a:gd name="connsiteX23" fmla="*/ 11985110 w 12187779"/>
                <a:gd name="connsiteY23" fmla="*/ 114673 h 811791"/>
                <a:gd name="connsiteX24" fmla="*/ 11967671 w 12187779"/>
                <a:gd name="connsiteY24" fmla="*/ 111846 h 811791"/>
                <a:gd name="connsiteX25" fmla="*/ 11949474 w 12187779"/>
                <a:gd name="connsiteY25" fmla="*/ 108940 h 811791"/>
                <a:gd name="connsiteX26" fmla="*/ 11930601 w 12187779"/>
                <a:gd name="connsiteY26" fmla="*/ 105914 h 811791"/>
                <a:gd name="connsiteX27" fmla="*/ 11911210 w 12187779"/>
                <a:gd name="connsiteY27" fmla="*/ 102808 h 811791"/>
                <a:gd name="connsiteX28" fmla="*/ 11891023 w 12187779"/>
                <a:gd name="connsiteY28" fmla="*/ 99583 h 811791"/>
                <a:gd name="connsiteX29" fmla="*/ 11870198 w 12187779"/>
                <a:gd name="connsiteY29" fmla="*/ 96278 h 811791"/>
                <a:gd name="connsiteX30" fmla="*/ 11848736 w 12187779"/>
                <a:gd name="connsiteY30" fmla="*/ 92893 h 811791"/>
                <a:gd name="connsiteX31" fmla="*/ 11826599 w 12187779"/>
                <a:gd name="connsiteY31" fmla="*/ 89429 h 811791"/>
                <a:gd name="connsiteX32" fmla="*/ 11803783 w 12187779"/>
                <a:gd name="connsiteY32" fmla="*/ 85925 h 811791"/>
                <a:gd name="connsiteX33" fmla="*/ 11780450 w 12187779"/>
                <a:gd name="connsiteY33" fmla="*/ 82501 h 811791"/>
                <a:gd name="connsiteX34" fmla="*/ 11756361 w 12187779"/>
                <a:gd name="connsiteY34" fmla="*/ 79196 h 811791"/>
                <a:gd name="connsiteX35" fmla="*/ 11731714 w 12187779"/>
                <a:gd name="connsiteY35" fmla="*/ 76051 h 811791"/>
                <a:gd name="connsiteX36" fmla="*/ 11706430 w 12187779"/>
                <a:gd name="connsiteY36" fmla="*/ 73064 h 811791"/>
                <a:gd name="connsiteX37" fmla="*/ 11680509 w 12187779"/>
                <a:gd name="connsiteY37" fmla="*/ 70317 h 811791"/>
                <a:gd name="connsiteX38" fmla="*/ 11654031 w 12187779"/>
                <a:gd name="connsiteY38" fmla="*/ 67729 h 811791"/>
                <a:gd name="connsiteX39" fmla="*/ 11626915 w 12187779"/>
                <a:gd name="connsiteY39" fmla="*/ 65420 h 811791"/>
                <a:gd name="connsiteX40" fmla="*/ 11599283 w 12187779"/>
                <a:gd name="connsiteY40" fmla="*/ 63309 h 811791"/>
                <a:gd name="connsiteX41" fmla="*/ 11570972 w 12187779"/>
                <a:gd name="connsiteY41" fmla="*/ 61478 h 811791"/>
                <a:gd name="connsiteX42" fmla="*/ 11542145 w 12187779"/>
                <a:gd name="connsiteY42" fmla="*/ 59965 h 811791"/>
                <a:gd name="connsiteX43" fmla="*/ 11512680 w 12187779"/>
                <a:gd name="connsiteY43" fmla="*/ 58730 h 811791"/>
                <a:gd name="connsiteX44" fmla="*/ 11482658 w 12187779"/>
                <a:gd name="connsiteY44" fmla="*/ 57814 h 811791"/>
                <a:gd name="connsiteX45" fmla="*/ 11451999 w 12187779"/>
                <a:gd name="connsiteY45" fmla="*/ 57257 h 811791"/>
                <a:gd name="connsiteX46" fmla="*/ 11420822 w 12187779"/>
                <a:gd name="connsiteY46" fmla="*/ 57018 h 811791"/>
                <a:gd name="connsiteX47" fmla="*/ 11389128 w 12187779"/>
                <a:gd name="connsiteY47" fmla="*/ 57138 h 811791"/>
                <a:gd name="connsiteX48" fmla="*/ 11356757 w 12187779"/>
                <a:gd name="connsiteY48" fmla="*/ 57655 h 811791"/>
                <a:gd name="connsiteX49" fmla="*/ 11324026 w 12187779"/>
                <a:gd name="connsiteY49" fmla="*/ 58531 h 811791"/>
                <a:gd name="connsiteX50" fmla="*/ 11290580 w 12187779"/>
                <a:gd name="connsiteY50" fmla="*/ 59845 h 811791"/>
                <a:gd name="connsiteX51" fmla="*/ 11256656 w 12187779"/>
                <a:gd name="connsiteY51" fmla="*/ 61557 h 811791"/>
                <a:gd name="connsiteX52" fmla="*/ 11222215 w 12187779"/>
                <a:gd name="connsiteY52" fmla="*/ 63668 h 811791"/>
                <a:gd name="connsiteX53" fmla="*/ 11187215 w 12187779"/>
                <a:gd name="connsiteY53" fmla="*/ 66176 h 811791"/>
                <a:gd name="connsiteX54" fmla="*/ 11151739 w 12187779"/>
                <a:gd name="connsiteY54" fmla="*/ 69123 h 811791"/>
                <a:gd name="connsiteX55" fmla="*/ 11115704 w 12187779"/>
                <a:gd name="connsiteY55" fmla="*/ 72507 h 811791"/>
                <a:gd name="connsiteX56" fmla="*/ 11079151 w 12187779"/>
                <a:gd name="connsiteY56" fmla="*/ 76290 h 811791"/>
                <a:gd name="connsiteX57" fmla="*/ 11042082 w 12187779"/>
                <a:gd name="connsiteY57" fmla="*/ 80470 h 811791"/>
                <a:gd name="connsiteX58" fmla="*/ 11004574 w 12187779"/>
                <a:gd name="connsiteY58" fmla="*/ 85089 h 811791"/>
                <a:gd name="connsiteX59" fmla="*/ 10966469 w 12187779"/>
                <a:gd name="connsiteY59" fmla="*/ 90066 h 811791"/>
                <a:gd name="connsiteX60" fmla="*/ 10927966 w 12187779"/>
                <a:gd name="connsiteY60" fmla="*/ 95442 h 811791"/>
                <a:gd name="connsiteX61" fmla="*/ 10889024 w 12187779"/>
                <a:gd name="connsiteY61" fmla="*/ 101135 h 811791"/>
                <a:gd name="connsiteX62" fmla="*/ 10849486 w 12187779"/>
                <a:gd name="connsiteY62" fmla="*/ 107188 h 811791"/>
                <a:gd name="connsiteX63" fmla="*/ 10809510 w 12187779"/>
                <a:gd name="connsiteY63" fmla="*/ 113519 h 811791"/>
                <a:gd name="connsiteX64" fmla="*/ 10769016 w 12187779"/>
                <a:gd name="connsiteY64" fmla="*/ 120168 h 811791"/>
                <a:gd name="connsiteX65" fmla="*/ 10728164 w 12187779"/>
                <a:gd name="connsiteY65" fmla="*/ 127017 h 811791"/>
                <a:gd name="connsiteX66" fmla="*/ 10686754 w 12187779"/>
                <a:gd name="connsiteY66" fmla="*/ 134064 h 811791"/>
                <a:gd name="connsiteX67" fmla="*/ 10644946 w 12187779"/>
                <a:gd name="connsiteY67" fmla="*/ 141231 h 811791"/>
                <a:gd name="connsiteX68" fmla="*/ 10602780 w 12187779"/>
                <a:gd name="connsiteY68" fmla="*/ 148518 h 811791"/>
                <a:gd name="connsiteX69" fmla="*/ 10560056 w 12187779"/>
                <a:gd name="connsiteY69" fmla="*/ 155844 h 811791"/>
                <a:gd name="connsiteX70" fmla="*/ 10516814 w 12187779"/>
                <a:gd name="connsiteY70" fmla="*/ 163091 h 811791"/>
                <a:gd name="connsiteX71" fmla="*/ 10473334 w 12187779"/>
                <a:gd name="connsiteY71" fmla="*/ 170258 h 811791"/>
                <a:gd name="connsiteX72" fmla="*/ 10429296 w 12187779"/>
                <a:gd name="connsiteY72" fmla="*/ 177226 h 811791"/>
                <a:gd name="connsiteX73" fmla="*/ 10384900 w 12187779"/>
                <a:gd name="connsiteY73" fmla="*/ 183915 h 811791"/>
                <a:gd name="connsiteX74" fmla="*/ 10340106 w 12187779"/>
                <a:gd name="connsiteY74" fmla="*/ 190246 h 811791"/>
                <a:gd name="connsiteX75" fmla="*/ 10294754 w 12187779"/>
                <a:gd name="connsiteY75" fmla="*/ 196059 h 811791"/>
                <a:gd name="connsiteX76" fmla="*/ 10249164 w 12187779"/>
                <a:gd name="connsiteY76" fmla="*/ 201315 h 811791"/>
                <a:gd name="connsiteX77" fmla="*/ 10203056 w 12187779"/>
                <a:gd name="connsiteY77" fmla="*/ 205815 h 811791"/>
                <a:gd name="connsiteX78" fmla="*/ 10156668 w 12187779"/>
                <a:gd name="connsiteY78" fmla="*/ 209518 h 811791"/>
                <a:gd name="connsiteX79" fmla="*/ 10109764 w 12187779"/>
                <a:gd name="connsiteY79" fmla="*/ 212185 h 811791"/>
                <a:gd name="connsiteX80" fmla="*/ 10062621 w 12187779"/>
                <a:gd name="connsiteY80" fmla="*/ 213778 h 811791"/>
                <a:gd name="connsiteX81" fmla="*/ 10015039 w 12187779"/>
                <a:gd name="connsiteY81" fmla="*/ 214017 h 811791"/>
                <a:gd name="connsiteX82" fmla="*/ 9967100 w 12187779"/>
                <a:gd name="connsiteY82" fmla="*/ 212822 h 811791"/>
                <a:gd name="connsiteX83" fmla="*/ 9918761 w 12187779"/>
                <a:gd name="connsiteY83" fmla="*/ 209956 h 811791"/>
                <a:gd name="connsiteX84" fmla="*/ 9869985 w 12187779"/>
                <a:gd name="connsiteY84" fmla="*/ 206531 h 811791"/>
                <a:gd name="connsiteX85" fmla="*/ 9820930 w 12187779"/>
                <a:gd name="connsiteY85" fmla="*/ 204421 h 811791"/>
                <a:gd name="connsiteX86" fmla="*/ 9771518 w 12187779"/>
                <a:gd name="connsiteY86" fmla="*/ 203704 h 811791"/>
                <a:gd name="connsiteX87" fmla="*/ 9721786 w 12187779"/>
                <a:gd name="connsiteY87" fmla="*/ 204381 h 811791"/>
                <a:gd name="connsiteX88" fmla="*/ 9671696 w 12187779"/>
                <a:gd name="connsiteY88" fmla="*/ 206531 h 811791"/>
                <a:gd name="connsiteX89" fmla="*/ 9621248 w 12187779"/>
                <a:gd name="connsiteY89" fmla="*/ 210155 h 811791"/>
                <a:gd name="connsiteX90" fmla="*/ 9570481 w 12187779"/>
                <a:gd name="connsiteY90" fmla="*/ 215291 h 811791"/>
                <a:gd name="connsiteX91" fmla="*/ 9519395 w 12187779"/>
                <a:gd name="connsiteY91" fmla="*/ 221941 h 811791"/>
                <a:gd name="connsiteX92" fmla="*/ 9467992 w 12187779"/>
                <a:gd name="connsiteY92" fmla="*/ 230103 h 811791"/>
                <a:gd name="connsiteX93" fmla="*/ 9416309 w 12187779"/>
                <a:gd name="connsiteY93" fmla="*/ 239739 h 811791"/>
                <a:gd name="connsiteX94" fmla="*/ 9364268 w 12187779"/>
                <a:gd name="connsiteY94" fmla="*/ 250927 h 811791"/>
                <a:gd name="connsiteX95" fmla="*/ 9311949 w 12187779"/>
                <a:gd name="connsiteY95" fmla="*/ 263549 h 811791"/>
                <a:gd name="connsiteX96" fmla="*/ 9259311 w 12187779"/>
                <a:gd name="connsiteY96" fmla="*/ 277645 h 811791"/>
                <a:gd name="connsiteX97" fmla="*/ 9206394 w 12187779"/>
                <a:gd name="connsiteY97" fmla="*/ 293134 h 811791"/>
                <a:gd name="connsiteX98" fmla="*/ 9153198 w 12187779"/>
                <a:gd name="connsiteY98" fmla="*/ 309976 h 811791"/>
                <a:gd name="connsiteX99" fmla="*/ 9099723 w 12187779"/>
                <a:gd name="connsiteY99" fmla="*/ 328093 h 811791"/>
                <a:gd name="connsiteX100" fmla="*/ 9045970 w 12187779"/>
                <a:gd name="connsiteY100" fmla="*/ 347404 h 811791"/>
                <a:gd name="connsiteX101" fmla="*/ 8991898 w 12187779"/>
                <a:gd name="connsiteY101" fmla="*/ 367791 h 811791"/>
                <a:gd name="connsiteX102" fmla="*/ 8937628 w 12187779"/>
                <a:gd name="connsiteY102" fmla="*/ 389212 h 811791"/>
                <a:gd name="connsiteX103" fmla="*/ 8883079 w 12187779"/>
                <a:gd name="connsiteY103" fmla="*/ 411510 h 811791"/>
                <a:gd name="connsiteX104" fmla="*/ 8828251 w 12187779"/>
                <a:gd name="connsiteY104" fmla="*/ 434524 h 811791"/>
                <a:gd name="connsiteX105" fmla="*/ 8773183 w 12187779"/>
                <a:gd name="connsiteY105" fmla="*/ 458136 h 811791"/>
                <a:gd name="connsiteX106" fmla="*/ 8717878 w 12187779"/>
                <a:gd name="connsiteY106" fmla="*/ 482145 h 811791"/>
                <a:gd name="connsiteX107" fmla="*/ 8662332 w 12187779"/>
                <a:gd name="connsiteY107" fmla="*/ 506354 h 811791"/>
                <a:gd name="connsiteX108" fmla="*/ 8606548 w 12187779"/>
                <a:gd name="connsiteY108" fmla="*/ 530603 h 811791"/>
                <a:gd name="connsiteX109" fmla="*/ 8550566 w 12187779"/>
                <a:gd name="connsiteY109" fmla="*/ 554652 h 811791"/>
                <a:gd name="connsiteX110" fmla="*/ 8494304 w 12187779"/>
                <a:gd name="connsiteY110" fmla="*/ 578184 h 811791"/>
                <a:gd name="connsiteX111" fmla="*/ 8437883 w 12187779"/>
                <a:gd name="connsiteY111" fmla="*/ 601039 h 811791"/>
                <a:gd name="connsiteX112" fmla="*/ 8381224 w 12187779"/>
                <a:gd name="connsiteY112" fmla="*/ 622899 h 811791"/>
                <a:gd name="connsiteX113" fmla="*/ 8324365 w 12187779"/>
                <a:gd name="connsiteY113" fmla="*/ 643405 h 811791"/>
                <a:gd name="connsiteX114" fmla="*/ 8267307 w 12187779"/>
                <a:gd name="connsiteY114" fmla="*/ 662318 h 811791"/>
                <a:gd name="connsiteX115" fmla="*/ 8210050 w 12187779"/>
                <a:gd name="connsiteY115" fmla="*/ 679200 h 811791"/>
                <a:gd name="connsiteX116" fmla="*/ 8152594 w 12187779"/>
                <a:gd name="connsiteY116" fmla="*/ 693773 h 811791"/>
                <a:gd name="connsiteX117" fmla="*/ 8094939 w 12187779"/>
                <a:gd name="connsiteY117" fmla="*/ 705559 h 811791"/>
                <a:gd name="connsiteX118" fmla="*/ 8037124 w 12187779"/>
                <a:gd name="connsiteY118" fmla="*/ 714239 h 811791"/>
                <a:gd name="connsiteX119" fmla="*/ 7979150 w 12187779"/>
                <a:gd name="connsiteY119" fmla="*/ 719177 h 811791"/>
                <a:gd name="connsiteX120" fmla="*/ 7920978 w 12187779"/>
                <a:gd name="connsiteY120" fmla="*/ 720053 h 811791"/>
                <a:gd name="connsiteX121" fmla="*/ 7862646 w 12187779"/>
                <a:gd name="connsiteY121" fmla="*/ 717305 h 811791"/>
                <a:gd name="connsiteX122" fmla="*/ 7804194 w 12187779"/>
                <a:gd name="connsiteY122" fmla="*/ 711452 h 811791"/>
                <a:gd name="connsiteX123" fmla="*/ 7745544 w 12187779"/>
                <a:gd name="connsiteY123" fmla="*/ 702931 h 811791"/>
                <a:gd name="connsiteX124" fmla="*/ 7686774 w 12187779"/>
                <a:gd name="connsiteY124" fmla="*/ 692300 h 811791"/>
                <a:gd name="connsiteX125" fmla="*/ 7627844 w 12187779"/>
                <a:gd name="connsiteY125" fmla="*/ 679917 h 811791"/>
                <a:gd name="connsiteX126" fmla="*/ 7568756 w 12187779"/>
                <a:gd name="connsiteY126" fmla="*/ 666300 h 811791"/>
                <a:gd name="connsiteX127" fmla="*/ 7509587 w 12187779"/>
                <a:gd name="connsiteY127" fmla="*/ 651926 h 811791"/>
                <a:gd name="connsiteX128" fmla="*/ 7450260 w 12187779"/>
                <a:gd name="connsiteY128" fmla="*/ 637114 h 811791"/>
                <a:gd name="connsiteX129" fmla="*/ 7390813 w 12187779"/>
                <a:gd name="connsiteY129" fmla="*/ 622381 h 811791"/>
                <a:gd name="connsiteX130" fmla="*/ 7331286 w 12187779"/>
                <a:gd name="connsiteY130" fmla="*/ 608047 h 811791"/>
                <a:gd name="connsiteX131" fmla="*/ 7271601 w 12187779"/>
                <a:gd name="connsiteY131" fmla="*/ 594509 h 811791"/>
                <a:gd name="connsiteX132" fmla="*/ 7211835 w 12187779"/>
                <a:gd name="connsiteY132" fmla="*/ 582086 h 811791"/>
                <a:gd name="connsiteX133" fmla="*/ 7151990 w 12187779"/>
                <a:gd name="connsiteY133" fmla="*/ 571097 h 811791"/>
                <a:gd name="connsiteX134" fmla="*/ 7092025 w 12187779"/>
                <a:gd name="connsiteY134" fmla="*/ 561819 h 811791"/>
                <a:gd name="connsiteX135" fmla="*/ 7031981 w 12187779"/>
                <a:gd name="connsiteY135" fmla="*/ 554493 h 811791"/>
                <a:gd name="connsiteX136" fmla="*/ 6971817 w 12187779"/>
                <a:gd name="connsiteY136" fmla="*/ 549357 h 811791"/>
                <a:gd name="connsiteX137" fmla="*/ 6911614 w 12187779"/>
                <a:gd name="connsiteY137" fmla="*/ 546649 h 811791"/>
                <a:gd name="connsiteX138" fmla="*/ 6851331 w 12187779"/>
                <a:gd name="connsiteY138" fmla="*/ 546450 h 811791"/>
                <a:gd name="connsiteX139" fmla="*/ 6791008 w 12187779"/>
                <a:gd name="connsiteY139" fmla="*/ 548919 h 811791"/>
                <a:gd name="connsiteX140" fmla="*/ 6730566 w 12187779"/>
                <a:gd name="connsiteY140" fmla="*/ 554095 h 811791"/>
                <a:gd name="connsiteX141" fmla="*/ 6670123 w 12187779"/>
                <a:gd name="connsiteY141" fmla="*/ 562098 h 811791"/>
                <a:gd name="connsiteX142" fmla="*/ 6609601 w 12187779"/>
                <a:gd name="connsiteY142" fmla="*/ 572849 h 811791"/>
                <a:gd name="connsiteX143" fmla="*/ 6549000 w 12187779"/>
                <a:gd name="connsiteY143" fmla="*/ 586347 h 811791"/>
                <a:gd name="connsiteX144" fmla="*/ 6488398 w 12187779"/>
                <a:gd name="connsiteY144" fmla="*/ 602513 h 811791"/>
                <a:gd name="connsiteX145" fmla="*/ 6427796 w 12187779"/>
                <a:gd name="connsiteY145" fmla="*/ 621227 h 811791"/>
                <a:gd name="connsiteX146" fmla="*/ 6367115 w 12187779"/>
                <a:gd name="connsiteY146" fmla="*/ 642290 h 811791"/>
                <a:gd name="connsiteX147" fmla="*/ 6306434 w 12187779"/>
                <a:gd name="connsiteY147" fmla="*/ 665543 h 811791"/>
                <a:gd name="connsiteX148" fmla="*/ 6245713 w 12187779"/>
                <a:gd name="connsiteY148" fmla="*/ 690707 h 811791"/>
                <a:gd name="connsiteX149" fmla="*/ 6184952 w 12187779"/>
                <a:gd name="connsiteY149" fmla="*/ 717504 h 811791"/>
                <a:gd name="connsiteX150" fmla="*/ 6124230 w 12187779"/>
                <a:gd name="connsiteY150" fmla="*/ 745615 h 811791"/>
                <a:gd name="connsiteX151" fmla="*/ 6063509 w 12187779"/>
                <a:gd name="connsiteY151" fmla="*/ 771218 h 811791"/>
                <a:gd name="connsiteX152" fmla="*/ 6002748 w 12187779"/>
                <a:gd name="connsiteY152" fmla="*/ 790330 h 811791"/>
                <a:gd name="connsiteX153" fmla="*/ 5942027 w 12187779"/>
                <a:gd name="connsiteY153" fmla="*/ 803231 h 811791"/>
                <a:gd name="connsiteX154" fmla="*/ 5881346 w 12187779"/>
                <a:gd name="connsiteY154" fmla="*/ 810278 h 811791"/>
                <a:gd name="connsiteX155" fmla="*/ 5820625 w 12187779"/>
                <a:gd name="connsiteY155" fmla="*/ 811791 h 811791"/>
                <a:gd name="connsiteX156" fmla="*/ 5759984 w 12187779"/>
                <a:gd name="connsiteY156" fmla="*/ 808088 h 811791"/>
                <a:gd name="connsiteX157" fmla="*/ 5699342 w 12187779"/>
                <a:gd name="connsiteY157" fmla="*/ 799567 h 811791"/>
                <a:gd name="connsiteX158" fmla="*/ 5638741 w 12187779"/>
                <a:gd name="connsiteY158" fmla="*/ 786667 h 811791"/>
                <a:gd name="connsiteX159" fmla="*/ 5578179 w 12187779"/>
                <a:gd name="connsiteY159" fmla="*/ 769705 h 811791"/>
                <a:gd name="connsiteX160" fmla="*/ 5517657 w 12187779"/>
                <a:gd name="connsiteY160" fmla="*/ 749159 h 811791"/>
                <a:gd name="connsiteX161" fmla="*/ 5457174 w 12187779"/>
                <a:gd name="connsiteY161" fmla="*/ 725468 h 811791"/>
                <a:gd name="connsiteX162" fmla="*/ 5396772 w 12187779"/>
                <a:gd name="connsiteY162" fmla="*/ 699029 h 811791"/>
                <a:gd name="connsiteX163" fmla="*/ 5336409 w 12187779"/>
                <a:gd name="connsiteY163" fmla="*/ 670361 h 811791"/>
                <a:gd name="connsiteX164" fmla="*/ 5276126 w 12187779"/>
                <a:gd name="connsiteY164" fmla="*/ 639941 h 811791"/>
                <a:gd name="connsiteX165" fmla="*/ 5215923 w 12187779"/>
                <a:gd name="connsiteY165" fmla="*/ 608167 h 811791"/>
                <a:gd name="connsiteX166" fmla="*/ 5155799 w 12187779"/>
                <a:gd name="connsiteY166" fmla="*/ 575556 h 811791"/>
                <a:gd name="connsiteX167" fmla="*/ 5095755 w 12187779"/>
                <a:gd name="connsiteY167" fmla="*/ 542588 h 811791"/>
                <a:gd name="connsiteX168" fmla="*/ 5035790 w 12187779"/>
                <a:gd name="connsiteY168" fmla="*/ 509739 h 811791"/>
                <a:gd name="connsiteX169" fmla="*/ 4975905 w 12187779"/>
                <a:gd name="connsiteY169" fmla="*/ 477527 h 811791"/>
                <a:gd name="connsiteX170" fmla="*/ 4916140 w 12187779"/>
                <a:gd name="connsiteY170" fmla="*/ 446429 h 811791"/>
                <a:gd name="connsiteX171" fmla="*/ 4856493 w 12187779"/>
                <a:gd name="connsiteY171" fmla="*/ 416885 h 811791"/>
                <a:gd name="connsiteX172" fmla="*/ 4796927 w 12187779"/>
                <a:gd name="connsiteY172" fmla="*/ 389372 h 811791"/>
                <a:gd name="connsiteX173" fmla="*/ 4737480 w 12187779"/>
                <a:gd name="connsiteY173" fmla="*/ 364446 h 811791"/>
                <a:gd name="connsiteX174" fmla="*/ 4678193 w 12187779"/>
                <a:gd name="connsiteY174" fmla="*/ 342507 h 811791"/>
                <a:gd name="connsiteX175" fmla="*/ 4618985 w 12187779"/>
                <a:gd name="connsiteY175" fmla="*/ 324032 h 811791"/>
                <a:gd name="connsiteX176" fmla="*/ 4559936 w 12187779"/>
                <a:gd name="connsiteY176" fmla="*/ 309459 h 811791"/>
                <a:gd name="connsiteX177" fmla="*/ 4501007 w 12187779"/>
                <a:gd name="connsiteY177" fmla="*/ 299226 h 811791"/>
                <a:gd name="connsiteX178" fmla="*/ 4442236 w 12187779"/>
                <a:gd name="connsiteY178" fmla="*/ 293811 h 811791"/>
                <a:gd name="connsiteX179" fmla="*/ 4383586 w 12187779"/>
                <a:gd name="connsiteY179" fmla="*/ 293611 h 811791"/>
                <a:gd name="connsiteX180" fmla="*/ 4325094 w 12187779"/>
                <a:gd name="connsiteY180" fmla="*/ 299027 h 811791"/>
                <a:gd name="connsiteX181" fmla="*/ 4266762 w 12187779"/>
                <a:gd name="connsiteY181" fmla="*/ 310494 h 811791"/>
                <a:gd name="connsiteX182" fmla="*/ 4208629 w 12187779"/>
                <a:gd name="connsiteY182" fmla="*/ 328053 h 811791"/>
                <a:gd name="connsiteX183" fmla="*/ 4150616 w 12187779"/>
                <a:gd name="connsiteY183" fmla="*/ 347086 h 811791"/>
                <a:gd name="connsiteX184" fmla="*/ 4092801 w 12187779"/>
                <a:gd name="connsiteY184" fmla="*/ 365521 h 811791"/>
                <a:gd name="connsiteX185" fmla="*/ 4035186 w 12187779"/>
                <a:gd name="connsiteY185" fmla="*/ 382802 h 811791"/>
                <a:gd name="connsiteX186" fmla="*/ 3977730 w 12187779"/>
                <a:gd name="connsiteY186" fmla="*/ 398569 h 811791"/>
                <a:gd name="connsiteX187" fmla="*/ 3920473 w 12187779"/>
                <a:gd name="connsiteY187" fmla="*/ 412426 h 811791"/>
                <a:gd name="connsiteX188" fmla="*/ 3863375 w 12187779"/>
                <a:gd name="connsiteY188" fmla="*/ 424132 h 811791"/>
                <a:gd name="connsiteX189" fmla="*/ 3806516 w 12187779"/>
                <a:gd name="connsiteY189" fmla="*/ 433449 h 811791"/>
                <a:gd name="connsiteX190" fmla="*/ 3749856 w 12187779"/>
                <a:gd name="connsiteY190" fmla="*/ 440138 h 811791"/>
                <a:gd name="connsiteX191" fmla="*/ 3693435 w 12187779"/>
                <a:gd name="connsiteY191" fmla="*/ 444120 h 811791"/>
                <a:gd name="connsiteX192" fmla="*/ 3637214 w 12187779"/>
                <a:gd name="connsiteY192" fmla="*/ 445315 h 811791"/>
                <a:gd name="connsiteX193" fmla="*/ 3581191 w 12187779"/>
                <a:gd name="connsiteY193" fmla="*/ 443642 h 811791"/>
                <a:gd name="connsiteX194" fmla="*/ 3525407 w 12187779"/>
                <a:gd name="connsiteY194" fmla="*/ 439183 h 811791"/>
                <a:gd name="connsiteX195" fmla="*/ 3469863 w 12187779"/>
                <a:gd name="connsiteY195" fmla="*/ 431896 h 811791"/>
                <a:gd name="connsiteX196" fmla="*/ 3414556 w 12187779"/>
                <a:gd name="connsiteY196" fmla="*/ 421942 h 811791"/>
                <a:gd name="connsiteX197" fmla="*/ 3359489 w 12187779"/>
                <a:gd name="connsiteY197" fmla="*/ 409400 h 811791"/>
                <a:gd name="connsiteX198" fmla="*/ 3304701 w 12187779"/>
                <a:gd name="connsiteY198" fmla="*/ 394428 h 811791"/>
                <a:gd name="connsiteX199" fmla="*/ 3250112 w 12187779"/>
                <a:gd name="connsiteY199" fmla="*/ 377227 h 811791"/>
                <a:gd name="connsiteX200" fmla="*/ 3195841 w 12187779"/>
                <a:gd name="connsiteY200" fmla="*/ 357996 h 811791"/>
                <a:gd name="connsiteX201" fmla="*/ 3141809 w 12187779"/>
                <a:gd name="connsiteY201" fmla="*/ 336972 h 811791"/>
                <a:gd name="connsiteX202" fmla="*/ 3088056 w 12187779"/>
                <a:gd name="connsiteY202" fmla="*/ 314436 h 811791"/>
                <a:gd name="connsiteX203" fmla="*/ 3034542 w 12187779"/>
                <a:gd name="connsiteY203" fmla="*/ 290585 h 811791"/>
                <a:gd name="connsiteX204" fmla="*/ 2981346 w 12187779"/>
                <a:gd name="connsiteY204" fmla="*/ 265779 h 811791"/>
                <a:gd name="connsiteX205" fmla="*/ 2928429 w 12187779"/>
                <a:gd name="connsiteY205" fmla="*/ 240336 h 811791"/>
                <a:gd name="connsiteX206" fmla="*/ 2875791 w 12187779"/>
                <a:gd name="connsiteY206" fmla="*/ 214535 h 811791"/>
                <a:gd name="connsiteX207" fmla="*/ 2823471 w 12187779"/>
                <a:gd name="connsiteY207" fmla="*/ 188693 h 811791"/>
                <a:gd name="connsiteX208" fmla="*/ 2771470 w 12187779"/>
                <a:gd name="connsiteY208" fmla="*/ 163171 h 811791"/>
                <a:gd name="connsiteX209" fmla="*/ 2719748 w 12187779"/>
                <a:gd name="connsiteY209" fmla="*/ 138285 h 811791"/>
                <a:gd name="connsiteX210" fmla="*/ 2668344 w 12187779"/>
                <a:gd name="connsiteY210" fmla="*/ 114395 h 811791"/>
                <a:gd name="connsiteX211" fmla="*/ 2617259 w 12187779"/>
                <a:gd name="connsiteY211" fmla="*/ 91858 h 811791"/>
                <a:gd name="connsiteX212" fmla="*/ 2566492 w 12187779"/>
                <a:gd name="connsiteY212" fmla="*/ 70954 h 811791"/>
                <a:gd name="connsiteX213" fmla="*/ 2516083 w 12187779"/>
                <a:gd name="connsiteY213" fmla="*/ 52121 h 811791"/>
                <a:gd name="connsiteX214" fmla="*/ 2465954 w 12187779"/>
                <a:gd name="connsiteY214" fmla="*/ 35557 h 811791"/>
                <a:gd name="connsiteX215" fmla="*/ 2416222 w 12187779"/>
                <a:gd name="connsiteY215" fmla="*/ 21700 h 811791"/>
                <a:gd name="connsiteX216" fmla="*/ 2366809 w 12187779"/>
                <a:gd name="connsiteY216" fmla="*/ 10830 h 811791"/>
                <a:gd name="connsiteX217" fmla="*/ 2317754 w 12187779"/>
                <a:gd name="connsiteY217" fmla="*/ 3305 h 811791"/>
                <a:gd name="connsiteX218" fmla="*/ 2269058 w 12187779"/>
                <a:gd name="connsiteY218" fmla="*/ 0 h 811791"/>
                <a:gd name="connsiteX219" fmla="*/ 2220720 w 12187779"/>
                <a:gd name="connsiteY219" fmla="*/ 916 h 811791"/>
                <a:gd name="connsiteX220" fmla="*/ 2172740 w 12187779"/>
                <a:gd name="connsiteY220" fmla="*/ 5535 h 811791"/>
                <a:gd name="connsiteX221" fmla="*/ 2125159 w 12187779"/>
                <a:gd name="connsiteY221" fmla="*/ 13379 h 811791"/>
                <a:gd name="connsiteX222" fmla="*/ 2077936 w 12187779"/>
                <a:gd name="connsiteY222" fmla="*/ 24089 h 811791"/>
                <a:gd name="connsiteX223" fmla="*/ 2031111 w 12187779"/>
                <a:gd name="connsiteY223" fmla="*/ 37229 h 811791"/>
                <a:gd name="connsiteX224" fmla="*/ 1984644 w 12187779"/>
                <a:gd name="connsiteY224" fmla="*/ 52479 h 811791"/>
                <a:gd name="connsiteX225" fmla="*/ 1938616 w 12187779"/>
                <a:gd name="connsiteY225" fmla="*/ 69441 h 811791"/>
                <a:gd name="connsiteX226" fmla="*/ 1892945 w 12187779"/>
                <a:gd name="connsiteY226" fmla="*/ 87837 h 811791"/>
                <a:gd name="connsiteX227" fmla="*/ 1847713 w 12187779"/>
                <a:gd name="connsiteY227" fmla="*/ 107387 h 811791"/>
                <a:gd name="connsiteX228" fmla="*/ 1802879 w 12187779"/>
                <a:gd name="connsiteY228" fmla="*/ 127773 h 811791"/>
                <a:gd name="connsiteX229" fmla="*/ 1758443 w 12187779"/>
                <a:gd name="connsiteY229" fmla="*/ 148836 h 811791"/>
                <a:gd name="connsiteX230" fmla="*/ 1714445 w 12187779"/>
                <a:gd name="connsiteY230" fmla="*/ 170298 h 811791"/>
                <a:gd name="connsiteX231" fmla="*/ 1670885 w 12187779"/>
                <a:gd name="connsiteY231" fmla="*/ 191918 h 811791"/>
                <a:gd name="connsiteX232" fmla="*/ 1627724 w 12187779"/>
                <a:gd name="connsiteY232" fmla="*/ 213619 h 811791"/>
                <a:gd name="connsiteX233" fmla="*/ 1585000 w 12187779"/>
                <a:gd name="connsiteY233" fmla="*/ 235120 h 811791"/>
                <a:gd name="connsiteX234" fmla="*/ 1542754 w 12187779"/>
                <a:gd name="connsiteY234" fmla="*/ 256382 h 811791"/>
                <a:gd name="connsiteX235" fmla="*/ 1500946 w 12187779"/>
                <a:gd name="connsiteY235" fmla="*/ 277167 h 811791"/>
                <a:gd name="connsiteX236" fmla="*/ 1459576 w 12187779"/>
                <a:gd name="connsiteY236" fmla="*/ 297394 h 811791"/>
                <a:gd name="connsiteX237" fmla="*/ 1418684 w 12187779"/>
                <a:gd name="connsiteY237" fmla="*/ 316984 h 811791"/>
                <a:gd name="connsiteX238" fmla="*/ 1378230 w 12187779"/>
                <a:gd name="connsiteY238" fmla="*/ 335818 h 811791"/>
                <a:gd name="connsiteX239" fmla="*/ 1338253 w 12187779"/>
                <a:gd name="connsiteY239" fmla="*/ 353855 h 811791"/>
                <a:gd name="connsiteX240" fmla="*/ 1298755 w 12187779"/>
                <a:gd name="connsiteY240" fmla="*/ 370976 h 811791"/>
                <a:gd name="connsiteX241" fmla="*/ 1259734 w 12187779"/>
                <a:gd name="connsiteY241" fmla="*/ 387142 h 811791"/>
                <a:gd name="connsiteX242" fmla="*/ 1221231 w 12187779"/>
                <a:gd name="connsiteY242" fmla="*/ 402352 h 811791"/>
                <a:gd name="connsiteX243" fmla="*/ 1183205 w 12187779"/>
                <a:gd name="connsiteY243" fmla="*/ 416527 h 811791"/>
                <a:gd name="connsiteX244" fmla="*/ 1145618 w 12187779"/>
                <a:gd name="connsiteY244" fmla="*/ 429627 h 811791"/>
                <a:gd name="connsiteX245" fmla="*/ 1108588 w 12187779"/>
                <a:gd name="connsiteY245" fmla="*/ 441691 h 811791"/>
                <a:gd name="connsiteX246" fmla="*/ 1072076 w 12187779"/>
                <a:gd name="connsiteY246" fmla="*/ 452641 h 811791"/>
                <a:gd name="connsiteX247" fmla="*/ 1036041 w 12187779"/>
                <a:gd name="connsiteY247" fmla="*/ 462516 h 811791"/>
                <a:gd name="connsiteX248" fmla="*/ 1000524 w 12187779"/>
                <a:gd name="connsiteY248" fmla="*/ 471315 h 811791"/>
                <a:gd name="connsiteX249" fmla="*/ 965525 w 12187779"/>
                <a:gd name="connsiteY249" fmla="*/ 479040 h 811791"/>
                <a:gd name="connsiteX250" fmla="*/ 931083 w 12187779"/>
                <a:gd name="connsiteY250" fmla="*/ 485689 h 811791"/>
                <a:gd name="connsiteX251" fmla="*/ 897159 w 12187779"/>
                <a:gd name="connsiteY251" fmla="*/ 491303 h 811791"/>
                <a:gd name="connsiteX252" fmla="*/ 863793 w 12187779"/>
                <a:gd name="connsiteY252" fmla="*/ 495922 h 811791"/>
                <a:gd name="connsiteX253" fmla="*/ 830943 w 12187779"/>
                <a:gd name="connsiteY253" fmla="*/ 499545 h 811791"/>
                <a:gd name="connsiteX254" fmla="*/ 798652 w 12187779"/>
                <a:gd name="connsiteY254" fmla="*/ 502173 h 811791"/>
                <a:gd name="connsiteX255" fmla="*/ 766917 w 12187779"/>
                <a:gd name="connsiteY255" fmla="*/ 503925 h 811791"/>
                <a:gd name="connsiteX256" fmla="*/ 735741 w 12187779"/>
                <a:gd name="connsiteY256" fmla="*/ 504761 h 811791"/>
                <a:gd name="connsiteX257" fmla="*/ 705121 w 12187779"/>
                <a:gd name="connsiteY257" fmla="*/ 504761 h 811791"/>
                <a:gd name="connsiteX258" fmla="*/ 675099 w 12187779"/>
                <a:gd name="connsiteY258" fmla="*/ 503925 h 811791"/>
                <a:gd name="connsiteX259" fmla="*/ 645635 w 12187779"/>
                <a:gd name="connsiteY259" fmla="*/ 502333 h 811791"/>
                <a:gd name="connsiteX260" fmla="*/ 616767 w 12187779"/>
                <a:gd name="connsiteY260" fmla="*/ 499983 h 811791"/>
                <a:gd name="connsiteX261" fmla="*/ 588497 w 12187779"/>
                <a:gd name="connsiteY261" fmla="*/ 496997 h 811791"/>
                <a:gd name="connsiteX262" fmla="*/ 560784 w 12187779"/>
                <a:gd name="connsiteY262" fmla="*/ 493334 h 811791"/>
                <a:gd name="connsiteX263" fmla="*/ 533669 w 12187779"/>
                <a:gd name="connsiteY263" fmla="*/ 489074 h 811791"/>
                <a:gd name="connsiteX264" fmla="*/ 507190 w 12187779"/>
                <a:gd name="connsiteY264" fmla="*/ 484296 h 811791"/>
                <a:gd name="connsiteX265" fmla="*/ 481309 w 12187779"/>
                <a:gd name="connsiteY265" fmla="*/ 479000 h 811791"/>
                <a:gd name="connsiteX266" fmla="*/ 456025 w 12187779"/>
                <a:gd name="connsiteY266" fmla="*/ 473266 h 811791"/>
                <a:gd name="connsiteX267" fmla="*/ 431379 w 12187779"/>
                <a:gd name="connsiteY267" fmla="*/ 467095 h 811791"/>
                <a:gd name="connsiteX268" fmla="*/ 407329 w 12187779"/>
                <a:gd name="connsiteY268" fmla="*/ 460764 h 811791"/>
                <a:gd name="connsiteX269" fmla="*/ 383956 w 12187779"/>
                <a:gd name="connsiteY269" fmla="*/ 454353 h 811791"/>
                <a:gd name="connsiteX270" fmla="*/ 361181 w 12187779"/>
                <a:gd name="connsiteY270" fmla="*/ 447982 h 811791"/>
                <a:gd name="connsiteX271" fmla="*/ 339043 w 12187779"/>
                <a:gd name="connsiteY271" fmla="*/ 441612 h 811791"/>
                <a:gd name="connsiteX272" fmla="*/ 317581 w 12187779"/>
                <a:gd name="connsiteY272" fmla="*/ 435321 h 811791"/>
                <a:gd name="connsiteX273" fmla="*/ 296757 w 12187779"/>
                <a:gd name="connsiteY273" fmla="*/ 429149 h 811791"/>
                <a:gd name="connsiteX274" fmla="*/ 276570 w 12187779"/>
                <a:gd name="connsiteY274" fmla="*/ 423097 h 811791"/>
                <a:gd name="connsiteX275" fmla="*/ 257099 w 12187779"/>
                <a:gd name="connsiteY275" fmla="*/ 417164 h 811791"/>
                <a:gd name="connsiteX276" fmla="*/ 238226 w 12187779"/>
                <a:gd name="connsiteY276" fmla="*/ 411390 h 811791"/>
                <a:gd name="connsiteX277" fmla="*/ 220069 w 12187779"/>
                <a:gd name="connsiteY277" fmla="*/ 405776 h 811791"/>
                <a:gd name="connsiteX278" fmla="*/ 202589 w 12187779"/>
                <a:gd name="connsiteY278" fmla="*/ 400361 h 811791"/>
                <a:gd name="connsiteX279" fmla="*/ 185787 w 12187779"/>
                <a:gd name="connsiteY279" fmla="*/ 395185 h 811791"/>
                <a:gd name="connsiteX280" fmla="*/ 169701 w 12187779"/>
                <a:gd name="connsiteY280" fmla="*/ 390168 h 811791"/>
                <a:gd name="connsiteX281" fmla="*/ 154251 w 12187779"/>
                <a:gd name="connsiteY281" fmla="*/ 385390 h 811791"/>
                <a:gd name="connsiteX282" fmla="*/ 139519 w 12187779"/>
                <a:gd name="connsiteY282" fmla="*/ 380811 h 811791"/>
                <a:gd name="connsiteX283" fmla="*/ 125543 w 12187779"/>
                <a:gd name="connsiteY283" fmla="*/ 376471 h 811791"/>
                <a:gd name="connsiteX284" fmla="*/ 112205 w 12187779"/>
                <a:gd name="connsiteY284" fmla="*/ 372370 h 811791"/>
                <a:gd name="connsiteX285" fmla="*/ 99622 w 12187779"/>
                <a:gd name="connsiteY285" fmla="*/ 368468 h 811791"/>
                <a:gd name="connsiteX286" fmla="*/ 87757 w 12187779"/>
                <a:gd name="connsiteY286" fmla="*/ 364804 h 811791"/>
                <a:gd name="connsiteX287" fmla="*/ 76608 w 12187779"/>
                <a:gd name="connsiteY287" fmla="*/ 361380 h 811791"/>
                <a:gd name="connsiteX288" fmla="*/ 66216 w 12187779"/>
                <a:gd name="connsiteY288" fmla="*/ 358235 h 811791"/>
                <a:gd name="connsiteX289" fmla="*/ 56540 w 12187779"/>
                <a:gd name="connsiteY289" fmla="*/ 355288 h 811791"/>
                <a:gd name="connsiteX290" fmla="*/ 47621 w 12187779"/>
                <a:gd name="connsiteY290" fmla="*/ 352580 h 811791"/>
                <a:gd name="connsiteX291" fmla="*/ 39459 w 12187779"/>
                <a:gd name="connsiteY291" fmla="*/ 350112 h 811791"/>
                <a:gd name="connsiteX292" fmla="*/ 32013 w 12187779"/>
                <a:gd name="connsiteY292" fmla="*/ 347882 h 811791"/>
                <a:gd name="connsiteX293" fmla="*/ 25364 w 12187779"/>
                <a:gd name="connsiteY293" fmla="*/ 345851 h 811791"/>
                <a:gd name="connsiteX294" fmla="*/ 19431 w 12187779"/>
                <a:gd name="connsiteY294" fmla="*/ 344100 h 811791"/>
                <a:gd name="connsiteX295" fmla="*/ 14334 w 12187779"/>
                <a:gd name="connsiteY295" fmla="*/ 342586 h 811791"/>
                <a:gd name="connsiteX296" fmla="*/ 9954 w 12187779"/>
                <a:gd name="connsiteY296" fmla="*/ 341272 h 811791"/>
                <a:gd name="connsiteX297" fmla="*/ 6371 w 12187779"/>
                <a:gd name="connsiteY297" fmla="*/ 340197 h 811791"/>
                <a:gd name="connsiteX298" fmla="*/ 3584 w 12187779"/>
                <a:gd name="connsiteY298" fmla="*/ 339361 h 811791"/>
                <a:gd name="connsiteX299" fmla="*/ 1593 w 12187779"/>
                <a:gd name="connsiteY299" fmla="*/ 338804 h 811791"/>
                <a:gd name="connsiteX300" fmla="*/ 398 w 12187779"/>
                <a:gd name="connsiteY300" fmla="*/ 338445 h 811791"/>
                <a:gd name="connsiteX301" fmla="*/ 0 w 12187779"/>
                <a:gd name="connsiteY301" fmla="*/ 338326 h 8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11791">
                  <a:moveTo>
                    <a:pt x="12187780" y="146447"/>
                  </a:moveTo>
                  <a:lnTo>
                    <a:pt x="12187381" y="146408"/>
                  </a:lnTo>
                  <a:lnTo>
                    <a:pt x="12186226" y="146208"/>
                  </a:lnTo>
                  <a:lnTo>
                    <a:pt x="12184116" y="145930"/>
                  </a:lnTo>
                  <a:lnTo>
                    <a:pt x="12181369" y="145492"/>
                  </a:lnTo>
                  <a:lnTo>
                    <a:pt x="12177825" y="144934"/>
                  </a:lnTo>
                  <a:lnTo>
                    <a:pt x="12173365" y="144297"/>
                  </a:lnTo>
                  <a:lnTo>
                    <a:pt x="12168269" y="143501"/>
                  </a:lnTo>
                  <a:lnTo>
                    <a:pt x="12162376" y="142585"/>
                  </a:lnTo>
                  <a:lnTo>
                    <a:pt x="12155687" y="141590"/>
                  </a:lnTo>
                  <a:lnTo>
                    <a:pt x="12148360" y="140435"/>
                  </a:lnTo>
                  <a:lnTo>
                    <a:pt x="12140079" y="139161"/>
                  </a:lnTo>
                  <a:lnTo>
                    <a:pt x="12131200" y="137807"/>
                  </a:lnTo>
                  <a:lnTo>
                    <a:pt x="12121484" y="136294"/>
                  </a:lnTo>
                  <a:lnTo>
                    <a:pt x="12111132" y="134662"/>
                  </a:lnTo>
                  <a:lnTo>
                    <a:pt x="12100023" y="132949"/>
                  </a:lnTo>
                  <a:lnTo>
                    <a:pt x="12088077" y="131078"/>
                  </a:lnTo>
                  <a:lnTo>
                    <a:pt x="12075496" y="129087"/>
                  </a:lnTo>
                  <a:lnTo>
                    <a:pt x="12062276" y="126977"/>
                  </a:lnTo>
                  <a:lnTo>
                    <a:pt x="12048260" y="124747"/>
                  </a:lnTo>
                  <a:lnTo>
                    <a:pt x="12033448" y="122398"/>
                  </a:lnTo>
                  <a:lnTo>
                    <a:pt x="12018119" y="119929"/>
                  </a:lnTo>
                  <a:lnTo>
                    <a:pt x="12001992" y="117341"/>
                  </a:lnTo>
                  <a:lnTo>
                    <a:pt x="11985110" y="114673"/>
                  </a:lnTo>
                  <a:lnTo>
                    <a:pt x="11967671" y="111846"/>
                  </a:lnTo>
                  <a:lnTo>
                    <a:pt x="11949474" y="108940"/>
                  </a:lnTo>
                  <a:lnTo>
                    <a:pt x="11930601" y="105914"/>
                  </a:lnTo>
                  <a:lnTo>
                    <a:pt x="11911210" y="102808"/>
                  </a:lnTo>
                  <a:lnTo>
                    <a:pt x="11891023" y="99583"/>
                  </a:lnTo>
                  <a:lnTo>
                    <a:pt x="11870198" y="96278"/>
                  </a:lnTo>
                  <a:lnTo>
                    <a:pt x="11848736" y="92893"/>
                  </a:lnTo>
                  <a:lnTo>
                    <a:pt x="11826599" y="89429"/>
                  </a:lnTo>
                  <a:lnTo>
                    <a:pt x="11803783" y="85925"/>
                  </a:lnTo>
                  <a:lnTo>
                    <a:pt x="11780450" y="82501"/>
                  </a:lnTo>
                  <a:lnTo>
                    <a:pt x="11756361" y="79196"/>
                  </a:lnTo>
                  <a:lnTo>
                    <a:pt x="11731714" y="76051"/>
                  </a:lnTo>
                  <a:lnTo>
                    <a:pt x="11706430" y="73064"/>
                  </a:lnTo>
                  <a:lnTo>
                    <a:pt x="11680509" y="70317"/>
                  </a:lnTo>
                  <a:lnTo>
                    <a:pt x="11654031" y="67729"/>
                  </a:lnTo>
                  <a:lnTo>
                    <a:pt x="11626915" y="65420"/>
                  </a:lnTo>
                  <a:lnTo>
                    <a:pt x="11599283" y="63309"/>
                  </a:lnTo>
                  <a:lnTo>
                    <a:pt x="11570972" y="61478"/>
                  </a:lnTo>
                  <a:lnTo>
                    <a:pt x="11542145" y="59965"/>
                  </a:lnTo>
                  <a:lnTo>
                    <a:pt x="11512680" y="58730"/>
                  </a:lnTo>
                  <a:lnTo>
                    <a:pt x="11482658" y="57814"/>
                  </a:lnTo>
                  <a:lnTo>
                    <a:pt x="11451999" y="57257"/>
                  </a:lnTo>
                  <a:lnTo>
                    <a:pt x="11420822" y="57018"/>
                  </a:lnTo>
                  <a:lnTo>
                    <a:pt x="11389128" y="57138"/>
                  </a:lnTo>
                  <a:lnTo>
                    <a:pt x="11356757" y="57655"/>
                  </a:lnTo>
                  <a:lnTo>
                    <a:pt x="11324026" y="58531"/>
                  </a:lnTo>
                  <a:lnTo>
                    <a:pt x="11290580" y="59845"/>
                  </a:lnTo>
                  <a:lnTo>
                    <a:pt x="11256656" y="61557"/>
                  </a:lnTo>
                  <a:lnTo>
                    <a:pt x="11222215" y="63668"/>
                  </a:lnTo>
                  <a:lnTo>
                    <a:pt x="11187215" y="66176"/>
                  </a:lnTo>
                  <a:lnTo>
                    <a:pt x="11151739" y="69123"/>
                  </a:lnTo>
                  <a:lnTo>
                    <a:pt x="11115704" y="72507"/>
                  </a:lnTo>
                  <a:lnTo>
                    <a:pt x="11079151" y="76290"/>
                  </a:lnTo>
                  <a:lnTo>
                    <a:pt x="11042082" y="80470"/>
                  </a:lnTo>
                  <a:lnTo>
                    <a:pt x="11004574" y="85089"/>
                  </a:lnTo>
                  <a:lnTo>
                    <a:pt x="10966469" y="90066"/>
                  </a:lnTo>
                  <a:lnTo>
                    <a:pt x="10927966" y="95442"/>
                  </a:lnTo>
                  <a:lnTo>
                    <a:pt x="10889024" y="101135"/>
                  </a:lnTo>
                  <a:lnTo>
                    <a:pt x="10849486" y="107188"/>
                  </a:lnTo>
                  <a:lnTo>
                    <a:pt x="10809510" y="113519"/>
                  </a:lnTo>
                  <a:lnTo>
                    <a:pt x="10769016" y="120168"/>
                  </a:lnTo>
                  <a:lnTo>
                    <a:pt x="10728164" y="127017"/>
                  </a:lnTo>
                  <a:lnTo>
                    <a:pt x="10686754" y="134064"/>
                  </a:lnTo>
                  <a:lnTo>
                    <a:pt x="10644946" y="141231"/>
                  </a:lnTo>
                  <a:lnTo>
                    <a:pt x="10602780" y="148518"/>
                  </a:lnTo>
                  <a:lnTo>
                    <a:pt x="10560056" y="155844"/>
                  </a:lnTo>
                  <a:lnTo>
                    <a:pt x="10516814" y="163091"/>
                  </a:lnTo>
                  <a:lnTo>
                    <a:pt x="10473334" y="170258"/>
                  </a:lnTo>
                  <a:lnTo>
                    <a:pt x="10429296" y="177226"/>
                  </a:lnTo>
                  <a:lnTo>
                    <a:pt x="10384900" y="183915"/>
                  </a:lnTo>
                  <a:lnTo>
                    <a:pt x="10340106" y="190246"/>
                  </a:lnTo>
                  <a:lnTo>
                    <a:pt x="10294754" y="196059"/>
                  </a:lnTo>
                  <a:lnTo>
                    <a:pt x="10249164" y="201315"/>
                  </a:lnTo>
                  <a:lnTo>
                    <a:pt x="10203056" y="205815"/>
                  </a:lnTo>
                  <a:lnTo>
                    <a:pt x="10156668" y="209518"/>
                  </a:lnTo>
                  <a:lnTo>
                    <a:pt x="10109764" y="212185"/>
                  </a:lnTo>
                  <a:lnTo>
                    <a:pt x="10062621" y="213778"/>
                  </a:lnTo>
                  <a:lnTo>
                    <a:pt x="10015039" y="214017"/>
                  </a:lnTo>
                  <a:lnTo>
                    <a:pt x="9967100" y="212822"/>
                  </a:lnTo>
                  <a:lnTo>
                    <a:pt x="9918761" y="209956"/>
                  </a:lnTo>
                  <a:lnTo>
                    <a:pt x="9869985" y="206531"/>
                  </a:lnTo>
                  <a:lnTo>
                    <a:pt x="9820930" y="204421"/>
                  </a:lnTo>
                  <a:lnTo>
                    <a:pt x="9771518" y="203704"/>
                  </a:lnTo>
                  <a:lnTo>
                    <a:pt x="9721786" y="204381"/>
                  </a:lnTo>
                  <a:lnTo>
                    <a:pt x="9671696" y="206531"/>
                  </a:lnTo>
                  <a:lnTo>
                    <a:pt x="9621248" y="210155"/>
                  </a:lnTo>
                  <a:lnTo>
                    <a:pt x="9570481" y="215291"/>
                  </a:lnTo>
                  <a:lnTo>
                    <a:pt x="9519395" y="221941"/>
                  </a:lnTo>
                  <a:lnTo>
                    <a:pt x="9467992" y="230103"/>
                  </a:lnTo>
                  <a:lnTo>
                    <a:pt x="9416309" y="239739"/>
                  </a:lnTo>
                  <a:lnTo>
                    <a:pt x="9364268" y="250927"/>
                  </a:lnTo>
                  <a:lnTo>
                    <a:pt x="9311949" y="263549"/>
                  </a:lnTo>
                  <a:lnTo>
                    <a:pt x="9259311" y="277645"/>
                  </a:lnTo>
                  <a:lnTo>
                    <a:pt x="9206394" y="293134"/>
                  </a:lnTo>
                  <a:lnTo>
                    <a:pt x="9153198" y="309976"/>
                  </a:lnTo>
                  <a:lnTo>
                    <a:pt x="9099723" y="328093"/>
                  </a:lnTo>
                  <a:lnTo>
                    <a:pt x="9045970" y="347404"/>
                  </a:lnTo>
                  <a:lnTo>
                    <a:pt x="8991898" y="367791"/>
                  </a:lnTo>
                  <a:lnTo>
                    <a:pt x="8937628" y="389212"/>
                  </a:lnTo>
                  <a:lnTo>
                    <a:pt x="8883079" y="411510"/>
                  </a:lnTo>
                  <a:lnTo>
                    <a:pt x="8828251" y="434524"/>
                  </a:lnTo>
                  <a:lnTo>
                    <a:pt x="8773183" y="458136"/>
                  </a:lnTo>
                  <a:lnTo>
                    <a:pt x="8717878" y="482145"/>
                  </a:lnTo>
                  <a:lnTo>
                    <a:pt x="8662332" y="506354"/>
                  </a:lnTo>
                  <a:lnTo>
                    <a:pt x="8606548" y="530603"/>
                  </a:lnTo>
                  <a:lnTo>
                    <a:pt x="8550566" y="554652"/>
                  </a:lnTo>
                  <a:lnTo>
                    <a:pt x="8494304" y="578184"/>
                  </a:lnTo>
                  <a:lnTo>
                    <a:pt x="8437883" y="601039"/>
                  </a:lnTo>
                  <a:lnTo>
                    <a:pt x="8381224" y="622899"/>
                  </a:lnTo>
                  <a:lnTo>
                    <a:pt x="8324365" y="643405"/>
                  </a:lnTo>
                  <a:lnTo>
                    <a:pt x="8267307" y="662318"/>
                  </a:lnTo>
                  <a:lnTo>
                    <a:pt x="8210050" y="679200"/>
                  </a:lnTo>
                  <a:lnTo>
                    <a:pt x="8152594" y="693773"/>
                  </a:lnTo>
                  <a:lnTo>
                    <a:pt x="8094939" y="705559"/>
                  </a:lnTo>
                  <a:lnTo>
                    <a:pt x="8037124" y="714239"/>
                  </a:lnTo>
                  <a:lnTo>
                    <a:pt x="7979150" y="719177"/>
                  </a:lnTo>
                  <a:lnTo>
                    <a:pt x="7920978" y="720053"/>
                  </a:lnTo>
                  <a:lnTo>
                    <a:pt x="7862646" y="717305"/>
                  </a:lnTo>
                  <a:lnTo>
                    <a:pt x="7804194" y="711452"/>
                  </a:lnTo>
                  <a:lnTo>
                    <a:pt x="7745544" y="702931"/>
                  </a:lnTo>
                  <a:lnTo>
                    <a:pt x="7686774" y="692300"/>
                  </a:lnTo>
                  <a:lnTo>
                    <a:pt x="7627844" y="679917"/>
                  </a:lnTo>
                  <a:lnTo>
                    <a:pt x="7568756" y="666300"/>
                  </a:lnTo>
                  <a:lnTo>
                    <a:pt x="7509587" y="651926"/>
                  </a:lnTo>
                  <a:lnTo>
                    <a:pt x="7450260" y="637114"/>
                  </a:lnTo>
                  <a:lnTo>
                    <a:pt x="7390813" y="622381"/>
                  </a:lnTo>
                  <a:lnTo>
                    <a:pt x="7331286" y="608047"/>
                  </a:lnTo>
                  <a:lnTo>
                    <a:pt x="7271601" y="594509"/>
                  </a:lnTo>
                  <a:lnTo>
                    <a:pt x="7211835" y="582086"/>
                  </a:lnTo>
                  <a:lnTo>
                    <a:pt x="7151990" y="571097"/>
                  </a:lnTo>
                  <a:lnTo>
                    <a:pt x="7092025" y="561819"/>
                  </a:lnTo>
                  <a:lnTo>
                    <a:pt x="7031981" y="554493"/>
                  </a:lnTo>
                  <a:lnTo>
                    <a:pt x="6971817" y="549357"/>
                  </a:lnTo>
                  <a:lnTo>
                    <a:pt x="6911614" y="546649"/>
                  </a:lnTo>
                  <a:lnTo>
                    <a:pt x="6851331" y="546450"/>
                  </a:lnTo>
                  <a:lnTo>
                    <a:pt x="6791008" y="548919"/>
                  </a:lnTo>
                  <a:lnTo>
                    <a:pt x="6730566" y="554095"/>
                  </a:lnTo>
                  <a:lnTo>
                    <a:pt x="6670123" y="562098"/>
                  </a:lnTo>
                  <a:lnTo>
                    <a:pt x="6609601" y="572849"/>
                  </a:lnTo>
                  <a:lnTo>
                    <a:pt x="6549000" y="586347"/>
                  </a:lnTo>
                  <a:lnTo>
                    <a:pt x="6488398" y="602513"/>
                  </a:lnTo>
                  <a:lnTo>
                    <a:pt x="6427796" y="621227"/>
                  </a:lnTo>
                  <a:lnTo>
                    <a:pt x="6367115" y="642290"/>
                  </a:lnTo>
                  <a:lnTo>
                    <a:pt x="6306434" y="665543"/>
                  </a:lnTo>
                  <a:lnTo>
                    <a:pt x="6245713" y="690707"/>
                  </a:lnTo>
                  <a:lnTo>
                    <a:pt x="6184952" y="717504"/>
                  </a:lnTo>
                  <a:lnTo>
                    <a:pt x="6124230" y="745615"/>
                  </a:lnTo>
                  <a:lnTo>
                    <a:pt x="6063509" y="771218"/>
                  </a:lnTo>
                  <a:lnTo>
                    <a:pt x="6002748" y="790330"/>
                  </a:lnTo>
                  <a:lnTo>
                    <a:pt x="5942027" y="803231"/>
                  </a:lnTo>
                  <a:lnTo>
                    <a:pt x="5881346" y="810278"/>
                  </a:lnTo>
                  <a:lnTo>
                    <a:pt x="5820625" y="811791"/>
                  </a:lnTo>
                  <a:lnTo>
                    <a:pt x="5759984" y="808088"/>
                  </a:lnTo>
                  <a:lnTo>
                    <a:pt x="5699342" y="799567"/>
                  </a:lnTo>
                  <a:lnTo>
                    <a:pt x="5638741" y="786667"/>
                  </a:lnTo>
                  <a:lnTo>
                    <a:pt x="5578179" y="769705"/>
                  </a:lnTo>
                  <a:lnTo>
                    <a:pt x="5517657" y="749159"/>
                  </a:lnTo>
                  <a:lnTo>
                    <a:pt x="5457174" y="725468"/>
                  </a:lnTo>
                  <a:lnTo>
                    <a:pt x="5396772" y="699029"/>
                  </a:lnTo>
                  <a:lnTo>
                    <a:pt x="5336409" y="670361"/>
                  </a:lnTo>
                  <a:lnTo>
                    <a:pt x="5276126" y="639941"/>
                  </a:lnTo>
                  <a:lnTo>
                    <a:pt x="5215923" y="608167"/>
                  </a:lnTo>
                  <a:lnTo>
                    <a:pt x="5155799" y="575556"/>
                  </a:lnTo>
                  <a:lnTo>
                    <a:pt x="5095755" y="542588"/>
                  </a:lnTo>
                  <a:lnTo>
                    <a:pt x="5035790" y="509739"/>
                  </a:lnTo>
                  <a:lnTo>
                    <a:pt x="4975905" y="477527"/>
                  </a:lnTo>
                  <a:lnTo>
                    <a:pt x="4916140" y="446429"/>
                  </a:lnTo>
                  <a:lnTo>
                    <a:pt x="4856493" y="416885"/>
                  </a:lnTo>
                  <a:lnTo>
                    <a:pt x="4796927" y="389372"/>
                  </a:lnTo>
                  <a:lnTo>
                    <a:pt x="4737480" y="364446"/>
                  </a:lnTo>
                  <a:lnTo>
                    <a:pt x="4678193" y="342507"/>
                  </a:lnTo>
                  <a:lnTo>
                    <a:pt x="4618985" y="324032"/>
                  </a:lnTo>
                  <a:lnTo>
                    <a:pt x="4559936" y="309459"/>
                  </a:lnTo>
                  <a:lnTo>
                    <a:pt x="4501007" y="299226"/>
                  </a:lnTo>
                  <a:lnTo>
                    <a:pt x="4442236" y="293811"/>
                  </a:lnTo>
                  <a:lnTo>
                    <a:pt x="4383586" y="293611"/>
                  </a:lnTo>
                  <a:lnTo>
                    <a:pt x="4325094" y="299027"/>
                  </a:lnTo>
                  <a:lnTo>
                    <a:pt x="4266762" y="310494"/>
                  </a:lnTo>
                  <a:lnTo>
                    <a:pt x="4208629" y="328053"/>
                  </a:lnTo>
                  <a:lnTo>
                    <a:pt x="4150616" y="347086"/>
                  </a:lnTo>
                  <a:lnTo>
                    <a:pt x="4092801" y="365521"/>
                  </a:lnTo>
                  <a:lnTo>
                    <a:pt x="4035186" y="382802"/>
                  </a:lnTo>
                  <a:lnTo>
                    <a:pt x="3977730" y="398569"/>
                  </a:lnTo>
                  <a:lnTo>
                    <a:pt x="3920473" y="412426"/>
                  </a:lnTo>
                  <a:lnTo>
                    <a:pt x="3863375" y="424132"/>
                  </a:lnTo>
                  <a:lnTo>
                    <a:pt x="3806516" y="433449"/>
                  </a:lnTo>
                  <a:lnTo>
                    <a:pt x="3749856" y="440138"/>
                  </a:lnTo>
                  <a:lnTo>
                    <a:pt x="3693435" y="444120"/>
                  </a:lnTo>
                  <a:lnTo>
                    <a:pt x="3637214" y="445315"/>
                  </a:lnTo>
                  <a:lnTo>
                    <a:pt x="3581191" y="443642"/>
                  </a:lnTo>
                  <a:lnTo>
                    <a:pt x="3525407" y="439183"/>
                  </a:lnTo>
                  <a:lnTo>
                    <a:pt x="3469863" y="431896"/>
                  </a:lnTo>
                  <a:lnTo>
                    <a:pt x="3414556" y="421942"/>
                  </a:lnTo>
                  <a:lnTo>
                    <a:pt x="3359489" y="409400"/>
                  </a:lnTo>
                  <a:lnTo>
                    <a:pt x="3304701" y="394428"/>
                  </a:lnTo>
                  <a:lnTo>
                    <a:pt x="3250112" y="377227"/>
                  </a:lnTo>
                  <a:lnTo>
                    <a:pt x="3195841" y="357996"/>
                  </a:lnTo>
                  <a:lnTo>
                    <a:pt x="3141809" y="336972"/>
                  </a:lnTo>
                  <a:lnTo>
                    <a:pt x="3088056" y="314436"/>
                  </a:lnTo>
                  <a:lnTo>
                    <a:pt x="3034542" y="290585"/>
                  </a:lnTo>
                  <a:lnTo>
                    <a:pt x="2981346" y="265779"/>
                  </a:lnTo>
                  <a:lnTo>
                    <a:pt x="2928429" y="240336"/>
                  </a:lnTo>
                  <a:lnTo>
                    <a:pt x="2875791" y="214535"/>
                  </a:lnTo>
                  <a:lnTo>
                    <a:pt x="2823471" y="188693"/>
                  </a:lnTo>
                  <a:lnTo>
                    <a:pt x="2771470" y="163171"/>
                  </a:lnTo>
                  <a:lnTo>
                    <a:pt x="2719748" y="138285"/>
                  </a:lnTo>
                  <a:lnTo>
                    <a:pt x="2668344" y="114395"/>
                  </a:lnTo>
                  <a:lnTo>
                    <a:pt x="2617259" y="91858"/>
                  </a:lnTo>
                  <a:lnTo>
                    <a:pt x="2566492" y="70954"/>
                  </a:lnTo>
                  <a:lnTo>
                    <a:pt x="2516083" y="52121"/>
                  </a:lnTo>
                  <a:lnTo>
                    <a:pt x="2465954" y="35557"/>
                  </a:lnTo>
                  <a:lnTo>
                    <a:pt x="2416222" y="21700"/>
                  </a:lnTo>
                  <a:lnTo>
                    <a:pt x="2366809" y="10830"/>
                  </a:lnTo>
                  <a:lnTo>
                    <a:pt x="2317754" y="3305"/>
                  </a:lnTo>
                  <a:lnTo>
                    <a:pt x="2269058" y="0"/>
                  </a:lnTo>
                  <a:lnTo>
                    <a:pt x="2220720" y="916"/>
                  </a:lnTo>
                  <a:lnTo>
                    <a:pt x="2172740" y="5535"/>
                  </a:lnTo>
                  <a:lnTo>
                    <a:pt x="2125159" y="13379"/>
                  </a:lnTo>
                  <a:lnTo>
                    <a:pt x="2077936" y="24089"/>
                  </a:lnTo>
                  <a:lnTo>
                    <a:pt x="2031111" y="37229"/>
                  </a:lnTo>
                  <a:lnTo>
                    <a:pt x="1984644" y="52479"/>
                  </a:lnTo>
                  <a:lnTo>
                    <a:pt x="1938616" y="69441"/>
                  </a:lnTo>
                  <a:lnTo>
                    <a:pt x="1892945" y="87837"/>
                  </a:lnTo>
                  <a:lnTo>
                    <a:pt x="1847713" y="107387"/>
                  </a:lnTo>
                  <a:lnTo>
                    <a:pt x="1802879" y="127773"/>
                  </a:lnTo>
                  <a:lnTo>
                    <a:pt x="1758443" y="148836"/>
                  </a:lnTo>
                  <a:lnTo>
                    <a:pt x="1714445" y="170298"/>
                  </a:lnTo>
                  <a:lnTo>
                    <a:pt x="1670885" y="191918"/>
                  </a:lnTo>
                  <a:lnTo>
                    <a:pt x="1627724" y="213619"/>
                  </a:lnTo>
                  <a:lnTo>
                    <a:pt x="1585000" y="235120"/>
                  </a:lnTo>
                  <a:lnTo>
                    <a:pt x="1542754" y="256382"/>
                  </a:lnTo>
                  <a:lnTo>
                    <a:pt x="1500946" y="277167"/>
                  </a:lnTo>
                  <a:lnTo>
                    <a:pt x="1459576" y="297394"/>
                  </a:lnTo>
                  <a:lnTo>
                    <a:pt x="1418684" y="316984"/>
                  </a:lnTo>
                  <a:lnTo>
                    <a:pt x="1378230" y="335818"/>
                  </a:lnTo>
                  <a:lnTo>
                    <a:pt x="1338253" y="353855"/>
                  </a:lnTo>
                  <a:lnTo>
                    <a:pt x="1298755" y="370976"/>
                  </a:lnTo>
                  <a:lnTo>
                    <a:pt x="1259734" y="387142"/>
                  </a:lnTo>
                  <a:lnTo>
                    <a:pt x="1221231" y="402352"/>
                  </a:lnTo>
                  <a:lnTo>
                    <a:pt x="1183205" y="416527"/>
                  </a:lnTo>
                  <a:lnTo>
                    <a:pt x="1145618" y="429627"/>
                  </a:lnTo>
                  <a:lnTo>
                    <a:pt x="1108588" y="441691"/>
                  </a:lnTo>
                  <a:lnTo>
                    <a:pt x="1072076" y="452641"/>
                  </a:lnTo>
                  <a:lnTo>
                    <a:pt x="1036041" y="462516"/>
                  </a:lnTo>
                  <a:lnTo>
                    <a:pt x="1000524" y="471315"/>
                  </a:lnTo>
                  <a:lnTo>
                    <a:pt x="965525" y="479040"/>
                  </a:lnTo>
                  <a:lnTo>
                    <a:pt x="931083" y="485689"/>
                  </a:lnTo>
                  <a:lnTo>
                    <a:pt x="897159" y="491303"/>
                  </a:lnTo>
                  <a:lnTo>
                    <a:pt x="863793" y="495922"/>
                  </a:lnTo>
                  <a:lnTo>
                    <a:pt x="830943" y="499545"/>
                  </a:lnTo>
                  <a:lnTo>
                    <a:pt x="798652" y="502173"/>
                  </a:lnTo>
                  <a:lnTo>
                    <a:pt x="766917" y="503925"/>
                  </a:lnTo>
                  <a:lnTo>
                    <a:pt x="735741" y="504761"/>
                  </a:lnTo>
                  <a:lnTo>
                    <a:pt x="705121" y="504761"/>
                  </a:lnTo>
                  <a:lnTo>
                    <a:pt x="675099" y="503925"/>
                  </a:lnTo>
                  <a:lnTo>
                    <a:pt x="645635" y="502333"/>
                  </a:lnTo>
                  <a:lnTo>
                    <a:pt x="616767" y="499983"/>
                  </a:lnTo>
                  <a:lnTo>
                    <a:pt x="588497" y="496997"/>
                  </a:lnTo>
                  <a:lnTo>
                    <a:pt x="560784" y="493334"/>
                  </a:lnTo>
                  <a:lnTo>
                    <a:pt x="533669" y="489074"/>
                  </a:lnTo>
                  <a:lnTo>
                    <a:pt x="507190" y="484296"/>
                  </a:lnTo>
                  <a:lnTo>
                    <a:pt x="481309" y="479000"/>
                  </a:lnTo>
                  <a:lnTo>
                    <a:pt x="456025" y="473266"/>
                  </a:lnTo>
                  <a:lnTo>
                    <a:pt x="431379" y="467095"/>
                  </a:lnTo>
                  <a:lnTo>
                    <a:pt x="407329" y="460764"/>
                  </a:lnTo>
                  <a:lnTo>
                    <a:pt x="383956" y="454353"/>
                  </a:lnTo>
                  <a:lnTo>
                    <a:pt x="361181" y="447982"/>
                  </a:lnTo>
                  <a:lnTo>
                    <a:pt x="339043" y="441612"/>
                  </a:lnTo>
                  <a:lnTo>
                    <a:pt x="317581" y="435321"/>
                  </a:lnTo>
                  <a:lnTo>
                    <a:pt x="296757" y="429149"/>
                  </a:lnTo>
                  <a:lnTo>
                    <a:pt x="276570" y="423097"/>
                  </a:lnTo>
                  <a:lnTo>
                    <a:pt x="257099" y="417164"/>
                  </a:lnTo>
                  <a:lnTo>
                    <a:pt x="238226" y="411390"/>
                  </a:lnTo>
                  <a:lnTo>
                    <a:pt x="220069" y="405776"/>
                  </a:lnTo>
                  <a:lnTo>
                    <a:pt x="202589" y="400361"/>
                  </a:lnTo>
                  <a:lnTo>
                    <a:pt x="185787" y="395185"/>
                  </a:lnTo>
                  <a:lnTo>
                    <a:pt x="169701" y="390168"/>
                  </a:lnTo>
                  <a:lnTo>
                    <a:pt x="154251" y="385390"/>
                  </a:lnTo>
                  <a:lnTo>
                    <a:pt x="139519" y="380811"/>
                  </a:lnTo>
                  <a:lnTo>
                    <a:pt x="125543" y="376471"/>
                  </a:lnTo>
                  <a:lnTo>
                    <a:pt x="112205" y="372370"/>
                  </a:lnTo>
                  <a:lnTo>
                    <a:pt x="99622" y="368468"/>
                  </a:lnTo>
                  <a:lnTo>
                    <a:pt x="87757" y="364804"/>
                  </a:lnTo>
                  <a:lnTo>
                    <a:pt x="76608" y="361380"/>
                  </a:lnTo>
                  <a:lnTo>
                    <a:pt x="66216" y="358235"/>
                  </a:lnTo>
                  <a:lnTo>
                    <a:pt x="56540" y="355288"/>
                  </a:lnTo>
                  <a:lnTo>
                    <a:pt x="47621" y="352580"/>
                  </a:lnTo>
                  <a:lnTo>
                    <a:pt x="39459" y="350112"/>
                  </a:lnTo>
                  <a:lnTo>
                    <a:pt x="32013" y="347882"/>
                  </a:lnTo>
                  <a:lnTo>
                    <a:pt x="25364" y="345851"/>
                  </a:lnTo>
                  <a:lnTo>
                    <a:pt x="19431" y="344100"/>
                  </a:lnTo>
                  <a:lnTo>
                    <a:pt x="14334" y="342586"/>
                  </a:lnTo>
                  <a:lnTo>
                    <a:pt x="9954" y="341272"/>
                  </a:lnTo>
                  <a:lnTo>
                    <a:pt x="6371" y="340197"/>
                  </a:lnTo>
                  <a:lnTo>
                    <a:pt x="3584" y="339361"/>
                  </a:lnTo>
                  <a:lnTo>
                    <a:pt x="1593" y="338804"/>
                  </a:lnTo>
                  <a:lnTo>
                    <a:pt x="398" y="338445"/>
                  </a:lnTo>
                  <a:lnTo>
                    <a:pt x="0" y="33832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D5C189B-8C6D-5719-5997-E899CA549065}"/>
                </a:ext>
              </a:extLst>
            </p:cNvPr>
            <p:cNvSpPr/>
            <p:nvPr/>
          </p:nvSpPr>
          <p:spPr>
            <a:xfrm>
              <a:off x="1513" y="3128380"/>
              <a:ext cx="12187779" cy="795267"/>
            </a:xfrm>
            <a:custGeom>
              <a:avLst/>
              <a:gdLst>
                <a:gd name="connsiteX0" fmla="*/ 12187780 w 12187779"/>
                <a:gd name="connsiteY0" fmla="*/ 142306 h 795267"/>
                <a:gd name="connsiteX1" fmla="*/ 12187381 w 12187779"/>
                <a:gd name="connsiteY1" fmla="*/ 142227 h 795267"/>
                <a:gd name="connsiteX2" fmla="*/ 12186226 w 12187779"/>
                <a:gd name="connsiteY2" fmla="*/ 142028 h 795267"/>
                <a:gd name="connsiteX3" fmla="*/ 12184116 w 12187779"/>
                <a:gd name="connsiteY3" fmla="*/ 141709 h 795267"/>
                <a:gd name="connsiteX4" fmla="*/ 12181369 w 12187779"/>
                <a:gd name="connsiteY4" fmla="*/ 141311 h 795267"/>
                <a:gd name="connsiteX5" fmla="*/ 12177825 w 12187779"/>
                <a:gd name="connsiteY5" fmla="*/ 140714 h 795267"/>
                <a:gd name="connsiteX6" fmla="*/ 12173365 w 12187779"/>
                <a:gd name="connsiteY6" fmla="*/ 140037 h 795267"/>
                <a:gd name="connsiteX7" fmla="*/ 12168269 w 12187779"/>
                <a:gd name="connsiteY7" fmla="*/ 139240 h 795267"/>
                <a:gd name="connsiteX8" fmla="*/ 12162376 w 12187779"/>
                <a:gd name="connsiteY8" fmla="*/ 138325 h 795267"/>
                <a:gd name="connsiteX9" fmla="*/ 12155687 w 12187779"/>
                <a:gd name="connsiteY9" fmla="*/ 137250 h 795267"/>
                <a:gd name="connsiteX10" fmla="*/ 12148360 w 12187779"/>
                <a:gd name="connsiteY10" fmla="*/ 136095 h 795267"/>
                <a:gd name="connsiteX11" fmla="*/ 12140079 w 12187779"/>
                <a:gd name="connsiteY11" fmla="*/ 134821 h 795267"/>
                <a:gd name="connsiteX12" fmla="*/ 12131200 w 12187779"/>
                <a:gd name="connsiteY12" fmla="*/ 133387 h 795267"/>
                <a:gd name="connsiteX13" fmla="*/ 12121484 w 12187779"/>
                <a:gd name="connsiteY13" fmla="*/ 131874 h 795267"/>
                <a:gd name="connsiteX14" fmla="*/ 12111132 w 12187779"/>
                <a:gd name="connsiteY14" fmla="*/ 130242 h 795267"/>
                <a:gd name="connsiteX15" fmla="*/ 12100023 w 12187779"/>
                <a:gd name="connsiteY15" fmla="*/ 128490 h 795267"/>
                <a:gd name="connsiteX16" fmla="*/ 12088077 w 12187779"/>
                <a:gd name="connsiteY16" fmla="*/ 126618 h 795267"/>
                <a:gd name="connsiteX17" fmla="*/ 12075496 w 12187779"/>
                <a:gd name="connsiteY17" fmla="*/ 124628 h 795267"/>
                <a:gd name="connsiteX18" fmla="*/ 12062276 w 12187779"/>
                <a:gd name="connsiteY18" fmla="*/ 122557 h 795267"/>
                <a:gd name="connsiteX19" fmla="*/ 12048260 w 12187779"/>
                <a:gd name="connsiteY19" fmla="*/ 120367 h 795267"/>
                <a:gd name="connsiteX20" fmla="*/ 12033448 w 12187779"/>
                <a:gd name="connsiteY20" fmla="*/ 118058 h 795267"/>
                <a:gd name="connsiteX21" fmla="*/ 12018119 w 12187779"/>
                <a:gd name="connsiteY21" fmla="*/ 115709 h 795267"/>
                <a:gd name="connsiteX22" fmla="*/ 12001992 w 12187779"/>
                <a:gd name="connsiteY22" fmla="*/ 113200 h 795267"/>
                <a:gd name="connsiteX23" fmla="*/ 11985110 w 12187779"/>
                <a:gd name="connsiteY23" fmla="*/ 110652 h 795267"/>
                <a:gd name="connsiteX24" fmla="*/ 11967671 w 12187779"/>
                <a:gd name="connsiteY24" fmla="*/ 108024 h 795267"/>
                <a:gd name="connsiteX25" fmla="*/ 11949474 w 12187779"/>
                <a:gd name="connsiteY25" fmla="*/ 105316 h 795267"/>
                <a:gd name="connsiteX26" fmla="*/ 11930601 w 12187779"/>
                <a:gd name="connsiteY26" fmla="*/ 102529 h 795267"/>
                <a:gd name="connsiteX27" fmla="*/ 11911210 w 12187779"/>
                <a:gd name="connsiteY27" fmla="*/ 99742 h 795267"/>
                <a:gd name="connsiteX28" fmla="*/ 11891023 w 12187779"/>
                <a:gd name="connsiteY28" fmla="*/ 96915 h 795267"/>
                <a:gd name="connsiteX29" fmla="*/ 11870198 w 12187779"/>
                <a:gd name="connsiteY29" fmla="*/ 94048 h 795267"/>
                <a:gd name="connsiteX30" fmla="*/ 11848736 w 12187779"/>
                <a:gd name="connsiteY30" fmla="*/ 91141 h 795267"/>
                <a:gd name="connsiteX31" fmla="*/ 11826599 w 12187779"/>
                <a:gd name="connsiteY31" fmla="*/ 88275 h 795267"/>
                <a:gd name="connsiteX32" fmla="*/ 11803783 w 12187779"/>
                <a:gd name="connsiteY32" fmla="*/ 85448 h 795267"/>
                <a:gd name="connsiteX33" fmla="*/ 11780450 w 12187779"/>
                <a:gd name="connsiteY33" fmla="*/ 82740 h 795267"/>
                <a:gd name="connsiteX34" fmla="*/ 11756361 w 12187779"/>
                <a:gd name="connsiteY34" fmla="*/ 80231 h 795267"/>
                <a:gd name="connsiteX35" fmla="*/ 11731714 w 12187779"/>
                <a:gd name="connsiteY35" fmla="*/ 77922 h 795267"/>
                <a:gd name="connsiteX36" fmla="*/ 11706430 w 12187779"/>
                <a:gd name="connsiteY36" fmla="*/ 75852 h 795267"/>
                <a:gd name="connsiteX37" fmla="*/ 11680509 w 12187779"/>
                <a:gd name="connsiteY37" fmla="*/ 73980 h 795267"/>
                <a:gd name="connsiteX38" fmla="*/ 11654031 w 12187779"/>
                <a:gd name="connsiteY38" fmla="*/ 72387 h 795267"/>
                <a:gd name="connsiteX39" fmla="*/ 11626915 w 12187779"/>
                <a:gd name="connsiteY39" fmla="*/ 71034 h 795267"/>
                <a:gd name="connsiteX40" fmla="*/ 11599283 w 12187779"/>
                <a:gd name="connsiteY40" fmla="*/ 69998 h 795267"/>
                <a:gd name="connsiteX41" fmla="*/ 11570972 w 12187779"/>
                <a:gd name="connsiteY41" fmla="*/ 69282 h 795267"/>
                <a:gd name="connsiteX42" fmla="*/ 11542145 w 12187779"/>
                <a:gd name="connsiteY42" fmla="*/ 68844 h 795267"/>
                <a:gd name="connsiteX43" fmla="*/ 11512680 w 12187779"/>
                <a:gd name="connsiteY43" fmla="*/ 68724 h 795267"/>
                <a:gd name="connsiteX44" fmla="*/ 11482658 w 12187779"/>
                <a:gd name="connsiteY44" fmla="*/ 68963 h 795267"/>
                <a:gd name="connsiteX45" fmla="*/ 11451999 w 12187779"/>
                <a:gd name="connsiteY45" fmla="*/ 69521 h 795267"/>
                <a:gd name="connsiteX46" fmla="*/ 11420822 w 12187779"/>
                <a:gd name="connsiteY46" fmla="*/ 70476 h 795267"/>
                <a:gd name="connsiteX47" fmla="*/ 11389128 w 12187779"/>
                <a:gd name="connsiteY47" fmla="*/ 71750 h 795267"/>
                <a:gd name="connsiteX48" fmla="*/ 11356757 w 12187779"/>
                <a:gd name="connsiteY48" fmla="*/ 73423 h 795267"/>
                <a:gd name="connsiteX49" fmla="*/ 11324026 w 12187779"/>
                <a:gd name="connsiteY49" fmla="*/ 75493 h 795267"/>
                <a:gd name="connsiteX50" fmla="*/ 11290580 w 12187779"/>
                <a:gd name="connsiteY50" fmla="*/ 77882 h 795267"/>
                <a:gd name="connsiteX51" fmla="*/ 11256656 w 12187779"/>
                <a:gd name="connsiteY51" fmla="*/ 80669 h 795267"/>
                <a:gd name="connsiteX52" fmla="*/ 11222215 w 12187779"/>
                <a:gd name="connsiteY52" fmla="*/ 83855 h 795267"/>
                <a:gd name="connsiteX53" fmla="*/ 11187215 w 12187779"/>
                <a:gd name="connsiteY53" fmla="*/ 87399 h 795267"/>
                <a:gd name="connsiteX54" fmla="*/ 11151739 w 12187779"/>
                <a:gd name="connsiteY54" fmla="*/ 91301 h 795267"/>
                <a:gd name="connsiteX55" fmla="*/ 11115704 w 12187779"/>
                <a:gd name="connsiteY55" fmla="*/ 95561 h 795267"/>
                <a:gd name="connsiteX56" fmla="*/ 11079151 w 12187779"/>
                <a:gd name="connsiteY56" fmla="*/ 100180 h 795267"/>
                <a:gd name="connsiteX57" fmla="*/ 11042082 w 12187779"/>
                <a:gd name="connsiteY57" fmla="*/ 105117 h 795267"/>
                <a:gd name="connsiteX58" fmla="*/ 11004574 w 12187779"/>
                <a:gd name="connsiteY58" fmla="*/ 110373 h 795267"/>
                <a:gd name="connsiteX59" fmla="*/ 10966469 w 12187779"/>
                <a:gd name="connsiteY59" fmla="*/ 115947 h 795267"/>
                <a:gd name="connsiteX60" fmla="*/ 10927966 w 12187779"/>
                <a:gd name="connsiteY60" fmla="*/ 121761 h 795267"/>
                <a:gd name="connsiteX61" fmla="*/ 10889024 w 12187779"/>
                <a:gd name="connsiteY61" fmla="*/ 127813 h 795267"/>
                <a:gd name="connsiteX62" fmla="*/ 10849486 w 12187779"/>
                <a:gd name="connsiteY62" fmla="*/ 134104 h 795267"/>
                <a:gd name="connsiteX63" fmla="*/ 10809510 w 12187779"/>
                <a:gd name="connsiteY63" fmla="*/ 140554 h 795267"/>
                <a:gd name="connsiteX64" fmla="*/ 10769016 w 12187779"/>
                <a:gd name="connsiteY64" fmla="*/ 147164 h 795267"/>
                <a:gd name="connsiteX65" fmla="*/ 10728164 w 12187779"/>
                <a:gd name="connsiteY65" fmla="*/ 153893 h 795267"/>
                <a:gd name="connsiteX66" fmla="*/ 10686754 w 12187779"/>
                <a:gd name="connsiteY66" fmla="*/ 160662 h 795267"/>
                <a:gd name="connsiteX67" fmla="*/ 10644946 w 12187779"/>
                <a:gd name="connsiteY67" fmla="*/ 167431 h 795267"/>
                <a:gd name="connsiteX68" fmla="*/ 10602780 w 12187779"/>
                <a:gd name="connsiteY68" fmla="*/ 174160 h 795267"/>
                <a:gd name="connsiteX69" fmla="*/ 10560056 w 12187779"/>
                <a:gd name="connsiteY69" fmla="*/ 180810 h 795267"/>
                <a:gd name="connsiteX70" fmla="*/ 10516814 w 12187779"/>
                <a:gd name="connsiteY70" fmla="*/ 187260 h 795267"/>
                <a:gd name="connsiteX71" fmla="*/ 10473334 w 12187779"/>
                <a:gd name="connsiteY71" fmla="*/ 193471 h 795267"/>
                <a:gd name="connsiteX72" fmla="*/ 10429296 w 12187779"/>
                <a:gd name="connsiteY72" fmla="*/ 199404 h 795267"/>
                <a:gd name="connsiteX73" fmla="*/ 10384900 w 12187779"/>
                <a:gd name="connsiteY73" fmla="*/ 204939 h 795267"/>
                <a:gd name="connsiteX74" fmla="*/ 10340106 w 12187779"/>
                <a:gd name="connsiteY74" fmla="*/ 210035 h 795267"/>
                <a:gd name="connsiteX75" fmla="*/ 10294754 w 12187779"/>
                <a:gd name="connsiteY75" fmla="*/ 214535 h 795267"/>
                <a:gd name="connsiteX76" fmla="*/ 10249164 w 12187779"/>
                <a:gd name="connsiteY76" fmla="*/ 218437 h 795267"/>
                <a:gd name="connsiteX77" fmla="*/ 10203056 w 12187779"/>
                <a:gd name="connsiteY77" fmla="*/ 221542 h 795267"/>
                <a:gd name="connsiteX78" fmla="*/ 10156668 w 12187779"/>
                <a:gd name="connsiteY78" fmla="*/ 223852 h 795267"/>
                <a:gd name="connsiteX79" fmla="*/ 10109764 w 12187779"/>
                <a:gd name="connsiteY79" fmla="*/ 225166 h 795267"/>
                <a:gd name="connsiteX80" fmla="*/ 10062621 w 12187779"/>
                <a:gd name="connsiteY80" fmla="*/ 225444 h 795267"/>
                <a:gd name="connsiteX81" fmla="*/ 10015039 w 12187779"/>
                <a:gd name="connsiteY81" fmla="*/ 224489 h 795267"/>
                <a:gd name="connsiteX82" fmla="*/ 9967100 w 12187779"/>
                <a:gd name="connsiteY82" fmla="*/ 222219 h 795267"/>
                <a:gd name="connsiteX83" fmla="*/ 9918761 w 12187779"/>
                <a:gd name="connsiteY83" fmla="*/ 218516 h 795267"/>
                <a:gd name="connsiteX84" fmla="*/ 9869985 w 12187779"/>
                <a:gd name="connsiteY84" fmla="*/ 214136 h 795267"/>
                <a:gd name="connsiteX85" fmla="*/ 9820930 w 12187779"/>
                <a:gd name="connsiteY85" fmla="*/ 210433 h 795267"/>
                <a:gd name="connsiteX86" fmla="*/ 9771518 w 12187779"/>
                <a:gd name="connsiteY86" fmla="*/ 207527 h 795267"/>
                <a:gd name="connsiteX87" fmla="*/ 9721786 w 12187779"/>
                <a:gd name="connsiteY87" fmla="*/ 205536 h 795267"/>
                <a:gd name="connsiteX88" fmla="*/ 9671696 w 12187779"/>
                <a:gd name="connsiteY88" fmla="*/ 204501 h 795267"/>
                <a:gd name="connsiteX89" fmla="*/ 9621248 w 12187779"/>
                <a:gd name="connsiteY89" fmla="*/ 204540 h 795267"/>
                <a:gd name="connsiteX90" fmla="*/ 9570481 w 12187779"/>
                <a:gd name="connsiteY90" fmla="*/ 205695 h 795267"/>
                <a:gd name="connsiteX91" fmla="*/ 9519395 w 12187779"/>
                <a:gd name="connsiteY91" fmla="*/ 208124 h 795267"/>
                <a:gd name="connsiteX92" fmla="*/ 9467992 w 12187779"/>
                <a:gd name="connsiteY92" fmla="*/ 211787 h 795267"/>
                <a:gd name="connsiteX93" fmla="*/ 9416309 w 12187779"/>
                <a:gd name="connsiteY93" fmla="*/ 216764 h 795267"/>
                <a:gd name="connsiteX94" fmla="*/ 9364268 w 12187779"/>
                <a:gd name="connsiteY94" fmla="*/ 223175 h 795267"/>
                <a:gd name="connsiteX95" fmla="*/ 9311949 w 12187779"/>
                <a:gd name="connsiteY95" fmla="*/ 230979 h 795267"/>
                <a:gd name="connsiteX96" fmla="*/ 9259311 w 12187779"/>
                <a:gd name="connsiteY96" fmla="*/ 240256 h 795267"/>
                <a:gd name="connsiteX97" fmla="*/ 9206394 w 12187779"/>
                <a:gd name="connsiteY97" fmla="*/ 250967 h 795267"/>
                <a:gd name="connsiteX98" fmla="*/ 9153198 w 12187779"/>
                <a:gd name="connsiteY98" fmla="*/ 263151 h 795267"/>
                <a:gd name="connsiteX99" fmla="*/ 9099723 w 12187779"/>
                <a:gd name="connsiteY99" fmla="*/ 276809 h 795267"/>
                <a:gd name="connsiteX100" fmla="*/ 9045970 w 12187779"/>
                <a:gd name="connsiteY100" fmla="*/ 291899 h 795267"/>
                <a:gd name="connsiteX101" fmla="*/ 8991898 w 12187779"/>
                <a:gd name="connsiteY101" fmla="*/ 308384 h 795267"/>
                <a:gd name="connsiteX102" fmla="*/ 8937628 w 12187779"/>
                <a:gd name="connsiteY102" fmla="*/ 326182 h 795267"/>
                <a:gd name="connsiteX103" fmla="*/ 8883079 w 12187779"/>
                <a:gd name="connsiteY103" fmla="*/ 345214 h 795267"/>
                <a:gd name="connsiteX104" fmla="*/ 8828251 w 12187779"/>
                <a:gd name="connsiteY104" fmla="*/ 365402 h 795267"/>
                <a:gd name="connsiteX105" fmla="*/ 8773183 w 12187779"/>
                <a:gd name="connsiteY105" fmla="*/ 386664 h 795267"/>
                <a:gd name="connsiteX106" fmla="*/ 8717878 w 12187779"/>
                <a:gd name="connsiteY106" fmla="*/ 408802 h 795267"/>
                <a:gd name="connsiteX107" fmla="*/ 8662332 w 12187779"/>
                <a:gd name="connsiteY107" fmla="*/ 431657 h 795267"/>
                <a:gd name="connsiteX108" fmla="*/ 8606548 w 12187779"/>
                <a:gd name="connsiteY108" fmla="*/ 455070 h 795267"/>
                <a:gd name="connsiteX109" fmla="*/ 8550566 w 12187779"/>
                <a:gd name="connsiteY109" fmla="*/ 478801 h 795267"/>
                <a:gd name="connsiteX110" fmla="*/ 8494304 w 12187779"/>
                <a:gd name="connsiteY110" fmla="*/ 502651 h 795267"/>
                <a:gd name="connsiteX111" fmla="*/ 8437883 w 12187779"/>
                <a:gd name="connsiteY111" fmla="*/ 526303 h 795267"/>
                <a:gd name="connsiteX112" fmla="*/ 8381224 w 12187779"/>
                <a:gd name="connsiteY112" fmla="*/ 549516 h 795267"/>
                <a:gd name="connsiteX113" fmla="*/ 8324365 w 12187779"/>
                <a:gd name="connsiteY113" fmla="*/ 571973 h 795267"/>
                <a:gd name="connsiteX114" fmla="*/ 8267307 w 12187779"/>
                <a:gd name="connsiteY114" fmla="*/ 593275 h 795267"/>
                <a:gd name="connsiteX115" fmla="*/ 8210050 w 12187779"/>
                <a:gd name="connsiteY115" fmla="*/ 613064 h 795267"/>
                <a:gd name="connsiteX116" fmla="*/ 8152594 w 12187779"/>
                <a:gd name="connsiteY116" fmla="*/ 630942 h 795267"/>
                <a:gd name="connsiteX117" fmla="*/ 8094939 w 12187779"/>
                <a:gd name="connsiteY117" fmla="*/ 646431 h 795267"/>
                <a:gd name="connsiteX118" fmla="*/ 8037124 w 12187779"/>
                <a:gd name="connsiteY118" fmla="*/ 659053 h 795267"/>
                <a:gd name="connsiteX119" fmla="*/ 7979150 w 12187779"/>
                <a:gd name="connsiteY119" fmla="*/ 668450 h 795267"/>
                <a:gd name="connsiteX120" fmla="*/ 7920978 w 12187779"/>
                <a:gd name="connsiteY120" fmla="*/ 674741 h 795267"/>
                <a:gd name="connsiteX121" fmla="*/ 7862646 w 12187779"/>
                <a:gd name="connsiteY121" fmla="*/ 678285 h 795267"/>
                <a:gd name="connsiteX122" fmla="*/ 7804194 w 12187779"/>
                <a:gd name="connsiteY122" fmla="*/ 679399 h 795267"/>
                <a:gd name="connsiteX123" fmla="*/ 7745544 w 12187779"/>
                <a:gd name="connsiteY123" fmla="*/ 678324 h 795267"/>
                <a:gd name="connsiteX124" fmla="*/ 7686774 w 12187779"/>
                <a:gd name="connsiteY124" fmla="*/ 675458 h 795267"/>
                <a:gd name="connsiteX125" fmla="*/ 7627844 w 12187779"/>
                <a:gd name="connsiteY125" fmla="*/ 671038 h 795267"/>
                <a:gd name="connsiteX126" fmla="*/ 7568756 w 12187779"/>
                <a:gd name="connsiteY126" fmla="*/ 665384 h 795267"/>
                <a:gd name="connsiteX127" fmla="*/ 7509587 w 12187779"/>
                <a:gd name="connsiteY127" fmla="*/ 658854 h 795267"/>
                <a:gd name="connsiteX128" fmla="*/ 7450260 w 12187779"/>
                <a:gd name="connsiteY128" fmla="*/ 651607 h 795267"/>
                <a:gd name="connsiteX129" fmla="*/ 7390813 w 12187779"/>
                <a:gd name="connsiteY129" fmla="*/ 644042 h 795267"/>
                <a:gd name="connsiteX130" fmla="*/ 7331286 w 12187779"/>
                <a:gd name="connsiteY130" fmla="*/ 636397 h 795267"/>
                <a:gd name="connsiteX131" fmla="*/ 7271601 w 12187779"/>
                <a:gd name="connsiteY131" fmla="*/ 628871 h 795267"/>
                <a:gd name="connsiteX132" fmla="*/ 7211835 w 12187779"/>
                <a:gd name="connsiteY132" fmla="*/ 621824 h 795267"/>
                <a:gd name="connsiteX133" fmla="*/ 7151990 w 12187779"/>
                <a:gd name="connsiteY133" fmla="*/ 615373 h 795267"/>
                <a:gd name="connsiteX134" fmla="*/ 7092025 w 12187779"/>
                <a:gd name="connsiteY134" fmla="*/ 609799 h 795267"/>
                <a:gd name="connsiteX135" fmla="*/ 7031981 w 12187779"/>
                <a:gd name="connsiteY135" fmla="*/ 605340 h 795267"/>
                <a:gd name="connsiteX136" fmla="*/ 6971817 w 12187779"/>
                <a:gd name="connsiteY136" fmla="*/ 602114 h 795267"/>
                <a:gd name="connsiteX137" fmla="*/ 6911614 w 12187779"/>
                <a:gd name="connsiteY137" fmla="*/ 600323 h 795267"/>
                <a:gd name="connsiteX138" fmla="*/ 6851331 w 12187779"/>
                <a:gd name="connsiteY138" fmla="*/ 600124 h 795267"/>
                <a:gd name="connsiteX139" fmla="*/ 6791008 w 12187779"/>
                <a:gd name="connsiteY139" fmla="*/ 601676 h 795267"/>
                <a:gd name="connsiteX140" fmla="*/ 6730566 w 12187779"/>
                <a:gd name="connsiteY140" fmla="*/ 605021 h 795267"/>
                <a:gd name="connsiteX141" fmla="*/ 6670123 w 12187779"/>
                <a:gd name="connsiteY141" fmla="*/ 610317 h 795267"/>
                <a:gd name="connsiteX142" fmla="*/ 6609601 w 12187779"/>
                <a:gd name="connsiteY142" fmla="*/ 617563 h 795267"/>
                <a:gd name="connsiteX143" fmla="*/ 6549000 w 12187779"/>
                <a:gd name="connsiteY143" fmla="*/ 626920 h 795267"/>
                <a:gd name="connsiteX144" fmla="*/ 6488398 w 12187779"/>
                <a:gd name="connsiteY144" fmla="*/ 638268 h 795267"/>
                <a:gd name="connsiteX145" fmla="*/ 6427796 w 12187779"/>
                <a:gd name="connsiteY145" fmla="*/ 651726 h 795267"/>
                <a:gd name="connsiteX146" fmla="*/ 6367115 w 12187779"/>
                <a:gd name="connsiteY146" fmla="*/ 667176 h 795267"/>
                <a:gd name="connsiteX147" fmla="*/ 6306434 w 12187779"/>
                <a:gd name="connsiteY147" fmla="*/ 684655 h 795267"/>
                <a:gd name="connsiteX148" fmla="*/ 6245713 w 12187779"/>
                <a:gd name="connsiteY148" fmla="*/ 704006 h 795267"/>
                <a:gd name="connsiteX149" fmla="*/ 6184952 w 12187779"/>
                <a:gd name="connsiteY149" fmla="*/ 725189 h 795267"/>
                <a:gd name="connsiteX150" fmla="*/ 6124230 w 12187779"/>
                <a:gd name="connsiteY150" fmla="*/ 748044 h 795267"/>
                <a:gd name="connsiteX151" fmla="*/ 6063509 w 12187779"/>
                <a:gd name="connsiteY151" fmla="*/ 768868 h 795267"/>
                <a:gd name="connsiteX152" fmla="*/ 6002748 w 12187779"/>
                <a:gd name="connsiteY152" fmla="*/ 783442 h 795267"/>
                <a:gd name="connsiteX153" fmla="*/ 5942027 w 12187779"/>
                <a:gd name="connsiteY153" fmla="*/ 792161 h 795267"/>
                <a:gd name="connsiteX154" fmla="*/ 5881346 w 12187779"/>
                <a:gd name="connsiteY154" fmla="*/ 795267 h 795267"/>
                <a:gd name="connsiteX155" fmla="*/ 5820625 w 12187779"/>
                <a:gd name="connsiteY155" fmla="*/ 793117 h 795267"/>
                <a:gd name="connsiteX156" fmla="*/ 5759984 w 12187779"/>
                <a:gd name="connsiteY156" fmla="*/ 786109 h 795267"/>
                <a:gd name="connsiteX157" fmla="*/ 5699342 w 12187779"/>
                <a:gd name="connsiteY157" fmla="*/ 774522 h 795267"/>
                <a:gd name="connsiteX158" fmla="*/ 5638741 w 12187779"/>
                <a:gd name="connsiteY158" fmla="*/ 758795 h 795267"/>
                <a:gd name="connsiteX159" fmla="*/ 5578179 w 12187779"/>
                <a:gd name="connsiteY159" fmla="*/ 739364 h 795267"/>
                <a:gd name="connsiteX160" fmla="*/ 5517657 w 12187779"/>
                <a:gd name="connsiteY160" fmla="*/ 716549 h 795267"/>
                <a:gd name="connsiteX161" fmla="*/ 5457174 w 12187779"/>
                <a:gd name="connsiteY161" fmla="*/ 690827 h 795267"/>
                <a:gd name="connsiteX162" fmla="*/ 5396772 w 12187779"/>
                <a:gd name="connsiteY162" fmla="*/ 662636 h 795267"/>
                <a:gd name="connsiteX163" fmla="*/ 5336409 w 12187779"/>
                <a:gd name="connsiteY163" fmla="*/ 632375 h 795267"/>
                <a:gd name="connsiteX164" fmla="*/ 5276126 w 12187779"/>
                <a:gd name="connsiteY164" fmla="*/ 600482 h 795267"/>
                <a:gd name="connsiteX165" fmla="*/ 5215923 w 12187779"/>
                <a:gd name="connsiteY165" fmla="*/ 567473 h 795267"/>
                <a:gd name="connsiteX166" fmla="*/ 5155799 w 12187779"/>
                <a:gd name="connsiteY166" fmla="*/ 533788 h 795267"/>
                <a:gd name="connsiteX167" fmla="*/ 5095755 w 12187779"/>
                <a:gd name="connsiteY167" fmla="*/ 499824 h 795267"/>
                <a:gd name="connsiteX168" fmla="*/ 5035790 w 12187779"/>
                <a:gd name="connsiteY168" fmla="*/ 466099 h 795267"/>
                <a:gd name="connsiteX169" fmla="*/ 4975905 w 12187779"/>
                <a:gd name="connsiteY169" fmla="*/ 433051 h 795267"/>
                <a:gd name="connsiteX170" fmla="*/ 4916140 w 12187779"/>
                <a:gd name="connsiteY170" fmla="*/ 401078 h 795267"/>
                <a:gd name="connsiteX171" fmla="*/ 4856493 w 12187779"/>
                <a:gd name="connsiteY171" fmla="*/ 370737 h 795267"/>
                <a:gd name="connsiteX172" fmla="*/ 4796927 w 12187779"/>
                <a:gd name="connsiteY172" fmla="*/ 342427 h 795267"/>
                <a:gd name="connsiteX173" fmla="*/ 4737480 w 12187779"/>
                <a:gd name="connsiteY173" fmla="*/ 316546 h 795267"/>
                <a:gd name="connsiteX174" fmla="*/ 4678193 w 12187779"/>
                <a:gd name="connsiteY174" fmla="*/ 293611 h 795267"/>
                <a:gd name="connsiteX175" fmla="*/ 4618985 w 12187779"/>
                <a:gd name="connsiteY175" fmla="*/ 273942 h 795267"/>
                <a:gd name="connsiteX176" fmla="*/ 4559936 w 12187779"/>
                <a:gd name="connsiteY176" fmla="*/ 258095 h 795267"/>
                <a:gd name="connsiteX177" fmla="*/ 4501007 w 12187779"/>
                <a:gd name="connsiteY177" fmla="*/ 246348 h 795267"/>
                <a:gd name="connsiteX178" fmla="*/ 4442236 w 12187779"/>
                <a:gd name="connsiteY178" fmla="*/ 239181 h 795267"/>
                <a:gd name="connsiteX179" fmla="*/ 4383586 w 12187779"/>
                <a:gd name="connsiteY179" fmla="*/ 236952 h 795267"/>
                <a:gd name="connsiteX180" fmla="*/ 4325094 w 12187779"/>
                <a:gd name="connsiteY180" fmla="*/ 240097 h 795267"/>
                <a:gd name="connsiteX181" fmla="*/ 4266762 w 12187779"/>
                <a:gd name="connsiteY181" fmla="*/ 248857 h 795267"/>
                <a:gd name="connsiteX182" fmla="*/ 4208629 w 12187779"/>
                <a:gd name="connsiteY182" fmla="*/ 263430 h 795267"/>
                <a:gd name="connsiteX183" fmla="*/ 4150616 w 12187779"/>
                <a:gd name="connsiteY183" fmla="*/ 280153 h 795267"/>
                <a:gd name="connsiteX184" fmla="*/ 4092801 w 12187779"/>
                <a:gd name="connsiteY184" fmla="*/ 297115 h 795267"/>
                <a:gd name="connsiteX185" fmla="*/ 4035186 w 12187779"/>
                <a:gd name="connsiteY185" fmla="*/ 313839 h 795267"/>
                <a:gd name="connsiteX186" fmla="*/ 3977730 w 12187779"/>
                <a:gd name="connsiteY186" fmla="*/ 329805 h 795267"/>
                <a:gd name="connsiteX187" fmla="*/ 3920473 w 12187779"/>
                <a:gd name="connsiteY187" fmla="*/ 344577 h 795267"/>
                <a:gd name="connsiteX188" fmla="*/ 3863375 w 12187779"/>
                <a:gd name="connsiteY188" fmla="*/ 357836 h 795267"/>
                <a:gd name="connsiteX189" fmla="*/ 3806516 w 12187779"/>
                <a:gd name="connsiteY189" fmla="*/ 369224 h 795267"/>
                <a:gd name="connsiteX190" fmla="*/ 3749856 w 12187779"/>
                <a:gd name="connsiteY190" fmla="*/ 378501 h 795267"/>
                <a:gd name="connsiteX191" fmla="*/ 3693435 w 12187779"/>
                <a:gd name="connsiteY191" fmla="*/ 385509 h 795267"/>
                <a:gd name="connsiteX192" fmla="*/ 3637214 w 12187779"/>
                <a:gd name="connsiteY192" fmla="*/ 390088 h 795267"/>
                <a:gd name="connsiteX193" fmla="*/ 3581191 w 12187779"/>
                <a:gd name="connsiteY193" fmla="*/ 392079 h 795267"/>
                <a:gd name="connsiteX194" fmla="*/ 3525407 w 12187779"/>
                <a:gd name="connsiteY194" fmla="*/ 391522 h 795267"/>
                <a:gd name="connsiteX195" fmla="*/ 3469863 w 12187779"/>
                <a:gd name="connsiteY195" fmla="*/ 388376 h 795267"/>
                <a:gd name="connsiteX196" fmla="*/ 3414556 w 12187779"/>
                <a:gd name="connsiteY196" fmla="*/ 382603 h 795267"/>
                <a:gd name="connsiteX197" fmla="*/ 3359489 w 12187779"/>
                <a:gd name="connsiteY197" fmla="*/ 374360 h 795267"/>
                <a:gd name="connsiteX198" fmla="*/ 3304701 w 12187779"/>
                <a:gd name="connsiteY198" fmla="*/ 363769 h 795267"/>
                <a:gd name="connsiteX199" fmla="*/ 3250112 w 12187779"/>
                <a:gd name="connsiteY199" fmla="*/ 350868 h 795267"/>
                <a:gd name="connsiteX200" fmla="*/ 3195841 w 12187779"/>
                <a:gd name="connsiteY200" fmla="*/ 335857 h 795267"/>
                <a:gd name="connsiteX201" fmla="*/ 3141809 w 12187779"/>
                <a:gd name="connsiteY201" fmla="*/ 318935 h 795267"/>
                <a:gd name="connsiteX202" fmla="*/ 3088056 w 12187779"/>
                <a:gd name="connsiteY202" fmla="*/ 300340 h 795267"/>
                <a:gd name="connsiteX203" fmla="*/ 3034542 w 12187779"/>
                <a:gd name="connsiteY203" fmla="*/ 280273 h 795267"/>
                <a:gd name="connsiteX204" fmla="*/ 2981346 w 12187779"/>
                <a:gd name="connsiteY204" fmla="*/ 259010 h 795267"/>
                <a:gd name="connsiteX205" fmla="*/ 2928429 w 12187779"/>
                <a:gd name="connsiteY205" fmla="*/ 236753 h 795267"/>
                <a:gd name="connsiteX206" fmla="*/ 2875791 w 12187779"/>
                <a:gd name="connsiteY206" fmla="*/ 213898 h 795267"/>
                <a:gd name="connsiteX207" fmla="*/ 2823471 w 12187779"/>
                <a:gd name="connsiteY207" fmla="*/ 190644 h 795267"/>
                <a:gd name="connsiteX208" fmla="*/ 2771470 w 12187779"/>
                <a:gd name="connsiteY208" fmla="*/ 167351 h 795267"/>
                <a:gd name="connsiteX209" fmla="*/ 2719748 w 12187779"/>
                <a:gd name="connsiteY209" fmla="*/ 144297 h 795267"/>
                <a:gd name="connsiteX210" fmla="*/ 2668344 w 12187779"/>
                <a:gd name="connsiteY210" fmla="*/ 121801 h 795267"/>
                <a:gd name="connsiteX211" fmla="*/ 2617259 w 12187779"/>
                <a:gd name="connsiteY211" fmla="*/ 100220 h 795267"/>
                <a:gd name="connsiteX212" fmla="*/ 2566492 w 12187779"/>
                <a:gd name="connsiteY212" fmla="*/ 79833 h 795267"/>
                <a:gd name="connsiteX213" fmla="*/ 2516083 w 12187779"/>
                <a:gd name="connsiteY213" fmla="*/ 60960 h 795267"/>
                <a:gd name="connsiteX214" fmla="*/ 2465954 w 12187779"/>
                <a:gd name="connsiteY214" fmla="*/ 43958 h 795267"/>
                <a:gd name="connsiteX215" fmla="*/ 2416222 w 12187779"/>
                <a:gd name="connsiteY215" fmla="*/ 29106 h 795267"/>
                <a:gd name="connsiteX216" fmla="*/ 2366809 w 12187779"/>
                <a:gd name="connsiteY216" fmla="*/ 16683 h 795267"/>
                <a:gd name="connsiteX217" fmla="*/ 2317754 w 12187779"/>
                <a:gd name="connsiteY217" fmla="*/ 7087 h 795267"/>
                <a:gd name="connsiteX218" fmla="*/ 2269058 w 12187779"/>
                <a:gd name="connsiteY218" fmla="*/ 1513 h 795267"/>
                <a:gd name="connsiteX219" fmla="*/ 2220720 w 12187779"/>
                <a:gd name="connsiteY219" fmla="*/ 0 h 795267"/>
                <a:gd name="connsiteX220" fmla="*/ 2172740 w 12187779"/>
                <a:gd name="connsiteY220" fmla="*/ 2110 h 795267"/>
                <a:gd name="connsiteX221" fmla="*/ 2125159 w 12187779"/>
                <a:gd name="connsiteY221" fmla="*/ 7406 h 795267"/>
                <a:gd name="connsiteX222" fmla="*/ 2077936 w 12187779"/>
                <a:gd name="connsiteY222" fmla="*/ 15569 h 795267"/>
                <a:gd name="connsiteX223" fmla="*/ 2031111 w 12187779"/>
                <a:gd name="connsiteY223" fmla="*/ 26239 h 795267"/>
                <a:gd name="connsiteX224" fmla="*/ 1984644 w 12187779"/>
                <a:gd name="connsiteY224" fmla="*/ 38981 h 795267"/>
                <a:gd name="connsiteX225" fmla="*/ 1938616 w 12187779"/>
                <a:gd name="connsiteY225" fmla="*/ 53594 h 795267"/>
                <a:gd name="connsiteX226" fmla="*/ 1892945 w 12187779"/>
                <a:gd name="connsiteY226" fmla="*/ 69720 h 795267"/>
                <a:gd name="connsiteX227" fmla="*/ 1847713 w 12187779"/>
                <a:gd name="connsiteY227" fmla="*/ 87080 h 795267"/>
                <a:gd name="connsiteX228" fmla="*/ 1802879 w 12187779"/>
                <a:gd name="connsiteY228" fmla="*/ 105476 h 795267"/>
                <a:gd name="connsiteX229" fmla="*/ 1758443 w 12187779"/>
                <a:gd name="connsiteY229" fmla="*/ 124628 h 795267"/>
                <a:gd name="connsiteX230" fmla="*/ 1714445 w 12187779"/>
                <a:gd name="connsiteY230" fmla="*/ 144337 h 795267"/>
                <a:gd name="connsiteX231" fmla="*/ 1670885 w 12187779"/>
                <a:gd name="connsiteY231" fmla="*/ 164365 h 795267"/>
                <a:gd name="connsiteX232" fmla="*/ 1627724 w 12187779"/>
                <a:gd name="connsiteY232" fmla="*/ 184592 h 795267"/>
                <a:gd name="connsiteX233" fmla="*/ 1585000 w 12187779"/>
                <a:gd name="connsiteY233" fmla="*/ 204819 h 795267"/>
                <a:gd name="connsiteX234" fmla="*/ 1542754 w 12187779"/>
                <a:gd name="connsiteY234" fmla="*/ 224927 h 795267"/>
                <a:gd name="connsiteX235" fmla="*/ 1500946 w 12187779"/>
                <a:gd name="connsiteY235" fmla="*/ 244756 h 795267"/>
                <a:gd name="connsiteX236" fmla="*/ 1459576 w 12187779"/>
                <a:gd name="connsiteY236" fmla="*/ 264147 h 795267"/>
                <a:gd name="connsiteX237" fmla="*/ 1418684 w 12187779"/>
                <a:gd name="connsiteY237" fmla="*/ 283060 h 795267"/>
                <a:gd name="connsiteX238" fmla="*/ 1378230 w 12187779"/>
                <a:gd name="connsiteY238" fmla="*/ 301376 h 795267"/>
                <a:gd name="connsiteX239" fmla="*/ 1338253 w 12187779"/>
                <a:gd name="connsiteY239" fmla="*/ 318975 h 795267"/>
                <a:gd name="connsiteX240" fmla="*/ 1298755 w 12187779"/>
                <a:gd name="connsiteY240" fmla="*/ 335818 h 795267"/>
                <a:gd name="connsiteX241" fmla="*/ 1259734 w 12187779"/>
                <a:gd name="connsiteY241" fmla="*/ 351864 h 795267"/>
                <a:gd name="connsiteX242" fmla="*/ 1221231 w 12187779"/>
                <a:gd name="connsiteY242" fmla="*/ 366994 h 795267"/>
                <a:gd name="connsiteX243" fmla="*/ 1183205 w 12187779"/>
                <a:gd name="connsiteY243" fmla="*/ 381249 h 795267"/>
                <a:gd name="connsiteX244" fmla="*/ 1145618 w 12187779"/>
                <a:gd name="connsiteY244" fmla="*/ 394508 h 795267"/>
                <a:gd name="connsiteX245" fmla="*/ 1108588 w 12187779"/>
                <a:gd name="connsiteY245" fmla="*/ 406811 h 795267"/>
                <a:gd name="connsiteX246" fmla="*/ 1072076 w 12187779"/>
                <a:gd name="connsiteY246" fmla="*/ 418080 h 795267"/>
                <a:gd name="connsiteX247" fmla="*/ 1036041 w 12187779"/>
                <a:gd name="connsiteY247" fmla="*/ 428352 h 795267"/>
                <a:gd name="connsiteX248" fmla="*/ 1000524 w 12187779"/>
                <a:gd name="connsiteY248" fmla="*/ 437590 h 795267"/>
                <a:gd name="connsiteX249" fmla="*/ 965525 w 12187779"/>
                <a:gd name="connsiteY249" fmla="*/ 445792 h 795267"/>
                <a:gd name="connsiteX250" fmla="*/ 931083 w 12187779"/>
                <a:gd name="connsiteY250" fmla="*/ 452999 h 795267"/>
                <a:gd name="connsiteX251" fmla="*/ 897159 w 12187779"/>
                <a:gd name="connsiteY251" fmla="*/ 459211 h 795267"/>
                <a:gd name="connsiteX252" fmla="*/ 863793 w 12187779"/>
                <a:gd name="connsiteY252" fmla="*/ 464387 h 795267"/>
                <a:gd name="connsiteX253" fmla="*/ 830943 w 12187779"/>
                <a:gd name="connsiteY253" fmla="*/ 468647 h 795267"/>
                <a:gd name="connsiteX254" fmla="*/ 798652 w 12187779"/>
                <a:gd name="connsiteY254" fmla="*/ 471912 h 795267"/>
                <a:gd name="connsiteX255" fmla="*/ 766917 w 12187779"/>
                <a:gd name="connsiteY255" fmla="*/ 474262 h 795267"/>
                <a:gd name="connsiteX256" fmla="*/ 735741 w 12187779"/>
                <a:gd name="connsiteY256" fmla="*/ 475735 h 795267"/>
                <a:gd name="connsiteX257" fmla="*/ 705121 w 12187779"/>
                <a:gd name="connsiteY257" fmla="*/ 476332 h 795267"/>
                <a:gd name="connsiteX258" fmla="*/ 675099 w 12187779"/>
                <a:gd name="connsiteY258" fmla="*/ 476093 h 795267"/>
                <a:gd name="connsiteX259" fmla="*/ 645635 w 12187779"/>
                <a:gd name="connsiteY259" fmla="*/ 475058 h 795267"/>
                <a:gd name="connsiteX260" fmla="*/ 616767 w 12187779"/>
                <a:gd name="connsiteY260" fmla="*/ 473306 h 795267"/>
                <a:gd name="connsiteX261" fmla="*/ 588497 w 12187779"/>
                <a:gd name="connsiteY261" fmla="*/ 470797 h 795267"/>
                <a:gd name="connsiteX262" fmla="*/ 560784 w 12187779"/>
                <a:gd name="connsiteY262" fmla="*/ 467652 h 795267"/>
                <a:gd name="connsiteX263" fmla="*/ 533669 w 12187779"/>
                <a:gd name="connsiteY263" fmla="*/ 463869 h 795267"/>
                <a:gd name="connsiteX264" fmla="*/ 507190 w 12187779"/>
                <a:gd name="connsiteY264" fmla="*/ 459489 h 795267"/>
                <a:gd name="connsiteX265" fmla="*/ 481309 w 12187779"/>
                <a:gd name="connsiteY265" fmla="*/ 454592 h 795267"/>
                <a:gd name="connsiteX266" fmla="*/ 456025 w 12187779"/>
                <a:gd name="connsiteY266" fmla="*/ 449177 h 795267"/>
                <a:gd name="connsiteX267" fmla="*/ 431379 w 12187779"/>
                <a:gd name="connsiteY267" fmla="*/ 443324 h 795267"/>
                <a:gd name="connsiteX268" fmla="*/ 407329 w 12187779"/>
                <a:gd name="connsiteY268" fmla="*/ 437232 h 795267"/>
                <a:gd name="connsiteX269" fmla="*/ 383956 w 12187779"/>
                <a:gd name="connsiteY269" fmla="*/ 431100 h 795267"/>
                <a:gd name="connsiteX270" fmla="*/ 361181 w 12187779"/>
                <a:gd name="connsiteY270" fmla="*/ 424968 h 795267"/>
                <a:gd name="connsiteX271" fmla="*/ 339043 w 12187779"/>
                <a:gd name="connsiteY271" fmla="*/ 418836 h 795267"/>
                <a:gd name="connsiteX272" fmla="*/ 317581 w 12187779"/>
                <a:gd name="connsiteY272" fmla="*/ 412784 h 795267"/>
                <a:gd name="connsiteX273" fmla="*/ 296757 w 12187779"/>
                <a:gd name="connsiteY273" fmla="*/ 406811 h 795267"/>
                <a:gd name="connsiteX274" fmla="*/ 276570 w 12187779"/>
                <a:gd name="connsiteY274" fmla="*/ 400958 h 795267"/>
                <a:gd name="connsiteX275" fmla="*/ 257099 w 12187779"/>
                <a:gd name="connsiteY275" fmla="*/ 395225 h 795267"/>
                <a:gd name="connsiteX276" fmla="*/ 238226 w 12187779"/>
                <a:gd name="connsiteY276" fmla="*/ 389610 h 795267"/>
                <a:gd name="connsiteX277" fmla="*/ 220069 w 12187779"/>
                <a:gd name="connsiteY277" fmla="*/ 384195 h 795267"/>
                <a:gd name="connsiteX278" fmla="*/ 202589 w 12187779"/>
                <a:gd name="connsiteY278" fmla="*/ 378940 h 795267"/>
                <a:gd name="connsiteX279" fmla="*/ 185787 w 12187779"/>
                <a:gd name="connsiteY279" fmla="*/ 373883 h 795267"/>
                <a:gd name="connsiteX280" fmla="*/ 169701 w 12187779"/>
                <a:gd name="connsiteY280" fmla="*/ 368985 h 795267"/>
                <a:gd name="connsiteX281" fmla="*/ 154251 w 12187779"/>
                <a:gd name="connsiteY281" fmla="*/ 364327 h 795267"/>
                <a:gd name="connsiteX282" fmla="*/ 139519 w 12187779"/>
                <a:gd name="connsiteY282" fmla="*/ 359867 h 795267"/>
                <a:gd name="connsiteX283" fmla="*/ 125543 w 12187779"/>
                <a:gd name="connsiteY283" fmla="*/ 355646 h 795267"/>
                <a:gd name="connsiteX284" fmla="*/ 112205 w 12187779"/>
                <a:gd name="connsiteY284" fmla="*/ 351625 h 795267"/>
                <a:gd name="connsiteX285" fmla="*/ 99622 w 12187779"/>
                <a:gd name="connsiteY285" fmla="*/ 347842 h 795267"/>
                <a:gd name="connsiteX286" fmla="*/ 87757 w 12187779"/>
                <a:gd name="connsiteY286" fmla="*/ 344259 h 795267"/>
                <a:gd name="connsiteX287" fmla="*/ 76608 w 12187779"/>
                <a:gd name="connsiteY287" fmla="*/ 340914 h 795267"/>
                <a:gd name="connsiteX288" fmla="*/ 66216 w 12187779"/>
                <a:gd name="connsiteY288" fmla="*/ 337808 h 795267"/>
                <a:gd name="connsiteX289" fmla="*/ 56540 w 12187779"/>
                <a:gd name="connsiteY289" fmla="*/ 334902 h 795267"/>
                <a:gd name="connsiteX290" fmla="*/ 47621 w 12187779"/>
                <a:gd name="connsiteY290" fmla="*/ 332274 h 795267"/>
                <a:gd name="connsiteX291" fmla="*/ 39459 w 12187779"/>
                <a:gd name="connsiteY291" fmla="*/ 329845 h 795267"/>
                <a:gd name="connsiteX292" fmla="*/ 32013 w 12187779"/>
                <a:gd name="connsiteY292" fmla="*/ 327615 h 795267"/>
                <a:gd name="connsiteX293" fmla="*/ 25364 w 12187779"/>
                <a:gd name="connsiteY293" fmla="*/ 325664 h 795267"/>
                <a:gd name="connsiteX294" fmla="*/ 19431 w 12187779"/>
                <a:gd name="connsiteY294" fmla="*/ 323952 h 795267"/>
                <a:gd name="connsiteX295" fmla="*/ 14334 w 12187779"/>
                <a:gd name="connsiteY295" fmla="*/ 322439 h 795267"/>
                <a:gd name="connsiteX296" fmla="*/ 9954 w 12187779"/>
                <a:gd name="connsiteY296" fmla="*/ 321165 h 795267"/>
                <a:gd name="connsiteX297" fmla="*/ 6371 w 12187779"/>
                <a:gd name="connsiteY297" fmla="*/ 320130 h 795267"/>
                <a:gd name="connsiteX298" fmla="*/ 3584 w 12187779"/>
                <a:gd name="connsiteY298" fmla="*/ 319293 h 795267"/>
                <a:gd name="connsiteX299" fmla="*/ 1593 w 12187779"/>
                <a:gd name="connsiteY299" fmla="*/ 318696 h 795267"/>
                <a:gd name="connsiteX300" fmla="*/ 398 w 12187779"/>
                <a:gd name="connsiteY300" fmla="*/ 318338 h 795267"/>
                <a:gd name="connsiteX301" fmla="*/ 0 w 12187779"/>
                <a:gd name="connsiteY301" fmla="*/ 318258 h 7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95267">
                  <a:moveTo>
                    <a:pt x="12187780" y="142306"/>
                  </a:moveTo>
                  <a:lnTo>
                    <a:pt x="12187381" y="142227"/>
                  </a:lnTo>
                  <a:lnTo>
                    <a:pt x="12186226" y="142028"/>
                  </a:lnTo>
                  <a:lnTo>
                    <a:pt x="12184116" y="141709"/>
                  </a:lnTo>
                  <a:lnTo>
                    <a:pt x="12181369" y="141311"/>
                  </a:lnTo>
                  <a:lnTo>
                    <a:pt x="12177825" y="140714"/>
                  </a:lnTo>
                  <a:lnTo>
                    <a:pt x="12173365" y="140037"/>
                  </a:lnTo>
                  <a:lnTo>
                    <a:pt x="12168269" y="139240"/>
                  </a:lnTo>
                  <a:lnTo>
                    <a:pt x="12162376" y="138325"/>
                  </a:lnTo>
                  <a:lnTo>
                    <a:pt x="12155687" y="137250"/>
                  </a:lnTo>
                  <a:lnTo>
                    <a:pt x="12148360" y="136095"/>
                  </a:lnTo>
                  <a:lnTo>
                    <a:pt x="12140079" y="134821"/>
                  </a:lnTo>
                  <a:lnTo>
                    <a:pt x="12131200" y="133387"/>
                  </a:lnTo>
                  <a:lnTo>
                    <a:pt x="12121484" y="131874"/>
                  </a:lnTo>
                  <a:lnTo>
                    <a:pt x="12111132" y="130242"/>
                  </a:lnTo>
                  <a:lnTo>
                    <a:pt x="12100023" y="128490"/>
                  </a:lnTo>
                  <a:lnTo>
                    <a:pt x="12088077" y="126618"/>
                  </a:lnTo>
                  <a:lnTo>
                    <a:pt x="12075496" y="124628"/>
                  </a:lnTo>
                  <a:lnTo>
                    <a:pt x="12062276" y="122557"/>
                  </a:lnTo>
                  <a:lnTo>
                    <a:pt x="12048260" y="120367"/>
                  </a:lnTo>
                  <a:lnTo>
                    <a:pt x="12033448" y="118058"/>
                  </a:lnTo>
                  <a:lnTo>
                    <a:pt x="12018119" y="115709"/>
                  </a:lnTo>
                  <a:lnTo>
                    <a:pt x="12001992" y="113200"/>
                  </a:lnTo>
                  <a:lnTo>
                    <a:pt x="11985110" y="110652"/>
                  </a:lnTo>
                  <a:lnTo>
                    <a:pt x="11967671" y="108024"/>
                  </a:lnTo>
                  <a:lnTo>
                    <a:pt x="11949474" y="105316"/>
                  </a:lnTo>
                  <a:lnTo>
                    <a:pt x="11930601" y="102529"/>
                  </a:lnTo>
                  <a:lnTo>
                    <a:pt x="11911210" y="99742"/>
                  </a:lnTo>
                  <a:lnTo>
                    <a:pt x="11891023" y="96915"/>
                  </a:lnTo>
                  <a:lnTo>
                    <a:pt x="11870198" y="94048"/>
                  </a:lnTo>
                  <a:lnTo>
                    <a:pt x="11848736" y="91141"/>
                  </a:lnTo>
                  <a:lnTo>
                    <a:pt x="11826599" y="88275"/>
                  </a:lnTo>
                  <a:lnTo>
                    <a:pt x="11803783" y="85448"/>
                  </a:lnTo>
                  <a:lnTo>
                    <a:pt x="11780450" y="82740"/>
                  </a:lnTo>
                  <a:lnTo>
                    <a:pt x="11756361" y="80231"/>
                  </a:lnTo>
                  <a:lnTo>
                    <a:pt x="11731714" y="77922"/>
                  </a:lnTo>
                  <a:lnTo>
                    <a:pt x="11706430" y="75852"/>
                  </a:lnTo>
                  <a:lnTo>
                    <a:pt x="11680509" y="73980"/>
                  </a:lnTo>
                  <a:lnTo>
                    <a:pt x="11654031" y="72387"/>
                  </a:lnTo>
                  <a:lnTo>
                    <a:pt x="11626915" y="71034"/>
                  </a:lnTo>
                  <a:lnTo>
                    <a:pt x="11599283" y="69998"/>
                  </a:lnTo>
                  <a:lnTo>
                    <a:pt x="11570972" y="69282"/>
                  </a:lnTo>
                  <a:lnTo>
                    <a:pt x="11542145" y="68844"/>
                  </a:lnTo>
                  <a:lnTo>
                    <a:pt x="11512680" y="68724"/>
                  </a:lnTo>
                  <a:lnTo>
                    <a:pt x="11482658" y="68963"/>
                  </a:lnTo>
                  <a:lnTo>
                    <a:pt x="11451999" y="69521"/>
                  </a:lnTo>
                  <a:lnTo>
                    <a:pt x="11420822" y="70476"/>
                  </a:lnTo>
                  <a:lnTo>
                    <a:pt x="11389128" y="71750"/>
                  </a:lnTo>
                  <a:lnTo>
                    <a:pt x="11356757" y="73423"/>
                  </a:lnTo>
                  <a:lnTo>
                    <a:pt x="11324026" y="75493"/>
                  </a:lnTo>
                  <a:lnTo>
                    <a:pt x="11290580" y="77882"/>
                  </a:lnTo>
                  <a:lnTo>
                    <a:pt x="11256656" y="80669"/>
                  </a:lnTo>
                  <a:lnTo>
                    <a:pt x="11222215" y="83855"/>
                  </a:lnTo>
                  <a:lnTo>
                    <a:pt x="11187215" y="87399"/>
                  </a:lnTo>
                  <a:lnTo>
                    <a:pt x="11151739" y="91301"/>
                  </a:lnTo>
                  <a:lnTo>
                    <a:pt x="11115704" y="95561"/>
                  </a:lnTo>
                  <a:lnTo>
                    <a:pt x="11079151" y="100180"/>
                  </a:lnTo>
                  <a:lnTo>
                    <a:pt x="11042082" y="105117"/>
                  </a:lnTo>
                  <a:lnTo>
                    <a:pt x="11004574" y="110373"/>
                  </a:lnTo>
                  <a:lnTo>
                    <a:pt x="10966469" y="115947"/>
                  </a:lnTo>
                  <a:lnTo>
                    <a:pt x="10927966" y="121761"/>
                  </a:lnTo>
                  <a:lnTo>
                    <a:pt x="10889024" y="127813"/>
                  </a:lnTo>
                  <a:lnTo>
                    <a:pt x="10849486" y="134104"/>
                  </a:lnTo>
                  <a:lnTo>
                    <a:pt x="10809510" y="140554"/>
                  </a:lnTo>
                  <a:lnTo>
                    <a:pt x="10769016" y="147164"/>
                  </a:lnTo>
                  <a:lnTo>
                    <a:pt x="10728164" y="153893"/>
                  </a:lnTo>
                  <a:lnTo>
                    <a:pt x="10686754" y="160662"/>
                  </a:lnTo>
                  <a:lnTo>
                    <a:pt x="10644946" y="167431"/>
                  </a:lnTo>
                  <a:lnTo>
                    <a:pt x="10602780" y="174160"/>
                  </a:lnTo>
                  <a:lnTo>
                    <a:pt x="10560056" y="180810"/>
                  </a:lnTo>
                  <a:lnTo>
                    <a:pt x="10516814" y="187260"/>
                  </a:lnTo>
                  <a:lnTo>
                    <a:pt x="10473334" y="193471"/>
                  </a:lnTo>
                  <a:lnTo>
                    <a:pt x="10429296" y="199404"/>
                  </a:lnTo>
                  <a:lnTo>
                    <a:pt x="10384900" y="204939"/>
                  </a:lnTo>
                  <a:lnTo>
                    <a:pt x="10340106" y="210035"/>
                  </a:lnTo>
                  <a:lnTo>
                    <a:pt x="10294754" y="214535"/>
                  </a:lnTo>
                  <a:lnTo>
                    <a:pt x="10249164" y="218437"/>
                  </a:lnTo>
                  <a:lnTo>
                    <a:pt x="10203056" y="221542"/>
                  </a:lnTo>
                  <a:lnTo>
                    <a:pt x="10156668" y="223852"/>
                  </a:lnTo>
                  <a:lnTo>
                    <a:pt x="10109764" y="225166"/>
                  </a:lnTo>
                  <a:lnTo>
                    <a:pt x="10062621" y="225444"/>
                  </a:lnTo>
                  <a:lnTo>
                    <a:pt x="10015039" y="224489"/>
                  </a:lnTo>
                  <a:lnTo>
                    <a:pt x="9967100" y="222219"/>
                  </a:lnTo>
                  <a:lnTo>
                    <a:pt x="9918761" y="218516"/>
                  </a:lnTo>
                  <a:lnTo>
                    <a:pt x="9869985" y="214136"/>
                  </a:lnTo>
                  <a:lnTo>
                    <a:pt x="9820930" y="210433"/>
                  </a:lnTo>
                  <a:lnTo>
                    <a:pt x="9771518" y="207527"/>
                  </a:lnTo>
                  <a:lnTo>
                    <a:pt x="9721786" y="205536"/>
                  </a:lnTo>
                  <a:lnTo>
                    <a:pt x="9671696" y="204501"/>
                  </a:lnTo>
                  <a:lnTo>
                    <a:pt x="9621248" y="204540"/>
                  </a:lnTo>
                  <a:lnTo>
                    <a:pt x="9570481" y="205695"/>
                  </a:lnTo>
                  <a:lnTo>
                    <a:pt x="9519395" y="208124"/>
                  </a:lnTo>
                  <a:lnTo>
                    <a:pt x="9467992" y="211787"/>
                  </a:lnTo>
                  <a:lnTo>
                    <a:pt x="9416309" y="216764"/>
                  </a:lnTo>
                  <a:lnTo>
                    <a:pt x="9364268" y="223175"/>
                  </a:lnTo>
                  <a:lnTo>
                    <a:pt x="9311949" y="230979"/>
                  </a:lnTo>
                  <a:lnTo>
                    <a:pt x="9259311" y="240256"/>
                  </a:lnTo>
                  <a:lnTo>
                    <a:pt x="9206394" y="250967"/>
                  </a:lnTo>
                  <a:lnTo>
                    <a:pt x="9153198" y="263151"/>
                  </a:lnTo>
                  <a:lnTo>
                    <a:pt x="9099723" y="276809"/>
                  </a:lnTo>
                  <a:lnTo>
                    <a:pt x="9045970" y="291899"/>
                  </a:lnTo>
                  <a:lnTo>
                    <a:pt x="8991898" y="308384"/>
                  </a:lnTo>
                  <a:lnTo>
                    <a:pt x="8937628" y="326182"/>
                  </a:lnTo>
                  <a:lnTo>
                    <a:pt x="8883079" y="345214"/>
                  </a:lnTo>
                  <a:lnTo>
                    <a:pt x="8828251" y="365402"/>
                  </a:lnTo>
                  <a:lnTo>
                    <a:pt x="8773183" y="386664"/>
                  </a:lnTo>
                  <a:lnTo>
                    <a:pt x="8717878" y="408802"/>
                  </a:lnTo>
                  <a:lnTo>
                    <a:pt x="8662332" y="431657"/>
                  </a:lnTo>
                  <a:lnTo>
                    <a:pt x="8606548" y="455070"/>
                  </a:lnTo>
                  <a:lnTo>
                    <a:pt x="8550566" y="478801"/>
                  </a:lnTo>
                  <a:lnTo>
                    <a:pt x="8494304" y="502651"/>
                  </a:lnTo>
                  <a:lnTo>
                    <a:pt x="8437883" y="526303"/>
                  </a:lnTo>
                  <a:lnTo>
                    <a:pt x="8381224" y="549516"/>
                  </a:lnTo>
                  <a:lnTo>
                    <a:pt x="8324365" y="571973"/>
                  </a:lnTo>
                  <a:lnTo>
                    <a:pt x="8267307" y="593275"/>
                  </a:lnTo>
                  <a:lnTo>
                    <a:pt x="8210050" y="613064"/>
                  </a:lnTo>
                  <a:lnTo>
                    <a:pt x="8152594" y="630942"/>
                  </a:lnTo>
                  <a:lnTo>
                    <a:pt x="8094939" y="646431"/>
                  </a:lnTo>
                  <a:lnTo>
                    <a:pt x="8037124" y="659053"/>
                  </a:lnTo>
                  <a:lnTo>
                    <a:pt x="7979150" y="668450"/>
                  </a:lnTo>
                  <a:lnTo>
                    <a:pt x="7920978" y="674741"/>
                  </a:lnTo>
                  <a:lnTo>
                    <a:pt x="7862646" y="678285"/>
                  </a:lnTo>
                  <a:lnTo>
                    <a:pt x="7804194" y="679399"/>
                  </a:lnTo>
                  <a:lnTo>
                    <a:pt x="7745544" y="678324"/>
                  </a:lnTo>
                  <a:lnTo>
                    <a:pt x="7686774" y="675458"/>
                  </a:lnTo>
                  <a:lnTo>
                    <a:pt x="7627844" y="671038"/>
                  </a:lnTo>
                  <a:lnTo>
                    <a:pt x="7568756" y="665384"/>
                  </a:lnTo>
                  <a:lnTo>
                    <a:pt x="7509587" y="658854"/>
                  </a:lnTo>
                  <a:lnTo>
                    <a:pt x="7450260" y="651607"/>
                  </a:lnTo>
                  <a:lnTo>
                    <a:pt x="7390813" y="644042"/>
                  </a:lnTo>
                  <a:lnTo>
                    <a:pt x="7331286" y="636397"/>
                  </a:lnTo>
                  <a:lnTo>
                    <a:pt x="7271601" y="628871"/>
                  </a:lnTo>
                  <a:lnTo>
                    <a:pt x="7211835" y="621824"/>
                  </a:lnTo>
                  <a:lnTo>
                    <a:pt x="7151990" y="615373"/>
                  </a:lnTo>
                  <a:lnTo>
                    <a:pt x="7092025" y="609799"/>
                  </a:lnTo>
                  <a:lnTo>
                    <a:pt x="7031981" y="605340"/>
                  </a:lnTo>
                  <a:lnTo>
                    <a:pt x="6971817" y="602114"/>
                  </a:lnTo>
                  <a:lnTo>
                    <a:pt x="6911614" y="600323"/>
                  </a:lnTo>
                  <a:lnTo>
                    <a:pt x="6851331" y="600124"/>
                  </a:lnTo>
                  <a:lnTo>
                    <a:pt x="6791008" y="601676"/>
                  </a:lnTo>
                  <a:lnTo>
                    <a:pt x="6730566" y="605021"/>
                  </a:lnTo>
                  <a:lnTo>
                    <a:pt x="6670123" y="610317"/>
                  </a:lnTo>
                  <a:lnTo>
                    <a:pt x="6609601" y="617563"/>
                  </a:lnTo>
                  <a:lnTo>
                    <a:pt x="6549000" y="626920"/>
                  </a:lnTo>
                  <a:lnTo>
                    <a:pt x="6488398" y="638268"/>
                  </a:lnTo>
                  <a:lnTo>
                    <a:pt x="6427796" y="651726"/>
                  </a:lnTo>
                  <a:lnTo>
                    <a:pt x="6367115" y="667176"/>
                  </a:lnTo>
                  <a:lnTo>
                    <a:pt x="6306434" y="684655"/>
                  </a:lnTo>
                  <a:lnTo>
                    <a:pt x="6245713" y="704006"/>
                  </a:lnTo>
                  <a:lnTo>
                    <a:pt x="6184952" y="725189"/>
                  </a:lnTo>
                  <a:lnTo>
                    <a:pt x="6124230" y="748044"/>
                  </a:lnTo>
                  <a:lnTo>
                    <a:pt x="6063509" y="768868"/>
                  </a:lnTo>
                  <a:lnTo>
                    <a:pt x="6002748" y="783442"/>
                  </a:lnTo>
                  <a:lnTo>
                    <a:pt x="5942027" y="792161"/>
                  </a:lnTo>
                  <a:lnTo>
                    <a:pt x="5881346" y="795267"/>
                  </a:lnTo>
                  <a:lnTo>
                    <a:pt x="5820625" y="793117"/>
                  </a:lnTo>
                  <a:lnTo>
                    <a:pt x="5759984" y="786109"/>
                  </a:lnTo>
                  <a:lnTo>
                    <a:pt x="5699342" y="774522"/>
                  </a:lnTo>
                  <a:lnTo>
                    <a:pt x="5638741" y="758795"/>
                  </a:lnTo>
                  <a:lnTo>
                    <a:pt x="5578179" y="739364"/>
                  </a:lnTo>
                  <a:lnTo>
                    <a:pt x="5517657" y="716549"/>
                  </a:lnTo>
                  <a:lnTo>
                    <a:pt x="5457174" y="690827"/>
                  </a:lnTo>
                  <a:lnTo>
                    <a:pt x="5396772" y="662636"/>
                  </a:lnTo>
                  <a:lnTo>
                    <a:pt x="5336409" y="632375"/>
                  </a:lnTo>
                  <a:lnTo>
                    <a:pt x="5276126" y="600482"/>
                  </a:lnTo>
                  <a:lnTo>
                    <a:pt x="5215923" y="567473"/>
                  </a:lnTo>
                  <a:lnTo>
                    <a:pt x="5155799" y="533788"/>
                  </a:lnTo>
                  <a:lnTo>
                    <a:pt x="5095755" y="499824"/>
                  </a:lnTo>
                  <a:lnTo>
                    <a:pt x="5035790" y="466099"/>
                  </a:lnTo>
                  <a:lnTo>
                    <a:pt x="4975905" y="433051"/>
                  </a:lnTo>
                  <a:lnTo>
                    <a:pt x="4916140" y="401078"/>
                  </a:lnTo>
                  <a:lnTo>
                    <a:pt x="4856493" y="370737"/>
                  </a:lnTo>
                  <a:lnTo>
                    <a:pt x="4796927" y="342427"/>
                  </a:lnTo>
                  <a:lnTo>
                    <a:pt x="4737480" y="316546"/>
                  </a:lnTo>
                  <a:lnTo>
                    <a:pt x="4678193" y="293611"/>
                  </a:lnTo>
                  <a:lnTo>
                    <a:pt x="4618985" y="273942"/>
                  </a:lnTo>
                  <a:lnTo>
                    <a:pt x="4559936" y="258095"/>
                  </a:lnTo>
                  <a:lnTo>
                    <a:pt x="4501007" y="246348"/>
                  </a:lnTo>
                  <a:lnTo>
                    <a:pt x="4442236" y="239181"/>
                  </a:lnTo>
                  <a:lnTo>
                    <a:pt x="4383586" y="236952"/>
                  </a:lnTo>
                  <a:lnTo>
                    <a:pt x="4325094" y="240097"/>
                  </a:lnTo>
                  <a:lnTo>
                    <a:pt x="4266762" y="248857"/>
                  </a:lnTo>
                  <a:lnTo>
                    <a:pt x="4208629" y="263430"/>
                  </a:lnTo>
                  <a:lnTo>
                    <a:pt x="4150616" y="280153"/>
                  </a:lnTo>
                  <a:lnTo>
                    <a:pt x="4092801" y="297115"/>
                  </a:lnTo>
                  <a:lnTo>
                    <a:pt x="4035186" y="313839"/>
                  </a:lnTo>
                  <a:lnTo>
                    <a:pt x="3977730" y="329805"/>
                  </a:lnTo>
                  <a:lnTo>
                    <a:pt x="3920473" y="344577"/>
                  </a:lnTo>
                  <a:lnTo>
                    <a:pt x="3863375" y="357836"/>
                  </a:lnTo>
                  <a:lnTo>
                    <a:pt x="3806516" y="369224"/>
                  </a:lnTo>
                  <a:lnTo>
                    <a:pt x="3749856" y="378501"/>
                  </a:lnTo>
                  <a:lnTo>
                    <a:pt x="3693435" y="385509"/>
                  </a:lnTo>
                  <a:lnTo>
                    <a:pt x="3637214" y="390088"/>
                  </a:lnTo>
                  <a:lnTo>
                    <a:pt x="3581191" y="392079"/>
                  </a:lnTo>
                  <a:lnTo>
                    <a:pt x="3525407" y="391522"/>
                  </a:lnTo>
                  <a:lnTo>
                    <a:pt x="3469863" y="388376"/>
                  </a:lnTo>
                  <a:lnTo>
                    <a:pt x="3414556" y="382603"/>
                  </a:lnTo>
                  <a:lnTo>
                    <a:pt x="3359489" y="374360"/>
                  </a:lnTo>
                  <a:lnTo>
                    <a:pt x="3304701" y="363769"/>
                  </a:lnTo>
                  <a:lnTo>
                    <a:pt x="3250112" y="350868"/>
                  </a:lnTo>
                  <a:lnTo>
                    <a:pt x="3195841" y="335857"/>
                  </a:lnTo>
                  <a:lnTo>
                    <a:pt x="3141809" y="318935"/>
                  </a:lnTo>
                  <a:lnTo>
                    <a:pt x="3088056" y="300340"/>
                  </a:lnTo>
                  <a:lnTo>
                    <a:pt x="3034542" y="280273"/>
                  </a:lnTo>
                  <a:lnTo>
                    <a:pt x="2981346" y="259010"/>
                  </a:lnTo>
                  <a:lnTo>
                    <a:pt x="2928429" y="236753"/>
                  </a:lnTo>
                  <a:lnTo>
                    <a:pt x="2875791" y="213898"/>
                  </a:lnTo>
                  <a:lnTo>
                    <a:pt x="2823471" y="190644"/>
                  </a:lnTo>
                  <a:lnTo>
                    <a:pt x="2771470" y="167351"/>
                  </a:lnTo>
                  <a:lnTo>
                    <a:pt x="2719748" y="144297"/>
                  </a:lnTo>
                  <a:lnTo>
                    <a:pt x="2668344" y="121801"/>
                  </a:lnTo>
                  <a:lnTo>
                    <a:pt x="2617259" y="100220"/>
                  </a:lnTo>
                  <a:lnTo>
                    <a:pt x="2566492" y="79833"/>
                  </a:lnTo>
                  <a:lnTo>
                    <a:pt x="2516083" y="60960"/>
                  </a:lnTo>
                  <a:lnTo>
                    <a:pt x="2465954" y="43958"/>
                  </a:lnTo>
                  <a:lnTo>
                    <a:pt x="2416222" y="29106"/>
                  </a:lnTo>
                  <a:lnTo>
                    <a:pt x="2366809" y="16683"/>
                  </a:lnTo>
                  <a:lnTo>
                    <a:pt x="2317754" y="7087"/>
                  </a:lnTo>
                  <a:lnTo>
                    <a:pt x="2269058" y="1513"/>
                  </a:lnTo>
                  <a:lnTo>
                    <a:pt x="2220720" y="0"/>
                  </a:lnTo>
                  <a:lnTo>
                    <a:pt x="2172740" y="2110"/>
                  </a:lnTo>
                  <a:lnTo>
                    <a:pt x="2125159" y="7406"/>
                  </a:lnTo>
                  <a:lnTo>
                    <a:pt x="2077936" y="15569"/>
                  </a:lnTo>
                  <a:lnTo>
                    <a:pt x="2031111" y="26239"/>
                  </a:lnTo>
                  <a:lnTo>
                    <a:pt x="1984644" y="38981"/>
                  </a:lnTo>
                  <a:lnTo>
                    <a:pt x="1938616" y="53594"/>
                  </a:lnTo>
                  <a:lnTo>
                    <a:pt x="1892945" y="69720"/>
                  </a:lnTo>
                  <a:lnTo>
                    <a:pt x="1847713" y="87080"/>
                  </a:lnTo>
                  <a:lnTo>
                    <a:pt x="1802879" y="105476"/>
                  </a:lnTo>
                  <a:lnTo>
                    <a:pt x="1758443" y="124628"/>
                  </a:lnTo>
                  <a:lnTo>
                    <a:pt x="1714445" y="144337"/>
                  </a:lnTo>
                  <a:lnTo>
                    <a:pt x="1670885" y="164365"/>
                  </a:lnTo>
                  <a:lnTo>
                    <a:pt x="1627724" y="184592"/>
                  </a:lnTo>
                  <a:lnTo>
                    <a:pt x="1585000" y="204819"/>
                  </a:lnTo>
                  <a:lnTo>
                    <a:pt x="1542754" y="224927"/>
                  </a:lnTo>
                  <a:lnTo>
                    <a:pt x="1500946" y="244756"/>
                  </a:lnTo>
                  <a:lnTo>
                    <a:pt x="1459576" y="264147"/>
                  </a:lnTo>
                  <a:lnTo>
                    <a:pt x="1418684" y="283060"/>
                  </a:lnTo>
                  <a:lnTo>
                    <a:pt x="1378230" y="301376"/>
                  </a:lnTo>
                  <a:lnTo>
                    <a:pt x="1338253" y="318975"/>
                  </a:lnTo>
                  <a:lnTo>
                    <a:pt x="1298755" y="335818"/>
                  </a:lnTo>
                  <a:lnTo>
                    <a:pt x="1259734" y="351864"/>
                  </a:lnTo>
                  <a:lnTo>
                    <a:pt x="1221231" y="366994"/>
                  </a:lnTo>
                  <a:lnTo>
                    <a:pt x="1183205" y="381249"/>
                  </a:lnTo>
                  <a:lnTo>
                    <a:pt x="1145618" y="394508"/>
                  </a:lnTo>
                  <a:lnTo>
                    <a:pt x="1108588" y="406811"/>
                  </a:lnTo>
                  <a:lnTo>
                    <a:pt x="1072076" y="418080"/>
                  </a:lnTo>
                  <a:lnTo>
                    <a:pt x="1036041" y="428352"/>
                  </a:lnTo>
                  <a:lnTo>
                    <a:pt x="1000524" y="437590"/>
                  </a:lnTo>
                  <a:lnTo>
                    <a:pt x="965525" y="445792"/>
                  </a:lnTo>
                  <a:lnTo>
                    <a:pt x="931083" y="452999"/>
                  </a:lnTo>
                  <a:lnTo>
                    <a:pt x="897159" y="459211"/>
                  </a:lnTo>
                  <a:lnTo>
                    <a:pt x="863793" y="464387"/>
                  </a:lnTo>
                  <a:lnTo>
                    <a:pt x="830943" y="468647"/>
                  </a:lnTo>
                  <a:lnTo>
                    <a:pt x="798652" y="471912"/>
                  </a:lnTo>
                  <a:lnTo>
                    <a:pt x="766917" y="474262"/>
                  </a:lnTo>
                  <a:lnTo>
                    <a:pt x="735741" y="475735"/>
                  </a:lnTo>
                  <a:lnTo>
                    <a:pt x="705121" y="476332"/>
                  </a:lnTo>
                  <a:lnTo>
                    <a:pt x="675099" y="476093"/>
                  </a:lnTo>
                  <a:lnTo>
                    <a:pt x="645635" y="475058"/>
                  </a:lnTo>
                  <a:lnTo>
                    <a:pt x="616767" y="473306"/>
                  </a:lnTo>
                  <a:lnTo>
                    <a:pt x="588497" y="470797"/>
                  </a:lnTo>
                  <a:lnTo>
                    <a:pt x="560784" y="467652"/>
                  </a:lnTo>
                  <a:lnTo>
                    <a:pt x="533669" y="463869"/>
                  </a:lnTo>
                  <a:lnTo>
                    <a:pt x="507190" y="459489"/>
                  </a:lnTo>
                  <a:lnTo>
                    <a:pt x="481309" y="454592"/>
                  </a:lnTo>
                  <a:lnTo>
                    <a:pt x="456025" y="449177"/>
                  </a:lnTo>
                  <a:lnTo>
                    <a:pt x="431379" y="443324"/>
                  </a:lnTo>
                  <a:lnTo>
                    <a:pt x="407329" y="437232"/>
                  </a:lnTo>
                  <a:lnTo>
                    <a:pt x="383956" y="431100"/>
                  </a:lnTo>
                  <a:lnTo>
                    <a:pt x="361181" y="424968"/>
                  </a:lnTo>
                  <a:lnTo>
                    <a:pt x="339043" y="418836"/>
                  </a:lnTo>
                  <a:lnTo>
                    <a:pt x="317581" y="412784"/>
                  </a:lnTo>
                  <a:lnTo>
                    <a:pt x="296757" y="406811"/>
                  </a:lnTo>
                  <a:lnTo>
                    <a:pt x="276570" y="400958"/>
                  </a:lnTo>
                  <a:lnTo>
                    <a:pt x="257099" y="395225"/>
                  </a:lnTo>
                  <a:lnTo>
                    <a:pt x="238226" y="389610"/>
                  </a:lnTo>
                  <a:lnTo>
                    <a:pt x="220069" y="384195"/>
                  </a:lnTo>
                  <a:lnTo>
                    <a:pt x="202589" y="378940"/>
                  </a:lnTo>
                  <a:lnTo>
                    <a:pt x="185787" y="373883"/>
                  </a:lnTo>
                  <a:lnTo>
                    <a:pt x="169701" y="368985"/>
                  </a:lnTo>
                  <a:lnTo>
                    <a:pt x="154251" y="364327"/>
                  </a:lnTo>
                  <a:lnTo>
                    <a:pt x="139519" y="359867"/>
                  </a:lnTo>
                  <a:lnTo>
                    <a:pt x="125543" y="355646"/>
                  </a:lnTo>
                  <a:lnTo>
                    <a:pt x="112205" y="351625"/>
                  </a:lnTo>
                  <a:lnTo>
                    <a:pt x="99622" y="347842"/>
                  </a:lnTo>
                  <a:lnTo>
                    <a:pt x="87757" y="344259"/>
                  </a:lnTo>
                  <a:lnTo>
                    <a:pt x="76608" y="340914"/>
                  </a:lnTo>
                  <a:lnTo>
                    <a:pt x="66216" y="337808"/>
                  </a:lnTo>
                  <a:lnTo>
                    <a:pt x="56540" y="334902"/>
                  </a:lnTo>
                  <a:lnTo>
                    <a:pt x="47621" y="332274"/>
                  </a:lnTo>
                  <a:lnTo>
                    <a:pt x="39459" y="329845"/>
                  </a:lnTo>
                  <a:lnTo>
                    <a:pt x="32013" y="327615"/>
                  </a:lnTo>
                  <a:lnTo>
                    <a:pt x="25364" y="325664"/>
                  </a:lnTo>
                  <a:lnTo>
                    <a:pt x="19431" y="323952"/>
                  </a:lnTo>
                  <a:lnTo>
                    <a:pt x="14334" y="322439"/>
                  </a:lnTo>
                  <a:lnTo>
                    <a:pt x="9954" y="321165"/>
                  </a:lnTo>
                  <a:lnTo>
                    <a:pt x="6371" y="320130"/>
                  </a:lnTo>
                  <a:lnTo>
                    <a:pt x="3584" y="319293"/>
                  </a:lnTo>
                  <a:lnTo>
                    <a:pt x="1593" y="318696"/>
                  </a:lnTo>
                  <a:lnTo>
                    <a:pt x="398" y="318338"/>
                  </a:lnTo>
                  <a:lnTo>
                    <a:pt x="0" y="318258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2264DA2-D80A-F538-D422-C0F7BFC064EF}"/>
                </a:ext>
              </a:extLst>
            </p:cNvPr>
            <p:cNvSpPr/>
            <p:nvPr/>
          </p:nvSpPr>
          <p:spPr>
            <a:xfrm>
              <a:off x="1513" y="3142395"/>
              <a:ext cx="12187779" cy="774084"/>
            </a:xfrm>
            <a:custGeom>
              <a:avLst/>
              <a:gdLst>
                <a:gd name="connsiteX0" fmla="*/ 12187780 w 12187779"/>
                <a:gd name="connsiteY0" fmla="*/ 139400 h 774084"/>
                <a:gd name="connsiteX1" fmla="*/ 12187381 w 12187779"/>
                <a:gd name="connsiteY1" fmla="*/ 139360 h 774084"/>
                <a:gd name="connsiteX2" fmla="*/ 12186226 w 12187779"/>
                <a:gd name="connsiteY2" fmla="*/ 139161 h 774084"/>
                <a:gd name="connsiteX3" fmla="*/ 12184116 w 12187779"/>
                <a:gd name="connsiteY3" fmla="*/ 138842 h 774084"/>
                <a:gd name="connsiteX4" fmla="*/ 12181369 w 12187779"/>
                <a:gd name="connsiteY4" fmla="*/ 138404 h 774084"/>
                <a:gd name="connsiteX5" fmla="*/ 12177825 w 12187779"/>
                <a:gd name="connsiteY5" fmla="*/ 137807 h 774084"/>
                <a:gd name="connsiteX6" fmla="*/ 12173365 w 12187779"/>
                <a:gd name="connsiteY6" fmla="*/ 137090 h 774084"/>
                <a:gd name="connsiteX7" fmla="*/ 12168269 w 12187779"/>
                <a:gd name="connsiteY7" fmla="*/ 136294 h 774084"/>
                <a:gd name="connsiteX8" fmla="*/ 12162376 w 12187779"/>
                <a:gd name="connsiteY8" fmla="*/ 135338 h 774084"/>
                <a:gd name="connsiteX9" fmla="*/ 12155687 w 12187779"/>
                <a:gd name="connsiteY9" fmla="*/ 134263 h 774084"/>
                <a:gd name="connsiteX10" fmla="*/ 12148360 w 12187779"/>
                <a:gd name="connsiteY10" fmla="*/ 133069 h 774084"/>
                <a:gd name="connsiteX11" fmla="*/ 12140079 w 12187779"/>
                <a:gd name="connsiteY11" fmla="*/ 131755 h 774084"/>
                <a:gd name="connsiteX12" fmla="*/ 12131200 w 12187779"/>
                <a:gd name="connsiteY12" fmla="*/ 130321 h 774084"/>
                <a:gd name="connsiteX13" fmla="*/ 12121484 w 12187779"/>
                <a:gd name="connsiteY13" fmla="*/ 128808 h 774084"/>
                <a:gd name="connsiteX14" fmla="*/ 12111132 w 12187779"/>
                <a:gd name="connsiteY14" fmla="*/ 127136 h 774084"/>
                <a:gd name="connsiteX15" fmla="*/ 12100023 w 12187779"/>
                <a:gd name="connsiteY15" fmla="*/ 125384 h 774084"/>
                <a:gd name="connsiteX16" fmla="*/ 12088077 w 12187779"/>
                <a:gd name="connsiteY16" fmla="*/ 123552 h 774084"/>
                <a:gd name="connsiteX17" fmla="*/ 12075496 w 12187779"/>
                <a:gd name="connsiteY17" fmla="*/ 121601 h 774084"/>
                <a:gd name="connsiteX18" fmla="*/ 12062276 w 12187779"/>
                <a:gd name="connsiteY18" fmla="*/ 119531 h 774084"/>
                <a:gd name="connsiteX19" fmla="*/ 12048260 w 12187779"/>
                <a:gd name="connsiteY19" fmla="*/ 117421 h 774084"/>
                <a:gd name="connsiteX20" fmla="*/ 12033448 w 12187779"/>
                <a:gd name="connsiteY20" fmla="*/ 115191 h 774084"/>
                <a:gd name="connsiteX21" fmla="*/ 12018119 w 12187779"/>
                <a:gd name="connsiteY21" fmla="*/ 112921 h 774084"/>
                <a:gd name="connsiteX22" fmla="*/ 12001992 w 12187779"/>
                <a:gd name="connsiteY22" fmla="*/ 110572 h 774084"/>
                <a:gd name="connsiteX23" fmla="*/ 11985110 w 12187779"/>
                <a:gd name="connsiteY23" fmla="*/ 108183 h 774084"/>
                <a:gd name="connsiteX24" fmla="*/ 11967671 w 12187779"/>
                <a:gd name="connsiteY24" fmla="*/ 105754 h 774084"/>
                <a:gd name="connsiteX25" fmla="*/ 11949474 w 12187779"/>
                <a:gd name="connsiteY25" fmla="*/ 103286 h 774084"/>
                <a:gd name="connsiteX26" fmla="*/ 11930601 w 12187779"/>
                <a:gd name="connsiteY26" fmla="*/ 100817 h 774084"/>
                <a:gd name="connsiteX27" fmla="*/ 11911210 w 12187779"/>
                <a:gd name="connsiteY27" fmla="*/ 98348 h 774084"/>
                <a:gd name="connsiteX28" fmla="*/ 11891023 w 12187779"/>
                <a:gd name="connsiteY28" fmla="*/ 95880 h 774084"/>
                <a:gd name="connsiteX29" fmla="*/ 11870198 w 12187779"/>
                <a:gd name="connsiteY29" fmla="*/ 93491 h 774084"/>
                <a:gd name="connsiteX30" fmla="*/ 11848736 w 12187779"/>
                <a:gd name="connsiteY30" fmla="*/ 91181 h 774084"/>
                <a:gd name="connsiteX31" fmla="*/ 11826599 w 12187779"/>
                <a:gd name="connsiteY31" fmla="*/ 88951 h 774084"/>
                <a:gd name="connsiteX32" fmla="*/ 11803783 w 12187779"/>
                <a:gd name="connsiteY32" fmla="*/ 86841 h 774084"/>
                <a:gd name="connsiteX33" fmla="*/ 11780450 w 12187779"/>
                <a:gd name="connsiteY33" fmla="*/ 84930 h 774084"/>
                <a:gd name="connsiteX34" fmla="*/ 11756361 w 12187779"/>
                <a:gd name="connsiteY34" fmla="*/ 83258 h 774084"/>
                <a:gd name="connsiteX35" fmla="*/ 11731714 w 12187779"/>
                <a:gd name="connsiteY35" fmla="*/ 81824 h 774084"/>
                <a:gd name="connsiteX36" fmla="*/ 11706430 w 12187779"/>
                <a:gd name="connsiteY36" fmla="*/ 80630 h 774084"/>
                <a:gd name="connsiteX37" fmla="*/ 11680509 w 12187779"/>
                <a:gd name="connsiteY37" fmla="*/ 79754 h 774084"/>
                <a:gd name="connsiteX38" fmla="*/ 11654031 w 12187779"/>
                <a:gd name="connsiteY38" fmla="*/ 79196 h 774084"/>
                <a:gd name="connsiteX39" fmla="*/ 11626915 w 12187779"/>
                <a:gd name="connsiteY39" fmla="*/ 78917 h 774084"/>
                <a:gd name="connsiteX40" fmla="*/ 11599283 w 12187779"/>
                <a:gd name="connsiteY40" fmla="*/ 78957 h 774084"/>
                <a:gd name="connsiteX41" fmla="*/ 11570972 w 12187779"/>
                <a:gd name="connsiteY41" fmla="*/ 79316 h 774084"/>
                <a:gd name="connsiteX42" fmla="*/ 11542145 w 12187779"/>
                <a:gd name="connsiteY42" fmla="*/ 80032 h 774084"/>
                <a:gd name="connsiteX43" fmla="*/ 11512680 w 12187779"/>
                <a:gd name="connsiteY43" fmla="*/ 81107 h 774084"/>
                <a:gd name="connsiteX44" fmla="*/ 11482658 w 12187779"/>
                <a:gd name="connsiteY44" fmla="*/ 82541 h 774084"/>
                <a:gd name="connsiteX45" fmla="*/ 11451999 w 12187779"/>
                <a:gd name="connsiteY45" fmla="*/ 84333 h 774084"/>
                <a:gd name="connsiteX46" fmla="*/ 11420822 w 12187779"/>
                <a:gd name="connsiteY46" fmla="*/ 86443 h 774084"/>
                <a:gd name="connsiteX47" fmla="*/ 11389128 w 12187779"/>
                <a:gd name="connsiteY47" fmla="*/ 88951 h 774084"/>
                <a:gd name="connsiteX48" fmla="*/ 11356757 w 12187779"/>
                <a:gd name="connsiteY48" fmla="*/ 91818 h 774084"/>
                <a:gd name="connsiteX49" fmla="*/ 11324026 w 12187779"/>
                <a:gd name="connsiteY49" fmla="*/ 95043 h 774084"/>
                <a:gd name="connsiteX50" fmla="*/ 11290580 w 12187779"/>
                <a:gd name="connsiteY50" fmla="*/ 98627 h 774084"/>
                <a:gd name="connsiteX51" fmla="*/ 11256656 w 12187779"/>
                <a:gd name="connsiteY51" fmla="*/ 102529 h 774084"/>
                <a:gd name="connsiteX52" fmla="*/ 11222215 w 12187779"/>
                <a:gd name="connsiteY52" fmla="*/ 106789 h 774084"/>
                <a:gd name="connsiteX53" fmla="*/ 11187215 w 12187779"/>
                <a:gd name="connsiteY53" fmla="*/ 111368 h 774084"/>
                <a:gd name="connsiteX54" fmla="*/ 11151739 w 12187779"/>
                <a:gd name="connsiteY54" fmla="*/ 116266 h 774084"/>
                <a:gd name="connsiteX55" fmla="*/ 11115704 w 12187779"/>
                <a:gd name="connsiteY55" fmla="*/ 121442 h 774084"/>
                <a:gd name="connsiteX56" fmla="*/ 11079151 w 12187779"/>
                <a:gd name="connsiteY56" fmla="*/ 126897 h 774084"/>
                <a:gd name="connsiteX57" fmla="*/ 11042082 w 12187779"/>
                <a:gd name="connsiteY57" fmla="*/ 132591 h 774084"/>
                <a:gd name="connsiteX58" fmla="*/ 11004574 w 12187779"/>
                <a:gd name="connsiteY58" fmla="*/ 138524 h 774084"/>
                <a:gd name="connsiteX59" fmla="*/ 10966469 w 12187779"/>
                <a:gd name="connsiteY59" fmla="*/ 144616 h 774084"/>
                <a:gd name="connsiteX60" fmla="*/ 10927966 w 12187779"/>
                <a:gd name="connsiteY60" fmla="*/ 150907 h 774084"/>
                <a:gd name="connsiteX61" fmla="*/ 10889024 w 12187779"/>
                <a:gd name="connsiteY61" fmla="*/ 157317 h 774084"/>
                <a:gd name="connsiteX62" fmla="*/ 10849486 w 12187779"/>
                <a:gd name="connsiteY62" fmla="*/ 163808 h 774084"/>
                <a:gd name="connsiteX63" fmla="*/ 10809510 w 12187779"/>
                <a:gd name="connsiteY63" fmla="*/ 170377 h 774084"/>
                <a:gd name="connsiteX64" fmla="*/ 10769016 w 12187779"/>
                <a:gd name="connsiteY64" fmla="*/ 176947 h 774084"/>
                <a:gd name="connsiteX65" fmla="*/ 10728164 w 12187779"/>
                <a:gd name="connsiteY65" fmla="*/ 183477 h 774084"/>
                <a:gd name="connsiteX66" fmla="*/ 10686754 w 12187779"/>
                <a:gd name="connsiteY66" fmla="*/ 189967 h 774084"/>
                <a:gd name="connsiteX67" fmla="*/ 10644946 w 12187779"/>
                <a:gd name="connsiteY67" fmla="*/ 196298 h 774084"/>
                <a:gd name="connsiteX68" fmla="*/ 10602780 w 12187779"/>
                <a:gd name="connsiteY68" fmla="*/ 202430 h 774084"/>
                <a:gd name="connsiteX69" fmla="*/ 10560056 w 12187779"/>
                <a:gd name="connsiteY69" fmla="*/ 208323 h 774084"/>
                <a:gd name="connsiteX70" fmla="*/ 10516814 w 12187779"/>
                <a:gd name="connsiteY70" fmla="*/ 213937 h 774084"/>
                <a:gd name="connsiteX71" fmla="*/ 10473334 w 12187779"/>
                <a:gd name="connsiteY71" fmla="*/ 219193 h 774084"/>
                <a:gd name="connsiteX72" fmla="*/ 10429296 w 12187779"/>
                <a:gd name="connsiteY72" fmla="*/ 224051 h 774084"/>
                <a:gd name="connsiteX73" fmla="*/ 10384900 w 12187779"/>
                <a:gd name="connsiteY73" fmla="*/ 228391 h 774084"/>
                <a:gd name="connsiteX74" fmla="*/ 10340106 w 12187779"/>
                <a:gd name="connsiteY74" fmla="*/ 232174 h 774084"/>
                <a:gd name="connsiteX75" fmla="*/ 10294754 w 12187779"/>
                <a:gd name="connsiteY75" fmla="*/ 235319 h 774084"/>
                <a:gd name="connsiteX76" fmla="*/ 10249164 w 12187779"/>
                <a:gd name="connsiteY76" fmla="*/ 237788 h 774084"/>
                <a:gd name="connsiteX77" fmla="*/ 10203056 w 12187779"/>
                <a:gd name="connsiteY77" fmla="*/ 239460 h 774084"/>
                <a:gd name="connsiteX78" fmla="*/ 10156668 w 12187779"/>
                <a:gd name="connsiteY78" fmla="*/ 240336 h 774084"/>
                <a:gd name="connsiteX79" fmla="*/ 10109764 w 12187779"/>
                <a:gd name="connsiteY79" fmla="*/ 240256 h 774084"/>
                <a:gd name="connsiteX80" fmla="*/ 10062621 w 12187779"/>
                <a:gd name="connsiteY80" fmla="*/ 239181 h 774084"/>
                <a:gd name="connsiteX81" fmla="*/ 10015039 w 12187779"/>
                <a:gd name="connsiteY81" fmla="*/ 237031 h 774084"/>
                <a:gd name="connsiteX82" fmla="*/ 9967100 w 12187779"/>
                <a:gd name="connsiteY82" fmla="*/ 233687 h 774084"/>
                <a:gd name="connsiteX83" fmla="*/ 9918761 w 12187779"/>
                <a:gd name="connsiteY83" fmla="*/ 229147 h 774084"/>
                <a:gd name="connsiteX84" fmla="*/ 9869985 w 12187779"/>
                <a:gd name="connsiteY84" fmla="*/ 223772 h 774084"/>
                <a:gd name="connsiteX85" fmla="*/ 9820930 w 12187779"/>
                <a:gd name="connsiteY85" fmla="*/ 218437 h 774084"/>
                <a:gd name="connsiteX86" fmla="*/ 9771518 w 12187779"/>
                <a:gd name="connsiteY86" fmla="*/ 213260 h 774084"/>
                <a:gd name="connsiteX87" fmla="*/ 9721786 w 12187779"/>
                <a:gd name="connsiteY87" fmla="*/ 208363 h 774084"/>
                <a:gd name="connsiteX88" fmla="*/ 9671696 w 12187779"/>
                <a:gd name="connsiteY88" fmla="*/ 203983 h 774084"/>
                <a:gd name="connsiteX89" fmla="*/ 9621248 w 12187779"/>
                <a:gd name="connsiteY89" fmla="*/ 200161 h 774084"/>
                <a:gd name="connsiteX90" fmla="*/ 9570481 w 12187779"/>
                <a:gd name="connsiteY90" fmla="*/ 197095 h 774084"/>
                <a:gd name="connsiteX91" fmla="*/ 9519395 w 12187779"/>
                <a:gd name="connsiteY91" fmla="*/ 194905 h 774084"/>
                <a:gd name="connsiteX92" fmla="*/ 9467992 w 12187779"/>
                <a:gd name="connsiteY92" fmla="*/ 193710 h 774084"/>
                <a:gd name="connsiteX93" fmla="*/ 9416309 w 12187779"/>
                <a:gd name="connsiteY93" fmla="*/ 193670 h 774084"/>
                <a:gd name="connsiteX94" fmla="*/ 9364268 w 12187779"/>
                <a:gd name="connsiteY94" fmla="*/ 194825 h 774084"/>
                <a:gd name="connsiteX95" fmla="*/ 9311949 w 12187779"/>
                <a:gd name="connsiteY95" fmla="*/ 197334 h 774084"/>
                <a:gd name="connsiteX96" fmla="*/ 9259311 w 12187779"/>
                <a:gd name="connsiteY96" fmla="*/ 201315 h 774084"/>
                <a:gd name="connsiteX97" fmla="*/ 9206394 w 12187779"/>
                <a:gd name="connsiteY97" fmla="*/ 206770 h 774084"/>
                <a:gd name="connsiteX98" fmla="*/ 9153198 w 12187779"/>
                <a:gd name="connsiteY98" fmla="*/ 213818 h 774084"/>
                <a:gd name="connsiteX99" fmla="*/ 9099723 w 12187779"/>
                <a:gd name="connsiteY99" fmla="*/ 222458 h 774084"/>
                <a:gd name="connsiteX100" fmla="*/ 9045970 w 12187779"/>
                <a:gd name="connsiteY100" fmla="*/ 232771 h 774084"/>
                <a:gd name="connsiteX101" fmla="*/ 8991898 w 12187779"/>
                <a:gd name="connsiteY101" fmla="*/ 244756 h 774084"/>
                <a:gd name="connsiteX102" fmla="*/ 8937628 w 12187779"/>
                <a:gd name="connsiteY102" fmla="*/ 258413 h 774084"/>
                <a:gd name="connsiteX103" fmla="*/ 8883079 w 12187779"/>
                <a:gd name="connsiteY103" fmla="*/ 273663 h 774084"/>
                <a:gd name="connsiteX104" fmla="*/ 8828251 w 12187779"/>
                <a:gd name="connsiteY104" fmla="*/ 290506 h 774084"/>
                <a:gd name="connsiteX105" fmla="*/ 8773183 w 12187779"/>
                <a:gd name="connsiteY105" fmla="*/ 308861 h 774084"/>
                <a:gd name="connsiteX106" fmla="*/ 8717878 w 12187779"/>
                <a:gd name="connsiteY106" fmla="*/ 328650 h 774084"/>
                <a:gd name="connsiteX107" fmla="*/ 8662332 w 12187779"/>
                <a:gd name="connsiteY107" fmla="*/ 349674 h 774084"/>
                <a:gd name="connsiteX108" fmla="*/ 8606548 w 12187779"/>
                <a:gd name="connsiteY108" fmla="*/ 371772 h 774084"/>
                <a:gd name="connsiteX109" fmla="*/ 8550566 w 12187779"/>
                <a:gd name="connsiteY109" fmla="*/ 394826 h 774084"/>
                <a:gd name="connsiteX110" fmla="*/ 8494304 w 12187779"/>
                <a:gd name="connsiteY110" fmla="*/ 418558 h 774084"/>
                <a:gd name="connsiteX111" fmla="*/ 8437883 w 12187779"/>
                <a:gd name="connsiteY111" fmla="*/ 442687 h 774084"/>
                <a:gd name="connsiteX112" fmla="*/ 8381224 w 12187779"/>
                <a:gd name="connsiteY112" fmla="*/ 467015 h 774084"/>
                <a:gd name="connsiteX113" fmla="*/ 8324365 w 12187779"/>
                <a:gd name="connsiteY113" fmla="*/ 491104 h 774084"/>
                <a:gd name="connsiteX114" fmla="*/ 8267307 w 12187779"/>
                <a:gd name="connsiteY114" fmla="*/ 514596 h 774084"/>
                <a:gd name="connsiteX115" fmla="*/ 8210050 w 12187779"/>
                <a:gd name="connsiteY115" fmla="*/ 537133 h 774084"/>
                <a:gd name="connsiteX116" fmla="*/ 8152594 w 12187779"/>
                <a:gd name="connsiteY116" fmla="*/ 558236 h 774084"/>
                <a:gd name="connsiteX117" fmla="*/ 8094939 w 12187779"/>
                <a:gd name="connsiteY117" fmla="*/ 577428 h 774084"/>
                <a:gd name="connsiteX118" fmla="*/ 8037124 w 12187779"/>
                <a:gd name="connsiteY118" fmla="*/ 594111 h 774084"/>
                <a:gd name="connsiteX119" fmla="*/ 7979150 w 12187779"/>
                <a:gd name="connsiteY119" fmla="*/ 608047 h 774084"/>
                <a:gd name="connsiteX120" fmla="*/ 7920978 w 12187779"/>
                <a:gd name="connsiteY120" fmla="*/ 619913 h 774084"/>
                <a:gd name="connsiteX121" fmla="*/ 7862646 w 12187779"/>
                <a:gd name="connsiteY121" fmla="*/ 629947 h 774084"/>
                <a:gd name="connsiteX122" fmla="*/ 7804194 w 12187779"/>
                <a:gd name="connsiteY122" fmla="*/ 638228 h 774084"/>
                <a:gd name="connsiteX123" fmla="*/ 7745544 w 12187779"/>
                <a:gd name="connsiteY123" fmla="*/ 644918 h 774084"/>
                <a:gd name="connsiteX124" fmla="*/ 7686774 w 12187779"/>
                <a:gd name="connsiteY124" fmla="*/ 650094 h 774084"/>
                <a:gd name="connsiteX125" fmla="*/ 7627844 w 12187779"/>
                <a:gd name="connsiteY125" fmla="*/ 653956 h 774084"/>
                <a:gd name="connsiteX126" fmla="*/ 7568756 w 12187779"/>
                <a:gd name="connsiteY126" fmla="*/ 656584 h 774084"/>
                <a:gd name="connsiteX127" fmla="*/ 7509587 w 12187779"/>
                <a:gd name="connsiteY127" fmla="*/ 658177 h 774084"/>
                <a:gd name="connsiteX128" fmla="*/ 7450260 w 12187779"/>
                <a:gd name="connsiteY128" fmla="*/ 658854 h 774084"/>
                <a:gd name="connsiteX129" fmla="*/ 7390813 w 12187779"/>
                <a:gd name="connsiteY129" fmla="*/ 658774 h 774084"/>
                <a:gd name="connsiteX130" fmla="*/ 7331286 w 12187779"/>
                <a:gd name="connsiteY130" fmla="*/ 658097 h 774084"/>
                <a:gd name="connsiteX131" fmla="*/ 7271601 w 12187779"/>
                <a:gd name="connsiteY131" fmla="*/ 656943 h 774084"/>
                <a:gd name="connsiteX132" fmla="*/ 7211835 w 12187779"/>
                <a:gd name="connsiteY132" fmla="*/ 655469 h 774084"/>
                <a:gd name="connsiteX133" fmla="*/ 7151990 w 12187779"/>
                <a:gd name="connsiteY133" fmla="*/ 653837 h 774084"/>
                <a:gd name="connsiteX134" fmla="*/ 7092025 w 12187779"/>
                <a:gd name="connsiteY134" fmla="*/ 652204 h 774084"/>
                <a:gd name="connsiteX135" fmla="*/ 7031981 w 12187779"/>
                <a:gd name="connsiteY135" fmla="*/ 650731 h 774084"/>
                <a:gd name="connsiteX136" fmla="*/ 6971817 w 12187779"/>
                <a:gd name="connsiteY136" fmla="*/ 649576 h 774084"/>
                <a:gd name="connsiteX137" fmla="*/ 6911614 w 12187779"/>
                <a:gd name="connsiteY137" fmla="*/ 648860 h 774084"/>
                <a:gd name="connsiteX138" fmla="*/ 6851331 w 12187779"/>
                <a:gd name="connsiteY138" fmla="*/ 648740 h 774084"/>
                <a:gd name="connsiteX139" fmla="*/ 6791008 w 12187779"/>
                <a:gd name="connsiteY139" fmla="*/ 649377 h 774084"/>
                <a:gd name="connsiteX140" fmla="*/ 6730566 w 12187779"/>
                <a:gd name="connsiteY140" fmla="*/ 650890 h 774084"/>
                <a:gd name="connsiteX141" fmla="*/ 6670123 w 12187779"/>
                <a:gd name="connsiteY141" fmla="*/ 653439 h 774084"/>
                <a:gd name="connsiteX142" fmla="*/ 6609601 w 12187779"/>
                <a:gd name="connsiteY142" fmla="*/ 657142 h 774084"/>
                <a:gd name="connsiteX143" fmla="*/ 6549000 w 12187779"/>
                <a:gd name="connsiteY143" fmla="*/ 662198 h 774084"/>
                <a:gd name="connsiteX144" fmla="*/ 6488398 w 12187779"/>
                <a:gd name="connsiteY144" fmla="*/ 668649 h 774084"/>
                <a:gd name="connsiteX145" fmla="*/ 6427796 w 12187779"/>
                <a:gd name="connsiteY145" fmla="*/ 676652 h 774084"/>
                <a:gd name="connsiteX146" fmla="*/ 6367115 w 12187779"/>
                <a:gd name="connsiteY146" fmla="*/ 686328 h 774084"/>
                <a:gd name="connsiteX147" fmla="*/ 6306434 w 12187779"/>
                <a:gd name="connsiteY147" fmla="*/ 697795 h 774084"/>
                <a:gd name="connsiteX148" fmla="*/ 6245713 w 12187779"/>
                <a:gd name="connsiteY148" fmla="*/ 711173 h 774084"/>
                <a:gd name="connsiteX149" fmla="*/ 6184952 w 12187779"/>
                <a:gd name="connsiteY149" fmla="*/ 726503 h 774084"/>
                <a:gd name="connsiteX150" fmla="*/ 6124230 w 12187779"/>
                <a:gd name="connsiteY150" fmla="*/ 743903 h 774084"/>
                <a:gd name="connsiteX151" fmla="*/ 6063509 w 12187779"/>
                <a:gd name="connsiteY151" fmla="*/ 759671 h 774084"/>
                <a:gd name="connsiteX152" fmla="*/ 6002748 w 12187779"/>
                <a:gd name="connsiteY152" fmla="*/ 769665 h 774084"/>
                <a:gd name="connsiteX153" fmla="*/ 5942027 w 12187779"/>
                <a:gd name="connsiteY153" fmla="*/ 774084 h 774084"/>
                <a:gd name="connsiteX154" fmla="*/ 5881346 w 12187779"/>
                <a:gd name="connsiteY154" fmla="*/ 773288 h 774084"/>
                <a:gd name="connsiteX155" fmla="*/ 5820625 w 12187779"/>
                <a:gd name="connsiteY155" fmla="*/ 767594 h 774084"/>
                <a:gd name="connsiteX156" fmla="*/ 5759984 w 12187779"/>
                <a:gd name="connsiteY156" fmla="*/ 757321 h 774084"/>
                <a:gd name="connsiteX157" fmla="*/ 5699342 w 12187779"/>
                <a:gd name="connsiteY157" fmla="*/ 742868 h 774084"/>
                <a:gd name="connsiteX158" fmla="*/ 5638741 w 12187779"/>
                <a:gd name="connsiteY158" fmla="*/ 724592 h 774084"/>
                <a:gd name="connsiteX159" fmla="*/ 5578179 w 12187779"/>
                <a:gd name="connsiteY159" fmla="*/ 702852 h 774084"/>
                <a:gd name="connsiteX160" fmla="*/ 5517657 w 12187779"/>
                <a:gd name="connsiteY160" fmla="*/ 678046 h 774084"/>
                <a:gd name="connsiteX161" fmla="*/ 5457174 w 12187779"/>
                <a:gd name="connsiteY161" fmla="*/ 650612 h 774084"/>
                <a:gd name="connsiteX162" fmla="*/ 5396772 w 12187779"/>
                <a:gd name="connsiteY162" fmla="*/ 620948 h 774084"/>
                <a:gd name="connsiteX163" fmla="*/ 5336409 w 12187779"/>
                <a:gd name="connsiteY163" fmla="*/ 589452 h 774084"/>
                <a:gd name="connsiteX164" fmla="*/ 5276126 w 12187779"/>
                <a:gd name="connsiteY164" fmla="*/ 556564 h 774084"/>
                <a:gd name="connsiteX165" fmla="*/ 5215923 w 12187779"/>
                <a:gd name="connsiteY165" fmla="*/ 522679 h 774084"/>
                <a:gd name="connsiteX166" fmla="*/ 5155799 w 12187779"/>
                <a:gd name="connsiteY166" fmla="*/ 488277 h 774084"/>
                <a:gd name="connsiteX167" fmla="*/ 5095755 w 12187779"/>
                <a:gd name="connsiteY167" fmla="*/ 453676 h 774084"/>
                <a:gd name="connsiteX168" fmla="*/ 5035790 w 12187779"/>
                <a:gd name="connsiteY168" fmla="*/ 419433 h 774084"/>
                <a:gd name="connsiteX169" fmla="*/ 4975905 w 12187779"/>
                <a:gd name="connsiteY169" fmla="*/ 385907 h 774084"/>
                <a:gd name="connsiteX170" fmla="*/ 4916140 w 12187779"/>
                <a:gd name="connsiteY170" fmla="*/ 353536 h 774084"/>
                <a:gd name="connsiteX171" fmla="*/ 4856493 w 12187779"/>
                <a:gd name="connsiteY171" fmla="*/ 322678 h 774084"/>
                <a:gd name="connsiteX172" fmla="*/ 4796927 w 12187779"/>
                <a:gd name="connsiteY172" fmla="*/ 293850 h 774084"/>
                <a:gd name="connsiteX173" fmla="*/ 4737480 w 12187779"/>
                <a:gd name="connsiteY173" fmla="*/ 267372 h 774084"/>
                <a:gd name="connsiteX174" fmla="*/ 4678193 w 12187779"/>
                <a:gd name="connsiteY174" fmla="*/ 243681 h 774084"/>
                <a:gd name="connsiteX175" fmla="*/ 4618985 w 12187779"/>
                <a:gd name="connsiteY175" fmla="*/ 223135 h 774084"/>
                <a:gd name="connsiteX176" fmla="*/ 4559936 w 12187779"/>
                <a:gd name="connsiteY176" fmla="*/ 206133 h 774084"/>
                <a:gd name="connsiteX177" fmla="*/ 4501007 w 12187779"/>
                <a:gd name="connsiteY177" fmla="*/ 193033 h 774084"/>
                <a:gd name="connsiteX178" fmla="*/ 4442236 w 12187779"/>
                <a:gd name="connsiteY178" fmla="*/ 184234 h 774084"/>
                <a:gd name="connsiteX179" fmla="*/ 4383586 w 12187779"/>
                <a:gd name="connsiteY179" fmla="*/ 180053 h 774084"/>
                <a:gd name="connsiteX180" fmla="*/ 4325094 w 12187779"/>
                <a:gd name="connsiteY180" fmla="*/ 180809 h 774084"/>
                <a:gd name="connsiteX181" fmla="*/ 4266762 w 12187779"/>
                <a:gd name="connsiteY181" fmla="*/ 186862 h 774084"/>
                <a:gd name="connsiteX182" fmla="*/ 4208629 w 12187779"/>
                <a:gd name="connsiteY182" fmla="*/ 198329 h 774084"/>
                <a:gd name="connsiteX183" fmla="*/ 4150616 w 12187779"/>
                <a:gd name="connsiteY183" fmla="*/ 212584 h 774084"/>
                <a:gd name="connsiteX184" fmla="*/ 4092801 w 12187779"/>
                <a:gd name="connsiteY184" fmla="*/ 228072 h 774084"/>
                <a:gd name="connsiteX185" fmla="*/ 4035186 w 12187779"/>
                <a:gd name="connsiteY185" fmla="*/ 244198 h 774084"/>
                <a:gd name="connsiteX186" fmla="*/ 3977730 w 12187779"/>
                <a:gd name="connsiteY186" fmla="*/ 260364 h 774084"/>
                <a:gd name="connsiteX187" fmla="*/ 3920473 w 12187779"/>
                <a:gd name="connsiteY187" fmla="*/ 276052 h 774084"/>
                <a:gd name="connsiteX188" fmla="*/ 3863375 w 12187779"/>
                <a:gd name="connsiteY188" fmla="*/ 290904 h 774084"/>
                <a:gd name="connsiteX189" fmla="*/ 3806516 w 12187779"/>
                <a:gd name="connsiteY189" fmla="*/ 304442 h 774084"/>
                <a:gd name="connsiteX190" fmla="*/ 3749856 w 12187779"/>
                <a:gd name="connsiteY190" fmla="*/ 316427 h 774084"/>
                <a:gd name="connsiteX191" fmla="*/ 3693435 w 12187779"/>
                <a:gd name="connsiteY191" fmla="*/ 326500 h 774084"/>
                <a:gd name="connsiteX192" fmla="*/ 3637214 w 12187779"/>
                <a:gd name="connsiteY192" fmla="*/ 334583 h 774084"/>
                <a:gd name="connsiteX193" fmla="*/ 3581191 w 12187779"/>
                <a:gd name="connsiteY193" fmla="*/ 340397 h 774084"/>
                <a:gd name="connsiteX194" fmla="*/ 3525407 w 12187779"/>
                <a:gd name="connsiteY194" fmla="*/ 343861 h 774084"/>
                <a:gd name="connsiteX195" fmla="*/ 3469863 w 12187779"/>
                <a:gd name="connsiteY195" fmla="*/ 344936 h 774084"/>
                <a:gd name="connsiteX196" fmla="*/ 3414556 w 12187779"/>
                <a:gd name="connsiteY196" fmla="*/ 343622 h 774084"/>
                <a:gd name="connsiteX197" fmla="*/ 3359489 w 12187779"/>
                <a:gd name="connsiteY197" fmla="*/ 339839 h 774084"/>
                <a:gd name="connsiteX198" fmla="*/ 3304701 w 12187779"/>
                <a:gd name="connsiteY198" fmla="*/ 333667 h 774084"/>
                <a:gd name="connsiteX199" fmla="*/ 3250112 w 12187779"/>
                <a:gd name="connsiteY199" fmla="*/ 325226 h 774084"/>
                <a:gd name="connsiteX200" fmla="*/ 3195841 w 12187779"/>
                <a:gd name="connsiteY200" fmla="*/ 314595 h 774084"/>
                <a:gd name="connsiteX201" fmla="*/ 3141809 w 12187779"/>
                <a:gd name="connsiteY201" fmla="*/ 301973 h 774084"/>
                <a:gd name="connsiteX202" fmla="*/ 3088056 w 12187779"/>
                <a:gd name="connsiteY202" fmla="*/ 287440 h 774084"/>
                <a:gd name="connsiteX203" fmla="*/ 3034542 w 12187779"/>
                <a:gd name="connsiteY203" fmla="*/ 271234 h 774084"/>
                <a:gd name="connsiteX204" fmla="*/ 2981346 w 12187779"/>
                <a:gd name="connsiteY204" fmla="*/ 253595 h 774084"/>
                <a:gd name="connsiteX205" fmla="*/ 2928429 w 12187779"/>
                <a:gd name="connsiteY205" fmla="*/ 234722 h 774084"/>
                <a:gd name="connsiteX206" fmla="*/ 2875791 w 12187779"/>
                <a:gd name="connsiteY206" fmla="*/ 214893 h 774084"/>
                <a:gd name="connsiteX207" fmla="*/ 2823471 w 12187779"/>
                <a:gd name="connsiteY207" fmla="*/ 194308 h 774084"/>
                <a:gd name="connsiteX208" fmla="*/ 2771470 w 12187779"/>
                <a:gd name="connsiteY208" fmla="*/ 173324 h 774084"/>
                <a:gd name="connsiteX209" fmla="*/ 2719748 w 12187779"/>
                <a:gd name="connsiteY209" fmla="*/ 152141 h 774084"/>
                <a:gd name="connsiteX210" fmla="*/ 2668344 w 12187779"/>
                <a:gd name="connsiteY210" fmla="*/ 131118 h 774084"/>
                <a:gd name="connsiteX211" fmla="*/ 2617259 w 12187779"/>
                <a:gd name="connsiteY211" fmla="*/ 110492 h 774084"/>
                <a:gd name="connsiteX212" fmla="*/ 2566492 w 12187779"/>
                <a:gd name="connsiteY212" fmla="*/ 90624 h 774084"/>
                <a:gd name="connsiteX213" fmla="*/ 2516083 w 12187779"/>
                <a:gd name="connsiteY213" fmla="*/ 71750 h 774084"/>
                <a:gd name="connsiteX214" fmla="*/ 2465954 w 12187779"/>
                <a:gd name="connsiteY214" fmla="*/ 54231 h 774084"/>
                <a:gd name="connsiteX215" fmla="*/ 2416222 w 12187779"/>
                <a:gd name="connsiteY215" fmla="*/ 38304 h 774084"/>
                <a:gd name="connsiteX216" fmla="*/ 2366809 w 12187779"/>
                <a:gd name="connsiteY216" fmla="*/ 24328 h 774084"/>
                <a:gd name="connsiteX217" fmla="*/ 2317754 w 12187779"/>
                <a:gd name="connsiteY217" fmla="*/ 12582 h 774084"/>
                <a:gd name="connsiteX218" fmla="*/ 2269058 w 12187779"/>
                <a:gd name="connsiteY218" fmla="*/ 4579 h 774084"/>
                <a:gd name="connsiteX219" fmla="*/ 2220720 w 12187779"/>
                <a:gd name="connsiteY219" fmla="*/ 518 h 774084"/>
                <a:gd name="connsiteX220" fmla="*/ 2172740 w 12187779"/>
                <a:gd name="connsiteY220" fmla="*/ 0 h 774084"/>
                <a:gd name="connsiteX221" fmla="*/ 2125159 w 12187779"/>
                <a:gd name="connsiteY221" fmla="*/ 2668 h 774084"/>
                <a:gd name="connsiteX222" fmla="*/ 2077936 w 12187779"/>
                <a:gd name="connsiteY222" fmla="*/ 8123 h 774084"/>
                <a:gd name="connsiteX223" fmla="*/ 2031111 w 12187779"/>
                <a:gd name="connsiteY223" fmla="*/ 16166 h 774084"/>
                <a:gd name="connsiteX224" fmla="*/ 1984644 w 12187779"/>
                <a:gd name="connsiteY224" fmla="*/ 26359 h 774084"/>
                <a:gd name="connsiteX225" fmla="*/ 1938616 w 12187779"/>
                <a:gd name="connsiteY225" fmla="*/ 38423 h 774084"/>
                <a:gd name="connsiteX226" fmla="*/ 1892945 w 12187779"/>
                <a:gd name="connsiteY226" fmla="*/ 52160 h 774084"/>
                <a:gd name="connsiteX227" fmla="*/ 1847713 w 12187779"/>
                <a:gd name="connsiteY227" fmla="*/ 67251 h 774084"/>
                <a:gd name="connsiteX228" fmla="*/ 1802879 w 12187779"/>
                <a:gd name="connsiteY228" fmla="*/ 83496 h 774084"/>
                <a:gd name="connsiteX229" fmla="*/ 1758443 w 12187779"/>
                <a:gd name="connsiteY229" fmla="*/ 100618 h 774084"/>
                <a:gd name="connsiteX230" fmla="*/ 1714445 w 12187779"/>
                <a:gd name="connsiteY230" fmla="*/ 118456 h 774084"/>
                <a:gd name="connsiteX231" fmla="*/ 1670885 w 12187779"/>
                <a:gd name="connsiteY231" fmla="*/ 136812 h 774084"/>
                <a:gd name="connsiteX232" fmla="*/ 1627724 w 12187779"/>
                <a:gd name="connsiteY232" fmla="*/ 155486 h 774084"/>
                <a:gd name="connsiteX233" fmla="*/ 1585000 w 12187779"/>
                <a:gd name="connsiteY233" fmla="*/ 174359 h 774084"/>
                <a:gd name="connsiteX234" fmla="*/ 1542754 w 12187779"/>
                <a:gd name="connsiteY234" fmla="*/ 193232 h 774084"/>
                <a:gd name="connsiteX235" fmla="*/ 1500946 w 12187779"/>
                <a:gd name="connsiteY235" fmla="*/ 211946 h 774084"/>
                <a:gd name="connsiteX236" fmla="*/ 1459576 w 12187779"/>
                <a:gd name="connsiteY236" fmla="*/ 230461 h 774084"/>
                <a:gd name="connsiteX237" fmla="*/ 1418684 w 12187779"/>
                <a:gd name="connsiteY237" fmla="*/ 248618 h 774084"/>
                <a:gd name="connsiteX238" fmla="*/ 1378230 w 12187779"/>
                <a:gd name="connsiteY238" fmla="*/ 266337 h 774084"/>
                <a:gd name="connsiteX239" fmla="*/ 1338253 w 12187779"/>
                <a:gd name="connsiteY239" fmla="*/ 283458 h 774084"/>
                <a:gd name="connsiteX240" fmla="*/ 1298755 w 12187779"/>
                <a:gd name="connsiteY240" fmla="*/ 299982 h 774084"/>
                <a:gd name="connsiteX241" fmla="*/ 1259734 w 12187779"/>
                <a:gd name="connsiteY241" fmla="*/ 315789 h 774084"/>
                <a:gd name="connsiteX242" fmla="*/ 1221231 w 12187779"/>
                <a:gd name="connsiteY242" fmla="*/ 330880 h 774084"/>
                <a:gd name="connsiteX243" fmla="*/ 1183205 w 12187779"/>
                <a:gd name="connsiteY243" fmla="*/ 345095 h 774084"/>
                <a:gd name="connsiteX244" fmla="*/ 1145618 w 12187779"/>
                <a:gd name="connsiteY244" fmla="*/ 358473 h 774084"/>
                <a:gd name="connsiteX245" fmla="*/ 1108588 w 12187779"/>
                <a:gd name="connsiteY245" fmla="*/ 370976 h 774084"/>
                <a:gd name="connsiteX246" fmla="*/ 1072076 w 12187779"/>
                <a:gd name="connsiteY246" fmla="*/ 382563 h 774084"/>
                <a:gd name="connsiteX247" fmla="*/ 1036041 w 12187779"/>
                <a:gd name="connsiteY247" fmla="*/ 393194 h 774084"/>
                <a:gd name="connsiteX248" fmla="*/ 1000524 w 12187779"/>
                <a:gd name="connsiteY248" fmla="*/ 402830 h 774084"/>
                <a:gd name="connsiteX249" fmla="*/ 965525 w 12187779"/>
                <a:gd name="connsiteY249" fmla="*/ 411550 h 774084"/>
                <a:gd name="connsiteX250" fmla="*/ 931083 w 12187779"/>
                <a:gd name="connsiteY250" fmla="*/ 419274 h 774084"/>
                <a:gd name="connsiteX251" fmla="*/ 897159 w 12187779"/>
                <a:gd name="connsiteY251" fmla="*/ 426003 h 774084"/>
                <a:gd name="connsiteX252" fmla="*/ 863793 w 12187779"/>
                <a:gd name="connsiteY252" fmla="*/ 431777 h 774084"/>
                <a:gd name="connsiteX253" fmla="*/ 830943 w 12187779"/>
                <a:gd name="connsiteY253" fmla="*/ 436634 h 774084"/>
                <a:gd name="connsiteX254" fmla="*/ 798652 w 12187779"/>
                <a:gd name="connsiteY254" fmla="*/ 440497 h 774084"/>
                <a:gd name="connsiteX255" fmla="*/ 766917 w 12187779"/>
                <a:gd name="connsiteY255" fmla="*/ 443483 h 774084"/>
                <a:gd name="connsiteX256" fmla="*/ 735741 w 12187779"/>
                <a:gd name="connsiteY256" fmla="*/ 445554 h 774084"/>
                <a:gd name="connsiteX257" fmla="*/ 705121 w 12187779"/>
                <a:gd name="connsiteY257" fmla="*/ 446788 h 774084"/>
                <a:gd name="connsiteX258" fmla="*/ 675099 w 12187779"/>
                <a:gd name="connsiteY258" fmla="*/ 447146 h 774084"/>
                <a:gd name="connsiteX259" fmla="*/ 645635 w 12187779"/>
                <a:gd name="connsiteY259" fmla="*/ 446668 h 774084"/>
                <a:gd name="connsiteX260" fmla="*/ 616767 w 12187779"/>
                <a:gd name="connsiteY260" fmla="*/ 445474 h 774084"/>
                <a:gd name="connsiteX261" fmla="*/ 588497 w 12187779"/>
                <a:gd name="connsiteY261" fmla="*/ 443523 h 774084"/>
                <a:gd name="connsiteX262" fmla="*/ 560784 w 12187779"/>
                <a:gd name="connsiteY262" fmla="*/ 440855 h 774084"/>
                <a:gd name="connsiteX263" fmla="*/ 533669 w 12187779"/>
                <a:gd name="connsiteY263" fmla="*/ 437510 h 774084"/>
                <a:gd name="connsiteX264" fmla="*/ 507190 w 12187779"/>
                <a:gd name="connsiteY264" fmla="*/ 433569 h 774084"/>
                <a:gd name="connsiteX265" fmla="*/ 481309 w 12187779"/>
                <a:gd name="connsiteY265" fmla="*/ 429029 h 774084"/>
                <a:gd name="connsiteX266" fmla="*/ 456025 w 12187779"/>
                <a:gd name="connsiteY266" fmla="*/ 423973 h 774084"/>
                <a:gd name="connsiteX267" fmla="*/ 431379 w 12187779"/>
                <a:gd name="connsiteY267" fmla="*/ 418398 h 774084"/>
                <a:gd name="connsiteX268" fmla="*/ 407329 w 12187779"/>
                <a:gd name="connsiteY268" fmla="*/ 412585 h 774084"/>
                <a:gd name="connsiteX269" fmla="*/ 383956 w 12187779"/>
                <a:gd name="connsiteY269" fmla="*/ 406732 h 774084"/>
                <a:gd name="connsiteX270" fmla="*/ 361181 w 12187779"/>
                <a:gd name="connsiteY270" fmla="*/ 400839 h 774084"/>
                <a:gd name="connsiteX271" fmla="*/ 339043 w 12187779"/>
                <a:gd name="connsiteY271" fmla="*/ 394986 h 774084"/>
                <a:gd name="connsiteX272" fmla="*/ 317581 w 12187779"/>
                <a:gd name="connsiteY272" fmla="*/ 389133 h 774084"/>
                <a:gd name="connsiteX273" fmla="*/ 296757 w 12187779"/>
                <a:gd name="connsiteY273" fmla="*/ 383399 h 774084"/>
                <a:gd name="connsiteX274" fmla="*/ 276570 w 12187779"/>
                <a:gd name="connsiteY274" fmla="*/ 377745 h 774084"/>
                <a:gd name="connsiteX275" fmla="*/ 257099 w 12187779"/>
                <a:gd name="connsiteY275" fmla="*/ 372250 h 774084"/>
                <a:gd name="connsiteX276" fmla="*/ 238226 w 12187779"/>
                <a:gd name="connsiteY276" fmla="*/ 366835 h 774084"/>
                <a:gd name="connsiteX277" fmla="*/ 220069 w 12187779"/>
                <a:gd name="connsiteY277" fmla="*/ 361619 h 774084"/>
                <a:gd name="connsiteX278" fmla="*/ 202589 w 12187779"/>
                <a:gd name="connsiteY278" fmla="*/ 356522 h 774084"/>
                <a:gd name="connsiteX279" fmla="*/ 185787 w 12187779"/>
                <a:gd name="connsiteY279" fmla="*/ 351625 h 774084"/>
                <a:gd name="connsiteX280" fmla="*/ 169701 w 12187779"/>
                <a:gd name="connsiteY280" fmla="*/ 346926 h 774084"/>
                <a:gd name="connsiteX281" fmla="*/ 154251 w 12187779"/>
                <a:gd name="connsiteY281" fmla="*/ 342387 h 774084"/>
                <a:gd name="connsiteX282" fmla="*/ 139519 w 12187779"/>
                <a:gd name="connsiteY282" fmla="*/ 338087 h 774084"/>
                <a:gd name="connsiteX283" fmla="*/ 125543 w 12187779"/>
                <a:gd name="connsiteY283" fmla="*/ 333986 h 774084"/>
                <a:gd name="connsiteX284" fmla="*/ 112205 w 12187779"/>
                <a:gd name="connsiteY284" fmla="*/ 330084 h 774084"/>
                <a:gd name="connsiteX285" fmla="*/ 99622 w 12187779"/>
                <a:gd name="connsiteY285" fmla="*/ 326381 h 774084"/>
                <a:gd name="connsiteX286" fmla="*/ 87757 w 12187779"/>
                <a:gd name="connsiteY286" fmla="*/ 322917 h 774084"/>
                <a:gd name="connsiteX287" fmla="*/ 76608 w 12187779"/>
                <a:gd name="connsiteY287" fmla="*/ 319692 h 774084"/>
                <a:gd name="connsiteX288" fmla="*/ 66216 w 12187779"/>
                <a:gd name="connsiteY288" fmla="*/ 316626 h 774084"/>
                <a:gd name="connsiteX289" fmla="*/ 56540 w 12187779"/>
                <a:gd name="connsiteY289" fmla="*/ 313838 h 774084"/>
                <a:gd name="connsiteX290" fmla="*/ 47621 w 12187779"/>
                <a:gd name="connsiteY290" fmla="*/ 311250 h 774084"/>
                <a:gd name="connsiteX291" fmla="*/ 39459 w 12187779"/>
                <a:gd name="connsiteY291" fmla="*/ 308901 h 774084"/>
                <a:gd name="connsiteX292" fmla="*/ 32013 w 12187779"/>
                <a:gd name="connsiteY292" fmla="*/ 306751 h 774084"/>
                <a:gd name="connsiteX293" fmla="*/ 25364 w 12187779"/>
                <a:gd name="connsiteY293" fmla="*/ 304840 h 774084"/>
                <a:gd name="connsiteX294" fmla="*/ 19431 w 12187779"/>
                <a:gd name="connsiteY294" fmla="*/ 303128 h 774084"/>
                <a:gd name="connsiteX295" fmla="*/ 14334 w 12187779"/>
                <a:gd name="connsiteY295" fmla="*/ 301694 h 774084"/>
                <a:gd name="connsiteX296" fmla="*/ 9954 w 12187779"/>
                <a:gd name="connsiteY296" fmla="*/ 300420 h 774084"/>
                <a:gd name="connsiteX297" fmla="*/ 6371 w 12187779"/>
                <a:gd name="connsiteY297" fmla="*/ 299425 h 774084"/>
                <a:gd name="connsiteX298" fmla="*/ 3584 w 12187779"/>
                <a:gd name="connsiteY298" fmla="*/ 298628 h 774084"/>
                <a:gd name="connsiteX299" fmla="*/ 1593 w 12187779"/>
                <a:gd name="connsiteY299" fmla="*/ 298071 h 774084"/>
                <a:gd name="connsiteX300" fmla="*/ 398 w 12187779"/>
                <a:gd name="connsiteY300" fmla="*/ 297713 h 774084"/>
                <a:gd name="connsiteX301" fmla="*/ 0 w 12187779"/>
                <a:gd name="connsiteY301" fmla="*/ 297593 h 77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74084">
                  <a:moveTo>
                    <a:pt x="12187780" y="139400"/>
                  </a:moveTo>
                  <a:lnTo>
                    <a:pt x="12187381" y="139360"/>
                  </a:lnTo>
                  <a:lnTo>
                    <a:pt x="12186226" y="139161"/>
                  </a:lnTo>
                  <a:lnTo>
                    <a:pt x="12184116" y="138842"/>
                  </a:lnTo>
                  <a:lnTo>
                    <a:pt x="12181369" y="138404"/>
                  </a:lnTo>
                  <a:lnTo>
                    <a:pt x="12177825" y="137807"/>
                  </a:lnTo>
                  <a:lnTo>
                    <a:pt x="12173365" y="137090"/>
                  </a:lnTo>
                  <a:lnTo>
                    <a:pt x="12168269" y="136294"/>
                  </a:lnTo>
                  <a:lnTo>
                    <a:pt x="12162376" y="135338"/>
                  </a:lnTo>
                  <a:lnTo>
                    <a:pt x="12155687" y="134263"/>
                  </a:lnTo>
                  <a:lnTo>
                    <a:pt x="12148360" y="133069"/>
                  </a:lnTo>
                  <a:lnTo>
                    <a:pt x="12140079" y="131755"/>
                  </a:lnTo>
                  <a:lnTo>
                    <a:pt x="12131200" y="130321"/>
                  </a:lnTo>
                  <a:lnTo>
                    <a:pt x="12121484" y="128808"/>
                  </a:lnTo>
                  <a:lnTo>
                    <a:pt x="12111132" y="127136"/>
                  </a:lnTo>
                  <a:lnTo>
                    <a:pt x="12100023" y="125384"/>
                  </a:lnTo>
                  <a:lnTo>
                    <a:pt x="12088077" y="123552"/>
                  </a:lnTo>
                  <a:lnTo>
                    <a:pt x="12075496" y="121601"/>
                  </a:lnTo>
                  <a:lnTo>
                    <a:pt x="12062276" y="119531"/>
                  </a:lnTo>
                  <a:lnTo>
                    <a:pt x="12048260" y="117421"/>
                  </a:lnTo>
                  <a:lnTo>
                    <a:pt x="12033448" y="115191"/>
                  </a:lnTo>
                  <a:lnTo>
                    <a:pt x="12018119" y="112921"/>
                  </a:lnTo>
                  <a:lnTo>
                    <a:pt x="12001992" y="110572"/>
                  </a:lnTo>
                  <a:lnTo>
                    <a:pt x="11985110" y="108183"/>
                  </a:lnTo>
                  <a:lnTo>
                    <a:pt x="11967671" y="105754"/>
                  </a:lnTo>
                  <a:lnTo>
                    <a:pt x="11949474" y="103286"/>
                  </a:lnTo>
                  <a:lnTo>
                    <a:pt x="11930601" y="100817"/>
                  </a:lnTo>
                  <a:lnTo>
                    <a:pt x="11911210" y="98348"/>
                  </a:lnTo>
                  <a:lnTo>
                    <a:pt x="11891023" y="95880"/>
                  </a:lnTo>
                  <a:lnTo>
                    <a:pt x="11870198" y="93491"/>
                  </a:lnTo>
                  <a:lnTo>
                    <a:pt x="11848736" y="91181"/>
                  </a:lnTo>
                  <a:lnTo>
                    <a:pt x="11826599" y="88951"/>
                  </a:lnTo>
                  <a:lnTo>
                    <a:pt x="11803783" y="86841"/>
                  </a:lnTo>
                  <a:lnTo>
                    <a:pt x="11780450" y="84930"/>
                  </a:lnTo>
                  <a:lnTo>
                    <a:pt x="11756361" y="83258"/>
                  </a:lnTo>
                  <a:lnTo>
                    <a:pt x="11731714" y="81824"/>
                  </a:lnTo>
                  <a:lnTo>
                    <a:pt x="11706430" y="80630"/>
                  </a:lnTo>
                  <a:lnTo>
                    <a:pt x="11680509" y="79754"/>
                  </a:lnTo>
                  <a:lnTo>
                    <a:pt x="11654031" y="79196"/>
                  </a:lnTo>
                  <a:lnTo>
                    <a:pt x="11626915" y="78917"/>
                  </a:lnTo>
                  <a:lnTo>
                    <a:pt x="11599283" y="78957"/>
                  </a:lnTo>
                  <a:lnTo>
                    <a:pt x="11570972" y="79316"/>
                  </a:lnTo>
                  <a:lnTo>
                    <a:pt x="11542145" y="80032"/>
                  </a:lnTo>
                  <a:lnTo>
                    <a:pt x="11512680" y="81107"/>
                  </a:lnTo>
                  <a:lnTo>
                    <a:pt x="11482658" y="82541"/>
                  </a:lnTo>
                  <a:lnTo>
                    <a:pt x="11451999" y="84333"/>
                  </a:lnTo>
                  <a:lnTo>
                    <a:pt x="11420822" y="86443"/>
                  </a:lnTo>
                  <a:lnTo>
                    <a:pt x="11389128" y="88951"/>
                  </a:lnTo>
                  <a:lnTo>
                    <a:pt x="11356757" y="91818"/>
                  </a:lnTo>
                  <a:lnTo>
                    <a:pt x="11324026" y="95043"/>
                  </a:lnTo>
                  <a:lnTo>
                    <a:pt x="11290580" y="98627"/>
                  </a:lnTo>
                  <a:lnTo>
                    <a:pt x="11256656" y="102529"/>
                  </a:lnTo>
                  <a:lnTo>
                    <a:pt x="11222215" y="106789"/>
                  </a:lnTo>
                  <a:lnTo>
                    <a:pt x="11187215" y="111368"/>
                  </a:lnTo>
                  <a:lnTo>
                    <a:pt x="11151739" y="116266"/>
                  </a:lnTo>
                  <a:lnTo>
                    <a:pt x="11115704" y="121442"/>
                  </a:lnTo>
                  <a:lnTo>
                    <a:pt x="11079151" y="126897"/>
                  </a:lnTo>
                  <a:lnTo>
                    <a:pt x="11042082" y="132591"/>
                  </a:lnTo>
                  <a:lnTo>
                    <a:pt x="11004574" y="138524"/>
                  </a:lnTo>
                  <a:lnTo>
                    <a:pt x="10966469" y="144616"/>
                  </a:lnTo>
                  <a:lnTo>
                    <a:pt x="10927966" y="150907"/>
                  </a:lnTo>
                  <a:lnTo>
                    <a:pt x="10889024" y="157317"/>
                  </a:lnTo>
                  <a:lnTo>
                    <a:pt x="10849486" y="163808"/>
                  </a:lnTo>
                  <a:lnTo>
                    <a:pt x="10809510" y="170377"/>
                  </a:lnTo>
                  <a:lnTo>
                    <a:pt x="10769016" y="176947"/>
                  </a:lnTo>
                  <a:lnTo>
                    <a:pt x="10728164" y="183477"/>
                  </a:lnTo>
                  <a:lnTo>
                    <a:pt x="10686754" y="189967"/>
                  </a:lnTo>
                  <a:lnTo>
                    <a:pt x="10644946" y="196298"/>
                  </a:lnTo>
                  <a:lnTo>
                    <a:pt x="10602780" y="202430"/>
                  </a:lnTo>
                  <a:lnTo>
                    <a:pt x="10560056" y="208323"/>
                  </a:lnTo>
                  <a:lnTo>
                    <a:pt x="10516814" y="213937"/>
                  </a:lnTo>
                  <a:lnTo>
                    <a:pt x="10473334" y="219193"/>
                  </a:lnTo>
                  <a:lnTo>
                    <a:pt x="10429296" y="224051"/>
                  </a:lnTo>
                  <a:lnTo>
                    <a:pt x="10384900" y="228391"/>
                  </a:lnTo>
                  <a:lnTo>
                    <a:pt x="10340106" y="232174"/>
                  </a:lnTo>
                  <a:lnTo>
                    <a:pt x="10294754" y="235319"/>
                  </a:lnTo>
                  <a:lnTo>
                    <a:pt x="10249164" y="237788"/>
                  </a:lnTo>
                  <a:lnTo>
                    <a:pt x="10203056" y="239460"/>
                  </a:lnTo>
                  <a:lnTo>
                    <a:pt x="10156668" y="240336"/>
                  </a:lnTo>
                  <a:lnTo>
                    <a:pt x="10109764" y="240256"/>
                  </a:lnTo>
                  <a:lnTo>
                    <a:pt x="10062621" y="239181"/>
                  </a:lnTo>
                  <a:lnTo>
                    <a:pt x="10015039" y="237031"/>
                  </a:lnTo>
                  <a:lnTo>
                    <a:pt x="9967100" y="233687"/>
                  </a:lnTo>
                  <a:lnTo>
                    <a:pt x="9918761" y="229147"/>
                  </a:lnTo>
                  <a:lnTo>
                    <a:pt x="9869985" y="223772"/>
                  </a:lnTo>
                  <a:lnTo>
                    <a:pt x="9820930" y="218437"/>
                  </a:lnTo>
                  <a:lnTo>
                    <a:pt x="9771518" y="213260"/>
                  </a:lnTo>
                  <a:lnTo>
                    <a:pt x="9721786" y="208363"/>
                  </a:lnTo>
                  <a:lnTo>
                    <a:pt x="9671696" y="203983"/>
                  </a:lnTo>
                  <a:lnTo>
                    <a:pt x="9621248" y="200161"/>
                  </a:lnTo>
                  <a:lnTo>
                    <a:pt x="9570481" y="197095"/>
                  </a:lnTo>
                  <a:lnTo>
                    <a:pt x="9519395" y="194905"/>
                  </a:lnTo>
                  <a:lnTo>
                    <a:pt x="9467992" y="193710"/>
                  </a:lnTo>
                  <a:lnTo>
                    <a:pt x="9416309" y="193670"/>
                  </a:lnTo>
                  <a:lnTo>
                    <a:pt x="9364268" y="194825"/>
                  </a:lnTo>
                  <a:lnTo>
                    <a:pt x="9311949" y="197334"/>
                  </a:lnTo>
                  <a:lnTo>
                    <a:pt x="9259311" y="201315"/>
                  </a:lnTo>
                  <a:lnTo>
                    <a:pt x="9206394" y="206770"/>
                  </a:lnTo>
                  <a:lnTo>
                    <a:pt x="9153198" y="213818"/>
                  </a:lnTo>
                  <a:lnTo>
                    <a:pt x="9099723" y="222458"/>
                  </a:lnTo>
                  <a:lnTo>
                    <a:pt x="9045970" y="232771"/>
                  </a:lnTo>
                  <a:lnTo>
                    <a:pt x="8991898" y="244756"/>
                  </a:lnTo>
                  <a:lnTo>
                    <a:pt x="8937628" y="258413"/>
                  </a:lnTo>
                  <a:lnTo>
                    <a:pt x="8883079" y="273663"/>
                  </a:lnTo>
                  <a:lnTo>
                    <a:pt x="8828251" y="290506"/>
                  </a:lnTo>
                  <a:lnTo>
                    <a:pt x="8773183" y="308861"/>
                  </a:lnTo>
                  <a:lnTo>
                    <a:pt x="8717878" y="328650"/>
                  </a:lnTo>
                  <a:lnTo>
                    <a:pt x="8662332" y="349674"/>
                  </a:lnTo>
                  <a:lnTo>
                    <a:pt x="8606548" y="371772"/>
                  </a:lnTo>
                  <a:lnTo>
                    <a:pt x="8550566" y="394826"/>
                  </a:lnTo>
                  <a:lnTo>
                    <a:pt x="8494304" y="418558"/>
                  </a:lnTo>
                  <a:lnTo>
                    <a:pt x="8437883" y="442687"/>
                  </a:lnTo>
                  <a:lnTo>
                    <a:pt x="8381224" y="467015"/>
                  </a:lnTo>
                  <a:lnTo>
                    <a:pt x="8324365" y="491104"/>
                  </a:lnTo>
                  <a:lnTo>
                    <a:pt x="8267307" y="514596"/>
                  </a:lnTo>
                  <a:lnTo>
                    <a:pt x="8210050" y="537133"/>
                  </a:lnTo>
                  <a:lnTo>
                    <a:pt x="8152594" y="558236"/>
                  </a:lnTo>
                  <a:lnTo>
                    <a:pt x="8094939" y="577428"/>
                  </a:lnTo>
                  <a:lnTo>
                    <a:pt x="8037124" y="594111"/>
                  </a:lnTo>
                  <a:lnTo>
                    <a:pt x="7979150" y="608047"/>
                  </a:lnTo>
                  <a:lnTo>
                    <a:pt x="7920978" y="619913"/>
                  </a:lnTo>
                  <a:lnTo>
                    <a:pt x="7862646" y="629947"/>
                  </a:lnTo>
                  <a:lnTo>
                    <a:pt x="7804194" y="638228"/>
                  </a:lnTo>
                  <a:lnTo>
                    <a:pt x="7745544" y="644918"/>
                  </a:lnTo>
                  <a:lnTo>
                    <a:pt x="7686774" y="650094"/>
                  </a:lnTo>
                  <a:lnTo>
                    <a:pt x="7627844" y="653956"/>
                  </a:lnTo>
                  <a:lnTo>
                    <a:pt x="7568756" y="656584"/>
                  </a:lnTo>
                  <a:lnTo>
                    <a:pt x="7509587" y="658177"/>
                  </a:lnTo>
                  <a:lnTo>
                    <a:pt x="7450260" y="658854"/>
                  </a:lnTo>
                  <a:lnTo>
                    <a:pt x="7390813" y="658774"/>
                  </a:lnTo>
                  <a:lnTo>
                    <a:pt x="7331286" y="658097"/>
                  </a:lnTo>
                  <a:lnTo>
                    <a:pt x="7271601" y="656943"/>
                  </a:lnTo>
                  <a:lnTo>
                    <a:pt x="7211835" y="655469"/>
                  </a:lnTo>
                  <a:lnTo>
                    <a:pt x="7151990" y="653837"/>
                  </a:lnTo>
                  <a:lnTo>
                    <a:pt x="7092025" y="652204"/>
                  </a:lnTo>
                  <a:lnTo>
                    <a:pt x="7031981" y="650731"/>
                  </a:lnTo>
                  <a:lnTo>
                    <a:pt x="6971817" y="649576"/>
                  </a:lnTo>
                  <a:lnTo>
                    <a:pt x="6911614" y="648860"/>
                  </a:lnTo>
                  <a:lnTo>
                    <a:pt x="6851331" y="648740"/>
                  </a:lnTo>
                  <a:lnTo>
                    <a:pt x="6791008" y="649377"/>
                  </a:lnTo>
                  <a:lnTo>
                    <a:pt x="6730566" y="650890"/>
                  </a:lnTo>
                  <a:lnTo>
                    <a:pt x="6670123" y="653439"/>
                  </a:lnTo>
                  <a:lnTo>
                    <a:pt x="6609601" y="657142"/>
                  </a:lnTo>
                  <a:lnTo>
                    <a:pt x="6549000" y="662198"/>
                  </a:lnTo>
                  <a:lnTo>
                    <a:pt x="6488398" y="668649"/>
                  </a:lnTo>
                  <a:lnTo>
                    <a:pt x="6427796" y="676652"/>
                  </a:lnTo>
                  <a:lnTo>
                    <a:pt x="6367115" y="686328"/>
                  </a:lnTo>
                  <a:lnTo>
                    <a:pt x="6306434" y="697795"/>
                  </a:lnTo>
                  <a:lnTo>
                    <a:pt x="6245713" y="711173"/>
                  </a:lnTo>
                  <a:lnTo>
                    <a:pt x="6184952" y="726503"/>
                  </a:lnTo>
                  <a:lnTo>
                    <a:pt x="6124230" y="743903"/>
                  </a:lnTo>
                  <a:lnTo>
                    <a:pt x="6063509" y="759671"/>
                  </a:lnTo>
                  <a:lnTo>
                    <a:pt x="6002748" y="769665"/>
                  </a:lnTo>
                  <a:lnTo>
                    <a:pt x="5942027" y="774084"/>
                  </a:lnTo>
                  <a:lnTo>
                    <a:pt x="5881346" y="773288"/>
                  </a:lnTo>
                  <a:lnTo>
                    <a:pt x="5820625" y="767594"/>
                  </a:lnTo>
                  <a:lnTo>
                    <a:pt x="5759984" y="757321"/>
                  </a:lnTo>
                  <a:lnTo>
                    <a:pt x="5699342" y="742868"/>
                  </a:lnTo>
                  <a:lnTo>
                    <a:pt x="5638741" y="724592"/>
                  </a:lnTo>
                  <a:lnTo>
                    <a:pt x="5578179" y="702852"/>
                  </a:lnTo>
                  <a:lnTo>
                    <a:pt x="5517657" y="678046"/>
                  </a:lnTo>
                  <a:lnTo>
                    <a:pt x="5457174" y="650612"/>
                  </a:lnTo>
                  <a:lnTo>
                    <a:pt x="5396772" y="620948"/>
                  </a:lnTo>
                  <a:lnTo>
                    <a:pt x="5336409" y="589452"/>
                  </a:lnTo>
                  <a:lnTo>
                    <a:pt x="5276126" y="556564"/>
                  </a:lnTo>
                  <a:lnTo>
                    <a:pt x="5215923" y="522679"/>
                  </a:lnTo>
                  <a:lnTo>
                    <a:pt x="5155799" y="488277"/>
                  </a:lnTo>
                  <a:lnTo>
                    <a:pt x="5095755" y="453676"/>
                  </a:lnTo>
                  <a:lnTo>
                    <a:pt x="5035790" y="419433"/>
                  </a:lnTo>
                  <a:lnTo>
                    <a:pt x="4975905" y="385907"/>
                  </a:lnTo>
                  <a:lnTo>
                    <a:pt x="4916140" y="353536"/>
                  </a:lnTo>
                  <a:lnTo>
                    <a:pt x="4856493" y="322678"/>
                  </a:lnTo>
                  <a:lnTo>
                    <a:pt x="4796927" y="293850"/>
                  </a:lnTo>
                  <a:lnTo>
                    <a:pt x="4737480" y="267372"/>
                  </a:lnTo>
                  <a:lnTo>
                    <a:pt x="4678193" y="243681"/>
                  </a:lnTo>
                  <a:lnTo>
                    <a:pt x="4618985" y="223135"/>
                  </a:lnTo>
                  <a:lnTo>
                    <a:pt x="4559936" y="206133"/>
                  </a:lnTo>
                  <a:lnTo>
                    <a:pt x="4501007" y="193033"/>
                  </a:lnTo>
                  <a:lnTo>
                    <a:pt x="4442236" y="184234"/>
                  </a:lnTo>
                  <a:lnTo>
                    <a:pt x="4383586" y="180053"/>
                  </a:lnTo>
                  <a:lnTo>
                    <a:pt x="4325094" y="180809"/>
                  </a:lnTo>
                  <a:lnTo>
                    <a:pt x="4266762" y="186862"/>
                  </a:lnTo>
                  <a:lnTo>
                    <a:pt x="4208629" y="198329"/>
                  </a:lnTo>
                  <a:lnTo>
                    <a:pt x="4150616" y="212584"/>
                  </a:lnTo>
                  <a:lnTo>
                    <a:pt x="4092801" y="228072"/>
                  </a:lnTo>
                  <a:lnTo>
                    <a:pt x="4035186" y="244198"/>
                  </a:lnTo>
                  <a:lnTo>
                    <a:pt x="3977730" y="260364"/>
                  </a:lnTo>
                  <a:lnTo>
                    <a:pt x="3920473" y="276052"/>
                  </a:lnTo>
                  <a:lnTo>
                    <a:pt x="3863375" y="290904"/>
                  </a:lnTo>
                  <a:lnTo>
                    <a:pt x="3806516" y="304442"/>
                  </a:lnTo>
                  <a:lnTo>
                    <a:pt x="3749856" y="316427"/>
                  </a:lnTo>
                  <a:lnTo>
                    <a:pt x="3693435" y="326500"/>
                  </a:lnTo>
                  <a:lnTo>
                    <a:pt x="3637214" y="334583"/>
                  </a:lnTo>
                  <a:lnTo>
                    <a:pt x="3581191" y="340397"/>
                  </a:lnTo>
                  <a:lnTo>
                    <a:pt x="3525407" y="343861"/>
                  </a:lnTo>
                  <a:lnTo>
                    <a:pt x="3469863" y="344936"/>
                  </a:lnTo>
                  <a:lnTo>
                    <a:pt x="3414556" y="343622"/>
                  </a:lnTo>
                  <a:lnTo>
                    <a:pt x="3359489" y="339839"/>
                  </a:lnTo>
                  <a:lnTo>
                    <a:pt x="3304701" y="333667"/>
                  </a:lnTo>
                  <a:lnTo>
                    <a:pt x="3250112" y="325226"/>
                  </a:lnTo>
                  <a:lnTo>
                    <a:pt x="3195841" y="314595"/>
                  </a:lnTo>
                  <a:lnTo>
                    <a:pt x="3141809" y="301973"/>
                  </a:lnTo>
                  <a:lnTo>
                    <a:pt x="3088056" y="287440"/>
                  </a:lnTo>
                  <a:lnTo>
                    <a:pt x="3034542" y="271234"/>
                  </a:lnTo>
                  <a:lnTo>
                    <a:pt x="2981346" y="253595"/>
                  </a:lnTo>
                  <a:lnTo>
                    <a:pt x="2928429" y="234722"/>
                  </a:lnTo>
                  <a:lnTo>
                    <a:pt x="2875791" y="214893"/>
                  </a:lnTo>
                  <a:lnTo>
                    <a:pt x="2823471" y="194308"/>
                  </a:lnTo>
                  <a:lnTo>
                    <a:pt x="2771470" y="173324"/>
                  </a:lnTo>
                  <a:lnTo>
                    <a:pt x="2719748" y="152141"/>
                  </a:lnTo>
                  <a:lnTo>
                    <a:pt x="2668344" y="131118"/>
                  </a:lnTo>
                  <a:lnTo>
                    <a:pt x="2617259" y="110492"/>
                  </a:lnTo>
                  <a:lnTo>
                    <a:pt x="2566492" y="90624"/>
                  </a:lnTo>
                  <a:lnTo>
                    <a:pt x="2516083" y="71750"/>
                  </a:lnTo>
                  <a:lnTo>
                    <a:pt x="2465954" y="54231"/>
                  </a:lnTo>
                  <a:lnTo>
                    <a:pt x="2416222" y="38304"/>
                  </a:lnTo>
                  <a:lnTo>
                    <a:pt x="2366809" y="24328"/>
                  </a:lnTo>
                  <a:lnTo>
                    <a:pt x="2317754" y="12582"/>
                  </a:lnTo>
                  <a:lnTo>
                    <a:pt x="2269058" y="4579"/>
                  </a:lnTo>
                  <a:lnTo>
                    <a:pt x="2220720" y="518"/>
                  </a:lnTo>
                  <a:lnTo>
                    <a:pt x="2172740" y="0"/>
                  </a:lnTo>
                  <a:lnTo>
                    <a:pt x="2125159" y="2668"/>
                  </a:lnTo>
                  <a:lnTo>
                    <a:pt x="2077936" y="8123"/>
                  </a:lnTo>
                  <a:lnTo>
                    <a:pt x="2031111" y="16166"/>
                  </a:lnTo>
                  <a:lnTo>
                    <a:pt x="1984644" y="26359"/>
                  </a:lnTo>
                  <a:lnTo>
                    <a:pt x="1938616" y="38423"/>
                  </a:lnTo>
                  <a:lnTo>
                    <a:pt x="1892945" y="52160"/>
                  </a:lnTo>
                  <a:lnTo>
                    <a:pt x="1847713" y="67251"/>
                  </a:lnTo>
                  <a:lnTo>
                    <a:pt x="1802879" y="83496"/>
                  </a:lnTo>
                  <a:lnTo>
                    <a:pt x="1758443" y="100618"/>
                  </a:lnTo>
                  <a:lnTo>
                    <a:pt x="1714445" y="118456"/>
                  </a:lnTo>
                  <a:lnTo>
                    <a:pt x="1670885" y="136812"/>
                  </a:lnTo>
                  <a:lnTo>
                    <a:pt x="1627724" y="155486"/>
                  </a:lnTo>
                  <a:lnTo>
                    <a:pt x="1585000" y="174359"/>
                  </a:lnTo>
                  <a:lnTo>
                    <a:pt x="1542754" y="193232"/>
                  </a:lnTo>
                  <a:lnTo>
                    <a:pt x="1500946" y="211946"/>
                  </a:lnTo>
                  <a:lnTo>
                    <a:pt x="1459576" y="230461"/>
                  </a:lnTo>
                  <a:lnTo>
                    <a:pt x="1418684" y="248618"/>
                  </a:lnTo>
                  <a:lnTo>
                    <a:pt x="1378230" y="266337"/>
                  </a:lnTo>
                  <a:lnTo>
                    <a:pt x="1338253" y="283458"/>
                  </a:lnTo>
                  <a:lnTo>
                    <a:pt x="1298755" y="299982"/>
                  </a:lnTo>
                  <a:lnTo>
                    <a:pt x="1259734" y="315789"/>
                  </a:lnTo>
                  <a:lnTo>
                    <a:pt x="1221231" y="330880"/>
                  </a:lnTo>
                  <a:lnTo>
                    <a:pt x="1183205" y="345095"/>
                  </a:lnTo>
                  <a:lnTo>
                    <a:pt x="1145618" y="358473"/>
                  </a:lnTo>
                  <a:lnTo>
                    <a:pt x="1108588" y="370976"/>
                  </a:lnTo>
                  <a:lnTo>
                    <a:pt x="1072076" y="382563"/>
                  </a:lnTo>
                  <a:lnTo>
                    <a:pt x="1036041" y="393194"/>
                  </a:lnTo>
                  <a:lnTo>
                    <a:pt x="1000524" y="402830"/>
                  </a:lnTo>
                  <a:lnTo>
                    <a:pt x="965525" y="411550"/>
                  </a:lnTo>
                  <a:lnTo>
                    <a:pt x="931083" y="419274"/>
                  </a:lnTo>
                  <a:lnTo>
                    <a:pt x="897159" y="426003"/>
                  </a:lnTo>
                  <a:lnTo>
                    <a:pt x="863793" y="431777"/>
                  </a:lnTo>
                  <a:lnTo>
                    <a:pt x="830943" y="436634"/>
                  </a:lnTo>
                  <a:lnTo>
                    <a:pt x="798652" y="440497"/>
                  </a:lnTo>
                  <a:lnTo>
                    <a:pt x="766917" y="443483"/>
                  </a:lnTo>
                  <a:lnTo>
                    <a:pt x="735741" y="445554"/>
                  </a:lnTo>
                  <a:lnTo>
                    <a:pt x="705121" y="446788"/>
                  </a:lnTo>
                  <a:lnTo>
                    <a:pt x="675099" y="447146"/>
                  </a:lnTo>
                  <a:lnTo>
                    <a:pt x="645635" y="446668"/>
                  </a:lnTo>
                  <a:lnTo>
                    <a:pt x="616767" y="445474"/>
                  </a:lnTo>
                  <a:lnTo>
                    <a:pt x="588497" y="443523"/>
                  </a:lnTo>
                  <a:lnTo>
                    <a:pt x="560784" y="440855"/>
                  </a:lnTo>
                  <a:lnTo>
                    <a:pt x="533669" y="437510"/>
                  </a:lnTo>
                  <a:lnTo>
                    <a:pt x="507190" y="433569"/>
                  </a:lnTo>
                  <a:lnTo>
                    <a:pt x="481309" y="429029"/>
                  </a:lnTo>
                  <a:lnTo>
                    <a:pt x="456025" y="423973"/>
                  </a:lnTo>
                  <a:lnTo>
                    <a:pt x="431379" y="418398"/>
                  </a:lnTo>
                  <a:lnTo>
                    <a:pt x="407329" y="412585"/>
                  </a:lnTo>
                  <a:lnTo>
                    <a:pt x="383956" y="406732"/>
                  </a:lnTo>
                  <a:lnTo>
                    <a:pt x="361181" y="400839"/>
                  </a:lnTo>
                  <a:lnTo>
                    <a:pt x="339043" y="394986"/>
                  </a:lnTo>
                  <a:lnTo>
                    <a:pt x="317581" y="389133"/>
                  </a:lnTo>
                  <a:lnTo>
                    <a:pt x="296757" y="383399"/>
                  </a:lnTo>
                  <a:lnTo>
                    <a:pt x="276570" y="377745"/>
                  </a:lnTo>
                  <a:lnTo>
                    <a:pt x="257099" y="372250"/>
                  </a:lnTo>
                  <a:lnTo>
                    <a:pt x="238226" y="366835"/>
                  </a:lnTo>
                  <a:lnTo>
                    <a:pt x="220069" y="361619"/>
                  </a:lnTo>
                  <a:lnTo>
                    <a:pt x="202589" y="356522"/>
                  </a:lnTo>
                  <a:lnTo>
                    <a:pt x="185787" y="351625"/>
                  </a:lnTo>
                  <a:lnTo>
                    <a:pt x="169701" y="346926"/>
                  </a:lnTo>
                  <a:lnTo>
                    <a:pt x="154251" y="342387"/>
                  </a:lnTo>
                  <a:lnTo>
                    <a:pt x="139519" y="338087"/>
                  </a:lnTo>
                  <a:lnTo>
                    <a:pt x="125543" y="333986"/>
                  </a:lnTo>
                  <a:lnTo>
                    <a:pt x="112205" y="330084"/>
                  </a:lnTo>
                  <a:lnTo>
                    <a:pt x="99622" y="326381"/>
                  </a:lnTo>
                  <a:lnTo>
                    <a:pt x="87757" y="322917"/>
                  </a:lnTo>
                  <a:lnTo>
                    <a:pt x="76608" y="319692"/>
                  </a:lnTo>
                  <a:lnTo>
                    <a:pt x="66216" y="316626"/>
                  </a:lnTo>
                  <a:lnTo>
                    <a:pt x="56540" y="313838"/>
                  </a:lnTo>
                  <a:lnTo>
                    <a:pt x="47621" y="311250"/>
                  </a:lnTo>
                  <a:lnTo>
                    <a:pt x="39459" y="308901"/>
                  </a:lnTo>
                  <a:lnTo>
                    <a:pt x="32013" y="306751"/>
                  </a:lnTo>
                  <a:lnTo>
                    <a:pt x="25364" y="304840"/>
                  </a:lnTo>
                  <a:lnTo>
                    <a:pt x="19431" y="303128"/>
                  </a:lnTo>
                  <a:lnTo>
                    <a:pt x="14334" y="301694"/>
                  </a:lnTo>
                  <a:lnTo>
                    <a:pt x="9954" y="300420"/>
                  </a:lnTo>
                  <a:lnTo>
                    <a:pt x="6371" y="299425"/>
                  </a:lnTo>
                  <a:lnTo>
                    <a:pt x="3584" y="298628"/>
                  </a:lnTo>
                  <a:lnTo>
                    <a:pt x="1593" y="298071"/>
                  </a:lnTo>
                  <a:lnTo>
                    <a:pt x="398" y="297713"/>
                  </a:lnTo>
                  <a:lnTo>
                    <a:pt x="0" y="297593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0235ED9-8A06-3AC1-82E5-49F549BB0C2E}"/>
                </a:ext>
              </a:extLst>
            </p:cNvPr>
            <p:cNvSpPr/>
            <p:nvPr/>
          </p:nvSpPr>
          <p:spPr>
            <a:xfrm>
              <a:off x="1513" y="3158282"/>
              <a:ext cx="12187779" cy="750632"/>
            </a:xfrm>
            <a:custGeom>
              <a:avLst/>
              <a:gdLst>
                <a:gd name="connsiteX0" fmla="*/ 12187780 w 12187779"/>
                <a:gd name="connsiteY0" fmla="*/ 139081 h 750632"/>
                <a:gd name="connsiteX1" fmla="*/ 12187381 w 12187779"/>
                <a:gd name="connsiteY1" fmla="*/ 139041 h 750632"/>
                <a:gd name="connsiteX2" fmla="*/ 12186226 w 12187779"/>
                <a:gd name="connsiteY2" fmla="*/ 138842 h 750632"/>
                <a:gd name="connsiteX3" fmla="*/ 12184116 w 12187779"/>
                <a:gd name="connsiteY3" fmla="*/ 138484 h 750632"/>
                <a:gd name="connsiteX4" fmla="*/ 12181369 w 12187779"/>
                <a:gd name="connsiteY4" fmla="*/ 138046 h 750632"/>
                <a:gd name="connsiteX5" fmla="*/ 12177825 w 12187779"/>
                <a:gd name="connsiteY5" fmla="*/ 137449 h 750632"/>
                <a:gd name="connsiteX6" fmla="*/ 12173365 w 12187779"/>
                <a:gd name="connsiteY6" fmla="*/ 136732 h 750632"/>
                <a:gd name="connsiteX7" fmla="*/ 12168269 w 12187779"/>
                <a:gd name="connsiteY7" fmla="*/ 135856 h 750632"/>
                <a:gd name="connsiteX8" fmla="*/ 12162376 w 12187779"/>
                <a:gd name="connsiteY8" fmla="*/ 134940 h 750632"/>
                <a:gd name="connsiteX9" fmla="*/ 12155687 w 12187779"/>
                <a:gd name="connsiteY9" fmla="*/ 133825 h 750632"/>
                <a:gd name="connsiteX10" fmla="*/ 12148360 w 12187779"/>
                <a:gd name="connsiteY10" fmla="*/ 132631 h 750632"/>
                <a:gd name="connsiteX11" fmla="*/ 12140079 w 12187779"/>
                <a:gd name="connsiteY11" fmla="*/ 131317 h 750632"/>
                <a:gd name="connsiteX12" fmla="*/ 12131200 w 12187779"/>
                <a:gd name="connsiteY12" fmla="*/ 129844 h 750632"/>
                <a:gd name="connsiteX13" fmla="*/ 12121484 w 12187779"/>
                <a:gd name="connsiteY13" fmla="*/ 128331 h 750632"/>
                <a:gd name="connsiteX14" fmla="*/ 12111132 w 12187779"/>
                <a:gd name="connsiteY14" fmla="*/ 126658 h 750632"/>
                <a:gd name="connsiteX15" fmla="*/ 12100023 w 12187779"/>
                <a:gd name="connsiteY15" fmla="*/ 124946 h 750632"/>
                <a:gd name="connsiteX16" fmla="*/ 12088077 w 12187779"/>
                <a:gd name="connsiteY16" fmla="*/ 123114 h 750632"/>
                <a:gd name="connsiteX17" fmla="*/ 12075496 w 12187779"/>
                <a:gd name="connsiteY17" fmla="*/ 121203 h 750632"/>
                <a:gd name="connsiteX18" fmla="*/ 12062276 w 12187779"/>
                <a:gd name="connsiteY18" fmla="*/ 119212 h 750632"/>
                <a:gd name="connsiteX19" fmla="*/ 12048260 w 12187779"/>
                <a:gd name="connsiteY19" fmla="*/ 117142 h 750632"/>
                <a:gd name="connsiteX20" fmla="*/ 12033448 w 12187779"/>
                <a:gd name="connsiteY20" fmla="*/ 115032 h 750632"/>
                <a:gd name="connsiteX21" fmla="*/ 12018119 w 12187779"/>
                <a:gd name="connsiteY21" fmla="*/ 112882 h 750632"/>
                <a:gd name="connsiteX22" fmla="*/ 12001992 w 12187779"/>
                <a:gd name="connsiteY22" fmla="*/ 110692 h 750632"/>
                <a:gd name="connsiteX23" fmla="*/ 11985110 w 12187779"/>
                <a:gd name="connsiteY23" fmla="*/ 108462 h 750632"/>
                <a:gd name="connsiteX24" fmla="*/ 11967671 w 12187779"/>
                <a:gd name="connsiteY24" fmla="*/ 106272 h 750632"/>
                <a:gd name="connsiteX25" fmla="*/ 11949474 w 12187779"/>
                <a:gd name="connsiteY25" fmla="*/ 104082 h 750632"/>
                <a:gd name="connsiteX26" fmla="*/ 11930601 w 12187779"/>
                <a:gd name="connsiteY26" fmla="*/ 101892 h 750632"/>
                <a:gd name="connsiteX27" fmla="*/ 11911210 w 12187779"/>
                <a:gd name="connsiteY27" fmla="*/ 99822 h 750632"/>
                <a:gd name="connsiteX28" fmla="*/ 11891023 w 12187779"/>
                <a:gd name="connsiteY28" fmla="*/ 97791 h 750632"/>
                <a:gd name="connsiteX29" fmla="*/ 11870198 w 12187779"/>
                <a:gd name="connsiteY29" fmla="*/ 95919 h 750632"/>
                <a:gd name="connsiteX30" fmla="*/ 11848736 w 12187779"/>
                <a:gd name="connsiteY30" fmla="*/ 94168 h 750632"/>
                <a:gd name="connsiteX31" fmla="*/ 11826599 w 12187779"/>
                <a:gd name="connsiteY31" fmla="*/ 92575 h 750632"/>
                <a:gd name="connsiteX32" fmla="*/ 11803783 w 12187779"/>
                <a:gd name="connsiteY32" fmla="*/ 91221 h 750632"/>
                <a:gd name="connsiteX33" fmla="*/ 11780450 w 12187779"/>
                <a:gd name="connsiteY33" fmla="*/ 90146 h 750632"/>
                <a:gd name="connsiteX34" fmla="*/ 11756361 w 12187779"/>
                <a:gd name="connsiteY34" fmla="*/ 89350 h 750632"/>
                <a:gd name="connsiteX35" fmla="*/ 11731714 w 12187779"/>
                <a:gd name="connsiteY35" fmla="*/ 88832 h 750632"/>
                <a:gd name="connsiteX36" fmla="*/ 11706430 w 12187779"/>
                <a:gd name="connsiteY36" fmla="*/ 88633 h 750632"/>
                <a:gd name="connsiteX37" fmla="*/ 11680509 w 12187779"/>
                <a:gd name="connsiteY37" fmla="*/ 88752 h 750632"/>
                <a:gd name="connsiteX38" fmla="*/ 11654031 w 12187779"/>
                <a:gd name="connsiteY38" fmla="*/ 89230 h 750632"/>
                <a:gd name="connsiteX39" fmla="*/ 11626915 w 12187779"/>
                <a:gd name="connsiteY39" fmla="*/ 90066 h 750632"/>
                <a:gd name="connsiteX40" fmla="*/ 11599283 w 12187779"/>
                <a:gd name="connsiteY40" fmla="*/ 91221 h 750632"/>
                <a:gd name="connsiteX41" fmla="*/ 11570972 w 12187779"/>
                <a:gd name="connsiteY41" fmla="*/ 92734 h 750632"/>
                <a:gd name="connsiteX42" fmla="*/ 11542145 w 12187779"/>
                <a:gd name="connsiteY42" fmla="*/ 94645 h 750632"/>
                <a:gd name="connsiteX43" fmla="*/ 11512680 w 12187779"/>
                <a:gd name="connsiteY43" fmla="*/ 96915 h 750632"/>
                <a:gd name="connsiteX44" fmla="*/ 11482658 w 12187779"/>
                <a:gd name="connsiteY44" fmla="*/ 99543 h 750632"/>
                <a:gd name="connsiteX45" fmla="*/ 11451999 w 12187779"/>
                <a:gd name="connsiteY45" fmla="*/ 102569 h 750632"/>
                <a:gd name="connsiteX46" fmla="*/ 11420822 w 12187779"/>
                <a:gd name="connsiteY46" fmla="*/ 105953 h 750632"/>
                <a:gd name="connsiteX47" fmla="*/ 11389128 w 12187779"/>
                <a:gd name="connsiteY47" fmla="*/ 109656 h 750632"/>
                <a:gd name="connsiteX48" fmla="*/ 11356757 w 12187779"/>
                <a:gd name="connsiteY48" fmla="*/ 113758 h 750632"/>
                <a:gd name="connsiteX49" fmla="*/ 11324026 w 12187779"/>
                <a:gd name="connsiteY49" fmla="*/ 118177 h 750632"/>
                <a:gd name="connsiteX50" fmla="*/ 11290580 w 12187779"/>
                <a:gd name="connsiteY50" fmla="*/ 122915 h 750632"/>
                <a:gd name="connsiteX51" fmla="*/ 11256656 w 12187779"/>
                <a:gd name="connsiteY51" fmla="*/ 127972 h 750632"/>
                <a:gd name="connsiteX52" fmla="*/ 11222215 w 12187779"/>
                <a:gd name="connsiteY52" fmla="*/ 133348 h 750632"/>
                <a:gd name="connsiteX53" fmla="*/ 11187215 w 12187779"/>
                <a:gd name="connsiteY53" fmla="*/ 138962 h 750632"/>
                <a:gd name="connsiteX54" fmla="*/ 11151739 w 12187779"/>
                <a:gd name="connsiteY54" fmla="*/ 144815 h 750632"/>
                <a:gd name="connsiteX55" fmla="*/ 11115704 w 12187779"/>
                <a:gd name="connsiteY55" fmla="*/ 150907 h 750632"/>
                <a:gd name="connsiteX56" fmla="*/ 11079151 w 12187779"/>
                <a:gd name="connsiteY56" fmla="*/ 157198 h 750632"/>
                <a:gd name="connsiteX57" fmla="*/ 11042082 w 12187779"/>
                <a:gd name="connsiteY57" fmla="*/ 163648 h 750632"/>
                <a:gd name="connsiteX58" fmla="*/ 11004574 w 12187779"/>
                <a:gd name="connsiteY58" fmla="*/ 170218 h 750632"/>
                <a:gd name="connsiteX59" fmla="*/ 10966469 w 12187779"/>
                <a:gd name="connsiteY59" fmla="*/ 176907 h 750632"/>
                <a:gd name="connsiteX60" fmla="*/ 10927966 w 12187779"/>
                <a:gd name="connsiteY60" fmla="*/ 183597 h 750632"/>
                <a:gd name="connsiteX61" fmla="*/ 10889024 w 12187779"/>
                <a:gd name="connsiteY61" fmla="*/ 190326 h 750632"/>
                <a:gd name="connsiteX62" fmla="*/ 10849486 w 12187779"/>
                <a:gd name="connsiteY62" fmla="*/ 197055 h 750632"/>
                <a:gd name="connsiteX63" fmla="*/ 10809510 w 12187779"/>
                <a:gd name="connsiteY63" fmla="*/ 203665 h 750632"/>
                <a:gd name="connsiteX64" fmla="*/ 10769016 w 12187779"/>
                <a:gd name="connsiteY64" fmla="*/ 210195 h 750632"/>
                <a:gd name="connsiteX65" fmla="*/ 10728164 w 12187779"/>
                <a:gd name="connsiteY65" fmla="*/ 216526 h 750632"/>
                <a:gd name="connsiteX66" fmla="*/ 10686754 w 12187779"/>
                <a:gd name="connsiteY66" fmla="*/ 222618 h 750632"/>
                <a:gd name="connsiteX67" fmla="*/ 10644946 w 12187779"/>
                <a:gd name="connsiteY67" fmla="*/ 228471 h 750632"/>
                <a:gd name="connsiteX68" fmla="*/ 10602780 w 12187779"/>
                <a:gd name="connsiteY68" fmla="*/ 234005 h 750632"/>
                <a:gd name="connsiteX69" fmla="*/ 10560056 w 12187779"/>
                <a:gd name="connsiteY69" fmla="*/ 239142 h 750632"/>
                <a:gd name="connsiteX70" fmla="*/ 10516814 w 12187779"/>
                <a:gd name="connsiteY70" fmla="*/ 243840 h 750632"/>
                <a:gd name="connsiteX71" fmla="*/ 10473334 w 12187779"/>
                <a:gd name="connsiteY71" fmla="*/ 248100 h 750632"/>
                <a:gd name="connsiteX72" fmla="*/ 10429296 w 12187779"/>
                <a:gd name="connsiteY72" fmla="*/ 251764 h 750632"/>
                <a:gd name="connsiteX73" fmla="*/ 10384900 w 12187779"/>
                <a:gd name="connsiteY73" fmla="*/ 254869 h 750632"/>
                <a:gd name="connsiteX74" fmla="*/ 10340106 w 12187779"/>
                <a:gd name="connsiteY74" fmla="*/ 257338 h 750632"/>
                <a:gd name="connsiteX75" fmla="*/ 10294754 w 12187779"/>
                <a:gd name="connsiteY75" fmla="*/ 259090 h 750632"/>
                <a:gd name="connsiteX76" fmla="*/ 10249164 w 12187779"/>
                <a:gd name="connsiteY76" fmla="*/ 260085 h 750632"/>
                <a:gd name="connsiteX77" fmla="*/ 10203056 w 12187779"/>
                <a:gd name="connsiteY77" fmla="*/ 260324 h 750632"/>
                <a:gd name="connsiteX78" fmla="*/ 10156668 w 12187779"/>
                <a:gd name="connsiteY78" fmla="*/ 259687 h 750632"/>
                <a:gd name="connsiteX79" fmla="*/ 10109764 w 12187779"/>
                <a:gd name="connsiteY79" fmla="*/ 258174 h 750632"/>
                <a:gd name="connsiteX80" fmla="*/ 10062621 w 12187779"/>
                <a:gd name="connsiteY80" fmla="*/ 255745 h 750632"/>
                <a:gd name="connsiteX81" fmla="*/ 10015039 w 12187779"/>
                <a:gd name="connsiteY81" fmla="*/ 252361 h 750632"/>
                <a:gd name="connsiteX82" fmla="*/ 9967100 w 12187779"/>
                <a:gd name="connsiteY82" fmla="*/ 247981 h 750632"/>
                <a:gd name="connsiteX83" fmla="*/ 9918761 w 12187779"/>
                <a:gd name="connsiteY83" fmla="*/ 242606 h 750632"/>
                <a:gd name="connsiteX84" fmla="*/ 9869985 w 12187779"/>
                <a:gd name="connsiteY84" fmla="*/ 236275 h 750632"/>
                <a:gd name="connsiteX85" fmla="*/ 9820930 w 12187779"/>
                <a:gd name="connsiteY85" fmla="*/ 229267 h 750632"/>
                <a:gd name="connsiteX86" fmla="*/ 9771518 w 12187779"/>
                <a:gd name="connsiteY86" fmla="*/ 221702 h 750632"/>
                <a:gd name="connsiteX87" fmla="*/ 9721786 w 12187779"/>
                <a:gd name="connsiteY87" fmla="*/ 213858 h 750632"/>
                <a:gd name="connsiteX88" fmla="*/ 9671696 w 12187779"/>
                <a:gd name="connsiteY88" fmla="*/ 205894 h 750632"/>
                <a:gd name="connsiteX89" fmla="*/ 9621248 w 12187779"/>
                <a:gd name="connsiteY89" fmla="*/ 198050 h 750632"/>
                <a:gd name="connsiteX90" fmla="*/ 9570481 w 12187779"/>
                <a:gd name="connsiteY90" fmla="*/ 190525 h 750632"/>
                <a:gd name="connsiteX91" fmla="*/ 9519395 w 12187779"/>
                <a:gd name="connsiteY91" fmla="*/ 183517 h 750632"/>
                <a:gd name="connsiteX92" fmla="*/ 9467992 w 12187779"/>
                <a:gd name="connsiteY92" fmla="*/ 177186 h 750632"/>
                <a:gd name="connsiteX93" fmla="*/ 9416309 w 12187779"/>
                <a:gd name="connsiteY93" fmla="*/ 171731 h 750632"/>
                <a:gd name="connsiteX94" fmla="*/ 9364268 w 12187779"/>
                <a:gd name="connsiteY94" fmla="*/ 167391 h 750632"/>
                <a:gd name="connsiteX95" fmla="*/ 9311949 w 12187779"/>
                <a:gd name="connsiteY95" fmla="*/ 164246 h 750632"/>
                <a:gd name="connsiteX96" fmla="*/ 9259311 w 12187779"/>
                <a:gd name="connsiteY96" fmla="*/ 162494 h 750632"/>
                <a:gd name="connsiteX97" fmla="*/ 9206394 w 12187779"/>
                <a:gd name="connsiteY97" fmla="*/ 162295 h 750632"/>
                <a:gd name="connsiteX98" fmla="*/ 9153198 w 12187779"/>
                <a:gd name="connsiteY98" fmla="*/ 163728 h 750632"/>
                <a:gd name="connsiteX99" fmla="*/ 9099723 w 12187779"/>
                <a:gd name="connsiteY99" fmla="*/ 166993 h 750632"/>
                <a:gd name="connsiteX100" fmla="*/ 9045970 w 12187779"/>
                <a:gd name="connsiteY100" fmla="*/ 172090 h 750632"/>
                <a:gd name="connsiteX101" fmla="*/ 8991898 w 12187779"/>
                <a:gd name="connsiteY101" fmla="*/ 179097 h 750632"/>
                <a:gd name="connsiteX102" fmla="*/ 8937628 w 12187779"/>
                <a:gd name="connsiteY102" fmla="*/ 188136 h 750632"/>
                <a:gd name="connsiteX103" fmla="*/ 8883079 w 12187779"/>
                <a:gd name="connsiteY103" fmla="*/ 199165 h 750632"/>
                <a:gd name="connsiteX104" fmla="*/ 8828251 w 12187779"/>
                <a:gd name="connsiteY104" fmla="*/ 212225 h 750632"/>
                <a:gd name="connsiteX105" fmla="*/ 8773183 w 12187779"/>
                <a:gd name="connsiteY105" fmla="*/ 227236 h 750632"/>
                <a:gd name="connsiteX106" fmla="*/ 8717878 w 12187779"/>
                <a:gd name="connsiteY106" fmla="*/ 244198 h 750632"/>
                <a:gd name="connsiteX107" fmla="*/ 8662332 w 12187779"/>
                <a:gd name="connsiteY107" fmla="*/ 262952 h 750632"/>
                <a:gd name="connsiteX108" fmla="*/ 8606548 w 12187779"/>
                <a:gd name="connsiteY108" fmla="*/ 283418 h 750632"/>
                <a:gd name="connsiteX109" fmla="*/ 8550566 w 12187779"/>
                <a:gd name="connsiteY109" fmla="*/ 305357 h 750632"/>
                <a:gd name="connsiteX110" fmla="*/ 8494304 w 12187779"/>
                <a:gd name="connsiteY110" fmla="*/ 328611 h 750632"/>
                <a:gd name="connsiteX111" fmla="*/ 8437883 w 12187779"/>
                <a:gd name="connsiteY111" fmla="*/ 352939 h 750632"/>
                <a:gd name="connsiteX112" fmla="*/ 8381224 w 12187779"/>
                <a:gd name="connsiteY112" fmla="*/ 378024 h 750632"/>
                <a:gd name="connsiteX113" fmla="*/ 8324365 w 12187779"/>
                <a:gd name="connsiteY113" fmla="*/ 403507 h 750632"/>
                <a:gd name="connsiteX114" fmla="*/ 8267307 w 12187779"/>
                <a:gd name="connsiteY114" fmla="*/ 429029 h 750632"/>
                <a:gd name="connsiteX115" fmla="*/ 8210050 w 12187779"/>
                <a:gd name="connsiteY115" fmla="*/ 454154 h 750632"/>
                <a:gd name="connsiteX116" fmla="*/ 8152594 w 12187779"/>
                <a:gd name="connsiteY116" fmla="*/ 478363 h 750632"/>
                <a:gd name="connsiteX117" fmla="*/ 8094939 w 12187779"/>
                <a:gd name="connsiteY117" fmla="*/ 501138 h 750632"/>
                <a:gd name="connsiteX118" fmla="*/ 8037124 w 12187779"/>
                <a:gd name="connsiteY118" fmla="*/ 521883 h 750632"/>
                <a:gd name="connsiteX119" fmla="*/ 7979150 w 12187779"/>
                <a:gd name="connsiteY119" fmla="*/ 540438 h 750632"/>
                <a:gd name="connsiteX120" fmla="*/ 7920978 w 12187779"/>
                <a:gd name="connsiteY120" fmla="*/ 557997 h 750632"/>
                <a:gd name="connsiteX121" fmla="*/ 7862646 w 12187779"/>
                <a:gd name="connsiteY121" fmla="*/ 574641 h 750632"/>
                <a:gd name="connsiteX122" fmla="*/ 7804194 w 12187779"/>
                <a:gd name="connsiteY122" fmla="*/ 590249 h 750632"/>
                <a:gd name="connsiteX123" fmla="*/ 7745544 w 12187779"/>
                <a:gd name="connsiteY123" fmla="*/ 604782 h 750632"/>
                <a:gd name="connsiteX124" fmla="*/ 7686774 w 12187779"/>
                <a:gd name="connsiteY124" fmla="*/ 618240 h 750632"/>
                <a:gd name="connsiteX125" fmla="*/ 7627844 w 12187779"/>
                <a:gd name="connsiteY125" fmla="*/ 630504 h 750632"/>
                <a:gd name="connsiteX126" fmla="*/ 7568756 w 12187779"/>
                <a:gd name="connsiteY126" fmla="*/ 641653 h 750632"/>
                <a:gd name="connsiteX127" fmla="*/ 7509587 w 12187779"/>
                <a:gd name="connsiteY127" fmla="*/ 651607 h 750632"/>
                <a:gd name="connsiteX128" fmla="*/ 7450260 w 12187779"/>
                <a:gd name="connsiteY128" fmla="*/ 660407 h 750632"/>
                <a:gd name="connsiteX129" fmla="*/ 7390813 w 12187779"/>
                <a:gd name="connsiteY129" fmla="*/ 668012 h 750632"/>
                <a:gd name="connsiteX130" fmla="*/ 7331286 w 12187779"/>
                <a:gd name="connsiteY130" fmla="*/ 674462 h 750632"/>
                <a:gd name="connsiteX131" fmla="*/ 7271601 w 12187779"/>
                <a:gd name="connsiteY131" fmla="*/ 679837 h 750632"/>
                <a:gd name="connsiteX132" fmla="*/ 7211835 w 12187779"/>
                <a:gd name="connsiteY132" fmla="*/ 684177 h 750632"/>
                <a:gd name="connsiteX133" fmla="*/ 7151990 w 12187779"/>
                <a:gd name="connsiteY133" fmla="*/ 687522 h 750632"/>
                <a:gd name="connsiteX134" fmla="*/ 7092025 w 12187779"/>
                <a:gd name="connsiteY134" fmla="*/ 689991 h 750632"/>
                <a:gd name="connsiteX135" fmla="*/ 7031981 w 12187779"/>
                <a:gd name="connsiteY135" fmla="*/ 691663 h 750632"/>
                <a:gd name="connsiteX136" fmla="*/ 6971817 w 12187779"/>
                <a:gd name="connsiteY136" fmla="*/ 692619 h 750632"/>
                <a:gd name="connsiteX137" fmla="*/ 6911614 w 12187779"/>
                <a:gd name="connsiteY137" fmla="*/ 693057 h 750632"/>
                <a:gd name="connsiteX138" fmla="*/ 6851331 w 12187779"/>
                <a:gd name="connsiteY138" fmla="*/ 693096 h 750632"/>
                <a:gd name="connsiteX139" fmla="*/ 6791008 w 12187779"/>
                <a:gd name="connsiteY139" fmla="*/ 692858 h 750632"/>
                <a:gd name="connsiteX140" fmla="*/ 6730566 w 12187779"/>
                <a:gd name="connsiteY140" fmla="*/ 692539 h 750632"/>
                <a:gd name="connsiteX141" fmla="*/ 6670123 w 12187779"/>
                <a:gd name="connsiteY141" fmla="*/ 692340 h 750632"/>
                <a:gd name="connsiteX142" fmla="*/ 6609601 w 12187779"/>
                <a:gd name="connsiteY142" fmla="*/ 692459 h 750632"/>
                <a:gd name="connsiteX143" fmla="*/ 6549000 w 12187779"/>
                <a:gd name="connsiteY143" fmla="*/ 693136 h 750632"/>
                <a:gd name="connsiteX144" fmla="*/ 6488398 w 12187779"/>
                <a:gd name="connsiteY144" fmla="*/ 694570 h 750632"/>
                <a:gd name="connsiteX145" fmla="*/ 6427796 w 12187779"/>
                <a:gd name="connsiteY145" fmla="*/ 697038 h 750632"/>
                <a:gd name="connsiteX146" fmla="*/ 6367115 w 12187779"/>
                <a:gd name="connsiteY146" fmla="*/ 700821 h 750632"/>
                <a:gd name="connsiteX147" fmla="*/ 6306434 w 12187779"/>
                <a:gd name="connsiteY147" fmla="*/ 706156 h 750632"/>
                <a:gd name="connsiteX148" fmla="*/ 6245713 w 12187779"/>
                <a:gd name="connsiteY148" fmla="*/ 713324 h 750632"/>
                <a:gd name="connsiteX149" fmla="*/ 6184952 w 12187779"/>
                <a:gd name="connsiteY149" fmla="*/ 722681 h 750632"/>
                <a:gd name="connsiteX150" fmla="*/ 6124230 w 12187779"/>
                <a:gd name="connsiteY150" fmla="*/ 734466 h 750632"/>
                <a:gd name="connsiteX151" fmla="*/ 6063509 w 12187779"/>
                <a:gd name="connsiteY151" fmla="*/ 745177 h 750632"/>
                <a:gd name="connsiteX152" fmla="*/ 6002748 w 12187779"/>
                <a:gd name="connsiteY152" fmla="*/ 750473 h 750632"/>
                <a:gd name="connsiteX153" fmla="*/ 5942027 w 12187779"/>
                <a:gd name="connsiteY153" fmla="*/ 750632 h 750632"/>
                <a:gd name="connsiteX154" fmla="*/ 5881346 w 12187779"/>
                <a:gd name="connsiteY154" fmla="*/ 745974 h 750632"/>
                <a:gd name="connsiteX155" fmla="*/ 5820625 w 12187779"/>
                <a:gd name="connsiteY155" fmla="*/ 736816 h 750632"/>
                <a:gd name="connsiteX156" fmla="*/ 5759984 w 12187779"/>
                <a:gd name="connsiteY156" fmla="*/ 723517 h 750632"/>
                <a:gd name="connsiteX157" fmla="*/ 5699342 w 12187779"/>
                <a:gd name="connsiteY157" fmla="*/ 706356 h 750632"/>
                <a:gd name="connsiteX158" fmla="*/ 5638741 w 12187779"/>
                <a:gd name="connsiteY158" fmla="*/ 685770 h 750632"/>
                <a:gd name="connsiteX159" fmla="*/ 5578179 w 12187779"/>
                <a:gd name="connsiteY159" fmla="*/ 662039 h 750632"/>
                <a:gd name="connsiteX160" fmla="*/ 5517657 w 12187779"/>
                <a:gd name="connsiteY160" fmla="*/ 635601 h 750632"/>
                <a:gd name="connsiteX161" fmla="*/ 5457174 w 12187779"/>
                <a:gd name="connsiteY161" fmla="*/ 606773 h 750632"/>
                <a:gd name="connsiteX162" fmla="*/ 5396772 w 12187779"/>
                <a:gd name="connsiteY162" fmla="*/ 576034 h 750632"/>
                <a:gd name="connsiteX163" fmla="*/ 5336409 w 12187779"/>
                <a:gd name="connsiteY163" fmla="*/ 543663 h 750632"/>
                <a:gd name="connsiteX164" fmla="*/ 5276126 w 12187779"/>
                <a:gd name="connsiteY164" fmla="*/ 510137 h 750632"/>
                <a:gd name="connsiteX165" fmla="*/ 5215923 w 12187779"/>
                <a:gd name="connsiteY165" fmla="*/ 475775 h 750632"/>
                <a:gd name="connsiteX166" fmla="*/ 5155799 w 12187779"/>
                <a:gd name="connsiteY166" fmla="*/ 441054 h 750632"/>
                <a:gd name="connsiteX167" fmla="*/ 5095755 w 12187779"/>
                <a:gd name="connsiteY167" fmla="*/ 406294 h 750632"/>
                <a:gd name="connsiteX168" fmla="*/ 5035790 w 12187779"/>
                <a:gd name="connsiteY168" fmla="*/ 371932 h 750632"/>
                <a:gd name="connsiteX169" fmla="*/ 4975905 w 12187779"/>
                <a:gd name="connsiteY169" fmla="*/ 338326 h 750632"/>
                <a:gd name="connsiteX170" fmla="*/ 4916140 w 12187779"/>
                <a:gd name="connsiteY170" fmla="*/ 305875 h 750632"/>
                <a:gd name="connsiteX171" fmla="*/ 4856493 w 12187779"/>
                <a:gd name="connsiteY171" fmla="*/ 274937 h 750632"/>
                <a:gd name="connsiteX172" fmla="*/ 4796927 w 12187779"/>
                <a:gd name="connsiteY172" fmla="*/ 245871 h 750632"/>
                <a:gd name="connsiteX173" fmla="*/ 4737480 w 12187779"/>
                <a:gd name="connsiteY173" fmla="*/ 219114 h 750632"/>
                <a:gd name="connsiteX174" fmla="*/ 4678193 w 12187779"/>
                <a:gd name="connsiteY174" fmla="*/ 194945 h 750632"/>
                <a:gd name="connsiteX175" fmla="*/ 4618985 w 12187779"/>
                <a:gd name="connsiteY175" fmla="*/ 173722 h 750632"/>
                <a:gd name="connsiteX176" fmla="*/ 4559936 w 12187779"/>
                <a:gd name="connsiteY176" fmla="*/ 155844 h 750632"/>
                <a:gd name="connsiteX177" fmla="*/ 4501007 w 12187779"/>
                <a:gd name="connsiteY177" fmla="*/ 141550 h 750632"/>
                <a:gd name="connsiteX178" fmla="*/ 4442236 w 12187779"/>
                <a:gd name="connsiteY178" fmla="*/ 131237 h 750632"/>
                <a:gd name="connsiteX179" fmla="*/ 4383586 w 12187779"/>
                <a:gd name="connsiteY179" fmla="*/ 125145 h 750632"/>
                <a:gd name="connsiteX180" fmla="*/ 4325094 w 12187779"/>
                <a:gd name="connsiteY180" fmla="*/ 123592 h 750632"/>
                <a:gd name="connsiteX181" fmla="*/ 4266762 w 12187779"/>
                <a:gd name="connsiteY181" fmla="*/ 126897 h 750632"/>
                <a:gd name="connsiteX182" fmla="*/ 4208629 w 12187779"/>
                <a:gd name="connsiteY182" fmla="*/ 135179 h 750632"/>
                <a:gd name="connsiteX183" fmla="*/ 4150616 w 12187779"/>
                <a:gd name="connsiteY183" fmla="*/ 146925 h 750632"/>
                <a:gd name="connsiteX184" fmla="*/ 4092801 w 12187779"/>
                <a:gd name="connsiteY184" fmla="*/ 160901 h 750632"/>
                <a:gd name="connsiteX185" fmla="*/ 4035186 w 12187779"/>
                <a:gd name="connsiteY185" fmla="*/ 176350 h 750632"/>
                <a:gd name="connsiteX186" fmla="*/ 3977730 w 12187779"/>
                <a:gd name="connsiteY186" fmla="*/ 192675 h 750632"/>
                <a:gd name="connsiteX187" fmla="*/ 3920473 w 12187779"/>
                <a:gd name="connsiteY187" fmla="*/ 209319 h 750632"/>
                <a:gd name="connsiteX188" fmla="*/ 3863375 w 12187779"/>
                <a:gd name="connsiteY188" fmla="*/ 225723 h 750632"/>
                <a:gd name="connsiteX189" fmla="*/ 3806516 w 12187779"/>
                <a:gd name="connsiteY189" fmla="*/ 241451 h 750632"/>
                <a:gd name="connsiteX190" fmla="*/ 3749856 w 12187779"/>
                <a:gd name="connsiteY190" fmla="*/ 256104 h 750632"/>
                <a:gd name="connsiteX191" fmla="*/ 3693435 w 12187779"/>
                <a:gd name="connsiteY191" fmla="*/ 269363 h 750632"/>
                <a:gd name="connsiteX192" fmla="*/ 3637214 w 12187779"/>
                <a:gd name="connsiteY192" fmla="*/ 280950 h 750632"/>
                <a:gd name="connsiteX193" fmla="*/ 3581191 w 12187779"/>
                <a:gd name="connsiteY193" fmla="*/ 290625 h 750632"/>
                <a:gd name="connsiteX194" fmla="*/ 3525407 w 12187779"/>
                <a:gd name="connsiteY194" fmla="*/ 298230 h 750632"/>
                <a:gd name="connsiteX195" fmla="*/ 3469863 w 12187779"/>
                <a:gd name="connsiteY195" fmla="*/ 303606 h 750632"/>
                <a:gd name="connsiteX196" fmla="*/ 3414556 w 12187779"/>
                <a:gd name="connsiteY196" fmla="*/ 306671 h 750632"/>
                <a:gd name="connsiteX197" fmla="*/ 3359489 w 12187779"/>
                <a:gd name="connsiteY197" fmla="*/ 307428 h 750632"/>
                <a:gd name="connsiteX198" fmla="*/ 3304701 w 12187779"/>
                <a:gd name="connsiteY198" fmla="*/ 305795 h 750632"/>
                <a:gd name="connsiteX199" fmla="*/ 3250112 w 12187779"/>
                <a:gd name="connsiteY199" fmla="*/ 301854 h 750632"/>
                <a:gd name="connsiteX200" fmla="*/ 3195841 w 12187779"/>
                <a:gd name="connsiteY200" fmla="*/ 295682 h 750632"/>
                <a:gd name="connsiteX201" fmla="*/ 3141809 w 12187779"/>
                <a:gd name="connsiteY201" fmla="*/ 287360 h 750632"/>
                <a:gd name="connsiteX202" fmla="*/ 3088056 w 12187779"/>
                <a:gd name="connsiteY202" fmla="*/ 276968 h 750632"/>
                <a:gd name="connsiteX203" fmla="*/ 3034542 w 12187779"/>
                <a:gd name="connsiteY203" fmla="*/ 264704 h 750632"/>
                <a:gd name="connsiteX204" fmla="*/ 2981346 w 12187779"/>
                <a:gd name="connsiteY204" fmla="*/ 250728 h 750632"/>
                <a:gd name="connsiteX205" fmla="*/ 2928429 w 12187779"/>
                <a:gd name="connsiteY205" fmla="*/ 235239 h 750632"/>
                <a:gd name="connsiteX206" fmla="*/ 2875791 w 12187779"/>
                <a:gd name="connsiteY206" fmla="*/ 218437 h 750632"/>
                <a:gd name="connsiteX207" fmla="*/ 2823471 w 12187779"/>
                <a:gd name="connsiteY207" fmla="*/ 200599 h 750632"/>
                <a:gd name="connsiteX208" fmla="*/ 2771470 w 12187779"/>
                <a:gd name="connsiteY208" fmla="*/ 181885 h 750632"/>
                <a:gd name="connsiteX209" fmla="*/ 2719748 w 12187779"/>
                <a:gd name="connsiteY209" fmla="*/ 162613 h 750632"/>
                <a:gd name="connsiteX210" fmla="*/ 2668344 w 12187779"/>
                <a:gd name="connsiteY210" fmla="*/ 143023 h 750632"/>
                <a:gd name="connsiteX211" fmla="*/ 2617259 w 12187779"/>
                <a:gd name="connsiteY211" fmla="*/ 123393 h 750632"/>
                <a:gd name="connsiteX212" fmla="*/ 2566492 w 12187779"/>
                <a:gd name="connsiteY212" fmla="*/ 104002 h 750632"/>
                <a:gd name="connsiteX213" fmla="*/ 2516083 w 12187779"/>
                <a:gd name="connsiteY213" fmla="*/ 85129 h 750632"/>
                <a:gd name="connsiteX214" fmla="*/ 2465954 w 12187779"/>
                <a:gd name="connsiteY214" fmla="*/ 67052 h 750632"/>
                <a:gd name="connsiteX215" fmla="*/ 2416222 w 12187779"/>
                <a:gd name="connsiteY215" fmla="*/ 50050 h 750632"/>
                <a:gd name="connsiteX216" fmla="*/ 2366809 w 12187779"/>
                <a:gd name="connsiteY216" fmla="*/ 34402 h 750632"/>
                <a:gd name="connsiteX217" fmla="*/ 2317754 w 12187779"/>
                <a:gd name="connsiteY217" fmla="*/ 20466 h 750632"/>
                <a:gd name="connsiteX218" fmla="*/ 2269058 w 12187779"/>
                <a:gd name="connsiteY218" fmla="*/ 9994 h 750632"/>
                <a:gd name="connsiteX219" fmla="*/ 2220720 w 12187779"/>
                <a:gd name="connsiteY219" fmla="*/ 3305 h 750632"/>
                <a:gd name="connsiteX220" fmla="*/ 2172740 w 12187779"/>
                <a:gd name="connsiteY220" fmla="*/ 80 h 750632"/>
                <a:gd name="connsiteX221" fmla="*/ 2125159 w 12187779"/>
                <a:gd name="connsiteY221" fmla="*/ 0 h 750632"/>
                <a:gd name="connsiteX222" fmla="*/ 2077936 w 12187779"/>
                <a:gd name="connsiteY222" fmla="*/ 2747 h 750632"/>
                <a:gd name="connsiteX223" fmla="*/ 2031111 w 12187779"/>
                <a:gd name="connsiteY223" fmla="*/ 8043 h 750632"/>
                <a:gd name="connsiteX224" fmla="*/ 1984644 w 12187779"/>
                <a:gd name="connsiteY224" fmla="*/ 15608 h 750632"/>
                <a:gd name="connsiteX225" fmla="*/ 1938616 w 12187779"/>
                <a:gd name="connsiteY225" fmla="*/ 25125 h 750632"/>
                <a:gd name="connsiteX226" fmla="*/ 1892945 w 12187779"/>
                <a:gd name="connsiteY226" fmla="*/ 36353 h 750632"/>
                <a:gd name="connsiteX227" fmla="*/ 1847713 w 12187779"/>
                <a:gd name="connsiteY227" fmla="*/ 49095 h 750632"/>
                <a:gd name="connsiteX228" fmla="*/ 1802879 w 12187779"/>
                <a:gd name="connsiteY228" fmla="*/ 63110 h 750632"/>
                <a:gd name="connsiteX229" fmla="*/ 1758443 w 12187779"/>
                <a:gd name="connsiteY229" fmla="*/ 78201 h 750632"/>
                <a:gd name="connsiteX230" fmla="*/ 1714445 w 12187779"/>
                <a:gd name="connsiteY230" fmla="*/ 94128 h 750632"/>
                <a:gd name="connsiteX231" fmla="*/ 1670885 w 12187779"/>
                <a:gd name="connsiteY231" fmla="*/ 110692 h 750632"/>
                <a:gd name="connsiteX232" fmla="*/ 1627724 w 12187779"/>
                <a:gd name="connsiteY232" fmla="*/ 127773 h 750632"/>
                <a:gd name="connsiteX233" fmla="*/ 1585000 w 12187779"/>
                <a:gd name="connsiteY233" fmla="*/ 145173 h 750632"/>
                <a:gd name="connsiteX234" fmla="*/ 1542754 w 12187779"/>
                <a:gd name="connsiteY234" fmla="*/ 162772 h 750632"/>
                <a:gd name="connsiteX235" fmla="*/ 1500946 w 12187779"/>
                <a:gd name="connsiteY235" fmla="*/ 180411 h 750632"/>
                <a:gd name="connsiteX236" fmla="*/ 1459576 w 12187779"/>
                <a:gd name="connsiteY236" fmla="*/ 198010 h 750632"/>
                <a:gd name="connsiteX237" fmla="*/ 1418684 w 12187779"/>
                <a:gd name="connsiteY237" fmla="*/ 215331 h 750632"/>
                <a:gd name="connsiteX238" fmla="*/ 1378230 w 12187779"/>
                <a:gd name="connsiteY238" fmla="*/ 232413 h 750632"/>
                <a:gd name="connsiteX239" fmla="*/ 1338253 w 12187779"/>
                <a:gd name="connsiteY239" fmla="*/ 249056 h 750632"/>
                <a:gd name="connsiteX240" fmla="*/ 1298755 w 12187779"/>
                <a:gd name="connsiteY240" fmla="*/ 265182 h 750632"/>
                <a:gd name="connsiteX241" fmla="*/ 1259734 w 12187779"/>
                <a:gd name="connsiteY241" fmla="*/ 280790 h 750632"/>
                <a:gd name="connsiteX242" fmla="*/ 1221231 w 12187779"/>
                <a:gd name="connsiteY242" fmla="*/ 295722 h 750632"/>
                <a:gd name="connsiteX243" fmla="*/ 1183205 w 12187779"/>
                <a:gd name="connsiteY243" fmla="*/ 309936 h 750632"/>
                <a:gd name="connsiteX244" fmla="*/ 1145618 w 12187779"/>
                <a:gd name="connsiteY244" fmla="*/ 323434 h 750632"/>
                <a:gd name="connsiteX245" fmla="*/ 1108588 w 12187779"/>
                <a:gd name="connsiteY245" fmla="*/ 336136 h 750632"/>
                <a:gd name="connsiteX246" fmla="*/ 1072076 w 12187779"/>
                <a:gd name="connsiteY246" fmla="*/ 347962 h 750632"/>
                <a:gd name="connsiteX247" fmla="*/ 1036041 w 12187779"/>
                <a:gd name="connsiteY247" fmla="*/ 358911 h 750632"/>
                <a:gd name="connsiteX248" fmla="*/ 1000524 w 12187779"/>
                <a:gd name="connsiteY248" fmla="*/ 368985 h 750632"/>
                <a:gd name="connsiteX249" fmla="*/ 965525 w 12187779"/>
                <a:gd name="connsiteY249" fmla="*/ 378143 h 750632"/>
                <a:gd name="connsiteX250" fmla="*/ 931083 w 12187779"/>
                <a:gd name="connsiteY250" fmla="*/ 386385 h 750632"/>
                <a:gd name="connsiteX251" fmla="*/ 897159 w 12187779"/>
                <a:gd name="connsiteY251" fmla="*/ 393672 h 750632"/>
                <a:gd name="connsiteX252" fmla="*/ 863793 w 12187779"/>
                <a:gd name="connsiteY252" fmla="*/ 400043 h 750632"/>
                <a:gd name="connsiteX253" fmla="*/ 830943 w 12187779"/>
                <a:gd name="connsiteY253" fmla="*/ 405418 h 750632"/>
                <a:gd name="connsiteX254" fmla="*/ 798652 w 12187779"/>
                <a:gd name="connsiteY254" fmla="*/ 409957 h 750632"/>
                <a:gd name="connsiteX255" fmla="*/ 766917 w 12187779"/>
                <a:gd name="connsiteY255" fmla="*/ 413541 h 750632"/>
                <a:gd name="connsiteX256" fmla="*/ 735741 w 12187779"/>
                <a:gd name="connsiteY256" fmla="*/ 416208 h 750632"/>
                <a:gd name="connsiteX257" fmla="*/ 705121 w 12187779"/>
                <a:gd name="connsiteY257" fmla="*/ 418000 h 750632"/>
                <a:gd name="connsiteX258" fmla="*/ 675099 w 12187779"/>
                <a:gd name="connsiteY258" fmla="*/ 418956 h 750632"/>
                <a:gd name="connsiteX259" fmla="*/ 645635 w 12187779"/>
                <a:gd name="connsiteY259" fmla="*/ 419075 h 750632"/>
                <a:gd name="connsiteX260" fmla="*/ 616767 w 12187779"/>
                <a:gd name="connsiteY260" fmla="*/ 418398 h 750632"/>
                <a:gd name="connsiteX261" fmla="*/ 588497 w 12187779"/>
                <a:gd name="connsiteY261" fmla="*/ 416965 h 750632"/>
                <a:gd name="connsiteX262" fmla="*/ 560784 w 12187779"/>
                <a:gd name="connsiteY262" fmla="*/ 414775 h 750632"/>
                <a:gd name="connsiteX263" fmla="*/ 533669 w 12187779"/>
                <a:gd name="connsiteY263" fmla="*/ 411908 h 750632"/>
                <a:gd name="connsiteX264" fmla="*/ 507190 w 12187779"/>
                <a:gd name="connsiteY264" fmla="*/ 408364 h 750632"/>
                <a:gd name="connsiteX265" fmla="*/ 481309 w 12187779"/>
                <a:gd name="connsiteY265" fmla="*/ 404183 h 750632"/>
                <a:gd name="connsiteX266" fmla="*/ 456025 w 12187779"/>
                <a:gd name="connsiteY266" fmla="*/ 399445 h 750632"/>
                <a:gd name="connsiteX267" fmla="*/ 431379 w 12187779"/>
                <a:gd name="connsiteY267" fmla="*/ 394150 h 750632"/>
                <a:gd name="connsiteX268" fmla="*/ 407329 w 12187779"/>
                <a:gd name="connsiteY268" fmla="*/ 388615 h 750632"/>
                <a:gd name="connsiteX269" fmla="*/ 383956 w 12187779"/>
                <a:gd name="connsiteY269" fmla="*/ 383041 h 750632"/>
                <a:gd name="connsiteX270" fmla="*/ 361181 w 12187779"/>
                <a:gd name="connsiteY270" fmla="*/ 377426 h 750632"/>
                <a:gd name="connsiteX271" fmla="*/ 339043 w 12187779"/>
                <a:gd name="connsiteY271" fmla="*/ 371812 h 750632"/>
                <a:gd name="connsiteX272" fmla="*/ 317581 w 12187779"/>
                <a:gd name="connsiteY272" fmla="*/ 366238 h 750632"/>
                <a:gd name="connsiteX273" fmla="*/ 296757 w 12187779"/>
                <a:gd name="connsiteY273" fmla="*/ 360743 h 750632"/>
                <a:gd name="connsiteX274" fmla="*/ 276570 w 12187779"/>
                <a:gd name="connsiteY274" fmla="*/ 355328 h 750632"/>
                <a:gd name="connsiteX275" fmla="*/ 257099 w 12187779"/>
                <a:gd name="connsiteY275" fmla="*/ 350032 h 750632"/>
                <a:gd name="connsiteX276" fmla="*/ 238226 w 12187779"/>
                <a:gd name="connsiteY276" fmla="*/ 344856 h 750632"/>
                <a:gd name="connsiteX277" fmla="*/ 220069 w 12187779"/>
                <a:gd name="connsiteY277" fmla="*/ 339839 h 750632"/>
                <a:gd name="connsiteX278" fmla="*/ 202589 w 12187779"/>
                <a:gd name="connsiteY278" fmla="*/ 334981 h 750632"/>
                <a:gd name="connsiteX279" fmla="*/ 185787 w 12187779"/>
                <a:gd name="connsiteY279" fmla="*/ 330243 h 750632"/>
                <a:gd name="connsiteX280" fmla="*/ 169701 w 12187779"/>
                <a:gd name="connsiteY280" fmla="*/ 325744 h 750632"/>
                <a:gd name="connsiteX281" fmla="*/ 154251 w 12187779"/>
                <a:gd name="connsiteY281" fmla="*/ 321364 h 750632"/>
                <a:gd name="connsiteX282" fmla="*/ 139519 w 12187779"/>
                <a:gd name="connsiteY282" fmla="*/ 317223 h 750632"/>
                <a:gd name="connsiteX283" fmla="*/ 125543 w 12187779"/>
                <a:gd name="connsiteY283" fmla="*/ 313281 h 750632"/>
                <a:gd name="connsiteX284" fmla="*/ 112205 w 12187779"/>
                <a:gd name="connsiteY284" fmla="*/ 309538 h 750632"/>
                <a:gd name="connsiteX285" fmla="*/ 99622 w 12187779"/>
                <a:gd name="connsiteY285" fmla="*/ 305955 h 750632"/>
                <a:gd name="connsiteX286" fmla="*/ 87757 w 12187779"/>
                <a:gd name="connsiteY286" fmla="*/ 302610 h 750632"/>
                <a:gd name="connsiteX287" fmla="*/ 76608 w 12187779"/>
                <a:gd name="connsiteY287" fmla="*/ 299504 h 750632"/>
                <a:gd name="connsiteX288" fmla="*/ 66216 w 12187779"/>
                <a:gd name="connsiteY288" fmla="*/ 296558 h 750632"/>
                <a:gd name="connsiteX289" fmla="*/ 56540 w 12187779"/>
                <a:gd name="connsiteY289" fmla="*/ 293850 h 750632"/>
                <a:gd name="connsiteX290" fmla="*/ 47621 w 12187779"/>
                <a:gd name="connsiteY290" fmla="*/ 291342 h 750632"/>
                <a:gd name="connsiteX291" fmla="*/ 39459 w 12187779"/>
                <a:gd name="connsiteY291" fmla="*/ 289072 h 750632"/>
                <a:gd name="connsiteX292" fmla="*/ 32013 w 12187779"/>
                <a:gd name="connsiteY292" fmla="*/ 287002 h 750632"/>
                <a:gd name="connsiteX293" fmla="*/ 25364 w 12187779"/>
                <a:gd name="connsiteY293" fmla="*/ 285170 h 750632"/>
                <a:gd name="connsiteX294" fmla="*/ 19431 w 12187779"/>
                <a:gd name="connsiteY294" fmla="*/ 283538 h 750632"/>
                <a:gd name="connsiteX295" fmla="*/ 14334 w 12187779"/>
                <a:gd name="connsiteY295" fmla="*/ 282104 h 750632"/>
                <a:gd name="connsiteX296" fmla="*/ 9954 w 12187779"/>
                <a:gd name="connsiteY296" fmla="*/ 280910 h 750632"/>
                <a:gd name="connsiteX297" fmla="*/ 6371 w 12187779"/>
                <a:gd name="connsiteY297" fmla="*/ 279914 h 750632"/>
                <a:gd name="connsiteX298" fmla="*/ 3584 w 12187779"/>
                <a:gd name="connsiteY298" fmla="*/ 279158 h 750632"/>
                <a:gd name="connsiteX299" fmla="*/ 1593 w 12187779"/>
                <a:gd name="connsiteY299" fmla="*/ 278600 h 750632"/>
                <a:gd name="connsiteX300" fmla="*/ 398 w 12187779"/>
                <a:gd name="connsiteY300" fmla="*/ 278242 h 750632"/>
                <a:gd name="connsiteX301" fmla="*/ 0 w 12187779"/>
                <a:gd name="connsiteY301" fmla="*/ 278162 h 750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50632">
                  <a:moveTo>
                    <a:pt x="12187780" y="139081"/>
                  </a:moveTo>
                  <a:lnTo>
                    <a:pt x="12187381" y="139041"/>
                  </a:lnTo>
                  <a:lnTo>
                    <a:pt x="12186226" y="138842"/>
                  </a:lnTo>
                  <a:lnTo>
                    <a:pt x="12184116" y="138484"/>
                  </a:lnTo>
                  <a:lnTo>
                    <a:pt x="12181369" y="138046"/>
                  </a:lnTo>
                  <a:lnTo>
                    <a:pt x="12177825" y="137449"/>
                  </a:lnTo>
                  <a:lnTo>
                    <a:pt x="12173365" y="136732"/>
                  </a:lnTo>
                  <a:lnTo>
                    <a:pt x="12168269" y="135856"/>
                  </a:lnTo>
                  <a:lnTo>
                    <a:pt x="12162376" y="134940"/>
                  </a:lnTo>
                  <a:lnTo>
                    <a:pt x="12155687" y="133825"/>
                  </a:lnTo>
                  <a:lnTo>
                    <a:pt x="12148360" y="132631"/>
                  </a:lnTo>
                  <a:lnTo>
                    <a:pt x="12140079" y="131317"/>
                  </a:lnTo>
                  <a:lnTo>
                    <a:pt x="12131200" y="129844"/>
                  </a:lnTo>
                  <a:lnTo>
                    <a:pt x="12121484" y="128331"/>
                  </a:lnTo>
                  <a:lnTo>
                    <a:pt x="12111132" y="126658"/>
                  </a:lnTo>
                  <a:lnTo>
                    <a:pt x="12100023" y="124946"/>
                  </a:lnTo>
                  <a:lnTo>
                    <a:pt x="12088077" y="123114"/>
                  </a:lnTo>
                  <a:lnTo>
                    <a:pt x="12075496" y="121203"/>
                  </a:lnTo>
                  <a:lnTo>
                    <a:pt x="12062276" y="119212"/>
                  </a:lnTo>
                  <a:lnTo>
                    <a:pt x="12048260" y="117142"/>
                  </a:lnTo>
                  <a:lnTo>
                    <a:pt x="12033448" y="115032"/>
                  </a:lnTo>
                  <a:lnTo>
                    <a:pt x="12018119" y="112882"/>
                  </a:lnTo>
                  <a:lnTo>
                    <a:pt x="12001992" y="110692"/>
                  </a:lnTo>
                  <a:lnTo>
                    <a:pt x="11985110" y="108462"/>
                  </a:lnTo>
                  <a:lnTo>
                    <a:pt x="11967671" y="106272"/>
                  </a:lnTo>
                  <a:lnTo>
                    <a:pt x="11949474" y="104082"/>
                  </a:lnTo>
                  <a:lnTo>
                    <a:pt x="11930601" y="101892"/>
                  </a:lnTo>
                  <a:lnTo>
                    <a:pt x="11911210" y="99822"/>
                  </a:lnTo>
                  <a:lnTo>
                    <a:pt x="11891023" y="97791"/>
                  </a:lnTo>
                  <a:lnTo>
                    <a:pt x="11870198" y="95919"/>
                  </a:lnTo>
                  <a:lnTo>
                    <a:pt x="11848736" y="94168"/>
                  </a:lnTo>
                  <a:lnTo>
                    <a:pt x="11826599" y="92575"/>
                  </a:lnTo>
                  <a:lnTo>
                    <a:pt x="11803783" y="91221"/>
                  </a:lnTo>
                  <a:lnTo>
                    <a:pt x="11780450" y="90146"/>
                  </a:lnTo>
                  <a:lnTo>
                    <a:pt x="11756361" y="89350"/>
                  </a:lnTo>
                  <a:lnTo>
                    <a:pt x="11731714" y="88832"/>
                  </a:lnTo>
                  <a:lnTo>
                    <a:pt x="11706430" y="88633"/>
                  </a:lnTo>
                  <a:lnTo>
                    <a:pt x="11680509" y="88752"/>
                  </a:lnTo>
                  <a:lnTo>
                    <a:pt x="11654031" y="89230"/>
                  </a:lnTo>
                  <a:lnTo>
                    <a:pt x="11626915" y="90066"/>
                  </a:lnTo>
                  <a:lnTo>
                    <a:pt x="11599283" y="91221"/>
                  </a:lnTo>
                  <a:lnTo>
                    <a:pt x="11570972" y="92734"/>
                  </a:lnTo>
                  <a:lnTo>
                    <a:pt x="11542145" y="94645"/>
                  </a:lnTo>
                  <a:lnTo>
                    <a:pt x="11512680" y="96915"/>
                  </a:lnTo>
                  <a:lnTo>
                    <a:pt x="11482658" y="99543"/>
                  </a:lnTo>
                  <a:lnTo>
                    <a:pt x="11451999" y="102569"/>
                  </a:lnTo>
                  <a:lnTo>
                    <a:pt x="11420822" y="105953"/>
                  </a:lnTo>
                  <a:lnTo>
                    <a:pt x="11389128" y="109656"/>
                  </a:lnTo>
                  <a:lnTo>
                    <a:pt x="11356757" y="113758"/>
                  </a:lnTo>
                  <a:lnTo>
                    <a:pt x="11324026" y="118177"/>
                  </a:lnTo>
                  <a:lnTo>
                    <a:pt x="11290580" y="122915"/>
                  </a:lnTo>
                  <a:lnTo>
                    <a:pt x="11256656" y="127972"/>
                  </a:lnTo>
                  <a:lnTo>
                    <a:pt x="11222215" y="133348"/>
                  </a:lnTo>
                  <a:lnTo>
                    <a:pt x="11187215" y="138962"/>
                  </a:lnTo>
                  <a:lnTo>
                    <a:pt x="11151739" y="144815"/>
                  </a:lnTo>
                  <a:lnTo>
                    <a:pt x="11115704" y="150907"/>
                  </a:lnTo>
                  <a:lnTo>
                    <a:pt x="11079151" y="157198"/>
                  </a:lnTo>
                  <a:lnTo>
                    <a:pt x="11042082" y="163648"/>
                  </a:lnTo>
                  <a:lnTo>
                    <a:pt x="11004574" y="170218"/>
                  </a:lnTo>
                  <a:lnTo>
                    <a:pt x="10966469" y="176907"/>
                  </a:lnTo>
                  <a:lnTo>
                    <a:pt x="10927966" y="183597"/>
                  </a:lnTo>
                  <a:lnTo>
                    <a:pt x="10889024" y="190326"/>
                  </a:lnTo>
                  <a:lnTo>
                    <a:pt x="10849486" y="197055"/>
                  </a:lnTo>
                  <a:lnTo>
                    <a:pt x="10809510" y="203665"/>
                  </a:lnTo>
                  <a:lnTo>
                    <a:pt x="10769016" y="210195"/>
                  </a:lnTo>
                  <a:lnTo>
                    <a:pt x="10728164" y="216526"/>
                  </a:lnTo>
                  <a:lnTo>
                    <a:pt x="10686754" y="222618"/>
                  </a:lnTo>
                  <a:lnTo>
                    <a:pt x="10644946" y="228471"/>
                  </a:lnTo>
                  <a:lnTo>
                    <a:pt x="10602780" y="234005"/>
                  </a:lnTo>
                  <a:lnTo>
                    <a:pt x="10560056" y="239142"/>
                  </a:lnTo>
                  <a:lnTo>
                    <a:pt x="10516814" y="243840"/>
                  </a:lnTo>
                  <a:lnTo>
                    <a:pt x="10473334" y="248100"/>
                  </a:lnTo>
                  <a:lnTo>
                    <a:pt x="10429296" y="251764"/>
                  </a:lnTo>
                  <a:lnTo>
                    <a:pt x="10384900" y="254869"/>
                  </a:lnTo>
                  <a:lnTo>
                    <a:pt x="10340106" y="257338"/>
                  </a:lnTo>
                  <a:lnTo>
                    <a:pt x="10294754" y="259090"/>
                  </a:lnTo>
                  <a:lnTo>
                    <a:pt x="10249164" y="260085"/>
                  </a:lnTo>
                  <a:lnTo>
                    <a:pt x="10203056" y="260324"/>
                  </a:lnTo>
                  <a:lnTo>
                    <a:pt x="10156668" y="259687"/>
                  </a:lnTo>
                  <a:lnTo>
                    <a:pt x="10109764" y="258174"/>
                  </a:lnTo>
                  <a:lnTo>
                    <a:pt x="10062621" y="255745"/>
                  </a:lnTo>
                  <a:lnTo>
                    <a:pt x="10015039" y="252361"/>
                  </a:lnTo>
                  <a:lnTo>
                    <a:pt x="9967100" y="247981"/>
                  </a:lnTo>
                  <a:lnTo>
                    <a:pt x="9918761" y="242606"/>
                  </a:lnTo>
                  <a:lnTo>
                    <a:pt x="9869985" y="236275"/>
                  </a:lnTo>
                  <a:lnTo>
                    <a:pt x="9820930" y="229267"/>
                  </a:lnTo>
                  <a:lnTo>
                    <a:pt x="9771518" y="221702"/>
                  </a:lnTo>
                  <a:lnTo>
                    <a:pt x="9721786" y="213858"/>
                  </a:lnTo>
                  <a:lnTo>
                    <a:pt x="9671696" y="205894"/>
                  </a:lnTo>
                  <a:lnTo>
                    <a:pt x="9621248" y="198050"/>
                  </a:lnTo>
                  <a:lnTo>
                    <a:pt x="9570481" y="190525"/>
                  </a:lnTo>
                  <a:lnTo>
                    <a:pt x="9519395" y="183517"/>
                  </a:lnTo>
                  <a:lnTo>
                    <a:pt x="9467992" y="177186"/>
                  </a:lnTo>
                  <a:lnTo>
                    <a:pt x="9416309" y="171731"/>
                  </a:lnTo>
                  <a:lnTo>
                    <a:pt x="9364268" y="167391"/>
                  </a:lnTo>
                  <a:lnTo>
                    <a:pt x="9311949" y="164246"/>
                  </a:lnTo>
                  <a:lnTo>
                    <a:pt x="9259311" y="162494"/>
                  </a:lnTo>
                  <a:lnTo>
                    <a:pt x="9206394" y="162295"/>
                  </a:lnTo>
                  <a:lnTo>
                    <a:pt x="9153198" y="163728"/>
                  </a:lnTo>
                  <a:lnTo>
                    <a:pt x="9099723" y="166993"/>
                  </a:lnTo>
                  <a:lnTo>
                    <a:pt x="9045970" y="172090"/>
                  </a:lnTo>
                  <a:lnTo>
                    <a:pt x="8991898" y="179097"/>
                  </a:lnTo>
                  <a:lnTo>
                    <a:pt x="8937628" y="188136"/>
                  </a:lnTo>
                  <a:lnTo>
                    <a:pt x="8883079" y="199165"/>
                  </a:lnTo>
                  <a:lnTo>
                    <a:pt x="8828251" y="212225"/>
                  </a:lnTo>
                  <a:lnTo>
                    <a:pt x="8773183" y="227236"/>
                  </a:lnTo>
                  <a:lnTo>
                    <a:pt x="8717878" y="244198"/>
                  </a:lnTo>
                  <a:lnTo>
                    <a:pt x="8662332" y="262952"/>
                  </a:lnTo>
                  <a:lnTo>
                    <a:pt x="8606548" y="283418"/>
                  </a:lnTo>
                  <a:lnTo>
                    <a:pt x="8550566" y="305357"/>
                  </a:lnTo>
                  <a:lnTo>
                    <a:pt x="8494304" y="328611"/>
                  </a:lnTo>
                  <a:lnTo>
                    <a:pt x="8437883" y="352939"/>
                  </a:lnTo>
                  <a:lnTo>
                    <a:pt x="8381224" y="378024"/>
                  </a:lnTo>
                  <a:lnTo>
                    <a:pt x="8324365" y="403507"/>
                  </a:lnTo>
                  <a:lnTo>
                    <a:pt x="8267307" y="429029"/>
                  </a:lnTo>
                  <a:lnTo>
                    <a:pt x="8210050" y="454154"/>
                  </a:lnTo>
                  <a:lnTo>
                    <a:pt x="8152594" y="478363"/>
                  </a:lnTo>
                  <a:lnTo>
                    <a:pt x="8094939" y="501138"/>
                  </a:lnTo>
                  <a:lnTo>
                    <a:pt x="8037124" y="521883"/>
                  </a:lnTo>
                  <a:lnTo>
                    <a:pt x="7979150" y="540438"/>
                  </a:lnTo>
                  <a:lnTo>
                    <a:pt x="7920978" y="557997"/>
                  </a:lnTo>
                  <a:lnTo>
                    <a:pt x="7862646" y="574641"/>
                  </a:lnTo>
                  <a:lnTo>
                    <a:pt x="7804194" y="590249"/>
                  </a:lnTo>
                  <a:lnTo>
                    <a:pt x="7745544" y="604782"/>
                  </a:lnTo>
                  <a:lnTo>
                    <a:pt x="7686774" y="618240"/>
                  </a:lnTo>
                  <a:lnTo>
                    <a:pt x="7627844" y="630504"/>
                  </a:lnTo>
                  <a:lnTo>
                    <a:pt x="7568756" y="641653"/>
                  </a:lnTo>
                  <a:lnTo>
                    <a:pt x="7509587" y="651607"/>
                  </a:lnTo>
                  <a:lnTo>
                    <a:pt x="7450260" y="660407"/>
                  </a:lnTo>
                  <a:lnTo>
                    <a:pt x="7390813" y="668012"/>
                  </a:lnTo>
                  <a:lnTo>
                    <a:pt x="7331286" y="674462"/>
                  </a:lnTo>
                  <a:lnTo>
                    <a:pt x="7271601" y="679837"/>
                  </a:lnTo>
                  <a:lnTo>
                    <a:pt x="7211835" y="684177"/>
                  </a:lnTo>
                  <a:lnTo>
                    <a:pt x="7151990" y="687522"/>
                  </a:lnTo>
                  <a:lnTo>
                    <a:pt x="7092025" y="689991"/>
                  </a:lnTo>
                  <a:lnTo>
                    <a:pt x="7031981" y="691663"/>
                  </a:lnTo>
                  <a:lnTo>
                    <a:pt x="6971817" y="692619"/>
                  </a:lnTo>
                  <a:lnTo>
                    <a:pt x="6911614" y="693057"/>
                  </a:lnTo>
                  <a:lnTo>
                    <a:pt x="6851331" y="693096"/>
                  </a:lnTo>
                  <a:lnTo>
                    <a:pt x="6791008" y="692858"/>
                  </a:lnTo>
                  <a:lnTo>
                    <a:pt x="6730566" y="692539"/>
                  </a:lnTo>
                  <a:lnTo>
                    <a:pt x="6670123" y="692340"/>
                  </a:lnTo>
                  <a:lnTo>
                    <a:pt x="6609601" y="692459"/>
                  </a:lnTo>
                  <a:lnTo>
                    <a:pt x="6549000" y="693136"/>
                  </a:lnTo>
                  <a:lnTo>
                    <a:pt x="6488398" y="694570"/>
                  </a:lnTo>
                  <a:lnTo>
                    <a:pt x="6427796" y="697038"/>
                  </a:lnTo>
                  <a:lnTo>
                    <a:pt x="6367115" y="700821"/>
                  </a:lnTo>
                  <a:lnTo>
                    <a:pt x="6306434" y="706156"/>
                  </a:lnTo>
                  <a:lnTo>
                    <a:pt x="6245713" y="713324"/>
                  </a:lnTo>
                  <a:lnTo>
                    <a:pt x="6184952" y="722681"/>
                  </a:lnTo>
                  <a:lnTo>
                    <a:pt x="6124230" y="734466"/>
                  </a:lnTo>
                  <a:lnTo>
                    <a:pt x="6063509" y="745177"/>
                  </a:lnTo>
                  <a:lnTo>
                    <a:pt x="6002748" y="750473"/>
                  </a:lnTo>
                  <a:lnTo>
                    <a:pt x="5942027" y="750632"/>
                  </a:lnTo>
                  <a:lnTo>
                    <a:pt x="5881346" y="745974"/>
                  </a:lnTo>
                  <a:lnTo>
                    <a:pt x="5820625" y="736816"/>
                  </a:lnTo>
                  <a:lnTo>
                    <a:pt x="5759984" y="723517"/>
                  </a:lnTo>
                  <a:lnTo>
                    <a:pt x="5699342" y="706356"/>
                  </a:lnTo>
                  <a:lnTo>
                    <a:pt x="5638741" y="685770"/>
                  </a:lnTo>
                  <a:lnTo>
                    <a:pt x="5578179" y="662039"/>
                  </a:lnTo>
                  <a:lnTo>
                    <a:pt x="5517657" y="635601"/>
                  </a:lnTo>
                  <a:lnTo>
                    <a:pt x="5457174" y="606773"/>
                  </a:lnTo>
                  <a:lnTo>
                    <a:pt x="5396772" y="576034"/>
                  </a:lnTo>
                  <a:lnTo>
                    <a:pt x="5336409" y="543663"/>
                  </a:lnTo>
                  <a:lnTo>
                    <a:pt x="5276126" y="510137"/>
                  </a:lnTo>
                  <a:lnTo>
                    <a:pt x="5215923" y="475775"/>
                  </a:lnTo>
                  <a:lnTo>
                    <a:pt x="5155799" y="441054"/>
                  </a:lnTo>
                  <a:lnTo>
                    <a:pt x="5095755" y="406294"/>
                  </a:lnTo>
                  <a:lnTo>
                    <a:pt x="5035790" y="371932"/>
                  </a:lnTo>
                  <a:lnTo>
                    <a:pt x="4975905" y="338326"/>
                  </a:lnTo>
                  <a:lnTo>
                    <a:pt x="4916140" y="305875"/>
                  </a:lnTo>
                  <a:lnTo>
                    <a:pt x="4856493" y="274937"/>
                  </a:lnTo>
                  <a:lnTo>
                    <a:pt x="4796927" y="245871"/>
                  </a:lnTo>
                  <a:lnTo>
                    <a:pt x="4737480" y="219114"/>
                  </a:lnTo>
                  <a:lnTo>
                    <a:pt x="4678193" y="194945"/>
                  </a:lnTo>
                  <a:lnTo>
                    <a:pt x="4618985" y="173722"/>
                  </a:lnTo>
                  <a:lnTo>
                    <a:pt x="4559936" y="155844"/>
                  </a:lnTo>
                  <a:lnTo>
                    <a:pt x="4501007" y="141550"/>
                  </a:lnTo>
                  <a:lnTo>
                    <a:pt x="4442236" y="131237"/>
                  </a:lnTo>
                  <a:lnTo>
                    <a:pt x="4383586" y="125145"/>
                  </a:lnTo>
                  <a:lnTo>
                    <a:pt x="4325094" y="123592"/>
                  </a:lnTo>
                  <a:lnTo>
                    <a:pt x="4266762" y="126897"/>
                  </a:lnTo>
                  <a:lnTo>
                    <a:pt x="4208629" y="135179"/>
                  </a:lnTo>
                  <a:lnTo>
                    <a:pt x="4150616" y="146925"/>
                  </a:lnTo>
                  <a:lnTo>
                    <a:pt x="4092801" y="160901"/>
                  </a:lnTo>
                  <a:lnTo>
                    <a:pt x="4035186" y="176350"/>
                  </a:lnTo>
                  <a:lnTo>
                    <a:pt x="3977730" y="192675"/>
                  </a:lnTo>
                  <a:lnTo>
                    <a:pt x="3920473" y="209319"/>
                  </a:lnTo>
                  <a:lnTo>
                    <a:pt x="3863375" y="225723"/>
                  </a:lnTo>
                  <a:lnTo>
                    <a:pt x="3806516" y="241451"/>
                  </a:lnTo>
                  <a:lnTo>
                    <a:pt x="3749856" y="256104"/>
                  </a:lnTo>
                  <a:lnTo>
                    <a:pt x="3693435" y="269363"/>
                  </a:lnTo>
                  <a:lnTo>
                    <a:pt x="3637214" y="280950"/>
                  </a:lnTo>
                  <a:lnTo>
                    <a:pt x="3581191" y="290625"/>
                  </a:lnTo>
                  <a:lnTo>
                    <a:pt x="3525407" y="298230"/>
                  </a:lnTo>
                  <a:lnTo>
                    <a:pt x="3469863" y="303606"/>
                  </a:lnTo>
                  <a:lnTo>
                    <a:pt x="3414556" y="306671"/>
                  </a:lnTo>
                  <a:lnTo>
                    <a:pt x="3359489" y="307428"/>
                  </a:lnTo>
                  <a:lnTo>
                    <a:pt x="3304701" y="305795"/>
                  </a:lnTo>
                  <a:lnTo>
                    <a:pt x="3250112" y="301854"/>
                  </a:lnTo>
                  <a:lnTo>
                    <a:pt x="3195841" y="295682"/>
                  </a:lnTo>
                  <a:lnTo>
                    <a:pt x="3141809" y="287360"/>
                  </a:lnTo>
                  <a:lnTo>
                    <a:pt x="3088056" y="276968"/>
                  </a:lnTo>
                  <a:lnTo>
                    <a:pt x="3034542" y="264704"/>
                  </a:lnTo>
                  <a:lnTo>
                    <a:pt x="2981346" y="250728"/>
                  </a:lnTo>
                  <a:lnTo>
                    <a:pt x="2928429" y="235239"/>
                  </a:lnTo>
                  <a:lnTo>
                    <a:pt x="2875791" y="218437"/>
                  </a:lnTo>
                  <a:lnTo>
                    <a:pt x="2823471" y="200599"/>
                  </a:lnTo>
                  <a:lnTo>
                    <a:pt x="2771470" y="181885"/>
                  </a:lnTo>
                  <a:lnTo>
                    <a:pt x="2719748" y="162613"/>
                  </a:lnTo>
                  <a:lnTo>
                    <a:pt x="2668344" y="143023"/>
                  </a:lnTo>
                  <a:lnTo>
                    <a:pt x="2617259" y="123393"/>
                  </a:lnTo>
                  <a:lnTo>
                    <a:pt x="2566492" y="104002"/>
                  </a:lnTo>
                  <a:lnTo>
                    <a:pt x="2516083" y="85129"/>
                  </a:lnTo>
                  <a:lnTo>
                    <a:pt x="2465954" y="67052"/>
                  </a:lnTo>
                  <a:lnTo>
                    <a:pt x="2416222" y="50050"/>
                  </a:lnTo>
                  <a:lnTo>
                    <a:pt x="2366809" y="34402"/>
                  </a:lnTo>
                  <a:lnTo>
                    <a:pt x="2317754" y="20466"/>
                  </a:lnTo>
                  <a:lnTo>
                    <a:pt x="2269058" y="9994"/>
                  </a:lnTo>
                  <a:lnTo>
                    <a:pt x="2220720" y="3305"/>
                  </a:lnTo>
                  <a:lnTo>
                    <a:pt x="2172740" y="80"/>
                  </a:lnTo>
                  <a:lnTo>
                    <a:pt x="2125159" y="0"/>
                  </a:lnTo>
                  <a:lnTo>
                    <a:pt x="2077936" y="2747"/>
                  </a:lnTo>
                  <a:lnTo>
                    <a:pt x="2031111" y="8043"/>
                  </a:lnTo>
                  <a:lnTo>
                    <a:pt x="1984644" y="15608"/>
                  </a:lnTo>
                  <a:lnTo>
                    <a:pt x="1938616" y="25125"/>
                  </a:lnTo>
                  <a:lnTo>
                    <a:pt x="1892945" y="36353"/>
                  </a:lnTo>
                  <a:lnTo>
                    <a:pt x="1847713" y="49095"/>
                  </a:lnTo>
                  <a:lnTo>
                    <a:pt x="1802879" y="63110"/>
                  </a:lnTo>
                  <a:lnTo>
                    <a:pt x="1758443" y="78201"/>
                  </a:lnTo>
                  <a:lnTo>
                    <a:pt x="1714445" y="94128"/>
                  </a:lnTo>
                  <a:lnTo>
                    <a:pt x="1670885" y="110692"/>
                  </a:lnTo>
                  <a:lnTo>
                    <a:pt x="1627724" y="127773"/>
                  </a:lnTo>
                  <a:lnTo>
                    <a:pt x="1585000" y="145173"/>
                  </a:lnTo>
                  <a:lnTo>
                    <a:pt x="1542754" y="162772"/>
                  </a:lnTo>
                  <a:lnTo>
                    <a:pt x="1500946" y="180411"/>
                  </a:lnTo>
                  <a:lnTo>
                    <a:pt x="1459576" y="198010"/>
                  </a:lnTo>
                  <a:lnTo>
                    <a:pt x="1418684" y="215331"/>
                  </a:lnTo>
                  <a:lnTo>
                    <a:pt x="1378230" y="232413"/>
                  </a:lnTo>
                  <a:lnTo>
                    <a:pt x="1338253" y="249056"/>
                  </a:lnTo>
                  <a:lnTo>
                    <a:pt x="1298755" y="265182"/>
                  </a:lnTo>
                  <a:lnTo>
                    <a:pt x="1259734" y="280790"/>
                  </a:lnTo>
                  <a:lnTo>
                    <a:pt x="1221231" y="295722"/>
                  </a:lnTo>
                  <a:lnTo>
                    <a:pt x="1183205" y="309936"/>
                  </a:lnTo>
                  <a:lnTo>
                    <a:pt x="1145618" y="323434"/>
                  </a:lnTo>
                  <a:lnTo>
                    <a:pt x="1108588" y="336136"/>
                  </a:lnTo>
                  <a:lnTo>
                    <a:pt x="1072076" y="347962"/>
                  </a:lnTo>
                  <a:lnTo>
                    <a:pt x="1036041" y="358911"/>
                  </a:lnTo>
                  <a:lnTo>
                    <a:pt x="1000524" y="368985"/>
                  </a:lnTo>
                  <a:lnTo>
                    <a:pt x="965525" y="378143"/>
                  </a:lnTo>
                  <a:lnTo>
                    <a:pt x="931083" y="386385"/>
                  </a:lnTo>
                  <a:lnTo>
                    <a:pt x="897159" y="393672"/>
                  </a:lnTo>
                  <a:lnTo>
                    <a:pt x="863793" y="400043"/>
                  </a:lnTo>
                  <a:lnTo>
                    <a:pt x="830943" y="405418"/>
                  </a:lnTo>
                  <a:lnTo>
                    <a:pt x="798652" y="409957"/>
                  </a:lnTo>
                  <a:lnTo>
                    <a:pt x="766917" y="413541"/>
                  </a:lnTo>
                  <a:lnTo>
                    <a:pt x="735741" y="416208"/>
                  </a:lnTo>
                  <a:lnTo>
                    <a:pt x="705121" y="418000"/>
                  </a:lnTo>
                  <a:lnTo>
                    <a:pt x="675099" y="418956"/>
                  </a:lnTo>
                  <a:lnTo>
                    <a:pt x="645635" y="419075"/>
                  </a:lnTo>
                  <a:lnTo>
                    <a:pt x="616767" y="418398"/>
                  </a:lnTo>
                  <a:lnTo>
                    <a:pt x="588497" y="416965"/>
                  </a:lnTo>
                  <a:lnTo>
                    <a:pt x="560784" y="414775"/>
                  </a:lnTo>
                  <a:lnTo>
                    <a:pt x="533669" y="411908"/>
                  </a:lnTo>
                  <a:lnTo>
                    <a:pt x="507190" y="408364"/>
                  </a:lnTo>
                  <a:lnTo>
                    <a:pt x="481309" y="404183"/>
                  </a:lnTo>
                  <a:lnTo>
                    <a:pt x="456025" y="399445"/>
                  </a:lnTo>
                  <a:lnTo>
                    <a:pt x="431379" y="394150"/>
                  </a:lnTo>
                  <a:lnTo>
                    <a:pt x="407329" y="388615"/>
                  </a:lnTo>
                  <a:lnTo>
                    <a:pt x="383956" y="383041"/>
                  </a:lnTo>
                  <a:lnTo>
                    <a:pt x="361181" y="377426"/>
                  </a:lnTo>
                  <a:lnTo>
                    <a:pt x="339043" y="371812"/>
                  </a:lnTo>
                  <a:lnTo>
                    <a:pt x="317581" y="366238"/>
                  </a:lnTo>
                  <a:lnTo>
                    <a:pt x="296757" y="360743"/>
                  </a:lnTo>
                  <a:lnTo>
                    <a:pt x="276570" y="355328"/>
                  </a:lnTo>
                  <a:lnTo>
                    <a:pt x="257099" y="350032"/>
                  </a:lnTo>
                  <a:lnTo>
                    <a:pt x="238226" y="344856"/>
                  </a:lnTo>
                  <a:lnTo>
                    <a:pt x="220069" y="339839"/>
                  </a:lnTo>
                  <a:lnTo>
                    <a:pt x="202589" y="334981"/>
                  </a:lnTo>
                  <a:lnTo>
                    <a:pt x="185787" y="330243"/>
                  </a:lnTo>
                  <a:lnTo>
                    <a:pt x="169701" y="325744"/>
                  </a:lnTo>
                  <a:lnTo>
                    <a:pt x="154251" y="321364"/>
                  </a:lnTo>
                  <a:lnTo>
                    <a:pt x="139519" y="317223"/>
                  </a:lnTo>
                  <a:lnTo>
                    <a:pt x="125543" y="313281"/>
                  </a:lnTo>
                  <a:lnTo>
                    <a:pt x="112205" y="309538"/>
                  </a:lnTo>
                  <a:lnTo>
                    <a:pt x="99622" y="305955"/>
                  </a:lnTo>
                  <a:lnTo>
                    <a:pt x="87757" y="302610"/>
                  </a:lnTo>
                  <a:lnTo>
                    <a:pt x="76608" y="299504"/>
                  </a:lnTo>
                  <a:lnTo>
                    <a:pt x="66216" y="296558"/>
                  </a:lnTo>
                  <a:lnTo>
                    <a:pt x="56540" y="293850"/>
                  </a:lnTo>
                  <a:lnTo>
                    <a:pt x="47621" y="291342"/>
                  </a:lnTo>
                  <a:lnTo>
                    <a:pt x="39459" y="289072"/>
                  </a:lnTo>
                  <a:lnTo>
                    <a:pt x="32013" y="287002"/>
                  </a:lnTo>
                  <a:lnTo>
                    <a:pt x="25364" y="285170"/>
                  </a:lnTo>
                  <a:lnTo>
                    <a:pt x="19431" y="283538"/>
                  </a:lnTo>
                  <a:lnTo>
                    <a:pt x="14334" y="282104"/>
                  </a:lnTo>
                  <a:lnTo>
                    <a:pt x="9954" y="280910"/>
                  </a:lnTo>
                  <a:lnTo>
                    <a:pt x="6371" y="279914"/>
                  </a:lnTo>
                  <a:lnTo>
                    <a:pt x="3584" y="279158"/>
                  </a:lnTo>
                  <a:lnTo>
                    <a:pt x="1593" y="278600"/>
                  </a:lnTo>
                  <a:lnTo>
                    <a:pt x="398" y="278242"/>
                  </a:lnTo>
                  <a:lnTo>
                    <a:pt x="0" y="27816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9C4E297-D9E6-E561-1DEE-C8FAF0A4652B}"/>
                </a:ext>
              </a:extLst>
            </p:cNvPr>
            <p:cNvSpPr/>
            <p:nvPr/>
          </p:nvSpPr>
          <p:spPr>
            <a:xfrm>
              <a:off x="1513" y="3174886"/>
              <a:ext cx="12187779" cy="733789"/>
            </a:xfrm>
            <a:custGeom>
              <a:avLst/>
              <a:gdLst>
                <a:gd name="connsiteX0" fmla="*/ 12187780 w 12187779"/>
                <a:gd name="connsiteY0" fmla="*/ 142147 h 733789"/>
                <a:gd name="connsiteX1" fmla="*/ 12187381 w 12187779"/>
                <a:gd name="connsiteY1" fmla="*/ 142107 h 733789"/>
                <a:gd name="connsiteX2" fmla="*/ 12186226 w 12187779"/>
                <a:gd name="connsiteY2" fmla="*/ 141868 h 733789"/>
                <a:gd name="connsiteX3" fmla="*/ 12184116 w 12187779"/>
                <a:gd name="connsiteY3" fmla="*/ 141550 h 733789"/>
                <a:gd name="connsiteX4" fmla="*/ 12181369 w 12187779"/>
                <a:gd name="connsiteY4" fmla="*/ 141072 h 733789"/>
                <a:gd name="connsiteX5" fmla="*/ 12177825 w 12187779"/>
                <a:gd name="connsiteY5" fmla="*/ 140475 h 733789"/>
                <a:gd name="connsiteX6" fmla="*/ 12173365 w 12187779"/>
                <a:gd name="connsiteY6" fmla="*/ 139758 h 733789"/>
                <a:gd name="connsiteX7" fmla="*/ 12168269 w 12187779"/>
                <a:gd name="connsiteY7" fmla="*/ 138882 h 733789"/>
                <a:gd name="connsiteX8" fmla="*/ 12162376 w 12187779"/>
                <a:gd name="connsiteY8" fmla="*/ 137927 h 733789"/>
                <a:gd name="connsiteX9" fmla="*/ 12155687 w 12187779"/>
                <a:gd name="connsiteY9" fmla="*/ 136812 h 733789"/>
                <a:gd name="connsiteX10" fmla="*/ 12148360 w 12187779"/>
                <a:gd name="connsiteY10" fmla="*/ 135617 h 733789"/>
                <a:gd name="connsiteX11" fmla="*/ 12140079 w 12187779"/>
                <a:gd name="connsiteY11" fmla="*/ 134303 h 733789"/>
                <a:gd name="connsiteX12" fmla="*/ 12131200 w 12187779"/>
                <a:gd name="connsiteY12" fmla="*/ 132870 h 733789"/>
                <a:gd name="connsiteX13" fmla="*/ 12121484 w 12187779"/>
                <a:gd name="connsiteY13" fmla="*/ 131317 h 733789"/>
                <a:gd name="connsiteX14" fmla="*/ 12111132 w 12187779"/>
                <a:gd name="connsiteY14" fmla="*/ 129684 h 733789"/>
                <a:gd name="connsiteX15" fmla="*/ 12100023 w 12187779"/>
                <a:gd name="connsiteY15" fmla="*/ 127972 h 733789"/>
                <a:gd name="connsiteX16" fmla="*/ 12088077 w 12187779"/>
                <a:gd name="connsiteY16" fmla="*/ 126180 h 733789"/>
                <a:gd name="connsiteX17" fmla="*/ 12075496 w 12187779"/>
                <a:gd name="connsiteY17" fmla="*/ 124349 h 733789"/>
                <a:gd name="connsiteX18" fmla="*/ 12062276 w 12187779"/>
                <a:gd name="connsiteY18" fmla="*/ 122398 h 733789"/>
                <a:gd name="connsiteX19" fmla="*/ 12048260 w 12187779"/>
                <a:gd name="connsiteY19" fmla="*/ 120447 h 733789"/>
                <a:gd name="connsiteX20" fmla="*/ 12033448 w 12187779"/>
                <a:gd name="connsiteY20" fmla="*/ 118416 h 733789"/>
                <a:gd name="connsiteX21" fmla="*/ 12018119 w 12187779"/>
                <a:gd name="connsiteY21" fmla="*/ 116385 h 733789"/>
                <a:gd name="connsiteX22" fmla="*/ 12001992 w 12187779"/>
                <a:gd name="connsiteY22" fmla="*/ 114395 h 733789"/>
                <a:gd name="connsiteX23" fmla="*/ 11985110 w 12187779"/>
                <a:gd name="connsiteY23" fmla="*/ 112364 h 733789"/>
                <a:gd name="connsiteX24" fmla="*/ 11967671 w 12187779"/>
                <a:gd name="connsiteY24" fmla="*/ 110413 h 733789"/>
                <a:gd name="connsiteX25" fmla="*/ 11949474 w 12187779"/>
                <a:gd name="connsiteY25" fmla="*/ 108502 h 733789"/>
                <a:gd name="connsiteX26" fmla="*/ 11930601 w 12187779"/>
                <a:gd name="connsiteY26" fmla="*/ 106670 h 733789"/>
                <a:gd name="connsiteX27" fmla="*/ 11911210 w 12187779"/>
                <a:gd name="connsiteY27" fmla="*/ 104958 h 733789"/>
                <a:gd name="connsiteX28" fmla="*/ 11891023 w 12187779"/>
                <a:gd name="connsiteY28" fmla="*/ 103405 h 733789"/>
                <a:gd name="connsiteX29" fmla="*/ 11870198 w 12187779"/>
                <a:gd name="connsiteY29" fmla="*/ 102051 h 733789"/>
                <a:gd name="connsiteX30" fmla="*/ 11848736 w 12187779"/>
                <a:gd name="connsiteY30" fmla="*/ 100897 h 733789"/>
                <a:gd name="connsiteX31" fmla="*/ 11826599 w 12187779"/>
                <a:gd name="connsiteY31" fmla="*/ 100021 h 733789"/>
                <a:gd name="connsiteX32" fmla="*/ 11803783 w 12187779"/>
                <a:gd name="connsiteY32" fmla="*/ 99463 h 733789"/>
                <a:gd name="connsiteX33" fmla="*/ 11780450 w 12187779"/>
                <a:gd name="connsiteY33" fmla="*/ 99184 h 733789"/>
                <a:gd name="connsiteX34" fmla="*/ 11756361 w 12187779"/>
                <a:gd name="connsiteY34" fmla="*/ 99304 h 733789"/>
                <a:gd name="connsiteX35" fmla="*/ 11731714 w 12187779"/>
                <a:gd name="connsiteY35" fmla="*/ 99742 h 733789"/>
                <a:gd name="connsiteX36" fmla="*/ 11706430 w 12187779"/>
                <a:gd name="connsiteY36" fmla="*/ 100538 h 733789"/>
                <a:gd name="connsiteX37" fmla="*/ 11680509 w 12187779"/>
                <a:gd name="connsiteY37" fmla="*/ 101693 h 733789"/>
                <a:gd name="connsiteX38" fmla="*/ 11654031 w 12187779"/>
                <a:gd name="connsiteY38" fmla="*/ 103206 h 733789"/>
                <a:gd name="connsiteX39" fmla="*/ 11626915 w 12187779"/>
                <a:gd name="connsiteY39" fmla="*/ 105157 h 733789"/>
                <a:gd name="connsiteX40" fmla="*/ 11599283 w 12187779"/>
                <a:gd name="connsiteY40" fmla="*/ 107466 h 733789"/>
                <a:gd name="connsiteX41" fmla="*/ 11570972 w 12187779"/>
                <a:gd name="connsiteY41" fmla="*/ 110134 h 733789"/>
                <a:gd name="connsiteX42" fmla="*/ 11542145 w 12187779"/>
                <a:gd name="connsiteY42" fmla="*/ 113240 h 733789"/>
                <a:gd name="connsiteX43" fmla="*/ 11512680 w 12187779"/>
                <a:gd name="connsiteY43" fmla="*/ 116744 h 733789"/>
                <a:gd name="connsiteX44" fmla="*/ 11482658 w 12187779"/>
                <a:gd name="connsiteY44" fmla="*/ 120606 h 733789"/>
                <a:gd name="connsiteX45" fmla="*/ 11451999 w 12187779"/>
                <a:gd name="connsiteY45" fmla="*/ 124827 h 733789"/>
                <a:gd name="connsiteX46" fmla="*/ 11420822 w 12187779"/>
                <a:gd name="connsiteY46" fmla="*/ 129445 h 733789"/>
                <a:gd name="connsiteX47" fmla="*/ 11389128 w 12187779"/>
                <a:gd name="connsiteY47" fmla="*/ 134423 h 733789"/>
                <a:gd name="connsiteX48" fmla="*/ 11356757 w 12187779"/>
                <a:gd name="connsiteY48" fmla="*/ 139718 h 733789"/>
                <a:gd name="connsiteX49" fmla="*/ 11324026 w 12187779"/>
                <a:gd name="connsiteY49" fmla="*/ 145332 h 733789"/>
                <a:gd name="connsiteX50" fmla="*/ 11290580 w 12187779"/>
                <a:gd name="connsiteY50" fmla="*/ 151265 h 733789"/>
                <a:gd name="connsiteX51" fmla="*/ 11256656 w 12187779"/>
                <a:gd name="connsiteY51" fmla="*/ 157437 h 733789"/>
                <a:gd name="connsiteX52" fmla="*/ 11222215 w 12187779"/>
                <a:gd name="connsiteY52" fmla="*/ 163887 h 733789"/>
                <a:gd name="connsiteX53" fmla="*/ 11187215 w 12187779"/>
                <a:gd name="connsiteY53" fmla="*/ 170537 h 733789"/>
                <a:gd name="connsiteX54" fmla="*/ 11151739 w 12187779"/>
                <a:gd name="connsiteY54" fmla="*/ 177345 h 733789"/>
                <a:gd name="connsiteX55" fmla="*/ 11115704 w 12187779"/>
                <a:gd name="connsiteY55" fmla="*/ 184353 h 733789"/>
                <a:gd name="connsiteX56" fmla="*/ 11079151 w 12187779"/>
                <a:gd name="connsiteY56" fmla="*/ 191441 h 733789"/>
                <a:gd name="connsiteX57" fmla="*/ 11042082 w 12187779"/>
                <a:gd name="connsiteY57" fmla="*/ 198608 h 733789"/>
                <a:gd name="connsiteX58" fmla="*/ 11004574 w 12187779"/>
                <a:gd name="connsiteY58" fmla="*/ 205815 h 733789"/>
                <a:gd name="connsiteX59" fmla="*/ 10966469 w 12187779"/>
                <a:gd name="connsiteY59" fmla="*/ 213022 h 733789"/>
                <a:gd name="connsiteX60" fmla="*/ 10927966 w 12187779"/>
                <a:gd name="connsiteY60" fmla="*/ 220149 h 733789"/>
                <a:gd name="connsiteX61" fmla="*/ 10889024 w 12187779"/>
                <a:gd name="connsiteY61" fmla="*/ 227196 h 733789"/>
                <a:gd name="connsiteX62" fmla="*/ 10849486 w 12187779"/>
                <a:gd name="connsiteY62" fmla="*/ 234045 h 733789"/>
                <a:gd name="connsiteX63" fmla="*/ 10809510 w 12187779"/>
                <a:gd name="connsiteY63" fmla="*/ 240694 h 733789"/>
                <a:gd name="connsiteX64" fmla="*/ 10769016 w 12187779"/>
                <a:gd name="connsiteY64" fmla="*/ 247105 h 733789"/>
                <a:gd name="connsiteX65" fmla="*/ 10728164 w 12187779"/>
                <a:gd name="connsiteY65" fmla="*/ 253197 h 733789"/>
                <a:gd name="connsiteX66" fmla="*/ 10686754 w 12187779"/>
                <a:gd name="connsiteY66" fmla="*/ 258931 h 733789"/>
                <a:gd name="connsiteX67" fmla="*/ 10644946 w 12187779"/>
                <a:gd name="connsiteY67" fmla="*/ 264266 h 733789"/>
                <a:gd name="connsiteX68" fmla="*/ 10602780 w 12187779"/>
                <a:gd name="connsiteY68" fmla="*/ 269084 h 733789"/>
                <a:gd name="connsiteX69" fmla="*/ 10560056 w 12187779"/>
                <a:gd name="connsiteY69" fmla="*/ 273424 h 733789"/>
                <a:gd name="connsiteX70" fmla="*/ 10516814 w 12187779"/>
                <a:gd name="connsiteY70" fmla="*/ 277207 h 733789"/>
                <a:gd name="connsiteX71" fmla="*/ 10473334 w 12187779"/>
                <a:gd name="connsiteY71" fmla="*/ 280392 h 733789"/>
                <a:gd name="connsiteX72" fmla="*/ 10429296 w 12187779"/>
                <a:gd name="connsiteY72" fmla="*/ 282901 h 733789"/>
                <a:gd name="connsiteX73" fmla="*/ 10384900 w 12187779"/>
                <a:gd name="connsiteY73" fmla="*/ 284732 h 733789"/>
                <a:gd name="connsiteX74" fmla="*/ 10340106 w 12187779"/>
                <a:gd name="connsiteY74" fmla="*/ 285807 h 733789"/>
                <a:gd name="connsiteX75" fmla="*/ 10294754 w 12187779"/>
                <a:gd name="connsiteY75" fmla="*/ 286126 h 733789"/>
                <a:gd name="connsiteX76" fmla="*/ 10249164 w 12187779"/>
                <a:gd name="connsiteY76" fmla="*/ 285648 h 733789"/>
                <a:gd name="connsiteX77" fmla="*/ 10203056 w 12187779"/>
                <a:gd name="connsiteY77" fmla="*/ 284374 h 733789"/>
                <a:gd name="connsiteX78" fmla="*/ 10156668 w 12187779"/>
                <a:gd name="connsiteY78" fmla="*/ 282264 h 733789"/>
                <a:gd name="connsiteX79" fmla="*/ 10109764 w 12187779"/>
                <a:gd name="connsiteY79" fmla="*/ 279317 h 733789"/>
                <a:gd name="connsiteX80" fmla="*/ 10062621 w 12187779"/>
                <a:gd name="connsiteY80" fmla="*/ 275534 h 733789"/>
                <a:gd name="connsiteX81" fmla="*/ 10015039 w 12187779"/>
                <a:gd name="connsiteY81" fmla="*/ 270956 h 733789"/>
                <a:gd name="connsiteX82" fmla="*/ 9967100 w 12187779"/>
                <a:gd name="connsiteY82" fmla="*/ 265540 h 733789"/>
                <a:gd name="connsiteX83" fmla="*/ 9918761 w 12187779"/>
                <a:gd name="connsiteY83" fmla="*/ 259329 h 733789"/>
                <a:gd name="connsiteX84" fmla="*/ 9869985 w 12187779"/>
                <a:gd name="connsiteY84" fmla="*/ 252042 h 733789"/>
                <a:gd name="connsiteX85" fmla="*/ 9820930 w 12187779"/>
                <a:gd name="connsiteY85" fmla="*/ 243322 h 733789"/>
                <a:gd name="connsiteX86" fmla="*/ 9771518 w 12187779"/>
                <a:gd name="connsiteY86" fmla="*/ 233368 h 733789"/>
                <a:gd name="connsiteX87" fmla="*/ 9721786 w 12187779"/>
                <a:gd name="connsiteY87" fmla="*/ 222458 h 733789"/>
                <a:gd name="connsiteX88" fmla="*/ 9671696 w 12187779"/>
                <a:gd name="connsiteY88" fmla="*/ 210911 h 733789"/>
                <a:gd name="connsiteX89" fmla="*/ 9621248 w 12187779"/>
                <a:gd name="connsiteY89" fmla="*/ 198887 h 733789"/>
                <a:gd name="connsiteX90" fmla="*/ 9570481 w 12187779"/>
                <a:gd name="connsiteY90" fmla="*/ 186782 h 733789"/>
                <a:gd name="connsiteX91" fmla="*/ 9519395 w 12187779"/>
                <a:gd name="connsiteY91" fmla="*/ 174718 h 733789"/>
                <a:gd name="connsiteX92" fmla="*/ 9467992 w 12187779"/>
                <a:gd name="connsiteY92" fmla="*/ 163091 h 733789"/>
                <a:gd name="connsiteX93" fmla="*/ 9416309 w 12187779"/>
                <a:gd name="connsiteY93" fmla="*/ 152022 h 733789"/>
                <a:gd name="connsiteX94" fmla="*/ 9364268 w 12187779"/>
                <a:gd name="connsiteY94" fmla="*/ 141868 h 733789"/>
                <a:gd name="connsiteX95" fmla="*/ 9311949 w 12187779"/>
                <a:gd name="connsiteY95" fmla="*/ 132830 h 733789"/>
                <a:gd name="connsiteX96" fmla="*/ 9259311 w 12187779"/>
                <a:gd name="connsiteY96" fmla="*/ 125105 h 733789"/>
                <a:gd name="connsiteX97" fmla="*/ 9206394 w 12187779"/>
                <a:gd name="connsiteY97" fmla="*/ 118934 h 733789"/>
                <a:gd name="connsiteX98" fmla="*/ 9153198 w 12187779"/>
                <a:gd name="connsiteY98" fmla="*/ 114514 h 733789"/>
                <a:gd name="connsiteX99" fmla="*/ 9099723 w 12187779"/>
                <a:gd name="connsiteY99" fmla="*/ 111966 h 733789"/>
                <a:gd name="connsiteX100" fmla="*/ 9045970 w 12187779"/>
                <a:gd name="connsiteY100" fmla="*/ 111528 h 733789"/>
                <a:gd name="connsiteX101" fmla="*/ 8991898 w 12187779"/>
                <a:gd name="connsiteY101" fmla="*/ 113280 h 733789"/>
                <a:gd name="connsiteX102" fmla="*/ 8937628 w 12187779"/>
                <a:gd name="connsiteY102" fmla="*/ 117341 h 733789"/>
                <a:gd name="connsiteX103" fmla="*/ 8883079 w 12187779"/>
                <a:gd name="connsiteY103" fmla="*/ 123791 h 733789"/>
                <a:gd name="connsiteX104" fmla="*/ 8828251 w 12187779"/>
                <a:gd name="connsiteY104" fmla="*/ 132671 h 733789"/>
                <a:gd name="connsiteX105" fmla="*/ 8773183 w 12187779"/>
                <a:gd name="connsiteY105" fmla="*/ 144019 h 733789"/>
                <a:gd name="connsiteX106" fmla="*/ 8717878 w 12187779"/>
                <a:gd name="connsiteY106" fmla="*/ 157795 h 733789"/>
                <a:gd name="connsiteX107" fmla="*/ 8662332 w 12187779"/>
                <a:gd name="connsiteY107" fmla="*/ 173921 h 733789"/>
                <a:gd name="connsiteX108" fmla="*/ 8606548 w 12187779"/>
                <a:gd name="connsiteY108" fmla="*/ 192356 h 733789"/>
                <a:gd name="connsiteX109" fmla="*/ 8550566 w 12187779"/>
                <a:gd name="connsiteY109" fmla="*/ 212902 h 733789"/>
                <a:gd name="connsiteX110" fmla="*/ 8494304 w 12187779"/>
                <a:gd name="connsiteY110" fmla="*/ 235359 h 733789"/>
                <a:gd name="connsiteX111" fmla="*/ 8437883 w 12187779"/>
                <a:gd name="connsiteY111" fmla="*/ 259568 h 733789"/>
                <a:gd name="connsiteX112" fmla="*/ 8381224 w 12187779"/>
                <a:gd name="connsiteY112" fmla="*/ 285170 h 733789"/>
                <a:gd name="connsiteX113" fmla="*/ 8324365 w 12187779"/>
                <a:gd name="connsiteY113" fmla="*/ 311808 h 733789"/>
                <a:gd name="connsiteX114" fmla="*/ 8267307 w 12187779"/>
                <a:gd name="connsiteY114" fmla="*/ 339122 h 733789"/>
                <a:gd name="connsiteX115" fmla="*/ 8210050 w 12187779"/>
                <a:gd name="connsiteY115" fmla="*/ 366636 h 733789"/>
                <a:gd name="connsiteX116" fmla="*/ 8152594 w 12187779"/>
                <a:gd name="connsiteY116" fmla="*/ 393871 h 733789"/>
                <a:gd name="connsiteX117" fmla="*/ 8094939 w 12187779"/>
                <a:gd name="connsiteY117" fmla="*/ 420190 h 733789"/>
                <a:gd name="connsiteX118" fmla="*/ 8037124 w 12187779"/>
                <a:gd name="connsiteY118" fmla="*/ 444916 h 733789"/>
                <a:gd name="connsiteX119" fmla="*/ 7979150 w 12187779"/>
                <a:gd name="connsiteY119" fmla="*/ 468090 h 733789"/>
                <a:gd name="connsiteX120" fmla="*/ 7920978 w 12187779"/>
                <a:gd name="connsiteY120" fmla="*/ 491343 h 733789"/>
                <a:gd name="connsiteX121" fmla="*/ 7862646 w 12187779"/>
                <a:gd name="connsiteY121" fmla="*/ 514557 h 733789"/>
                <a:gd name="connsiteX122" fmla="*/ 7804194 w 12187779"/>
                <a:gd name="connsiteY122" fmla="*/ 537531 h 733789"/>
                <a:gd name="connsiteX123" fmla="*/ 7745544 w 12187779"/>
                <a:gd name="connsiteY123" fmla="*/ 560028 h 733789"/>
                <a:gd name="connsiteX124" fmla="*/ 7686774 w 12187779"/>
                <a:gd name="connsiteY124" fmla="*/ 581768 h 733789"/>
                <a:gd name="connsiteX125" fmla="*/ 7627844 w 12187779"/>
                <a:gd name="connsiteY125" fmla="*/ 602552 h 733789"/>
                <a:gd name="connsiteX126" fmla="*/ 7568756 w 12187779"/>
                <a:gd name="connsiteY126" fmla="*/ 622262 h 733789"/>
                <a:gd name="connsiteX127" fmla="*/ 7509587 w 12187779"/>
                <a:gd name="connsiteY127" fmla="*/ 640657 h 733789"/>
                <a:gd name="connsiteX128" fmla="*/ 7450260 w 12187779"/>
                <a:gd name="connsiteY128" fmla="*/ 657619 h 733789"/>
                <a:gd name="connsiteX129" fmla="*/ 7390813 w 12187779"/>
                <a:gd name="connsiteY129" fmla="*/ 672989 h 733789"/>
                <a:gd name="connsiteX130" fmla="*/ 7331286 w 12187779"/>
                <a:gd name="connsiteY130" fmla="*/ 686726 h 733789"/>
                <a:gd name="connsiteX131" fmla="*/ 7271601 w 12187779"/>
                <a:gd name="connsiteY131" fmla="*/ 698711 h 733789"/>
                <a:gd name="connsiteX132" fmla="*/ 7211835 w 12187779"/>
                <a:gd name="connsiteY132" fmla="*/ 708904 h 733789"/>
                <a:gd name="connsiteX133" fmla="*/ 7151990 w 12187779"/>
                <a:gd name="connsiteY133" fmla="*/ 717305 h 733789"/>
                <a:gd name="connsiteX134" fmla="*/ 7092025 w 12187779"/>
                <a:gd name="connsiteY134" fmla="*/ 723955 h 733789"/>
                <a:gd name="connsiteX135" fmla="*/ 7031981 w 12187779"/>
                <a:gd name="connsiteY135" fmla="*/ 728812 h 733789"/>
                <a:gd name="connsiteX136" fmla="*/ 6971817 w 12187779"/>
                <a:gd name="connsiteY136" fmla="*/ 731998 h 733789"/>
                <a:gd name="connsiteX137" fmla="*/ 6911614 w 12187779"/>
                <a:gd name="connsiteY137" fmla="*/ 733591 h 733789"/>
                <a:gd name="connsiteX138" fmla="*/ 6851331 w 12187779"/>
                <a:gd name="connsiteY138" fmla="*/ 733790 h 733789"/>
                <a:gd name="connsiteX139" fmla="*/ 6791008 w 12187779"/>
                <a:gd name="connsiteY139" fmla="*/ 732715 h 733789"/>
                <a:gd name="connsiteX140" fmla="*/ 6730566 w 12187779"/>
                <a:gd name="connsiteY140" fmla="*/ 730564 h 733789"/>
                <a:gd name="connsiteX141" fmla="*/ 6670123 w 12187779"/>
                <a:gd name="connsiteY141" fmla="*/ 727618 h 733789"/>
                <a:gd name="connsiteX142" fmla="*/ 6609601 w 12187779"/>
                <a:gd name="connsiteY142" fmla="*/ 724154 h 733789"/>
                <a:gd name="connsiteX143" fmla="*/ 6549000 w 12187779"/>
                <a:gd name="connsiteY143" fmla="*/ 720411 h 733789"/>
                <a:gd name="connsiteX144" fmla="*/ 6488398 w 12187779"/>
                <a:gd name="connsiteY144" fmla="*/ 716827 h 733789"/>
                <a:gd name="connsiteX145" fmla="*/ 6427796 w 12187779"/>
                <a:gd name="connsiteY145" fmla="*/ 713722 h 733789"/>
                <a:gd name="connsiteX146" fmla="*/ 6367115 w 12187779"/>
                <a:gd name="connsiteY146" fmla="*/ 711492 h 733789"/>
                <a:gd name="connsiteX147" fmla="*/ 6306434 w 12187779"/>
                <a:gd name="connsiteY147" fmla="*/ 710656 h 733789"/>
                <a:gd name="connsiteX148" fmla="*/ 6245713 w 12187779"/>
                <a:gd name="connsiteY148" fmla="*/ 711611 h 733789"/>
                <a:gd name="connsiteX149" fmla="*/ 6184952 w 12187779"/>
                <a:gd name="connsiteY149" fmla="*/ 714876 h 733789"/>
                <a:gd name="connsiteX150" fmla="*/ 6124230 w 12187779"/>
                <a:gd name="connsiteY150" fmla="*/ 721008 h 733789"/>
                <a:gd name="connsiteX151" fmla="*/ 6063509 w 12187779"/>
                <a:gd name="connsiteY151" fmla="*/ 726543 h 733789"/>
                <a:gd name="connsiteX152" fmla="*/ 6002748 w 12187779"/>
                <a:gd name="connsiteY152" fmla="*/ 727180 h 733789"/>
                <a:gd name="connsiteX153" fmla="*/ 5942027 w 12187779"/>
                <a:gd name="connsiteY153" fmla="*/ 723158 h 733789"/>
                <a:gd name="connsiteX154" fmla="*/ 5881346 w 12187779"/>
                <a:gd name="connsiteY154" fmla="*/ 714797 h 733789"/>
                <a:gd name="connsiteX155" fmla="*/ 5820625 w 12187779"/>
                <a:gd name="connsiteY155" fmla="*/ 702334 h 733789"/>
                <a:gd name="connsiteX156" fmla="*/ 5759984 w 12187779"/>
                <a:gd name="connsiteY156" fmla="*/ 686168 h 733789"/>
                <a:gd name="connsiteX157" fmla="*/ 5699342 w 12187779"/>
                <a:gd name="connsiteY157" fmla="*/ 666618 h 733789"/>
                <a:gd name="connsiteX158" fmla="*/ 5638741 w 12187779"/>
                <a:gd name="connsiteY158" fmla="*/ 643962 h 733789"/>
                <a:gd name="connsiteX159" fmla="*/ 5578179 w 12187779"/>
                <a:gd name="connsiteY159" fmla="*/ 618599 h 733789"/>
                <a:gd name="connsiteX160" fmla="*/ 5517657 w 12187779"/>
                <a:gd name="connsiteY160" fmla="*/ 590846 h 733789"/>
                <a:gd name="connsiteX161" fmla="*/ 5457174 w 12187779"/>
                <a:gd name="connsiteY161" fmla="*/ 561023 h 733789"/>
                <a:gd name="connsiteX162" fmla="*/ 5396772 w 12187779"/>
                <a:gd name="connsiteY162" fmla="*/ 529568 h 733789"/>
                <a:gd name="connsiteX163" fmla="*/ 5336409 w 12187779"/>
                <a:gd name="connsiteY163" fmla="*/ 496758 h 733789"/>
                <a:gd name="connsiteX164" fmla="*/ 5276126 w 12187779"/>
                <a:gd name="connsiteY164" fmla="*/ 462954 h 733789"/>
                <a:gd name="connsiteX165" fmla="*/ 5215923 w 12187779"/>
                <a:gd name="connsiteY165" fmla="*/ 428591 h 733789"/>
                <a:gd name="connsiteX166" fmla="*/ 5155799 w 12187779"/>
                <a:gd name="connsiteY166" fmla="*/ 393990 h 733789"/>
                <a:gd name="connsiteX167" fmla="*/ 5095755 w 12187779"/>
                <a:gd name="connsiteY167" fmla="*/ 359429 h 733789"/>
                <a:gd name="connsiteX168" fmla="*/ 5035790 w 12187779"/>
                <a:gd name="connsiteY168" fmla="*/ 325385 h 733789"/>
                <a:gd name="connsiteX169" fmla="*/ 4975905 w 12187779"/>
                <a:gd name="connsiteY169" fmla="*/ 292098 h 733789"/>
                <a:gd name="connsiteX170" fmla="*/ 4916140 w 12187779"/>
                <a:gd name="connsiteY170" fmla="*/ 259926 h 733789"/>
                <a:gd name="connsiteX171" fmla="*/ 4856493 w 12187779"/>
                <a:gd name="connsiteY171" fmla="*/ 229267 h 733789"/>
                <a:gd name="connsiteX172" fmla="*/ 4796927 w 12187779"/>
                <a:gd name="connsiteY172" fmla="*/ 200400 h 733789"/>
                <a:gd name="connsiteX173" fmla="*/ 4737480 w 12187779"/>
                <a:gd name="connsiteY173" fmla="*/ 173642 h 733789"/>
                <a:gd name="connsiteX174" fmla="*/ 4678193 w 12187779"/>
                <a:gd name="connsiteY174" fmla="*/ 149314 h 733789"/>
                <a:gd name="connsiteX175" fmla="*/ 4618985 w 12187779"/>
                <a:gd name="connsiteY175" fmla="*/ 127694 h 733789"/>
                <a:gd name="connsiteX176" fmla="*/ 4559936 w 12187779"/>
                <a:gd name="connsiteY176" fmla="*/ 109099 h 733789"/>
                <a:gd name="connsiteX177" fmla="*/ 4501007 w 12187779"/>
                <a:gd name="connsiteY177" fmla="*/ 93849 h 733789"/>
                <a:gd name="connsiteX178" fmla="*/ 4442236 w 12187779"/>
                <a:gd name="connsiteY178" fmla="*/ 82143 h 733789"/>
                <a:gd name="connsiteX179" fmla="*/ 4383586 w 12187779"/>
                <a:gd name="connsiteY179" fmla="*/ 74259 h 733789"/>
                <a:gd name="connsiteX180" fmla="*/ 4325094 w 12187779"/>
                <a:gd name="connsiteY180" fmla="*/ 70476 h 733789"/>
                <a:gd name="connsiteX181" fmla="*/ 4266762 w 12187779"/>
                <a:gd name="connsiteY181" fmla="*/ 71034 h 733789"/>
                <a:gd name="connsiteX182" fmla="*/ 4208629 w 12187779"/>
                <a:gd name="connsiteY182" fmla="*/ 76091 h 733789"/>
                <a:gd name="connsiteX183" fmla="*/ 4150616 w 12187779"/>
                <a:gd name="connsiteY183" fmla="*/ 85288 h 733789"/>
                <a:gd name="connsiteX184" fmla="*/ 4092801 w 12187779"/>
                <a:gd name="connsiteY184" fmla="*/ 97632 h 733789"/>
                <a:gd name="connsiteX185" fmla="*/ 4035186 w 12187779"/>
                <a:gd name="connsiteY185" fmla="*/ 112444 h 733789"/>
                <a:gd name="connsiteX186" fmla="*/ 3977730 w 12187779"/>
                <a:gd name="connsiteY186" fmla="*/ 128888 h 733789"/>
                <a:gd name="connsiteX187" fmla="*/ 3920473 w 12187779"/>
                <a:gd name="connsiteY187" fmla="*/ 146408 h 733789"/>
                <a:gd name="connsiteX188" fmla="*/ 3863375 w 12187779"/>
                <a:gd name="connsiteY188" fmla="*/ 164365 h 733789"/>
                <a:gd name="connsiteX189" fmla="*/ 3806516 w 12187779"/>
                <a:gd name="connsiteY189" fmla="*/ 182203 h 733789"/>
                <a:gd name="connsiteX190" fmla="*/ 3749856 w 12187779"/>
                <a:gd name="connsiteY190" fmla="*/ 199563 h 733789"/>
                <a:gd name="connsiteX191" fmla="*/ 3693435 w 12187779"/>
                <a:gd name="connsiteY191" fmla="*/ 215928 h 733789"/>
                <a:gd name="connsiteX192" fmla="*/ 3637214 w 12187779"/>
                <a:gd name="connsiteY192" fmla="*/ 230979 h 733789"/>
                <a:gd name="connsiteX193" fmla="*/ 3581191 w 12187779"/>
                <a:gd name="connsiteY193" fmla="*/ 244477 h 733789"/>
                <a:gd name="connsiteX194" fmla="*/ 3525407 w 12187779"/>
                <a:gd name="connsiteY194" fmla="*/ 256144 h 733789"/>
                <a:gd name="connsiteX195" fmla="*/ 3469863 w 12187779"/>
                <a:gd name="connsiteY195" fmla="*/ 265779 h 733789"/>
                <a:gd name="connsiteX196" fmla="*/ 3414556 w 12187779"/>
                <a:gd name="connsiteY196" fmla="*/ 273265 h 733789"/>
                <a:gd name="connsiteX197" fmla="*/ 3359489 w 12187779"/>
                <a:gd name="connsiteY197" fmla="*/ 278481 h 733789"/>
                <a:gd name="connsiteX198" fmla="*/ 3304701 w 12187779"/>
                <a:gd name="connsiteY198" fmla="*/ 281348 h 733789"/>
                <a:gd name="connsiteX199" fmla="*/ 3250112 w 12187779"/>
                <a:gd name="connsiteY199" fmla="*/ 281905 h 733789"/>
                <a:gd name="connsiteX200" fmla="*/ 3195841 w 12187779"/>
                <a:gd name="connsiteY200" fmla="*/ 280074 h 733789"/>
                <a:gd name="connsiteX201" fmla="*/ 3141809 w 12187779"/>
                <a:gd name="connsiteY201" fmla="*/ 276012 h 733789"/>
                <a:gd name="connsiteX202" fmla="*/ 3088056 w 12187779"/>
                <a:gd name="connsiteY202" fmla="*/ 269761 h 733789"/>
                <a:gd name="connsiteX203" fmla="*/ 3034542 w 12187779"/>
                <a:gd name="connsiteY203" fmla="*/ 261360 h 733789"/>
                <a:gd name="connsiteX204" fmla="*/ 2981346 w 12187779"/>
                <a:gd name="connsiteY204" fmla="*/ 251047 h 733789"/>
                <a:gd name="connsiteX205" fmla="*/ 2928429 w 12187779"/>
                <a:gd name="connsiteY205" fmla="*/ 238903 h 733789"/>
                <a:gd name="connsiteX206" fmla="*/ 2875791 w 12187779"/>
                <a:gd name="connsiteY206" fmla="*/ 225126 h 733789"/>
                <a:gd name="connsiteX207" fmla="*/ 2823471 w 12187779"/>
                <a:gd name="connsiteY207" fmla="*/ 209916 h 733789"/>
                <a:gd name="connsiteX208" fmla="*/ 2771470 w 12187779"/>
                <a:gd name="connsiteY208" fmla="*/ 193511 h 733789"/>
                <a:gd name="connsiteX209" fmla="*/ 2719748 w 12187779"/>
                <a:gd name="connsiteY209" fmla="*/ 176071 h 733789"/>
                <a:gd name="connsiteX210" fmla="*/ 2668344 w 12187779"/>
                <a:gd name="connsiteY210" fmla="*/ 157915 h 733789"/>
                <a:gd name="connsiteX211" fmla="*/ 2617259 w 12187779"/>
                <a:gd name="connsiteY211" fmla="*/ 139240 h 733789"/>
                <a:gd name="connsiteX212" fmla="*/ 2566492 w 12187779"/>
                <a:gd name="connsiteY212" fmla="*/ 120288 h 733789"/>
                <a:gd name="connsiteX213" fmla="*/ 2516083 w 12187779"/>
                <a:gd name="connsiteY213" fmla="*/ 101374 h 733789"/>
                <a:gd name="connsiteX214" fmla="*/ 2465954 w 12187779"/>
                <a:gd name="connsiteY214" fmla="*/ 82700 h 733789"/>
                <a:gd name="connsiteX215" fmla="*/ 2416222 w 12187779"/>
                <a:gd name="connsiteY215" fmla="*/ 64583 h 733789"/>
                <a:gd name="connsiteX216" fmla="*/ 2366809 w 12187779"/>
                <a:gd name="connsiteY216" fmla="*/ 47263 h 733789"/>
                <a:gd name="connsiteX217" fmla="*/ 2317754 w 12187779"/>
                <a:gd name="connsiteY217" fmla="*/ 31097 h 733789"/>
                <a:gd name="connsiteX218" fmla="*/ 2269058 w 12187779"/>
                <a:gd name="connsiteY218" fmla="*/ 18077 h 733789"/>
                <a:gd name="connsiteX219" fmla="*/ 2220720 w 12187779"/>
                <a:gd name="connsiteY219" fmla="*/ 8760 h 733789"/>
                <a:gd name="connsiteX220" fmla="*/ 2172740 w 12187779"/>
                <a:gd name="connsiteY220" fmla="*/ 2827 h 733789"/>
                <a:gd name="connsiteX221" fmla="*/ 2125159 w 12187779"/>
                <a:gd name="connsiteY221" fmla="*/ 0 h 733789"/>
                <a:gd name="connsiteX222" fmla="*/ 2077936 w 12187779"/>
                <a:gd name="connsiteY222" fmla="*/ 0 h 733789"/>
                <a:gd name="connsiteX223" fmla="*/ 2031111 w 12187779"/>
                <a:gd name="connsiteY223" fmla="*/ 2548 h 733789"/>
                <a:gd name="connsiteX224" fmla="*/ 1984644 w 12187779"/>
                <a:gd name="connsiteY224" fmla="*/ 7406 h 733789"/>
                <a:gd name="connsiteX225" fmla="*/ 1938616 w 12187779"/>
                <a:gd name="connsiteY225" fmla="*/ 14334 h 733789"/>
                <a:gd name="connsiteX226" fmla="*/ 1892945 w 12187779"/>
                <a:gd name="connsiteY226" fmla="*/ 23134 h 733789"/>
                <a:gd name="connsiteX227" fmla="*/ 1847713 w 12187779"/>
                <a:gd name="connsiteY227" fmla="*/ 33526 h 733789"/>
                <a:gd name="connsiteX228" fmla="*/ 1802879 w 12187779"/>
                <a:gd name="connsiteY228" fmla="*/ 45272 h 733789"/>
                <a:gd name="connsiteX229" fmla="*/ 1758443 w 12187779"/>
                <a:gd name="connsiteY229" fmla="*/ 58252 h 733789"/>
                <a:gd name="connsiteX230" fmla="*/ 1714445 w 12187779"/>
                <a:gd name="connsiteY230" fmla="*/ 72228 h 733789"/>
                <a:gd name="connsiteX231" fmla="*/ 1670885 w 12187779"/>
                <a:gd name="connsiteY231" fmla="*/ 87080 h 733789"/>
                <a:gd name="connsiteX232" fmla="*/ 1627724 w 12187779"/>
                <a:gd name="connsiteY232" fmla="*/ 102569 h 733789"/>
                <a:gd name="connsiteX233" fmla="*/ 1585000 w 12187779"/>
                <a:gd name="connsiteY233" fmla="*/ 118536 h 733789"/>
                <a:gd name="connsiteX234" fmla="*/ 1542754 w 12187779"/>
                <a:gd name="connsiteY234" fmla="*/ 134861 h 733789"/>
                <a:gd name="connsiteX235" fmla="*/ 1500946 w 12187779"/>
                <a:gd name="connsiteY235" fmla="*/ 151385 h 733789"/>
                <a:gd name="connsiteX236" fmla="*/ 1459576 w 12187779"/>
                <a:gd name="connsiteY236" fmla="*/ 167988 h 733789"/>
                <a:gd name="connsiteX237" fmla="*/ 1418684 w 12187779"/>
                <a:gd name="connsiteY237" fmla="*/ 184552 h 733789"/>
                <a:gd name="connsiteX238" fmla="*/ 1378230 w 12187779"/>
                <a:gd name="connsiteY238" fmla="*/ 200917 h 733789"/>
                <a:gd name="connsiteX239" fmla="*/ 1338253 w 12187779"/>
                <a:gd name="connsiteY239" fmla="*/ 217083 h 733789"/>
                <a:gd name="connsiteX240" fmla="*/ 1298755 w 12187779"/>
                <a:gd name="connsiteY240" fmla="*/ 232851 h 733789"/>
                <a:gd name="connsiteX241" fmla="*/ 1259734 w 12187779"/>
                <a:gd name="connsiteY241" fmla="*/ 248220 h 733789"/>
                <a:gd name="connsiteX242" fmla="*/ 1221231 w 12187779"/>
                <a:gd name="connsiteY242" fmla="*/ 262992 h 733789"/>
                <a:gd name="connsiteX243" fmla="*/ 1183205 w 12187779"/>
                <a:gd name="connsiteY243" fmla="*/ 277247 h 733789"/>
                <a:gd name="connsiteX244" fmla="*/ 1145618 w 12187779"/>
                <a:gd name="connsiteY244" fmla="*/ 290824 h 733789"/>
                <a:gd name="connsiteX245" fmla="*/ 1108588 w 12187779"/>
                <a:gd name="connsiteY245" fmla="*/ 303645 h 733789"/>
                <a:gd name="connsiteX246" fmla="*/ 1072076 w 12187779"/>
                <a:gd name="connsiteY246" fmla="*/ 315750 h 733789"/>
                <a:gd name="connsiteX247" fmla="*/ 1036041 w 12187779"/>
                <a:gd name="connsiteY247" fmla="*/ 327058 h 733789"/>
                <a:gd name="connsiteX248" fmla="*/ 1000524 w 12187779"/>
                <a:gd name="connsiteY248" fmla="*/ 337530 h 733789"/>
                <a:gd name="connsiteX249" fmla="*/ 965525 w 12187779"/>
                <a:gd name="connsiteY249" fmla="*/ 347165 h 733789"/>
                <a:gd name="connsiteX250" fmla="*/ 931083 w 12187779"/>
                <a:gd name="connsiteY250" fmla="*/ 355885 h 733789"/>
                <a:gd name="connsiteX251" fmla="*/ 897159 w 12187779"/>
                <a:gd name="connsiteY251" fmla="*/ 363689 h 733789"/>
                <a:gd name="connsiteX252" fmla="*/ 863793 w 12187779"/>
                <a:gd name="connsiteY252" fmla="*/ 370618 h 733789"/>
                <a:gd name="connsiteX253" fmla="*/ 830943 w 12187779"/>
                <a:gd name="connsiteY253" fmla="*/ 376630 h 733789"/>
                <a:gd name="connsiteX254" fmla="*/ 798652 w 12187779"/>
                <a:gd name="connsiteY254" fmla="*/ 381727 h 733789"/>
                <a:gd name="connsiteX255" fmla="*/ 766917 w 12187779"/>
                <a:gd name="connsiteY255" fmla="*/ 385907 h 733789"/>
                <a:gd name="connsiteX256" fmla="*/ 735741 w 12187779"/>
                <a:gd name="connsiteY256" fmla="*/ 389212 h 733789"/>
                <a:gd name="connsiteX257" fmla="*/ 705121 w 12187779"/>
                <a:gd name="connsiteY257" fmla="*/ 391601 h 733789"/>
                <a:gd name="connsiteX258" fmla="*/ 675099 w 12187779"/>
                <a:gd name="connsiteY258" fmla="*/ 393114 h 733789"/>
                <a:gd name="connsiteX259" fmla="*/ 645635 w 12187779"/>
                <a:gd name="connsiteY259" fmla="*/ 393791 h 733789"/>
                <a:gd name="connsiteX260" fmla="*/ 616767 w 12187779"/>
                <a:gd name="connsiteY260" fmla="*/ 393672 h 733789"/>
                <a:gd name="connsiteX261" fmla="*/ 588497 w 12187779"/>
                <a:gd name="connsiteY261" fmla="*/ 392716 h 733789"/>
                <a:gd name="connsiteX262" fmla="*/ 560784 w 12187779"/>
                <a:gd name="connsiteY262" fmla="*/ 391004 h 733789"/>
                <a:gd name="connsiteX263" fmla="*/ 533669 w 12187779"/>
                <a:gd name="connsiteY263" fmla="*/ 388575 h 733789"/>
                <a:gd name="connsiteX264" fmla="*/ 507190 w 12187779"/>
                <a:gd name="connsiteY264" fmla="*/ 385430 h 733789"/>
                <a:gd name="connsiteX265" fmla="*/ 481309 w 12187779"/>
                <a:gd name="connsiteY265" fmla="*/ 381607 h 733789"/>
                <a:gd name="connsiteX266" fmla="*/ 456025 w 12187779"/>
                <a:gd name="connsiteY266" fmla="*/ 377188 h 733789"/>
                <a:gd name="connsiteX267" fmla="*/ 431379 w 12187779"/>
                <a:gd name="connsiteY267" fmla="*/ 372171 h 733789"/>
                <a:gd name="connsiteX268" fmla="*/ 407329 w 12187779"/>
                <a:gd name="connsiteY268" fmla="*/ 366915 h 733789"/>
                <a:gd name="connsiteX269" fmla="*/ 383956 w 12187779"/>
                <a:gd name="connsiteY269" fmla="*/ 361579 h 733789"/>
                <a:gd name="connsiteX270" fmla="*/ 361181 w 12187779"/>
                <a:gd name="connsiteY270" fmla="*/ 356204 h 733789"/>
                <a:gd name="connsiteX271" fmla="*/ 339043 w 12187779"/>
                <a:gd name="connsiteY271" fmla="*/ 350868 h 733789"/>
                <a:gd name="connsiteX272" fmla="*/ 317581 w 12187779"/>
                <a:gd name="connsiteY272" fmla="*/ 345573 h 733789"/>
                <a:gd name="connsiteX273" fmla="*/ 296757 w 12187779"/>
                <a:gd name="connsiteY273" fmla="*/ 340317 h 733789"/>
                <a:gd name="connsiteX274" fmla="*/ 276570 w 12187779"/>
                <a:gd name="connsiteY274" fmla="*/ 335141 h 733789"/>
                <a:gd name="connsiteX275" fmla="*/ 257099 w 12187779"/>
                <a:gd name="connsiteY275" fmla="*/ 330084 h 733789"/>
                <a:gd name="connsiteX276" fmla="*/ 238226 w 12187779"/>
                <a:gd name="connsiteY276" fmla="*/ 325147 h 733789"/>
                <a:gd name="connsiteX277" fmla="*/ 220069 w 12187779"/>
                <a:gd name="connsiteY277" fmla="*/ 320369 h 733789"/>
                <a:gd name="connsiteX278" fmla="*/ 202589 w 12187779"/>
                <a:gd name="connsiteY278" fmla="*/ 315710 h 733789"/>
                <a:gd name="connsiteX279" fmla="*/ 185787 w 12187779"/>
                <a:gd name="connsiteY279" fmla="*/ 311211 h 733789"/>
                <a:gd name="connsiteX280" fmla="*/ 169701 w 12187779"/>
                <a:gd name="connsiteY280" fmla="*/ 306871 h 733789"/>
                <a:gd name="connsiteX281" fmla="*/ 154251 w 12187779"/>
                <a:gd name="connsiteY281" fmla="*/ 302729 h 733789"/>
                <a:gd name="connsiteX282" fmla="*/ 139519 w 12187779"/>
                <a:gd name="connsiteY282" fmla="*/ 298748 h 733789"/>
                <a:gd name="connsiteX283" fmla="*/ 125543 w 12187779"/>
                <a:gd name="connsiteY283" fmla="*/ 294965 h 733789"/>
                <a:gd name="connsiteX284" fmla="*/ 112205 w 12187779"/>
                <a:gd name="connsiteY284" fmla="*/ 291342 h 733789"/>
                <a:gd name="connsiteX285" fmla="*/ 99622 w 12187779"/>
                <a:gd name="connsiteY285" fmla="*/ 287957 h 733789"/>
                <a:gd name="connsiteX286" fmla="*/ 87757 w 12187779"/>
                <a:gd name="connsiteY286" fmla="*/ 284772 h 733789"/>
                <a:gd name="connsiteX287" fmla="*/ 76608 w 12187779"/>
                <a:gd name="connsiteY287" fmla="*/ 281746 h 733789"/>
                <a:gd name="connsiteX288" fmla="*/ 66216 w 12187779"/>
                <a:gd name="connsiteY288" fmla="*/ 278959 h 733789"/>
                <a:gd name="connsiteX289" fmla="*/ 56540 w 12187779"/>
                <a:gd name="connsiteY289" fmla="*/ 276371 h 733789"/>
                <a:gd name="connsiteX290" fmla="*/ 47621 w 12187779"/>
                <a:gd name="connsiteY290" fmla="*/ 273982 h 733789"/>
                <a:gd name="connsiteX291" fmla="*/ 39459 w 12187779"/>
                <a:gd name="connsiteY291" fmla="*/ 271792 h 733789"/>
                <a:gd name="connsiteX292" fmla="*/ 32013 w 12187779"/>
                <a:gd name="connsiteY292" fmla="*/ 269801 h 733789"/>
                <a:gd name="connsiteX293" fmla="*/ 25364 w 12187779"/>
                <a:gd name="connsiteY293" fmla="*/ 268009 h 733789"/>
                <a:gd name="connsiteX294" fmla="*/ 19431 w 12187779"/>
                <a:gd name="connsiteY294" fmla="*/ 266456 h 733789"/>
                <a:gd name="connsiteX295" fmla="*/ 14334 w 12187779"/>
                <a:gd name="connsiteY295" fmla="*/ 265102 h 733789"/>
                <a:gd name="connsiteX296" fmla="*/ 9954 w 12187779"/>
                <a:gd name="connsiteY296" fmla="*/ 263948 h 733789"/>
                <a:gd name="connsiteX297" fmla="*/ 6371 w 12187779"/>
                <a:gd name="connsiteY297" fmla="*/ 262992 h 733789"/>
                <a:gd name="connsiteX298" fmla="*/ 3584 w 12187779"/>
                <a:gd name="connsiteY298" fmla="*/ 262236 h 733789"/>
                <a:gd name="connsiteX299" fmla="*/ 1593 w 12187779"/>
                <a:gd name="connsiteY299" fmla="*/ 261718 h 733789"/>
                <a:gd name="connsiteX300" fmla="*/ 398 w 12187779"/>
                <a:gd name="connsiteY300" fmla="*/ 261399 h 733789"/>
                <a:gd name="connsiteX301" fmla="*/ 0 w 12187779"/>
                <a:gd name="connsiteY301" fmla="*/ 261280 h 7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33789">
                  <a:moveTo>
                    <a:pt x="12187780" y="142147"/>
                  </a:moveTo>
                  <a:lnTo>
                    <a:pt x="12187381" y="142107"/>
                  </a:lnTo>
                  <a:lnTo>
                    <a:pt x="12186226" y="141868"/>
                  </a:lnTo>
                  <a:lnTo>
                    <a:pt x="12184116" y="141550"/>
                  </a:lnTo>
                  <a:lnTo>
                    <a:pt x="12181369" y="141072"/>
                  </a:lnTo>
                  <a:lnTo>
                    <a:pt x="12177825" y="140475"/>
                  </a:lnTo>
                  <a:lnTo>
                    <a:pt x="12173365" y="139758"/>
                  </a:lnTo>
                  <a:lnTo>
                    <a:pt x="12168269" y="138882"/>
                  </a:lnTo>
                  <a:lnTo>
                    <a:pt x="12162376" y="137927"/>
                  </a:lnTo>
                  <a:lnTo>
                    <a:pt x="12155687" y="136812"/>
                  </a:lnTo>
                  <a:lnTo>
                    <a:pt x="12148360" y="135617"/>
                  </a:lnTo>
                  <a:lnTo>
                    <a:pt x="12140079" y="134303"/>
                  </a:lnTo>
                  <a:lnTo>
                    <a:pt x="12131200" y="132870"/>
                  </a:lnTo>
                  <a:lnTo>
                    <a:pt x="12121484" y="131317"/>
                  </a:lnTo>
                  <a:lnTo>
                    <a:pt x="12111132" y="129684"/>
                  </a:lnTo>
                  <a:lnTo>
                    <a:pt x="12100023" y="127972"/>
                  </a:lnTo>
                  <a:lnTo>
                    <a:pt x="12088077" y="126180"/>
                  </a:lnTo>
                  <a:lnTo>
                    <a:pt x="12075496" y="124349"/>
                  </a:lnTo>
                  <a:lnTo>
                    <a:pt x="12062276" y="122398"/>
                  </a:lnTo>
                  <a:lnTo>
                    <a:pt x="12048260" y="120447"/>
                  </a:lnTo>
                  <a:lnTo>
                    <a:pt x="12033448" y="118416"/>
                  </a:lnTo>
                  <a:lnTo>
                    <a:pt x="12018119" y="116385"/>
                  </a:lnTo>
                  <a:lnTo>
                    <a:pt x="12001992" y="114395"/>
                  </a:lnTo>
                  <a:lnTo>
                    <a:pt x="11985110" y="112364"/>
                  </a:lnTo>
                  <a:lnTo>
                    <a:pt x="11967671" y="110413"/>
                  </a:lnTo>
                  <a:lnTo>
                    <a:pt x="11949474" y="108502"/>
                  </a:lnTo>
                  <a:lnTo>
                    <a:pt x="11930601" y="106670"/>
                  </a:lnTo>
                  <a:lnTo>
                    <a:pt x="11911210" y="104958"/>
                  </a:lnTo>
                  <a:lnTo>
                    <a:pt x="11891023" y="103405"/>
                  </a:lnTo>
                  <a:lnTo>
                    <a:pt x="11870198" y="102051"/>
                  </a:lnTo>
                  <a:lnTo>
                    <a:pt x="11848736" y="100897"/>
                  </a:lnTo>
                  <a:lnTo>
                    <a:pt x="11826599" y="100021"/>
                  </a:lnTo>
                  <a:lnTo>
                    <a:pt x="11803783" y="99463"/>
                  </a:lnTo>
                  <a:lnTo>
                    <a:pt x="11780450" y="99184"/>
                  </a:lnTo>
                  <a:lnTo>
                    <a:pt x="11756361" y="99304"/>
                  </a:lnTo>
                  <a:lnTo>
                    <a:pt x="11731714" y="99742"/>
                  </a:lnTo>
                  <a:lnTo>
                    <a:pt x="11706430" y="100538"/>
                  </a:lnTo>
                  <a:lnTo>
                    <a:pt x="11680509" y="101693"/>
                  </a:lnTo>
                  <a:lnTo>
                    <a:pt x="11654031" y="103206"/>
                  </a:lnTo>
                  <a:lnTo>
                    <a:pt x="11626915" y="105157"/>
                  </a:lnTo>
                  <a:lnTo>
                    <a:pt x="11599283" y="107466"/>
                  </a:lnTo>
                  <a:lnTo>
                    <a:pt x="11570972" y="110134"/>
                  </a:lnTo>
                  <a:lnTo>
                    <a:pt x="11542145" y="113240"/>
                  </a:lnTo>
                  <a:lnTo>
                    <a:pt x="11512680" y="116744"/>
                  </a:lnTo>
                  <a:lnTo>
                    <a:pt x="11482658" y="120606"/>
                  </a:lnTo>
                  <a:lnTo>
                    <a:pt x="11451999" y="124827"/>
                  </a:lnTo>
                  <a:lnTo>
                    <a:pt x="11420822" y="129445"/>
                  </a:lnTo>
                  <a:lnTo>
                    <a:pt x="11389128" y="134423"/>
                  </a:lnTo>
                  <a:lnTo>
                    <a:pt x="11356757" y="139718"/>
                  </a:lnTo>
                  <a:lnTo>
                    <a:pt x="11324026" y="145332"/>
                  </a:lnTo>
                  <a:lnTo>
                    <a:pt x="11290580" y="151265"/>
                  </a:lnTo>
                  <a:lnTo>
                    <a:pt x="11256656" y="157437"/>
                  </a:lnTo>
                  <a:lnTo>
                    <a:pt x="11222215" y="163887"/>
                  </a:lnTo>
                  <a:lnTo>
                    <a:pt x="11187215" y="170537"/>
                  </a:lnTo>
                  <a:lnTo>
                    <a:pt x="11151739" y="177345"/>
                  </a:lnTo>
                  <a:lnTo>
                    <a:pt x="11115704" y="184353"/>
                  </a:lnTo>
                  <a:lnTo>
                    <a:pt x="11079151" y="191441"/>
                  </a:lnTo>
                  <a:lnTo>
                    <a:pt x="11042082" y="198608"/>
                  </a:lnTo>
                  <a:lnTo>
                    <a:pt x="11004574" y="205815"/>
                  </a:lnTo>
                  <a:lnTo>
                    <a:pt x="10966469" y="213022"/>
                  </a:lnTo>
                  <a:lnTo>
                    <a:pt x="10927966" y="220149"/>
                  </a:lnTo>
                  <a:lnTo>
                    <a:pt x="10889024" y="227196"/>
                  </a:lnTo>
                  <a:lnTo>
                    <a:pt x="10849486" y="234045"/>
                  </a:lnTo>
                  <a:lnTo>
                    <a:pt x="10809510" y="240694"/>
                  </a:lnTo>
                  <a:lnTo>
                    <a:pt x="10769016" y="247105"/>
                  </a:lnTo>
                  <a:lnTo>
                    <a:pt x="10728164" y="253197"/>
                  </a:lnTo>
                  <a:lnTo>
                    <a:pt x="10686754" y="258931"/>
                  </a:lnTo>
                  <a:lnTo>
                    <a:pt x="10644946" y="264266"/>
                  </a:lnTo>
                  <a:lnTo>
                    <a:pt x="10602780" y="269084"/>
                  </a:lnTo>
                  <a:lnTo>
                    <a:pt x="10560056" y="273424"/>
                  </a:lnTo>
                  <a:lnTo>
                    <a:pt x="10516814" y="277207"/>
                  </a:lnTo>
                  <a:lnTo>
                    <a:pt x="10473334" y="280392"/>
                  </a:lnTo>
                  <a:lnTo>
                    <a:pt x="10429296" y="282901"/>
                  </a:lnTo>
                  <a:lnTo>
                    <a:pt x="10384900" y="284732"/>
                  </a:lnTo>
                  <a:lnTo>
                    <a:pt x="10340106" y="285807"/>
                  </a:lnTo>
                  <a:lnTo>
                    <a:pt x="10294754" y="286126"/>
                  </a:lnTo>
                  <a:lnTo>
                    <a:pt x="10249164" y="285648"/>
                  </a:lnTo>
                  <a:lnTo>
                    <a:pt x="10203056" y="284374"/>
                  </a:lnTo>
                  <a:lnTo>
                    <a:pt x="10156668" y="282264"/>
                  </a:lnTo>
                  <a:lnTo>
                    <a:pt x="10109764" y="279317"/>
                  </a:lnTo>
                  <a:lnTo>
                    <a:pt x="10062621" y="275534"/>
                  </a:lnTo>
                  <a:lnTo>
                    <a:pt x="10015039" y="270956"/>
                  </a:lnTo>
                  <a:lnTo>
                    <a:pt x="9967100" y="265540"/>
                  </a:lnTo>
                  <a:lnTo>
                    <a:pt x="9918761" y="259329"/>
                  </a:lnTo>
                  <a:lnTo>
                    <a:pt x="9869985" y="252042"/>
                  </a:lnTo>
                  <a:lnTo>
                    <a:pt x="9820930" y="243322"/>
                  </a:lnTo>
                  <a:lnTo>
                    <a:pt x="9771518" y="233368"/>
                  </a:lnTo>
                  <a:lnTo>
                    <a:pt x="9721786" y="222458"/>
                  </a:lnTo>
                  <a:lnTo>
                    <a:pt x="9671696" y="210911"/>
                  </a:lnTo>
                  <a:lnTo>
                    <a:pt x="9621248" y="198887"/>
                  </a:lnTo>
                  <a:lnTo>
                    <a:pt x="9570481" y="186782"/>
                  </a:lnTo>
                  <a:lnTo>
                    <a:pt x="9519395" y="174718"/>
                  </a:lnTo>
                  <a:lnTo>
                    <a:pt x="9467992" y="163091"/>
                  </a:lnTo>
                  <a:lnTo>
                    <a:pt x="9416309" y="152022"/>
                  </a:lnTo>
                  <a:lnTo>
                    <a:pt x="9364268" y="141868"/>
                  </a:lnTo>
                  <a:lnTo>
                    <a:pt x="9311949" y="132830"/>
                  </a:lnTo>
                  <a:lnTo>
                    <a:pt x="9259311" y="125105"/>
                  </a:lnTo>
                  <a:lnTo>
                    <a:pt x="9206394" y="118934"/>
                  </a:lnTo>
                  <a:lnTo>
                    <a:pt x="9153198" y="114514"/>
                  </a:lnTo>
                  <a:lnTo>
                    <a:pt x="9099723" y="111966"/>
                  </a:lnTo>
                  <a:lnTo>
                    <a:pt x="9045970" y="111528"/>
                  </a:lnTo>
                  <a:lnTo>
                    <a:pt x="8991898" y="113280"/>
                  </a:lnTo>
                  <a:lnTo>
                    <a:pt x="8937628" y="117341"/>
                  </a:lnTo>
                  <a:lnTo>
                    <a:pt x="8883079" y="123791"/>
                  </a:lnTo>
                  <a:lnTo>
                    <a:pt x="8828251" y="132671"/>
                  </a:lnTo>
                  <a:lnTo>
                    <a:pt x="8773183" y="144019"/>
                  </a:lnTo>
                  <a:lnTo>
                    <a:pt x="8717878" y="157795"/>
                  </a:lnTo>
                  <a:lnTo>
                    <a:pt x="8662332" y="173921"/>
                  </a:lnTo>
                  <a:lnTo>
                    <a:pt x="8606548" y="192356"/>
                  </a:lnTo>
                  <a:lnTo>
                    <a:pt x="8550566" y="212902"/>
                  </a:lnTo>
                  <a:lnTo>
                    <a:pt x="8494304" y="235359"/>
                  </a:lnTo>
                  <a:lnTo>
                    <a:pt x="8437883" y="259568"/>
                  </a:lnTo>
                  <a:lnTo>
                    <a:pt x="8381224" y="285170"/>
                  </a:lnTo>
                  <a:lnTo>
                    <a:pt x="8324365" y="311808"/>
                  </a:lnTo>
                  <a:lnTo>
                    <a:pt x="8267307" y="339122"/>
                  </a:lnTo>
                  <a:lnTo>
                    <a:pt x="8210050" y="366636"/>
                  </a:lnTo>
                  <a:lnTo>
                    <a:pt x="8152594" y="393871"/>
                  </a:lnTo>
                  <a:lnTo>
                    <a:pt x="8094939" y="420190"/>
                  </a:lnTo>
                  <a:lnTo>
                    <a:pt x="8037124" y="444916"/>
                  </a:lnTo>
                  <a:lnTo>
                    <a:pt x="7979150" y="468090"/>
                  </a:lnTo>
                  <a:lnTo>
                    <a:pt x="7920978" y="491343"/>
                  </a:lnTo>
                  <a:lnTo>
                    <a:pt x="7862646" y="514557"/>
                  </a:lnTo>
                  <a:lnTo>
                    <a:pt x="7804194" y="537531"/>
                  </a:lnTo>
                  <a:lnTo>
                    <a:pt x="7745544" y="560028"/>
                  </a:lnTo>
                  <a:lnTo>
                    <a:pt x="7686774" y="581768"/>
                  </a:lnTo>
                  <a:lnTo>
                    <a:pt x="7627844" y="602552"/>
                  </a:lnTo>
                  <a:lnTo>
                    <a:pt x="7568756" y="622262"/>
                  </a:lnTo>
                  <a:lnTo>
                    <a:pt x="7509587" y="640657"/>
                  </a:lnTo>
                  <a:lnTo>
                    <a:pt x="7450260" y="657619"/>
                  </a:lnTo>
                  <a:lnTo>
                    <a:pt x="7390813" y="672989"/>
                  </a:lnTo>
                  <a:lnTo>
                    <a:pt x="7331286" y="686726"/>
                  </a:lnTo>
                  <a:lnTo>
                    <a:pt x="7271601" y="698711"/>
                  </a:lnTo>
                  <a:lnTo>
                    <a:pt x="7211835" y="708904"/>
                  </a:lnTo>
                  <a:lnTo>
                    <a:pt x="7151990" y="717305"/>
                  </a:lnTo>
                  <a:lnTo>
                    <a:pt x="7092025" y="723955"/>
                  </a:lnTo>
                  <a:lnTo>
                    <a:pt x="7031981" y="728812"/>
                  </a:lnTo>
                  <a:lnTo>
                    <a:pt x="6971817" y="731998"/>
                  </a:lnTo>
                  <a:lnTo>
                    <a:pt x="6911614" y="733591"/>
                  </a:lnTo>
                  <a:lnTo>
                    <a:pt x="6851331" y="733790"/>
                  </a:lnTo>
                  <a:lnTo>
                    <a:pt x="6791008" y="732715"/>
                  </a:lnTo>
                  <a:lnTo>
                    <a:pt x="6730566" y="730564"/>
                  </a:lnTo>
                  <a:lnTo>
                    <a:pt x="6670123" y="727618"/>
                  </a:lnTo>
                  <a:lnTo>
                    <a:pt x="6609601" y="724154"/>
                  </a:lnTo>
                  <a:lnTo>
                    <a:pt x="6549000" y="720411"/>
                  </a:lnTo>
                  <a:lnTo>
                    <a:pt x="6488398" y="716827"/>
                  </a:lnTo>
                  <a:lnTo>
                    <a:pt x="6427796" y="713722"/>
                  </a:lnTo>
                  <a:lnTo>
                    <a:pt x="6367115" y="711492"/>
                  </a:lnTo>
                  <a:lnTo>
                    <a:pt x="6306434" y="710656"/>
                  </a:lnTo>
                  <a:lnTo>
                    <a:pt x="6245713" y="711611"/>
                  </a:lnTo>
                  <a:lnTo>
                    <a:pt x="6184952" y="714876"/>
                  </a:lnTo>
                  <a:lnTo>
                    <a:pt x="6124230" y="721008"/>
                  </a:lnTo>
                  <a:lnTo>
                    <a:pt x="6063509" y="726543"/>
                  </a:lnTo>
                  <a:lnTo>
                    <a:pt x="6002748" y="727180"/>
                  </a:lnTo>
                  <a:lnTo>
                    <a:pt x="5942027" y="723158"/>
                  </a:lnTo>
                  <a:lnTo>
                    <a:pt x="5881346" y="714797"/>
                  </a:lnTo>
                  <a:lnTo>
                    <a:pt x="5820625" y="702334"/>
                  </a:lnTo>
                  <a:lnTo>
                    <a:pt x="5759984" y="686168"/>
                  </a:lnTo>
                  <a:lnTo>
                    <a:pt x="5699342" y="666618"/>
                  </a:lnTo>
                  <a:lnTo>
                    <a:pt x="5638741" y="643962"/>
                  </a:lnTo>
                  <a:lnTo>
                    <a:pt x="5578179" y="618599"/>
                  </a:lnTo>
                  <a:lnTo>
                    <a:pt x="5517657" y="590846"/>
                  </a:lnTo>
                  <a:lnTo>
                    <a:pt x="5457174" y="561023"/>
                  </a:lnTo>
                  <a:lnTo>
                    <a:pt x="5396772" y="529568"/>
                  </a:lnTo>
                  <a:lnTo>
                    <a:pt x="5336409" y="496758"/>
                  </a:lnTo>
                  <a:lnTo>
                    <a:pt x="5276126" y="462954"/>
                  </a:lnTo>
                  <a:lnTo>
                    <a:pt x="5215923" y="428591"/>
                  </a:lnTo>
                  <a:lnTo>
                    <a:pt x="5155799" y="393990"/>
                  </a:lnTo>
                  <a:lnTo>
                    <a:pt x="5095755" y="359429"/>
                  </a:lnTo>
                  <a:lnTo>
                    <a:pt x="5035790" y="325385"/>
                  </a:lnTo>
                  <a:lnTo>
                    <a:pt x="4975905" y="292098"/>
                  </a:lnTo>
                  <a:lnTo>
                    <a:pt x="4916140" y="259926"/>
                  </a:lnTo>
                  <a:lnTo>
                    <a:pt x="4856493" y="229267"/>
                  </a:lnTo>
                  <a:lnTo>
                    <a:pt x="4796927" y="200400"/>
                  </a:lnTo>
                  <a:lnTo>
                    <a:pt x="4737480" y="173642"/>
                  </a:lnTo>
                  <a:lnTo>
                    <a:pt x="4678193" y="149314"/>
                  </a:lnTo>
                  <a:lnTo>
                    <a:pt x="4618985" y="127694"/>
                  </a:lnTo>
                  <a:lnTo>
                    <a:pt x="4559936" y="109099"/>
                  </a:lnTo>
                  <a:lnTo>
                    <a:pt x="4501007" y="93849"/>
                  </a:lnTo>
                  <a:lnTo>
                    <a:pt x="4442236" y="82143"/>
                  </a:lnTo>
                  <a:lnTo>
                    <a:pt x="4383586" y="74259"/>
                  </a:lnTo>
                  <a:lnTo>
                    <a:pt x="4325094" y="70476"/>
                  </a:lnTo>
                  <a:lnTo>
                    <a:pt x="4266762" y="71034"/>
                  </a:lnTo>
                  <a:lnTo>
                    <a:pt x="4208629" y="76091"/>
                  </a:lnTo>
                  <a:lnTo>
                    <a:pt x="4150616" y="85288"/>
                  </a:lnTo>
                  <a:lnTo>
                    <a:pt x="4092801" y="97632"/>
                  </a:lnTo>
                  <a:lnTo>
                    <a:pt x="4035186" y="112444"/>
                  </a:lnTo>
                  <a:lnTo>
                    <a:pt x="3977730" y="128888"/>
                  </a:lnTo>
                  <a:lnTo>
                    <a:pt x="3920473" y="146408"/>
                  </a:lnTo>
                  <a:lnTo>
                    <a:pt x="3863375" y="164365"/>
                  </a:lnTo>
                  <a:lnTo>
                    <a:pt x="3806516" y="182203"/>
                  </a:lnTo>
                  <a:lnTo>
                    <a:pt x="3749856" y="199563"/>
                  </a:lnTo>
                  <a:lnTo>
                    <a:pt x="3693435" y="215928"/>
                  </a:lnTo>
                  <a:lnTo>
                    <a:pt x="3637214" y="230979"/>
                  </a:lnTo>
                  <a:lnTo>
                    <a:pt x="3581191" y="244477"/>
                  </a:lnTo>
                  <a:lnTo>
                    <a:pt x="3525407" y="256144"/>
                  </a:lnTo>
                  <a:lnTo>
                    <a:pt x="3469863" y="265779"/>
                  </a:lnTo>
                  <a:lnTo>
                    <a:pt x="3414556" y="273265"/>
                  </a:lnTo>
                  <a:lnTo>
                    <a:pt x="3359489" y="278481"/>
                  </a:lnTo>
                  <a:lnTo>
                    <a:pt x="3304701" y="281348"/>
                  </a:lnTo>
                  <a:lnTo>
                    <a:pt x="3250112" y="281905"/>
                  </a:lnTo>
                  <a:lnTo>
                    <a:pt x="3195841" y="280074"/>
                  </a:lnTo>
                  <a:lnTo>
                    <a:pt x="3141809" y="276012"/>
                  </a:lnTo>
                  <a:lnTo>
                    <a:pt x="3088056" y="269761"/>
                  </a:lnTo>
                  <a:lnTo>
                    <a:pt x="3034542" y="261360"/>
                  </a:lnTo>
                  <a:lnTo>
                    <a:pt x="2981346" y="251047"/>
                  </a:lnTo>
                  <a:lnTo>
                    <a:pt x="2928429" y="238903"/>
                  </a:lnTo>
                  <a:lnTo>
                    <a:pt x="2875791" y="225126"/>
                  </a:lnTo>
                  <a:lnTo>
                    <a:pt x="2823471" y="209916"/>
                  </a:lnTo>
                  <a:lnTo>
                    <a:pt x="2771470" y="193511"/>
                  </a:lnTo>
                  <a:lnTo>
                    <a:pt x="2719748" y="176071"/>
                  </a:lnTo>
                  <a:lnTo>
                    <a:pt x="2668344" y="157915"/>
                  </a:lnTo>
                  <a:lnTo>
                    <a:pt x="2617259" y="139240"/>
                  </a:lnTo>
                  <a:lnTo>
                    <a:pt x="2566492" y="120288"/>
                  </a:lnTo>
                  <a:lnTo>
                    <a:pt x="2516083" y="101374"/>
                  </a:lnTo>
                  <a:lnTo>
                    <a:pt x="2465954" y="82700"/>
                  </a:lnTo>
                  <a:lnTo>
                    <a:pt x="2416222" y="64583"/>
                  </a:lnTo>
                  <a:lnTo>
                    <a:pt x="2366809" y="47263"/>
                  </a:lnTo>
                  <a:lnTo>
                    <a:pt x="2317754" y="31097"/>
                  </a:lnTo>
                  <a:lnTo>
                    <a:pt x="2269058" y="18077"/>
                  </a:lnTo>
                  <a:lnTo>
                    <a:pt x="2220720" y="8760"/>
                  </a:lnTo>
                  <a:lnTo>
                    <a:pt x="2172740" y="2827"/>
                  </a:lnTo>
                  <a:lnTo>
                    <a:pt x="2125159" y="0"/>
                  </a:lnTo>
                  <a:lnTo>
                    <a:pt x="2077936" y="0"/>
                  </a:lnTo>
                  <a:lnTo>
                    <a:pt x="2031111" y="2548"/>
                  </a:lnTo>
                  <a:lnTo>
                    <a:pt x="1984644" y="7406"/>
                  </a:lnTo>
                  <a:lnTo>
                    <a:pt x="1938616" y="14334"/>
                  </a:lnTo>
                  <a:lnTo>
                    <a:pt x="1892945" y="23134"/>
                  </a:lnTo>
                  <a:lnTo>
                    <a:pt x="1847713" y="33526"/>
                  </a:lnTo>
                  <a:lnTo>
                    <a:pt x="1802879" y="45272"/>
                  </a:lnTo>
                  <a:lnTo>
                    <a:pt x="1758443" y="58252"/>
                  </a:lnTo>
                  <a:lnTo>
                    <a:pt x="1714445" y="72228"/>
                  </a:lnTo>
                  <a:lnTo>
                    <a:pt x="1670885" y="87080"/>
                  </a:lnTo>
                  <a:lnTo>
                    <a:pt x="1627724" y="102569"/>
                  </a:lnTo>
                  <a:lnTo>
                    <a:pt x="1585000" y="118536"/>
                  </a:lnTo>
                  <a:lnTo>
                    <a:pt x="1542754" y="134861"/>
                  </a:lnTo>
                  <a:lnTo>
                    <a:pt x="1500946" y="151385"/>
                  </a:lnTo>
                  <a:lnTo>
                    <a:pt x="1459576" y="167988"/>
                  </a:lnTo>
                  <a:lnTo>
                    <a:pt x="1418684" y="184552"/>
                  </a:lnTo>
                  <a:lnTo>
                    <a:pt x="1378230" y="200917"/>
                  </a:lnTo>
                  <a:lnTo>
                    <a:pt x="1338253" y="217083"/>
                  </a:lnTo>
                  <a:lnTo>
                    <a:pt x="1298755" y="232851"/>
                  </a:lnTo>
                  <a:lnTo>
                    <a:pt x="1259734" y="248220"/>
                  </a:lnTo>
                  <a:lnTo>
                    <a:pt x="1221231" y="262992"/>
                  </a:lnTo>
                  <a:lnTo>
                    <a:pt x="1183205" y="277247"/>
                  </a:lnTo>
                  <a:lnTo>
                    <a:pt x="1145618" y="290824"/>
                  </a:lnTo>
                  <a:lnTo>
                    <a:pt x="1108588" y="303645"/>
                  </a:lnTo>
                  <a:lnTo>
                    <a:pt x="1072076" y="315750"/>
                  </a:lnTo>
                  <a:lnTo>
                    <a:pt x="1036041" y="327058"/>
                  </a:lnTo>
                  <a:lnTo>
                    <a:pt x="1000524" y="337530"/>
                  </a:lnTo>
                  <a:lnTo>
                    <a:pt x="965525" y="347165"/>
                  </a:lnTo>
                  <a:lnTo>
                    <a:pt x="931083" y="355885"/>
                  </a:lnTo>
                  <a:lnTo>
                    <a:pt x="897159" y="363689"/>
                  </a:lnTo>
                  <a:lnTo>
                    <a:pt x="863793" y="370618"/>
                  </a:lnTo>
                  <a:lnTo>
                    <a:pt x="830943" y="376630"/>
                  </a:lnTo>
                  <a:lnTo>
                    <a:pt x="798652" y="381727"/>
                  </a:lnTo>
                  <a:lnTo>
                    <a:pt x="766917" y="385907"/>
                  </a:lnTo>
                  <a:lnTo>
                    <a:pt x="735741" y="389212"/>
                  </a:lnTo>
                  <a:lnTo>
                    <a:pt x="705121" y="391601"/>
                  </a:lnTo>
                  <a:lnTo>
                    <a:pt x="675099" y="393114"/>
                  </a:lnTo>
                  <a:lnTo>
                    <a:pt x="645635" y="393791"/>
                  </a:lnTo>
                  <a:lnTo>
                    <a:pt x="616767" y="393672"/>
                  </a:lnTo>
                  <a:lnTo>
                    <a:pt x="588497" y="392716"/>
                  </a:lnTo>
                  <a:lnTo>
                    <a:pt x="560784" y="391004"/>
                  </a:lnTo>
                  <a:lnTo>
                    <a:pt x="533669" y="388575"/>
                  </a:lnTo>
                  <a:lnTo>
                    <a:pt x="507190" y="385430"/>
                  </a:lnTo>
                  <a:lnTo>
                    <a:pt x="481309" y="381607"/>
                  </a:lnTo>
                  <a:lnTo>
                    <a:pt x="456025" y="377188"/>
                  </a:lnTo>
                  <a:lnTo>
                    <a:pt x="431379" y="372171"/>
                  </a:lnTo>
                  <a:lnTo>
                    <a:pt x="407329" y="366915"/>
                  </a:lnTo>
                  <a:lnTo>
                    <a:pt x="383956" y="361579"/>
                  </a:lnTo>
                  <a:lnTo>
                    <a:pt x="361181" y="356204"/>
                  </a:lnTo>
                  <a:lnTo>
                    <a:pt x="339043" y="350868"/>
                  </a:lnTo>
                  <a:lnTo>
                    <a:pt x="317581" y="345573"/>
                  </a:lnTo>
                  <a:lnTo>
                    <a:pt x="296757" y="340317"/>
                  </a:lnTo>
                  <a:lnTo>
                    <a:pt x="276570" y="335141"/>
                  </a:lnTo>
                  <a:lnTo>
                    <a:pt x="257099" y="330084"/>
                  </a:lnTo>
                  <a:lnTo>
                    <a:pt x="238226" y="325147"/>
                  </a:lnTo>
                  <a:lnTo>
                    <a:pt x="220069" y="320369"/>
                  </a:lnTo>
                  <a:lnTo>
                    <a:pt x="202589" y="315710"/>
                  </a:lnTo>
                  <a:lnTo>
                    <a:pt x="185787" y="311211"/>
                  </a:lnTo>
                  <a:lnTo>
                    <a:pt x="169701" y="306871"/>
                  </a:lnTo>
                  <a:lnTo>
                    <a:pt x="154251" y="302729"/>
                  </a:lnTo>
                  <a:lnTo>
                    <a:pt x="139519" y="298748"/>
                  </a:lnTo>
                  <a:lnTo>
                    <a:pt x="125543" y="294965"/>
                  </a:lnTo>
                  <a:lnTo>
                    <a:pt x="112205" y="291342"/>
                  </a:lnTo>
                  <a:lnTo>
                    <a:pt x="99622" y="287957"/>
                  </a:lnTo>
                  <a:lnTo>
                    <a:pt x="87757" y="284772"/>
                  </a:lnTo>
                  <a:lnTo>
                    <a:pt x="76608" y="281746"/>
                  </a:lnTo>
                  <a:lnTo>
                    <a:pt x="66216" y="278959"/>
                  </a:lnTo>
                  <a:lnTo>
                    <a:pt x="56540" y="276371"/>
                  </a:lnTo>
                  <a:lnTo>
                    <a:pt x="47621" y="273982"/>
                  </a:lnTo>
                  <a:lnTo>
                    <a:pt x="39459" y="271792"/>
                  </a:lnTo>
                  <a:lnTo>
                    <a:pt x="32013" y="269801"/>
                  </a:lnTo>
                  <a:lnTo>
                    <a:pt x="25364" y="268009"/>
                  </a:lnTo>
                  <a:lnTo>
                    <a:pt x="19431" y="266456"/>
                  </a:lnTo>
                  <a:lnTo>
                    <a:pt x="14334" y="265102"/>
                  </a:lnTo>
                  <a:lnTo>
                    <a:pt x="9954" y="263948"/>
                  </a:lnTo>
                  <a:lnTo>
                    <a:pt x="6371" y="262992"/>
                  </a:lnTo>
                  <a:lnTo>
                    <a:pt x="3584" y="262236"/>
                  </a:lnTo>
                  <a:lnTo>
                    <a:pt x="1593" y="261718"/>
                  </a:lnTo>
                  <a:lnTo>
                    <a:pt x="398" y="261399"/>
                  </a:lnTo>
                  <a:lnTo>
                    <a:pt x="0" y="26128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12B6878-EC1D-95CE-08AB-B5F269509355}"/>
                </a:ext>
              </a:extLst>
            </p:cNvPr>
            <p:cNvSpPr/>
            <p:nvPr/>
          </p:nvSpPr>
          <p:spPr>
            <a:xfrm>
              <a:off x="1513" y="3191211"/>
              <a:ext cx="12187779" cy="771416"/>
            </a:xfrm>
            <a:custGeom>
              <a:avLst/>
              <a:gdLst>
                <a:gd name="connsiteX0" fmla="*/ 12187780 w 12187779"/>
                <a:gd name="connsiteY0" fmla="*/ 149195 h 771416"/>
                <a:gd name="connsiteX1" fmla="*/ 12187381 w 12187779"/>
                <a:gd name="connsiteY1" fmla="*/ 149115 h 771416"/>
                <a:gd name="connsiteX2" fmla="*/ 12186226 w 12187779"/>
                <a:gd name="connsiteY2" fmla="*/ 148916 h 771416"/>
                <a:gd name="connsiteX3" fmla="*/ 12184116 w 12187779"/>
                <a:gd name="connsiteY3" fmla="*/ 148597 h 771416"/>
                <a:gd name="connsiteX4" fmla="*/ 12181369 w 12187779"/>
                <a:gd name="connsiteY4" fmla="*/ 148120 h 771416"/>
                <a:gd name="connsiteX5" fmla="*/ 12177825 w 12187779"/>
                <a:gd name="connsiteY5" fmla="*/ 147483 h 771416"/>
                <a:gd name="connsiteX6" fmla="*/ 12173365 w 12187779"/>
                <a:gd name="connsiteY6" fmla="*/ 146766 h 771416"/>
                <a:gd name="connsiteX7" fmla="*/ 12168269 w 12187779"/>
                <a:gd name="connsiteY7" fmla="*/ 145890 h 771416"/>
                <a:gd name="connsiteX8" fmla="*/ 12162376 w 12187779"/>
                <a:gd name="connsiteY8" fmla="*/ 144934 h 771416"/>
                <a:gd name="connsiteX9" fmla="*/ 12155687 w 12187779"/>
                <a:gd name="connsiteY9" fmla="*/ 143819 h 771416"/>
                <a:gd name="connsiteX10" fmla="*/ 12148360 w 12187779"/>
                <a:gd name="connsiteY10" fmla="*/ 142625 h 771416"/>
                <a:gd name="connsiteX11" fmla="*/ 12140079 w 12187779"/>
                <a:gd name="connsiteY11" fmla="*/ 141311 h 771416"/>
                <a:gd name="connsiteX12" fmla="*/ 12131200 w 12187779"/>
                <a:gd name="connsiteY12" fmla="*/ 139878 h 771416"/>
                <a:gd name="connsiteX13" fmla="*/ 12121484 w 12187779"/>
                <a:gd name="connsiteY13" fmla="*/ 138364 h 771416"/>
                <a:gd name="connsiteX14" fmla="*/ 12111132 w 12187779"/>
                <a:gd name="connsiteY14" fmla="*/ 136772 h 771416"/>
                <a:gd name="connsiteX15" fmla="*/ 12100023 w 12187779"/>
                <a:gd name="connsiteY15" fmla="*/ 135099 h 771416"/>
                <a:gd name="connsiteX16" fmla="*/ 12088077 w 12187779"/>
                <a:gd name="connsiteY16" fmla="*/ 133348 h 771416"/>
                <a:gd name="connsiteX17" fmla="*/ 12075496 w 12187779"/>
                <a:gd name="connsiteY17" fmla="*/ 131516 h 771416"/>
                <a:gd name="connsiteX18" fmla="*/ 12062276 w 12187779"/>
                <a:gd name="connsiteY18" fmla="*/ 129684 h 771416"/>
                <a:gd name="connsiteX19" fmla="*/ 12048260 w 12187779"/>
                <a:gd name="connsiteY19" fmla="*/ 127813 h 771416"/>
                <a:gd name="connsiteX20" fmla="*/ 12033448 w 12187779"/>
                <a:gd name="connsiteY20" fmla="*/ 125942 h 771416"/>
                <a:gd name="connsiteX21" fmla="*/ 12018119 w 12187779"/>
                <a:gd name="connsiteY21" fmla="*/ 124070 h 771416"/>
                <a:gd name="connsiteX22" fmla="*/ 12001992 w 12187779"/>
                <a:gd name="connsiteY22" fmla="*/ 122239 h 771416"/>
                <a:gd name="connsiteX23" fmla="*/ 11985110 w 12187779"/>
                <a:gd name="connsiteY23" fmla="*/ 120447 h 771416"/>
                <a:gd name="connsiteX24" fmla="*/ 11967671 w 12187779"/>
                <a:gd name="connsiteY24" fmla="*/ 118735 h 771416"/>
                <a:gd name="connsiteX25" fmla="*/ 11949474 w 12187779"/>
                <a:gd name="connsiteY25" fmla="*/ 117102 h 771416"/>
                <a:gd name="connsiteX26" fmla="*/ 11930601 w 12187779"/>
                <a:gd name="connsiteY26" fmla="*/ 115629 h 771416"/>
                <a:gd name="connsiteX27" fmla="*/ 11911210 w 12187779"/>
                <a:gd name="connsiteY27" fmla="*/ 114355 h 771416"/>
                <a:gd name="connsiteX28" fmla="*/ 11891023 w 12187779"/>
                <a:gd name="connsiteY28" fmla="*/ 113240 h 771416"/>
                <a:gd name="connsiteX29" fmla="*/ 11870198 w 12187779"/>
                <a:gd name="connsiteY29" fmla="*/ 112444 h 771416"/>
                <a:gd name="connsiteX30" fmla="*/ 11848736 w 12187779"/>
                <a:gd name="connsiteY30" fmla="*/ 111886 h 771416"/>
                <a:gd name="connsiteX31" fmla="*/ 11826599 w 12187779"/>
                <a:gd name="connsiteY31" fmla="*/ 111727 h 771416"/>
                <a:gd name="connsiteX32" fmla="*/ 11803783 w 12187779"/>
                <a:gd name="connsiteY32" fmla="*/ 111966 h 771416"/>
                <a:gd name="connsiteX33" fmla="*/ 11780450 w 12187779"/>
                <a:gd name="connsiteY33" fmla="*/ 112563 h 771416"/>
                <a:gd name="connsiteX34" fmla="*/ 11756361 w 12187779"/>
                <a:gd name="connsiteY34" fmla="*/ 113558 h 771416"/>
                <a:gd name="connsiteX35" fmla="*/ 11731714 w 12187779"/>
                <a:gd name="connsiteY35" fmla="*/ 114952 h 771416"/>
                <a:gd name="connsiteX36" fmla="*/ 11706430 w 12187779"/>
                <a:gd name="connsiteY36" fmla="*/ 116744 h 771416"/>
                <a:gd name="connsiteX37" fmla="*/ 11680509 w 12187779"/>
                <a:gd name="connsiteY37" fmla="*/ 118934 h 771416"/>
                <a:gd name="connsiteX38" fmla="*/ 11654031 w 12187779"/>
                <a:gd name="connsiteY38" fmla="*/ 121562 h 771416"/>
                <a:gd name="connsiteX39" fmla="*/ 11626915 w 12187779"/>
                <a:gd name="connsiteY39" fmla="*/ 124588 h 771416"/>
                <a:gd name="connsiteX40" fmla="*/ 11599283 w 12187779"/>
                <a:gd name="connsiteY40" fmla="*/ 128052 h 771416"/>
                <a:gd name="connsiteX41" fmla="*/ 11570972 w 12187779"/>
                <a:gd name="connsiteY41" fmla="*/ 131914 h 771416"/>
                <a:gd name="connsiteX42" fmla="*/ 11542145 w 12187779"/>
                <a:gd name="connsiteY42" fmla="*/ 136175 h 771416"/>
                <a:gd name="connsiteX43" fmla="*/ 11512680 w 12187779"/>
                <a:gd name="connsiteY43" fmla="*/ 140873 h 771416"/>
                <a:gd name="connsiteX44" fmla="*/ 11482658 w 12187779"/>
                <a:gd name="connsiteY44" fmla="*/ 145970 h 771416"/>
                <a:gd name="connsiteX45" fmla="*/ 11451999 w 12187779"/>
                <a:gd name="connsiteY45" fmla="*/ 151424 h 771416"/>
                <a:gd name="connsiteX46" fmla="*/ 11420822 w 12187779"/>
                <a:gd name="connsiteY46" fmla="*/ 157238 h 771416"/>
                <a:gd name="connsiteX47" fmla="*/ 11389128 w 12187779"/>
                <a:gd name="connsiteY47" fmla="*/ 163409 h 771416"/>
                <a:gd name="connsiteX48" fmla="*/ 11356757 w 12187779"/>
                <a:gd name="connsiteY48" fmla="*/ 169900 h 771416"/>
                <a:gd name="connsiteX49" fmla="*/ 11324026 w 12187779"/>
                <a:gd name="connsiteY49" fmla="*/ 176708 h 771416"/>
                <a:gd name="connsiteX50" fmla="*/ 11290580 w 12187779"/>
                <a:gd name="connsiteY50" fmla="*/ 183756 h 771416"/>
                <a:gd name="connsiteX51" fmla="*/ 11256656 w 12187779"/>
                <a:gd name="connsiteY51" fmla="*/ 191043 h 771416"/>
                <a:gd name="connsiteX52" fmla="*/ 11222215 w 12187779"/>
                <a:gd name="connsiteY52" fmla="*/ 198528 h 771416"/>
                <a:gd name="connsiteX53" fmla="*/ 11187215 w 12187779"/>
                <a:gd name="connsiteY53" fmla="*/ 206173 h 771416"/>
                <a:gd name="connsiteX54" fmla="*/ 11151739 w 12187779"/>
                <a:gd name="connsiteY54" fmla="*/ 213937 h 771416"/>
                <a:gd name="connsiteX55" fmla="*/ 11115704 w 12187779"/>
                <a:gd name="connsiteY55" fmla="*/ 221821 h 771416"/>
                <a:gd name="connsiteX56" fmla="*/ 11079151 w 12187779"/>
                <a:gd name="connsiteY56" fmla="*/ 229665 h 771416"/>
                <a:gd name="connsiteX57" fmla="*/ 11042082 w 12187779"/>
                <a:gd name="connsiteY57" fmla="*/ 237549 h 771416"/>
                <a:gd name="connsiteX58" fmla="*/ 11004574 w 12187779"/>
                <a:gd name="connsiteY58" fmla="*/ 245313 h 771416"/>
                <a:gd name="connsiteX59" fmla="*/ 10966469 w 12187779"/>
                <a:gd name="connsiteY59" fmla="*/ 252998 h 771416"/>
                <a:gd name="connsiteX60" fmla="*/ 10927966 w 12187779"/>
                <a:gd name="connsiteY60" fmla="*/ 260484 h 771416"/>
                <a:gd name="connsiteX61" fmla="*/ 10889024 w 12187779"/>
                <a:gd name="connsiteY61" fmla="*/ 267770 h 771416"/>
                <a:gd name="connsiteX62" fmla="*/ 10849486 w 12187779"/>
                <a:gd name="connsiteY62" fmla="*/ 274778 h 771416"/>
                <a:gd name="connsiteX63" fmla="*/ 10809510 w 12187779"/>
                <a:gd name="connsiteY63" fmla="*/ 281427 h 771416"/>
                <a:gd name="connsiteX64" fmla="*/ 10769016 w 12187779"/>
                <a:gd name="connsiteY64" fmla="*/ 287679 h 771416"/>
                <a:gd name="connsiteX65" fmla="*/ 10728164 w 12187779"/>
                <a:gd name="connsiteY65" fmla="*/ 293492 h 771416"/>
                <a:gd name="connsiteX66" fmla="*/ 10686754 w 12187779"/>
                <a:gd name="connsiteY66" fmla="*/ 298788 h 771416"/>
                <a:gd name="connsiteX67" fmla="*/ 10644946 w 12187779"/>
                <a:gd name="connsiteY67" fmla="*/ 303526 h 771416"/>
                <a:gd name="connsiteX68" fmla="*/ 10602780 w 12187779"/>
                <a:gd name="connsiteY68" fmla="*/ 307667 h 771416"/>
                <a:gd name="connsiteX69" fmla="*/ 10560056 w 12187779"/>
                <a:gd name="connsiteY69" fmla="*/ 311171 h 771416"/>
                <a:gd name="connsiteX70" fmla="*/ 10516814 w 12187779"/>
                <a:gd name="connsiteY70" fmla="*/ 313998 h 771416"/>
                <a:gd name="connsiteX71" fmla="*/ 10473334 w 12187779"/>
                <a:gd name="connsiteY71" fmla="*/ 316068 h 771416"/>
                <a:gd name="connsiteX72" fmla="*/ 10429296 w 12187779"/>
                <a:gd name="connsiteY72" fmla="*/ 317382 h 771416"/>
                <a:gd name="connsiteX73" fmla="*/ 10384900 w 12187779"/>
                <a:gd name="connsiteY73" fmla="*/ 317860 h 771416"/>
                <a:gd name="connsiteX74" fmla="*/ 10340106 w 12187779"/>
                <a:gd name="connsiteY74" fmla="*/ 317581 h 771416"/>
                <a:gd name="connsiteX75" fmla="*/ 10294754 w 12187779"/>
                <a:gd name="connsiteY75" fmla="*/ 316427 h 771416"/>
                <a:gd name="connsiteX76" fmla="*/ 10249164 w 12187779"/>
                <a:gd name="connsiteY76" fmla="*/ 314476 h 771416"/>
                <a:gd name="connsiteX77" fmla="*/ 10203056 w 12187779"/>
                <a:gd name="connsiteY77" fmla="*/ 311688 h 771416"/>
                <a:gd name="connsiteX78" fmla="*/ 10156668 w 12187779"/>
                <a:gd name="connsiteY78" fmla="*/ 308105 h 771416"/>
                <a:gd name="connsiteX79" fmla="*/ 10109764 w 12187779"/>
                <a:gd name="connsiteY79" fmla="*/ 303725 h 771416"/>
                <a:gd name="connsiteX80" fmla="*/ 10062621 w 12187779"/>
                <a:gd name="connsiteY80" fmla="*/ 298588 h 771416"/>
                <a:gd name="connsiteX81" fmla="*/ 10015039 w 12187779"/>
                <a:gd name="connsiteY81" fmla="*/ 292815 h 771416"/>
                <a:gd name="connsiteX82" fmla="*/ 9967100 w 12187779"/>
                <a:gd name="connsiteY82" fmla="*/ 286365 h 771416"/>
                <a:gd name="connsiteX83" fmla="*/ 9918761 w 12187779"/>
                <a:gd name="connsiteY83" fmla="*/ 279397 h 771416"/>
                <a:gd name="connsiteX84" fmla="*/ 9869985 w 12187779"/>
                <a:gd name="connsiteY84" fmla="*/ 271194 h 771416"/>
                <a:gd name="connsiteX85" fmla="*/ 9820930 w 12187779"/>
                <a:gd name="connsiteY85" fmla="*/ 260762 h 771416"/>
                <a:gd name="connsiteX86" fmla="*/ 9771518 w 12187779"/>
                <a:gd name="connsiteY86" fmla="*/ 248419 h 771416"/>
                <a:gd name="connsiteX87" fmla="*/ 9721786 w 12187779"/>
                <a:gd name="connsiteY87" fmla="*/ 234483 h 771416"/>
                <a:gd name="connsiteX88" fmla="*/ 9671696 w 12187779"/>
                <a:gd name="connsiteY88" fmla="*/ 219233 h 771416"/>
                <a:gd name="connsiteX89" fmla="*/ 9621248 w 12187779"/>
                <a:gd name="connsiteY89" fmla="*/ 203027 h 771416"/>
                <a:gd name="connsiteX90" fmla="*/ 9570481 w 12187779"/>
                <a:gd name="connsiteY90" fmla="*/ 186225 h 771416"/>
                <a:gd name="connsiteX91" fmla="*/ 9519395 w 12187779"/>
                <a:gd name="connsiteY91" fmla="*/ 169103 h 771416"/>
                <a:gd name="connsiteX92" fmla="*/ 9467992 w 12187779"/>
                <a:gd name="connsiteY92" fmla="*/ 152022 h 771416"/>
                <a:gd name="connsiteX93" fmla="*/ 9416309 w 12187779"/>
                <a:gd name="connsiteY93" fmla="*/ 135259 h 771416"/>
                <a:gd name="connsiteX94" fmla="*/ 9364268 w 12187779"/>
                <a:gd name="connsiteY94" fmla="*/ 119212 h 771416"/>
                <a:gd name="connsiteX95" fmla="*/ 9311949 w 12187779"/>
                <a:gd name="connsiteY95" fmla="*/ 104082 h 771416"/>
                <a:gd name="connsiteX96" fmla="*/ 9259311 w 12187779"/>
                <a:gd name="connsiteY96" fmla="*/ 90226 h 771416"/>
                <a:gd name="connsiteX97" fmla="*/ 9206394 w 12187779"/>
                <a:gd name="connsiteY97" fmla="*/ 77922 h 771416"/>
                <a:gd name="connsiteX98" fmla="*/ 9153198 w 12187779"/>
                <a:gd name="connsiteY98" fmla="*/ 67410 h 771416"/>
                <a:gd name="connsiteX99" fmla="*/ 9099723 w 12187779"/>
                <a:gd name="connsiteY99" fmla="*/ 58929 h 771416"/>
                <a:gd name="connsiteX100" fmla="*/ 9045970 w 12187779"/>
                <a:gd name="connsiteY100" fmla="*/ 52718 h 771416"/>
                <a:gd name="connsiteX101" fmla="*/ 8991898 w 12187779"/>
                <a:gd name="connsiteY101" fmla="*/ 48935 h 771416"/>
                <a:gd name="connsiteX102" fmla="*/ 8937628 w 12187779"/>
                <a:gd name="connsiteY102" fmla="*/ 47781 h 771416"/>
                <a:gd name="connsiteX103" fmla="*/ 8883079 w 12187779"/>
                <a:gd name="connsiteY103" fmla="*/ 49413 h 771416"/>
                <a:gd name="connsiteX104" fmla="*/ 8828251 w 12187779"/>
                <a:gd name="connsiteY104" fmla="*/ 53873 h 771416"/>
                <a:gd name="connsiteX105" fmla="*/ 8773183 w 12187779"/>
                <a:gd name="connsiteY105" fmla="*/ 61279 h 771416"/>
                <a:gd name="connsiteX106" fmla="*/ 8717878 w 12187779"/>
                <a:gd name="connsiteY106" fmla="*/ 71591 h 771416"/>
                <a:gd name="connsiteX107" fmla="*/ 8662332 w 12187779"/>
                <a:gd name="connsiteY107" fmla="*/ 84850 h 771416"/>
                <a:gd name="connsiteX108" fmla="*/ 8606548 w 12187779"/>
                <a:gd name="connsiteY108" fmla="*/ 101016 h 771416"/>
                <a:gd name="connsiteX109" fmla="*/ 8550566 w 12187779"/>
                <a:gd name="connsiteY109" fmla="*/ 119850 h 771416"/>
                <a:gd name="connsiteX110" fmla="*/ 8494304 w 12187779"/>
                <a:gd name="connsiteY110" fmla="*/ 141311 h 771416"/>
                <a:gd name="connsiteX111" fmla="*/ 8437883 w 12187779"/>
                <a:gd name="connsiteY111" fmla="*/ 165082 h 771416"/>
                <a:gd name="connsiteX112" fmla="*/ 8381224 w 12187779"/>
                <a:gd name="connsiteY112" fmla="*/ 190963 h 771416"/>
                <a:gd name="connsiteX113" fmla="*/ 8324365 w 12187779"/>
                <a:gd name="connsiteY113" fmla="*/ 218556 h 771416"/>
                <a:gd name="connsiteX114" fmla="*/ 8267307 w 12187779"/>
                <a:gd name="connsiteY114" fmla="*/ 247463 h 771416"/>
                <a:gd name="connsiteX115" fmla="*/ 8210050 w 12187779"/>
                <a:gd name="connsiteY115" fmla="*/ 277247 h 771416"/>
                <a:gd name="connsiteX116" fmla="*/ 8152594 w 12187779"/>
                <a:gd name="connsiteY116" fmla="*/ 307269 h 771416"/>
                <a:gd name="connsiteX117" fmla="*/ 8094939 w 12187779"/>
                <a:gd name="connsiteY117" fmla="*/ 336972 h 771416"/>
                <a:gd name="connsiteX118" fmla="*/ 8037124 w 12187779"/>
                <a:gd name="connsiteY118" fmla="*/ 365640 h 771416"/>
                <a:gd name="connsiteX119" fmla="*/ 7979150 w 12187779"/>
                <a:gd name="connsiteY119" fmla="*/ 393313 h 771416"/>
                <a:gd name="connsiteX120" fmla="*/ 7920978 w 12187779"/>
                <a:gd name="connsiteY120" fmla="*/ 422181 h 771416"/>
                <a:gd name="connsiteX121" fmla="*/ 7862646 w 12187779"/>
                <a:gd name="connsiteY121" fmla="*/ 451964 h 771416"/>
                <a:gd name="connsiteX122" fmla="*/ 7804194 w 12187779"/>
                <a:gd name="connsiteY122" fmla="*/ 482225 h 771416"/>
                <a:gd name="connsiteX123" fmla="*/ 7745544 w 12187779"/>
                <a:gd name="connsiteY123" fmla="*/ 512566 h 771416"/>
                <a:gd name="connsiteX124" fmla="*/ 7686774 w 12187779"/>
                <a:gd name="connsiteY124" fmla="*/ 542548 h 771416"/>
                <a:gd name="connsiteX125" fmla="*/ 7627844 w 12187779"/>
                <a:gd name="connsiteY125" fmla="*/ 571814 h 771416"/>
                <a:gd name="connsiteX126" fmla="*/ 7568756 w 12187779"/>
                <a:gd name="connsiteY126" fmla="*/ 600004 h 771416"/>
                <a:gd name="connsiteX127" fmla="*/ 7509587 w 12187779"/>
                <a:gd name="connsiteY127" fmla="*/ 626761 h 771416"/>
                <a:gd name="connsiteX128" fmla="*/ 7450260 w 12187779"/>
                <a:gd name="connsiteY128" fmla="*/ 651846 h 771416"/>
                <a:gd name="connsiteX129" fmla="*/ 7390813 w 12187779"/>
                <a:gd name="connsiteY129" fmla="*/ 674980 h 771416"/>
                <a:gd name="connsiteX130" fmla="*/ 7331286 w 12187779"/>
                <a:gd name="connsiteY130" fmla="*/ 695923 h 771416"/>
                <a:gd name="connsiteX131" fmla="*/ 7271601 w 12187779"/>
                <a:gd name="connsiteY131" fmla="*/ 714518 h 771416"/>
                <a:gd name="connsiteX132" fmla="*/ 7211835 w 12187779"/>
                <a:gd name="connsiteY132" fmla="*/ 730564 h 771416"/>
                <a:gd name="connsiteX133" fmla="*/ 7151990 w 12187779"/>
                <a:gd name="connsiteY133" fmla="*/ 744023 h 771416"/>
                <a:gd name="connsiteX134" fmla="*/ 7092025 w 12187779"/>
                <a:gd name="connsiteY134" fmla="*/ 754773 h 771416"/>
                <a:gd name="connsiteX135" fmla="*/ 7031981 w 12187779"/>
                <a:gd name="connsiteY135" fmla="*/ 762856 h 771416"/>
                <a:gd name="connsiteX136" fmla="*/ 6971817 w 12187779"/>
                <a:gd name="connsiteY136" fmla="*/ 768231 h 771416"/>
                <a:gd name="connsiteX137" fmla="*/ 6911614 w 12187779"/>
                <a:gd name="connsiteY137" fmla="*/ 771058 h 771416"/>
                <a:gd name="connsiteX138" fmla="*/ 6851331 w 12187779"/>
                <a:gd name="connsiteY138" fmla="*/ 771417 h 771416"/>
                <a:gd name="connsiteX139" fmla="*/ 6791008 w 12187779"/>
                <a:gd name="connsiteY139" fmla="*/ 769506 h 771416"/>
                <a:gd name="connsiteX140" fmla="*/ 6730566 w 12187779"/>
                <a:gd name="connsiteY140" fmla="*/ 765564 h 771416"/>
                <a:gd name="connsiteX141" fmla="*/ 6670123 w 12187779"/>
                <a:gd name="connsiteY141" fmla="*/ 759870 h 771416"/>
                <a:gd name="connsiteX142" fmla="*/ 6609601 w 12187779"/>
                <a:gd name="connsiteY142" fmla="*/ 752822 h 771416"/>
                <a:gd name="connsiteX143" fmla="*/ 6549000 w 12187779"/>
                <a:gd name="connsiteY143" fmla="*/ 744699 h 771416"/>
                <a:gd name="connsiteX144" fmla="*/ 6488398 w 12187779"/>
                <a:gd name="connsiteY144" fmla="*/ 736099 h 771416"/>
                <a:gd name="connsiteX145" fmla="*/ 6427796 w 12187779"/>
                <a:gd name="connsiteY145" fmla="*/ 727379 h 771416"/>
                <a:gd name="connsiteX146" fmla="*/ 6367115 w 12187779"/>
                <a:gd name="connsiteY146" fmla="*/ 719256 h 771416"/>
                <a:gd name="connsiteX147" fmla="*/ 6306434 w 12187779"/>
                <a:gd name="connsiteY147" fmla="*/ 712169 h 771416"/>
                <a:gd name="connsiteX148" fmla="*/ 6245713 w 12187779"/>
                <a:gd name="connsiteY148" fmla="*/ 706913 h 771416"/>
                <a:gd name="connsiteX149" fmla="*/ 6184952 w 12187779"/>
                <a:gd name="connsiteY149" fmla="*/ 704166 h 771416"/>
                <a:gd name="connsiteX150" fmla="*/ 6124230 w 12187779"/>
                <a:gd name="connsiteY150" fmla="*/ 704604 h 771416"/>
                <a:gd name="connsiteX151" fmla="*/ 6063509 w 12187779"/>
                <a:gd name="connsiteY151" fmla="*/ 705042 h 771416"/>
                <a:gd name="connsiteX152" fmla="*/ 6002748 w 12187779"/>
                <a:gd name="connsiteY152" fmla="*/ 701100 h 771416"/>
                <a:gd name="connsiteX153" fmla="*/ 5942027 w 12187779"/>
                <a:gd name="connsiteY153" fmla="*/ 692977 h 771416"/>
                <a:gd name="connsiteX154" fmla="*/ 5881346 w 12187779"/>
                <a:gd name="connsiteY154" fmla="*/ 681072 h 771416"/>
                <a:gd name="connsiteX155" fmla="*/ 5820625 w 12187779"/>
                <a:gd name="connsiteY155" fmla="*/ 665583 h 771416"/>
                <a:gd name="connsiteX156" fmla="*/ 5759984 w 12187779"/>
                <a:gd name="connsiteY156" fmla="*/ 646829 h 771416"/>
                <a:gd name="connsiteX157" fmla="*/ 5699342 w 12187779"/>
                <a:gd name="connsiteY157" fmla="*/ 625129 h 771416"/>
                <a:gd name="connsiteX158" fmla="*/ 5638741 w 12187779"/>
                <a:gd name="connsiteY158" fmla="*/ 600761 h 771416"/>
                <a:gd name="connsiteX159" fmla="*/ 5578179 w 12187779"/>
                <a:gd name="connsiteY159" fmla="*/ 574043 h 771416"/>
                <a:gd name="connsiteX160" fmla="*/ 5517657 w 12187779"/>
                <a:gd name="connsiteY160" fmla="*/ 545335 h 771416"/>
                <a:gd name="connsiteX161" fmla="*/ 5457174 w 12187779"/>
                <a:gd name="connsiteY161" fmla="*/ 514955 h 771416"/>
                <a:gd name="connsiteX162" fmla="*/ 5396772 w 12187779"/>
                <a:gd name="connsiteY162" fmla="*/ 483141 h 771416"/>
                <a:gd name="connsiteX163" fmla="*/ 5336409 w 12187779"/>
                <a:gd name="connsiteY163" fmla="*/ 450292 h 771416"/>
                <a:gd name="connsiteX164" fmla="*/ 5276126 w 12187779"/>
                <a:gd name="connsiteY164" fmla="*/ 416726 h 771416"/>
                <a:gd name="connsiteX165" fmla="*/ 5215923 w 12187779"/>
                <a:gd name="connsiteY165" fmla="*/ 382722 h 771416"/>
                <a:gd name="connsiteX166" fmla="*/ 5155799 w 12187779"/>
                <a:gd name="connsiteY166" fmla="*/ 348639 h 771416"/>
                <a:gd name="connsiteX167" fmla="*/ 5095755 w 12187779"/>
                <a:gd name="connsiteY167" fmla="*/ 314754 h 771416"/>
                <a:gd name="connsiteX168" fmla="*/ 5035790 w 12187779"/>
                <a:gd name="connsiteY168" fmla="*/ 281388 h 771416"/>
                <a:gd name="connsiteX169" fmla="*/ 4975905 w 12187779"/>
                <a:gd name="connsiteY169" fmla="*/ 248857 h 771416"/>
                <a:gd name="connsiteX170" fmla="*/ 4916140 w 12187779"/>
                <a:gd name="connsiteY170" fmla="*/ 217401 h 771416"/>
                <a:gd name="connsiteX171" fmla="*/ 4856493 w 12187779"/>
                <a:gd name="connsiteY171" fmla="*/ 187339 h 771416"/>
                <a:gd name="connsiteX172" fmla="*/ 4796927 w 12187779"/>
                <a:gd name="connsiteY172" fmla="*/ 158990 h 771416"/>
                <a:gd name="connsiteX173" fmla="*/ 4737480 w 12187779"/>
                <a:gd name="connsiteY173" fmla="*/ 132591 h 771416"/>
                <a:gd name="connsiteX174" fmla="*/ 4678193 w 12187779"/>
                <a:gd name="connsiteY174" fmla="*/ 108382 h 771416"/>
                <a:gd name="connsiteX175" fmla="*/ 4618985 w 12187779"/>
                <a:gd name="connsiteY175" fmla="*/ 86642 h 771416"/>
                <a:gd name="connsiteX176" fmla="*/ 4559936 w 12187779"/>
                <a:gd name="connsiteY176" fmla="*/ 67609 h 771416"/>
                <a:gd name="connsiteX177" fmla="*/ 4501007 w 12187779"/>
                <a:gd name="connsiteY177" fmla="*/ 51523 h 771416"/>
                <a:gd name="connsiteX178" fmla="*/ 4442236 w 12187779"/>
                <a:gd name="connsiteY178" fmla="*/ 38623 h 771416"/>
                <a:gd name="connsiteX179" fmla="*/ 4383586 w 12187779"/>
                <a:gd name="connsiteY179" fmla="*/ 29106 h 771416"/>
                <a:gd name="connsiteX180" fmla="*/ 4325094 w 12187779"/>
                <a:gd name="connsiteY180" fmla="*/ 23174 h 771416"/>
                <a:gd name="connsiteX181" fmla="*/ 4266762 w 12187779"/>
                <a:gd name="connsiteY181" fmla="*/ 21023 h 771416"/>
                <a:gd name="connsiteX182" fmla="*/ 4208629 w 12187779"/>
                <a:gd name="connsiteY182" fmla="*/ 22895 h 771416"/>
                <a:gd name="connsiteX183" fmla="*/ 4150616 w 12187779"/>
                <a:gd name="connsiteY183" fmla="*/ 29465 h 771416"/>
                <a:gd name="connsiteX184" fmla="*/ 4092801 w 12187779"/>
                <a:gd name="connsiteY184" fmla="*/ 40255 h 771416"/>
                <a:gd name="connsiteX185" fmla="*/ 4035186 w 12187779"/>
                <a:gd name="connsiteY185" fmla="*/ 54311 h 771416"/>
                <a:gd name="connsiteX186" fmla="*/ 3977730 w 12187779"/>
                <a:gd name="connsiteY186" fmla="*/ 70835 h 771416"/>
                <a:gd name="connsiteX187" fmla="*/ 3920473 w 12187779"/>
                <a:gd name="connsiteY187" fmla="*/ 89151 h 771416"/>
                <a:gd name="connsiteX188" fmla="*/ 3863375 w 12187779"/>
                <a:gd name="connsiteY188" fmla="*/ 108581 h 771416"/>
                <a:gd name="connsiteX189" fmla="*/ 3806516 w 12187779"/>
                <a:gd name="connsiteY189" fmla="*/ 128450 h 771416"/>
                <a:gd name="connsiteX190" fmla="*/ 3749856 w 12187779"/>
                <a:gd name="connsiteY190" fmla="*/ 148359 h 771416"/>
                <a:gd name="connsiteX191" fmla="*/ 3693435 w 12187779"/>
                <a:gd name="connsiteY191" fmla="*/ 167710 h 771416"/>
                <a:gd name="connsiteX192" fmla="*/ 3637214 w 12187779"/>
                <a:gd name="connsiteY192" fmla="*/ 186185 h 771416"/>
                <a:gd name="connsiteX193" fmla="*/ 3581191 w 12187779"/>
                <a:gd name="connsiteY193" fmla="*/ 203346 h 771416"/>
                <a:gd name="connsiteX194" fmla="*/ 3525407 w 12187779"/>
                <a:gd name="connsiteY194" fmla="*/ 218915 h 771416"/>
                <a:gd name="connsiteX195" fmla="*/ 3469863 w 12187779"/>
                <a:gd name="connsiteY195" fmla="*/ 232691 h 771416"/>
                <a:gd name="connsiteX196" fmla="*/ 3414556 w 12187779"/>
                <a:gd name="connsiteY196" fmla="*/ 244437 h 771416"/>
                <a:gd name="connsiteX197" fmla="*/ 3359489 w 12187779"/>
                <a:gd name="connsiteY197" fmla="*/ 253993 h 771416"/>
                <a:gd name="connsiteX198" fmla="*/ 3304701 w 12187779"/>
                <a:gd name="connsiteY198" fmla="*/ 261240 h 771416"/>
                <a:gd name="connsiteX199" fmla="*/ 3250112 w 12187779"/>
                <a:gd name="connsiteY199" fmla="*/ 266098 h 771416"/>
                <a:gd name="connsiteX200" fmla="*/ 3195841 w 12187779"/>
                <a:gd name="connsiteY200" fmla="*/ 268566 h 771416"/>
                <a:gd name="connsiteX201" fmla="*/ 3141809 w 12187779"/>
                <a:gd name="connsiteY201" fmla="*/ 268646 h 771416"/>
                <a:gd name="connsiteX202" fmla="*/ 3088056 w 12187779"/>
                <a:gd name="connsiteY202" fmla="*/ 266337 h 771416"/>
                <a:gd name="connsiteX203" fmla="*/ 3034542 w 12187779"/>
                <a:gd name="connsiteY203" fmla="*/ 261718 h 771416"/>
                <a:gd name="connsiteX204" fmla="*/ 2981346 w 12187779"/>
                <a:gd name="connsiteY204" fmla="*/ 254909 h 771416"/>
                <a:gd name="connsiteX205" fmla="*/ 2928429 w 12187779"/>
                <a:gd name="connsiteY205" fmla="*/ 245990 h 771416"/>
                <a:gd name="connsiteX206" fmla="*/ 2875791 w 12187779"/>
                <a:gd name="connsiteY206" fmla="*/ 235120 h 771416"/>
                <a:gd name="connsiteX207" fmla="*/ 2823471 w 12187779"/>
                <a:gd name="connsiteY207" fmla="*/ 222498 h 771416"/>
                <a:gd name="connsiteX208" fmla="*/ 2771470 w 12187779"/>
                <a:gd name="connsiteY208" fmla="*/ 208283 h 771416"/>
                <a:gd name="connsiteX209" fmla="*/ 2719748 w 12187779"/>
                <a:gd name="connsiteY209" fmla="*/ 192635 h 771416"/>
                <a:gd name="connsiteX210" fmla="*/ 2668344 w 12187779"/>
                <a:gd name="connsiteY210" fmla="*/ 175793 h 771416"/>
                <a:gd name="connsiteX211" fmla="*/ 2617259 w 12187779"/>
                <a:gd name="connsiteY211" fmla="*/ 157994 h 771416"/>
                <a:gd name="connsiteX212" fmla="*/ 2566492 w 12187779"/>
                <a:gd name="connsiteY212" fmla="*/ 139479 h 771416"/>
                <a:gd name="connsiteX213" fmla="*/ 2516083 w 12187779"/>
                <a:gd name="connsiteY213" fmla="*/ 120447 h 771416"/>
                <a:gd name="connsiteX214" fmla="*/ 2465954 w 12187779"/>
                <a:gd name="connsiteY214" fmla="*/ 101175 h 771416"/>
                <a:gd name="connsiteX215" fmla="*/ 2416222 w 12187779"/>
                <a:gd name="connsiteY215" fmla="*/ 81904 h 771416"/>
                <a:gd name="connsiteX216" fmla="*/ 2366809 w 12187779"/>
                <a:gd name="connsiteY216" fmla="*/ 62911 h 771416"/>
                <a:gd name="connsiteX217" fmla="*/ 2317754 w 12187779"/>
                <a:gd name="connsiteY217" fmla="*/ 44516 h 771416"/>
                <a:gd name="connsiteX218" fmla="*/ 2269058 w 12187779"/>
                <a:gd name="connsiteY218" fmla="*/ 28987 h 771416"/>
                <a:gd name="connsiteX219" fmla="*/ 2220720 w 12187779"/>
                <a:gd name="connsiteY219" fmla="*/ 17042 h 771416"/>
                <a:gd name="connsiteX220" fmla="*/ 2172740 w 12187779"/>
                <a:gd name="connsiteY220" fmla="*/ 8441 h 771416"/>
                <a:gd name="connsiteX221" fmla="*/ 2125159 w 12187779"/>
                <a:gd name="connsiteY221" fmla="*/ 2867 h 771416"/>
                <a:gd name="connsiteX222" fmla="*/ 2077936 w 12187779"/>
                <a:gd name="connsiteY222" fmla="*/ 119 h 771416"/>
                <a:gd name="connsiteX223" fmla="*/ 2031111 w 12187779"/>
                <a:gd name="connsiteY223" fmla="*/ 0 h 771416"/>
                <a:gd name="connsiteX224" fmla="*/ 1984644 w 12187779"/>
                <a:gd name="connsiteY224" fmla="*/ 2230 h 771416"/>
                <a:gd name="connsiteX225" fmla="*/ 1938616 w 12187779"/>
                <a:gd name="connsiteY225" fmla="*/ 6649 h 771416"/>
                <a:gd name="connsiteX226" fmla="*/ 1892945 w 12187779"/>
                <a:gd name="connsiteY226" fmla="*/ 12980 h 771416"/>
                <a:gd name="connsiteX227" fmla="*/ 1847713 w 12187779"/>
                <a:gd name="connsiteY227" fmla="*/ 21023 h 771416"/>
                <a:gd name="connsiteX228" fmla="*/ 1802879 w 12187779"/>
                <a:gd name="connsiteY228" fmla="*/ 30619 h 771416"/>
                <a:gd name="connsiteX229" fmla="*/ 1758443 w 12187779"/>
                <a:gd name="connsiteY229" fmla="*/ 41569 h 771416"/>
                <a:gd name="connsiteX230" fmla="*/ 1714445 w 12187779"/>
                <a:gd name="connsiteY230" fmla="*/ 53673 h 771416"/>
                <a:gd name="connsiteX231" fmla="*/ 1670885 w 12187779"/>
                <a:gd name="connsiteY231" fmla="*/ 66773 h 771416"/>
                <a:gd name="connsiteX232" fmla="*/ 1627724 w 12187779"/>
                <a:gd name="connsiteY232" fmla="*/ 80669 h 771416"/>
                <a:gd name="connsiteX233" fmla="*/ 1585000 w 12187779"/>
                <a:gd name="connsiteY233" fmla="*/ 95243 h 771416"/>
                <a:gd name="connsiteX234" fmla="*/ 1542754 w 12187779"/>
                <a:gd name="connsiteY234" fmla="*/ 110333 h 771416"/>
                <a:gd name="connsiteX235" fmla="*/ 1500946 w 12187779"/>
                <a:gd name="connsiteY235" fmla="*/ 125782 h 771416"/>
                <a:gd name="connsiteX236" fmla="*/ 1459576 w 12187779"/>
                <a:gd name="connsiteY236" fmla="*/ 141470 h 771416"/>
                <a:gd name="connsiteX237" fmla="*/ 1418684 w 12187779"/>
                <a:gd name="connsiteY237" fmla="*/ 157238 h 771416"/>
                <a:gd name="connsiteX238" fmla="*/ 1378230 w 12187779"/>
                <a:gd name="connsiteY238" fmla="*/ 173045 h 771416"/>
                <a:gd name="connsiteX239" fmla="*/ 1338253 w 12187779"/>
                <a:gd name="connsiteY239" fmla="*/ 188693 h 771416"/>
                <a:gd name="connsiteX240" fmla="*/ 1298755 w 12187779"/>
                <a:gd name="connsiteY240" fmla="*/ 204103 h 771416"/>
                <a:gd name="connsiteX241" fmla="*/ 1259734 w 12187779"/>
                <a:gd name="connsiteY241" fmla="*/ 219233 h 771416"/>
                <a:gd name="connsiteX242" fmla="*/ 1221231 w 12187779"/>
                <a:gd name="connsiteY242" fmla="*/ 233965 h 771416"/>
                <a:gd name="connsiteX243" fmla="*/ 1183205 w 12187779"/>
                <a:gd name="connsiteY243" fmla="*/ 248180 h 771416"/>
                <a:gd name="connsiteX244" fmla="*/ 1145618 w 12187779"/>
                <a:gd name="connsiteY244" fmla="*/ 261837 h 771416"/>
                <a:gd name="connsiteX245" fmla="*/ 1108588 w 12187779"/>
                <a:gd name="connsiteY245" fmla="*/ 274897 h 771416"/>
                <a:gd name="connsiteX246" fmla="*/ 1072076 w 12187779"/>
                <a:gd name="connsiteY246" fmla="*/ 287280 h 771416"/>
                <a:gd name="connsiteX247" fmla="*/ 1036041 w 12187779"/>
                <a:gd name="connsiteY247" fmla="*/ 298947 h 771416"/>
                <a:gd name="connsiteX248" fmla="*/ 1000524 w 12187779"/>
                <a:gd name="connsiteY248" fmla="*/ 309817 h 771416"/>
                <a:gd name="connsiteX249" fmla="*/ 965525 w 12187779"/>
                <a:gd name="connsiteY249" fmla="*/ 319851 h 771416"/>
                <a:gd name="connsiteX250" fmla="*/ 931083 w 12187779"/>
                <a:gd name="connsiteY250" fmla="*/ 329088 h 771416"/>
                <a:gd name="connsiteX251" fmla="*/ 897159 w 12187779"/>
                <a:gd name="connsiteY251" fmla="*/ 337450 h 771416"/>
                <a:gd name="connsiteX252" fmla="*/ 863793 w 12187779"/>
                <a:gd name="connsiteY252" fmla="*/ 344936 h 771416"/>
                <a:gd name="connsiteX253" fmla="*/ 830943 w 12187779"/>
                <a:gd name="connsiteY253" fmla="*/ 351545 h 771416"/>
                <a:gd name="connsiteX254" fmla="*/ 798652 w 12187779"/>
                <a:gd name="connsiteY254" fmla="*/ 357239 h 771416"/>
                <a:gd name="connsiteX255" fmla="*/ 766917 w 12187779"/>
                <a:gd name="connsiteY255" fmla="*/ 361977 h 771416"/>
                <a:gd name="connsiteX256" fmla="*/ 735741 w 12187779"/>
                <a:gd name="connsiteY256" fmla="*/ 365879 h 771416"/>
                <a:gd name="connsiteX257" fmla="*/ 705121 w 12187779"/>
                <a:gd name="connsiteY257" fmla="*/ 368826 h 771416"/>
                <a:gd name="connsiteX258" fmla="*/ 675099 w 12187779"/>
                <a:gd name="connsiteY258" fmla="*/ 370936 h 771416"/>
                <a:gd name="connsiteX259" fmla="*/ 645635 w 12187779"/>
                <a:gd name="connsiteY259" fmla="*/ 372171 h 771416"/>
                <a:gd name="connsiteX260" fmla="*/ 616767 w 12187779"/>
                <a:gd name="connsiteY260" fmla="*/ 372529 h 771416"/>
                <a:gd name="connsiteX261" fmla="*/ 588497 w 12187779"/>
                <a:gd name="connsiteY261" fmla="*/ 372091 h 771416"/>
                <a:gd name="connsiteX262" fmla="*/ 560784 w 12187779"/>
                <a:gd name="connsiteY262" fmla="*/ 370817 h 771416"/>
                <a:gd name="connsiteX263" fmla="*/ 533669 w 12187779"/>
                <a:gd name="connsiteY263" fmla="*/ 368786 h 771416"/>
                <a:gd name="connsiteX264" fmla="*/ 507190 w 12187779"/>
                <a:gd name="connsiteY264" fmla="*/ 366039 h 771416"/>
                <a:gd name="connsiteX265" fmla="*/ 481309 w 12187779"/>
                <a:gd name="connsiteY265" fmla="*/ 362575 h 771416"/>
                <a:gd name="connsiteX266" fmla="*/ 456025 w 12187779"/>
                <a:gd name="connsiteY266" fmla="*/ 358434 h 771416"/>
                <a:gd name="connsiteX267" fmla="*/ 431379 w 12187779"/>
                <a:gd name="connsiteY267" fmla="*/ 353695 h 771416"/>
                <a:gd name="connsiteX268" fmla="*/ 407329 w 12187779"/>
                <a:gd name="connsiteY268" fmla="*/ 348639 h 771416"/>
                <a:gd name="connsiteX269" fmla="*/ 383956 w 12187779"/>
                <a:gd name="connsiteY269" fmla="*/ 343582 h 771416"/>
                <a:gd name="connsiteX270" fmla="*/ 361181 w 12187779"/>
                <a:gd name="connsiteY270" fmla="*/ 338485 h 771416"/>
                <a:gd name="connsiteX271" fmla="*/ 339043 w 12187779"/>
                <a:gd name="connsiteY271" fmla="*/ 333389 h 771416"/>
                <a:gd name="connsiteX272" fmla="*/ 317581 w 12187779"/>
                <a:gd name="connsiteY272" fmla="*/ 328332 h 771416"/>
                <a:gd name="connsiteX273" fmla="*/ 296757 w 12187779"/>
                <a:gd name="connsiteY273" fmla="*/ 323355 h 771416"/>
                <a:gd name="connsiteX274" fmla="*/ 276570 w 12187779"/>
                <a:gd name="connsiteY274" fmla="*/ 318417 h 771416"/>
                <a:gd name="connsiteX275" fmla="*/ 257099 w 12187779"/>
                <a:gd name="connsiteY275" fmla="*/ 313639 h 771416"/>
                <a:gd name="connsiteX276" fmla="*/ 238226 w 12187779"/>
                <a:gd name="connsiteY276" fmla="*/ 308941 h 771416"/>
                <a:gd name="connsiteX277" fmla="*/ 220069 w 12187779"/>
                <a:gd name="connsiteY277" fmla="*/ 304362 h 771416"/>
                <a:gd name="connsiteX278" fmla="*/ 202589 w 12187779"/>
                <a:gd name="connsiteY278" fmla="*/ 299942 h 771416"/>
                <a:gd name="connsiteX279" fmla="*/ 185787 w 12187779"/>
                <a:gd name="connsiteY279" fmla="*/ 295682 h 771416"/>
                <a:gd name="connsiteX280" fmla="*/ 169701 w 12187779"/>
                <a:gd name="connsiteY280" fmla="*/ 291541 h 771416"/>
                <a:gd name="connsiteX281" fmla="*/ 154251 w 12187779"/>
                <a:gd name="connsiteY281" fmla="*/ 287599 h 771416"/>
                <a:gd name="connsiteX282" fmla="*/ 139519 w 12187779"/>
                <a:gd name="connsiteY282" fmla="*/ 283816 h 771416"/>
                <a:gd name="connsiteX283" fmla="*/ 125543 w 12187779"/>
                <a:gd name="connsiteY283" fmla="*/ 280233 h 771416"/>
                <a:gd name="connsiteX284" fmla="*/ 112205 w 12187779"/>
                <a:gd name="connsiteY284" fmla="*/ 276809 h 771416"/>
                <a:gd name="connsiteX285" fmla="*/ 99622 w 12187779"/>
                <a:gd name="connsiteY285" fmla="*/ 273583 h 771416"/>
                <a:gd name="connsiteX286" fmla="*/ 87757 w 12187779"/>
                <a:gd name="connsiteY286" fmla="*/ 270517 h 771416"/>
                <a:gd name="connsiteX287" fmla="*/ 76608 w 12187779"/>
                <a:gd name="connsiteY287" fmla="*/ 267651 h 771416"/>
                <a:gd name="connsiteX288" fmla="*/ 66216 w 12187779"/>
                <a:gd name="connsiteY288" fmla="*/ 265023 h 771416"/>
                <a:gd name="connsiteX289" fmla="*/ 56540 w 12187779"/>
                <a:gd name="connsiteY289" fmla="*/ 262514 h 771416"/>
                <a:gd name="connsiteX290" fmla="*/ 47621 w 12187779"/>
                <a:gd name="connsiteY290" fmla="*/ 260245 h 771416"/>
                <a:gd name="connsiteX291" fmla="*/ 39459 w 12187779"/>
                <a:gd name="connsiteY291" fmla="*/ 258174 h 771416"/>
                <a:gd name="connsiteX292" fmla="*/ 32013 w 12187779"/>
                <a:gd name="connsiteY292" fmla="*/ 256303 h 771416"/>
                <a:gd name="connsiteX293" fmla="*/ 25364 w 12187779"/>
                <a:gd name="connsiteY293" fmla="*/ 254591 h 771416"/>
                <a:gd name="connsiteX294" fmla="*/ 19431 w 12187779"/>
                <a:gd name="connsiteY294" fmla="*/ 253117 h 771416"/>
                <a:gd name="connsiteX295" fmla="*/ 14334 w 12187779"/>
                <a:gd name="connsiteY295" fmla="*/ 251803 h 771416"/>
                <a:gd name="connsiteX296" fmla="*/ 9954 w 12187779"/>
                <a:gd name="connsiteY296" fmla="*/ 250688 h 771416"/>
                <a:gd name="connsiteX297" fmla="*/ 6371 w 12187779"/>
                <a:gd name="connsiteY297" fmla="*/ 249813 h 771416"/>
                <a:gd name="connsiteX298" fmla="*/ 3584 w 12187779"/>
                <a:gd name="connsiteY298" fmla="*/ 249096 h 771416"/>
                <a:gd name="connsiteX299" fmla="*/ 1593 w 12187779"/>
                <a:gd name="connsiteY299" fmla="*/ 248578 h 771416"/>
                <a:gd name="connsiteX300" fmla="*/ 398 w 12187779"/>
                <a:gd name="connsiteY300" fmla="*/ 248300 h 771416"/>
                <a:gd name="connsiteX301" fmla="*/ 0 w 12187779"/>
                <a:gd name="connsiteY301" fmla="*/ 248180 h 77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71416">
                  <a:moveTo>
                    <a:pt x="12187780" y="149195"/>
                  </a:moveTo>
                  <a:lnTo>
                    <a:pt x="12187381" y="149115"/>
                  </a:lnTo>
                  <a:lnTo>
                    <a:pt x="12186226" y="148916"/>
                  </a:lnTo>
                  <a:lnTo>
                    <a:pt x="12184116" y="148597"/>
                  </a:lnTo>
                  <a:lnTo>
                    <a:pt x="12181369" y="148120"/>
                  </a:lnTo>
                  <a:lnTo>
                    <a:pt x="12177825" y="147483"/>
                  </a:lnTo>
                  <a:lnTo>
                    <a:pt x="12173365" y="146766"/>
                  </a:lnTo>
                  <a:lnTo>
                    <a:pt x="12168269" y="145890"/>
                  </a:lnTo>
                  <a:lnTo>
                    <a:pt x="12162376" y="144934"/>
                  </a:lnTo>
                  <a:lnTo>
                    <a:pt x="12155687" y="143819"/>
                  </a:lnTo>
                  <a:lnTo>
                    <a:pt x="12148360" y="142625"/>
                  </a:lnTo>
                  <a:lnTo>
                    <a:pt x="12140079" y="141311"/>
                  </a:lnTo>
                  <a:lnTo>
                    <a:pt x="12131200" y="139878"/>
                  </a:lnTo>
                  <a:lnTo>
                    <a:pt x="12121484" y="138364"/>
                  </a:lnTo>
                  <a:lnTo>
                    <a:pt x="12111132" y="136772"/>
                  </a:lnTo>
                  <a:lnTo>
                    <a:pt x="12100023" y="135099"/>
                  </a:lnTo>
                  <a:lnTo>
                    <a:pt x="12088077" y="133348"/>
                  </a:lnTo>
                  <a:lnTo>
                    <a:pt x="12075496" y="131516"/>
                  </a:lnTo>
                  <a:lnTo>
                    <a:pt x="12062276" y="129684"/>
                  </a:lnTo>
                  <a:lnTo>
                    <a:pt x="12048260" y="127813"/>
                  </a:lnTo>
                  <a:lnTo>
                    <a:pt x="12033448" y="125942"/>
                  </a:lnTo>
                  <a:lnTo>
                    <a:pt x="12018119" y="124070"/>
                  </a:lnTo>
                  <a:lnTo>
                    <a:pt x="12001992" y="122239"/>
                  </a:lnTo>
                  <a:lnTo>
                    <a:pt x="11985110" y="120447"/>
                  </a:lnTo>
                  <a:lnTo>
                    <a:pt x="11967671" y="118735"/>
                  </a:lnTo>
                  <a:lnTo>
                    <a:pt x="11949474" y="117102"/>
                  </a:lnTo>
                  <a:lnTo>
                    <a:pt x="11930601" y="115629"/>
                  </a:lnTo>
                  <a:lnTo>
                    <a:pt x="11911210" y="114355"/>
                  </a:lnTo>
                  <a:lnTo>
                    <a:pt x="11891023" y="113240"/>
                  </a:lnTo>
                  <a:lnTo>
                    <a:pt x="11870198" y="112444"/>
                  </a:lnTo>
                  <a:lnTo>
                    <a:pt x="11848736" y="111886"/>
                  </a:lnTo>
                  <a:lnTo>
                    <a:pt x="11826599" y="111727"/>
                  </a:lnTo>
                  <a:lnTo>
                    <a:pt x="11803783" y="111966"/>
                  </a:lnTo>
                  <a:lnTo>
                    <a:pt x="11780450" y="112563"/>
                  </a:lnTo>
                  <a:lnTo>
                    <a:pt x="11756361" y="113558"/>
                  </a:lnTo>
                  <a:lnTo>
                    <a:pt x="11731714" y="114952"/>
                  </a:lnTo>
                  <a:lnTo>
                    <a:pt x="11706430" y="116744"/>
                  </a:lnTo>
                  <a:lnTo>
                    <a:pt x="11680509" y="118934"/>
                  </a:lnTo>
                  <a:lnTo>
                    <a:pt x="11654031" y="121562"/>
                  </a:lnTo>
                  <a:lnTo>
                    <a:pt x="11626915" y="124588"/>
                  </a:lnTo>
                  <a:lnTo>
                    <a:pt x="11599283" y="128052"/>
                  </a:lnTo>
                  <a:lnTo>
                    <a:pt x="11570972" y="131914"/>
                  </a:lnTo>
                  <a:lnTo>
                    <a:pt x="11542145" y="136175"/>
                  </a:lnTo>
                  <a:lnTo>
                    <a:pt x="11512680" y="140873"/>
                  </a:lnTo>
                  <a:lnTo>
                    <a:pt x="11482658" y="145970"/>
                  </a:lnTo>
                  <a:lnTo>
                    <a:pt x="11451999" y="151424"/>
                  </a:lnTo>
                  <a:lnTo>
                    <a:pt x="11420822" y="157238"/>
                  </a:lnTo>
                  <a:lnTo>
                    <a:pt x="11389128" y="163409"/>
                  </a:lnTo>
                  <a:lnTo>
                    <a:pt x="11356757" y="169900"/>
                  </a:lnTo>
                  <a:lnTo>
                    <a:pt x="11324026" y="176708"/>
                  </a:lnTo>
                  <a:lnTo>
                    <a:pt x="11290580" y="183756"/>
                  </a:lnTo>
                  <a:lnTo>
                    <a:pt x="11256656" y="191043"/>
                  </a:lnTo>
                  <a:lnTo>
                    <a:pt x="11222215" y="198528"/>
                  </a:lnTo>
                  <a:lnTo>
                    <a:pt x="11187215" y="206173"/>
                  </a:lnTo>
                  <a:lnTo>
                    <a:pt x="11151739" y="213937"/>
                  </a:lnTo>
                  <a:lnTo>
                    <a:pt x="11115704" y="221821"/>
                  </a:lnTo>
                  <a:lnTo>
                    <a:pt x="11079151" y="229665"/>
                  </a:lnTo>
                  <a:lnTo>
                    <a:pt x="11042082" y="237549"/>
                  </a:lnTo>
                  <a:lnTo>
                    <a:pt x="11004574" y="245313"/>
                  </a:lnTo>
                  <a:lnTo>
                    <a:pt x="10966469" y="252998"/>
                  </a:lnTo>
                  <a:lnTo>
                    <a:pt x="10927966" y="260484"/>
                  </a:lnTo>
                  <a:lnTo>
                    <a:pt x="10889024" y="267770"/>
                  </a:lnTo>
                  <a:lnTo>
                    <a:pt x="10849486" y="274778"/>
                  </a:lnTo>
                  <a:lnTo>
                    <a:pt x="10809510" y="281427"/>
                  </a:lnTo>
                  <a:lnTo>
                    <a:pt x="10769016" y="287679"/>
                  </a:lnTo>
                  <a:lnTo>
                    <a:pt x="10728164" y="293492"/>
                  </a:lnTo>
                  <a:lnTo>
                    <a:pt x="10686754" y="298788"/>
                  </a:lnTo>
                  <a:lnTo>
                    <a:pt x="10644946" y="303526"/>
                  </a:lnTo>
                  <a:lnTo>
                    <a:pt x="10602780" y="307667"/>
                  </a:lnTo>
                  <a:lnTo>
                    <a:pt x="10560056" y="311171"/>
                  </a:lnTo>
                  <a:lnTo>
                    <a:pt x="10516814" y="313998"/>
                  </a:lnTo>
                  <a:lnTo>
                    <a:pt x="10473334" y="316068"/>
                  </a:lnTo>
                  <a:lnTo>
                    <a:pt x="10429296" y="317382"/>
                  </a:lnTo>
                  <a:lnTo>
                    <a:pt x="10384900" y="317860"/>
                  </a:lnTo>
                  <a:lnTo>
                    <a:pt x="10340106" y="317581"/>
                  </a:lnTo>
                  <a:lnTo>
                    <a:pt x="10294754" y="316427"/>
                  </a:lnTo>
                  <a:lnTo>
                    <a:pt x="10249164" y="314476"/>
                  </a:lnTo>
                  <a:lnTo>
                    <a:pt x="10203056" y="311688"/>
                  </a:lnTo>
                  <a:lnTo>
                    <a:pt x="10156668" y="308105"/>
                  </a:lnTo>
                  <a:lnTo>
                    <a:pt x="10109764" y="303725"/>
                  </a:lnTo>
                  <a:lnTo>
                    <a:pt x="10062621" y="298588"/>
                  </a:lnTo>
                  <a:lnTo>
                    <a:pt x="10015039" y="292815"/>
                  </a:lnTo>
                  <a:lnTo>
                    <a:pt x="9967100" y="286365"/>
                  </a:lnTo>
                  <a:lnTo>
                    <a:pt x="9918761" y="279397"/>
                  </a:lnTo>
                  <a:lnTo>
                    <a:pt x="9869985" y="271194"/>
                  </a:lnTo>
                  <a:lnTo>
                    <a:pt x="9820930" y="260762"/>
                  </a:lnTo>
                  <a:lnTo>
                    <a:pt x="9771518" y="248419"/>
                  </a:lnTo>
                  <a:lnTo>
                    <a:pt x="9721786" y="234483"/>
                  </a:lnTo>
                  <a:lnTo>
                    <a:pt x="9671696" y="219233"/>
                  </a:lnTo>
                  <a:lnTo>
                    <a:pt x="9621248" y="203027"/>
                  </a:lnTo>
                  <a:lnTo>
                    <a:pt x="9570481" y="186225"/>
                  </a:lnTo>
                  <a:lnTo>
                    <a:pt x="9519395" y="169103"/>
                  </a:lnTo>
                  <a:lnTo>
                    <a:pt x="9467992" y="152022"/>
                  </a:lnTo>
                  <a:lnTo>
                    <a:pt x="9416309" y="135259"/>
                  </a:lnTo>
                  <a:lnTo>
                    <a:pt x="9364268" y="119212"/>
                  </a:lnTo>
                  <a:lnTo>
                    <a:pt x="9311949" y="104082"/>
                  </a:lnTo>
                  <a:lnTo>
                    <a:pt x="9259311" y="90226"/>
                  </a:lnTo>
                  <a:lnTo>
                    <a:pt x="9206394" y="77922"/>
                  </a:lnTo>
                  <a:lnTo>
                    <a:pt x="9153198" y="67410"/>
                  </a:lnTo>
                  <a:lnTo>
                    <a:pt x="9099723" y="58929"/>
                  </a:lnTo>
                  <a:lnTo>
                    <a:pt x="9045970" y="52718"/>
                  </a:lnTo>
                  <a:lnTo>
                    <a:pt x="8991898" y="48935"/>
                  </a:lnTo>
                  <a:lnTo>
                    <a:pt x="8937628" y="47781"/>
                  </a:lnTo>
                  <a:lnTo>
                    <a:pt x="8883079" y="49413"/>
                  </a:lnTo>
                  <a:lnTo>
                    <a:pt x="8828251" y="53873"/>
                  </a:lnTo>
                  <a:lnTo>
                    <a:pt x="8773183" y="61279"/>
                  </a:lnTo>
                  <a:lnTo>
                    <a:pt x="8717878" y="71591"/>
                  </a:lnTo>
                  <a:lnTo>
                    <a:pt x="8662332" y="84850"/>
                  </a:lnTo>
                  <a:lnTo>
                    <a:pt x="8606548" y="101016"/>
                  </a:lnTo>
                  <a:lnTo>
                    <a:pt x="8550566" y="119850"/>
                  </a:lnTo>
                  <a:lnTo>
                    <a:pt x="8494304" y="141311"/>
                  </a:lnTo>
                  <a:lnTo>
                    <a:pt x="8437883" y="165082"/>
                  </a:lnTo>
                  <a:lnTo>
                    <a:pt x="8381224" y="190963"/>
                  </a:lnTo>
                  <a:lnTo>
                    <a:pt x="8324365" y="218556"/>
                  </a:lnTo>
                  <a:lnTo>
                    <a:pt x="8267307" y="247463"/>
                  </a:lnTo>
                  <a:lnTo>
                    <a:pt x="8210050" y="277247"/>
                  </a:lnTo>
                  <a:lnTo>
                    <a:pt x="8152594" y="307269"/>
                  </a:lnTo>
                  <a:lnTo>
                    <a:pt x="8094939" y="336972"/>
                  </a:lnTo>
                  <a:lnTo>
                    <a:pt x="8037124" y="365640"/>
                  </a:lnTo>
                  <a:lnTo>
                    <a:pt x="7979150" y="393313"/>
                  </a:lnTo>
                  <a:lnTo>
                    <a:pt x="7920978" y="422181"/>
                  </a:lnTo>
                  <a:lnTo>
                    <a:pt x="7862646" y="451964"/>
                  </a:lnTo>
                  <a:lnTo>
                    <a:pt x="7804194" y="482225"/>
                  </a:lnTo>
                  <a:lnTo>
                    <a:pt x="7745544" y="512566"/>
                  </a:lnTo>
                  <a:lnTo>
                    <a:pt x="7686774" y="542548"/>
                  </a:lnTo>
                  <a:lnTo>
                    <a:pt x="7627844" y="571814"/>
                  </a:lnTo>
                  <a:lnTo>
                    <a:pt x="7568756" y="600004"/>
                  </a:lnTo>
                  <a:lnTo>
                    <a:pt x="7509587" y="626761"/>
                  </a:lnTo>
                  <a:lnTo>
                    <a:pt x="7450260" y="651846"/>
                  </a:lnTo>
                  <a:lnTo>
                    <a:pt x="7390813" y="674980"/>
                  </a:lnTo>
                  <a:lnTo>
                    <a:pt x="7331286" y="695923"/>
                  </a:lnTo>
                  <a:lnTo>
                    <a:pt x="7271601" y="714518"/>
                  </a:lnTo>
                  <a:lnTo>
                    <a:pt x="7211835" y="730564"/>
                  </a:lnTo>
                  <a:lnTo>
                    <a:pt x="7151990" y="744023"/>
                  </a:lnTo>
                  <a:lnTo>
                    <a:pt x="7092025" y="754773"/>
                  </a:lnTo>
                  <a:lnTo>
                    <a:pt x="7031981" y="762856"/>
                  </a:lnTo>
                  <a:lnTo>
                    <a:pt x="6971817" y="768231"/>
                  </a:lnTo>
                  <a:lnTo>
                    <a:pt x="6911614" y="771058"/>
                  </a:lnTo>
                  <a:lnTo>
                    <a:pt x="6851331" y="771417"/>
                  </a:lnTo>
                  <a:lnTo>
                    <a:pt x="6791008" y="769506"/>
                  </a:lnTo>
                  <a:lnTo>
                    <a:pt x="6730566" y="765564"/>
                  </a:lnTo>
                  <a:lnTo>
                    <a:pt x="6670123" y="759870"/>
                  </a:lnTo>
                  <a:lnTo>
                    <a:pt x="6609601" y="752822"/>
                  </a:lnTo>
                  <a:lnTo>
                    <a:pt x="6549000" y="744699"/>
                  </a:lnTo>
                  <a:lnTo>
                    <a:pt x="6488398" y="736099"/>
                  </a:lnTo>
                  <a:lnTo>
                    <a:pt x="6427796" y="727379"/>
                  </a:lnTo>
                  <a:lnTo>
                    <a:pt x="6367115" y="719256"/>
                  </a:lnTo>
                  <a:lnTo>
                    <a:pt x="6306434" y="712169"/>
                  </a:lnTo>
                  <a:lnTo>
                    <a:pt x="6245713" y="706913"/>
                  </a:lnTo>
                  <a:lnTo>
                    <a:pt x="6184952" y="704166"/>
                  </a:lnTo>
                  <a:lnTo>
                    <a:pt x="6124230" y="704604"/>
                  </a:lnTo>
                  <a:lnTo>
                    <a:pt x="6063509" y="705042"/>
                  </a:lnTo>
                  <a:lnTo>
                    <a:pt x="6002748" y="701100"/>
                  </a:lnTo>
                  <a:lnTo>
                    <a:pt x="5942027" y="692977"/>
                  </a:lnTo>
                  <a:lnTo>
                    <a:pt x="5881346" y="681072"/>
                  </a:lnTo>
                  <a:lnTo>
                    <a:pt x="5820625" y="665583"/>
                  </a:lnTo>
                  <a:lnTo>
                    <a:pt x="5759984" y="646829"/>
                  </a:lnTo>
                  <a:lnTo>
                    <a:pt x="5699342" y="625129"/>
                  </a:lnTo>
                  <a:lnTo>
                    <a:pt x="5638741" y="600761"/>
                  </a:lnTo>
                  <a:lnTo>
                    <a:pt x="5578179" y="574043"/>
                  </a:lnTo>
                  <a:lnTo>
                    <a:pt x="5517657" y="545335"/>
                  </a:lnTo>
                  <a:lnTo>
                    <a:pt x="5457174" y="514955"/>
                  </a:lnTo>
                  <a:lnTo>
                    <a:pt x="5396772" y="483141"/>
                  </a:lnTo>
                  <a:lnTo>
                    <a:pt x="5336409" y="450292"/>
                  </a:lnTo>
                  <a:lnTo>
                    <a:pt x="5276126" y="416726"/>
                  </a:lnTo>
                  <a:lnTo>
                    <a:pt x="5215923" y="382722"/>
                  </a:lnTo>
                  <a:lnTo>
                    <a:pt x="5155799" y="348639"/>
                  </a:lnTo>
                  <a:lnTo>
                    <a:pt x="5095755" y="314754"/>
                  </a:lnTo>
                  <a:lnTo>
                    <a:pt x="5035790" y="281388"/>
                  </a:lnTo>
                  <a:lnTo>
                    <a:pt x="4975905" y="248857"/>
                  </a:lnTo>
                  <a:lnTo>
                    <a:pt x="4916140" y="217401"/>
                  </a:lnTo>
                  <a:lnTo>
                    <a:pt x="4856493" y="187339"/>
                  </a:lnTo>
                  <a:lnTo>
                    <a:pt x="4796927" y="158990"/>
                  </a:lnTo>
                  <a:lnTo>
                    <a:pt x="4737480" y="132591"/>
                  </a:lnTo>
                  <a:lnTo>
                    <a:pt x="4678193" y="108382"/>
                  </a:lnTo>
                  <a:lnTo>
                    <a:pt x="4618985" y="86642"/>
                  </a:lnTo>
                  <a:lnTo>
                    <a:pt x="4559936" y="67609"/>
                  </a:lnTo>
                  <a:lnTo>
                    <a:pt x="4501007" y="51523"/>
                  </a:lnTo>
                  <a:lnTo>
                    <a:pt x="4442236" y="38623"/>
                  </a:lnTo>
                  <a:lnTo>
                    <a:pt x="4383586" y="29106"/>
                  </a:lnTo>
                  <a:lnTo>
                    <a:pt x="4325094" y="23174"/>
                  </a:lnTo>
                  <a:lnTo>
                    <a:pt x="4266762" y="21023"/>
                  </a:lnTo>
                  <a:lnTo>
                    <a:pt x="4208629" y="22895"/>
                  </a:lnTo>
                  <a:lnTo>
                    <a:pt x="4150616" y="29465"/>
                  </a:lnTo>
                  <a:lnTo>
                    <a:pt x="4092801" y="40255"/>
                  </a:lnTo>
                  <a:lnTo>
                    <a:pt x="4035186" y="54311"/>
                  </a:lnTo>
                  <a:lnTo>
                    <a:pt x="3977730" y="70835"/>
                  </a:lnTo>
                  <a:lnTo>
                    <a:pt x="3920473" y="89151"/>
                  </a:lnTo>
                  <a:lnTo>
                    <a:pt x="3863375" y="108581"/>
                  </a:lnTo>
                  <a:lnTo>
                    <a:pt x="3806516" y="128450"/>
                  </a:lnTo>
                  <a:lnTo>
                    <a:pt x="3749856" y="148359"/>
                  </a:lnTo>
                  <a:lnTo>
                    <a:pt x="3693435" y="167710"/>
                  </a:lnTo>
                  <a:lnTo>
                    <a:pt x="3637214" y="186185"/>
                  </a:lnTo>
                  <a:lnTo>
                    <a:pt x="3581191" y="203346"/>
                  </a:lnTo>
                  <a:lnTo>
                    <a:pt x="3525407" y="218915"/>
                  </a:lnTo>
                  <a:lnTo>
                    <a:pt x="3469863" y="232691"/>
                  </a:lnTo>
                  <a:lnTo>
                    <a:pt x="3414556" y="244437"/>
                  </a:lnTo>
                  <a:lnTo>
                    <a:pt x="3359489" y="253993"/>
                  </a:lnTo>
                  <a:lnTo>
                    <a:pt x="3304701" y="261240"/>
                  </a:lnTo>
                  <a:lnTo>
                    <a:pt x="3250112" y="266098"/>
                  </a:lnTo>
                  <a:lnTo>
                    <a:pt x="3195841" y="268566"/>
                  </a:lnTo>
                  <a:lnTo>
                    <a:pt x="3141809" y="268646"/>
                  </a:lnTo>
                  <a:lnTo>
                    <a:pt x="3088056" y="266337"/>
                  </a:lnTo>
                  <a:lnTo>
                    <a:pt x="3034542" y="261718"/>
                  </a:lnTo>
                  <a:lnTo>
                    <a:pt x="2981346" y="254909"/>
                  </a:lnTo>
                  <a:lnTo>
                    <a:pt x="2928429" y="245990"/>
                  </a:lnTo>
                  <a:lnTo>
                    <a:pt x="2875791" y="235120"/>
                  </a:lnTo>
                  <a:lnTo>
                    <a:pt x="2823471" y="222498"/>
                  </a:lnTo>
                  <a:lnTo>
                    <a:pt x="2771470" y="208283"/>
                  </a:lnTo>
                  <a:lnTo>
                    <a:pt x="2719748" y="192635"/>
                  </a:lnTo>
                  <a:lnTo>
                    <a:pt x="2668344" y="175793"/>
                  </a:lnTo>
                  <a:lnTo>
                    <a:pt x="2617259" y="157994"/>
                  </a:lnTo>
                  <a:lnTo>
                    <a:pt x="2566492" y="139479"/>
                  </a:lnTo>
                  <a:lnTo>
                    <a:pt x="2516083" y="120447"/>
                  </a:lnTo>
                  <a:lnTo>
                    <a:pt x="2465954" y="101175"/>
                  </a:lnTo>
                  <a:lnTo>
                    <a:pt x="2416222" y="81904"/>
                  </a:lnTo>
                  <a:lnTo>
                    <a:pt x="2366809" y="62911"/>
                  </a:lnTo>
                  <a:lnTo>
                    <a:pt x="2317754" y="44516"/>
                  </a:lnTo>
                  <a:lnTo>
                    <a:pt x="2269058" y="28987"/>
                  </a:lnTo>
                  <a:lnTo>
                    <a:pt x="2220720" y="17042"/>
                  </a:lnTo>
                  <a:lnTo>
                    <a:pt x="2172740" y="8441"/>
                  </a:lnTo>
                  <a:lnTo>
                    <a:pt x="2125159" y="2867"/>
                  </a:lnTo>
                  <a:lnTo>
                    <a:pt x="2077936" y="119"/>
                  </a:lnTo>
                  <a:lnTo>
                    <a:pt x="2031111" y="0"/>
                  </a:lnTo>
                  <a:lnTo>
                    <a:pt x="1984644" y="2230"/>
                  </a:lnTo>
                  <a:lnTo>
                    <a:pt x="1938616" y="6649"/>
                  </a:lnTo>
                  <a:lnTo>
                    <a:pt x="1892945" y="12980"/>
                  </a:lnTo>
                  <a:lnTo>
                    <a:pt x="1847713" y="21023"/>
                  </a:lnTo>
                  <a:lnTo>
                    <a:pt x="1802879" y="30619"/>
                  </a:lnTo>
                  <a:lnTo>
                    <a:pt x="1758443" y="41569"/>
                  </a:lnTo>
                  <a:lnTo>
                    <a:pt x="1714445" y="53673"/>
                  </a:lnTo>
                  <a:lnTo>
                    <a:pt x="1670885" y="66773"/>
                  </a:lnTo>
                  <a:lnTo>
                    <a:pt x="1627724" y="80669"/>
                  </a:lnTo>
                  <a:lnTo>
                    <a:pt x="1585000" y="95243"/>
                  </a:lnTo>
                  <a:lnTo>
                    <a:pt x="1542754" y="110333"/>
                  </a:lnTo>
                  <a:lnTo>
                    <a:pt x="1500946" y="125782"/>
                  </a:lnTo>
                  <a:lnTo>
                    <a:pt x="1459576" y="141470"/>
                  </a:lnTo>
                  <a:lnTo>
                    <a:pt x="1418684" y="157238"/>
                  </a:lnTo>
                  <a:lnTo>
                    <a:pt x="1378230" y="173045"/>
                  </a:lnTo>
                  <a:lnTo>
                    <a:pt x="1338253" y="188693"/>
                  </a:lnTo>
                  <a:lnTo>
                    <a:pt x="1298755" y="204103"/>
                  </a:lnTo>
                  <a:lnTo>
                    <a:pt x="1259734" y="219233"/>
                  </a:lnTo>
                  <a:lnTo>
                    <a:pt x="1221231" y="233965"/>
                  </a:lnTo>
                  <a:lnTo>
                    <a:pt x="1183205" y="248180"/>
                  </a:lnTo>
                  <a:lnTo>
                    <a:pt x="1145618" y="261837"/>
                  </a:lnTo>
                  <a:lnTo>
                    <a:pt x="1108588" y="274897"/>
                  </a:lnTo>
                  <a:lnTo>
                    <a:pt x="1072076" y="287280"/>
                  </a:lnTo>
                  <a:lnTo>
                    <a:pt x="1036041" y="298947"/>
                  </a:lnTo>
                  <a:lnTo>
                    <a:pt x="1000524" y="309817"/>
                  </a:lnTo>
                  <a:lnTo>
                    <a:pt x="965525" y="319851"/>
                  </a:lnTo>
                  <a:lnTo>
                    <a:pt x="931083" y="329088"/>
                  </a:lnTo>
                  <a:lnTo>
                    <a:pt x="897159" y="337450"/>
                  </a:lnTo>
                  <a:lnTo>
                    <a:pt x="863793" y="344936"/>
                  </a:lnTo>
                  <a:lnTo>
                    <a:pt x="830943" y="351545"/>
                  </a:lnTo>
                  <a:lnTo>
                    <a:pt x="798652" y="357239"/>
                  </a:lnTo>
                  <a:lnTo>
                    <a:pt x="766917" y="361977"/>
                  </a:lnTo>
                  <a:lnTo>
                    <a:pt x="735741" y="365879"/>
                  </a:lnTo>
                  <a:lnTo>
                    <a:pt x="705121" y="368826"/>
                  </a:lnTo>
                  <a:lnTo>
                    <a:pt x="675099" y="370936"/>
                  </a:lnTo>
                  <a:lnTo>
                    <a:pt x="645635" y="372171"/>
                  </a:lnTo>
                  <a:lnTo>
                    <a:pt x="616767" y="372529"/>
                  </a:lnTo>
                  <a:lnTo>
                    <a:pt x="588497" y="372091"/>
                  </a:lnTo>
                  <a:lnTo>
                    <a:pt x="560784" y="370817"/>
                  </a:lnTo>
                  <a:lnTo>
                    <a:pt x="533669" y="368786"/>
                  </a:lnTo>
                  <a:lnTo>
                    <a:pt x="507190" y="366039"/>
                  </a:lnTo>
                  <a:lnTo>
                    <a:pt x="481309" y="362575"/>
                  </a:lnTo>
                  <a:lnTo>
                    <a:pt x="456025" y="358434"/>
                  </a:lnTo>
                  <a:lnTo>
                    <a:pt x="431379" y="353695"/>
                  </a:lnTo>
                  <a:lnTo>
                    <a:pt x="407329" y="348639"/>
                  </a:lnTo>
                  <a:lnTo>
                    <a:pt x="383956" y="343582"/>
                  </a:lnTo>
                  <a:lnTo>
                    <a:pt x="361181" y="338485"/>
                  </a:lnTo>
                  <a:lnTo>
                    <a:pt x="339043" y="333389"/>
                  </a:lnTo>
                  <a:lnTo>
                    <a:pt x="317581" y="328332"/>
                  </a:lnTo>
                  <a:lnTo>
                    <a:pt x="296757" y="323355"/>
                  </a:lnTo>
                  <a:lnTo>
                    <a:pt x="276570" y="318417"/>
                  </a:lnTo>
                  <a:lnTo>
                    <a:pt x="257099" y="313639"/>
                  </a:lnTo>
                  <a:lnTo>
                    <a:pt x="238226" y="308941"/>
                  </a:lnTo>
                  <a:lnTo>
                    <a:pt x="220069" y="304362"/>
                  </a:lnTo>
                  <a:lnTo>
                    <a:pt x="202589" y="299942"/>
                  </a:lnTo>
                  <a:lnTo>
                    <a:pt x="185787" y="295682"/>
                  </a:lnTo>
                  <a:lnTo>
                    <a:pt x="169701" y="291541"/>
                  </a:lnTo>
                  <a:lnTo>
                    <a:pt x="154251" y="287599"/>
                  </a:lnTo>
                  <a:lnTo>
                    <a:pt x="139519" y="283816"/>
                  </a:lnTo>
                  <a:lnTo>
                    <a:pt x="125543" y="280233"/>
                  </a:lnTo>
                  <a:lnTo>
                    <a:pt x="112205" y="276809"/>
                  </a:lnTo>
                  <a:lnTo>
                    <a:pt x="99622" y="273583"/>
                  </a:lnTo>
                  <a:lnTo>
                    <a:pt x="87757" y="270517"/>
                  </a:lnTo>
                  <a:lnTo>
                    <a:pt x="76608" y="267651"/>
                  </a:lnTo>
                  <a:lnTo>
                    <a:pt x="66216" y="265023"/>
                  </a:lnTo>
                  <a:lnTo>
                    <a:pt x="56540" y="262514"/>
                  </a:lnTo>
                  <a:lnTo>
                    <a:pt x="47621" y="260245"/>
                  </a:lnTo>
                  <a:lnTo>
                    <a:pt x="39459" y="258174"/>
                  </a:lnTo>
                  <a:lnTo>
                    <a:pt x="32013" y="256303"/>
                  </a:lnTo>
                  <a:lnTo>
                    <a:pt x="25364" y="254591"/>
                  </a:lnTo>
                  <a:lnTo>
                    <a:pt x="19431" y="253117"/>
                  </a:lnTo>
                  <a:lnTo>
                    <a:pt x="14334" y="251803"/>
                  </a:lnTo>
                  <a:lnTo>
                    <a:pt x="9954" y="250688"/>
                  </a:lnTo>
                  <a:lnTo>
                    <a:pt x="6371" y="249813"/>
                  </a:lnTo>
                  <a:lnTo>
                    <a:pt x="3584" y="249096"/>
                  </a:lnTo>
                  <a:lnTo>
                    <a:pt x="1593" y="248578"/>
                  </a:lnTo>
                  <a:lnTo>
                    <a:pt x="398" y="248300"/>
                  </a:lnTo>
                  <a:lnTo>
                    <a:pt x="0" y="24818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EAD6CB6-B426-8666-88A7-D345F64452FF}"/>
                </a:ext>
              </a:extLst>
            </p:cNvPr>
            <p:cNvSpPr/>
            <p:nvPr/>
          </p:nvSpPr>
          <p:spPr>
            <a:xfrm>
              <a:off x="1513" y="3183527"/>
              <a:ext cx="12187779" cy="829310"/>
            </a:xfrm>
            <a:custGeom>
              <a:avLst/>
              <a:gdLst>
                <a:gd name="connsiteX0" fmla="*/ 12187780 w 12187779"/>
                <a:gd name="connsiteY0" fmla="*/ 183398 h 829310"/>
                <a:gd name="connsiteX1" fmla="*/ 12187381 w 12187779"/>
                <a:gd name="connsiteY1" fmla="*/ 183318 h 829310"/>
                <a:gd name="connsiteX2" fmla="*/ 12186226 w 12187779"/>
                <a:gd name="connsiteY2" fmla="*/ 183119 h 829310"/>
                <a:gd name="connsiteX3" fmla="*/ 12184116 w 12187779"/>
                <a:gd name="connsiteY3" fmla="*/ 182761 h 829310"/>
                <a:gd name="connsiteX4" fmla="*/ 12181369 w 12187779"/>
                <a:gd name="connsiteY4" fmla="*/ 182283 h 829310"/>
                <a:gd name="connsiteX5" fmla="*/ 12177825 w 12187779"/>
                <a:gd name="connsiteY5" fmla="*/ 181685 h 829310"/>
                <a:gd name="connsiteX6" fmla="*/ 12173365 w 12187779"/>
                <a:gd name="connsiteY6" fmla="*/ 180969 h 829310"/>
                <a:gd name="connsiteX7" fmla="*/ 12168269 w 12187779"/>
                <a:gd name="connsiteY7" fmla="*/ 180093 h 829310"/>
                <a:gd name="connsiteX8" fmla="*/ 12162376 w 12187779"/>
                <a:gd name="connsiteY8" fmla="*/ 179097 h 829310"/>
                <a:gd name="connsiteX9" fmla="*/ 12155687 w 12187779"/>
                <a:gd name="connsiteY9" fmla="*/ 178022 h 829310"/>
                <a:gd name="connsiteX10" fmla="*/ 12148360 w 12187779"/>
                <a:gd name="connsiteY10" fmla="*/ 176828 h 829310"/>
                <a:gd name="connsiteX11" fmla="*/ 12140079 w 12187779"/>
                <a:gd name="connsiteY11" fmla="*/ 175514 h 829310"/>
                <a:gd name="connsiteX12" fmla="*/ 12131200 w 12187779"/>
                <a:gd name="connsiteY12" fmla="*/ 174120 h 829310"/>
                <a:gd name="connsiteX13" fmla="*/ 12121484 w 12187779"/>
                <a:gd name="connsiteY13" fmla="*/ 172607 h 829310"/>
                <a:gd name="connsiteX14" fmla="*/ 12111132 w 12187779"/>
                <a:gd name="connsiteY14" fmla="*/ 171054 h 829310"/>
                <a:gd name="connsiteX15" fmla="*/ 12100023 w 12187779"/>
                <a:gd name="connsiteY15" fmla="*/ 169422 h 829310"/>
                <a:gd name="connsiteX16" fmla="*/ 12088077 w 12187779"/>
                <a:gd name="connsiteY16" fmla="*/ 167710 h 829310"/>
                <a:gd name="connsiteX17" fmla="*/ 12075496 w 12187779"/>
                <a:gd name="connsiteY17" fmla="*/ 165998 h 829310"/>
                <a:gd name="connsiteX18" fmla="*/ 12062276 w 12187779"/>
                <a:gd name="connsiteY18" fmla="*/ 164246 h 829310"/>
                <a:gd name="connsiteX19" fmla="*/ 12048260 w 12187779"/>
                <a:gd name="connsiteY19" fmla="*/ 162494 h 829310"/>
                <a:gd name="connsiteX20" fmla="*/ 12033448 w 12187779"/>
                <a:gd name="connsiteY20" fmla="*/ 160742 h 829310"/>
                <a:gd name="connsiteX21" fmla="*/ 12018119 w 12187779"/>
                <a:gd name="connsiteY21" fmla="*/ 159030 h 829310"/>
                <a:gd name="connsiteX22" fmla="*/ 12001992 w 12187779"/>
                <a:gd name="connsiteY22" fmla="*/ 157397 h 829310"/>
                <a:gd name="connsiteX23" fmla="*/ 11985110 w 12187779"/>
                <a:gd name="connsiteY23" fmla="*/ 155804 h 829310"/>
                <a:gd name="connsiteX24" fmla="*/ 11967671 w 12187779"/>
                <a:gd name="connsiteY24" fmla="*/ 154371 h 829310"/>
                <a:gd name="connsiteX25" fmla="*/ 11949474 w 12187779"/>
                <a:gd name="connsiteY25" fmla="*/ 153097 h 829310"/>
                <a:gd name="connsiteX26" fmla="*/ 11930601 w 12187779"/>
                <a:gd name="connsiteY26" fmla="*/ 151982 h 829310"/>
                <a:gd name="connsiteX27" fmla="*/ 11911210 w 12187779"/>
                <a:gd name="connsiteY27" fmla="*/ 151066 h 829310"/>
                <a:gd name="connsiteX28" fmla="*/ 11891023 w 12187779"/>
                <a:gd name="connsiteY28" fmla="*/ 150469 h 829310"/>
                <a:gd name="connsiteX29" fmla="*/ 11870198 w 12187779"/>
                <a:gd name="connsiteY29" fmla="*/ 150190 h 829310"/>
                <a:gd name="connsiteX30" fmla="*/ 11848736 w 12187779"/>
                <a:gd name="connsiteY30" fmla="*/ 150270 h 829310"/>
                <a:gd name="connsiteX31" fmla="*/ 11826599 w 12187779"/>
                <a:gd name="connsiteY31" fmla="*/ 150787 h 829310"/>
                <a:gd name="connsiteX32" fmla="*/ 11803783 w 12187779"/>
                <a:gd name="connsiteY32" fmla="*/ 151823 h 829310"/>
                <a:gd name="connsiteX33" fmla="*/ 11780450 w 12187779"/>
                <a:gd name="connsiteY33" fmla="*/ 153296 h 829310"/>
                <a:gd name="connsiteX34" fmla="*/ 11756361 w 12187779"/>
                <a:gd name="connsiteY34" fmla="*/ 155207 h 829310"/>
                <a:gd name="connsiteX35" fmla="*/ 11731714 w 12187779"/>
                <a:gd name="connsiteY35" fmla="*/ 157556 h 829310"/>
                <a:gd name="connsiteX36" fmla="*/ 11706430 w 12187779"/>
                <a:gd name="connsiteY36" fmla="*/ 160304 h 829310"/>
                <a:gd name="connsiteX37" fmla="*/ 11680509 w 12187779"/>
                <a:gd name="connsiteY37" fmla="*/ 163529 h 829310"/>
                <a:gd name="connsiteX38" fmla="*/ 11654031 w 12187779"/>
                <a:gd name="connsiteY38" fmla="*/ 167192 h 829310"/>
                <a:gd name="connsiteX39" fmla="*/ 11626915 w 12187779"/>
                <a:gd name="connsiteY39" fmla="*/ 171333 h 829310"/>
                <a:gd name="connsiteX40" fmla="*/ 11599283 w 12187779"/>
                <a:gd name="connsiteY40" fmla="*/ 175912 h 829310"/>
                <a:gd name="connsiteX41" fmla="*/ 11570972 w 12187779"/>
                <a:gd name="connsiteY41" fmla="*/ 180889 h 829310"/>
                <a:gd name="connsiteX42" fmla="*/ 11542145 w 12187779"/>
                <a:gd name="connsiteY42" fmla="*/ 186344 h 829310"/>
                <a:gd name="connsiteX43" fmla="*/ 11512680 w 12187779"/>
                <a:gd name="connsiteY43" fmla="*/ 192197 h 829310"/>
                <a:gd name="connsiteX44" fmla="*/ 11482658 w 12187779"/>
                <a:gd name="connsiteY44" fmla="*/ 198488 h 829310"/>
                <a:gd name="connsiteX45" fmla="*/ 11451999 w 12187779"/>
                <a:gd name="connsiteY45" fmla="*/ 205138 h 829310"/>
                <a:gd name="connsiteX46" fmla="*/ 11420822 w 12187779"/>
                <a:gd name="connsiteY46" fmla="*/ 212146 h 829310"/>
                <a:gd name="connsiteX47" fmla="*/ 11389128 w 12187779"/>
                <a:gd name="connsiteY47" fmla="*/ 219472 h 829310"/>
                <a:gd name="connsiteX48" fmla="*/ 11356757 w 12187779"/>
                <a:gd name="connsiteY48" fmla="*/ 227117 h 829310"/>
                <a:gd name="connsiteX49" fmla="*/ 11324026 w 12187779"/>
                <a:gd name="connsiteY49" fmla="*/ 235040 h 829310"/>
                <a:gd name="connsiteX50" fmla="*/ 11290580 w 12187779"/>
                <a:gd name="connsiteY50" fmla="*/ 243163 h 829310"/>
                <a:gd name="connsiteX51" fmla="*/ 11256656 w 12187779"/>
                <a:gd name="connsiteY51" fmla="*/ 251525 h 829310"/>
                <a:gd name="connsiteX52" fmla="*/ 11222215 w 12187779"/>
                <a:gd name="connsiteY52" fmla="*/ 260006 h 829310"/>
                <a:gd name="connsiteX53" fmla="*/ 11187215 w 12187779"/>
                <a:gd name="connsiteY53" fmla="*/ 268606 h 829310"/>
                <a:gd name="connsiteX54" fmla="*/ 11151739 w 12187779"/>
                <a:gd name="connsiteY54" fmla="*/ 277247 h 829310"/>
                <a:gd name="connsiteX55" fmla="*/ 11115704 w 12187779"/>
                <a:gd name="connsiteY55" fmla="*/ 285887 h 829310"/>
                <a:gd name="connsiteX56" fmla="*/ 11079151 w 12187779"/>
                <a:gd name="connsiteY56" fmla="*/ 294527 h 829310"/>
                <a:gd name="connsiteX57" fmla="*/ 11042082 w 12187779"/>
                <a:gd name="connsiteY57" fmla="*/ 303008 h 829310"/>
                <a:gd name="connsiteX58" fmla="*/ 11004574 w 12187779"/>
                <a:gd name="connsiteY58" fmla="*/ 311330 h 829310"/>
                <a:gd name="connsiteX59" fmla="*/ 10966469 w 12187779"/>
                <a:gd name="connsiteY59" fmla="*/ 319413 h 829310"/>
                <a:gd name="connsiteX60" fmla="*/ 10927966 w 12187779"/>
                <a:gd name="connsiteY60" fmla="*/ 327217 h 829310"/>
                <a:gd name="connsiteX61" fmla="*/ 10889024 w 12187779"/>
                <a:gd name="connsiteY61" fmla="*/ 334703 h 829310"/>
                <a:gd name="connsiteX62" fmla="*/ 10849486 w 12187779"/>
                <a:gd name="connsiteY62" fmla="*/ 341750 h 829310"/>
                <a:gd name="connsiteX63" fmla="*/ 10809510 w 12187779"/>
                <a:gd name="connsiteY63" fmla="*/ 348360 h 829310"/>
                <a:gd name="connsiteX64" fmla="*/ 10769016 w 12187779"/>
                <a:gd name="connsiteY64" fmla="*/ 354412 h 829310"/>
                <a:gd name="connsiteX65" fmla="*/ 10728164 w 12187779"/>
                <a:gd name="connsiteY65" fmla="*/ 359907 h 829310"/>
                <a:gd name="connsiteX66" fmla="*/ 10686754 w 12187779"/>
                <a:gd name="connsiteY66" fmla="*/ 364725 h 829310"/>
                <a:gd name="connsiteX67" fmla="*/ 10644946 w 12187779"/>
                <a:gd name="connsiteY67" fmla="*/ 368866 h 829310"/>
                <a:gd name="connsiteX68" fmla="*/ 10602780 w 12187779"/>
                <a:gd name="connsiteY68" fmla="*/ 372290 h 829310"/>
                <a:gd name="connsiteX69" fmla="*/ 10560056 w 12187779"/>
                <a:gd name="connsiteY69" fmla="*/ 374878 h 829310"/>
                <a:gd name="connsiteX70" fmla="*/ 10516814 w 12187779"/>
                <a:gd name="connsiteY70" fmla="*/ 376710 h 829310"/>
                <a:gd name="connsiteX71" fmla="*/ 10473334 w 12187779"/>
                <a:gd name="connsiteY71" fmla="*/ 377665 h 829310"/>
                <a:gd name="connsiteX72" fmla="*/ 10429296 w 12187779"/>
                <a:gd name="connsiteY72" fmla="*/ 377745 h 829310"/>
                <a:gd name="connsiteX73" fmla="*/ 10384900 w 12187779"/>
                <a:gd name="connsiteY73" fmla="*/ 376949 h 829310"/>
                <a:gd name="connsiteX74" fmla="*/ 10340106 w 12187779"/>
                <a:gd name="connsiteY74" fmla="*/ 375236 h 829310"/>
                <a:gd name="connsiteX75" fmla="*/ 10294754 w 12187779"/>
                <a:gd name="connsiteY75" fmla="*/ 372648 h 829310"/>
                <a:gd name="connsiteX76" fmla="*/ 10249164 w 12187779"/>
                <a:gd name="connsiteY76" fmla="*/ 369224 h 829310"/>
                <a:gd name="connsiteX77" fmla="*/ 10203056 w 12187779"/>
                <a:gd name="connsiteY77" fmla="*/ 364924 h 829310"/>
                <a:gd name="connsiteX78" fmla="*/ 10156668 w 12187779"/>
                <a:gd name="connsiteY78" fmla="*/ 359867 h 829310"/>
                <a:gd name="connsiteX79" fmla="*/ 10109764 w 12187779"/>
                <a:gd name="connsiteY79" fmla="*/ 354054 h 829310"/>
                <a:gd name="connsiteX80" fmla="*/ 10062621 w 12187779"/>
                <a:gd name="connsiteY80" fmla="*/ 347603 h 829310"/>
                <a:gd name="connsiteX81" fmla="*/ 10015039 w 12187779"/>
                <a:gd name="connsiteY81" fmla="*/ 340635 h 829310"/>
                <a:gd name="connsiteX82" fmla="*/ 9967100 w 12187779"/>
                <a:gd name="connsiteY82" fmla="*/ 333229 h 829310"/>
                <a:gd name="connsiteX83" fmla="*/ 9918761 w 12187779"/>
                <a:gd name="connsiteY83" fmla="*/ 325505 h 829310"/>
                <a:gd name="connsiteX84" fmla="*/ 9869985 w 12187779"/>
                <a:gd name="connsiteY84" fmla="*/ 316427 h 829310"/>
                <a:gd name="connsiteX85" fmla="*/ 9820930 w 12187779"/>
                <a:gd name="connsiteY85" fmla="*/ 304362 h 829310"/>
                <a:gd name="connsiteX86" fmla="*/ 9771518 w 12187779"/>
                <a:gd name="connsiteY86" fmla="*/ 289669 h 829310"/>
                <a:gd name="connsiteX87" fmla="*/ 9721786 w 12187779"/>
                <a:gd name="connsiteY87" fmla="*/ 272668 h 829310"/>
                <a:gd name="connsiteX88" fmla="*/ 9671696 w 12187779"/>
                <a:gd name="connsiteY88" fmla="*/ 253834 h 829310"/>
                <a:gd name="connsiteX89" fmla="*/ 9621248 w 12187779"/>
                <a:gd name="connsiteY89" fmla="*/ 233448 h 829310"/>
                <a:gd name="connsiteX90" fmla="*/ 9570481 w 12187779"/>
                <a:gd name="connsiteY90" fmla="*/ 211986 h 829310"/>
                <a:gd name="connsiteX91" fmla="*/ 9519395 w 12187779"/>
                <a:gd name="connsiteY91" fmla="*/ 189808 h 829310"/>
                <a:gd name="connsiteX92" fmla="*/ 9467992 w 12187779"/>
                <a:gd name="connsiteY92" fmla="*/ 167311 h 829310"/>
                <a:gd name="connsiteX93" fmla="*/ 9416309 w 12187779"/>
                <a:gd name="connsiteY93" fmla="*/ 144855 h 829310"/>
                <a:gd name="connsiteX94" fmla="*/ 9364268 w 12187779"/>
                <a:gd name="connsiteY94" fmla="*/ 122876 h 829310"/>
                <a:gd name="connsiteX95" fmla="*/ 9311949 w 12187779"/>
                <a:gd name="connsiteY95" fmla="*/ 101653 h 829310"/>
                <a:gd name="connsiteX96" fmla="*/ 9259311 w 12187779"/>
                <a:gd name="connsiteY96" fmla="*/ 81665 h 829310"/>
                <a:gd name="connsiteX97" fmla="*/ 9206394 w 12187779"/>
                <a:gd name="connsiteY97" fmla="*/ 63150 h 829310"/>
                <a:gd name="connsiteX98" fmla="*/ 9153198 w 12187779"/>
                <a:gd name="connsiteY98" fmla="*/ 46506 h 829310"/>
                <a:gd name="connsiteX99" fmla="*/ 9099723 w 12187779"/>
                <a:gd name="connsiteY99" fmla="*/ 31973 h 829310"/>
                <a:gd name="connsiteX100" fmla="*/ 9045970 w 12187779"/>
                <a:gd name="connsiteY100" fmla="*/ 19909 h 829310"/>
                <a:gd name="connsiteX101" fmla="*/ 8991898 w 12187779"/>
                <a:gd name="connsiteY101" fmla="*/ 10552 h 829310"/>
                <a:gd name="connsiteX102" fmla="*/ 8937628 w 12187779"/>
                <a:gd name="connsiteY102" fmla="*/ 4061 h 829310"/>
                <a:gd name="connsiteX103" fmla="*/ 8883079 w 12187779"/>
                <a:gd name="connsiteY103" fmla="*/ 717 h 829310"/>
                <a:gd name="connsiteX104" fmla="*/ 8828251 w 12187779"/>
                <a:gd name="connsiteY104" fmla="*/ 637 h 829310"/>
                <a:gd name="connsiteX105" fmla="*/ 8773183 w 12187779"/>
                <a:gd name="connsiteY105" fmla="*/ 3942 h 829310"/>
                <a:gd name="connsiteX106" fmla="*/ 8717878 w 12187779"/>
                <a:gd name="connsiteY106" fmla="*/ 10671 h 829310"/>
                <a:gd name="connsiteX107" fmla="*/ 8662332 w 12187779"/>
                <a:gd name="connsiteY107" fmla="*/ 20864 h 829310"/>
                <a:gd name="connsiteX108" fmla="*/ 8606548 w 12187779"/>
                <a:gd name="connsiteY108" fmla="*/ 34521 h 829310"/>
                <a:gd name="connsiteX109" fmla="*/ 8550566 w 12187779"/>
                <a:gd name="connsiteY109" fmla="*/ 51523 h 829310"/>
                <a:gd name="connsiteX110" fmla="*/ 8494304 w 12187779"/>
                <a:gd name="connsiteY110" fmla="*/ 71750 h 829310"/>
                <a:gd name="connsiteX111" fmla="*/ 8437883 w 12187779"/>
                <a:gd name="connsiteY111" fmla="*/ 94964 h 829310"/>
                <a:gd name="connsiteX112" fmla="*/ 8381224 w 12187779"/>
                <a:gd name="connsiteY112" fmla="*/ 120885 h 829310"/>
                <a:gd name="connsiteX113" fmla="*/ 8324365 w 12187779"/>
                <a:gd name="connsiteY113" fmla="*/ 149235 h 829310"/>
                <a:gd name="connsiteX114" fmla="*/ 8267307 w 12187779"/>
                <a:gd name="connsiteY114" fmla="*/ 179535 h 829310"/>
                <a:gd name="connsiteX115" fmla="*/ 8210050 w 12187779"/>
                <a:gd name="connsiteY115" fmla="*/ 211349 h 829310"/>
                <a:gd name="connsiteX116" fmla="*/ 8152594 w 12187779"/>
                <a:gd name="connsiteY116" fmla="*/ 243999 h 829310"/>
                <a:gd name="connsiteX117" fmla="*/ 8094939 w 12187779"/>
                <a:gd name="connsiteY117" fmla="*/ 276968 h 829310"/>
                <a:gd name="connsiteX118" fmla="*/ 8037124 w 12187779"/>
                <a:gd name="connsiteY118" fmla="*/ 309379 h 829310"/>
                <a:gd name="connsiteX119" fmla="*/ 7979150 w 12187779"/>
                <a:gd name="connsiteY119" fmla="*/ 341511 h 829310"/>
                <a:gd name="connsiteX120" fmla="*/ 7920978 w 12187779"/>
                <a:gd name="connsiteY120" fmla="*/ 375834 h 829310"/>
                <a:gd name="connsiteX121" fmla="*/ 7862646 w 12187779"/>
                <a:gd name="connsiteY121" fmla="*/ 411988 h 829310"/>
                <a:gd name="connsiteX122" fmla="*/ 7804194 w 12187779"/>
                <a:gd name="connsiteY122" fmla="*/ 449376 h 829310"/>
                <a:gd name="connsiteX123" fmla="*/ 7745544 w 12187779"/>
                <a:gd name="connsiteY123" fmla="*/ 487361 h 829310"/>
                <a:gd name="connsiteX124" fmla="*/ 7686774 w 12187779"/>
                <a:gd name="connsiteY124" fmla="*/ 525387 h 829310"/>
                <a:gd name="connsiteX125" fmla="*/ 7627844 w 12187779"/>
                <a:gd name="connsiteY125" fmla="*/ 562894 h 829310"/>
                <a:gd name="connsiteX126" fmla="*/ 7568756 w 12187779"/>
                <a:gd name="connsiteY126" fmla="*/ 599367 h 829310"/>
                <a:gd name="connsiteX127" fmla="*/ 7509587 w 12187779"/>
                <a:gd name="connsiteY127" fmla="*/ 634366 h 829310"/>
                <a:gd name="connsiteX128" fmla="*/ 7450260 w 12187779"/>
                <a:gd name="connsiteY128" fmla="*/ 667375 h 829310"/>
                <a:gd name="connsiteX129" fmla="*/ 7390813 w 12187779"/>
                <a:gd name="connsiteY129" fmla="*/ 698074 h 829310"/>
                <a:gd name="connsiteX130" fmla="*/ 7331286 w 12187779"/>
                <a:gd name="connsiteY130" fmla="*/ 726065 h 829310"/>
                <a:gd name="connsiteX131" fmla="*/ 7271601 w 12187779"/>
                <a:gd name="connsiteY131" fmla="*/ 751110 h 829310"/>
                <a:gd name="connsiteX132" fmla="*/ 7211835 w 12187779"/>
                <a:gd name="connsiteY132" fmla="*/ 772890 h 829310"/>
                <a:gd name="connsiteX133" fmla="*/ 7151990 w 12187779"/>
                <a:gd name="connsiteY133" fmla="*/ 791246 h 829310"/>
                <a:gd name="connsiteX134" fmla="*/ 7092025 w 12187779"/>
                <a:gd name="connsiteY134" fmla="*/ 806058 h 829310"/>
                <a:gd name="connsiteX135" fmla="*/ 7031981 w 12187779"/>
                <a:gd name="connsiteY135" fmla="*/ 817246 h 829310"/>
                <a:gd name="connsiteX136" fmla="*/ 6971817 w 12187779"/>
                <a:gd name="connsiteY136" fmla="*/ 824811 h 829310"/>
                <a:gd name="connsiteX137" fmla="*/ 6911614 w 12187779"/>
                <a:gd name="connsiteY137" fmla="*/ 828793 h 829310"/>
                <a:gd name="connsiteX138" fmla="*/ 6851331 w 12187779"/>
                <a:gd name="connsiteY138" fmla="*/ 829311 h 829310"/>
                <a:gd name="connsiteX139" fmla="*/ 6791008 w 12187779"/>
                <a:gd name="connsiteY139" fmla="*/ 826563 h 829310"/>
                <a:gd name="connsiteX140" fmla="*/ 6730566 w 12187779"/>
                <a:gd name="connsiteY140" fmla="*/ 820870 h 829310"/>
                <a:gd name="connsiteX141" fmla="*/ 6670123 w 12187779"/>
                <a:gd name="connsiteY141" fmla="*/ 812468 h 829310"/>
                <a:gd name="connsiteX142" fmla="*/ 6609601 w 12187779"/>
                <a:gd name="connsiteY142" fmla="*/ 801837 h 829310"/>
                <a:gd name="connsiteX143" fmla="*/ 6549000 w 12187779"/>
                <a:gd name="connsiteY143" fmla="*/ 789454 h 829310"/>
                <a:gd name="connsiteX144" fmla="*/ 6488398 w 12187779"/>
                <a:gd name="connsiteY144" fmla="*/ 775876 h 829310"/>
                <a:gd name="connsiteX145" fmla="*/ 6427796 w 12187779"/>
                <a:gd name="connsiteY145" fmla="*/ 761701 h 829310"/>
                <a:gd name="connsiteX146" fmla="*/ 6367115 w 12187779"/>
                <a:gd name="connsiteY146" fmla="*/ 747646 h 829310"/>
                <a:gd name="connsiteX147" fmla="*/ 6306434 w 12187779"/>
                <a:gd name="connsiteY147" fmla="*/ 734506 h 829310"/>
                <a:gd name="connsiteX148" fmla="*/ 6245713 w 12187779"/>
                <a:gd name="connsiteY148" fmla="*/ 723118 h 829310"/>
                <a:gd name="connsiteX149" fmla="*/ 6184952 w 12187779"/>
                <a:gd name="connsiteY149" fmla="*/ 714359 h 829310"/>
                <a:gd name="connsiteX150" fmla="*/ 6124230 w 12187779"/>
                <a:gd name="connsiteY150" fmla="*/ 709262 h 829310"/>
                <a:gd name="connsiteX151" fmla="*/ 6063509 w 12187779"/>
                <a:gd name="connsiteY151" fmla="*/ 704683 h 829310"/>
                <a:gd name="connsiteX152" fmla="*/ 6002748 w 12187779"/>
                <a:gd name="connsiteY152" fmla="*/ 696282 h 829310"/>
                <a:gd name="connsiteX153" fmla="*/ 5942027 w 12187779"/>
                <a:gd name="connsiteY153" fmla="*/ 684297 h 829310"/>
                <a:gd name="connsiteX154" fmla="*/ 5881346 w 12187779"/>
                <a:gd name="connsiteY154" fmla="*/ 669047 h 829310"/>
                <a:gd name="connsiteX155" fmla="*/ 5820625 w 12187779"/>
                <a:gd name="connsiteY155" fmla="*/ 650771 h 829310"/>
                <a:gd name="connsiteX156" fmla="*/ 5759984 w 12187779"/>
                <a:gd name="connsiteY156" fmla="*/ 629708 h 829310"/>
                <a:gd name="connsiteX157" fmla="*/ 5699342 w 12187779"/>
                <a:gd name="connsiteY157" fmla="*/ 606176 h 829310"/>
                <a:gd name="connsiteX158" fmla="*/ 5638741 w 12187779"/>
                <a:gd name="connsiteY158" fmla="*/ 580454 h 829310"/>
                <a:gd name="connsiteX159" fmla="*/ 5578179 w 12187779"/>
                <a:gd name="connsiteY159" fmla="*/ 552821 h 829310"/>
                <a:gd name="connsiteX160" fmla="*/ 5517657 w 12187779"/>
                <a:gd name="connsiteY160" fmla="*/ 523515 h 829310"/>
                <a:gd name="connsiteX161" fmla="*/ 5457174 w 12187779"/>
                <a:gd name="connsiteY161" fmla="*/ 492896 h 829310"/>
                <a:gd name="connsiteX162" fmla="*/ 5396772 w 12187779"/>
                <a:gd name="connsiteY162" fmla="*/ 461202 h 829310"/>
                <a:gd name="connsiteX163" fmla="*/ 5336409 w 12187779"/>
                <a:gd name="connsiteY163" fmla="*/ 428751 h 829310"/>
                <a:gd name="connsiteX164" fmla="*/ 5276126 w 12187779"/>
                <a:gd name="connsiteY164" fmla="*/ 395782 h 829310"/>
                <a:gd name="connsiteX165" fmla="*/ 5215923 w 12187779"/>
                <a:gd name="connsiteY165" fmla="*/ 362614 h 829310"/>
                <a:gd name="connsiteX166" fmla="*/ 5155799 w 12187779"/>
                <a:gd name="connsiteY166" fmla="*/ 329447 h 829310"/>
                <a:gd name="connsiteX167" fmla="*/ 5095755 w 12187779"/>
                <a:gd name="connsiteY167" fmla="*/ 296637 h 829310"/>
                <a:gd name="connsiteX168" fmla="*/ 5035790 w 12187779"/>
                <a:gd name="connsiteY168" fmla="*/ 264346 h 829310"/>
                <a:gd name="connsiteX169" fmla="*/ 4975905 w 12187779"/>
                <a:gd name="connsiteY169" fmla="*/ 232930 h 829310"/>
                <a:gd name="connsiteX170" fmla="*/ 4916140 w 12187779"/>
                <a:gd name="connsiteY170" fmla="*/ 202550 h 829310"/>
                <a:gd name="connsiteX171" fmla="*/ 4856493 w 12187779"/>
                <a:gd name="connsiteY171" fmla="*/ 173523 h 829310"/>
                <a:gd name="connsiteX172" fmla="*/ 4796927 w 12187779"/>
                <a:gd name="connsiteY172" fmla="*/ 146009 h 829310"/>
                <a:gd name="connsiteX173" fmla="*/ 4737480 w 12187779"/>
                <a:gd name="connsiteY173" fmla="*/ 120248 h 829310"/>
                <a:gd name="connsiteX174" fmla="*/ 4678193 w 12187779"/>
                <a:gd name="connsiteY174" fmla="*/ 96437 h 829310"/>
                <a:gd name="connsiteX175" fmla="*/ 4618985 w 12187779"/>
                <a:gd name="connsiteY175" fmla="*/ 74856 h 829310"/>
                <a:gd name="connsiteX176" fmla="*/ 4559936 w 12187779"/>
                <a:gd name="connsiteY176" fmla="*/ 55625 h 829310"/>
                <a:gd name="connsiteX177" fmla="*/ 4501007 w 12187779"/>
                <a:gd name="connsiteY177" fmla="*/ 38941 h 829310"/>
                <a:gd name="connsiteX178" fmla="*/ 4442236 w 12187779"/>
                <a:gd name="connsiteY178" fmla="*/ 25005 h 829310"/>
                <a:gd name="connsiteX179" fmla="*/ 4383586 w 12187779"/>
                <a:gd name="connsiteY179" fmla="*/ 13976 h 829310"/>
                <a:gd name="connsiteX180" fmla="*/ 4325094 w 12187779"/>
                <a:gd name="connsiteY180" fmla="*/ 6012 h 829310"/>
                <a:gd name="connsiteX181" fmla="*/ 4266762 w 12187779"/>
                <a:gd name="connsiteY181" fmla="*/ 1274 h 829310"/>
                <a:gd name="connsiteX182" fmla="*/ 4208629 w 12187779"/>
                <a:gd name="connsiteY182" fmla="*/ 0 h 829310"/>
                <a:gd name="connsiteX183" fmla="*/ 4150616 w 12187779"/>
                <a:gd name="connsiteY183" fmla="*/ 4022 h 829310"/>
                <a:gd name="connsiteX184" fmla="*/ 4092801 w 12187779"/>
                <a:gd name="connsiteY184" fmla="*/ 13140 h 829310"/>
                <a:gd name="connsiteX185" fmla="*/ 4035186 w 12187779"/>
                <a:gd name="connsiteY185" fmla="*/ 26439 h 829310"/>
                <a:gd name="connsiteX186" fmla="*/ 3977730 w 12187779"/>
                <a:gd name="connsiteY186" fmla="*/ 43002 h 829310"/>
                <a:gd name="connsiteX187" fmla="*/ 3920473 w 12187779"/>
                <a:gd name="connsiteY187" fmla="*/ 61995 h 829310"/>
                <a:gd name="connsiteX188" fmla="*/ 3863375 w 12187779"/>
                <a:gd name="connsiteY188" fmla="*/ 82740 h 829310"/>
                <a:gd name="connsiteX189" fmla="*/ 3806516 w 12187779"/>
                <a:gd name="connsiteY189" fmla="*/ 104520 h 829310"/>
                <a:gd name="connsiteX190" fmla="*/ 3749856 w 12187779"/>
                <a:gd name="connsiteY190" fmla="*/ 126778 h 829310"/>
                <a:gd name="connsiteX191" fmla="*/ 3693435 w 12187779"/>
                <a:gd name="connsiteY191" fmla="*/ 148996 h 829310"/>
                <a:gd name="connsiteX192" fmla="*/ 3637214 w 12187779"/>
                <a:gd name="connsiteY192" fmla="*/ 170576 h 829310"/>
                <a:gd name="connsiteX193" fmla="*/ 3581191 w 12187779"/>
                <a:gd name="connsiteY193" fmla="*/ 191242 h 829310"/>
                <a:gd name="connsiteX194" fmla="*/ 3525407 w 12187779"/>
                <a:gd name="connsiteY194" fmla="*/ 210553 h 829310"/>
                <a:gd name="connsiteX195" fmla="*/ 3469863 w 12187779"/>
                <a:gd name="connsiteY195" fmla="*/ 228232 h 829310"/>
                <a:gd name="connsiteX196" fmla="*/ 3414556 w 12187779"/>
                <a:gd name="connsiteY196" fmla="*/ 243959 h 829310"/>
                <a:gd name="connsiteX197" fmla="*/ 3359489 w 12187779"/>
                <a:gd name="connsiteY197" fmla="*/ 257617 h 829310"/>
                <a:gd name="connsiteX198" fmla="*/ 3304701 w 12187779"/>
                <a:gd name="connsiteY198" fmla="*/ 269004 h 829310"/>
                <a:gd name="connsiteX199" fmla="*/ 3250112 w 12187779"/>
                <a:gd name="connsiteY199" fmla="*/ 277963 h 829310"/>
                <a:gd name="connsiteX200" fmla="*/ 3195841 w 12187779"/>
                <a:gd name="connsiteY200" fmla="*/ 284453 h 829310"/>
                <a:gd name="connsiteX201" fmla="*/ 3141809 w 12187779"/>
                <a:gd name="connsiteY201" fmla="*/ 288435 h 829310"/>
                <a:gd name="connsiteX202" fmla="*/ 3088056 w 12187779"/>
                <a:gd name="connsiteY202" fmla="*/ 289869 h 829310"/>
                <a:gd name="connsiteX203" fmla="*/ 3034542 w 12187779"/>
                <a:gd name="connsiteY203" fmla="*/ 288833 h 829310"/>
                <a:gd name="connsiteX204" fmla="*/ 2981346 w 12187779"/>
                <a:gd name="connsiteY204" fmla="*/ 285329 h 829310"/>
                <a:gd name="connsiteX205" fmla="*/ 2928429 w 12187779"/>
                <a:gd name="connsiteY205" fmla="*/ 279476 h 829310"/>
                <a:gd name="connsiteX206" fmla="*/ 2875791 w 12187779"/>
                <a:gd name="connsiteY206" fmla="*/ 271354 h 829310"/>
                <a:gd name="connsiteX207" fmla="*/ 2823471 w 12187779"/>
                <a:gd name="connsiteY207" fmla="*/ 261121 h 829310"/>
                <a:gd name="connsiteX208" fmla="*/ 2771470 w 12187779"/>
                <a:gd name="connsiteY208" fmla="*/ 248937 h 829310"/>
                <a:gd name="connsiteX209" fmla="*/ 2719748 w 12187779"/>
                <a:gd name="connsiteY209" fmla="*/ 234921 h 829310"/>
                <a:gd name="connsiteX210" fmla="*/ 2668344 w 12187779"/>
                <a:gd name="connsiteY210" fmla="*/ 219313 h 829310"/>
                <a:gd name="connsiteX211" fmla="*/ 2617259 w 12187779"/>
                <a:gd name="connsiteY211" fmla="*/ 202311 h 829310"/>
                <a:gd name="connsiteX212" fmla="*/ 2566492 w 12187779"/>
                <a:gd name="connsiteY212" fmla="*/ 184114 h 829310"/>
                <a:gd name="connsiteX213" fmla="*/ 2516083 w 12187779"/>
                <a:gd name="connsiteY213" fmla="*/ 164922 h 829310"/>
                <a:gd name="connsiteX214" fmla="*/ 2465954 w 12187779"/>
                <a:gd name="connsiteY214" fmla="*/ 145054 h 829310"/>
                <a:gd name="connsiteX215" fmla="*/ 2416222 w 12187779"/>
                <a:gd name="connsiteY215" fmla="*/ 124628 h 829310"/>
                <a:gd name="connsiteX216" fmla="*/ 2366809 w 12187779"/>
                <a:gd name="connsiteY216" fmla="*/ 103923 h 829310"/>
                <a:gd name="connsiteX217" fmla="*/ 2317754 w 12187779"/>
                <a:gd name="connsiteY217" fmla="*/ 83337 h 829310"/>
                <a:gd name="connsiteX218" fmla="*/ 2269058 w 12187779"/>
                <a:gd name="connsiteY218" fmla="*/ 65419 h 829310"/>
                <a:gd name="connsiteX219" fmla="*/ 2220720 w 12187779"/>
                <a:gd name="connsiteY219" fmla="*/ 50926 h 829310"/>
                <a:gd name="connsiteX220" fmla="*/ 2172740 w 12187779"/>
                <a:gd name="connsiteY220" fmla="*/ 39658 h 829310"/>
                <a:gd name="connsiteX221" fmla="*/ 2125159 w 12187779"/>
                <a:gd name="connsiteY221" fmla="*/ 31455 h 829310"/>
                <a:gd name="connsiteX222" fmla="*/ 2077936 w 12187779"/>
                <a:gd name="connsiteY222" fmla="*/ 26120 h 829310"/>
                <a:gd name="connsiteX223" fmla="*/ 2031111 w 12187779"/>
                <a:gd name="connsiteY223" fmla="*/ 23373 h 829310"/>
                <a:gd name="connsiteX224" fmla="*/ 1984644 w 12187779"/>
                <a:gd name="connsiteY224" fmla="*/ 23094 h 829310"/>
                <a:gd name="connsiteX225" fmla="*/ 1938616 w 12187779"/>
                <a:gd name="connsiteY225" fmla="*/ 25045 h 829310"/>
                <a:gd name="connsiteX226" fmla="*/ 1892945 w 12187779"/>
                <a:gd name="connsiteY226" fmla="*/ 29027 h 829310"/>
                <a:gd name="connsiteX227" fmla="*/ 1847713 w 12187779"/>
                <a:gd name="connsiteY227" fmla="*/ 34880 h 829310"/>
                <a:gd name="connsiteX228" fmla="*/ 1802879 w 12187779"/>
                <a:gd name="connsiteY228" fmla="*/ 42405 h 829310"/>
                <a:gd name="connsiteX229" fmla="*/ 1758443 w 12187779"/>
                <a:gd name="connsiteY229" fmla="*/ 51404 h 829310"/>
                <a:gd name="connsiteX230" fmla="*/ 1714445 w 12187779"/>
                <a:gd name="connsiteY230" fmla="*/ 61717 h 829310"/>
                <a:gd name="connsiteX231" fmla="*/ 1670885 w 12187779"/>
                <a:gd name="connsiteY231" fmla="*/ 73184 h 829310"/>
                <a:gd name="connsiteX232" fmla="*/ 1627724 w 12187779"/>
                <a:gd name="connsiteY232" fmla="*/ 85607 h 829310"/>
                <a:gd name="connsiteX233" fmla="*/ 1585000 w 12187779"/>
                <a:gd name="connsiteY233" fmla="*/ 98866 h 829310"/>
                <a:gd name="connsiteX234" fmla="*/ 1542754 w 12187779"/>
                <a:gd name="connsiteY234" fmla="*/ 112802 h 829310"/>
                <a:gd name="connsiteX235" fmla="*/ 1500946 w 12187779"/>
                <a:gd name="connsiteY235" fmla="*/ 127255 h 829310"/>
                <a:gd name="connsiteX236" fmla="*/ 1459576 w 12187779"/>
                <a:gd name="connsiteY236" fmla="*/ 142067 h 829310"/>
                <a:gd name="connsiteX237" fmla="*/ 1418684 w 12187779"/>
                <a:gd name="connsiteY237" fmla="*/ 157198 h 829310"/>
                <a:gd name="connsiteX238" fmla="*/ 1378230 w 12187779"/>
                <a:gd name="connsiteY238" fmla="*/ 172408 h 829310"/>
                <a:gd name="connsiteX239" fmla="*/ 1338253 w 12187779"/>
                <a:gd name="connsiteY239" fmla="*/ 187658 h 829310"/>
                <a:gd name="connsiteX240" fmla="*/ 1298755 w 12187779"/>
                <a:gd name="connsiteY240" fmla="*/ 202789 h 829310"/>
                <a:gd name="connsiteX241" fmla="*/ 1259734 w 12187779"/>
                <a:gd name="connsiteY241" fmla="*/ 217720 h 829310"/>
                <a:gd name="connsiteX242" fmla="*/ 1221231 w 12187779"/>
                <a:gd name="connsiteY242" fmla="*/ 232373 h 829310"/>
                <a:gd name="connsiteX243" fmla="*/ 1183205 w 12187779"/>
                <a:gd name="connsiteY243" fmla="*/ 246667 h 829310"/>
                <a:gd name="connsiteX244" fmla="*/ 1145618 w 12187779"/>
                <a:gd name="connsiteY244" fmla="*/ 260483 h 829310"/>
                <a:gd name="connsiteX245" fmla="*/ 1108588 w 12187779"/>
                <a:gd name="connsiteY245" fmla="*/ 273743 h 829310"/>
                <a:gd name="connsiteX246" fmla="*/ 1072076 w 12187779"/>
                <a:gd name="connsiteY246" fmla="*/ 286404 h 829310"/>
                <a:gd name="connsiteX247" fmla="*/ 1036041 w 12187779"/>
                <a:gd name="connsiteY247" fmla="*/ 298429 h 829310"/>
                <a:gd name="connsiteX248" fmla="*/ 1000524 w 12187779"/>
                <a:gd name="connsiteY248" fmla="*/ 309737 h 829310"/>
                <a:gd name="connsiteX249" fmla="*/ 965525 w 12187779"/>
                <a:gd name="connsiteY249" fmla="*/ 320249 h 829310"/>
                <a:gd name="connsiteX250" fmla="*/ 931083 w 12187779"/>
                <a:gd name="connsiteY250" fmla="*/ 330004 h 829310"/>
                <a:gd name="connsiteX251" fmla="*/ 897159 w 12187779"/>
                <a:gd name="connsiteY251" fmla="*/ 338883 h 829310"/>
                <a:gd name="connsiteX252" fmla="*/ 863793 w 12187779"/>
                <a:gd name="connsiteY252" fmla="*/ 346927 h 829310"/>
                <a:gd name="connsiteX253" fmla="*/ 830943 w 12187779"/>
                <a:gd name="connsiteY253" fmla="*/ 354094 h 829310"/>
                <a:gd name="connsiteX254" fmla="*/ 798652 w 12187779"/>
                <a:gd name="connsiteY254" fmla="*/ 360385 h 829310"/>
                <a:gd name="connsiteX255" fmla="*/ 766917 w 12187779"/>
                <a:gd name="connsiteY255" fmla="*/ 365760 h 829310"/>
                <a:gd name="connsiteX256" fmla="*/ 735741 w 12187779"/>
                <a:gd name="connsiteY256" fmla="*/ 370180 h 829310"/>
                <a:gd name="connsiteX257" fmla="*/ 705121 w 12187779"/>
                <a:gd name="connsiteY257" fmla="*/ 373723 h 829310"/>
                <a:gd name="connsiteX258" fmla="*/ 675099 w 12187779"/>
                <a:gd name="connsiteY258" fmla="*/ 376391 h 829310"/>
                <a:gd name="connsiteX259" fmla="*/ 645635 w 12187779"/>
                <a:gd name="connsiteY259" fmla="*/ 378143 h 829310"/>
                <a:gd name="connsiteX260" fmla="*/ 616767 w 12187779"/>
                <a:gd name="connsiteY260" fmla="*/ 379019 h 829310"/>
                <a:gd name="connsiteX261" fmla="*/ 588497 w 12187779"/>
                <a:gd name="connsiteY261" fmla="*/ 379019 h 829310"/>
                <a:gd name="connsiteX262" fmla="*/ 560784 w 12187779"/>
                <a:gd name="connsiteY262" fmla="*/ 378183 h 829310"/>
                <a:gd name="connsiteX263" fmla="*/ 533669 w 12187779"/>
                <a:gd name="connsiteY263" fmla="*/ 376590 h 829310"/>
                <a:gd name="connsiteX264" fmla="*/ 507190 w 12187779"/>
                <a:gd name="connsiteY264" fmla="*/ 374161 h 829310"/>
                <a:gd name="connsiteX265" fmla="*/ 481309 w 12187779"/>
                <a:gd name="connsiteY265" fmla="*/ 371056 h 829310"/>
                <a:gd name="connsiteX266" fmla="*/ 456025 w 12187779"/>
                <a:gd name="connsiteY266" fmla="*/ 367193 h 829310"/>
                <a:gd name="connsiteX267" fmla="*/ 431379 w 12187779"/>
                <a:gd name="connsiteY267" fmla="*/ 362654 h 829310"/>
                <a:gd name="connsiteX268" fmla="*/ 407329 w 12187779"/>
                <a:gd name="connsiteY268" fmla="*/ 357836 h 829310"/>
                <a:gd name="connsiteX269" fmla="*/ 383956 w 12187779"/>
                <a:gd name="connsiteY269" fmla="*/ 352979 h 829310"/>
                <a:gd name="connsiteX270" fmla="*/ 361181 w 12187779"/>
                <a:gd name="connsiteY270" fmla="*/ 348121 h 829310"/>
                <a:gd name="connsiteX271" fmla="*/ 339043 w 12187779"/>
                <a:gd name="connsiteY271" fmla="*/ 343303 h 829310"/>
                <a:gd name="connsiteX272" fmla="*/ 317581 w 12187779"/>
                <a:gd name="connsiteY272" fmla="*/ 338485 h 829310"/>
                <a:gd name="connsiteX273" fmla="*/ 296757 w 12187779"/>
                <a:gd name="connsiteY273" fmla="*/ 333747 h 829310"/>
                <a:gd name="connsiteX274" fmla="*/ 276570 w 12187779"/>
                <a:gd name="connsiteY274" fmla="*/ 329088 h 829310"/>
                <a:gd name="connsiteX275" fmla="*/ 257099 w 12187779"/>
                <a:gd name="connsiteY275" fmla="*/ 324549 h 829310"/>
                <a:gd name="connsiteX276" fmla="*/ 238226 w 12187779"/>
                <a:gd name="connsiteY276" fmla="*/ 320130 h 829310"/>
                <a:gd name="connsiteX277" fmla="*/ 220069 w 12187779"/>
                <a:gd name="connsiteY277" fmla="*/ 315790 h 829310"/>
                <a:gd name="connsiteX278" fmla="*/ 202589 w 12187779"/>
                <a:gd name="connsiteY278" fmla="*/ 311609 h 829310"/>
                <a:gd name="connsiteX279" fmla="*/ 185787 w 12187779"/>
                <a:gd name="connsiteY279" fmla="*/ 307547 h 829310"/>
                <a:gd name="connsiteX280" fmla="*/ 169701 w 12187779"/>
                <a:gd name="connsiteY280" fmla="*/ 303645 h 829310"/>
                <a:gd name="connsiteX281" fmla="*/ 154251 w 12187779"/>
                <a:gd name="connsiteY281" fmla="*/ 299942 h 829310"/>
                <a:gd name="connsiteX282" fmla="*/ 139519 w 12187779"/>
                <a:gd name="connsiteY282" fmla="*/ 296359 h 829310"/>
                <a:gd name="connsiteX283" fmla="*/ 125543 w 12187779"/>
                <a:gd name="connsiteY283" fmla="*/ 292935 h 829310"/>
                <a:gd name="connsiteX284" fmla="*/ 112205 w 12187779"/>
                <a:gd name="connsiteY284" fmla="*/ 289709 h 829310"/>
                <a:gd name="connsiteX285" fmla="*/ 99622 w 12187779"/>
                <a:gd name="connsiteY285" fmla="*/ 286643 h 829310"/>
                <a:gd name="connsiteX286" fmla="*/ 87757 w 12187779"/>
                <a:gd name="connsiteY286" fmla="*/ 283777 h 829310"/>
                <a:gd name="connsiteX287" fmla="*/ 76608 w 12187779"/>
                <a:gd name="connsiteY287" fmla="*/ 281069 h 829310"/>
                <a:gd name="connsiteX288" fmla="*/ 66216 w 12187779"/>
                <a:gd name="connsiteY288" fmla="*/ 278560 h 829310"/>
                <a:gd name="connsiteX289" fmla="*/ 56540 w 12187779"/>
                <a:gd name="connsiteY289" fmla="*/ 276211 h 829310"/>
                <a:gd name="connsiteX290" fmla="*/ 47621 w 12187779"/>
                <a:gd name="connsiteY290" fmla="*/ 274061 h 829310"/>
                <a:gd name="connsiteX291" fmla="*/ 39459 w 12187779"/>
                <a:gd name="connsiteY291" fmla="*/ 272110 h 829310"/>
                <a:gd name="connsiteX292" fmla="*/ 32013 w 12187779"/>
                <a:gd name="connsiteY292" fmla="*/ 270318 h 829310"/>
                <a:gd name="connsiteX293" fmla="*/ 25364 w 12187779"/>
                <a:gd name="connsiteY293" fmla="*/ 268686 h 829310"/>
                <a:gd name="connsiteX294" fmla="*/ 19431 w 12187779"/>
                <a:gd name="connsiteY294" fmla="*/ 267292 h 829310"/>
                <a:gd name="connsiteX295" fmla="*/ 14334 w 12187779"/>
                <a:gd name="connsiteY295" fmla="*/ 266058 h 829310"/>
                <a:gd name="connsiteX296" fmla="*/ 9954 w 12187779"/>
                <a:gd name="connsiteY296" fmla="*/ 265023 h 829310"/>
                <a:gd name="connsiteX297" fmla="*/ 6371 w 12187779"/>
                <a:gd name="connsiteY297" fmla="*/ 264147 h 829310"/>
                <a:gd name="connsiteX298" fmla="*/ 3584 w 12187779"/>
                <a:gd name="connsiteY298" fmla="*/ 263510 h 829310"/>
                <a:gd name="connsiteX299" fmla="*/ 1593 w 12187779"/>
                <a:gd name="connsiteY299" fmla="*/ 263032 h 829310"/>
                <a:gd name="connsiteX300" fmla="*/ 398 w 12187779"/>
                <a:gd name="connsiteY300" fmla="*/ 262753 h 829310"/>
                <a:gd name="connsiteX301" fmla="*/ 0 w 12187779"/>
                <a:gd name="connsiteY301" fmla="*/ 262634 h 82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29310">
                  <a:moveTo>
                    <a:pt x="12187780" y="183398"/>
                  </a:moveTo>
                  <a:lnTo>
                    <a:pt x="12187381" y="183318"/>
                  </a:lnTo>
                  <a:lnTo>
                    <a:pt x="12186226" y="183119"/>
                  </a:lnTo>
                  <a:lnTo>
                    <a:pt x="12184116" y="182761"/>
                  </a:lnTo>
                  <a:lnTo>
                    <a:pt x="12181369" y="182283"/>
                  </a:lnTo>
                  <a:lnTo>
                    <a:pt x="12177825" y="181685"/>
                  </a:lnTo>
                  <a:lnTo>
                    <a:pt x="12173365" y="180969"/>
                  </a:lnTo>
                  <a:lnTo>
                    <a:pt x="12168269" y="180093"/>
                  </a:lnTo>
                  <a:lnTo>
                    <a:pt x="12162376" y="179097"/>
                  </a:lnTo>
                  <a:lnTo>
                    <a:pt x="12155687" y="178022"/>
                  </a:lnTo>
                  <a:lnTo>
                    <a:pt x="12148360" y="176828"/>
                  </a:lnTo>
                  <a:lnTo>
                    <a:pt x="12140079" y="175514"/>
                  </a:lnTo>
                  <a:lnTo>
                    <a:pt x="12131200" y="174120"/>
                  </a:lnTo>
                  <a:lnTo>
                    <a:pt x="12121484" y="172607"/>
                  </a:lnTo>
                  <a:lnTo>
                    <a:pt x="12111132" y="171054"/>
                  </a:lnTo>
                  <a:lnTo>
                    <a:pt x="12100023" y="169422"/>
                  </a:lnTo>
                  <a:lnTo>
                    <a:pt x="12088077" y="167710"/>
                  </a:lnTo>
                  <a:lnTo>
                    <a:pt x="12075496" y="165998"/>
                  </a:lnTo>
                  <a:lnTo>
                    <a:pt x="12062276" y="164246"/>
                  </a:lnTo>
                  <a:lnTo>
                    <a:pt x="12048260" y="162494"/>
                  </a:lnTo>
                  <a:lnTo>
                    <a:pt x="12033448" y="160742"/>
                  </a:lnTo>
                  <a:lnTo>
                    <a:pt x="12018119" y="159030"/>
                  </a:lnTo>
                  <a:lnTo>
                    <a:pt x="12001992" y="157397"/>
                  </a:lnTo>
                  <a:lnTo>
                    <a:pt x="11985110" y="155804"/>
                  </a:lnTo>
                  <a:lnTo>
                    <a:pt x="11967671" y="154371"/>
                  </a:lnTo>
                  <a:lnTo>
                    <a:pt x="11949474" y="153097"/>
                  </a:lnTo>
                  <a:lnTo>
                    <a:pt x="11930601" y="151982"/>
                  </a:lnTo>
                  <a:lnTo>
                    <a:pt x="11911210" y="151066"/>
                  </a:lnTo>
                  <a:lnTo>
                    <a:pt x="11891023" y="150469"/>
                  </a:lnTo>
                  <a:lnTo>
                    <a:pt x="11870198" y="150190"/>
                  </a:lnTo>
                  <a:lnTo>
                    <a:pt x="11848736" y="150270"/>
                  </a:lnTo>
                  <a:lnTo>
                    <a:pt x="11826599" y="150787"/>
                  </a:lnTo>
                  <a:lnTo>
                    <a:pt x="11803783" y="151823"/>
                  </a:lnTo>
                  <a:lnTo>
                    <a:pt x="11780450" y="153296"/>
                  </a:lnTo>
                  <a:lnTo>
                    <a:pt x="11756361" y="155207"/>
                  </a:lnTo>
                  <a:lnTo>
                    <a:pt x="11731714" y="157556"/>
                  </a:lnTo>
                  <a:lnTo>
                    <a:pt x="11706430" y="160304"/>
                  </a:lnTo>
                  <a:lnTo>
                    <a:pt x="11680509" y="163529"/>
                  </a:lnTo>
                  <a:lnTo>
                    <a:pt x="11654031" y="167192"/>
                  </a:lnTo>
                  <a:lnTo>
                    <a:pt x="11626915" y="171333"/>
                  </a:lnTo>
                  <a:lnTo>
                    <a:pt x="11599283" y="175912"/>
                  </a:lnTo>
                  <a:lnTo>
                    <a:pt x="11570972" y="180889"/>
                  </a:lnTo>
                  <a:lnTo>
                    <a:pt x="11542145" y="186344"/>
                  </a:lnTo>
                  <a:lnTo>
                    <a:pt x="11512680" y="192197"/>
                  </a:lnTo>
                  <a:lnTo>
                    <a:pt x="11482658" y="198488"/>
                  </a:lnTo>
                  <a:lnTo>
                    <a:pt x="11451999" y="205138"/>
                  </a:lnTo>
                  <a:lnTo>
                    <a:pt x="11420822" y="212146"/>
                  </a:lnTo>
                  <a:lnTo>
                    <a:pt x="11389128" y="219472"/>
                  </a:lnTo>
                  <a:lnTo>
                    <a:pt x="11356757" y="227117"/>
                  </a:lnTo>
                  <a:lnTo>
                    <a:pt x="11324026" y="235040"/>
                  </a:lnTo>
                  <a:lnTo>
                    <a:pt x="11290580" y="243163"/>
                  </a:lnTo>
                  <a:lnTo>
                    <a:pt x="11256656" y="251525"/>
                  </a:lnTo>
                  <a:lnTo>
                    <a:pt x="11222215" y="260006"/>
                  </a:lnTo>
                  <a:lnTo>
                    <a:pt x="11187215" y="268606"/>
                  </a:lnTo>
                  <a:lnTo>
                    <a:pt x="11151739" y="277247"/>
                  </a:lnTo>
                  <a:lnTo>
                    <a:pt x="11115704" y="285887"/>
                  </a:lnTo>
                  <a:lnTo>
                    <a:pt x="11079151" y="294527"/>
                  </a:lnTo>
                  <a:lnTo>
                    <a:pt x="11042082" y="303008"/>
                  </a:lnTo>
                  <a:lnTo>
                    <a:pt x="11004574" y="311330"/>
                  </a:lnTo>
                  <a:lnTo>
                    <a:pt x="10966469" y="319413"/>
                  </a:lnTo>
                  <a:lnTo>
                    <a:pt x="10927966" y="327217"/>
                  </a:lnTo>
                  <a:lnTo>
                    <a:pt x="10889024" y="334703"/>
                  </a:lnTo>
                  <a:lnTo>
                    <a:pt x="10849486" y="341750"/>
                  </a:lnTo>
                  <a:lnTo>
                    <a:pt x="10809510" y="348360"/>
                  </a:lnTo>
                  <a:lnTo>
                    <a:pt x="10769016" y="354412"/>
                  </a:lnTo>
                  <a:lnTo>
                    <a:pt x="10728164" y="359907"/>
                  </a:lnTo>
                  <a:lnTo>
                    <a:pt x="10686754" y="364725"/>
                  </a:lnTo>
                  <a:lnTo>
                    <a:pt x="10644946" y="368866"/>
                  </a:lnTo>
                  <a:lnTo>
                    <a:pt x="10602780" y="372290"/>
                  </a:lnTo>
                  <a:lnTo>
                    <a:pt x="10560056" y="374878"/>
                  </a:lnTo>
                  <a:lnTo>
                    <a:pt x="10516814" y="376710"/>
                  </a:lnTo>
                  <a:lnTo>
                    <a:pt x="10473334" y="377665"/>
                  </a:lnTo>
                  <a:lnTo>
                    <a:pt x="10429296" y="377745"/>
                  </a:lnTo>
                  <a:lnTo>
                    <a:pt x="10384900" y="376949"/>
                  </a:lnTo>
                  <a:lnTo>
                    <a:pt x="10340106" y="375236"/>
                  </a:lnTo>
                  <a:lnTo>
                    <a:pt x="10294754" y="372648"/>
                  </a:lnTo>
                  <a:lnTo>
                    <a:pt x="10249164" y="369224"/>
                  </a:lnTo>
                  <a:lnTo>
                    <a:pt x="10203056" y="364924"/>
                  </a:lnTo>
                  <a:lnTo>
                    <a:pt x="10156668" y="359867"/>
                  </a:lnTo>
                  <a:lnTo>
                    <a:pt x="10109764" y="354054"/>
                  </a:lnTo>
                  <a:lnTo>
                    <a:pt x="10062621" y="347603"/>
                  </a:lnTo>
                  <a:lnTo>
                    <a:pt x="10015039" y="340635"/>
                  </a:lnTo>
                  <a:lnTo>
                    <a:pt x="9967100" y="333229"/>
                  </a:lnTo>
                  <a:lnTo>
                    <a:pt x="9918761" y="325505"/>
                  </a:lnTo>
                  <a:lnTo>
                    <a:pt x="9869985" y="316427"/>
                  </a:lnTo>
                  <a:lnTo>
                    <a:pt x="9820930" y="304362"/>
                  </a:lnTo>
                  <a:lnTo>
                    <a:pt x="9771518" y="289669"/>
                  </a:lnTo>
                  <a:lnTo>
                    <a:pt x="9721786" y="272668"/>
                  </a:lnTo>
                  <a:lnTo>
                    <a:pt x="9671696" y="253834"/>
                  </a:lnTo>
                  <a:lnTo>
                    <a:pt x="9621248" y="233448"/>
                  </a:lnTo>
                  <a:lnTo>
                    <a:pt x="9570481" y="211986"/>
                  </a:lnTo>
                  <a:lnTo>
                    <a:pt x="9519395" y="189808"/>
                  </a:lnTo>
                  <a:lnTo>
                    <a:pt x="9467992" y="167311"/>
                  </a:lnTo>
                  <a:lnTo>
                    <a:pt x="9416309" y="144855"/>
                  </a:lnTo>
                  <a:lnTo>
                    <a:pt x="9364268" y="122876"/>
                  </a:lnTo>
                  <a:lnTo>
                    <a:pt x="9311949" y="101653"/>
                  </a:lnTo>
                  <a:lnTo>
                    <a:pt x="9259311" y="81665"/>
                  </a:lnTo>
                  <a:lnTo>
                    <a:pt x="9206394" y="63150"/>
                  </a:lnTo>
                  <a:lnTo>
                    <a:pt x="9153198" y="46506"/>
                  </a:lnTo>
                  <a:lnTo>
                    <a:pt x="9099723" y="31973"/>
                  </a:lnTo>
                  <a:lnTo>
                    <a:pt x="9045970" y="19909"/>
                  </a:lnTo>
                  <a:lnTo>
                    <a:pt x="8991898" y="10552"/>
                  </a:lnTo>
                  <a:lnTo>
                    <a:pt x="8937628" y="4061"/>
                  </a:lnTo>
                  <a:lnTo>
                    <a:pt x="8883079" y="717"/>
                  </a:lnTo>
                  <a:lnTo>
                    <a:pt x="8828251" y="637"/>
                  </a:lnTo>
                  <a:lnTo>
                    <a:pt x="8773183" y="3942"/>
                  </a:lnTo>
                  <a:lnTo>
                    <a:pt x="8717878" y="10671"/>
                  </a:lnTo>
                  <a:lnTo>
                    <a:pt x="8662332" y="20864"/>
                  </a:lnTo>
                  <a:lnTo>
                    <a:pt x="8606548" y="34521"/>
                  </a:lnTo>
                  <a:lnTo>
                    <a:pt x="8550566" y="51523"/>
                  </a:lnTo>
                  <a:lnTo>
                    <a:pt x="8494304" y="71750"/>
                  </a:lnTo>
                  <a:lnTo>
                    <a:pt x="8437883" y="94964"/>
                  </a:lnTo>
                  <a:lnTo>
                    <a:pt x="8381224" y="120885"/>
                  </a:lnTo>
                  <a:lnTo>
                    <a:pt x="8324365" y="149235"/>
                  </a:lnTo>
                  <a:lnTo>
                    <a:pt x="8267307" y="179535"/>
                  </a:lnTo>
                  <a:lnTo>
                    <a:pt x="8210050" y="211349"/>
                  </a:lnTo>
                  <a:lnTo>
                    <a:pt x="8152594" y="243999"/>
                  </a:lnTo>
                  <a:lnTo>
                    <a:pt x="8094939" y="276968"/>
                  </a:lnTo>
                  <a:lnTo>
                    <a:pt x="8037124" y="309379"/>
                  </a:lnTo>
                  <a:lnTo>
                    <a:pt x="7979150" y="341511"/>
                  </a:lnTo>
                  <a:lnTo>
                    <a:pt x="7920978" y="375834"/>
                  </a:lnTo>
                  <a:lnTo>
                    <a:pt x="7862646" y="411988"/>
                  </a:lnTo>
                  <a:lnTo>
                    <a:pt x="7804194" y="449376"/>
                  </a:lnTo>
                  <a:lnTo>
                    <a:pt x="7745544" y="487361"/>
                  </a:lnTo>
                  <a:lnTo>
                    <a:pt x="7686774" y="525387"/>
                  </a:lnTo>
                  <a:lnTo>
                    <a:pt x="7627844" y="562894"/>
                  </a:lnTo>
                  <a:lnTo>
                    <a:pt x="7568756" y="599367"/>
                  </a:lnTo>
                  <a:lnTo>
                    <a:pt x="7509587" y="634366"/>
                  </a:lnTo>
                  <a:lnTo>
                    <a:pt x="7450260" y="667375"/>
                  </a:lnTo>
                  <a:lnTo>
                    <a:pt x="7390813" y="698074"/>
                  </a:lnTo>
                  <a:lnTo>
                    <a:pt x="7331286" y="726065"/>
                  </a:lnTo>
                  <a:lnTo>
                    <a:pt x="7271601" y="751110"/>
                  </a:lnTo>
                  <a:lnTo>
                    <a:pt x="7211835" y="772890"/>
                  </a:lnTo>
                  <a:lnTo>
                    <a:pt x="7151990" y="791246"/>
                  </a:lnTo>
                  <a:lnTo>
                    <a:pt x="7092025" y="806058"/>
                  </a:lnTo>
                  <a:lnTo>
                    <a:pt x="7031981" y="817246"/>
                  </a:lnTo>
                  <a:lnTo>
                    <a:pt x="6971817" y="824811"/>
                  </a:lnTo>
                  <a:lnTo>
                    <a:pt x="6911614" y="828793"/>
                  </a:lnTo>
                  <a:lnTo>
                    <a:pt x="6851331" y="829311"/>
                  </a:lnTo>
                  <a:lnTo>
                    <a:pt x="6791008" y="826563"/>
                  </a:lnTo>
                  <a:lnTo>
                    <a:pt x="6730566" y="820870"/>
                  </a:lnTo>
                  <a:lnTo>
                    <a:pt x="6670123" y="812468"/>
                  </a:lnTo>
                  <a:lnTo>
                    <a:pt x="6609601" y="801837"/>
                  </a:lnTo>
                  <a:lnTo>
                    <a:pt x="6549000" y="789454"/>
                  </a:lnTo>
                  <a:lnTo>
                    <a:pt x="6488398" y="775876"/>
                  </a:lnTo>
                  <a:lnTo>
                    <a:pt x="6427796" y="761701"/>
                  </a:lnTo>
                  <a:lnTo>
                    <a:pt x="6367115" y="747646"/>
                  </a:lnTo>
                  <a:lnTo>
                    <a:pt x="6306434" y="734506"/>
                  </a:lnTo>
                  <a:lnTo>
                    <a:pt x="6245713" y="723118"/>
                  </a:lnTo>
                  <a:lnTo>
                    <a:pt x="6184952" y="714359"/>
                  </a:lnTo>
                  <a:lnTo>
                    <a:pt x="6124230" y="709262"/>
                  </a:lnTo>
                  <a:lnTo>
                    <a:pt x="6063509" y="704683"/>
                  </a:lnTo>
                  <a:lnTo>
                    <a:pt x="6002748" y="696282"/>
                  </a:lnTo>
                  <a:lnTo>
                    <a:pt x="5942027" y="684297"/>
                  </a:lnTo>
                  <a:lnTo>
                    <a:pt x="5881346" y="669047"/>
                  </a:lnTo>
                  <a:lnTo>
                    <a:pt x="5820625" y="650771"/>
                  </a:lnTo>
                  <a:lnTo>
                    <a:pt x="5759984" y="629708"/>
                  </a:lnTo>
                  <a:lnTo>
                    <a:pt x="5699342" y="606176"/>
                  </a:lnTo>
                  <a:lnTo>
                    <a:pt x="5638741" y="580454"/>
                  </a:lnTo>
                  <a:lnTo>
                    <a:pt x="5578179" y="552821"/>
                  </a:lnTo>
                  <a:lnTo>
                    <a:pt x="5517657" y="523515"/>
                  </a:lnTo>
                  <a:lnTo>
                    <a:pt x="5457174" y="492896"/>
                  </a:lnTo>
                  <a:lnTo>
                    <a:pt x="5396772" y="461202"/>
                  </a:lnTo>
                  <a:lnTo>
                    <a:pt x="5336409" y="428751"/>
                  </a:lnTo>
                  <a:lnTo>
                    <a:pt x="5276126" y="395782"/>
                  </a:lnTo>
                  <a:lnTo>
                    <a:pt x="5215923" y="362614"/>
                  </a:lnTo>
                  <a:lnTo>
                    <a:pt x="5155799" y="329447"/>
                  </a:lnTo>
                  <a:lnTo>
                    <a:pt x="5095755" y="296637"/>
                  </a:lnTo>
                  <a:lnTo>
                    <a:pt x="5035790" y="264346"/>
                  </a:lnTo>
                  <a:lnTo>
                    <a:pt x="4975905" y="232930"/>
                  </a:lnTo>
                  <a:lnTo>
                    <a:pt x="4916140" y="202550"/>
                  </a:lnTo>
                  <a:lnTo>
                    <a:pt x="4856493" y="173523"/>
                  </a:lnTo>
                  <a:lnTo>
                    <a:pt x="4796927" y="146009"/>
                  </a:lnTo>
                  <a:lnTo>
                    <a:pt x="4737480" y="120248"/>
                  </a:lnTo>
                  <a:lnTo>
                    <a:pt x="4678193" y="96437"/>
                  </a:lnTo>
                  <a:lnTo>
                    <a:pt x="4618985" y="74856"/>
                  </a:lnTo>
                  <a:lnTo>
                    <a:pt x="4559936" y="55625"/>
                  </a:lnTo>
                  <a:lnTo>
                    <a:pt x="4501007" y="38941"/>
                  </a:lnTo>
                  <a:lnTo>
                    <a:pt x="4442236" y="25005"/>
                  </a:lnTo>
                  <a:lnTo>
                    <a:pt x="4383586" y="13976"/>
                  </a:lnTo>
                  <a:lnTo>
                    <a:pt x="4325094" y="6012"/>
                  </a:lnTo>
                  <a:lnTo>
                    <a:pt x="4266762" y="1274"/>
                  </a:lnTo>
                  <a:lnTo>
                    <a:pt x="4208629" y="0"/>
                  </a:lnTo>
                  <a:lnTo>
                    <a:pt x="4150616" y="4022"/>
                  </a:lnTo>
                  <a:lnTo>
                    <a:pt x="4092801" y="13140"/>
                  </a:lnTo>
                  <a:lnTo>
                    <a:pt x="4035186" y="26439"/>
                  </a:lnTo>
                  <a:lnTo>
                    <a:pt x="3977730" y="43002"/>
                  </a:lnTo>
                  <a:lnTo>
                    <a:pt x="3920473" y="61995"/>
                  </a:lnTo>
                  <a:lnTo>
                    <a:pt x="3863375" y="82740"/>
                  </a:lnTo>
                  <a:lnTo>
                    <a:pt x="3806516" y="104520"/>
                  </a:lnTo>
                  <a:lnTo>
                    <a:pt x="3749856" y="126778"/>
                  </a:lnTo>
                  <a:lnTo>
                    <a:pt x="3693435" y="148996"/>
                  </a:lnTo>
                  <a:lnTo>
                    <a:pt x="3637214" y="170576"/>
                  </a:lnTo>
                  <a:lnTo>
                    <a:pt x="3581191" y="191242"/>
                  </a:lnTo>
                  <a:lnTo>
                    <a:pt x="3525407" y="210553"/>
                  </a:lnTo>
                  <a:lnTo>
                    <a:pt x="3469863" y="228232"/>
                  </a:lnTo>
                  <a:lnTo>
                    <a:pt x="3414556" y="243959"/>
                  </a:lnTo>
                  <a:lnTo>
                    <a:pt x="3359489" y="257617"/>
                  </a:lnTo>
                  <a:lnTo>
                    <a:pt x="3304701" y="269004"/>
                  </a:lnTo>
                  <a:lnTo>
                    <a:pt x="3250112" y="277963"/>
                  </a:lnTo>
                  <a:lnTo>
                    <a:pt x="3195841" y="284453"/>
                  </a:lnTo>
                  <a:lnTo>
                    <a:pt x="3141809" y="288435"/>
                  </a:lnTo>
                  <a:lnTo>
                    <a:pt x="3088056" y="289869"/>
                  </a:lnTo>
                  <a:lnTo>
                    <a:pt x="3034542" y="288833"/>
                  </a:lnTo>
                  <a:lnTo>
                    <a:pt x="2981346" y="285329"/>
                  </a:lnTo>
                  <a:lnTo>
                    <a:pt x="2928429" y="279476"/>
                  </a:lnTo>
                  <a:lnTo>
                    <a:pt x="2875791" y="271354"/>
                  </a:lnTo>
                  <a:lnTo>
                    <a:pt x="2823471" y="261121"/>
                  </a:lnTo>
                  <a:lnTo>
                    <a:pt x="2771470" y="248937"/>
                  </a:lnTo>
                  <a:lnTo>
                    <a:pt x="2719748" y="234921"/>
                  </a:lnTo>
                  <a:lnTo>
                    <a:pt x="2668344" y="219313"/>
                  </a:lnTo>
                  <a:lnTo>
                    <a:pt x="2617259" y="202311"/>
                  </a:lnTo>
                  <a:lnTo>
                    <a:pt x="2566492" y="184114"/>
                  </a:lnTo>
                  <a:lnTo>
                    <a:pt x="2516083" y="164922"/>
                  </a:lnTo>
                  <a:lnTo>
                    <a:pt x="2465954" y="145054"/>
                  </a:lnTo>
                  <a:lnTo>
                    <a:pt x="2416222" y="124628"/>
                  </a:lnTo>
                  <a:lnTo>
                    <a:pt x="2366809" y="103923"/>
                  </a:lnTo>
                  <a:lnTo>
                    <a:pt x="2317754" y="83337"/>
                  </a:lnTo>
                  <a:lnTo>
                    <a:pt x="2269058" y="65419"/>
                  </a:lnTo>
                  <a:lnTo>
                    <a:pt x="2220720" y="50926"/>
                  </a:lnTo>
                  <a:lnTo>
                    <a:pt x="2172740" y="39658"/>
                  </a:lnTo>
                  <a:lnTo>
                    <a:pt x="2125159" y="31455"/>
                  </a:lnTo>
                  <a:lnTo>
                    <a:pt x="2077936" y="26120"/>
                  </a:lnTo>
                  <a:lnTo>
                    <a:pt x="2031111" y="23373"/>
                  </a:lnTo>
                  <a:lnTo>
                    <a:pt x="1984644" y="23094"/>
                  </a:lnTo>
                  <a:lnTo>
                    <a:pt x="1938616" y="25045"/>
                  </a:lnTo>
                  <a:lnTo>
                    <a:pt x="1892945" y="29027"/>
                  </a:lnTo>
                  <a:lnTo>
                    <a:pt x="1847713" y="34880"/>
                  </a:lnTo>
                  <a:lnTo>
                    <a:pt x="1802879" y="42405"/>
                  </a:lnTo>
                  <a:lnTo>
                    <a:pt x="1758443" y="51404"/>
                  </a:lnTo>
                  <a:lnTo>
                    <a:pt x="1714445" y="61717"/>
                  </a:lnTo>
                  <a:lnTo>
                    <a:pt x="1670885" y="73184"/>
                  </a:lnTo>
                  <a:lnTo>
                    <a:pt x="1627724" y="85607"/>
                  </a:lnTo>
                  <a:lnTo>
                    <a:pt x="1585000" y="98866"/>
                  </a:lnTo>
                  <a:lnTo>
                    <a:pt x="1542754" y="112802"/>
                  </a:lnTo>
                  <a:lnTo>
                    <a:pt x="1500946" y="127255"/>
                  </a:lnTo>
                  <a:lnTo>
                    <a:pt x="1459576" y="142067"/>
                  </a:lnTo>
                  <a:lnTo>
                    <a:pt x="1418684" y="157198"/>
                  </a:lnTo>
                  <a:lnTo>
                    <a:pt x="1378230" y="172408"/>
                  </a:lnTo>
                  <a:lnTo>
                    <a:pt x="1338253" y="187658"/>
                  </a:lnTo>
                  <a:lnTo>
                    <a:pt x="1298755" y="202789"/>
                  </a:lnTo>
                  <a:lnTo>
                    <a:pt x="1259734" y="217720"/>
                  </a:lnTo>
                  <a:lnTo>
                    <a:pt x="1221231" y="232373"/>
                  </a:lnTo>
                  <a:lnTo>
                    <a:pt x="1183205" y="246667"/>
                  </a:lnTo>
                  <a:lnTo>
                    <a:pt x="1145618" y="260483"/>
                  </a:lnTo>
                  <a:lnTo>
                    <a:pt x="1108588" y="273743"/>
                  </a:lnTo>
                  <a:lnTo>
                    <a:pt x="1072076" y="286404"/>
                  </a:lnTo>
                  <a:lnTo>
                    <a:pt x="1036041" y="298429"/>
                  </a:lnTo>
                  <a:lnTo>
                    <a:pt x="1000524" y="309737"/>
                  </a:lnTo>
                  <a:lnTo>
                    <a:pt x="965525" y="320249"/>
                  </a:lnTo>
                  <a:lnTo>
                    <a:pt x="931083" y="330004"/>
                  </a:lnTo>
                  <a:lnTo>
                    <a:pt x="897159" y="338883"/>
                  </a:lnTo>
                  <a:lnTo>
                    <a:pt x="863793" y="346927"/>
                  </a:lnTo>
                  <a:lnTo>
                    <a:pt x="830943" y="354094"/>
                  </a:lnTo>
                  <a:lnTo>
                    <a:pt x="798652" y="360385"/>
                  </a:lnTo>
                  <a:lnTo>
                    <a:pt x="766917" y="365760"/>
                  </a:lnTo>
                  <a:lnTo>
                    <a:pt x="735741" y="370180"/>
                  </a:lnTo>
                  <a:lnTo>
                    <a:pt x="705121" y="373723"/>
                  </a:lnTo>
                  <a:lnTo>
                    <a:pt x="675099" y="376391"/>
                  </a:lnTo>
                  <a:lnTo>
                    <a:pt x="645635" y="378143"/>
                  </a:lnTo>
                  <a:lnTo>
                    <a:pt x="616767" y="379019"/>
                  </a:lnTo>
                  <a:lnTo>
                    <a:pt x="588497" y="379019"/>
                  </a:lnTo>
                  <a:lnTo>
                    <a:pt x="560784" y="378183"/>
                  </a:lnTo>
                  <a:lnTo>
                    <a:pt x="533669" y="376590"/>
                  </a:lnTo>
                  <a:lnTo>
                    <a:pt x="507190" y="374161"/>
                  </a:lnTo>
                  <a:lnTo>
                    <a:pt x="481309" y="371056"/>
                  </a:lnTo>
                  <a:lnTo>
                    <a:pt x="456025" y="367193"/>
                  </a:lnTo>
                  <a:lnTo>
                    <a:pt x="431379" y="362654"/>
                  </a:lnTo>
                  <a:lnTo>
                    <a:pt x="407329" y="357836"/>
                  </a:lnTo>
                  <a:lnTo>
                    <a:pt x="383956" y="352979"/>
                  </a:lnTo>
                  <a:lnTo>
                    <a:pt x="361181" y="348121"/>
                  </a:lnTo>
                  <a:lnTo>
                    <a:pt x="339043" y="343303"/>
                  </a:lnTo>
                  <a:lnTo>
                    <a:pt x="317581" y="338485"/>
                  </a:lnTo>
                  <a:lnTo>
                    <a:pt x="296757" y="333747"/>
                  </a:lnTo>
                  <a:lnTo>
                    <a:pt x="276570" y="329088"/>
                  </a:lnTo>
                  <a:lnTo>
                    <a:pt x="257099" y="324549"/>
                  </a:lnTo>
                  <a:lnTo>
                    <a:pt x="238226" y="320130"/>
                  </a:lnTo>
                  <a:lnTo>
                    <a:pt x="220069" y="315790"/>
                  </a:lnTo>
                  <a:lnTo>
                    <a:pt x="202589" y="311609"/>
                  </a:lnTo>
                  <a:lnTo>
                    <a:pt x="185787" y="307547"/>
                  </a:lnTo>
                  <a:lnTo>
                    <a:pt x="169701" y="303645"/>
                  </a:lnTo>
                  <a:lnTo>
                    <a:pt x="154251" y="299942"/>
                  </a:lnTo>
                  <a:lnTo>
                    <a:pt x="139519" y="296359"/>
                  </a:lnTo>
                  <a:lnTo>
                    <a:pt x="125543" y="292935"/>
                  </a:lnTo>
                  <a:lnTo>
                    <a:pt x="112205" y="289709"/>
                  </a:lnTo>
                  <a:lnTo>
                    <a:pt x="99622" y="286643"/>
                  </a:lnTo>
                  <a:lnTo>
                    <a:pt x="87757" y="283777"/>
                  </a:lnTo>
                  <a:lnTo>
                    <a:pt x="76608" y="281069"/>
                  </a:lnTo>
                  <a:lnTo>
                    <a:pt x="66216" y="278560"/>
                  </a:lnTo>
                  <a:lnTo>
                    <a:pt x="56540" y="276211"/>
                  </a:lnTo>
                  <a:lnTo>
                    <a:pt x="47621" y="274061"/>
                  </a:lnTo>
                  <a:lnTo>
                    <a:pt x="39459" y="272110"/>
                  </a:lnTo>
                  <a:lnTo>
                    <a:pt x="32013" y="270318"/>
                  </a:lnTo>
                  <a:lnTo>
                    <a:pt x="25364" y="268686"/>
                  </a:lnTo>
                  <a:lnTo>
                    <a:pt x="19431" y="267292"/>
                  </a:lnTo>
                  <a:lnTo>
                    <a:pt x="14334" y="266058"/>
                  </a:lnTo>
                  <a:lnTo>
                    <a:pt x="9954" y="265023"/>
                  </a:lnTo>
                  <a:lnTo>
                    <a:pt x="6371" y="264147"/>
                  </a:lnTo>
                  <a:lnTo>
                    <a:pt x="3584" y="263510"/>
                  </a:lnTo>
                  <a:lnTo>
                    <a:pt x="1593" y="263032"/>
                  </a:lnTo>
                  <a:lnTo>
                    <a:pt x="398" y="262753"/>
                  </a:lnTo>
                  <a:lnTo>
                    <a:pt x="0" y="262634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B2C8D2E-A252-1398-2687-B25924C83BC0}"/>
                </a:ext>
              </a:extLst>
            </p:cNvPr>
            <p:cNvSpPr/>
            <p:nvPr/>
          </p:nvSpPr>
          <p:spPr>
            <a:xfrm>
              <a:off x="1513" y="3125075"/>
              <a:ext cx="12187779" cy="934029"/>
            </a:xfrm>
            <a:custGeom>
              <a:avLst/>
              <a:gdLst>
                <a:gd name="connsiteX0" fmla="*/ 12187780 w 12187779"/>
                <a:gd name="connsiteY0" fmla="*/ 270836 h 934029"/>
                <a:gd name="connsiteX1" fmla="*/ 12187381 w 12187779"/>
                <a:gd name="connsiteY1" fmla="*/ 270756 h 934029"/>
                <a:gd name="connsiteX2" fmla="*/ 12186226 w 12187779"/>
                <a:gd name="connsiteY2" fmla="*/ 270557 h 934029"/>
                <a:gd name="connsiteX3" fmla="*/ 12184116 w 12187779"/>
                <a:gd name="connsiteY3" fmla="*/ 270199 h 934029"/>
                <a:gd name="connsiteX4" fmla="*/ 12181369 w 12187779"/>
                <a:gd name="connsiteY4" fmla="*/ 269761 h 934029"/>
                <a:gd name="connsiteX5" fmla="*/ 12177825 w 12187779"/>
                <a:gd name="connsiteY5" fmla="*/ 269124 h 934029"/>
                <a:gd name="connsiteX6" fmla="*/ 12173365 w 12187779"/>
                <a:gd name="connsiteY6" fmla="*/ 268407 h 934029"/>
                <a:gd name="connsiteX7" fmla="*/ 12168269 w 12187779"/>
                <a:gd name="connsiteY7" fmla="*/ 267531 h 934029"/>
                <a:gd name="connsiteX8" fmla="*/ 12162376 w 12187779"/>
                <a:gd name="connsiteY8" fmla="*/ 266576 h 934029"/>
                <a:gd name="connsiteX9" fmla="*/ 12155687 w 12187779"/>
                <a:gd name="connsiteY9" fmla="*/ 265501 h 934029"/>
                <a:gd name="connsiteX10" fmla="*/ 12148360 w 12187779"/>
                <a:gd name="connsiteY10" fmla="*/ 264306 h 934029"/>
                <a:gd name="connsiteX11" fmla="*/ 12140079 w 12187779"/>
                <a:gd name="connsiteY11" fmla="*/ 262992 h 934029"/>
                <a:gd name="connsiteX12" fmla="*/ 12131200 w 12187779"/>
                <a:gd name="connsiteY12" fmla="*/ 261638 h 934029"/>
                <a:gd name="connsiteX13" fmla="*/ 12121484 w 12187779"/>
                <a:gd name="connsiteY13" fmla="*/ 260165 h 934029"/>
                <a:gd name="connsiteX14" fmla="*/ 12111132 w 12187779"/>
                <a:gd name="connsiteY14" fmla="*/ 258652 h 934029"/>
                <a:gd name="connsiteX15" fmla="*/ 12100023 w 12187779"/>
                <a:gd name="connsiteY15" fmla="*/ 257059 h 934029"/>
                <a:gd name="connsiteX16" fmla="*/ 12088077 w 12187779"/>
                <a:gd name="connsiteY16" fmla="*/ 255427 h 934029"/>
                <a:gd name="connsiteX17" fmla="*/ 12075496 w 12187779"/>
                <a:gd name="connsiteY17" fmla="*/ 253794 h 934029"/>
                <a:gd name="connsiteX18" fmla="*/ 12062276 w 12187779"/>
                <a:gd name="connsiteY18" fmla="*/ 252162 h 934029"/>
                <a:gd name="connsiteX19" fmla="*/ 12048260 w 12187779"/>
                <a:gd name="connsiteY19" fmla="*/ 250489 h 934029"/>
                <a:gd name="connsiteX20" fmla="*/ 12033448 w 12187779"/>
                <a:gd name="connsiteY20" fmla="*/ 248897 h 934029"/>
                <a:gd name="connsiteX21" fmla="*/ 12018119 w 12187779"/>
                <a:gd name="connsiteY21" fmla="*/ 247344 h 934029"/>
                <a:gd name="connsiteX22" fmla="*/ 12001992 w 12187779"/>
                <a:gd name="connsiteY22" fmla="*/ 245910 h 934029"/>
                <a:gd name="connsiteX23" fmla="*/ 11985110 w 12187779"/>
                <a:gd name="connsiteY23" fmla="*/ 244557 h 934029"/>
                <a:gd name="connsiteX24" fmla="*/ 11967671 w 12187779"/>
                <a:gd name="connsiteY24" fmla="*/ 243402 h 934029"/>
                <a:gd name="connsiteX25" fmla="*/ 11949474 w 12187779"/>
                <a:gd name="connsiteY25" fmla="*/ 242407 h 934029"/>
                <a:gd name="connsiteX26" fmla="*/ 11930601 w 12187779"/>
                <a:gd name="connsiteY26" fmla="*/ 241650 h 934029"/>
                <a:gd name="connsiteX27" fmla="*/ 11911210 w 12187779"/>
                <a:gd name="connsiteY27" fmla="*/ 241172 h 934029"/>
                <a:gd name="connsiteX28" fmla="*/ 11891023 w 12187779"/>
                <a:gd name="connsiteY28" fmla="*/ 241053 h 934029"/>
                <a:gd name="connsiteX29" fmla="*/ 11870198 w 12187779"/>
                <a:gd name="connsiteY29" fmla="*/ 241292 h 934029"/>
                <a:gd name="connsiteX30" fmla="*/ 11848736 w 12187779"/>
                <a:gd name="connsiteY30" fmla="*/ 242008 h 934029"/>
                <a:gd name="connsiteX31" fmla="*/ 11826599 w 12187779"/>
                <a:gd name="connsiteY31" fmla="*/ 243243 h 934029"/>
                <a:gd name="connsiteX32" fmla="*/ 11803783 w 12187779"/>
                <a:gd name="connsiteY32" fmla="*/ 245034 h 934029"/>
                <a:gd name="connsiteX33" fmla="*/ 11780450 w 12187779"/>
                <a:gd name="connsiteY33" fmla="*/ 247384 h 934029"/>
                <a:gd name="connsiteX34" fmla="*/ 11756361 w 12187779"/>
                <a:gd name="connsiteY34" fmla="*/ 250171 h 934029"/>
                <a:gd name="connsiteX35" fmla="*/ 11731714 w 12187779"/>
                <a:gd name="connsiteY35" fmla="*/ 253396 h 934029"/>
                <a:gd name="connsiteX36" fmla="*/ 11706430 w 12187779"/>
                <a:gd name="connsiteY36" fmla="*/ 257139 h 934029"/>
                <a:gd name="connsiteX37" fmla="*/ 11680509 w 12187779"/>
                <a:gd name="connsiteY37" fmla="*/ 261360 h 934029"/>
                <a:gd name="connsiteX38" fmla="*/ 11654031 w 12187779"/>
                <a:gd name="connsiteY38" fmla="*/ 266058 h 934029"/>
                <a:gd name="connsiteX39" fmla="*/ 11626915 w 12187779"/>
                <a:gd name="connsiteY39" fmla="*/ 271234 h 934029"/>
                <a:gd name="connsiteX40" fmla="*/ 11599283 w 12187779"/>
                <a:gd name="connsiteY40" fmla="*/ 276848 h 934029"/>
                <a:gd name="connsiteX41" fmla="*/ 11570972 w 12187779"/>
                <a:gd name="connsiteY41" fmla="*/ 282980 h 934029"/>
                <a:gd name="connsiteX42" fmla="*/ 11542145 w 12187779"/>
                <a:gd name="connsiteY42" fmla="*/ 289510 h 934029"/>
                <a:gd name="connsiteX43" fmla="*/ 11512680 w 12187779"/>
                <a:gd name="connsiteY43" fmla="*/ 296518 h 934029"/>
                <a:gd name="connsiteX44" fmla="*/ 11482658 w 12187779"/>
                <a:gd name="connsiteY44" fmla="*/ 303924 h 934029"/>
                <a:gd name="connsiteX45" fmla="*/ 11451999 w 12187779"/>
                <a:gd name="connsiteY45" fmla="*/ 311688 h 934029"/>
                <a:gd name="connsiteX46" fmla="*/ 11420822 w 12187779"/>
                <a:gd name="connsiteY46" fmla="*/ 319811 h 934029"/>
                <a:gd name="connsiteX47" fmla="*/ 11389128 w 12187779"/>
                <a:gd name="connsiteY47" fmla="*/ 328252 h 934029"/>
                <a:gd name="connsiteX48" fmla="*/ 11356757 w 12187779"/>
                <a:gd name="connsiteY48" fmla="*/ 337012 h 934029"/>
                <a:gd name="connsiteX49" fmla="*/ 11324026 w 12187779"/>
                <a:gd name="connsiteY49" fmla="*/ 345971 h 934029"/>
                <a:gd name="connsiteX50" fmla="*/ 11290580 w 12187779"/>
                <a:gd name="connsiteY50" fmla="*/ 355129 h 934029"/>
                <a:gd name="connsiteX51" fmla="*/ 11256656 w 12187779"/>
                <a:gd name="connsiteY51" fmla="*/ 364446 h 934029"/>
                <a:gd name="connsiteX52" fmla="*/ 11222215 w 12187779"/>
                <a:gd name="connsiteY52" fmla="*/ 373883 h 934029"/>
                <a:gd name="connsiteX53" fmla="*/ 11187215 w 12187779"/>
                <a:gd name="connsiteY53" fmla="*/ 383359 h 934029"/>
                <a:gd name="connsiteX54" fmla="*/ 11151739 w 12187779"/>
                <a:gd name="connsiteY54" fmla="*/ 392796 h 934029"/>
                <a:gd name="connsiteX55" fmla="*/ 11115704 w 12187779"/>
                <a:gd name="connsiteY55" fmla="*/ 402193 h 934029"/>
                <a:gd name="connsiteX56" fmla="*/ 11079151 w 12187779"/>
                <a:gd name="connsiteY56" fmla="*/ 411430 h 934029"/>
                <a:gd name="connsiteX57" fmla="*/ 11042082 w 12187779"/>
                <a:gd name="connsiteY57" fmla="*/ 420469 h 934029"/>
                <a:gd name="connsiteX58" fmla="*/ 11004574 w 12187779"/>
                <a:gd name="connsiteY58" fmla="*/ 429268 h 934029"/>
                <a:gd name="connsiteX59" fmla="*/ 10966469 w 12187779"/>
                <a:gd name="connsiteY59" fmla="*/ 437710 h 934029"/>
                <a:gd name="connsiteX60" fmla="*/ 10927966 w 12187779"/>
                <a:gd name="connsiteY60" fmla="*/ 445792 h 934029"/>
                <a:gd name="connsiteX61" fmla="*/ 10889024 w 12187779"/>
                <a:gd name="connsiteY61" fmla="*/ 453358 h 934029"/>
                <a:gd name="connsiteX62" fmla="*/ 10849486 w 12187779"/>
                <a:gd name="connsiteY62" fmla="*/ 460445 h 934029"/>
                <a:gd name="connsiteX63" fmla="*/ 10809510 w 12187779"/>
                <a:gd name="connsiteY63" fmla="*/ 466935 h 934029"/>
                <a:gd name="connsiteX64" fmla="*/ 10769016 w 12187779"/>
                <a:gd name="connsiteY64" fmla="*/ 472709 h 934029"/>
                <a:gd name="connsiteX65" fmla="*/ 10728164 w 12187779"/>
                <a:gd name="connsiteY65" fmla="*/ 477845 h 934029"/>
                <a:gd name="connsiteX66" fmla="*/ 10686754 w 12187779"/>
                <a:gd name="connsiteY66" fmla="*/ 482145 h 934029"/>
                <a:gd name="connsiteX67" fmla="*/ 10644946 w 12187779"/>
                <a:gd name="connsiteY67" fmla="*/ 485649 h 934029"/>
                <a:gd name="connsiteX68" fmla="*/ 10602780 w 12187779"/>
                <a:gd name="connsiteY68" fmla="*/ 488277 h 934029"/>
                <a:gd name="connsiteX69" fmla="*/ 10560056 w 12187779"/>
                <a:gd name="connsiteY69" fmla="*/ 490029 h 934029"/>
                <a:gd name="connsiteX70" fmla="*/ 10516814 w 12187779"/>
                <a:gd name="connsiteY70" fmla="*/ 490786 h 934029"/>
                <a:gd name="connsiteX71" fmla="*/ 10473334 w 12187779"/>
                <a:gd name="connsiteY71" fmla="*/ 490627 h 934029"/>
                <a:gd name="connsiteX72" fmla="*/ 10429296 w 12187779"/>
                <a:gd name="connsiteY72" fmla="*/ 489472 h 934029"/>
                <a:gd name="connsiteX73" fmla="*/ 10384900 w 12187779"/>
                <a:gd name="connsiteY73" fmla="*/ 487322 h 934029"/>
                <a:gd name="connsiteX74" fmla="*/ 10340106 w 12187779"/>
                <a:gd name="connsiteY74" fmla="*/ 484256 h 934029"/>
                <a:gd name="connsiteX75" fmla="*/ 10294754 w 12187779"/>
                <a:gd name="connsiteY75" fmla="*/ 480234 h 934029"/>
                <a:gd name="connsiteX76" fmla="*/ 10249164 w 12187779"/>
                <a:gd name="connsiteY76" fmla="*/ 475297 h 934029"/>
                <a:gd name="connsiteX77" fmla="*/ 10203056 w 12187779"/>
                <a:gd name="connsiteY77" fmla="*/ 469563 h 934029"/>
                <a:gd name="connsiteX78" fmla="*/ 10156668 w 12187779"/>
                <a:gd name="connsiteY78" fmla="*/ 463033 h 934029"/>
                <a:gd name="connsiteX79" fmla="*/ 10109764 w 12187779"/>
                <a:gd name="connsiteY79" fmla="*/ 455826 h 934029"/>
                <a:gd name="connsiteX80" fmla="*/ 10062621 w 12187779"/>
                <a:gd name="connsiteY80" fmla="*/ 448102 h 934029"/>
                <a:gd name="connsiteX81" fmla="*/ 10015039 w 12187779"/>
                <a:gd name="connsiteY81" fmla="*/ 439979 h 934029"/>
                <a:gd name="connsiteX82" fmla="*/ 9967100 w 12187779"/>
                <a:gd name="connsiteY82" fmla="*/ 431618 h 934029"/>
                <a:gd name="connsiteX83" fmla="*/ 9918761 w 12187779"/>
                <a:gd name="connsiteY83" fmla="*/ 423216 h 934029"/>
                <a:gd name="connsiteX84" fmla="*/ 9869985 w 12187779"/>
                <a:gd name="connsiteY84" fmla="*/ 413341 h 934029"/>
                <a:gd name="connsiteX85" fmla="*/ 9820930 w 12187779"/>
                <a:gd name="connsiteY85" fmla="*/ 399684 h 934029"/>
                <a:gd name="connsiteX86" fmla="*/ 9771518 w 12187779"/>
                <a:gd name="connsiteY86" fmla="*/ 382682 h 934029"/>
                <a:gd name="connsiteX87" fmla="*/ 9721786 w 12187779"/>
                <a:gd name="connsiteY87" fmla="*/ 362774 h 934029"/>
                <a:gd name="connsiteX88" fmla="*/ 9671696 w 12187779"/>
                <a:gd name="connsiteY88" fmla="*/ 340397 h 934029"/>
                <a:gd name="connsiteX89" fmla="*/ 9621248 w 12187779"/>
                <a:gd name="connsiteY89" fmla="*/ 315989 h 934029"/>
                <a:gd name="connsiteX90" fmla="*/ 9570481 w 12187779"/>
                <a:gd name="connsiteY90" fmla="*/ 289988 h 934029"/>
                <a:gd name="connsiteX91" fmla="*/ 9519395 w 12187779"/>
                <a:gd name="connsiteY91" fmla="*/ 262873 h 934029"/>
                <a:gd name="connsiteX92" fmla="*/ 9467992 w 12187779"/>
                <a:gd name="connsiteY92" fmla="*/ 235080 h 934029"/>
                <a:gd name="connsiteX93" fmla="*/ 9416309 w 12187779"/>
                <a:gd name="connsiteY93" fmla="*/ 207089 h 934029"/>
                <a:gd name="connsiteX94" fmla="*/ 9364268 w 12187779"/>
                <a:gd name="connsiteY94" fmla="*/ 179257 h 934029"/>
                <a:gd name="connsiteX95" fmla="*/ 9311949 w 12187779"/>
                <a:gd name="connsiteY95" fmla="*/ 152101 h 934029"/>
                <a:gd name="connsiteX96" fmla="*/ 9259311 w 12187779"/>
                <a:gd name="connsiteY96" fmla="*/ 126061 h 934029"/>
                <a:gd name="connsiteX97" fmla="*/ 9206394 w 12187779"/>
                <a:gd name="connsiteY97" fmla="*/ 101454 h 934029"/>
                <a:gd name="connsiteX98" fmla="*/ 9153198 w 12187779"/>
                <a:gd name="connsiteY98" fmla="*/ 78758 h 934029"/>
                <a:gd name="connsiteX99" fmla="*/ 9099723 w 12187779"/>
                <a:gd name="connsiteY99" fmla="*/ 58332 h 934029"/>
                <a:gd name="connsiteX100" fmla="*/ 9045970 w 12187779"/>
                <a:gd name="connsiteY100" fmla="*/ 40454 h 934029"/>
                <a:gd name="connsiteX101" fmla="*/ 8991898 w 12187779"/>
                <a:gd name="connsiteY101" fmla="*/ 25523 h 934029"/>
                <a:gd name="connsiteX102" fmla="*/ 8937628 w 12187779"/>
                <a:gd name="connsiteY102" fmla="*/ 13777 h 934029"/>
                <a:gd name="connsiteX103" fmla="*/ 8883079 w 12187779"/>
                <a:gd name="connsiteY103" fmla="*/ 5495 h 934029"/>
                <a:gd name="connsiteX104" fmla="*/ 8828251 w 12187779"/>
                <a:gd name="connsiteY104" fmla="*/ 836 h 934029"/>
                <a:gd name="connsiteX105" fmla="*/ 8773183 w 12187779"/>
                <a:gd name="connsiteY105" fmla="*/ 0 h 934029"/>
                <a:gd name="connsiteX106" fmla="*/ 8717878 w 12187779"/>
                <a:gd name="connsiteY106" fmla="*/ 3106 h 934029"/>
                <a:gd name="connsiteX107" fmla="*/ 8662332 w 12187779"/>
                <a:gd name="connsiteY107" fmla="*/ 10193 h 934029"/>
                <a:gd name="connsiteX108" fmla="*/ 8606548 w 12187779"/>
                <a:gd name="connsiteY108" fmla="*/ 21262 h 934029"/>
                <a:gd name="connsiteX109" fmla="*/ 8550566 w 12187779"/>
                <a:gd name="connsiteY109" fmla="*/ 36313 h 934029"/>
                <a:gd name="connsiteX110" fmla="*/ 8494304 w 12187779"/>
                <a:gd name="connsiteY110" fmla="*/ 55187 h 934029"/>
                <a:gd name="connsiteX111" fmla="*/ 8437883 w 12187779"/>
                <a:gd name="connsiteY111" fmla="*/ 77643 h 934029"/>
                <a:gd name="connsiteX112" fmla="*/ 8381224 w 12187779"/>
                <a:gd name="connsiteY112" fmla="*/ 103524 h 934029"/>
                <a:gd name="connsiteX113" fmla="*/ 8324365 w 12187779"/>
                <a:gd name="connsiteY113" fmla="*/ 132432 h 934029"/>
                <a:gd name="connsiteX114" fmla="*/ 8267307 w 12187779"/>
                <a:gd name="connsiteY114" fmla="*/ 163967 h 934029"/>
                <a:gd name="connsiteX115" fmla="*/ 8210050 w 12187779"/>
                <a:gd name="connsiteY115" fmla="*/ 197572 h 934029"/>
                <a:gd name="connsiteX116" fmla="*/ 8152594 w 12187779"/>
                <a:gd name="connsiteY116" fmla="*/ 232731 h 934029"/>
                <a:gd name="connsiteX117" fmla="*/ 8094939 w 12187779"/>
                <a:gd name="connsiteY117" fmla="*/ 268726 h 934029"/>
                <a:gd name="connsiteX118" fmla="*/ 8037124 w 12187779"/>
                <a:gd name="connsiteY118" fmla="*/ 304720 h 934029"/>
                <a:gd name="connsiteX119" fmla="*/ 7979150 w 12187779"/>
                <a:gd name="connsiteY119" fmla="*/ 341073 h 934029"/>
                <a:gd name="connsiteX120" fmla="*/ 7920978 w 12187779"/>
                <a:gd name="connsiteY120" fmla="*/ 380652 h 934029"/>
                <a:gd name="connsiteX121" fmla="*/ 7862646 w 12187779"/>
                <a:gd name="connsiteY121" fmla="*/ 422937 h 934029"/>
                <a:gd name="connsiteX122" fmla="*/ 7804194 w 12187779"/>
                <a:gd name="connsiteY122" fmla="*/ 467174 h 934029"/>
                <a:gd name="connsiteX123" fmla="*/ 7745544 w 12187779"/>
                <a:gd name="connsiteY123" fmla="*/ 512486 h 934029"/>
                <a:gd name="connsiteX124" fmla="*/ 7686774 w 12187779"/>
                <a:gd name="connsiteY124" fmla="*/ 558236 h 934029"/>
                <a:gd name="connsiteX125" fmla="*/ 7627844 w 12187779"/>
                <a:gd name="connsiteY125" fmla="*/ 603627 h 934029"/>
                <a:gd name="connsiteX126" fmla="*/ 7568756 w 12187779"/>
                <a:gd name="connsiteY126" fmla="*/ 648063 h 934029"/>
                <a:gd name="connsiteX127" fmla="*/ 7509587 w 12187779"/>
                <a:gd name="connsiteY127" fmla="*/ 690907 h 934029"/>
                <a:gd name="connsiteX128" fmla="*/ 7450260 w 12187779"/>
                <a:gd name="connsiteY128" fmla="*/ 731520 h 934029"/>
                <a:gd name="connsiteX129" fmla="*/ 7390813 w 12187779"/>
                <a:gd name="connsiteY129" fmla="*/ 769466 h 934029"/>
                <a:gd name="connsiteX130" fmla="*/ 7331286 w 12187779"/>
                <a:gd name="connsiteY130" fmla="*/ 804266 h 934029"/>
                <a:gd name="connsiteX131" fmla="*/ 7271601 w 12187779"/>
                <a:gd name="connsiteY131" fmla="*/ 835443 h 934029"/>
                <a:gd name="connsiteX132" fmla="*/ 7211835 w 12187779"/>
                <a:gd name="connsiteY132" fmla="*/ 862717 h 934029"/>
                <a:gd name="connsiteX133" fmla="*/ 7151990 w 12187779"/>
                <a:gd name="connsiteY133" fmla="*/ 885811 h 934029"/>
                <a:gd name="connsiteX134" fmla="*/ 7092025 w 12187779"/>
                <a:gd name="connsiteY134" fmla="*/ 904485 h 934029"/>
                <a:gd name="connsiteX135" fmla="*/ 7031981 w 12187779"/>
                <a:gd name="connsiteY135" fmla="*/ 918660 h 934029"/>
                <a:gd name="connsiteX136" fmla="*/ 6971817 w 12187779"/>
                <a:gd name="connsiteY136" fmla="*/ 928296 h 934029"/>
                <a:gd name="connsiteX137" fmla="*/ 6911614 w 12187779"/>
                <a:gd name="connsiteY137" fmla="*/ 933353 h 934029"/>
                <a:gd name="connsiteX138" fmla="*/ 6851331 w 12187779"/>
                <a:gd name="connsiteY138" fmla="*/ 934030 h 934029"/>
                <a:gd name="connsiteX139" fmla="*/ 6791008 w 12187779"/>
                <a:gd name="connsiteY139" fmla="*/ 930446 h 934029"/>
                <a:gd name="connsiteX140" fmla="*/ 6730566 w 12187779"/>
                <a:gd name="connsiteY140" fmla="*/ 922961 h 934029"/>
                <a:gd name="connsiteX141" fmla="*/ 6670123 w 12187779"/>
                <a:gd name="connsiteY141" fmla="*/ 911931 h 934029"/>
                <a:gd name="connsiteX142" fmla="*/ 6609601 w 12187779"/>
                <a:gd name="connsiteY142" fmla="*/ 897836 h 934029"/>
                <a:gd name="connsiteX143" fmla="*/ 6549000 w 12187779"/>
                <a:gd name="connsiteY143" fmla="*/ 881232 h 934029"/>
                <a:gd name="connsiteX144" fmla="*/ 6488398 w 12187779"/>
                <a:gd name="connsiteY144" fmla="*/ 862797 h 934029"/>
                <a:gd name="connsiteX145" fmla="*/ 6427796 w 12187779"/>
                <a:gd name="connsiteY145" fmla="*/ 843287 h 934029"/>
                <a:gd name="connsiteX146" fmla="*/ 6367115 w 12187779"/>
                <a:gd name="connsiteY146" fmla="*/ 823537 h 934029"/>
                <a:gd name="connsiteX147" fmla="*/ 6306434 w 12187779"/>
                <a:gd name="connsiteY147" fmla="*/ 804465 h 934029"/>
                <a:gd name="connsiteX148" fmla="*/ 6245713 w 12187779"/>
                <a:gd name="connsiteY148" fmla="*/ 787105 h 934029"/>
                <a:gd name="connsiteX149" fmla="*/ 6184952 w 12187779"/>
                <a:gd name="connsiteY149" fmla="*/ 772571 h 934029"/>
                <a:gd name="connsiteX150" fmla="*/ 6124230 w 12187779"/>
                <a:gd name="connsiteY150" fmla="*/ 762060 h 934029"/>
                <a:gd name="connsiteX151" fmla="*/ 6063509 w 12187779"/>
                <a:gd name="connsiteY151" fmla="*/ 752623 h 934029"/>
                <a:gd name="connsiteX152" fmla="*/ 6002748 w 12187779"/>
                <a:gd name="connsiteY152" fmla="*/ 740001 h 934029"/>
                <a:gd name="connsiteX153" fmla="*/ 5942027 w 12187779"/>
                <a:gd name="connsiteY153" fmla="*/ 724432 h 934029"/>
                <a:gd name="connsiteX154" fmla="*/ 5881346 w 12187779"/>
                <a:gd name="connsiteY154" fmla="*/ 706117 h 934029"/>
                <a:gd name="connsiteX155" fmla="*/ 5820625 w 12187779"/>
                <a:gd name="connsiteY155" fmla="*/ 685332 h 934029"/>
                <a:gd name="connsiteX156" fmla="*/ 5759984 w 12187779"/>
                <a:gd name="connsiteY156" fmla="*/ 662278 h 934029"/>
                <a:gd name="connsiteX157" fmla="*/ 5699342 w 12187779"/>
                <a:gd name="connsiteY157" fmla="*/ 637273 h 934029"/>
                <a:gd name="connsiteX158" fmla="*/ 5638741 w 12187779"/>
                <a:gd name="connsiteY158" fmla="*/ 610516 h 934029"/>
                <a:gd name="connsiteX159" fmla="*/ 5578179 w 12187779"/>
                <a:gd name="connsiteY159" fmla="*/ 582285 h 934029"/>
                <a:gd name="connsiteX160" fmla="*/ 5517657 w 12187779"/>
                <a:gd name="connsiteY160" fmla="*/ 552861 h 934029"/>
                <a:gd name="connsiteX161" fmla="*/ 5457174 w 12187779"/>
                <a:gd name="connsiteY161" fmla="*/ 522400 h 934029"/>
                <a:gd name="connsiteX162" fmla="*/ 5396772 w 12187779"/>
                <a:gd name="connsiteY162" fmla="*/ 491224 h 934029"/>
                <a:gd name="connsiteX163" fmla="*/ 5336409 w 12187779"/>
                <a:gd name="connsiteY163" fmla="*/ 459529 h 934029"/>
                <a:gd name="connsiteX164" fmla="*/ 5276126 w 12187779"/>
                <a:gd name="connsiteY164" fmla="*/ 427556 h 934029"/>
                <a:gd name="connsiteX165" fmla="*/ 5215923 w 12187779"/>
                <a:gd name="connsiteY165" fmla="*/ 395583 h 934029"/>
                <a:gd name="connsiteX166" fmla="*/ 5155799 w 12187779"/>
                <a:gd name="connsiteY166" fmla="*/ 363769 h 934029"/>
                <a:gd name="connsiteX167" fmla="*/ 5095755 w 12187779"/>
                <a:gd name="connsiteY167" fmla="*/ 332393 h 934029"/>
                <a:gd name="connsiteX168" fmla="*/ 5035790 w 12187779"/>
                <a:gd name="connsiteY168" fmla="*/ 301615 h 934029"/>
                <a:gd name="connsiteX169" fmla="*/ 4975905 w 12187779"/>
                <a:gd name="connsiteY169" fmla="*/ 271632 h 934029"/>
                <a:gd name="connsiteX170" fmla="*/ 4916140 w 12187779"/>
                <a:gd name="connsiteY170" fmla="*/ 242685 h 934029"/>
                <a:gd name="connsiteX171" fmla="*/ 4856493 w 12187779"/>
                <a:gd name="connsiteY171" fmla="*/ 214973 h 934029"/>
                <a:gd name="connsiteX172" fmla="*/ 4796927 w 12187779"/>
                <a:gd name="connsiteY172" fmla="*/ 188614 h 934029"/>
                <a:gd name="connsiteX173" fmla="*/ 4737480 w 12187779"/>
                <a:gd name="connsiteY173" fmla="*/ 163808 h 934029"/>
                <a:gd name="connsiteX174" fmla="*/ 4678193 w 12187779"/>
                <a:gd name="connsiteY174" fmla="*/ 140714 h 934029"/>
                <a:gd name="connsiteX175" fmla="*/ 4618985 w 12187779"/>
                <a:gd name="connsiteY175" fmla="*/ 119531 h 934029"/>
                <a:gd name="connsiteX176" fmla="*/ 4559936 w 12187779"/>
                <a:gd name="connsiteY176" fmla="*/ 100339 h 934029"/>
                <a:gd name="connsiteX177" fmla="*/ 4501007 w 12187779"/>
                <a:gd name="connsiteY177" fmla="*/ 83297 h 934029"/>
                <a:gd name="connsiteX178" fmla="*/ 4442236 w 12187779"/>
                <a:gd name="connsiteY178" fmla="*/ 68525 h 934029"/>
                <a:gd name="connsiteX179" fmla="*/ 4383586 w 12187779"/>
                <a:gd name="connsiteY179" fmla="*/ 56182 h 934029"/>
                <a:gd name="connsiteX180" fmla="*/ 4325094 w 12187779"/>
                <a:gd name="connsiteY180" fmla="*/ 46307 h 934029"/>
                <a:gd name="connsiteX181" fmla="*/ 4266762 w 12187779"/>
                <a:gd name="connsiteY181" fmla="*/ 39100 h 934029"/>
                <a:gd name="connsiteX182" fmla="*/ 4208629 w 12187779"/>
                <a:gd name="connsiteY182" fmla="*/ 34760 h 934029"/>
                <a:gd name="connsiteX183" fmla="*/ 4150616 w 12187779"/>
                <a:gd name="connsiteY183" fmla="*/ 36313 h 934029"/>
                <a:gd name="connsiteX184" fmla="*/ 4092801 w 12187779"/>
                <a:gd name="connsiteY184" fmla="*/ 43799 h 934029"/>
                <a:gd name="connsiteX185" fmla="*/ 4035186 w 12187779"/>
                <a:gd name="connsiteY185" fmla="*/ 56262 h 934029"/>
                <a:gd name="connsiteX186" fmla="*/ 3977730 w 12187779"/>
                <a:gd name="connsiteY186" fmla="*/ 72706 h 934029"/>
                <a:gd name="connsiteX187" fmla="*/ 3920473 w 12187779"/>
                <a:gd name="connsiteY187" fmla="*/ 92256 h 934029"/>
                <a:gd name="connsiteX188" fmla="*/ 3863375 w 12187779"/>
                <a:gd name="connsiteY188" fmla="*/ 114156 h 934029"/>
                <a:gd name="connsiteX189" fmla="*/ 3806516 w 12187779"/>
                <a:gd name="connsiteY189" fmla="*/ 137648 h 934029"/>
                <a:gd name="connsiteX190" fmla="*/ 3749856 w 12187779"/>
                <a:gd name="connsiteY190" fmla="*/ 162056 h 934029"/>
                <a:gd name="connsiteX191" fmla="*/ 3693435 w 12187779"/>
                <a:gd name="connsiteY191" fmla="*/ 186782 h 934029"/>
                <a:gd name="connsiteX192" fmla="*/ 3637214 w 12187779"/>
                <a:gd name="connsiteY192" fmla="*/ 211309 h 934029"/>
                <a:gd name="connsiteX193" fmla="*/ 3581191 w 12187779"/>
                <a:gd name="connsiteY193" fmla="*/ 235120 h 934029"/>
                <a:gd name="connsiteX194" fmla="*/ 3525407 w 12187779"/>
                <a:gd name="connsiteY194" fmla="*/ 257816 h 934029"/>
                <a:gd name="connsiteX195" fmla="*/ 3469863 w 12187779"/>
                <a:gd name="connsiteY195" fmla="*/ 279078 h 934029"/>
                <a:gd name="connsiteX196" fmla="*/ 3414556 w 12187779"/>
                <a:gd name="connsiteY196" fmla="*/ 298509 h 934029"/>
                <a:gd name="connsiteX197" fmla="*/ 3359489 w 12187779"/>
                <a:gd name="connsiteY197" fmla="*/ 315909 h 934029"/>
                <a:gd name="connsiteX198" fmla="*/ 3304701 w 12187779"/>
                <a:gd name="connsiteY198" fmla="*/ 331079 h 934029"/>
                <a:gd name="connsiteX199" fmla="*/ 3250112 w 12187779"/>
                <a:gd name="connsiteY199" fmla="*/ 343821 h 934029"/>
                <a:gd name="connsiteX200" fmla="*/ 3195841 w 12187779"/>
                <a:gd name="connsiteY200" fmla="*/ 353974 h 934029"/>
                <a:gd name="connsiteX201" fmla="*/ 3141809 w 12187779"/>
                <a:gd name="connsiteY201" fmla="*/ 361539 h 934029"/>
                <a:gd name="connsiteX202" fmla="*/ 3088056 w 12187779"/>
                <a:gd name="connsiteY202" fmla="*/ 366437 h 934029"/>
                <a:gd name="connsiteX203" fmla="*/ 3034542 w 12187779"/>
                <a:gd name="connsiteY203" fmla="*/ 368627 h 934029"/>
                <a:gd name="connsiteX204" fmla="*/ 2981346 w 12187779"/>
                <a:gd name="connsiteY204" fmla="*/ 368189 h 934029"/>
                <a:gd name="connsiteX205" fmla="*/ 2928429 w 12187779"/>
                <a:gd name="connsiteY205" fmla="*/ 365083 h 934029"/>
                <a:gd name="connsiteX206" fmla="*/ 2875791 w 12187779"/>
                <a:gd name="connsiteY206" fmla="*/ 359469 h 934029"/>
                <a:gd name="connsiteX207" fmla="*/ 2823471 w 12187779"/>
                <a:gd name="connsiteY207" fmla="*/ 351426 h 934029"/>
                <a:gd name="connsiteX208" fmla="*/ 2771470 w 12187779"/>
                <a:gd name="connsiteY208" fmla="*/ 341073 h 934029"/>
                <a:gd name="connsiteX209" fmla="*/ 2719748 w 12187779"/>
                <a:gd name="connsiteY209" fmla="*/ 328571 h 934029"/>
                <a:gd name="connsiteX210" fmla="*/ 2668344 w 12187779"/>
                <a:gd name="connsiteY210" fmla="*/ 314038 h 934029"/>
                <a:gd name="connsiteX211" fmla="*/ 2617259 w 12187779"/>
                <a:gd name="connsiteY211" fmla="*/ 297713 h 934029"/>
                <a:gd name="connsiteX212" fmla="*/ 2566492 w 12187779"/>
                <a:gd name="connsiteY212" fmla="*/ 279755 h 934029"/>
                <a:gd name="connsiteX213" fmla="*/ 2516083 w 12187779"/>
                <a:gd name="connsiteY213" fmla="*/ 260364 h 934029"/>
                <a:gd name="connsiteX214" fmla="*/ 2465954 w 12187779"/>
                <a:gd name="connsiteY214" fmla="*/ 239779 h 934029"/>
                <a:gd name="connsiteX215" fmla="*/ 2416222 w 12187779"/>
                <a:gd name="connsiteY215" fmla="*/ 218238 h 934029"/>
                <a:gd name="connsiteX216" fmla="*/ 2366809 w 12187779"/>
                <a:gd name="connsiteY216" fmla="*/ 195940 h 934029"/>
                <a:gd name="connsiteX217" fmla="*/ 2317754 w 12187779"/>
                <a:gd name="connsiteY217" fmla="*/ 173244 h 934029"/>
                <a:gd name="connsiteX218" fmla="*/ 2269058 w 12187779"/>
                <a:gd name="connsiteY218" fmla="*/ 152938 h 934029"/>
                <a:gd name="connsiteX219" fmla="*/ 2220720 w 12187779"/>
                <a:gd name="connsiteY219" fmla="*/ 136015 h 934029"/>
                <a:gd name="connsiteX220" fmla="*/ 2172740 w 12187779"/>
                <a:gd name="connsiteY220" fmla="*/ 122278 h 934029"/>
                <a:gd name="connsiteX221" fmla="*/ 2125159 w 12187779"/>
                <a:gd name="connsiteY221" fmla="*/ 111568 h 934029"/>
                <a:gd name="connsiteX222" fmla="*/ 2077936 w 12187779"/>
                <a:gd name="connsiteY222" fmla="*/ 103724 h 934029"/>
                <a:gd name="connsiteX223" fmla="*/ 2031111 w 12187779"/>
                <a:gd name="connsiteY223" fmla="*/ 98587 h 934029"/>
                <a:gd name="connsiteX224" fmla="*/ 1984644 w 12187779"/>
                <a:gd name="connsiteY224" fmla="*/ 95919 h 934029"/>
                <a:gd name="connsiteX225" fmla="*/ 1938616 w 12187779"/>
                <a:gd name="connsiteY225" fmla="*/ 95601 h 934029"/>
                <a:gd name="connsiteX226" fmla="*/ 1892945 w 12187779"/>
                <a:gd name="connsiteY226" fmla="*/ 97393 h 934029"/>
                <a:gd name="connsiteX227" fmla="*/ 1847713 w 12187779"/>
                <a:gd name="connsiteY227" fmla="*/ 101215 h 934029"/>
                <a:gd name="connsiteX228" fmla="*/ 1802879 w 12187779"/>
                <a:gd name="connsiteY228" fmla="*/ 106790 h 934029"/>
                <a:gd name="connsiteX229" fmla="*/ 1758443 w 12187779"/>
                <a:gd name="connsiteY229" fmla="*/ 114036 h 934029"/>
                <a:gd name="connsiteX230" fmla="*/ 1714445 w 12187779"/>
                <a:gd name="connsiteY230" fmla="*/ 122716 h 934029"/>
                <a:gd name="connsiteX231" fmla="*/ 1670885 w 12187779"/>
                <a:gd name="connsiteY231" fmla="*/ 132671 h 934029"/>
                <a:gd name="connsiteX232" fmla="*/ 1627724 w 12187779"/>
                <a:gd name="connsiteY232" fmla="*/ 143780 h 934029"/>
                <a:gd name="connsiteX233" fmla="*/ 1585000 w 12187779"/>
                <a:gd name="connsiteY233" fmla="*/ 155884 h 934029"/>
                <a:gd name="connsiteX234" fmla="*/ 1542754 w 12187779"/>
                <a:gd name="connsiteY234" fmla="*/ 168785 h 934029"/>
                <a:gd name="connsiteX235" fmla="*/ 1500946 w 12187779"/>
                <a:gd name="connsiteY235" fmla="*/ 182362 h 934029"/>
                <a:gd name="connsiteX236" fmla="*/ 1459576 w 12187779"/>
                <a:gd name="connsiteY236" fmla="*/ 196458 h 934029"/>
                <a:gd name="connsiteX237" fmla="*/ 1418684 w 12187779"/>
                <a:gd name="connsiteY237" fmla="*/ 210991 h 934029"/>
                <a:gd name="connsiteX238" fmla="*/ 1378230 w 12187779"/>
                <a:gd name="connsiteY238" fmla="*/ 225763 h 934029"/>
                <a:gd name="connsiteX239" fmla="*/ 1338253 w 12187779"/>
                <a:gd name="connsiteY239" fmla="*/ 240655 h 934029"/>
                <a:gd name="connsiteX240" fmla="*/ 1298755 w 12187779"/>
                <a:gd name="connsiteY240" fmla="*/ 255586 h 934029"/>
                <a:gd name="connsiteX241" fmla="*/ 1259734 w 12187779"/>
                <a:gd name="connsiteY241" fmla="*/ 270438 h 934029"/>
                <a:gd name="connsiteX242" fmla="*/ 1221231 w 12187779"/>
                <a:gd name="connsiteY242" fmla="*/ 285090 h 934029"/>
                <a:gd name="connsiteX243" fmla="*/ 1183205 w 12187779"/>
                <a:gd name="connsiteY243" fmla="*/ 299465 h 934029"/>
                <a:gd name="connsiteX244" fmla="*/ 1145618 w 12187779"/>
                <a:gd name="connsiteY244" fmla="*/ 313480 h 934029"/>
                <a:gd name="connsiteX245" fmla="*/ 1108588 w 12187779"/>
                <a:gd name="connsiteY245" fmla="*/ 327018 h 934029"/>
                <a:gd name="connsiteX246" fmla="*/ 1072076 w 12187779"/>
                <a:gd name="connsiteY246" fmla="*/ 340038 h 934029"/>
                <a:gd name="connsiteX247" fmla="*/ 1036041 w 12187779"/>
                <a:gd name="connsiteY247" fmla="*/ 352421 h 934029"/>
                <a:gd name="connsiteX248" fmla="*/ 1000524 w 12187779"/>
                <a:gd name="connsiteY248" fmla="*/ 364207 h 934029"/>
                <a:gd name="connsiteX249" fmla="*/ 965525 w 12187779"/>
                <a:gd name="connsiteY249" fmla="*/ 375236 h 934029"/>
                <a:gd name="connsiteX250" fmla="*/ 931083 w 12187779"/>
                <a:gd name="connsiteY250" fmla="*/ 385470 h 934029"/>
                <a:gd name="connsiteX251" fmla="*/ 897159 w 12187779"/>
                <a:gd name="connsiteY251" fmla="*/ 394946 h 934029"/>
                <a:gd name="connsiteX252" fmla="*/ 863793 w 12187779"/>
                <a:gd name="connsiteY252" fmla="*/ 403546 h 934029"/>
                <a:gd name="connsiteX253" fmla="*/ 830943 w 12187779"/>
                <a:gd name="connsiteY253" fmla="*/ 411271 h 934029"/>
                <a:gd name="connsiteX254" fmla="*/ 798652 w 12187779"/>
                <a:gd name="connsiteY254" fmla="*/ 418159 h 934029"/>
                <a:gd name="connsiteX255" fmla="*/ 766917 w 12187779"/>
                <a:gd name="connsiteY255" fmla="*/ 424092 h 934029"/>
                <a:gd name="connsiteX256" fmla="*/ 735741 w 12187779"/>
                <a:gd name="connsiteY256" fmla="*/ 429109 h 934029"/>
                <a:gd name="connsiteX257" fmla="*/ 705121 w 12187779"/>
                <a:gd name="connsiteY257" fmla="*/ 433210 h 934029"/>
                <a:gd name="connsiteX258" fmla="*/ 675099 w 12187779"/>
                <a:gd name="connsiteY258" fmla="*/ 436395 h 934029"/>
                <a:gd name="connsiteX259" fmla="*/ 645635 w 12187779"/>
                <a:gd name="connsiteY259" fmla="*/ 438625 h 934029"/>
                <a:gd name="connsiteX260" fmla="*/ 616767 w 12187779"/>
                <a:gd name="connsiteY260" fmla="*/ 439979 h 934029"/>
                <a:gd name="connsiteX261" fmla="*/ 588497 w 12187779"/>
                <a:gd name="connsiteY261" fmla="*/ 440457 h 934029"/>
                <a:gd name="connsiteX262" fmla="*/ 560784 w 12187779"/>
                <a:gd name="connsiteY262" fmla="*/ 440059 h 934029"/>
                <a:gd name="connsiteX263" fmla="*/ 533669 w 12187779"/>
                <a:gd name="connsiteY263" fmla="*/ 438824 h 934029"/>
                <a:gd name="connsiteX264" fmla="*/ 507190 w 12187779"/>
                <a:gd name="connsiteY264" fmla="*/ 436754 h 934029"/>
                <a:gd name="connsiteX265" fmla="*/ 481309 w 12187779"/>
                <a:gd name="connsiteY265" fmla="*/ 433887 h 934029"/>
                <a:gd name="connsiteX266" fmla="*/ 456025 w 12187779"/>
                <a:gd name="connsiteY266" fmla="*/ 430264 h 934029"/>
                <a:gd name="connsiteX267" fmla="*/ 431379 w 12187779"/>
                <a:gd name="connsiteY267" fmla="*/ 425963 h 934029"/>
                <a:gd name="connsiteX268" fmla="*/ 407329 w 12187779"/>
                <a:gd name="connsiteY268" fmla="*/ 421345 h 934029"/>
                <a:gd name="connsiteX269" fmla="*/ 383956 w 12187779"/>
                <a:gd name="connsiteY269" fmla="*/ 416686 h 934029"/>
                <a:gd name="connsiteX270" fmla="*/ 361181 w 12187779"/>
                <a:gd name="connsiteY270" fmla="*/ 412067 h 934029"/>
                <a:gd name="connsiteX271" fmla="*/ 339043 w 12187779"/>
                <a:gd name="connsiteY271" fmla="*/ 407449 h 934029"/>
                <a:gd name="connsiteX272" fmla="*/ 317581 w 12187779"/>
                <a:gd name="connsiteY272" fmla="*/ 402909 h 934029"/>
                <a:gd name="connsiteX273" fmla="*/ 296757 w 12187779"/>
                <a:gd name="connsiteY273" fmla="*/ 398410 h 934029"/>
                <a:gd name="connsiteX274" fmla="*/ 276570 w 12187779"/>
                <a:gd name="connsiteY274" fmla="*/ 393990 h 934029"/>
                <a:gd name="connsiteX275" fmla="*/ 257099 w 12187779"/>
                <a:gd name="connsiteY275" fmla="*/ 389690 h 934029"/>
                <a:gd name="connsiteX276" fmla="*/ 238226 w 12187779"/>
                <a:gd name="connsiteY276" fmla="*/ 385509 h 934029"/>
                <a:gd name="connsiteX277" fmla="*/ 220069 w 12187779"/>
                <a:gd name="connsiteY277" fmla="*/ 381408 h 934029"/>
                <a:gd name="connsiteX278" fmla="*/ 202589 w 12187779"/>
                <a:gd name="connsiteY278" fmla="*/ 377466 h 934029"/>
                <a:gd name="connsiteX279" fmla="*/ 185787 w 12187779"/>
                <a:gd name="connsiteY279" fmla="*/ 373644 h 934029"/>
                <a:gd name="connsiteX280" fmla="*/ 169701 w 12187779"/>
                <a:gd name="connsiteY280" fmla="*/ 369981 h 934029"/>
                <a:gd name="connsiteX281" fmla="*/ 154251 w 12187779"/>
                <a:gd name="connsiteY281" fmla="*/ 366437 h 934029"/>
                <a:gd name="connsiteX282" fmla="*/ 139519 w 12187779"/>
                <a:gd name="connsiteY282" fmla="*/ 363092 h 934029"/>
                <a:gd name="connsiteX283" fmla="*/ 125543 w 12187779"/>
                <a:gd name="connsiteY283" fmla="*/ 359907 h 934029"/>
                <a:gd name="connsiteX284" fmla="*/ 112205 w 12187779"/>
                <a:gd name="connsiteY284" fmla="*/ 356841 h 934029"/>
                <a:gd name="connsiteX285" fmla="*/ 99622 w 12187779"/>
                <a:gd name="connsiteY285" fmla="*/ 353974 h 934029"/>
                <a:gd name="connsiteX286" fmla="*/ 87757 w 12187779"/>
                <a:gd name="connsiteY286" fmla="*/ 351267 h 934029"/>
                <a:gd name="connsiteX287" fmla="*/ 76608 w 12187779"/>
                <a:gd name="connsiteY287" fmla="*/ 348718 h 934029"/>
                <a:gd name="connsiteX288" fmla="*/ 66216 w 12187779"/>
                <a:gd name="connsiteY288" fmla="*/ 346369 h 934029"/>
                <a:gd name="connsiteX289" fmla="*/ 56540 w 12187779"/>
                <a:gd name="connsiteY289" fmla="*/ 344139 h 934029"/>
                <a:gd name="connsiteX290" fmla="*/ 47621 w 12187779"/>
                <a:gd name="connsiteY290" fmla="*/ 342109 h 934029"/>
                <a:gd name="connsiteX291" fmla="*/ 39459 w 12187779"/>
                <a:gd name="connsiteY291" fmla="*/ 340277 h 934029"/>
                <a:gd name="connsiteX292" fmla="*/ 32013 w 12187779"/>
                <a:gd name="connsiteY292" fmla="*/ 338605 h 934029"/>
                <a:gd name="connsiteX293" fmla="*/ 25364 w 12187779"/>
                <a:gd name="connsiteY293" fmla="*/ 337092 h 934029"/>
                <a:gd name="connsiteX294" fmla="*/ 19431 w 12187779"/>
                <a:gd name="connsiteY294" fmla="*/ 335778 h 934029"/>
                <a:gd name="connsiteX295" fmla="*/ 14334 w 12187779"/>
                <a:gd name="connsiteY295" fmla="*/ 334623 h 934029"/>
                <a:gd name="connsiteX296" fmla="*/ 9954 w 12187779"/>
                <a:gd name="connsiteY296" fmla="*/ 333667 h 934029"/>
                <a:gd name="connsiteX297" fmla="*/ 6371 w 12187779"/>
                <a:gd name="connsiteY297" fmla="*/ 332831 h 934029"/>
                <a:gd name="connsiteX298" fmla="*/ 3584 w 12187779"/>
                <a:gd name="connsiteY298" fmla="*/ 332234 h 934029"/>
                <a:gd name="connsiteX299" fmla="*/ 1593 w 12187779"/>
                <a:gd name="connsiteY299" fmla="*/ 331796 h 934029"/>
                <a:gd name="connsiteX300" fmla="*/ 398 w 12187779"/>
                <a:gd name="connsiteY300" fmla="*/ 331517 h 934029"/>
                <a:gd name="connsiteX301" fmla="*/ 0 w 12187779"/>
                <a:gd name="connsiteY301" fmla="*/ 331398 h 9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934029">
                  <a:moveTo>
                    <a:pt x="12187780" y="270836"/>
                  </a:moveTo>
                  <a:lnTo>
                    <a:pt x="12187381" y="270756"/>
                  </a:lnTo>
                  <a:lnTo>
                    <a:pt x="12186226" y="270557"/>
                  </a:lnTo>
                  <a:lnTo>
                    <a:pt x="12184116" y="270199"/>
                  </a:lnTo>
                  <a:lnTo>
                    <a:pt x="12181369" y="269761"/>
                  </a:lnTo>
                  <a:lnTo>
                    <a:pt x="12177825" y="269124"/>
                  </a:lnTo>
                  <a:lnTo>
                    <a:pt x="12173365" y="268407"/>
                  </a:lnTo>
                  <a:lnTo>
                    <a:pt x="12168269" y="267531"/>
                  </a:lnTo>
                  <a:lnTo>
                    <a:pt x="12162376" y="266576"/>
                  </a:lnTo>
                  <a:lnTo>
                    <a:pt x="12155687" y="265501"/>
                  </a:lnTo>
                  <a:lnTo>
                    <a:pt x="12148360" y="264306"/>
                  </a:lnTo>
                  <a:lnTo>
                    <a:pt x="12140079" y="262992"/>
                  </a:lnTo>
                  <a:lnTo>
                    <a:pt x="12131200" y="261638"/>
                  </a:lnTo>
                  <a:lnTo>
                    <a:pt x="12121484" y="260165"/>
                  </a:lnTo>
                  <a:lnTo>
                    <a:pt x="12111132" y="258652"/>
                  </a:lnTo>
                  <a:lnTo>
                    <a:pt x="12100023" y="257059"/>
                  </a:lnTo>
                  <a:lnTo>
                    <a:pt x="12088077" y="255427"/>
                  </a:lnTo>
                  <a:lnTo>
                    <a:pt x="12075496" y="253794"/>
                  </a:lnTo>
                  <a:lnTo>
                    <a:pt x="12062276" y="252162"/>
                  </a:lnTo>
                  <a:lnTo>
                    <a:pt x="12048260" y="250489"/>
                  </a:lnTo>
                  <a:lnTo>
                    <a:pt x="12033448" y="248897"/>
                  </a:lnTo>
                  <a:lnTo>
                    <a:pt x="12018119" y="247344"/>
                  </a:lnTo>
                  <a:lnTo>
                    <a:pt x="12001992" y="245910"/>
                  </a:lnTo>
                  <a:lnTo>
                    <a:pt x="11985110" y="244557"/>
                  </a:lnTo>
                  <a:lnTo>
                    <a:pt x="11967671" y="243402"/>
                  </a:lnTo>
                  <a:lnTo>
                    <a:pt x="11949474" y="242407"/>
                  </a:lnTo>
                  <a:lnTo>
                    <a:pt x="11930601" y="241650"/>
                  </a:lnTo>
                  <a:lnTo>
                    <a:pt x="11911210" y="241172"/>
                  </a:lnTo>
                  <a:lnTo>
                    <a:pt x="11891023" y="241053"/>
                  </a:lnTo>
                  <a:lnTo>
                    <a:pt x="11870198" y="241292"/>
                  </a:lnTo>
                  <a:lnTo>
                    <a:pt x="11848736" y="242008"/>
                  </a:lnTo>
                  <a:lnTo>
                    <a:pt x="11826599" y="243243"/>
                  </a:lnTo>
                  <a:lnTo>
                    <a:pt x="11803783" y="245034"/>
                  </a:lnTo>
                  <a:lnTo>
                    <a:pt x="11780450" y="247384"/>
                  </a:lnTo>
                  <a:lnTo>
                    <a:pt x="11756361" y="250171"/>
                  </a:lnTo>
                  <a:lnTo>
                    <a:pt x="11731714" y="253396"/>
                  </a:lnTo>
                  <a:lnTo>
                    <a:pt x="11706430" y="257139"/>
                  </a:lnTo>
                  <a:lnTo>
                    <a:pt x="11680509" y="261360"/>
                  </a:lnTo>
                  <a:lnTo>
                    <a:pt x="11654031" y="266058"/>
                  </a:lnTo>
                  <a:lnTo>
                    <a:pt x="11626915" y="271234"/>
                  </a:lnTo>
                  <a:lnTo>
                    <a:pt x="11599283" y="276848"/>
                  </a:lnTo>
                  <a:lnTo>
                    <a:pt x="11570972" y="282980"/>
                  </a:lnTo>
                  <a:lnTo>
                    <a:pt x="11542145" y="289510"/>
                  </a:lnTo>
                  <a:lnTo>
                    <a:pt x="11512680" y="296518"/>
                  </a:lnTo>
                  <a:lnTo>
                    <a:pt x="11482658" y="303924"/>
                  </a:lnTo>
                  <a:lnTo>
                    <a:pt x="11451999" y="311688"/>
                  </a:lnTo>
                  <a:lnTo>
                    <a:pt x="11420822" y="319811"/>
                  </a:lnTo>
                  <a:lnTo>
                    <a:pt x="11389128" y="328252"/>
                  </a:lnTo>
                  <a:lnTo>
                    <a:pt x="11356757" y="337012"/>
                  </a:lnTo>
                  <a:lnTo>
                    <a:pt x="11324026" y="345971"/>
                  </a:lnTo>
                  <a:lnTo>
                    <a:pt x="11290580" y="355129"/>
                  </a:lnTo>
                  <a:lnTo>
                    <a:pt x="11256656" y="364446"/>
                  </a:lnTo>
                  <a:lnTo>
                    <a:pt x="11222215" y="373883"/>
                  </a:lnTo>
                  <a:lnTo>
                    <a:pt x="11187215" y="383359"/>
                  </a:lnTo>
                  <a:lnTo>
                    <a:pt x="11151739" y="392796"/>
                  </a:lnTo>
                  <a:lnTo>
                    <a:pt x="11115704" y="402193"/>
                  </a:lnTo>
                  <a:lnTo>
                    <a:pt x="11079151" y="411430"/>
                  </a:lnTo>
                  <a:lnTo>
                    <a:pt x="11042082" y="420469"/>
                  </a:lnTo>
                  <a:lnTo>
                    <a:pt x="11004574" y="429268"/>
                  </a:lnTo>
                  <a:lnTo>
                    <a:pt x="10966469" y="437710"/>
                  </a:lnTo>
                  <a:lnTo>
                    <a:pt x="10927966" y="445792"/>
                  </a:lnTo>
                  <a:lnTo>
                    <a:pt x="10889024" y="453358"/>
                  </a:lnTo>
                  <a:lnTo>
                    <a:pt x="10849486" y="460445"/>
                  </a:lnTo>
                  <a:lnTo>
                    <a:pt x="10809510" y="466935"/>
                  </a:lnTo>
                  <a:lnTo>
                    <a:pt x="10769016" y="472709"/>
                  </a:lnTo>
                  <a:lnTo>
                    <a:pt x="10728164" y="477845"/>
                  </a:lnTo>
                  <a:lnTo>
                    <a:pt x="10686754" y="482145"/>
                  </a:lnTo>
                  <a:lnTo>
                    <a:pt x="10644946" y="485649"/>
                  </a:lnTo>
                  <a:lnTo>
                    <a:pt x="10602780" y="488277"/>
                  </a:lnTo>
                  <a:lnTo>
                    <a:pt x="10560056" y="490029"/>
                  </a:lnTo>
                  <a:lnTo>
                    <a:pt x="10516814" y="490786"/>
                  </a:lnTo>
                  <a:lnTo>
                    <a:pt x="10473334" y="490627"/>
                  </a:lnTo>
                  <a:lnTo>
                    <a:pt x="10429296" y="489472"/>
                  </a:lnTo>
                  <a:lnTo>
                    <a:pt x="10384900" y="487322"/>
                  </a:lnTo>
                  <a:lnTo>
                    <a:pt x="10340106" y="484256"/>
                  </a:lnTo>
                  <a:lnTo>
                    <a:pt x="10294754" y="480234"/>
                  </a:lnTo>
                  <a:lnTo>
                    <a:pt x="10249164" y="475297"/>
                  </a:lnTo>
                  <a:lnTo>
                    <a:pt x="10203056" y="469563"/>
                  </a:lnTo>
                  <a:lnTo>
                    <a:pt x="10156668" y="463033"/>
                  </a:lnTo>
                  <a:lnTo>
                    <a:pt x="10109764" y="455826"/>
                  </a:lnTo>
                  <a:lnTo>
                    <a:pt x="10062621" y="448102"/>
                  </a:lnTo>
                  <a:lnTo>
                    <a:pt x="10015039" y="439979"/>
                  </a:lnTo>
                  <a:lnTo>
                    <a:pt x="9967100" y="431618"/>
                  </a:lnTo>
                  <a:lnTo>
                    <a:pt x="9918761" y="423216"/>
                  </a:lnTo>
                  <a:lnTo>
                    <a:pt x="9869985" y="413341"/>
                  </a:lnTo>
                  <a:lnTo>
                    <a:pt x="9820930" y="399684"/>
                  </a:lnTo>
                  <a:lnTo>
                    <a:pt x="9771518" y="382682"/>
                  </a:lnTo>
                  <a:lnTo>
                    <a:pt x="9721786" y="362774"/>
                  </a:lnTo>
                  <a:lnTo>
                    <a:pt x="9671696" y="340397"/>
                  </a:lnTo>
                  <a:lnTo>
                    <a:pt x="9621248" y="315989"/>
                  </a:lnTo>
                  <a:lnTo>
                    <a:pt x="9570481" y="289988"/>
                  </a:lnTo>
                  <a:lnTo>
                    <a:pt x="9519395" y="262873"/>
                  </a:lnTo>
                  <a:lnTo>
                    <a:pt x="9467992" y="235080"/>
                  </a:lnTo>
                  <a:lnTo>
                    <a:pt x="9416309" y="207089"/>
                  </a:lnTo>
                  <a:lnTo>
                    <a:pt x="9364268" y="179257"/>
                  </a:lnTo>
                  <a:lnTo>
                    <a:pt x="9311949" y="152101"/>
                  </a:lnTo>
                  <a:lnTo>
                    <a:pt x="9259311" y="126061"/>
                  </a:lnTo>
                  <a:lnTo>
                    <a:pt x="9206394" y="101454"/>
                  </a:lnTo>
                  <a:lnTo>
                    <a:pt x="9153198" y="78758"/>
                  </a:lnTo>
                  <a:lnTo>
                    <a:pt x="9099723" y="58332"/>
                  </a:lnTo>
                  <a:lnTo>
                    <a:pt x="9045970" y="40454"/>
                  </a:lnTo>
                  <a:lnTo>
                    <a:pt x="8991898" y="25523"/>
                  </a:lnTo>
                  <a:lnTo>
                    <a:pt x="8937628" y="13777"/>
                  </a:lnTo>
                  <a:lnTo>
                    <a:pt x="8883079" y="5495"/>
                  </a:lnTo>
                  <a:lnTo>
                    <a:pt x="8828251" y="836"/>
                  </a:lnTo>
                  <a:lnTo>
                    <a:pt x="8773183" y="0"/>
                  </a:lnTo>
                  <a:lnTo>
                    <a:pt x="8717878" y="3106"/>
                  </a:lnTo>
                  <a:lnTo>
                    <a:pt x="8662332" y="10193"/>
                  </a:lnTo>
                  <a:lnTo>
                    <a:pt x="8606548" y="21262"/>
                  </a:lnTo>
                  <a:lnTo>
                    <a:pt x="8550566" y="36313"/>
                  </a:lnTo>
                  <a:lnTo>
                    <a:pt x="8494304" y="55187"/>
                  </a:lnTo>
                  <a:lnTo>
                    <a:pt x="8437883" y="77643"/>
                  </a:lnTo>
                  <a:lnTo>
                    <a:pt x="8381224" y="103524"/>
                  </a:lnTo>
                  <a:lnTo>
                    <a:pt x="8324365" y="132432"/>
                  </a:lnTo>
                  <a:lnTo>
                    <a:pt x="8267307" y="163967"/>
                  </a:lnTo>
                  <a:lnTo>
                    <a:pt x="8210050" y="197572"/>
                  </a:lnTo>
                  <a:lnTo>
                    <a:pt x="8152594" y="232731"/>
                  </a:lnTo>
                  <a:lnTo>
                    <a:pt x="8094939" y="268726"/>
                  </a:lnTo>
                  <a:lnTo>
                    <a:pt x="8037124" y="304720"/>
                  </a:lnTo>
                  <a:lnTo>
                    <a:pt x="7979150" y="341073"/>
                  </a:lnTo>
                  <a:lnTo>
                    <a:pt x="7920978" y="380652"/>
                  </a:lnTo>
                  <a:lnTo>
                    <a:pt x="7862646" y="422937"/>
                  </a:lnTo>
                  <a:lnTo>
                    <a:pt x="7804194" y="467174"/>
                  </a:lnTo>
                  <a:lnTo>
                    <a:pt x="7745544" y="512486"/>
                  </a:lnTo>
                  <a:lnTo>
                    <a:pt x="7686774" y="558236"/>
                  </a:lnTo>
                  <a:lnTo>
                    <a:pt x="7627844" y="603627"/>
                  </a:lnTo>
                  <a:lnTo>
                    <a:pt x="7568756" y="648063"/>
                  </a:lnTo>
                  <a:lnTo>
                    <a:pt x="7509587" y="690907"/>
                  </a:lnTo>
                  <a:lnTo>
                    <a:pt x="7450260" y="731520"/>
                  </a:lnTo>
                  <a:lnTo>
                    <a:pt x="7390813" y="769466"/>
                  </a:lnTo>
                  <a:lnTo>
                    <a:pt x="7331286" y="804266"/>
                  </a:lnTo>
                  <a:lnTo>
                    <a:pt x="7271601" y="835443"/>
                  </a:lnTo>
                  <a:lnTo>
                    <a:pt x="7211835" y="862717"/>
                  </a:lnTo>
                  <a:lnTo>
                    <a:pt x="7151990" y="885811"/>
                  </a:lnTo>
                  <a:lnTo>
                    <a:pt x="7092025" y="904485"/>
                  </a:lnTo>
                  <a:lnTo>
                    <a:pt x="7031981" y="918660"/>
                  </a:lnTo>
                  <a:lnTo>
                    <a:pt x="6971817" y="928296"/>
                  </a:lnTo>
                  <a:lnTo>
                    <a:pt x="6911614" y="933353"/>
                  </a:lnTo>
                  <a:lnTo>
                    <a:pt x="6851331" y="934030"/>
                  </a:lnTo>
                  <a:lnTo>
                    <a:pt x="6791008" y="930446"/>
                  </a:lnTo>
                  <a:lnTo>
                    <a:pt x="6730566" y="922961"/>
                  </a:lnTo>
                  <a:lnTo>
                    <a:pt x="6670123" y="911931"/>
                  </a:lnTo>
                  <a:lnTo>
                    <a:pt x="6609601" y="897836"/>
                  </a:lnTo>
                  <a:lnTo>
                    <a:pt x="6549000" y="881232"/>
                  </a:lnTo>
                  <a:lnTo>
                    <a:pt x="6488398" y="862797"/>
                  </a:lnTo>
                  <a:lnTo>
                    <a:pt x="6427796" y="843287"/>
                  </a:lnTo>
                  <a:lnTo>
                    <a:pt x="6367115" y="823537"/>
                  </a:lnTo>
                  <a:lnTo>
                    <a:pt x="6306434" y="804465"/>
                  </a:lnTo>
                  <a:lnTo>
                    <a:pt x="6245713" y="787105"/>
                  </a:lnTo>
                  <a:lnTo>
                    <a:pt x="6184952" y="772571"/>
                  </a:lnTo>
                  <a:lnTo>
                    <a:pt x="6124230" y="762060"/>
                  </a:lnTo>
                  <a:lnTo>
                    <a:pt x="6063509" y="752623"/>
                  </a:lnTo>
                  <a:lnTo>
                    <a:pt x="6002748" y="740001"/>
                  </a:lnTo>
                  <a:lnTo>
                    <a:pt x="5942027" y="724432"/>
                  </a:lnTo>
                  <a:lnTo>
                    <a:pt x="5881346" y="706117"/>
                  </a:lnTo>
                  <a:lnTo>
                    <a:pt x="5820625" y="685332"/>
                  </a:lnTo>
                  <a:lnTo>
                    <a:pt x="5759984" y="662278"/>
                  </a:lnTo>
                  <a:lnTo>
                    <a:pt x="5699342" y="637273"/>
                  </a:lnTo>
                  <a:lnTo>
                    <a:pt x="5638741" y="610516"/>
                  </a:lnTo>
                  <a:lnTo>
                    <a:pt x="5578179" y="582285"/>
                  </a:lnTo>
                  <a:lnTo>
                    <a:pt x="5517657" y="552861"/>
                  </a:lnTo>
                  <a:lnTo>
                    <a:pt x="5457174" y="522400"/>
                  </a:lnTo>
                  <a:lnTo>
                    <a:pt x="5396772" y="491224"/>
                  </a:lnTo>
                  <a:lnTo>
                    <a:pt x="5336409" y="459529"/>
                  </a:lnTo>
                  <a:lnTo>
                    <a:pt x="5276126" y="427556"/>
                  </a:lnTo>
                  <a:lnTo>
                    <a:pt x="5215923" y="395583"/>
                  </a:lnTo>
                  <a:lnTo>
                    <a:pt x="5155799" y="363769"/>
                  </a:lnTo>
                  <a:lnTo>
                    <a:pt x="5095755" y="332393"/>
                  </a:lnTo>
                  <a:lnTo>
                    <a:pt x="5035790" y="301615"/>
                  </a:lnTo>
                  <a:lnTo>
                    <a:pt x="4975905" y="271632"/>
                  </a:lnTo>
                  <a:lnTo>
                    <a:pt x="4916140" y="242685"/>
                  </a:lnTo>
                  <a:lnTo>
                    <a:pt x="4856493" y="214973"/>
                  </a:lnTo>
                  <a:lnTo>
                    <a:pt x="4796927" y="188614"/>
                  </a:lnTo>
                  <a:lnTo>
                    <a:pt x="4737480" y="163808"/>
                  </a:lnTo>
                  <a:lnTo>
                    <a:pt x="4678193" y="140714"/>
                  </a:lnTo>
                  <a:lnTo>
                    <a:pt x="4618985" y="119531"/>
                  </a:lnTo>
                  <a:lnTo>
                    <a:pt x="4559936" y="100339"/>
                  </a:lnTo>
                  <a:lnTo>
                    <a:pt x="4501007" y="83297"/>
                  </a:lnTo>
                  <a:lnTo>
                    <a:pt x="4442236" y="68525"/>
                  </a:lnTo>
                  <a:lnTo>
                    <a:pt x="4383586" y="56182"/>
                  </a:lnTo>
                  <a:lnTo>
                    <a:pt x="4325094" y="46307"/>
                  </a:lnTo>
                  <a:lnTo>
                    <a:pt x="4266762" y="39100"/>
                  </a:lnTo>
                  <a:lnTo>
                    <a:pt x="4208629" y="34760"/>
                  </a:lnTo>
                  <a:lnTo>
                    <a:pt x="4150616" y="36313"/>
                  </a:lnTo>
                  <a:lnTo>
                    <a:pt x="4092801" y="43799"/>
                  </a:lnTo>
                  <a:lnTo>
                    <a:pt x="4035186" y="56262"/>
                  </a:lnTo>
                  <a:lnTo>
                    <a:pt x="3977730" y="72706"/>
                  </a:lnTo>
                  <a:lnTo>
                    <a:pt x="3920473" y="92256"/>
                  </a:lnTo>
                  <a:lnTo>
                    <a:pt x="3863375" y="114156"/>
                  </a:lnTo>
                  <a:lnTo>
                    <a:pt x="3806516" y="137648"/>
                  </a:lnTo>
                  <a:lnTo>
                    <a:pt x="3749856" y="162056"/>
                  </a:lnTo>
                  <a:lnTo>
                    <a:pt x="3693435" y="186782"/>
                  </a:lnTo>
                  <a:lnTo>
                    <a:pt x="3637214" y="211309"/>
                  </a:lnTo>
                  <a:lnTo>
                    <a:pt x="3581191" y="235120"/>
                  </a:lnTo>
                  <a:lnTo>
                    <a:pt x="3525407" y="257816"/>
                  </a:lnTo>
                  <a:lnTo>
                    <a:pt x="3469863" y="279078"/>
                  </a:lnTo>
                  <a:lnTo>
                    <a:pt x="3414556" y="298509"/>
                  </a:lnTo>
                  <a:lnTo>
                    <a:pt x="3359489" y="315909"/>
                  </a:lnTo>
                  <a:lnTo>
                    <a:pt x="3304701" y="331079"/>
                  </a:lnTo>
                  <a:lnTo>
                    <a:pt x="3250112" y="343821"/>
                  </a:lnTo>
                  <a:lnTo>
                    <a:pt x="3195841" y="353974"/>
                  </a:lnTo>
                  <a:lnTo>
                    <a:pt x="3141809" y="361539"/>
                  </a:lnTo>
                  <a:lnTo>
                    <a:pt x="3088056" y="366437"/>
                  </a:lnTo>
                  <a:lnTo>
                    <a:pt x="3034542" y="368627"/>
                  </a:lnTo>
                  <a:lnTo>
                    <a:pt x="2981346" y="368189"/>
                  </a:lnTo>
                  <a:lnTo>
                    <a:pt x="2928429" y="365083"/>
                  </a:lnTo>
                  <a:lnTo>
                    <a:pt x="2875791" y="359469"/>
                  </a:lnTo>
                  <a:lnTo>
                    <a:pt x="2823471" y="351426"/>
                  </a:lnTo>
                  <a:lnTo>
                    <a:pt x="2771470" y="341073"/>
                  </a:lnTo>
                  <a:lnTo>
                    <a:pt x="2719748" y="328571"/>
                  </a:lnTo>
                  <a:lnTo>
                    <a:pt x="2668344" y="314038"/>
                  </a:lnTo>
                  <a:lnTo>
                    <a:pt x="2617259" y="297713"/>
                  </a:lnTo>
                  <a:lnTo>
                    <a:pt x="2566492" y="279755"/>
                  </a:lnTo>
                  <a:lnTo>
                    <a:pt x="2516083" y="260364"/>
                  </a:lnTo>
                  <a:lnTo>
                    <a:pt x="2465954" y="239779"/>
                  </a:lnTo>
                  <a:lnTo>
                    <a:pt x="2416222" y="218238"/>
                  </a:lnTo>
                  <a:lnTo>
                    <a:pt x="2366809" y="195940"/>
                  </a:lnTo>
                  <a:lnTo>
                    <a:pt x="2317754" y="173244"/>
                  </a:lnTo>
                  <a:lnTo>
                    <a:pt x="2269058" y="152938"/>
                  </a:lnTo>
                  <a:lnTo>
                    <a:pt x="2220720" y="136015"/>
                  </a:lnTo>
                  <a:lnTo>
                    <a:pt x="2172740" y="122278"/>
                  </a:lnTo>
                  <a:lnTo>
                    <a:pt x="2125159" y="111568"/>
                  </a:lnTo>
                  <a:lnTo>
                    <a:pt x="2077936" y="103724"/>
                  </a:lnTo>
                  <a:lnTo>
                    <a:pt x="2031111" y="98587"/>
                  </a:lnTo>
                  <a:lnTo>
                    <a:pt x="1984644" y="95919"/>
                  </a:lnTo>
                  <a:lnTo>
                    <a:pt x="1938616" y="95601"/>
                  </a:lnTo>
                  <a:lnTo>
                    <a:pt x="1892945" y="97393"/>
                  </a:lnTo>
                  <a:lnTo>
                    <a:pt x="1847713" y="101215"/>
                  </a:lnTo>
                  <a:lnTo>
                    <a:pt x="1802879" y="106790"/>
                  </a:lnTo>
                  <a:lnTo>
                    <a:pt x="1758443" y="114036"/>
                  </a:lnTo>
                  <a:lnTo>
                    <a:pt x="1714445" y="122716"/>
                  </a:lnTo>
                  <a:lnTo>
                    <a:pt x="1670885" y="132671"/>
                  </a:lnTo>
                  <a:lnTo>
                    <a:pt x="1627724" y="143780"/>
                  </a:lnTo>
                  <a:lnTo>
                    <a:pt x="1585000" y="155884"/>
                  </a:lnTo>
                  <a:lnTo>
                    <a:pt x="1542754" y="168785"/>
                  </a:lnTo>
                  <a:lnTo>
                    <a:pt x="1500946" y="182362"/>
                  </a:lnTo>
                  <a:lnTo>
                    <a:pt x="1459576" y="196458"/>
                  </a:lnTo>
                  <a:lnTo>
                    <a:pt x="1418684" y="210991"/>
                  </a:lnTo>
                  <a:lnTo>
                    <a:pt x="1378230" y="225763"/>
                  </a:lnTo>
                  <a:lnTo>
                    <a:pt x="1338253" y="240655"/>
                  </a:lnTo>
                  <a:lnTo>
                    <a:pt x="1298755" y="255586"/>
                  </a:lnTo>
                  <a:lnTo>
                    <a:pt x="1259734" y="270438"/>
                  </a:lnTo>
                  <a:lnTo>
                    <a:pt x="1221231" y="285090"/>
                  </a:lnTo>
                  <a:lnTo>
                    <a:pt x="1183205" y="299465"/>
                  </a:lnTo>
                  <a:lnTo>
                    <a:pt x="1145618" y="313480"/>
                  </a:lnTo>
                  <a:lnTo>
                    <a:pt x="1108588" y="327018"/>
                  </a:lnTo>
                  <a:lnTo>
                    <a:pt x="1072076" y="340038"/>
                  </a:lnTo>
                  <a:lnTo>
                    <a:pt x="1036041" y="352421"/>
                  </a:lnTo>
                  <a:lnTo>
                    <a:pt x="1000524" y="364207"/>
                  </a:lnTo>
                  <a:lnTo>
                    <a:pt x="965525" y="375236"/>
                  </a:lnTo>
                  <a:lnTo>
                    <a:pt x="931083" y="385470"/>
                  </a:lnTo>
                  <a:lnTo>
                    <a:pt x="897159" y="394946"/>
                  </a:lnTo>
                  <a:lnTo>
                    <a:pt x="863793" y="403546"/>
                  </a:lnTo>
                  <a:lnTo>
                    <a:pt x="830943" y="411271"/>
                  </a:lnTo>
                  <a:lnTo>
                    <a:pt x="798652" y="418159"/>
                  </a:lnTo>
                  <a:lnTo>
                    <a:pt x="766917" y="424092"/>
                  </a:lnTo>
                  <a:lnTo>
                    <a:pt x="735741" y="429109"/>
                  </a:lnTo>
                  <a:lnTo>
                    <a:pt x="705121" y="433210"/>
                  </a:lnTo>
                  <a:lnTo>
                    <a:pt x="675099" y="436395"/>
                  </a:lnTo>
                  <a:lnTo>
                    <a:pt x="645635" y="438625"/>
                  </a:lnTo>
                  <a:lnTo>
                    <a:pt x="616767" y="439979"/>
                  </a:lnTo>
                  <a:lnTo>
                    <a:pt x="588497" y="440457"/>
                  </a:lnTo>
                  <a:lnTo>
                    <a:pt x="560784" y="440059"/>
                  </a:lnTo>
                  <a:lnTo>
                    <a:pt x="533669" y="438824"/>
                  </a:lnTo>
                  <a:lnTo>
                    <a:pt x="507190" y="436754"/>
                  </a:lnTo>
                  <a:lnTo>
                    <a:pt x="481309" y="433887"/>
                  </a:lnTo>
                  <a:lnTo>
                    <a:pt x="456025" y="430264"/>
                  </a:lnTo>
                  <a:lnTo>
                    <a:pt x="431379" y="425963"/>
                  </a:lnTo>
                  <a:lnTo>
                    <a:pt x="407329" y="421345"/>
                  </a:lnTo>
                  <a:lnTo>
                    <a:pt x="383956" y="416686"/>
                  </a:lnTo>
                  <a:lnTo>
                    <a:pt x="361181" y="412067"/>
                  </a:lnTo>
                  <a:lnTo>
                    <a:pt x="339043" y="407449"/>
                  </a:lnTo>
                  <a:lnTo>
                    <a:pt x="317581" y="402909"/>
                  </a:lnTo>
                  <a:lnTo>
                    <a:pt x="296757" y="398410"/>
                  </a:lnTo>
                  <a:lnTo>
                    <a:pt x="276570" y="393990"/>
                  </a:lnTo>
                  <a:lnTo>
                    <a:pt x="257099" y="389690"/>
                  </a:lnTo>
                  <a:lnTo>
                    <a:pt x="238226" y="385509"/>
                  </a:lnTo>
                  <a:lnTo>
                    <a:pt x="220069" y="381408"/>
                  </a:lnTo>
                  <a:lnTo>
                    <a:pt x="202589" y="377466"/>
                  </a:lnTo>
                  <a:lnTo>
                    <a:pt x="185787" y="373644"/>
                  </a:lnTo>
                  <a:lnTo>
                    <a:pt x="169701" y="369981"/>
                  </a:lnTo>
                  <a:lnTo>
                    <a:pt x="154251" y="366437"/>
                  </a:lnTo>
                  <a:lnTo>
                    <a:pt x="139519" y="363092"/>
                  </a:lnTo>
                  <a:lnTo>
                    <a:pt x="125543" y="359907"/>
                  </a:lnTo>
                  <a:lnTo>
                    <a:pt x="112205" y="356841"/>
                  </a:lnTo>
                  <a:lnTo>
                    <a:pt x="99622" y="353974"/>
                  </a:lnTo>
                  <a:lnTo>
                    <a:pt x="87757" y="351267"/>
                  </a:lnTo>
                  <a:lnTo>
                    <a:pt x="76608" y="348718"/>
                  </a:lnTo>
                  <a:lnTo>
                    <a:pt x="66216" y="346369"/>
                  </a:lnTo>
                  <a:lnTo>
                    <a:pt x="56540" y="344139"/>
                  </a:lnTo>
                  <a:lnTo>
                    <a:pt x="47621" y="342109"/>
                  </a:lnTo>
                  <a:lnTo>
                    <a:pt x="39459" y="340277"/>
                  </a:lnTo>
                  <a:lnTo>
                    <a:pt x="32013" y="338605"/>
                  </a:lnTo>
                  <a:lnTo>
                    <a:pt x="25364" y="337092"/>
                  </a:lnTo>
                  <a:lnTo>
                    <a:pt x="19431" y="335778"/>
                  </a:lnTo>
                  <a:lnTo>
                    <a:pt x="14334" y="334623"/>
                  </a:lnTo>
                  <a:lnTo>
                    <a:pt x="9954" y="333667"/>
                  </a:lnTo>
                  <a:lnTo>
                    <a:pt x="6371" y="332831"/>
                  </a:lnTo>
                  <a:lnTo>
                    <a:pt x="3584" y="332234"/>
                  </a:lnTo>
                  <a:lnTo>
                    <a:pt x="1593" y="331796"/>
                  </a:lnTo>
                  <a:lnTo>
                    <a:pt x="398" y="331517"/>
                  </a:lnTo>
                  <a:lnTo>
                    <a:pt x="0" y="331398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8EA3556-CBB3-9C82-D9D6-5860B8805176}"/>
                </a:ext>
              </a:extLst>
            </p:cNvPr>
            <p:cNvSpPr/>
            <p:nvPr/>
          </p:nvSpPr>
          <p:spPr>
            <a:xfrm>
              <a:off x="1513" y="3066146"/>
              <a:ext cx="12187779" cy="1035005"/>
            </a:xfrm>
            <a:custGeom>
              <a:avLst/>
              <a:gdLst>
                <a:gd name="connsiteX0" fmla="*/ 12187780 w 12187779"/>
                <a:gd name="connsiteY0" fmla="*/ 360425 h 1035005"/>
                <a:gd name="connsiteX1" fmla="*/ 12187381 w 12187779"/>
                <a:gd name="connsiteY1" fmla="*/ 360345 h 1035005"/>
                <a:gd name="connsiteX2" fmla="*/ 12186226 w 12187779"/>
                <a:gd name="connsiteY2" fmla="*/ 360146 h 1035005"/>
                <a:gd name="connsiteX3" fmla="*/ 12184116 w 12187779"/>
                <a:gd name="connsiteY3" fmla="*/ 359787 h 1035005"/>
                <a:gd name="connsiteX4" fmla="*/ 12181369 w 12187779"/>
                <a:gd name="connsiteY4" fmla="*/ 359310 h 1035005"/>
                <a:gd name="connsiteX5" fmla="*/ 12177825 w 12187779"/>
                <a:gd name="connsiteY5" fmla="*/ 358712 h 1035005"/>
                <a:gd name="connsiteX6" fmla="*/ 12173365 w 12187779"/>
                <a:gd name="connsiteY6" fmla="*/ 357996 h 1035005"/>
                <a:gd name="connsiteX7" fmla="*/ 12168269 w 12187779"/>
                <a:gd name="connsiteY7" fmla="*/ 357120 h 1035005"/>
                <a:gd name="connsiteX8" fmla="*/ 12162376 w 12187779"/>
                <a:gd name="connsiteY8" fmla="*/ 356164 h 1035005"/>
                <a:gd name="connsiteX9" fmla="*/ 12155687 w 12187779"/>
                <a:gd name="connsiteY9" fmla="*/ 355129 h 1035005"/>
                <a:gd name="connsiteX10" fmla="*/ 12148360 w 12187779"/>
                <a:gd name="connsiteY10" fmla="*/ 353934 h 1035005"/>
                <a:gd name="connsiteX11" fmla="*/ 12140079 w 12187779"/>
                <a:gd name="connsiteY11" fmla="*/ 352660 h 1035005"/>
                <a:gd name="connsiteX12" fmla="*/ 12131200 w 12187779"/>
                <a:gd name="connsiteY12" fmla="*/ 351306 h 1035005"/>
                <a:gd name="connsiteX13" fmla="*/ 12121484 w 12187779"/>
                <a:gd name="connsiteY13" fmla="*/ 349913 h 1035005"/>
                <a:gd name="connsiteX14" fmla="*/ 12111132 w 12187779"/>
                <a:gd name="connsiteY14" fmla="*/ 348440 h 1035005"/>
                <a:gd name="connsiteX15" fmla="*/ 12100023 w 12187779"/>
                <a:gd name="connsiteY15" fmla="*/ 346927 h 1035005"/>
                <a:gd name="connsiteX16" fmla="*/ 12088077 w 12187779"/>
                <a:gd name="connsiteY16" fmla="*/ 345334 h 1035005"/>
                <a:gd name="connsiteX17" fmla="*/ 12075496 w 12187779"/>
                <a:gd name="connsiteY17" fmla="*/ 343781 h 1035005"/>
                <a:gd name="connsiteX18" fmla="*/ 12062276 w 12187779"/>
                <a:gd name="connsiteY18" fmla="*/ 342228 h 1035005"/>
                <a:gd name="connsiteX19" fmla="*/ 12048260 w 12187779"/>
                <a:gd name="connsiteY19" fmla="*/ 340715 h 1035005"/>
                <a:gd name="connsiteX20" fmla="*/ 12033448 w 12187779"/>
                <a:gd name="connsiteY20" fmla="*/ 339282 h 1035005"/>
                <a:gd name="connsiteX21" fmla="*/ 12018119 w 12187779"/>
                <a:gd name="connsiteY21" fmla="*/ 337888 h 1035005"/>
                <a:gd name="connsiteX22" fmla="*/ 12001992 w 12187779"/>
                <a:gd name="connsiteY22" fmla="*/ 336654 h 1035005"/>
                <a:gd name="connsiteX23" fmla="*/ 11985110 w 12187779"/>
                <a:gd name="connsiteY23" fmla="*/ 335539 h 1035005"/>
                <a:gd name="connsiteX24" fmla="*/ 11967671 w 12187779"/>
                <a:gd name="connsiteY24" fmla="*/ 334623 h 1035005"/>
                <a:gd name="connsiteX25" fmla="*/ 11949474 w 12187779"/>
                <a:gd name="connsiteY25" fmla="*/ 333946 h 1035005"/>
                <a:gd name="connsiteX26" fmla="*/ 11930601 w 12187779"/>
                <a:gd name="connsiteY26" fmla="*/ 333548 h 1035005"/>
                <a:gd name="connsiteX27" fmla="*/ 11911210 w 12187779"/>
                <a:gd name="connsiteY27" fmla="*/ 333508 h 1035005"/>
                <a:gd name="connsiteX28" fmla="*/ 11891023 w 12187779"/>
                <a:gd name="connsiteY28" fmla="*/ 333827 h 1035005"/>
                <a:gd name="connsiteX29" fmla="*/ 11870198 w 12187779"/>
                <a:gd name="connsiteY29" fmla="*/ 334623 h 1035005"/>
                <a:gd name="connsiteX30" fmla="*/ 11848736 w 12187779"/>
                <a:gd name="connsiteY30" fmla="*/ 335897 h 1035005"/>
                <a:gd name="connsiteX31" fmla="*/ 11826599 w 12187779"/>
                <a:gd name="connsiteY31" fmla="*/ 337808 h 1035005"/>
                <a:gd name="connsiteX32" fmla="*/ 11803783 w 12187779"/>
                <a:gd name="connsiteY32" fmla="*/ 340396 h 1035005"/>
                <a:gd name="connsiteX33" fmla="*/ 11780450 w 12187779"/>
                <a:gd name="connsiteY33" fmla="*/ 343502 h 1035005"/>
                <a:gd name="connsiteX34" fmla="*/ 11756361 w 12187779"/>
                <a:gd name="connsiteY34" fmla="*/ 347126 h 1035005"/>
                <a:gd name="connsiteX35" fmla="*/ 11731714 w 12187779"/>
                <a:gd name="connsiteY35" fmla="*/ 351267 h 1035005"/>
                <a:gd name="connsiteX36" fmla="*/ 11706430 w 12187779"/>
                <a:gd name="connsiteY36" fmla="*/ 355925 h 1035005"/>
                <a:gd name="connsiteX37" fmla="*/ 11680509 w 12187779"/>
                <a:gd name="connsiteY37" fmla="*/ 361101 h 1035005"/>
                <a:gd name="connsiteX38" fmla="*/ 11654031 w 12187779"/>
                <a:gd name="connsiteY38" fmla="*/ 366755 h 1035005"/>
                <a:gd name="connsiteX39" fmla="*/ 11626915 w 12187779"/>
                <a:gd name="connsiteY39" fmla="*/ 372927 h 1035005"/>
                <a:gd name="connsiteX40" fmla="*/ 11599283 w 12187779"/>
                <a:gd name="connsiteY40" fmla="*/ 379577 h 1035005"/>
                <a:gd name="connsiteX41" fmla="*/ 11570972 w 12187779"/>
                <a:gd name="connsiteY41" fmla="*/ 386704 h 1035005"/>
                <a:gd name="connsiteX42" fmla="*/ 11542145 w 12187779"/>
                <a:gd name="connsiteY42" fmla="*/ 394309 h 1035005"/>
                <a:gd name="connsiteX43" fmla="*/ 11512680 w 12187779"/>
                <a:gd name="connsiteY43" fmla="*/ 402352 h 1035005"/>
                <a:gd name="connsiteX44" fmla="*/ 11482658 w 12187779"/>
                <a:gd name="connsiteY44" fmla="*/ 410793 h 1035005"/>
                <a:gd name="connsiteX45" fmla="*/ 11451999 w 12187779"/>
                <a:gd name="connsiteY45" fmla="*/ 419593 h 1035005"/>
                <a:gd name="connsiteX46" fmla="*/ 11420822 w 12187779"/>
                <a:gd name="connsiteY46" fmla="*/ 428790 h 1035005"/>
                <a:gd name="connsiteX47" fmla="*/ 11389128 w 12187779"/>
                <a:gd name="connsiteY47" fmla="*/ 438267 h 1035005"/>
                <a:gd name="connsiteX48" fmla="*/ 11356757 w 12187779"/>
                <a:gd name="connsiteY48" fmla="*/ 447982 h 1035005"/>
                <a:gd name="connsiteX49" fmla="*/ 11324026 w 12187779"/>
                <a:gd name="connsiteY49" fmla="*/ 457937 h 1035005"/>
                <a:gd name="connsiteX50" fmla="*/ 11290580 w 12187779"/>
                <a:gd name="connsiteY50" fmla="*/ 468050 h 1035005"/>
                <a:gd name="connsiteX51" fmla="*/ 11256656 w 12187779"/>
                <a:gd name="connsiteY51" fmla="*/ 478243 h 1035005"/>
                <a:gd name="connsiteX52" fmla="*/ 11222215 w 12187779"/>
                <a:gd name="connsiteY52" fmla="*/ 488516 h 1035005"/>
                <a:gd name="connsiteX53" fmla="*/ 11187215 w 12187779"/>
                <a:gd name="connsiteY53" fmla="*/ 498749 h 1035005"/>
                <a:gd name="connsiteX54" fmla="*/ 11151739 w 12187779"/>
                <a:gd name="connsiteY54" fmla="*/ 508902 h 1035005"/>
                <a:gd name="connsiteX55" fmla="*/ 11115704 w 12187779"/>
                <a:gd name="connsiteY55" fmla="*/ 518936 h 1035005"/>
                <a:gd name="connsiteX56" fmla="*/ 11079151 w 12187779"/>
                <a:gd name="connsiteY56" fmla="*/ 528731 h 1035005"/>
                <a:gd name="connsiteX57" fmla="*/ 11042082 w 12187779"/>
                <a:gd name="connsiteY57" fmla="*/ 538288 h 1035005"/>
                <a:gd name="connsiteX58" fmla="*/ 11004574 w 12187779"/>
                <a:gd name="connsiteY58" fmla="*/ 547445 h 1035005"/>
                <a:gd name="connsiteX59" fmla="*/ 10966469 w 12187779"/>
                <a:gd name="connsiteY59" fmla="*/ 556165 h 1035005"/>
                <a:gd name="connsiteX60" fmla="*/ 10927966 w 12187779"/>
                <a:gd name="connsiteY60" fmla="*/ 564408 h 1035005"/>
                <a:gd name="connsiteX61" fmla="*/ 10889024 w 12187779"/>
                <a:gd name="connsiteY61" fmla="*/ 572052 h 1035005"/>
                <a:gd name="connsiteX62" fmla="*/ 10849486 w 12187779"/>
                <a:gd name="connsiteY62" fmla="*/ 579060 h 1035005"/>
                <a:gd name="connsiteX63" fmla="*/ 10809510 w 12187779"/>
                <a:gd name="connsiteY63" fmla="*/ 585351 h 1035005"/>
                <a:gd name="connsiteX64" fmla="*/ 10769016 w 12187779"/>
                <a:gd name="connsiteY64" fmla="*/ 590846 h 1035005"/>
                <a:gd name="connsiteX65" fmla="*/ 10728164 w 12187779"/>
                <a:gd name="connsiteY65" fmla="*/ 595505 h 1035005"/>
                <a:gd name="connsiteX66" fmla="*/ 10686754 w 12187779"/>
                <a:gd name="connsiteY66" fmla="*/ 599287 h 1035005"/>
                <a:gd name="connsiteX67" fmla="*/ 10644946 w 12187779"/>
                <a:gd name="connsiteY67" fmla="*/ 602114 h 1035005"/>
                <a:gd name="connsiteX68" fmla="*/ 10602780 w 12187779"/>
                <a:gd name="connsiteY68" fmla="*/ 603946 h 1035005"/>
                <a:gd name="connsiteX69" fmla="*/ 10560056 w 12187779"/>
                <a:gd name="connsiteY69" fmla="*/ 604742 h 1035005"/>
                <a:gd name="connsiteX70" fmla="*/ 10516814 w 12187779"/>
                <a:gd name="connsiteY70" fmla="*/ 604503 h 1035005"/>
                <a:gd name="connsiteX71" fmla="*/ 10473334 w 12187779"/>
                <a:gd name="connsiteY71" fmla="*/ 603189 h 1035005"/>
                <a:gd name="connsiteX72" fmla="*/ 10429296 w 12187779"/>
                <a:gd name="connsiteY72" fmla="*/ 600800 h 1035005"/>
                <a:gd name="connsiteX73" fmla="*/ 10384900 w 12187779"/>
                <a:gd name="connsiteY73" fmla="*/ 597376 h 1035005"/>
                <a:gd name="connsiteX74" fmla="*/ 10340106 w 12187779"/>
                <a:gd name="connsiteY74" fmla="*/ 592917 h 1035005"/>
                <a:gd name="connsiteX75" fmla="*/ 10294754 w 12187779"/>
                <a:gd name="connsiteY75" fmla="*/ 587462 h 1035005"/>
                <a:gd name="connsiteX76" fmla="*/ 10249164 w 12187779"/>
                <a:gd name="connsiteY76" fmla="*/ 581091 h 1035005"/>
                <a:gd name="connsiteX77" fmla="*/ 10203056 w 12187779"/>
                <a:gd name="connsiteY77" fmla="*/ 573884 h 1035005"/>
                <a:gd name="connsiteX78" fmla="*/ 10156668 w 12187779"/>
                <a:gd name="connsiteY78" fmla="*/ 565960 h 1035005"/>
                <a:gd name="connsiteX79" fmla="*/ 10109764 w 12187779"/>
                <a:gd name="connsiteY79" fmla="*/ 557479 h 1035005"/>
                <a:gd name="connsiteX80" fmla="*/ 10062621 w 12187779"/>
                <a:gd name="connsiteY80" fmla="*/ 548521 h 1035005"/>
                <a:gd name="connsiteX81" fmla="*/ 10015039 w 12187779"/>
                <a:gd name="connsiteY81" fmla="*/ 539283 h 1035005"/>
                <a:gd name="connsiteX82" fmla="*/ 9967100 w 12187779"/>
                <a:gd name="connsiteY82" fmla="*/ 530045 h 1035005"/>
                <a:gd name="connsiteX83" fmla="*/ 9918761 w 12187779"/>
                <a:gd name="connsiteY83" fmla="*/ 521007 h 1035005"/>
                <a:gd name="connsiteX84" fmla="*/ 9869985 w 12187779"/>
                <a:gd name="connsiteY84" fmla="*/ 510296 h 1035005"/>
                <a:gd name="connsiteX85" fmla="*/ 9820930 w 12187779"/>
                <a:gd name="connsiteY85" fmla="*/ 495205 h 1035005"/>
                <a:gd name="connsiteX86" fmla="*/ 9771518 w 12187779"/>
                <a:gd name="connsiteY86" fmla="*/ 476053 h 1035005"/>
                <a:gd name="connsiteX87" fmla="*/ 9721786 w 12187779"/>
                <a:gd name="connsiteY87" fmla="*/ 453358 h 1035005"/>
                <a:gd name="connsiteX88" fmla="*/ 9671696 w 12187779"/>
                <a:gd name="connsiteY88" fmla="*/ 427676 h 1035005"/>
                <a:gd name="connsiteX89" fmla="*/ 9621248 w 12187779"/>
                <a:gd name="connsiteY89" fmla="*/ 399405 h 1035005"/>
                <a:gd name="connsiteX90" fmla="*/ 9570481 w 12187779"/>
                <a:gd name="connsiteY90" fmla="*/ 369105 h 1035005"/>
                <a:gd name="connsiteX91" fmla="*/ 9519395 w 12187779"/>
                <a:gd name="connsiteY91" fmla="*/ 337291 h 1035005"/>
                <a:gd name="connsiteX92" fmla="*/ 9467992 w 12187779"/>
                <a:gd name="connsiteY92" fmla="*/ 304442 h 1035005"/>
                <a:gd name="connsiteX93" fmla="*/ 9416309 w 12187779"/>
                <a:gd name="connsiteY93" fmla="*/ 271115 h 1035005"/>
                <a:gd name="connsiteX94" fmla="*/ 9364268 w 12187779"/>
                <a:gd name="connsiteY94" fmla="*/ 237748 h 1035005"/>
                <a:gd name="connsiteX95" fmla="*/ 9311949 w 12187779"/>
                <a:gd name="connsiteY95" fmla="*/ 204939 h 1035005"/>
                <a:gd name="connsiteX96" fmla="*/ 9259311 w 12187779"/>
                <a:gd name="connsiteY96" fmla="*/ 173085 h 1035005"/>
                <a:gd name="connsiteX97" fmla="*/ 9206394 w 12187779"/>
                <a:gd name="connsiteY97" fmla="*/ 142665 h 1035005"/>
                <a:gd name="connsiteX98" fmla="*/ 9153198 w 12187779"/>
                <a:gd name="connsiteY98" fmla="*/ 114156 h 1035005"/>
                <a:gd name="connsiteX99" fmla="*/ 9099723 w 12187779"/>
                <a:gd name="connsiteY99" fmla="*/ 87996 h 1035005"/>
                <a:gd name="connsiteX100" fmla="*/ 9045970 w 12187779"/>
                <a:gd name="connsiteY100" fmla="*/ 64583 h 1035005"/>
                <a:gd name="connsiteX101" fmla="*/ 8991898 w 12187779"/>
                <a:gd name="connsiteY101" fmla="*/ 44316 h 1035005"/>
                <a:gd name="connsiteX102" fmla="*/ 8937628 w 12187779"/>
                <a:gd name="connsiteY102" fmla="*/ 27434 h 1035005"/>
                <a:gd name="connsiteX103" fmla="*/ 8883079 w 12187779"/>
                <a:gd name="connsiteY103" fmla="*/ 14374 h 1035005"/>
                <a:gd name="connsiteX104" fmla="*/ 8828251 w 12187779"/>
                <a:gd name="connsiteY104" fmla="*/ 5296 h 1035005"/>
                <a:gd name="connsiteX105" fmla="*/ 8773183 w 12187779"/>
                <a:gd name="connsiteY105" fmla="*/ 438 h 1035005"/>
                <a:gd name="connsiteX106" fmla="*/ 8717878 w 12187779"/>
                <a:gd name="connsiteY106" fmla="*/ 0 h 1035005"/>
                <a:gd name="connsiteX107" fmla="*/ 8662332 w 12187779"/>
                <a:gd name="connsiteY107" fmla="*/ 4022 h 1035005"/>
                <a:gd name="connsiteX108" fmla="*/ 8606548 w 12187779"/>
                <a:gd name="connsiteY108" fmla="*/ 12582 h 1035005"/>
                <a:gd name="connsiteX109" fmla="*/ 8550566 w 12187779"/>
                <a:gd name="connsiteY109" fmla="*/ 25642 h 1035005"/>
                <a:gd name="connsiteX110" fmla="*/ 8494304 w 12187779"/>
                <a:gd name="connsiteY110" fmla="*/ 43122 h 1035005"/>
                <a:gd name="connsiteX111" fmla="*/ 8437883 w 12187779"/>
                <a:gd name="connsiteY111" fmla="*/ 64822 h 1035005"/>
                <a:gd name="connsiteX112" fmla="*/ 8381224 w 12187779"/>
                <a:gd name="connsiteY112" fmla="*/ 90504 h 1035005"/>
                <a:gd name="connsiteX113" fmla="*/ 8324365 w 12187779"/>
                <a:gd name="connsiteY113" fmla="*/ 119889 h 1035005"/>
                <a:gd name="connsiteX114" fmla="*/ 8267307 w 12187779"/>
                <a:gd name="connsiteY114" fmla="*/ 152460 h 1035005"/>
                <a:gd name="connsiteX115" fmla="*/ 8210050 w 12187779"/>
                <a:gd name="connsiteY115" fmla="*/ 187778 h 1035005"/>
                <a:gd name="connsiteX116" fmla="*/ 8152594 w 12187779"/>
                <a:gd name="connsiteY116" fmla="*/ 225206 h 1035005"/>
                <a:gd name="connsiteX117" fmla="*/ 8094939 w 12187779"/>
                <a:gd name="connsiteY117" fmla="*/ 263987 h 1035005"/>
                <a:gd name="connsiteX118" fmla="*/ 8037124 w 12187779"/>
                <a:gd name="connsiteY118" fmla="*/ 303367 h 1035005"/>
                <a:gd name="connsiteX119" fmla="*/ 7979150 w 12187779"/>
                <a:gd name="connsiteY119" fmla="*/ 343701 h 1035005"/>
                <a:gd name="connsiteX120" fmla="*/ 7920978 w 12187779"/>
                <a:gd name="connsiteY120" fmla="*/ 388177 h 1035005"/>
                <a:gd name="connsiteX121" fmla="*/ 7862646 w 12187779"/>
                <a:gd name="connsiteY121" fmla="*/ 436236 h 1035005"/>
                <a:gd name="connsiteX122" fmla="*/ 7804194 w 12187779"/>
                <a:gd name="connsiteY122" fmla="*/ 486844 h 1035005"/>
                <a:gd name="connsiteX123" fmla="*/ 7745544 w 12187779"/>
                <a:gd name="connsiteY123" fmla="*/ 539084 h 1035005"/>
                <a:gd name="connsiteX124" fmla="*/ 7686774 w 12187779"/>
                <a:gd name="connsiteY124" fmla="*/ 592080 h 1035005"/>
                <a:gd name="connsiteX125" fmla="*/ 7627844 w 12187779"/>
                <a:gd name="connsiteY125" fmla="*/ 644918 h 1035005"/>
                <a:gd name="connsiteX126" fmla="*/ 7568756 w 12187779"/>
                <a:gd name="connsiteY126" fmla="*/ 696839 h 1035005"/>
                <a:gd name="connsiteX127" fmla="*/ 7509587 w 12187779"/>
                <a:gd name="connsiteY127" fmla="*/ 747009 h 1035005"/>
                <a:gd name="connsiteX128" fmla="*/ 7450260 w 12187779"/>
                <a:gd name="connsiteY128" fmla="*/ 794829 h 1035005"/>
                <a:gd name="connsiteX129" fmla="*/ 7390813 w 12187779"/>
                <a:gd name="connsiteY129" fmla="*/ 839544 h 1035005"/>
                <a:gd name="connsiteX130" fmla="*/ 7331286 w 12187779"/>
                <a:gd name="connsiteY130" fmla="*/ 880675 h 1035005"/>
                <a:gd name="connsiteX131" fmla="*/ 7271601 w 12187779"/>
                <a:gd name="connsiteY131" fmla="*/ 917665 h 1035005"/>
                <a:gd name="connsiteX132" fmla="*/ 7211835 w 12187779"/>
                <a:gd name="connsiteY132" fmla="*/ 950076 h 1035005"/>
                <a:gd name="connsiteX133" fmla="*/ 7151990 w 12187779"/>
                <a:gd name="connsiteY133" fmla="*/ 977550 h 1035005"/>
                <a:gd name="connsiteX134" fmla="*/ 7092025 w 12187779"/>
                <a:gd name="connsiteY134" fmla="*/ 999848 h 1035005"/>
                <a:gd name="connsiteX135" fmla="*/ 7031981 w 12187779"/>
                <a:gd name="connsiteY135" fmla="*/ 1016770 h 1035005"/>
                <a:gd name="connsiteX136" fmla="*/ 6971817 w 12187779"/>
                <a:gd name="connsiteY136" fmla="*/ 1028277 h 1035005"/>
                <a:gd name="connsiteX137" fmla="*/ 6911614 w 12187779"/>
                <a:gd name="connsiteY137" fmla="*/ 1034289 h 1035005"/>
                <a:gd name="connsiteX138" fmla="*/ 6851331 w 12187779"/>
                <a:gd name="connsiteY138" fmla="*/ 1035006 h 1035005"/>
                <a:gd name="connsiteX139" fmla="*/ 6791008 w 12187779"/>
                <a:gd name="connsiteY139" fmla="*/ 1030586 h 1035005"/>
                <a:gd name="connsiteX140" fmla="*/ 6730566 w 12187779"/>
                <a:gd name="connsiteY140" fmla="*/ 1021349 h 1035005"/>
                <a:gd name="connsiteX141" fmla="*/ 6670123 w 12187779"/>
                <a:gd name="connsiteY141" fmla="*/ 1007771 h 1035005"/>
                <a:gd name="connsiteX142" fmla="*/ 6609601 w 12187779"/>
                <a:gd name="connsiteY142" fmla="*/ 990291 h 1035005"/>
                <a:gd name="connsiteX143" fmla="*/ 6549000 w 12187779"/>
                <a:gd name="connsiteY143" fmla="*/ 969666 h 1035005"/>
                <a:gd name="connsiteX144" fmla="*/ 6488398 w 12187779"/>
                <a:gd name="connsiteY144" fmla="*/ 946572 h 1035005"/>
                <a:gd name="connsiteX145" fmla="*/ 6427796 w 12187779"/>
                <a:gd name="connsiteY145" fmla="*/ 921925 h 1035005"/>
                <a:gd name="connsiteX146" fmla="*/ 6367115 w 12187779"/>
                <a:gd name="connsiteY146" fmla="*/ 896681 h 1035005"/>
                <a:gd name="connsiteX147" fmla="*/ 6306434 w 12187779"/>
                <a:gd name="connsiteY147" fmla="*/ 871955 h 1035005"/>
                <a:gd name="connsiteX148" fmla="*/ 6245713 w 12187779"/>
                <a:gd name="connsiteY148" fmla="*/ 848901 h 1035005"/>
                <a:gd name="connsiteX149" fmla="*/ 6184952 w 12187779"/>
                <a:gd name="connsiteY149" fmla="*/ 828833 h 1035005"/>
                <a:gd name="connsiteX150" fmla="*/ 6124230 w 12187779"/>
                <a:gd name="connsiteY150" fmla="*/ 813145 h 1035005"/>
                <a:gd name="connsiteX151" fmla="*/ 6063509 w 12187779"/>
                <a:gd name="connsiteY151" fmla="*/ 799169 h 1035005"/>
                <a:gd name="connsiteX152" fmla="*/ 6002748 w 12187779"/>
                <a:gd name="connsiteY152" fmla="*/ 782605 h 1035005"/>
                <a:gd name="connsiteX153" fmla="*/ 5942027 w 12187779"/>
                <a:gd name="connsiteY153" fmla="*/ 763692 h 1035005"/>
                <a:gd name="connsiteX154" fmla="*/ 5881346 w 12187779"/>
                <a:gd name="connsiteY154" fmla="*/ 742629 h 1035005"/>
                <a:gd name="connsiteX155" fmla="*/ 5820625 w 12187779"/>
                <a:gd name="connsiteY155" fmla="*/ 719654 h 1035005"/>
                <a:gd name="connsiteX156" fmla="*/ 5759984 w 12187779"/>
                <a:gd name="connsiteY156" fmla="*/ 695008 h 1035005"/>
                <a:gd name="connsiteX157" fmla="*/ 5699342 w 12187779"/>
                <a:gd name="connsiteY157" fmla="*/ 668888 h 1035005"/>
                <a:gd name="connsiteX158" fmla="*/ 5638741 w 12187779"/>
                <a:gd name="connsiteY158" fmla="*/ 641494 h 1035005"/>
                <a:gd name="connsiteX159" fmla="*/ 5578179 w 12187779"/>
                <a:gd name="connsiteY159" fmla="*/ 613064 h 1035005"/>
                <a:gd name="connsiteX160" fmla="*/ 5517657 w 12187779"/>
                <a:gd name="connsiteY160" fmla="*/ 583798 h 1035005"/>
                <a:gd name="connsiteX161" fmla="*/ 5457174 w 12187779"/>
                <a:gd name="connsiteY161" fmla="*/ 553896 h 1035005"/>
                <a:gd name="connsiteX162" fmla="*/ 5396772 w 12187779"/>
                <a:gd name="connsiteY162" fmla="*/ 523595 h 1035005"/>
                <a:gd name="connsiteX163" fmla="*/ 5336409 w 12187779"/>
                <a:gd name="connsiteY163" fmla="*/ 493055 h 1035005"/>
                <a:gd name="connsiteX164" fmla="*/ 5276126 w 12187779"/>
                <a:gd name="connsiteY164" fmla="*/ 462476 h 1035005"/>
                <a:gd name="connsiteX165" fmla="*/ 5215923 w 12187779"/>
                <a:gd name="connsiteY165" fmla="*/ 432056 h 1035005"/>
                <a:gd name="connsiteX166" fmla="*/ 5155799 w 12187779"/>
                <a:gd name="connsiteY166" fmla="*/ 401954 h 1035005"/>
                <a:gd name="connsiteX167" fmla="*/ 5095755 w 12187779"/>
                <a:gd name="connsiteY167" fmla="*/ 372330 h 1035005"/>
                <a:gd name="connsiteX168" fmla="*/ 5035790 w 12187779"/>
                <a:gd name="connsiteY168" fmla="*/ 343383 h 1035005"/>
                <a:gd name="connsiteX169" fmla="*/ 4975905 w 12187779"/>
                <a:gd name="connsiteY169" fmla="*/ 315232 h 1035005"/>
                <a:gd name="connsiteX170" fmla="*/ 4916140 w 12187779"/>
                <a:gd name="connsiteY170" fmla="*/ 288037 h 1035005"/>
                <a:gd name="connsiteX171" fmla="*/ 4856493 w 12187779"/>
                <a:gd name="connsiteY171" fmla="*/ 261917 h 1035005"/>
                <a:gd name="connsiteX172" fmla="*/ 4796927 w 12187779"/>
                <a:gd name="connsiteY172" fmla="*/ 237031 h 1035005"/>
                <a:gd name="connsiteX173" fmla="*/ 4737480 w 12187779"/>
                <a:gd name="connsiteY173" fmla="*/ 213460 h 1035005"/>
                <a:gd name="connsiteX174" fmla="*/ 4678193 w 12187779"/>
                <a:gd name="connsiteY174" fmla="*/ 191321 h 1035005"/>
                <a:gd name="connsiteX175" fmla="*/ 4618985 w 12187779"/>
                <a:gd name="connsiteY175" fmla="*/ 170736 h 1035005"/>
                <a:gd name="connsiteX176" fmla="*/ 4559936 w 12187779"/>
                <a:gd name="connsiteY176" fmla="*/ 151823 h 1035005"/>
                <a:gd name="connsiteX177" fmla="*/ 4501007 w 12187779"/>
                <a:gd name="connsiteY177" fmla="*/ 134622 h 1035005"/>
                <a:gd name="connsiteX178" fmla="*/ 4442236 w 12187779"/>
                <a:gd name="connsiteY178" fmla="*/ 119212 h 1035005"/>
                <a:gd name="connsiteX179" fmla="*/ 4383586 w 12187779"/>
                <a:gd name="connsiteY179" fmla="*/ 105714 h 1035005"/>
                <a:gd name="connsiteX180" fmla="*/ 4325094 w 12187779"/>
                <a:gd name="connsiteY180" fmla="*/ 94168 h 1035005"/>
                <a:gd name="connsiteX181" fmla="*/ 4266762 w 12187779"/>
                <a:gd name="connsiteY181" fmla="*/ 84611 h 1035005"/>
                <a:gd name="connsiteX182" fmla="*/ 4208629 w 12187779"/>
                <a:gd name="connsiteY182" fmla="*/ 77404 h 1035005"/>
                <a:gd name="connsiteX183" fmla="*/ 4150616 w 12187779"/>
                <a:gd name="connsiteY183" fmla="*/ 76528 h 1035005"/>
                <a:gd name="connsiteX184" fmla="*/ 4092801 w 12187779"/>
                <a:gd name="connsiteY184" fmla="*/ 82382 h 1035005"/>
                <a:gd name="connsiteX185" fmla="*/ 4035186 w 12187779"/>
                <a:gd name="connsiteY185" fmla="*/ 93968 h 1035005"/>
                <a:gd name="connsiteX186" fmla="*/ 3977730 w 12187779"/>
                <a:gd name="connsiteY186" fmla="*/ 110214 h 1035005"/>
                <a:gd name="connsiteX187" fmla="*/ 3920473 w 12187779"/>
                <a:gd name="connsiteY187" fmla="*/ 130162 h 1035005"/>
                <a:gd name="connsiteX188" fmla="*/ 3863375 w 12187779"/>
                <a:gd name="connsiteY188" fmla="*/ 153017 h 1035005"/>
                <a:gd name="connsiteX189" fmla="*/ 3806516 w 12187779"/>
                <a:gd name="connsiteY189" fmla="*/ 177903 h 1035005"/>
                <a:gd name="connsiteX190" fmla="*/ 3749856 w 12187779"/>
                <a:gd name="connsiteY190" fmla="*/ 204142 h 1035005"/>
                <a:gd name="connsiteX191" fmla="*/ 3693435 w 12187779"/>
                <a:gd name="connsiteY191" fmla="*/ 231099 h 1035005"/>
                <a:gd name="connsiteX192" fmla="*/ 3637214 w 12187779"/>
                <a:gd name="connsiteY192" fmla="*/ 258134 h 1035005"/>
                <a:gd name="connsiteX193" fmla="*/ 3581191 w 12187779"/>
                <a:gd name="connsiteY193" fmla="*/ 284732 h 1035005"/>
                <a:gd name="connsiteX194" fmla="*/ 3525407 w 12187779"/>
                <a:gd name="connsiteY194" fmla="*/ 310414 h 1035005"/>
                <a:gd name="connsiteX195" fmla="*/ 3469863 w 12187779"/>
                <a:gd name="connsiteY195" fmla="*/ 334782 h 1035005"/>
                <a:gd name="connsiteX196" fmla="*/ 3414556 w 12187779"/>
                <a:gd name="connsiteY196" fmla="*/ 357518 h 1035005"/>
                <a:gd name="connsiteX197" fmla="*/ 3359489 w 12187779"/>
                <a:gd name="connsiteY197" fmla="*/ 378223 h 1035005"/>
                <a:gd name="connsiteX198" fmla="*/ 3304701 w 12187779"/>
                <a:gd name="connsiteY198" fmla="*/ 396738 h 1035005"/>
                <a:gd name="connsiteX199" fmla="*/ 3250112 w 12187779"/>
                <a:gd name="connsiteY199" fmla="*/ 412784 h 1035005"/>
                <a:gd name="connsiteX200" fmla="*/ 3195841 w 12187779"/>
                <a:gd name="connsiteY200" fmla="*/ 426242 h 1035005"/>
                <a:gd name="connsiteX201" fmla="*/ 3141809 w 12187779"/>
                <a:gd name="connsiteY201" fmla="*/ 436953 h 1035005"/>
                <a:gd name="connsiteX202" fmla="*/ 3088056 w 12187779"/>
                <a:gd name="connsiteY202" fmla="*/ 444877 h 1035005"/>
                <a:gd name="connsiteX203" fmla="*/ 3034542 w 12187779"/>
                <a:gd name="connsiteY203" fmla="*/ 449933 h 1035005"/>
                <a:gd name="connsiteX204" fmla="*/ 2981346 w 12187779"/>
                <a:gd name="connsiteY204" fmla="*/ 452163 h 1035005"/>
                <a:gd name="connsiteX205" fmla="*/ 2928429 w 12187779"/>
                <a:gd name="connsiteY205" fmla="*/ 451526 h 1035005"/>
                <a:gd name="connsiteX206" fmla="*/ 2875791 w 12187779"/>
                <a:gd name="connsiteY206" fmla="*/ 448062 h 1035005"/>
                <a:gd name="connsiteX207" fmla="*/ 2823471 w 12187779"/>
                <a:gd name="connsiteY207" fmla="*/ 441930 h 1035005"/>
                <a:gd name="connsiteX208" fmla="*/ 2771470 w 12187779"/>
                <a:gd name="connsiteY208" fmla="*/ 433170 h 1035005"/>
                <a:gd name="connsiteX209" fmla="*/ 2719748 w 12187779"/>
                <a:gd name="connsiteY209" fmla="*/ 421902 h 1035005"/>
                <a:gd name="connsiteX210" fmla="*/ 2668344 w 12187779"/>
                <a:gd name="connsiteY210" fmla="*/ 408285 h 1035005"/>
                <a:gd name="connsiteX211" fmla="*/ 2617259 w 12187779"/>
                <a:gd name="connsiteY211" fmla="*/ 392477 h 1035005"/>
                <a:gd name="connsiteX212" fmla="*/ 2566492 w 12187779"/>
                <a:gd name="connsiteY212" fmla="*/ 374639 h 1035005"/>
                <a:gd name="connsiteX213" fmla="*/ 2516083 w 12187779"/>
                <a:gd name="connsiteY213" fmla="*/ 355009 h 1035005"/>
                <a:gd name="connsiteX214" fmla="*/ 2465954 w 12187779"/>
                <a:gd name="connsiteY214" fmla="*/ 333747 h 1035005"/>
                <a:gd name="connsiteX215" fmla="*/ 2416222 w 12187779"/>
                <a:gd name="connsiteY215" fmla="*/ 311091 h 1035005"/>
                <a:gd name="connsiteX216" fmla="*/ 2366809 w 12187779"/>
                <a:gd name="connsiteY216" fmla="*/ 287201 h 1035005"/>
                <a:gd name="connsiteX217" fmla="*/ 2317754 w 12187779"/>
                <a:gd name="connsiteY217" fmla="*/ 262514 h 1035005"/>
                <a:gd name="connsiteX218" fmla="*/ 2269058 w 12187779"/>
                <a:gd name="connsiteY218" fmla="*/ 240018 h 1035005"/>
                <a:gd name="connsiteX219" fmla="*/ 2220720 w 12187779"/>
                <a:gd name="connsiteY219" fmla="*/ 220786 h 1035005"/>
                <a:gd name="connsiteX220" fmla="*/ 2172740 w 12187779"/>
                <a:gd name="connsiteY220" fmla="*/ 204779 h 1035005"/>
                <a:gd name="connsiteX221" fmla="*/ 2125159 w 12187779"/>
                <a:gd name="connsiteY221" fmla="*/ 191759 h 1035005"/>
                <a:gd name="connsiteX222" fmla="*/ 2077936 w 12187779"/>
                <a:gd name="connsiteY222" fmla="*/ 181646 h 1035005"/>
                <a:gd name="connsiteX223" fmla="*/ 2031111 w 12187779"/>
                <a:gd name="connsiteY223" fmla="*/ 174280 h 1035005"/>
                <a:gd name="connsiteX224" fmla="*/ 1984644 w 12187779"/>
                <a:gd name="connsiteY224" fmla="*/ 169501 h 1035005"/>
                <a:gd name="connsiteX225" fmla="*/ 1938616 w 12187779"/>
                <a:gd name="connsiteY225" fmla="*/ 167112 h 1035005"/>
                <a:gd name="connsiteX226" fmla="*/ 1892945 w 12187779"/>
                <a:gd name="connsiteY226" fmla="*/ 166993 h 1035005"/>
                <a:gd name="connsiteX227" fmla="*/ 1847713 w 12187779"/>
                <a:gd name="connsiteY227" fmla="*/ 168984 h 1035005"/>
                <a:gd name="connsiteX228" fmla="*/ 1802879 w 12187779"/>
                <a:gd name="connsiteY228" fmla="*/ 172846 h 1035005"/>
                <a:gd name="connsiteX229" fmla="*/ 1758443 w 12187779"/>
                <a:gd name="connsiteY229" fmla="*/ 178540 h 1035005"/>
                <a:gd name="connsiteX230" fmla="*/ 1714445 w 12187779"/>
                <a:gd name="connsiteY230" fmla="*/ 185787 h 1035005"/>
                <a:gd name="connsiteX231" fmla="*/ 1670885 w 12187779"/>
                <a:gd name="connsiteY231" fmla="*/ 194507 h 1035005"/>
                <a:gd name="connsiteX232" fmla="*/ 1627724 w 12187779"/>
                <a:gd name="connsiteY232" fmla="*/ 204461 h 1035005"/>
                <a:gd name="connsiteX233" fmla="*/ 1585000 w 12187779"/>
                <a:gd name="connsiteY233" fmla="*/ 215570 h 1035005"/>
                <a:gd name="connsiteX234" fmla="*/ 1542754 w 12187779"/>
                <a:gd name="connsiteY234" fmla="*/ 227634 h 1035005"/>
                <a:gd name="connsiteX235" fmla="*/ 1500946 w 12187779"/>
                <a:gd name="connsiteY235" fmla="*/ 240535 h 1035005"/>
                <a:gd name="connsiteX236" fmla="*/ 1459576 w 12187779"/>
                <a:gd name="connsiteY236" fmla="*/ 254073 h 1035005"/>
                <a:gd name="connsiteX237" fmla="*/ 1418684 w 12187779"/>
                <a:gd name="connsiteY237" fmla="*/ 268128 h 1035005"/>
                <a:gd name="connsiteX238" fmla="*/ 1378230 w 12187779"/>
                <a:gd name="connsiteY238" fmla="*/ 282582 h 1035005"/>
                <a:gd name="connsiteX239" fmla="*/ 1338253 w 12187779"/>
                <a:gd name="connsiteY239" fmla="*/ 297275 h 1035005"/>
                <a:gd name="connsiteX240" fmla="*/ 1298755 w 12187779"/>
                <a:gd name="connsiteY240" fmla="*/ 312126 h 1035005"/>
                <a:gd name="connsiteX241" fmla="*/ 1259734 w 12187779"/>
                <a:gd name="connsiteY241" fmla="*/ 326978 h 1035005"/>
                <a:gd name="connsiteX242" fmla="*/ 1221231 w 12187779"/>
                <a:gd name="connsiteY242" fmla="*/ 341750 h 1035005"/>
                <a:gd name="connsiteX243" fmla="*/ 1183205 w 12187779"/>
                <a:gd name="connsiteY243" fmla="*/ 356323 h 1035005"/>
                <a:gd name="connsiteX244" fmla="*/ 1145618 w 12187779"/>
                <a:gd name="connsiteY244" fmla="*/ 370578 h 1035005"/>
                <a:gd name="connsiteX245" fmla="*/ 1108588 w 12187779"/>
                <a:gd name="connsiteY245" fmla="*/ 384474 h 1035005"/>
                <a:gd name="connsiteX246" fmla="*/ 1072076 w 12187779"/>
                <a:gd name="connsiteY246" fmla="*/ 397892 h 1035005"/>
                <a:gd name="connsiteX247" fmla="*/ 1036041 w 12187779"/>
                <a:gd name="connsiteY247" fmla="*/ 410753 h 1035005"/>
                <a:gd name="connsiteX248" fmla="*/ 1000524 w 12187779"/>
                <a:gd name="connsiteY248" fmla="*/ 422977 h 1035005"/>
                <a:gd name="connsiteX249" fmla="*/ 965525 w 12187779"/>
                <a:gd name="connsiteY249" fmla="*/ 434524 h 1035005"/>
                <a:gd name="connsiteX250" fmla="*/ 931083 w 12187779"/>
                <a:gd name="connsiteY250" fmla="*/ 445315 h 1035005"/>
                <a:gd name="connsiteX251" fmla="*/ 897159 w 12187779"/>
                <a:gd name="connsiteY251" fmla="*/ 455349 h 1035005"/>
                <a:gd name="connsiteX252" fmla="*/ 863793 w 12187779"/>
                <a:gd name="connsiteY252" fmla="*/ 464546 h 1035005"/>
                <a:gd name="connsiteX253" fmla="*/ 830943 w 12187779"/>
                <a:gd name="connsiteY253" fmla="*/ 472868 h 1035005"/>
                <a:gd name="connsiteX254" fmla="*/ 798652 w 12187779"/>
                <a:gd name="connsiteY254" fmla="*/ 480314 h 1035005"/>
                <a:gd name="connsiteX255" fmla="*/ 766917 w 12187779"/>
                <a:gd name="connsiteY255" fmla="*/ 486804 h 1035005"/>
                <a:gd name="connsiteX256" fmla="*/ 735741 w 12187779"/>
                <a:gd name="connsiteY256" fmla="*/ 492418 h 1035005"/>
                <a:gd name="connsiteX257" fmla="*/ 705121 w 12187779"/>
                <a:gd name="connsiteY257" fmla="*/ 497037 h 1035005"/>
                <a:gd name="connsiteX258" fmla="*/ 675099 w 12187779"/>
                <a:gd name="connsiteY258" fmla="*/ 500740 h 1035005"/>
                <a:gd name="connsiteX259" fmla="*/ 645635 w 12187779"/>
                <a:gd name="connsiteY259" fmla="*/ 503487 h 1035005"/>
                <a:gd name="connsiteX260" fmla="*/ 616767 w 12187779"/>
                <a:gd name="connsiteY260" fmla="*/ 505319 h 1035005"/>
                <a:gd name="connsiteX261" fmla="*/ 588497 w 12187779"/>
                <a:gd name="connsiteY261" fmla="*/ 506195 h 1035005"/>
                <a:gd name="connsiteX262" fmla="*/ 560784 w 12187779"/>
                <a:gd name="connsiteY262" fmla="*/ 506155 h 1035005"/>
                <a:gd name="connsiteX263" fmla="*/ 533669 w 12187779"/>
                <a:gd name="connsiteY263" fmla="*/ 505279 h 1035005"/>
                <a:gd name="connsiteX264" fmla="*/ 507190 w 12187779"/>
                <a:gd name="connsiteY264" fmla="*/ 503487 h 1035005"/>
                <a:gd name="connsiteX265" fmla="*/ 481309 w 12187779"/>
                <a:gd name="connsiteY265" fmla="*/ 500899 h 1035005"/>
                <a:gd name="connsiteX266" fmla="*/ 456025 w 12187779"/>
                <a:gd name="connsiteY266" fmla="*/ 497515 h 1035005"/>
                <a:gd name="connsiteX267" fmla="*/ 431379 w 12187779"/>
                <a:gd name="connsiteY267" fmla="*/ 493374 h 1035005"/>
                <a:gd name="connsiteX268" fmla="*/ 407329 w 12187779"/>
                <a:gd name="connsiteY268" fmla="*/ 488914 h 1035005"/>
                <a:gd name="connsiteX269" fmla="*/ 383956 w 12187779"/>
                <a:gd name="connsiteY269" fmla="*/ 484455 h 1035005"/>
                <a:gd name="connsiteX270" fmla="*/ 361181 w 12187779"/>
                <a:gd name="connsiteY270" fmla="*/ 480035 h 1035005"/>
                <a:gd name="connsiteX271" fmla="*/ 339043 w 12187779"/>
                <a:gd name="connsiteY271" fmla="*/ 475655 h 1035005"/>
                <a:gd name="connsiteX272" fmla="*/ 317581 w 12187779"/>
                <a:gd name="connsiteY272" fmla="*/ 471315 h 1035005"/>
                <a:gd name="connsiteX273" fmla="*/ 296757 w 12187779"/>
                <a:gd name="connsiteY273" fmla="*/ 467055 h 1035005"/>
                <a:gd name="connsiteX274" fmla="*/ 276570 w 12187779"/>
                <a:gd name="connsiteY274" fmla="*/ 462874 h 1035005"/>
                <a:gd name="connsiteX275" fmla="*/ 257099 w 12187779"/>
                <a:gd name="connsiteY275" fmla="*/ 458813 h 1035005"/>
                <a:gd name="connsiteX276" fmla="*/ 238226 w 12187779"/>
                <a:gd name="connsiteY276" fmla="*/ 454831 h 1035005"/>
                <a:gd name="connsiteX277" fmla="*/ 220069 w 12187779"/>
                <a:gd name="connsiteY277" fmla="*/ 450969 h 1035005"/>
                <a:gd name="connsiteX278" fmla="*/ 202589 w 12187779"/>
                <a:gd name="connsiteY278" fmla="*/ 447266 h 1035005"/>
                <a:gd name="connsiteX279" fmla="*/ 185787 w 12187779"/>
                <a:gd name="connsiteY279" fmla="*/ 443682 h 1035005"/>
                <a:gd name="connsiteX280" fmla="*/ 169701 w 12187779"/>
                <a:gd name="connsiteY280" fmla="*/ 440218 h 1035005"/>
                <a:gd name="connsiteX281" fmla="*/ 154251 w 12187779"/>
                <a:gd name="connsiteY281" fmla="*/ 436913 h 1035005"/>
                <a:gd name="connsiteX282" fmla="*/ 139519 w 12187779"/>
                <a:gd name="connsiteY282" fmla="*/ 433768 h 1035005"/>
                <a:gd name="connsiteX283" fmla="*/ 125543 w 12187779"/>
                <a:gd name="connsiteY283" fmla="*/ 430741 h 1035005"/>
                <a:gd name="connsiteX284" fmla="*/ 112205 w 12187779"/>
                <a:gd name="connsiteY284" fmla="*/ 427875 h 1035005"/>
                <a:gd name="connsiteX285" fmla="*/ 99622 w 12187779"/>
                <a:gd name="connsiteY285" fmla="*/ 425207 h 1035005"/>
                <a:gd name="connsiteX286" fmla="*/ 87757 w 12187779"/>
                <a:gd name="connsiteY286" fmla="*/ 422659 h 1035005"/>
                <a:gd name="connsiteX287" fmla="*/ 76608 w 12187779"/>
                <a:gd name="connsiteY287" fmla="*/ 420270 h 1035005"/>
                <a:gd name="connsiteX288" fmla="*/ 66216 w 12187779"/>
                <a:gd name="connsiteY288" fmla="*/ 418080 h 1035005"/>
                <a:gd name="connsiteX289" fmla="*/ 56540 w 12187779"/>
                <a:gd name="connsiteY289" fmla="*/ 416009 h 1035005"/>
                <a:gd name="connsiteX290" fmla="*/ 47621 w 12187779"/>
                <a:gd name="connsiteY290" fmla="*/ 414138 h 1035005"/>
                <a:gd name="connsiteX291" fmla="*/ 39459 w 12187779"/>
                <a:gd name="connsiteY291" fmla="*/ 412386 h 1035005"/>
                <a:gd name="connsiteX292" fmla="*/ 32013 w 12187779"/>
                <a:gd name="connsiteY292" fmla="*/ 410833 h 1035005"/>
                <a:gd name="connsiteX293" fmla="*/ 25364 w 12187779"/>
                <a:gd name="connsiteY293" fmla="*/ 409400 h 1035005"/>
                <a:gd name="connsiteX294" fmla="*/ 19431 w 12187779"/>
                <a:gd name="connsiteY294" fmla="*/ 408165 h 1035005"/>
                <a:gd name="connsiteX295" fmla="*/ 14334 w 12187779"/>
                <a:gd name="connsiteY295" fmla="*/ 407090 h 1035005"/>
                <a:gd name="connsiteX296" fmla="*/ 9954 w 12187779"/>
                <a:gd name="connsiteY296" fmla="*/ 406174 h 1035005"/>
                <a:gd name="connsiteX297" fmla="*/ 6371 w 12187779"/>
                <a:gd name="connsiteY297" fmla="*/ 405418 h 1035005"/>
                <a:gd name="connsiteX298" fmla="*/ 3584 w 12187779"/>
                <a:gd name="connsiteY298" fmla="*/ 404860 h 1035005"/>
                <a:gd name="connsiteX299" fmla="*/ 1593 w 12187779"/>
                <a:gd name="connsiteY299" fmla="*/ 404422 h 1035005"/>
                <a:gd name="connsiteX300" fmla="*/ 398 w 12187779"/>
                <a:gd name="connsiteY300" fmla="*/ 404184 h 1035005"/>
                <a:gd name="connsiteX301" fmla="*/ 0 w 12187779"/>
                <a:gd name="connsiteY301" fmla="*/ 404104 h 103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035005">
                  <a:moveTo>
                    <a:pt x="12187780" y="360425"/>
                  </a:moveTo>
                  <a:lnTo>
                    <a:pt x="12187381" y="360345"/>
                  </a:lnTo>
                  <a:lnTo>
                    <a:pt x="12186226" y="360146"/>
                  </a:lnTo>
                  <a:lnTo>
                    <a:pt x="12184116" y="359787"/>
                  </a:lnTo>
                  <a:lnTo>
                    <a:pt x="12181369" y="359310"/>
                  </a:lnTo>
                  <a:lnTo>
                    <a:pt x="12177825" y="358712"/>
                  </a:lnTo>
                  <a:lnTo>
                    <a:pt x="12173365" y="357996"/>
                  </a:lnTo>
                  <a:lnTo>
                    <a:pt x="12168269" y="357120"/>
                  </a:lnTo>
                  <a:lnTo>
                    <a:pt x="12162376" y="356164"/>
                  </a:lnTo>
                  <a:lnTo>
                    <a:pt x="12155687" y="355129"/>
                  </a:lnTo>
                  <a:lnTo>
                    <a:pt x="12148360" y="353934"/>
                  </a:lnTo>
                  <a:lnTo>
                    <a:pt x="12140079" y="352660"/>
                  </a:lnTo>
                  <a:lnTo>
                    <a:pt x="12131200" y="351306"/>
                  </a:lnTo>
                  <a:lnTo>
                    <a:pt x="12121484" y="349913"/>
                  </a:lnTo>
                  <a:lnTo>
                    <a:pt x="12111132" y="348440"/>
                  </a:lnTo>
                  <a:lnTo>
                    <a:pt x="12100023" y="346927"/>
                  </a:lnTo>
                  <a:lnTo>
                    <a:pt x="12088077" y="345334"/>
                  </a:lnTo>
                  <a:lnTo>
                    <a:pt x="12075496" y="343781"/>
                  </a:lnTo>
                  <a:lnTo>
                    <a:pt x="12062276" y="342228"/>
                  </a:lnTo>
                  <a:lnTo>
                    <a:pt x="12048260" y="340715"/>
                  </a:lnTo>
                  <a:lnTo>
                    <a:pt x="12033448" y="339282"/>
                  </a:lnTo>
                  <a:lnTo>
                    <a:pt x="12018119" y="337888"/>
                  </a:lnTo>
                  <a:lnTo>
                    <a:pt x="12001992" y="336654"/>
                  </a:lnTo>
                  <a:lnTo>
                    <a:pt x="11985110" y="335539"/>
                  </a:lnTo>
                  <a:lnTo>
                    <a:pt x="11967671" y="334623"/>
                  </a:lnTo>
                  <a:lnTo>
                    <a:pt x="11949474" y="333946"/>
                  </a:lnTo>
                  <a:lnTo>
                    <a:pt x="11930601" y="333548"/>
                  </a:lnTo>
                  <a:lnTo>
                    <a:pt x="11911210" y="333508"/>
                  </a:lnTo>
                  <a:lnTo>
                    <a:pt x="11891023" y="333827"/>
                  </a:lnTo>
                  <a:lnTo>
                    <a:pt x="11870198" y="334623"/>
                  </a:lnTo>
                  <a:lnTo>
                    <a:pt x="11848736" y="335897"/>
                  </a:lnTo>
                  <a:lnTo>
                    <a:pt x="11826599" y="337808"/>
                  </a:lnTo>
                  <a:lnTo>
                    <a:pt x="11803783" y="340396"/>
                  </a:lnTo>
                  <a:lnTo>
                    <a:pt x="11780450" y="343502"/>
                  </a:lnTo>
                  <a:lnTo>
                    <a:pt x="11756361" y="347126"/>
                  </a:lnTo>
                  <a:lnTo>
                    <a:pt x="11731714" y="351267"/>
                  </a:lnTo>
                  <a:lnTo>
                    <a:pt x="11706430" y="355925"/>
                  </a:lnTo>
                  <a:lnTo>
                    <a:pt x="11680509" y="361101"/>
                  </a:lnTo>
                  <a:lnTo>
                    <a:pt x="11654031" y="366755"/>
                  </a:lnTo>
                  <a:lnTo>
                    <a:pt x="11626915" y="372927"/>
                  </a:lnTo>
                  <a:lnTo>
                    <a:pt x="11599283" y="379577"/>
                  </a:lnTo>
                  <a:lnTo>
                    <a:pt x="11570972" y="386704"/>
                  </a:lnTo>
                  <a:lnTo>
                    <a:pt x="11542145" y="394309"/>
                  </a:lnTo>
                  <a:lnTo>
                    <a:pt x="11512680" y="402352"/>
                  </a:lnTo>
                  <a:lnTo>
                    <a:pt x="11482658" y="410793"/>
                  </a:lnTo>
                  <a:lnTo>
                    <a:pt x="11451999" y="419593"/>
                  </a:lnTo>
                  <a:lnTo>
                    <a:pt x="11420822" y="428790"/>
                  </a:lnTo>
                  <a:lnTo>
                    <a:pt x="11389128" y="438267"/>
                  </a:lnTo>
                  <a:lnTo>
                    <a:pt x="11356757" y="447982"/>
                  </a:lnTo>
                  <a:lnTo>
                    <a:pt x="11324026" y="457937"/>
                  </a:lnTo>
                  <a:lnTo>
                    <a:pt x="11290580" y="468050"/>
                  </a:lnTo>
                  <a:lnTo>
                    <a:pt x="11256656" y="478243"/>
                  </a:lnTo>
                  <a:lnTo>
                    <a:pt x="11222215" y="488516"/>
                  </a:lnTo>
                  <a:lnTo>
                    <a:pt x="11187215" y="498749"/>
                  </a:lnTo>
                  <a:lnTo>
                    <a:pt x="11151739" y="508902"/>
                  </a:lnTo>
                  <a:lnTo>
                    <a:pt x="11115704" y="518936"/>
                  </a:lnTo>
                  <a:lnTo>
                    <a:pt x="11079151" y="528731"/>
                  </a:lnTo>
                  <a:lnTo>
                    <a:pt x="11042082" y="538288"/>
                  </a:lnTo>
                  <a:lnTo>
                    <a:pt x="11004574" y="547445"/>
                  </a:lnTo>
                  <a:lnTo>
                    <a:pt x="10966469" y="556165"/>
                  </a:lnTo>
                  <a:lnTo>
                    <a:pt x="10927966" y="564408"/>
                  </a:lnTo>
                  <a:lnTo>
                    <a:pt x="10889024" y="572052"/>
                  </a:lnTo>
                  <a:lnTo>
                    <a:pt x="10849486" y="579060"/>
                  </a:lnTo>
                  <a:lnTo>
                    <a:pt x="10809510" y="585351"/>
                  </a:lnTo>
                  <a:lnTo>
                    <a:pt x="10769016" y="590846"/>
                  </a:lnTo>
                  <a:lnTo>
                    <a:pt x="10728164" y="595505"/>
                  </a:lnTo>
                  <a:lnTo>
                    <a:pt x="10686754" y="599287"/>
                  </a:lnTo>
                  <a:lnTo>
                    <a:pt x="10644946" y="602114"/>
                  </a:lnTo>
                  <a:lnTo>
                    <a:pt x="10602780" y="603946"/>
                  </a:lnTo>
                  <a:lnTo>
                    <a:pt x="10560056" y="604742"/>
                  </a:lnTo>
                  <a:lnTo>
                    <a:pt x="10516814" y="604503"/>
                  </a:lnTo>
                  <a:lnTo>
                    <a:pt x="10473334" y="603189"/>
                  </a:lnTo>
                  <a:lnTo>
                    <a:pt x="10429296" y="600800"/>
                  </a:lnTo>
                  <a:lnTo>
                    <a:pt x="10384900" y="597376"/>
                  </a:lnTo>
                  <a:lnTo>
                    <a:pt x="10340106" y="592917"/>
                  </a:lnTo>
                  <a:lnTo>
                    <a:pt x="10294754" y="587462"/>
                  </a:lnTo>
                  <a:lnTo>
                    <a:pt x="10249164" y="581091"/>
                  </a:lnTo>
                  <a:lnTo>
                    <a:pt x="10203056" y="573884"/>
                  </a:lnTo>
                  <a:lnTo>
                    <a:pt x="10156668" y="565960"/>
                  </a:lnTo>
                  <a:lnTo>
                    <a:pt x="10109764" y="557479"/>
                  </a:lnTo>
                  <a:lnTo>
                    <a:pt x="10062621" y="548521"/>
                  </a:lnTo>
                  <a:lnTo>
                    <a:pt x="10015039" y="539283"/>
                  </a:lnTo>
                  <a:lnTo>
                    <a:pt x="9967100" y="530045"/>
                  </a:lnTo>
                  <a:lnTo>
                    <a:pt x="9918761" y="521007"/>
                  </a:lnTo>
                  <a:lnTo>
                    <a:pt x="9869985" y="510296"/>
                  </a:lnTo>
                  <a:lnTo>
                    <a:pt x="9820930" y="495205"/>
                  </a:lnTo>
                  <a:lnTo>
                    <a:pt x="9771518" y="476053"/>
                  </a:lnTo>
                  <a:lnTo>
                    <a:pt x="9721786" y="453358"/>
                  </a:lnTo>
                  <a:lnTo>
                    <a:pt x="9671696" y="427676"/>
                  </a:lnTo>
                  <a:lnTo>
                    <a:pt x="9621248" y="399405"/>
                  </a:lnTo>
                  <a:lnTo>
                    <a:pt x="9570481" y="369105"/>
                  </a:lnTo>
                  <a:lnTo>
                    <a:pt x="9519395" y="337291"/>
                  </a:lnTo>
                  <a:lnTo>
                    <a:pt x="9467992" y="304442"/>
                  </a:lnTo>
                  <a:lnTo>
                    <a:pt x="9416309" y="271115"/>
                  </a:lnTo>
                  <a:lnTo>
                    <a:pt x="9364268" y="237748"/>
                  </a:lnTo>
                  <a:lnTo>
                    <a:pt x="9311949" y="204939"/>
                  </a:lnTo>
                  <a:lnTo>
                    <a:pt x="9259311" y="173085"/>
                  </a:lnTo>
                  <a:lnTo>
                    <a:pt x="9206394" y="142665"/>
                  </a:lnTo>
                  <a:lnTo>
                    <a:pt x="9153198" y="114156"/>
                  </a:lnTo>
                  <a:lnTo>
                    <a:pt x="9099723" y="87996"/>
                  </a:lnTo>
                  <a:lnTo>
                    <a:pt x="9045970" y="64583"/>
                  </a:lnTo>
                  <a:lnTo>
                    <a:pt x="8991898" y="44316"/>
                  </a:lnTo>
                  <a:lnTo>
                    <a:pt x="8937628" y="27434"/>
                  </a:lnTo>
                  <a:lnTo>
                    <a:pt x="8883079" y="14374"/>
                  </a:lnTo>
                  <a:lnTo>
                    <a:pt x="8828251" y="5296"/>
                  </a:lnTo>
                  <a:lnTo>
                    <a:pt x="8773183" y="438"/>
                  </a:lnTo>
                  <a:lnTo>
                    <a:pt x="8717878" y="0"/>
                  </a:lnTo>
                  <a:lnTo>
                    <a:pt x="8662332" y="4022"/>
                  </a:lnTo>
                  <a:lnTo>
                    <a:pt x="8606548" y="12582"/>
                  </a:lnTo>
                  <a:lnTo>
                    <a:pt x="8550566" y="25642"/>
                  </a:lnTo>
                  <a:lnTo>
                    <a:pt x="8494304" y="43122"/>
                  </a:lnTo>
                  <a:lnTo>
                    <a:pt x="8437883" y="64822"/>
                  </a:lnTo>
                  <a:lnTo>
                    <a:pt x="8381224" y="90504"/>
                  </a:lnTo>
                  <a:lnTo>
                    <a:pt x="8324365" y="119889"/>
                  </a:lnTo>
                  <a:lnTo>
                    <a:pt x="8267307" y="152460"/>
                  </a:lnTo>
                  <a:lnTo>
                    <a:pt x="8210050" y="187778"/>
                  </a:lnTo>
                  <a:lnTo>
                    <a:pt x="8152594" y="225206"/>
                  </a:lnTo>
                  <a:lnTo>
                    <a:pt x="8094939" y="263987"/>
                  </a:lnTo>
                  <a:lnTo>
                    <a:pt x="8037124" y="303367"/>
                  </a:lnTo>
                  <a:lnTo>
                    <a:pt x="7979150" y="343701"/>
                  </a:lnTo>
                  <a:lnTo>
                    <a:pt x="7920978" y="388177"/>
                  </a:lnTo>
                  <a:lnTo>
                    <a:pt x="7862646" y="436236"/>
                  </a:lnTo>
                  <a:lnTo>
                    <a:pt x="7804194" y="486844"/>
                  </a:lnTo>
                  <a:lnTo>
                    <a:pt x="7745544" y="539084"/>
                  </a:lnTo>
                  <a:lnTo>
                    <a:pt x="7686774" y="592080"/>
                  </a:lnTo>
                  <a:lnTo>
                    <a:pt x="7627844" y="644918"/>
                  </a:lnTo>
                  <a:lnTo>
                    <a:pt x="7568756" y="696839"/>
                  </a:lnTo>
                  <a:lnTo>
                    <a:pt x="7509587" y="747009"/>
                  </a:lnTo>
                  <a:lnTo>
                    <a:pt x="7450260" y="794829"/>
                  </a:lnTo>
                  <a:lnTo>
                    <a:pt x="7390813" y="839544"/>
                  </a:lnTo>
                  <a:lnTo>
                    <a:pt x="7331286" y="880675"/>
                  </a:lnTo>
                  <a:lnTo>
                    <a:pt x="7271601" y="917665"/>
                  </a:lnTo>
                  <a:lnTo>
                    <a:pt x="7211835" y="950076"/>
                  </a:lnTo>
                  <a:lnTo>
                    <a:pt x="7151990" y="977550"/>
                  </a:lnTo>
                  <a:lnTo>
                    <a:pt x="7092025" y="999848"/>
                  </a:lnTo>
                  <a:lnTo>
                    <a:pt x="7031981" y="1016770"/>
                  </a:lnTo>
                  <a:lnTo>
                    <a:pt x="6971817" y="1028277"/>
                  </a:lnTo>
                  <a:lnTo>
                    <a:pt x="6911614" y="1034289"/>
                  </a:lnTo>
                  <a:lnTo>
                    <a:pt x="6851331" y="1035006"/>
                  </a:lnTo>
                  <a:lnTo>
                    <a:pt x="6791008" y="1030586"/>
                  </a:lnTo>
                  <a:lnTo>
                    <a:pt x="6730566" y="1021349"/>
                  </a:lnTo>
                  <a:lnTo>
                    <a:pt x="6670123" y="1007771"/>
                  </a:lnTo>
                  <a:lnTo>
                    <a:pt x="6609601" y="990291"/>
                  </a:lnTo>
                  <a:lnTo>
                    <a:pt x="6549000" y="969666"/>
                  </a:lnTo>
                  <a:lnTo>
                    <a:pt x="6488398" y="946572"/>
                  </a:lnTo>
                  <a:lnTo>
                    <a:pt x="6427796" y="921925"/>
                  </a:lnTo>
                  <a:lnTo>
                    <a:pt x="6367115" y="896681"/>
                  </a:lnTo>
                  <a:lnTo>
                    <a:pt x="6306434" y="871955"/>
                  </a:lnTo>
                  <a:lnTo>
                    <a:pt x="6245713" y="848901"/>
                  </a:lnTo>
                  <a:lnTo>
                    <a:pt x="6184952" y="828833"/>
                  </a:lnTo>
                  <a:lnTo>
                    <a:pt x="6124230" y="813145"/>
                  </a:lnTo>
                  <a:lnTo>
                    <a:pt x="6063509" y="799169"/>
                  </a:lnTo>
                  <a:lnTo>
                    <a:pt x="6002748" y="782605"/>
                  </a:lnTo>
                  <a:lnTo>
                    <a:pt x="5942027" y="763692"/>
                  </a:lnTo>
                  <a:lnTo>
                    <a:pt x="5881346" y="742629"/>
                  </a:lnTo>
                  <a:lnTo>
                    <a:pt x="5820625" y="719654"/>
                  </a:lnTo>
                  <a:lnTo>
                    <a:pt x="5759984" y="695008"/>
                  </a:lnTo>
                  <a:lnTo>
                    <a:pt x="5699342" y="668888"/>
                  </a:lnTo>
                  <a:lnTo>
                    <a:pt x="5638741" y="641494"/>
                  </a:lnTo>
                  <a:lnTo>
                    <a:pt x="5578179" y="613064"/>
                  </a:lnTo>
                  <a:lnTo>
                    <a:pt x="5517657" y="583798"/>
                  </a:lnTo>
                  <a:lnTo>
                    <a:pt x="5457174" y="553896"/>
                  </a:lnTo>
                  <a:lnTo>
                    <a:pt x="5396772" y="523595"/>
                  </a:lnTo>
                  <a:lnTo>
                    <a:pt x="5336409" y="493055"/>
                  </a:lnTo>
                  <a:lnTo>
                    <a:pt x="5276126" y="462476"/>
                  </a:lnTo>
                  <a:lnTo>
                    <a:pt x="5215923" y="432056"/>
                  </a:lnTo>
                  <a:lnTo>
                    <a:pt x="5155799" y="401954"/>
                  </a:lnTo>
                  <a:lnTo>
                    <a:pt x="5095755" y="372330"/>
                  </a:lnTo>
                  <a:lnTo>
                    <a:pt x="5035790" y="343383"/>
                  </a:lnTo>
                  <a:lnTo>
                    <a:pt x="4975905" y="315232"/>
                  </a:lnTo>
                  <a:lnTo>
                    <a:pt x="4916140" y="288037"/>
                  </a:lnTo>
                  <a:lnTo>
                    <a:pt x="4856493" y="261917"/>
                  </a:lnTo>
                  <a:lnTo>
                    <a:pt x="4796927" y="237031"/>
                  </a:lnTo>
                  <a:lnTo>
                    <a:pt x="4737480" y="213460"/>
                  </a:lnTo>
                  <a:lnTo>
                    <a:pt x="4678193" y="191321"/>
                  </a:lnTo>
                  <a:lnTo>
                    <a:pt x="4618985" y="170736"/>
                  </a:lnTo>
                  <a:lnTo>
                    <a:pt x="4559936" y="151823"/>
                  </a:lnTo>
                  <a:lnTo>
                    <a:pt x="4501007" y="134622"/>
                  </a:lnTo>
                  <a:lnTo>
                    <a:pt x="4442236" y="119212"/>
                  </a:lnTo>
                  <a:lnTo>
                    <a:pt x="4383586" y="105714"/>
                  </a:lnTo>
                  <a:lnTo>
                    <a:pt x="4325094" y="94168"/>
                  </a:lnTo>
                  <a:lnTo>
                    <a:pt x="4266762" y="84611"/>
                  </a:lnTo>
                  <a:lnTo>
                    <a:pt x="4208629" y="77404"/>
                  </a:lnTo>
                  <a:lnTo>
                    <a:pt x="4150616" y="76528"/>
                  </a:lnTo>
                  <a:lnTo>
                    <a:pt x="4092801" y="82382"/>
                  </a:lnTo>
                  <a:lnTo>
                    <a:pt x="4035186" y="93968"/>
                  </a:lnTo>
                  <a:lnTo>
                    <a:pt x="3977730" y="110214"/>
                  </a:lnTo>
                  <a:lnTo>
                    <a:pt x="3920473" y="130162"/>
                  </a:lnTo>
                  <a:lnTo>
                    <a:pt x="3863375" y="153017"/>
                  </a:lnTo>
                  <a:lnTo>
                    <a:pt x="3806516" y="177903"/>
                  </a:lnTo>
                  <a:lnTo>
                    <a:pt x="3749856" y="204142"/>
                  </a:lnTo>
                  <a:lnTo>
                    <a:pt x="3693435" y="231099"/>
                  </a:lnTo>
                  <a:lnTo>
                    <a:pt x="3637214" y="258134"/>
                  </a:lnTo>
                  <a:lnTo>
                    <a:pt x="3581191" y="284732"/>
                  </a:lnTo>
                  <a:lnTo>
                    <a:pt x="3525407" y="310414"/>
                  </a:lnTo>
                  <a:lnTo>
                    <a:pt x="3469863" y="334782"/>
                  </a:lnTo>
                  <a:lnTo>
                    <a:pt x="3414556" y="357518"/>
                  </a:lnTo>
                  <a:lnTo>
                    <a:pt x="3359489" y="378223"/>
                  </a:lnTo>
                  <a:lnTo>
                    <a:pt x="3304701" y="396738"/>
                  </a:lnTo>
                  <a:lnTo>
                    <a:pt x="3250112" y="412784"/>
                  </a:lnTo>
                  <a:lnTo>
                    <a:pt x="3195841" y="426242"/>
                  </a:lnTo>
                  <a:lnTo>
                    <a:pt x="3141809" y="436953"/>
                  </a:lnTo>
                  <a:lnTo>
                    <a:pt x="3088056" y="444877"/>
                  </a:lnTo>
                  <a:lnTo>
                    <a:pt x="3034542" y="449933"/>
                  </a:lnTo>
                  <a:lnTo>
                    <a:pt x="2981346" y="452163"/>
                  </a:lnTo>
                  <a:lnTo>
                    <a:pt x="2928429" y="451526"/>
                  </a:lnTo>
                  <a:lnTo>
                    <a:pt x="2875791" y="448062"/>
                  </a:lnTo>
                  <a:lnTo>
                    <a:pt x="2823471" y="441930"/>
                  </a:lnTo>
                  <a:lnTo>
                    <a:pt x="2771470" y="433170"/>
                  </a:lnTo>
                  <a:lnTo>
                    <a:pt x="2719748" y="421902"/>
                  </a:lnTo>
                  <a:lnTo>
                    <a:pt x="2668344" y="408285"/>
                  </a:lnTo>
                  <a:lnTo>
                    <a:pt x="2617259" y="392477"/>
                  </a:lnTo>
                  <a:lnTo>
                    <a:pt x="2566492" y="374639"/>
                  </a:lnTo>
                  <a:lnTo>
                    <a:pt x="2516083" y="355009"/>
                  </a:lnTo>
                  <a:lnTo>
                    <a:pt x="2465954" y="333747"/>
                  </a:lnTo>
                  <a:lnTo>
                    <a:pt x="2416222" y="311091"/>
                  </a:lnTo>
                  <a:lnTo>
                    <a:pt x="2366809" y="287201"/>
                  </a:lnTo>
                  <a:lnTo>
                    <a:pt x="2317754" y="262514"/>
                  </a:lnTo>
                  <a:lnTo>
                    <a:pt x="2269058" y="240018"/>
                  </a:lnTo>
                  <a:lnTo>
                    <a:pt x="2220720" y="220786"/>
                  </a:lnTo>
                  <a:lnTo>
                    <a:pt x="2172740" y="204779"/>
                  </a:lnTo>
                  <a:lnTo>
                    <a:pt x="2125159" y="191759"/>
                  </a:lnTo>
                  <a:lnTo>
                    <a:pt x="2077936" y="181646"/>
                  </a:lnTo>
                  <a:lnTo>
                    <a:pt x="2031111" y="174280"/>
                  </a:lnTo>
                  <a:lnTo>
                    <a:pt x="1984644" y="169501"/>
                  </a:lnTo>
                  <a:lnTo>
                    <a:pt x="1938616" y="167112"/>
                  </a:lnTo>
                  <a:lnTo>
                    <a:pt x="1892945" y="166993"/>
                  </a:lnTo>
                  <a:lnTo>
                    <a:pt x="1847713" y="168984"/>
                  </a:lnTo>
                  <a:lnTo>
                    <a:pt x="1802879" y="172846"/>
                  </a:lnTo>
                  <a:lnTo>
                    <a:pt x="1758443" y="178540"/>
                  </a:lnTo>
                  <a:lnTo>
                    <a:pt x="1714445" y="185787"/>
                  </a:lnTo>
                  <a:lnTo>
                    <a:pt x="1670885" y="194507"/>
                  </a:lnTo>
                  <a:lnTo>
                    <a:pt x="1627724" y="204461"/>
                  </a:lnTo>
                  <a:lnTo>
                    <a:pt x="1585000" y="215570"/>
                  </a:lnTo>
                  <a:lnTo>
                    <a:pt x="1542754" y="227634"/>
                  </a:lnTo>
                  <a:lnTo>
                    <a:pt x="1500946" y="240535"/>
                  </a:lnTo>
                  <a:lnTo>
                    <a:pt x="1459576" y="254073"/>
                  </a:lnTo>
                  <a:lnTo>
                    <a:pt x="1418684" y="268128"/>
                  </a:lnTo>
                  <a:lnTo>
                    <a:pt x="1378230" y="282582"/>
                  </a:lnTo>
                  <a:lnTo>
                    <a:pt x="1338253" y="297275"/>
                  </a:lnTo>
                  <a:lnTo>
                    <a:pt x="1298755" y="312126"/>
                  </a:lnTo>
                  <a:lnTo>
                    <a:pt x="1259734" y="326978"/>
                  </a:lnTo>
                  <a:lnTo>
                    <a:pt x="1221231" y="341750"/>
                  </a:lnTo>
                  <a:lnTo>
                    <a:pt x="1183205" y="356323"/>
                  </a:lnTo>
                  <a:lnTo>
                    <a:pt x="1145618" y="370578"/>
                  </a:lnTo>
                  <a:lnTo>
                    <a:pt x="1108588" y="384474"/>
                  </a:lnTo>
                  <a:lnTo>
                    <a:pt x="1072076" y="397892"/>
                  </a:lnTo>
                  <a:lnTo>
                    <a:pt x="1036041" y="410753"/>
                  </a:lnTo>
                  <a:lnTo>
                    <a:pt x="1000524" y="422977"/>
                  </a:lnTo>
                  <a:lnTo>
                    <a:pt x="965525" y="434524"/>
                  </a:lnTo>
                  <a:lnTo>
                    <a:pt x="931083" y="445315"/>
                  </a:lnTo>
                  <a:lnTo>
                    <a:pt x="897159" y="455349"/>
                  </a:lnTo>
                  <a:lnTo>
                    <a:pt x="863793" y="464546"/>
                  </a:lnTo>
                  <a:lnTo>
                    <a:pt x="830943" y="472868"/>
                  </a:lnTo>
                  <a:lnTo>
                    <a:pt x="798652" y="480314"/>
                  </a:lnTo>
                  <a:lnTo>
                    <a:pt x="766917" y="486804"/>
                  </a:lnTo>
                  <a:lnTo>
                    <a:pt x="735741" y="492418"/>
                  </a:lnTo>
                  <a:lnTo>
                    <a:pt x="705121" y="497037"/>
                  </a:lnTo>
                  <a:lnTo>
                    <a:pt x="675099" y="500740"/>
                  </a:lnTo>
                  <a:lnTo>
                    <a:pt x="645635" y="503487"/>
                  </a:lnTo>
                  <a:lnTo>
                    <a:pt x="616767" y="505319"/>
                  </a:lnTo>
                  <a:lnTo>
                    <a:pt x="588497" y="506195"/>
                  </a:lnTo>
                  <a:lnTo>
                    <a:pt x="560784" y="506155"/>
                  </a:lnTo>
                  <a:lnTo>
                    <a:pt x="533669" y="505279"/>
                  </a:lnTo>
                  <a:lnTo>
                    <a:pt x="507190" y="503487"/>
                  </a:lnTo>
                  <a:lnTo>
                    <a:pt x="481309" y="500899"/>
                  </a:lnTo>
                  <a:lnTo>
                    <a:pt x="456025" y="497515"/>
                  </a:lnTo>
                  <a:lnTo>
                    <a:pt x="431379" y="493374"/>
                  </a:lnTo>
                  <a:lnTo>
                    <a:pt x="407329" y="488914"/>
                  </a:lnTo>
                  <a:lnTo>
                    <a:pt x="383956" y="484455"/>
                  </a:lnTo>
                  <a:lnTo>
                    <a:pt x="361181" y="480035"/>
                  </a:lnTo>
                  <a:lnTo>
                    <a:pt x="339043" y="475655"/>
                  </a:lnTo>
                  <a:lnTo>
                    <a:pt x="317581" y="471315"/>
                  </a:lnTo>
                  <a:lnTo>
                    <a:pt x="296757" y="467055"/>
                  </a:lnTo>
                  <a:lnTo>
                    <a:pt x="276570" y="462874"/>
                  </a:lnTo>
                  <a:lnTo>
                    <a:pt x="257099" y="458813"/>
                  </a:lnTo>
                  <a:lnTo>
                    <a:pt x="238226" y="454831"/>
                  </a:lnTo>
                  <a:lnTo>
                    <a:pt x="220069" y="450969"/>
                  </a:lnTo>
                  <a:lnTo>
                    <a:pt x="202589" y="447266"/>
                  </a:lnTo>
                  <a:lnTo>
                    <a:pt x="185787" y="443682"/>
                  </a:lnTo>
                  <a:lnTo>
                    <a:pt x="169701" y="440218"/>
                  </a:lnTo>
                  <a:lnTo>
                    <a:pt x="154251" y="436913"/>
                  </a:lnTo>
                  <a:lnTo>
                    <a:pt x="139519" y="433768"/>
                  </a:lnTo>
                  <a:lnTo>
                    <a:pt x="125543" y="430741"/>
                  </a:lnTo>
                  <a:lnTo>
                    <a:pt x="112205" y="427875"/>
                  </a:lnTo>
                  <a:lnTo>
                    <a:pt x="99622" y="425207"/>
                  </a:lnTo>
                  <a:lnTo>
                    <a:pt x="87757" y="422659"/>
                  </a:lnTo>
                  <a:lnTo>
                    <a:pt x="76608" y="420270"/>
                  </a:lnTo>
                  <a:lnTo>
                    <a:pt x="66216" y="418080"/>
                  </a:lnTo>
                  <a:lnTo>
                    <a:pt x="56540" y="416009"/>
                  </a:lnTo>
                  <a:lnTo>
                    <a:pt x="47621" y="414138"/>
                  </a:lnTo>
                  <a:lnTo>
                    <a:pt x="39459" y="412386"/>
                  </a:lnTo>
                  <a:lnTo>
                    <a:pt x="32013" y="410833"/>
                  </a:lnTo>
                  <a:lnTo>
                    <a:pt x="25364" y="409400"/>
                  </a:lnTo>
                  <a:lnTo>
                    <a:pt x="19431" y="408165"/>
                  </a:lnTo>
                  <a:lnTo>
                    <a:pt x="14334" y="407090"/>
                  </a:lnTo>
                  <a:lnTo>
                    <a:pt x="9954" y="406174"/>
                  </a:lnTo>
                  <a:lnTo>
                    <a:pt x="6371" y="405418"/>
                  </a:lnTo>
                  <a:lnTo>
                    <a:pt x="3584" y="404860"/>
                  </a:lnTo>
                  <a:lnTo>
                    <a:pt x="1593" y="404422"/>
                  </a:lnTo>
                  <a:lnTo>
                    <a:pt x="398" y="404184"/>
                  </a:lnTo>
                  <a:lnTo>
                    <a:pt x="0" y="404104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1D85585-017B-EAAE-D4AA-0928BB9EDA5E}"/>
                </a:ext>
              </a:extLst>
            </p:cNvPr>
            <p:cNvSpPr/>
            <p:nvPr/>
          </p:nvSpPr>
          <p:spPr>
            <a:xfrm>
              <a:off x="1513" y="3009605"/>
              <a:ext cx="12187779" cy="1129372"/>
            </a:xfrm>
            <a:custGeom>
              <a:avLst/>
              <a:gdLst>
                <a:gd name="connsiteX0" fmla="*/ 12187780 w 12187779"/>
                <a:gd name="connsiteY0" fmla="*/ 448341 h 1129372"/>
                <a:gd name="connsiteX1" fmla="*/ 12187381 w 12187779"/>
                <a:gd name="connsiteY1" fmla="*/ 448261 h 1129372"/>
                <a:gd name="connsiteX2" fmla="*/ 12186226 w 12187779"/>
                <a:gd name="connsiteY2" fmla="*/ 448062 h 1129372"/>
                <a:gd name="connsiteX3" fmla="*/ 12184116 w 12187779"/>
                <a:gd name="connsiteY3" fmla="*/ 447743 h 1129372"/>
                <a:gd name="connsiteX4" fmla="*/ 12181369 w 12187779"/>
                <a:gd name="connsiteY4" fmla="*/ 447266 h 1129372"/>
                <a:gd name="connsiteX5" fmla="*/ 12177825 w 12187779"/>
                <a:gd name="connsiteY5" fmla="*/ 446668 h 1129372"/>
                <a:gd name="connsiteX6" fmla="*/ 12173365 w 12187779"/>
                <a:gd name="connsiteY6" fmla="*/ 445952 h 1129372"/>
                <a:gd name="connsiteX7" fmla="*/ 12168269 w 12187779"/>
                <a:gd name="connsiteY7" fmla="*/ 445076 h 1129372"/>
                <a:gd name="connsiteX8" fmla="*/ 12162376 w 12187779"/>
                <a:gd name="connsiteY8" fmla="*/ 444160 h 1129372"/>
                <a:gd name="connsiteX9" fmla="*/ 12155687 w 12187779"/>
                <a:gd name="connsiteY9" fmla="*/ 443085 h 1129372"/>
                <a:gd name="connsiteX10" fmla="*/ 12148360 w 12187779"/>
                <a:gd name="connsiteY10" fmla="*/ 441930 h 1129372"/>
                <a:gd name="connsiteX11" fmla="*/ 12140079 w 12187779"/>
                <a:gd name="connsiteY11" fmla="*/ 440696 h 1129372"/>
                <a:gd name="connsiteX12" fmla="*/ 12131200 w 12187779"/>
                <a:gd name="connsiteY12" fmla="*/ 439382 h 1129372"/>
                <a:gd name="connsiteX13" fmla="*/ 12121484 w 12187779"/>
                <a:gd name="connsiteY13" fmla="*/ 438028 h 1129372"/>
                <a:gd name="connsiteX14" fmla="*/ 12111132 w 12187779"/>
                <a:gd name="connsiteY14" fmla="*/ 436595 h 1129372"/>
                <a:gd name="connsiteX15" fmla="*/ 12100023 w 12187779"/>
                <a:gd name="connsiteY15" fmla="*/ 435121 h 1129372"/>
                <a:gd name="connsiteX16" fmla="*/ 12088077 w 12187779"/>
                <a:gd name="connsiteY16" fmla="*/ 433648 h 1129372"/>
                <a:gd name="connsiteX17" fmla="*/ 12075496 w 12187779"/>
                <a:gd name="connsiteY17" fmla="*/ 432175 h 1129372"/>
                <a:gd name="connsiteX18" fmla="*/ 12062276 w 12187779"/>
                <a:gd name="connsiteY18" fmla="*/ 430742 h 1129372"/>
                <a:gd name="connsiteX19" fmla="*/ 12048260 w 12187779"/>
                <a:gd name="connsiteY19" fmla="*/ 429348 h 1129372"/>
                <a:gd name="connsiteX20" fmla="*/ 12033448 w 12187779"/>
                <a:gd name="connsiteY20" fmla="*/ 428034 h 1129372"/>
                <a:gd name="connsiteX21" fmla="*/ 12018119 w 12187779"/>
                <a:gd name="connsiteY21" fmla="*/ 426839 h 1129372"/>
                <a:gd name="connsiteX22" fmla="*/ 12001992 w 12187779"/>
                <a:gd name="connsiteY22" fmla="*/ 425764 h 1129372"/>
                <a:gd name="connsiteX23" fmla="*/ 11985110 w 12187779"/>
                <a:gd name="connsiteY23" fmla="*/ 424888 h 1129372"/>
                <a:gd name="connsiteX24" fmla="*/ 11967671 w 12187779"/>
                <a:gd name="connsiteY24" fmla="*/ 424251 h 1129372"/>
                <a:gd name="connsiteX25" fmla="*/ 11949474 w 12187779"/>
                <a:gd name="connsiteY25" fmla="*/ 423893 h 1129372"/>
                <a:gd name="connsiteX26" fmla="*/ 11930601 w 12187779"/>
                <a:gd name="connsiteY26" fmla="*/ 423813 h 1129372"/>
                <a:gd name="connsiteX27" fmla="*/ 11911210 w 12187779"/>
                <a:gd name="connsiteY27" fmla="*/ 424132 h 1129372"/>
                <a:gd name="connsiteX28" fmla="*/ 11891023 w 12187779"/>
                <a:gd name="connsiteY28" fmla="*/ 424888 h 1129372"/>
                <a:gd name="connsiteX29" fmla="*/ 11870198 w 12187779"/>
                <a:gd name="connsiteY29" fmla="*/ 426202 h 1129372"/>
                <a:gd name="connsiteX30" fmla="*/ 11848736 w 12187779"/>
                <a:gd name="connsiteY30" fmla="*/ 428074 h 1129372"/>
                <a:gd name="connsiteX31" fmla="*/ 11826599 w 12187779"/>
                <a:gd name="connsiteY31" fmla="*/ 430582 h 1129372"/>
                <a:gd name="connsiteX32" fmla="*/ 11803783 w 12187779"/>
                <a:gd name="connsiteY32" fmla="*/ 433887 h 1129372"/>
                <a:gd name="connsiteX33" fmla="*/ 11780450 w 12187779"/>
                <a:gd name="connsiteY33" fmla="*/ 437789 h 1129372"/>
                <a:gd name="connsiteX34" fmla="*/ 11756361 w 12187779"/>
                <a:gd name="connsiteY34" fmla="*/ 442209 h 1129372"/>
                <a:gd name="connsiteX35" fmla="*/ 11731714 w 12187779"/>
                <a:gd name="connsiteY35" fmla="*/ 447146 h 1129372"/>
                <a:gd name="connsiteX36" fmla="*/ 11706430 w 12187779"/>
                <a:gd name="connsiteY36" fmla="*/ 452641 h 1129372"/>
                <a:gd name="connsiteX37" fmla="*/ 11680509 w 12187779"/>
                <a:gd name="connsiteY37" fmla="*/ 458693 h 1129372"/>
                <a:gd name="connsiteX38" fmla="*/ 11654031 w 12187779"/>
                <a:gd name="connsiteY38" fmla="*/ 465263 h 1129372"/>
                <a:gd name="connsiteX39" fmla="*/ 11626915 w 12187779"/>
                <a:gd name="connsiteY39" fmla="*/ 472350 h 1129372"/>
                <a:gd name="connsiteX40" fmla="*/ 11599283 w 12187779"/>
                <a:gd name="connsiteY40" fmla="*/ 479916 h 1129372"/>
                <a:gd name="connsiteX41" fmla="*/ 11570972 w 12187779"/>
                <a:gd name="connsiteY41" fmla="*/ 488038 h 1129372"/>
                <a:gd name="connsiteX42" fmla="*/ 11542145 w 12187779"/>
                <a:gd name="connsiteY42" fmla="*/ 496559 h 1129372"/>
                <a:gd name="connsiteX43" fmla="*/ 11512680 w 12187779"/>
                <a:gd name="connsiteY43" fmla="*/ 505558 h 1129372"/>
                <a:gd name="connsiteX44" fmla="*/ 11482658 w 12187779"/>
                <a:gd name="connsiteY44" fmla="*/ 514955 h 1129372"/>
                <a:gd name="connsiteX45" fmla="*/ 11451999 w 12187779"/>
                <a:gd name="connsiteY45" fmla="*/ 524710 h 1129372"/>
                <a:gd name="connsiteX46" fmla="*/ 11420822 w 12187779"/>
                <a:gd name="connsiteY46" fmla="*/ 534823 h 1129372"/>
                <a:gd name="connsiteX47" fmla="*/ 11389128 w 12187779"/>
                <a:gd name="connsiteY47" fmla="*/ 545216 h 1129372"/>
                <a:gd name="connsiteX48" fmla="*/ 11356757 w 12187779"/>
                <a:gd name="connsiteY48" fmla="*/ 555807 h 1129372"/>
                <a:gd name="connsiteX49" fmla="*/ 11324026 w 12187779"/>
                <a:gd name="connsiteY49" fmla="*/ 566637 h 1129372"/>
                <a:gd name="connsiteX50" fmla="*/ 11290580 w 12187779"/>
                <a:gd name="connsiteY50" fmla="*/ 577547 h 1129372"/>
                <a:gd name="connsiteX51" fmla="*/ 11256656 w 12187779"/>
                <a:gd name="connsiteY51" fmla="*/ 588537 h 1129372"/>
                <a:gd name="connsiteX52" fmla="*/ 11222215 w 12187779"/>
                <a:gd name="connsiteY52" fmla="*/ 599526 h 1129372"/>
                <a:gd name="connsiteX53" fmla="*/ 11187215 w 12187779"/>
                <a:gd name="connsiteY53" fmla="*/ 610436 h 1129372"/>
                <a:gd name="connsiteX54" fmla="*/ 11151739 w 12187779"/>
                <a:gd name="connsiteY54" fmla="*/ 621227 h 1129372"/>
                <a:gd name="connsiteX55" fmla="*/ 11115704 w 12187779"/>
                <a:gd name="connsiteY55" fmla="*/ 631738 h 1129372"/>
                <a:gd name="connsiteX56" fmla="*/ 11079151 w 12187779"/>
                <a:gd name="connsiteY56" fmla="*/ 642011 h 1129372"/>
                <a:gd name="connsiteX57" fmla="*/ 11042082 w 12187779"/>
                <a:gd name="connsiteY57" fmla="*/ 651886 h 1129372"/>
                <a:gd name="connsiteX58" fmla="*/ 11004574 w 12187779"/>
                <a:gd name="connsiteY58" fmla="*/ 661362 h 1129372"/>
                <a:gd name="connsiteX59" fmla="*/ 10966469 w 12187779"/>
                <a:gd name="connsiteY59" fmla="*/ 670241 h 1129372"/>
                <a:gd name="connsiteX60" fmla="*/ 10927966 w 12187779"/>
                <a:gd name="connsiteY60" fmla="*/ 678563 h 1129372"/>
                <a:gd name="connsiteX61" fmla="*/ 10889024 w 12187779"/>
                <a:gd name="connsiteY61" fmla="*/ 686208 h 1129372"/>
                <a:gd name="connsiteX62" fmla="*/ 10849486 w 12187779"/>
                <a:gd name="connsiteY62" fmla="*/ 693057 h 1129372"/>
                <a:gd name="connsiteX63" fmla="*/ 10809510 w 12187779"/>
                <a:gd name="connsiteY63" fmla="*/ 699109 h 1129372"/>
                <a:gd name="connsiteX64" fmla="*/ 10769016 w 12187779"/>
                <a:gd name="connsiteY64" fmla="*/ 704245 h 1129372"/>
                <a:gd name="connsiteX65" fmla="*/ 10728164 w 12187779"/>
                <a:gd name="connsiteY65" fmla="*/ 708466 h 1129372"/>
                <a:gd name="connsiteX66" fmla="*/ 10686754 w 12187779"/>
                <a:gd name="connsiteY66" fmla="*/ 711611 h 1129372"/>
                <a:gd name="connsiteX67" fmla="*/ 10644946 w 12187779"/>
                <a:gd name="connsiteY67" fmla="*/ 713722 h 1129372"/>
                <a:gd name="connsiteX68" fmla="*/ 10602780 w 12187779"/>
                <a:gd name="connsiteY68" fmla="*/ 714717 h 1129372"/>
                <a:gd name="connsiteX69" fmla="*/ 10560056 w 12187779"/>
                <a:gd name="connsiteY69" fmla="*/ 714598 h 1129372"/>
                <a:gd name="connsiteX70" fmla="*/ 10516814 w 12187779"/>
                <a:gd name="connsiteY70" fmla="*/ 713324 h 1129372"/>
                <a:gd name="connsiteX71" fmla="*/ 10473334 w 12187779"/>
                <a:gd name="connsiteY71" fmla="*/ 710855 h 1129372"/>
                <a:gd name="connsiteX72" fmla="*/ 10429296 w 12187779"/>
                <a:gd name="connsiteY72" fmla="*/ 707271 h 1129372"/>
                <a:gd name="connsiteX73" fmla="*/ 10384900 w 12187779"/>
                <a:gd name="connsiteY73" fmla="*/ 702573 h 1129372"/>
                <a:gd name="connsiteX74" fmla="*/ 10340106 w 12187779"/>
                <a:gd name="connsiteY74" fmla="*/ 696760 h 1129372"/>
                <a:gd name="connsiteX75" fmla="*/ 10294754 w 12187779"/>
                <a:gd name="connsiteY75" fmla="*/ 689951 h 1129372"/>
                <a:gd name="connsiteX76" fmla="*/ 10249164 w 12187779"/>
                <a:gd name="connsiteY76" fmla="*/ 682187 h 1129372"/>
                <a:gd name="connsiteX77" fmla="*/ 10203056 w 12187779"/>
                <a:gd name="connsiteY77" fmla="*/ 673586 h 1129372"/>
                <a:gd name="connsiteX78" fmla="*/ 10156668 w 12187779"/>
                <a:gd name="connsiteY78" fmla="*/ 664309 h 1129372"/>
                <a:gd name="connsiteX79" fmla="*/ 10109764 w 12187779"/>
                <a:gd name="connsiteY79" fmla="*/ 654553 h 1129372"/>
                <a:gd name="connsiteX80" fmla="*/ 10062621 w 12187779"/>
                <a:gd name="connsiteY80" fmla="*/ 644400 h 1129372"/>
                <a:gd name="connsiteX81" fmla="*/ 10015039 w 12187779"/>
                <a:gd name="connsiteY81" fmla="*/ 634167 h 1129372"/>
                <a:gd name="connsiteX82" fmla="*/ 9967100 w 12187779"/>
                <a:gd name="connsiteY82" fmla="*/ 624093 h 1129372"/>
                <a:gd name="connsiteX83" fmla="*/ 9918761 w 12187779"/>
                <a:gd name="connsiteY83" fmla="*/ 614458 h 1129372"/>
                <a:gd name="connsiteX84" fmla="*/ 9869985 w 12187779"/>
                <a:gd name="connsiteY84" fmla="*/ 603070 h 1129372"/>
                <a:gd name="connsiteX85" fmla="*/ 9820930 w 12187779"/>
                <a:gd name="connsiteY85" fmla="*/ 586586 h 1129372"/>
                <a:gd name="connsiteX86" fmla="*/ 9771518 w 12187779"/>
                <a:gd name="connsiteY86" fmla="*/ 565483 h 1129372"/>
                <a:gd name="connsiteX87" fmla="*/ 9721786 w 12187779"/>
                <a:gd name="connsiteY87" fmla="*/ 540239 h 1129372"/>
                <a:gd name="connsiteX88" fmla="*/ 9671696 w 12187779"/>
                <a:gd name="connsiteY88" fmla="*/ 511451 h 1129372"/>
                <a:gd name="connsiteX89" fmla="*/ 9621248 w 12187779"/>
                <a:gd name="connsiteY89" fmla="*/ 479637 h 1129372"/>
                <a:gd name="connsiteX90" fmla="*/ 9570481 w 12187779"/>
                <a:gd name="connsiteY90" fmla="*/ 445354 h 1129372"/>
                <a:gd name="connsiteX91" fmla="*/ 9519395 w 12187779"/>
                <a:gd name="connsiteY91" fmla="*/ 409200 h 1129372"/>
                <a:gd name="connsiteX92" fmla="*/ 9467992 w 12187779"/>
                <a:gd name="connsiteY92" fmla="*/ 371733 h 1129372"/>
                <a:gd name="connsiteX93" fmla="*/ 9416309 w 12187779"/>
                <a:gd name="connsiteY93" fmla="*/ 333468 h 1129372"/>
                <a:gd name="connsiteX94" fmla="*/ 9364268 w 12187779"/>
                <a:gd name="connsiteY94" fmla="*/ 294965 h 1129372"/>
                <a:gd name="connsiteX95" fmla="*/ 9311949 w 12187779"/>
                <a:gd name="connsiteY95" fmla="*/ 256860 h 1129372"/>
                <a:gd name="connsiteX96" fmla="*/ 9259311 w 12187779"/>
                <a:gd name="connsiteY96" fmla="*/ 219631 h 1129372"/>
                <a:gd name="connsiteX97" fmla="*/ 9206394 w 12187779"/>
                <a:gd name="connsiteY97" fmla="*/ 183836 h 1129372"/>
                <a:gd name="connsiteX98" fmla="*/ 9153198 w 12187779"/>
                <a:gd name="connsiteY98" fmla="*/ 149991 h 1129372"/>
                <a:gd name="connsiteX99" fmla="*/ 9099723 w 12187779"/>
                <a:gd name="connsiteY99" fmla="*/ 118536 h 1129372"/>
                <a:gd name="connsiteX100" fmla="*/ 9045970 w 12187779"/>
                <a:gd name="connsiteY100" fmla="*/ 89947 h 1129372"/>
                <a:gd name="connsiteX101" fmla="*/ 8991898 w 12187779"/>
                <a:gd name="connsiteY101" fmla="*/ 64663 h 1129372"/>
                <a:gd name="connsiteX102" fmla="*/ 8937628 w 12187779"/>
                <a:gd name="connsiteY102" fmla="*/ 43082 h 1129372"/>
                <a:gd name="connsiteX103" fmla="*/ 8883079 w 12187779"/>
                <a:gd name="connsiteY103" fmla="*/ 25563 h 1129372"/>
                <a:gd name="connsiteX104" fmla="*/ 8828251 w 12187779"/>
                <a:gd name="connsiteY104" fmla="*/ 12343 h 1129372"/>
                <a:gd name="connsiteX105" fmla="*/ 8773183 w 12187779"/>
                <a:gd name="connsiteY105" fmla="*/ 3783 h 1129372"/>
                <a:gd name="connsiteX106" fmla="*/ 8717878 w 12187779"/>
                <a:gd name="connsiteY106" fmla="*/ 0 h 1129372"/>
                <a:gd name="connsiteX107" fmla="*/ 8662332 w 12187779"/>
                <a:gd name="connsiteY107" fmla="*/ 1155 h 1129372"/>
                <a:gd name="connsiteX108" fmla="*/ 8606548 w 12187779"/>
                <a:gd name="connsiteY108" fmla="*/ 7326 h 1129372"/>
                <a:gd name="connsiteX109" fmla="*/ 8550566 w 12187779"/>
                <a:gd name="connsiteY109" fmla="*/ 18515 h 1129372"/>
                <a:gd name="connsiteX110" fmla="*/ 8494304 w 12187779"/>
                <a:gd name="connsiteY110" fmla="*/ 34641 h 1129372"/>
                <a:gd name="connsiteX111" fmla="*/ 8437883 w 12187779"/>
                <a:gd name="connsiteY111" fmla="*/ 55585 h 1129372"/>
                <a:gd name="connsiteX112" fmla="*/ 8381224 w 12187779"/>
                <a:gd name="connsiteY112" fmla="*/ 81068 h 1129372"/>
                <a:gd name="connsiteX113" fmla="*/ 8324365 w 12187779"/>
                <a:gd name="connsiteY113" fmla="*/ 110811 h 1129372"/>
                <a:gd name="connsiteX114" fmla="*/ 8267307 w 12187779"/>
                <a:gd name="connsiteY114" fmla="*/ 144377 h 1129372"/>
                <a:gd name="connsiteX115" fmla="*/ 8210050 w 12187779"/>
                <a:gd name="connsiteY115" fmla="*/ 181208 h 1129372"/>
                <a:gd name="connsiteX116" fmla="*/ 8152594 w 12187779"/>
                <a:gd name="connsiteY116" fmla="*/ 220706 h 1129372"/>
                <a:gd name="connsiteX117" fmla="*/ 8094939 w 12187779"/>
                <a:gd name="connsiteY117" fmla="*/ 262116 h 1129372"/>
                <a:gd name="connsiteX118" fmla="*/ 8037124 w 12187779"/>
                <a:gd name="connsiteY118" fmla="*/ 304561 h 1129372"/>
                <a:gd name="connsiteX119" fmla="*/ 7979150 w 12187779"/>
                <a:gd name="connsiteY119" fmla="*/ 348519 h 1129372"/>
                <a:gd name="connsiteX120" fmla="*/ 7920978 w 12187779"/>
                <a:gd name="connsiteY120" fmla="*/ 397574 h 1129372"/>
                <a:gd name="connsiteX121" fmla="*/ 7862646 w 12187779"/>
                <a:gd name="connsiteY121" fmla="*/ 450889 h 1129372"/>
                <a:gd name="connsiteX122" fmla="*/ 7804194 w 12187779"/>
                <a:gd name="connsiteY122" fmla="*/ 507389 h 1129372"/>
                <a:gd name="connsiteX123" fmla="*/ 7745544 w 12187779"/>
                <a:gd name="connsiteY123" fmla="*/ 565960 h 1129372"/>
                <a:gd name="connsiteX124" fmla="*/ 7686774 w 12187779"/>
                <a:gd name="connsiteY124" fmla="*/ 625567 h 1129372"/>
                <a:gd name="connsiteX125" fmla="*/ 7627844 w 12187779"/>
                <a:gd name="connsiteY125" fmla="*/ 685213 h 1129372"/>
                <a:gd name="connsiteX126" fmla="*/ 7568756 w 12187779"/>
                <a:gd name="connsiteY126" fmla="*/ 743983 h 1129372"/>
                <a:gd name="connsiteX127" fmla="*/ 7509587 w 12187779"/>
                <a:gd name="connsiteY127" fmla="*/ 800921 h 1129372"/>
                <a:gd name="connsiteX128" fmla="*/ 7450260 w 12187779"/>
                <a:gd name="connsiteY128" fmla="*/ 855232 h 1129372"/>
                <a:gd name="connsiteX129" fmla="*/ 7390813 w 12187779"/>
                <a:gd name="connsiteY129" fmla="*/ 906198 h 1129372"/>
                <a:gd name="connsiteX130" fmla="*/ 7331286 w 12187779"/>
                <a:gd name="connsiteY130" fmla="*/ 953102 h 1129372"/>
                <a:gd name="connsiteX131" fmla="*/ 7271601 w 12187779"/>
                <a:gd name="connsiteY131" fmla="*/ 995348 h 1129372"/>
                <a:gd name="connsiteX132" fmla="*/ 7211835 w 12187779"/>
                <a:gd name="connsiteY132" fmla="*/ 1032378 h 1129372"/>
                <a:gd name="connsiteX133" fmla="*/ 7151990 w 12187779"/>
                <a:gd name="connsiteY133" fmla="*/ 1063873 h 1129372"/>
                <a:gd name="connsiteX134" fmla="*/ 7092025 w 12187779"/>
                <a:gd name="connsiteY134" fmla="*/ 1089396 h 1129372"/>
                <a:gd name="connsiteX135" fmla="*/ 7031981 w 12187779"/>
                <a:gd name="connsiteY135" fmla="*/ 1108787 h 1129372"/>
                <a:gd name="connsiteX136" fmla="*/ 6971817 w 12187779"/>
                <a:gd name="connsiteY136" fmla="*/ 1121927 h 1129372"/>
                <a:gd name="connsiteX137" fmla="*/ 6911614 w 12187779"/>
                <a:gd name="connsiteY137" fmla="*/ 1128735 h 1129372"/>
                <a:gd name="connsiteX138" fmla="*/ 6851331 w 12187779"/>
                <a:gd name="connsiteY138" fmla="*/ 1129373 h 1129372"/>
                <a:gd name="connsiteX139" fmla="*/ 6791008 w 12187779"/>
                <a:gd name="connsiteY139" fmla="*/ 1124077 h 1129372"/>
                <a:gd name="connsiteX140" fmla="*/ 6730566 w 12187779"/>
                <a:gd name="connsiteY140" fmla="*/ 1113127 h 1129372"/>
                <a:gd name="connsiteX141" fmla="*/ 6670123 w 12187779"/>
                <a:gd name="connsiteY141" fmla="*/ 1097041 h 1129372"/>
                <a:gd name="connsiteX142" fmla="*/ 6609601 w 12187779"/>
                <a:gd name="connsiteY142" fmla="*/ 1076376 h 1129372"/>
                <a:gd name="connsiteX143" fmla="*/ 6549000 w 12187779"/>
                <a:gd name="connsiteY143" fmla="*/ 1051888 h 1129372"/>
                <a:gd name="connsiteX144" fmla="*/ 6488398 w 12187779"/>
                <a:gd name="connsiteY144" fmla="*/ 1024375 h 1129372"/>
                <a:gd name="connsiteX145" fmla="*/ 6427796 w 12187779"/>
                <a:gd name="connsiteY145" fmla="*/ 994910 h 1129372"/>
                <a:gd name="connsiteX146" fmla="*/ 6367115 w 12187779"/>
                <a:gd name="connsiteY146" fmla="*/ 964490 h 1129372"/>
                <a:gd name="connsiteX147" fmla="*/ 6306434 w 12187779"/>
                <a:gd name="connsiteY147" fmla="*/ 934428 h 1129372"/>
                <a:gd name="connsiteX148" fmla="*/ 6245713 w 12187779"/>
                <a:gd name="connsiteY148" fmla="*/ 905999 h 1129372"/>
                <a:gd name="connsiteX149" fmla="*/ 6184952 w 12187779"/>
                <a:gd name="connsiteY149" fmla="*/ 880754 h 1129372"/>
                <a:gd name="connsiteX150" fmla="*/ 6124230 w 12187779"/>
                <a:gd name="connsiteY150" fmla="*/ 860289 h 1129372"/>
                <a:gd name="connsiteX151" fmla="*/ 6063509 w 12187779"/>
                <a:gd name="connsiteY151" fmla="*/ 842052 h 1129372"/>
                <a:gd name="connsiteX152" fmla="*/ 6002748 w 12187779"/>
                <a:gd name="connsiteY152" fmla="*/ 821865 h 1129372"/>
                <a:gd name="connsiteX153" fmla="*/ 5942027 w 12187779"/>
                <a:gd name="connsiteY153" fmla="*/ 800005 h 1129372"/>
                <a:gd name="connsiteX154" fmla="*/ 5881346 w 12187779"/>
                <a:gd name="connsiteY154" fmla="*/ 776593 h 1129372"/>
                <a:gd name="connsiteX155" fmla="*/ 5820625 w 12187779"/>
                <a:gd name="connsiteY155" fmla="*/ 751827 h 1129372"/>
                <a:gd name="connsiteX156" fmla="*/ 5759984 w 12187779"/>
                <a:gd name="connsiteY156" fmla="*/ 725906 h 1129372"/>
                <a:gd name="connsiteX157" fmla="*/ 5699342 w 12187779"/>
                <a:gd name="connsiteY157" fmla="*/ 699029 h 1129372"/>
                <a:gd name="connsiteX158" fmla="*/ 5638741 w 12187779"/>
                <a:gd name="connsiteY158" fmla="*/ 671356 h 1129372"/>
                <a:gd name="connsiteX159" fmla="*/ 5578179 w 12187779"/>
                <a:gd name="connsiteY159" fmla="*/ 643086 h 1129372"/>
                <a:gd name="connsiteX160" fmla="*/ 5517657 w 12187779"/>
                <a:gd name="connsiteY160" fmla="*/ 614378 h 1129372"/>
                <a:gd name="connsiteX161" fmla="*/ 5457174 w 12187779"/>
                <a:gd name="connsiteY161" fmla="*/ 585391 h 1129372"/>
                <a:gd name="connsiteX162" fmla="*/ 5396772 w 12187779"/>
                <a:gd name="connsiteY162" fmla="*/ 556285 h 1129372"/>
                <a:gd name="connsiteX163" fmla="*/ 5336409 w 12187779"/>
                <a:gd name="connsiteY163" fmla="*/ 527258 h 1129372"/>
                <a:gd name="connsiteX164" fmla="*/ 5276126 w 12187779"/>
                <a:gd name="connsiteY164" fmla="*/ 498391 h 1129372"/>
                <a:gd name="connsiteX165" fmla="*/ 5215923 w 12187779"/>
                <a:gd name="connsiteY165" fmla="*/ 469842 h 1129372"/>
                <a:gd name="connsiteX166" fmla="*/ 5155799 w 12187779"/>
                <a:gd name="connsiteY166" fmla="*/ 441771 h 1129372"/>
                <a:gd name="connsiteX167" fmla="*/ 5095755 w 12187779"/>
                <a:gd name="connsiteY167" fmla="*/ 414217 h 1129372"/>
                <a:gd name="connsiteX168" fmla="*/ 5035790 w 12187779"/>
                <a:gd name="connsiteY168" fmla="*/ 387381 h 1129372"/>
                <a:gd name="connsiteX169" fmla="*/ 4975905 w 12187779"/>
                <a:gd name="connsiteY169" fmla="*/ 361300 h 1129372"/>
                <a:gd name="connsiteX170" fmla="*/ 4916140 w 12187779"/>
                <a:gd name="connsiteY170" fmla="*/ 336096 h 1129372"/>
                <a:gd name="connsiteX171" fmla="*/ 4856493 w 12187779"/>
                <a:gd name="connsiteY171" fmla="*/ 311848 h 1129372"/>
                <a:gd name="connsiteX172" fmla="*/ 4796927 w 12187779"/>
                <a:gd name="connsiteY172" fmla="*/ 288634 h 1129372"/>
                <a:gd name="connsiteX173" fmla="*/ 4737480 w 12187779"/>
                <a:gd name="connsiteY173" fmla="*/ 266536 h 1129372"/>
                <a:gd name="connsiteX174" fmla="*/ 4678193 w 12187779"/>
                <a:gd name="connsiteY174" fmla="*/ 245592 h 1129372"/>
                <a:gd name="connsiteX175" fmla="*/ 4618985 w 12187779"/>
                <a:gd name="connsiteY175" fmla="*/ 225843 h 1129372"/>
                <a:gd name="connsiteX176" fmla="*/ 4559936 w 12187779"/>
                <a:gd name="connsiteY176" fmla="*/ 207407 h 1129372"/>
                <a:gd name="connsiteX177" fmla="*/ 4501007 w 12187779"/>
                <a:gd name="connsiteY177" fmla="*/ 190246 h 1129372"/>
                <a:gd name="connsiteX178" fmla="*/ 4442236 w 12187779"/>
                <a:gd name="connsiteY178" fmla="*/ 174439 h 1129372"/>
                <a:gd name="connsiteX179" fmla="*/ 4383586 w 12187779"/>
                <a:gd name="connsiteY179" fmla="*/ 159985 h 1129372"/>
                <a:gd name="connsiteX180" fmla="*/ 4325094 w 12187779"/>
                <a:gd name="connsiteY180" fmla="*/ 146925 h 1129372"/>
                <a:gd name="connsiteX181" fmla="*/ 4266762 w 12187779"/>
                <a:gd name="connsiteY181" fmla="*/ 135259 h 1129372"/>
                <a:gd name="connsiteX182" fmla="*/ 4208629 w 12187779"/>
                <a:gd name="connsiteY182" fmla="*/ 125344 h 1129372"/>
                <a:gd name="connsiteX183" fmla="*/ 4150616 w 12187779"/>
                <a:gd name="connsiteY183" fmla="*/ 122159 h 1129372"/>
                <a:gd name="connsiteX184" fmla="*/ 4092801 w 12187779"/>
                <a:gd name="connsiteY184" fmla="*/ 126459 h 1129372"/>
                <a:gd name="connsiteX185" fmla="*/ 4035186 w 12187779"/>
                <a:gd name="connsiteY185" fmla="*/ 137090 h 1129372"/>
                <a:gd name="connsiteX186" fmla="*/ 3977730 w 12187779"/>
                <a:gd name="connsiteY186" fmla="*/ 153017 h 1129372"/>
                <a:gd name="connsiteX187" fmla="*/ 3920473 w 12187779"/>
                <a:gd name="connsiteY187" fmla="*/ 173165 h 1129372"/>
                <a:gd name="connsiteX188" fmla="*/ 3863375 w 12187779"/>
                <a:gd name="connsiteY188" fmla="*/ 196657 h 1129372"/>
                <a:gd name="connsiteX189" fmla="*/ 3806516 w 12187779"/>
                <a:gd name="connsiteY189" fmla="*/ 222657 h 1129372"/>
                <a:gd name="connsiteX190" fmla="*/ 3749856 w 12187779"/>
                <a:gd name="connsiteY190" fmla="*/ 250370 h 1129372"/>
                <a:gd name="connsiteX191" fmla="*/ 3693435 w 12187779"/>
                <a:gd name="connsiteY191" fmla="*/ 279118 h 1129372"/>
                <a:gd name="connsiteX192" fmla="*/ 3637214 w 12187779"/>
                <a:gd name="connsiteY192" fmla="*/ 308184 h 1129372"/>
                <a:gd name="connsiteX193" fmla="*/ 3581191 w 12187779"/>
                <a:gd name="connsiteY193" fmla="*/ 337092 h 1129372"/>
                <a:gd name="connsiteX194" fmla="*/ 3525407 w 12187779"/>
                <a:gd name="connsiteY194" fmla="*/ 365282 h 1129372"/>
                <a:gd name="connsiteX195" fmla="*/ 3469863 w 12187779"/>
                <a:gd name="connsiteY195" fmla="*/ 392278 h 1129372"/>
                <a:gd name="connsiteX196" fmla="*/ 3414556 w 12187779"/>
                <a:gd name="connsiteY196" fmla="*/ 417682 h 1129372"/>
                <a:gd name="connsiteX197" fmla="*/ 3359489 w 12187779"/>
                <a:gd name="connsiteY197" fmla="*/ 441213 h 1129372"/>
                <a:gd name="connsiteX198" fmla="*/ 3304701 w 12187779"/>
                <a:gd name="connsiteY198" fmla="*/ 462516 h 1129372"/>
                <a:gd name="connsiteX199" fmla="*/ 3250112 w 12187779"/>
                <a:gd name="connsiteY199" fmla="*/ 481349 h 1129372"/>
                <a:gd name="connsiteX200" fmla="*/ 3195841 w 12187779"/>
                <a:gd name="connsiteY200" fmla="*/ 497555 h 1129372"/>
                <a:gd name="connsiteX201" fmla="*/ 3141809 w 12187779"/>
                <a:gd name="connsiteY201" fmla="*/ 510933 h 1129372"/>
                <a:gd name="connsiteX202" fmla="*/ 3088056 w 12187779"/>
                <a:gd name="connsiteY202" fmla="*/ 521365 h 1129372"/>
                <a:gd name="connsiteX203" fmla="*/ 3034542 w 12187779"/>
                <a:gd name="connsiteY203" fmla="*/ 528851 h 1129372"/>
                <a:gd name="connsiteX204" fmla="*/ 2981346 w 12187779"/>
                <a:gd name="connsiteY204" fmla="*/ 533271 h 1129372"/>
                <a:gd name="connsiteX205" fmla="*/ 2928429 w 12187779"/>
                <a:gd name="connsiteY205" fmla="*/ 534624 h 1129372"/>
                <a:gd name="connsiteX206" fmla="*/ 2875791 w 12187779"/>
                <a:gd name="connsiteY206" fmla="*/ 532992 h 1129372"/>
                <a:gd name="connsiteX207" fmla="*/ 2823471 w 12187779"/>
                <a:gd name="connsiteY207" fmla="*/ 528413 h 1129372"/>
                <a:gd name="connsiteX208" fmla="*/ 2771470 w 12187779"/>
                <a:gd name="connsiteY208" fmla="*/ 520887 h 1129372"/>
                <a:gd name="connsiteX209" fmla="*/ 2719748 w 12187779"/>
                <a:gd name="connsiteY209" fmla="*/ 510615 h 1129372"/>
                <a:gd name="connsiteX210" fmla="*/ 2668344 w 12187779"/>
                <a:gd name="connsiteY210" fmla="*/ 497714 h 1129372"/>
                <a:gd name="connsiteX211" fmla="*/ 2617259 w 12187779"/>
                <a:gd name="connsiteY211" fmla="*/ 482265 h 1129372"/>
                <a:gd name="connsiteX212" fmla="*/ 2566492 w 12187779"/>
                <a:gd name="connsiteY212" fmla="*/ 464427 h 1129372"/>
                <a:gd name="connsiteX213" fmla="*/ 2516083 w 12187779"/>
                <a:gd name="connsiteY213" fmla="*/ 444478 h 1129372"/>
                <a:gd name="connsiteX214" fmla="*/ 2465954 w 12187779"/>
                <a:gd name="connsiteY214" fmla="*/ 422499 h 1129372"/>
                <a:gd name="connsiteX215" fmla="*/ 2416222 w 12187779"/>
                <a:gd name="connsiteY215" fmla="*/ 398768 h 1129372"/>
                <a:gd name="connsiteX216" fmla="*/ 2366809 w 12187779"/>
                <a:gd name="connsiteY216" fmla="*/ 373445 h 1129372"/>
                <a:gd name="connsiteX217" fmla="*/ 2317754 w 12187779"/>
                <a:gd name="connsiteY217" fmla="*/ 346887 h 1129372"/>
                <a:gd name="connsiteX218" fmla="*/ 2269058 w 12187779"/>
                <a:gd name="connsiteY218" fmla="*/ 322359 h 1129372"/>
                <a:gd name="connsiteX219" fmla="*/ 2220720 w 12187779"/>
                <a:gd name="connsiteY219" fmla="*/ 301097 h 1129372"/>
                <a:gd name="connsiteX220" fmla="*/ 2172740 w 12187779"/>
                <a:gd name="connsiteY220" fmla="*/ 283020 h 1129372"/>
                <a:gd name="connsiteX221" fmla="*/ 2125159 w 12187779"/>
                <a:gd name="connsiteY221" fmla="*/ 267969 h 1129372"/>
                <a:gd name="connsiteX222" fmla="*/ 2077936 w 12187779"/>
                <a:gd name="connsiteY222" fmla="*/ 255865 h 1129372"/>
                <a:gd name="connsiteX223" fmla="*/ 2031111 w 12187779"/>
                <a:gd name="connsiteY223" fmla="*/ 246548 h 1129372"/>
                <a:gd name="connsiteX224" fmla="*/ 1984644 w 12187779"/>
                <a:gd name="connsiteY224" fmla="*/ 239898 h 1129372"/>
                <a:gd name="connsiteX225" fmla="*/ 1938616 w 12187779"/>
                <a:gd name="connsiteY225" fmla="*/ 235757 h 1129372"/>
                <a:gd name="connsiteX226" fmla="*/ 1892945 w 12187779"/>
                <a:gd name="connsiteY226" fmla="*/ 234005 h 1129372"/>
                <a:gd name="connsiteX227" fmla="*/ 1847713 w 12187779"/>
                <a:gd name="connsiteY227" fmla="*/ 234443 h 1129372"/>
                <a:gd name="connsiteX228" fmla="*/ 1802879 w 12187779"/>
                <a:gd name="connsiteY228" fmla="*/ 236952 h 1129372"/>
                <a:gd name="connsiteX229" fmla="*/ 1758443 w 12187779"/>
                <a:gd name="connsiteY229" fmla="*/ 241332 h 1129372"/>
                <a:gd name="connsiteX230" fmla="*/ 1714445 w 12187779"/>
                <a:gd name="connsiteY230" fmla="*/ 247463 h 1129372"/>
                <a:gd name="connsiteX231" fmla="*/ 1670885 w 12187779"/>
                <a:gd name="connsiteY231" fmla="*/ 255148 h 1129372"/>
                <a:gd name="connsiteX232" fmla="*/ 1627724 w 12187779"/>
                <a:gd name="connsiteY232" fmla="*/ 264266 h 1129372"/>
                <a:gd name="connsiteX233" fmla="*/ 1585000 w 12187779"/>
                <a:gd name="connsiteY233" fmla="*/ 274619 h 1129372"/>
                <a:gd name="connsiteX234" fmla="*/ 1542754 w 12187779"/>
                <a:gd name="connsiteY234" fmla="*/ 286046 h 1129372"/>
                <a:gd name="connsiteX235" fmla="*/ 1500946 w 12187779"/>
                <a:gd name="connsiteY235" fmla="*/ 298429 h 1129372"/>
                <a:gd name="connsiteX236" fmla="*/ 1459576 w 12187779"/>
                <a:gd name="connsiteY236" fmla="*/ 311609 h 1129372"/>
                <a:gd name="connsiteX237" fmla="*/ 1418684 w 12187779"/>
                <a:gd name="connsiteY237" fmla="*/ 325425 h 1129372"/>
                <a:gd name="connsiteX238" fmla="*/ 1378230 w 12187779"/>
                <a:gd name="connsiteY238" fmla="*/ 339759 h 1129372"/>
                <a:gd name="connsiteX239" fmla="*/ 1338253 w 12187779"/>
                <a:gd name="connsiteY239" fmla="*/ 354412 h 1129372"/>
                <a:gd name="connsiteX240" fmla="*/ 1298755 w 12187779"/>
                <a:gd name="connsiteY240" fmla="*/ 369344 h 1129372"/>
                <a:gd name="connsiteX241" fmla="*/ 1259734 w 12187779"/>
                <a:gd name="connsiteY241" fmla="*/ 384315 h 1129372"/>
                <a:gd name="connsiteX242" fmla="*/ 1221231 w 12187779"/>
                <a:gd name="connsiteY242" fmla="*/ 399326 h 1129372"/>
                <a:gd name="connsiteX243" fmla="*/ 1183205 w 12187779"/>
                <a:gd name="connsiteY243" fmla="*/ 414178 h 1129372"/>
                <a:gd name="connsiteX244" fmla="*/ 1145618 w 12187779"/>
                <a:gd name="connsiteY244" fmla="*/ 428830 h 1129372"/>
                <a:gd name="connsiteX245" fmla="*/ 1108588 w 12187779"/>
                <a:gd name="connsiteY245" fmla="*/ 443125 h 1129372"/>
                <a:gd name="connsiteX246" fmla="*/ 1072076 w 12187779"/>
                <a:gd name="connsiteY246" fmla="*/ 457021 h 1129372"/>
                <a:gd name="connsiteX247" fmla="*/ 1036041 w 12187779"/>
                <a:gd name="connsiteY247" fmla="*/ 470359 h 1129372"/>
                <a:gd name="connsiteX248" fmla="*/ 1000524 w 12187779"/>
                <a:gd name="connsiteY248" fmla="*/ 483141 h 1129372"/>
                <a:gd name="connsiteX249" fmla="*/ 965525 w 12187779"/>
                <a:gd name="connsiteY249" fmla="*/ 495245 h 1129372"/>
                <a:gd name="connsiteX250" fmla="*/ 931083 w 12187779"/>
                <a:gd name="connsiteY250" fmla="*/ 506633 h 1129372"/>
                <a:gd name="connsiteX251" fmla="*/ 897159 w 12187779"/>
                <a:gd name="connsiteY251" fmla="*/ 517264 h 1129372"/>
                <a:gd name="connsiteX252" fmla="*/ 863793 w 12187779"/>
                <a:gd name="connsiteY252" fmla="*/ 527059 h 1129372"/>
                <a:gd name="connsiteX253" fmla="*/ 830943 w 12187779"/>
                <a:gd name="connsiteY253" fmla="*/ 535978 h 1129372"/>
                <a:gd name="connsiteX254" fmla="*/ 798652 w 12187779"/>
                <a:gd name="connsiteY254" fmla="*/ 543981 h 1129372"/>
                <a:gd name="connsiteX255" fmla="*/ 766917 w 12187779"/>
                <a:gd name="connsiteY255" fmla="*/ 551069 h 1129372"/>
                <a:gd name="connsiteX256" fmla="*/ 735741 w 12187779"/>
                <a:gd name="connsiteY256" fmla="*/ 557240 h 1129372"/>
                <a:gd name="connsiteX257" fmla="*/ 705121 w 12187779"/>
                <a:gd name="connsiteY257" fmla="*/ 562377 h 1129372"/>
                <a:gd name="connsiteX258" fmla="*/ 675099 w 12187779"/>
                <a:gd name="connsiteY258" fmla="*/ 566598 h 1129372"/>
                <a:gd name="connsiteX259" fmla="*/ 645635 w 12187779"/>
                <a:gd name="connsiteY259" fmla="*/ 569783 h 1129372"/>
                <a:gd name="connsiteX260" fmla="*/ 616767 w 12187779"/>
                <a:gd name="connsiteY260" fmla="*/ 572052 h 1129372"/>
                <a:gd name="connsiteX261" fmla="*/ 588497 w 12187779"/>
                <a:gd name="connsiteY261" fmla="*/ 573327 h 1129372"/>
                <a:gd name="connsiteX262" fmla="*/ 560784 w 12187779"/>
                <a:gd name="connsiteY262" fmla="*/ 573685 h 1129372"/>
                <a:gd name="connsiteX263" fmla="*/ 533669 w 12187779"/>
                <a:gd name="connsiteY263" fmla="*/ 573088 h 1129372"/>
                <a:gd name="connsiteX264" fmla="*/ 507190 w 12187779"/>
                <a:gd name="connsiteY264" fmla="*/ 571575 h 1129372"/>
                <a:gd name="connsiteX265" fmla="*/ 481309 w 12187779"/>
                <a:gd name="connsiteY265" fmla="*/ 569225 h 1129372"/>
                <a:gd name="connsiteX266" fmla="*/ 456025 w 12187779"/>
                <a:gd name="connsiteY266" fmla="*/ 566000 h 1129372"/>
                <a:gd name="connsiteX267" fmla="*/ 431379 w 12187779"/>
                <a:gd name="connsiteY267" fmla="*/ 561979 h 1129372"/>
                <a:gd name="connsiteX268" fmla="*/ 407329 w 12187779"/>
                <a:gd name="connsiteY268" fmla="*/ 557679 h 1129372"/>
                <a:gd name="connsiteX269" fmla="*/ 383956 w 12187779"/>
                <a:gd name="connsiteY269" fmla="*/ 553378 h 1129372"/>
                <a:gd name="connsiteX270" fmla="*/ 361181 w 12187779"/>
                <a:gd name="connsiteY270" fmla="*/ 549118 h 1129372"/>
                <a:gd name="connsiteX271" fmla="*/ 339043 w 12187779"/>
                <a:gd name="connsiteY271" fmla="*/ 544897 h 1129372"/>
                <a:gd name="connsiteX272" fmla="*/ 317581 w 12187779"/>
                <a:gd name="connsiteY272" fmla="*/ 540796 h 1129372"/>
                <a:gd name="connsiteX273" fmla="*/ 296757 w 12187779"/>
                <a:gd name="connsiteY273" fmla="*/ 536695 h 1129372"/>
                <a:gd name="connsiteX274" fmla="*/ 276570 w 12187779"/>
                <a:gd name="connsiteY274" fmla="*/ 532753 h 1129372"/>
                <a:gd name="connsiteX275" fmla="*/ 257099 w 12187779"/>
                <a:gd name="connsiteY275" fmla="*/ 528891 h 1129372"/>
                <a:gd name="connsiteX276" fmla="*/ 238226 w 12187779"/>
                <a:gd name="connsiteY276" fmla="*/ 525148 h 1129372"/>
                <a:gd name="connsiteX277" fmla="*/ 220069 w 12187779"/>
                <a:gd name="connsiteY277" fmla="*/ 521485 h 1129372"/>
                <a:gd name="connsiteX278" fmla="*/ 202589 w 12187779"/>
                <a:gd name="connsiteY278" fmla="*/ 518021 h 1129372"/>
                <a:gd name="connsiteX279" fmla="*/ 185787 w 12187779"/>
                <a:gd name="connsiteY279" fmla="*/ 514636 h 1129372"/>
                <a:gd name="connsiteX280" fmla="*/ 169701 w 12187779"/>
                <a:gd name="connsiteY280" fmla="*/ 511371 h 1129372"/>
                <a:gd name="connsiteX281" fmla="*/ 154251 w 12187779"/>
                <a:gd name="connsiteY281" fmla="*/ 508265 h 1129372"/>
                <a:gd name="connsiteX282" fmla="*/ 139519 w 12187779"/>
                <a:gd name="connsiteY282" fmla="*/ 505319 h 1129372"/>
                <a:gd name="connsiteX283" fmla="*/ 125543 w 12187779"/>
                <a:gd name="connsiteY283" fmla="*/ 502492 h 1129372"/>
                <a:gd name="connsiteX284" fmla="*/ 112205 w 12187779"/>
                <a:gd name="connsiteY284" fmla="*/ 499824 h 1129372"/>
                <a:gd name="connsiteX285" fmla="*/ 99622 w 12187779"/>
                <a:gd name="connsiteY285" fmla="*/ 497316 h 1129372"/>
                <a:gd name="connsiteX286" fmla="*/ 87757 w 12187779"/>
                <a:gd name="connsiteY286" fmla="*/ 494927 h 1129372"/>
                <a:gd name="connsiteX287" fmla="*/ 76608 w 12187779"/>
                <a:gd name="connsiteY287" fmla="*/ 492737 h 1129372"/>
                <a:gd name="connsiteX288" fmla="*/ 66216 w 12187779"/>
                <a:gd name="connsiteY288" fmla="*/ 490666 h 1129372"/>
                <a:gd name="connsiteX289" fmla="*/ 56540 w 12187779"/>
                <a:gd name="connsiteY289" fmla="*/ 488715 h 1129372"/>
                <a:gd name="connsiteX290" fmla="*/ 47621 w 12187779"/>
                <a:gd name="connsiteY290" fmla="*/ 486963 h 1129372"/>
                <a:gd name="connsiteX291" fmla="*/ 39459 w 12187779"/>
                <a:gd name="connsiteY291" fmla="*/ 485331 h 1129372"/>
                <a:gd name="connsiteX292" fmla="*/ 32013 w 12187779"/>
                <a:gd name="connsiteY292" fmla="*/ 483897 h 1129372"/>
                <a:gd name="connsiteX293" fmla="*/ 25364 w 12187779"/>
                <a:gd name="connsiteY293" fmla="*/ 482583 h 1129372"/>
                <a:gd name="connsiteX294" fmla="*/ 19431 w 12187779"/>
                <a:gd name="connsiteY294" fmla="*/ 481429 h 1129372"/>
                <a:gd name="connsiteX295" fmla="*/ 14334 w 12187779"/>
                <a:gd name="connsiteY295" fmla="*/ 480433 h 1129372"/>
                <a:gd name="connsiteX296" fmla="*/ 9954 w 12187779"/>
                <a:gd name="connsiteY296" fmla="*/ 479557 h 1129372"/>
                <a:gd name="connsiteX297" fmla="*/ 6371 w 12187779"/>
                <a:gd name="connsiteY297" fmla="*/ 478880 h 1129372"/>
                <a:gd name="connsiteX298" fmla="*/ 3584 w 12187779"/>
                <a:gd name="connsiteY298" fmla="*/ 478323 h 1129372"/>
                <a:gd name="connsiteX299" fmla="*/ 1593 w 12187779"/>
                <a:gd name="connsiteY299" fmla="*/ 477925 h 1129372"/>
                <a:gd name="connsiteX300" fmla="*/ 398 w 12187779"/>
                <a:gd name="connsiteY300" fmla="*/ 477686 h 1129372"/>
                <a:gd name="connsiteX301" fmla="*/ 0 w 12187779"/>
                <a:gd name="connsiteY301" fmla="*/ 477646 h 112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129372">
                  <a:moveTo>
                    <a:pt x="12187780" y="448341"/>
                  </a:moveTo>
                  <a:lnTo>
                    <a:pt x="12187381" y="448261"/>
                  </a:lnTo>
                  <a:lnTo>
                    <a:pt x="12186226" y="448062"/>
                  </a:lnTo>
                  <a:lnTo>
                    <a:pt x="12184116" y="447743"/>
                  </a:lnTo>
                  <a:lnTo>
                    <a:pt x="12181369" y="447266"/>
                  </a:lnTo>
                  <a:lnTo>
                    <a:pt x="12177825" y="446668"/>
                  </a:lnTo>
                  <a:lnTo>
                    <a:pt x="12173365" y="445952"/>
                  </a:lnTo>
                  <a:lnTo>
                    <a:pt x="12168269" y="445076"/>
                  </a:lnTo>
                  <a:lnTo>
                    <a:pt x="12162376" y="444160"/>
                  </a:lnTo>
                  <a:lnTo>
                    <a:pt x="12155687" y="443085"/>
                  </a:lnTo>
                  <a:lnTo>
                    <a:pt x="12148360" y="441930"/>
                  </a:lnTo>
                  <a:lnTo>
                    <a:pt x="12140079" y="440696"/>
                  </a:lnTo>
                  <a:lnTo>
                    <a:pt x="12131200" y="439382"/>
                  </a:lnTo>
                  <a:lnTo>
                    <a:pt x="12121484" y="438028"/>
                  </a:lnTo>
                  <a:lnTo>
                    <a:pt x="12111132" y="436595"/>
                  </a:lnTo>
                  <a:lnTo>
                    <a:pt x="12100023" y="435121"/>
                  </a:lnTo>
                  <a:lnTo>
                    <a:pt x="12088077" y="433648"/>
                  </a:lnTo>
                  <a:lnTo>
                    <a:pt x="12075496" y="432175"/>
                  </a:lnTo>
                  <a:lnTo>
                    <a:pt x="12062276" y="430742"/>
                  </a:lnTo>
                  <a:lnTo>
                    <a:pt x="12048260" y="429348"/>
                  </a:lnTo>
                  <a:lnTo>
                    <a:pt x="12033448" y="428034"/>
                  </a:lnTo>
                  <a:lnTo>
                    <a:pt x="12018119" y="426839"/>
                  </a:lnTo>
                  <a:lnTo>
                    <a:pt x="12001992" y="425764"/>
                  </a:lnTo>
                  <a:lnTo>
                    <a:pt x="11985110" y="424888"/>
                  </a:lnTo>
                  <a:lnTo>
                    <a:pt x="11967671" y="424251"/>
                  </a:lnTo>
                  <a:lnTo>
                    <a:pt x="11949474" y="423893"/>
                  </a:lnTo>
                  <a:lnTo>
                    <a:pt x="11930601" y="423813"/>
                  </a:lnTo>
                  <a:lnTo>
                    <a:pt x="11911210" y="424132"/>
                  </a:lnTo>
                  <a:lnTo>
                    <a:pt x="11891023" y="424888"/>
                  </a:lnTo>
                  <a:lnTo>
                    <a:pt x="11870198" y="426202"/>
                  </a:lnTo>
                  <a:lnTo>
                    <a:pt x="11848736" y="428074"/>
                  </a:lnTo>
                  <a:lnTo>
                    <a:pt x="11826599" y="430582"/>
                  </a:lnTo>
                  <a:lnTo>
                    <a:pt x="11803783" y="433887"/>
                  </a:lnTo>
                  <a:lnTo>
                    <a:pt x="11780450" y="437789"/>
                  </a:lnTo>
                  <a:lnTo>
                    <a:pt x="11756361" y="442209"/>
                  </a:lnTo>
                  <a:lnTo>
                    <a:pt x="11731714" y="447146"/>
                  </a:lnTo>
                  <a:lnTo>
                    <a:pt x="11706430" y="452641"/>
                  </a:lnTo>
                  <a:lnTo>
                    <a:pt x="11680509" y="458693"/>
                  </a:lnTo>
                  <a:lnTo>
                    <a:pt x="11654031" y="465263"/>
                  </a:lnTo>
                  <a:lnTo>
                    <a:pt x="11626915" y="472350"/>
                  </a:lnTo>
                  <a:lnTo>
                    <a:pt x="11599283" y="479916"/>
                  </a:lnTo>
                  <a:lnTo>
                    <a:pt x="11570972" y="488038"/>
                  </a:lnTo>
                  <a:lnTo>
                    <a:pt x="11542145" y="496559"/>
                  </a:lnTo>
                  <a:lnTo>
                    <a:pt x="11512680" y="505558"/>
                  </a:lnTo>
                  <a:lnTo>
                    <a:pt x="11482658" y="514955"/>
                  </a:lnTo>
                  <a:lnTo>
                    <a:pt x="11451999" y="524710"/>
                  </a:lnTo>
                  <a:lnTo>
                    <a:pt x="11420822" y="534823"/>
                  </a:lnTo>
                  <a:lnTo>
                    <a:pt x="11389128" y="545216"/>
                  </a:lnTo>
                  <a:lnTo>
                    <a:pt x="11356757" y="555807"/>
                  </a:lnTo>
                  <a:lnTo>
                    <a:pt x="11324026" y="566637"/>
                  </a:lnTo>
                  <a:lnTo>
                    <a:pt x="11290580" y="577547"/>
                  </a:lnTo>
                  <a:lnTo>
                    <a:pt x="11256656" y="588537"/>
                  </a:lnTo>
                  <a:lnTo>
                    <a:pt x="11222215" y="599526"/>
                  </a:lnTo>
                  <a:lnTo>
                    <a:pt x="11187215" y="610436"/>
                  </a:lnTo>
                  <a:lnTo>
                    <a:pt x="11151739" y="621227"/>
                  </a:lnTo>
                  <a:lnTo>
                    <a:pt x="11115704" y="631738"/>
                  </a:lnTo>
                  <a:lnTo>
                    <a:pt x="11079151" y="642011"/>
                  </a:lnTo>
                  <a:lnTo>
                    <a:pt x="11042082" y="651886"/>
                  </a:lnTo>
                  <a:lnTo>
                    <a:pt x="11004574" y="661362"/>
                  </a:lnTo>
                  <a:lnTo>
                    <a:pt x="10966469" y="670241"/>
                  </a:lnTo>
                  <a:lnTo>
                    <a:pt x="10927966" y="678563"/>
                  </a:lnTo>
                  <a:lnTo>
                    <a:pt x="10889024" y="686208"/>
                  </a:lnTo>
                  <a:lnTo>
                    <a:pt x="10849486" y="693057"/>
                  </a:lnTo>
                  <a:lnTo>
                    <a:pt x="10809510" y="699109"/>
                  </a:lnTo>
                  <a:lnTo>
                    <a:pt x="10769016" y="704245"/>
                  </a:lnTo>
                  <a:lnTo>
                    <a:pt x="10728164" y="708466"/>
                  </a:lnTo>
                  <a:lnTo>
                    <a:pt x="10686754" y="711611"/>
                  </a:lnTo>
                  <a:lnTo>
                    <a:pt x="10644946" y="713722"/>
                  </a:lnTo>
                  <a:lnTo>
                    <a:pt x="10602780" y="714717"/>
                  </a:lnTo>
                  <a:lnTo>
                    <a:pt x="10560056" y="714598"/>
                  </a:lnTo>
                  <a:lnTo>
                    <a:pt x="10516814" y="713324"/>
                  </a:lnTo>
                  <a:lnTo>
                    <a:pt x="10473334" y="710855"/>
                  </a:lnTo>
                  <a:lnTo>
                    <a:pt x="10429296" y="707271"/>
                  </a:lnTo>
                  <a:lnTo>
                    <a:pt x="10384900" y="702573"/>
                  </a:lnTo>
                  <a:lnTo>
                    <a:pt x="10340106" y="696760"/>
                  </a:lnTo>
                  <a:lnTo>
                    <a:pt x="10294754" y="689951"/>
                  </a:lnTo>
                  <a:lnTo>
                    <a:pt x="10249164" y="682187"/>
                  </a:lnTo>
                  <a:lnTo>
                    <a:pt x="10203056" y="673586"/>
                  </a:lnTo>
                  <a:lnTo>
                    <a:pt x="10156668" y="664309"/>
                  </a:lnTo>
                  <a:lnTo>
                    <a:pt x="10109764" y="654553"/>
                  </a:lnTo>
                  <a:lnTo>
                    <a:pt x="10062621" y="644400"/>
                  </a:lnTo>
                  <a:lnTo>
                    <a:pt x="10015039" y="634167"/>
                  </a:lnTo>
                  <a:lnTo>
                    <a:pt x="9967100" y="624093"/>
                  </a:lnTo>
                  <a:lnTo>
                    <a:pt x="9918761" y="614458"/>
                  </a:lnTo>
                  <a:lnTo>
                    <a:pt x="9869985" y="603070"/>
                  </a:lnTo>
                  <a:lnTo>
                    <a:pt x="9820930" y="586586"/>
                  </a:lnTo>
                  <a:lnTo>
                    <a:pt x="9771518" y="565483"/>
                  </a:lnTo>
                  <a:lnTo>
                    <a:pt x="9721786" y="540239"/>
                  </a:lnTo>
                  <a:lnTo>
                    <a:pt x="9671696" y="511451"/>
                  </a:lnTo>
                  <a:lnTo>
                    <a:pt x="9621248" y="479637"/>
                  </a:lnTo>
                  <a:lnTo>
                    <a:pt x="9570481" y="445354"/>
                  </a:lnTo>
                  <a:lnTo>
                    <a:pt x="9519395" y="409200"/>
                  </a:lnTo>
                  <a:lnTo>
                    <a:pt x="9467992" y="371733"/>
                  </a:lnTo>
                  <a:lnTo>
                    <a:pt x="9416309" y="333468"/>
                  </a:lnTo>
                  <a:lnTo>
                    <a:pt x="9364268" y="294965"/>
                  </a:lnTo>
                  <a:lnTo>
                    <a:pt x="9311949" y="256860"/>
                  </a:lnTo>
                  <a:lnTo>
                    <a:pt x="9259311" y="219631"/>
                  </a:lnTo>
                  <a:lnTo>
                    <a:pt x="9206394" y="183836"/>
                  </a:lnTo>
                  <a:lnTo>
                    <a:pt x="9153198" y="149991"/>
                  </a:lnTo>
                  <a:lnTo>
                    <a:pt x="9099723" y="118536"/>
                  </a:lnTo>
                  <a:lnTo>
                    <a:pt x="9045970" y="89947"/>
                  </a:lnTo>
                  <a:lnTo>
                    <a:pt x="8991898" y="64663"/>
                  </a:lnTo>
                  <a:lnTo>
                    <a:pt x="8937628" y="43082"/>
                  </a:lnTo>
                  <a:lnTo>
                    <a:pt x="8883079" y="25563"/>
                  </a:lnTo>
                  <a:lnTo>
                    <a:pt x="8828251" y="12343"/>
                  </a:lnTo>
                  <a:lnTo>
                    <a:pt x="8773183" y="3783"/>
                  </a:lnTo>
                  <a:lnTo>
                    <a:pt x="8717878" y="0"/>
                  </a:lnTo>
                  <a:lnTo>
                    <a:pt x="8662332" y="1155"/>
                  </a:lnTo>
                  <a:lnTo>
                    <a:pt x="8606548" y="7326"/>
                  </a:lnTo>
                  <a:lnTo>
                    <a:pt x="8550566" y="18515"/>
                  </a:lnTo>
                  <a:lnTo>
                    <a:pt x="8494304" y="34641"/>
                  </a:lnTo>
                  <a:lnTo>
                    <a:pt x="8437883" y="55585"/>
                  </a:lnTo>
                  <a:lnTo>
                    <a:pt x="8381224" y="81068"/>
                  </a:lnTo>
                  <a:lnTo>
                    <a:pt x="8324365" y="110811"/>
                  </a:lnTo>
                  <a:lnTo>
                    <a:pt x="8267307" y="144377"/>
                  </a:lnTo>
                  <a:lnTo>
                    <a:pt x="8210050" y="181208"/>
                  </a:lnTo>
                  <a:lnTo>
                    <a:pt x="8152594" y="220706"/>
                  </a:lnTo>
                  <a:lnTo>
                    <a:pt x="8094939" y="262116"/>
                  </a:lnTo>
                  <a:lnTo>
                    <a:pt x="8037124" y="304561"/>
                  </a:lnTo>
                  <a:lnTo>
                    <a:pt x="7979150" y="348519"/>
                  </a:lnTo>
                  <a:lnTo>
                    <a:pt x="7920978" y="397574"/>
                  </a:lnTo>
                  <a:lnTo>
                    <a:pt x="7862646" y="450889"/>
                  </a:lnTo>
                  <a:lnTo>
                    <a:pt x="7804194" y="507389"/>
                  </a:lnTo>
                  <a:lnTo>
                    <a:pt x="7745544" y="565960"/>
                  </a:lnTo>
                  <a:lnTo>
                    <a:pt x="7686774" y="625567"/>
                  </a:lnTo>
                  <a:lnTo>
                    <a:pt x="7627844" y="685213"/>
                  </a:lnTo>
                  <a:lnTo>
                    <a:pt x="7568756" y="743983"/>
                  </a:lnTo>
                  <a:lnTo>
                    <a:pt x="7509587" y="800921"/>
                  </a:lnTo>
                  <a:lnTo>
                    <a:pt x="7450260" y="855232"/>
                  </a:lnTo>
                  <a:lnTo>
                    <a:pt x="7390813" y="906198"/>
                  </a:lnTo>
                  <a:lnTo>
                    <a:pt x="7331286" y="953102"/>
                  </a:lnTo>
                  <a:lnTo>
                    <a:pt x="7271601" y="995348"/>
                  </a:lnTo>
                  <a:lnTo>
                    <a:pt x="7211835" y="1032378"/>
                  </a:lnTo>
                  <a:lnTo>
                    <a:pt x="7151990" y="1063873"/>
                  </a:lnTo>
                  <a:lnTo>
                    <a:pt x="7092025" y="1089396"/>
                  </a:lnTo>
                  <a:lnTo>
                    <a:pt x="7031981" y="1108787"/>
                  </a:lnTo>
                  <a:lnTo>
                    <a:pt x="6971817" y="1121927"/>
                  </a:lnTo>
                  <a:lnTo>
                    <a:pt x="6911614" y="1128735"/>
                  </a:lnTo>
                  <a:lnTo>
                    <a:pt x="6851331" y="1129373"/>
                  </a:lnTo>
                  <a:lnTo>
                    <a:pt x="6791008" y="1124077"/>
                  </a:lnTo>
                  <a:lnTo>
                    <a:pt x="6730566" y="1113127"/>
                  </a:lnTo>
                  <a:lnTo>
                    <a:pt x="6670123" y="1097041"/>
                  </a:lnTo>
                  <a:lnTo>
                    <a:pt x="6609601" y="1076376"/>
                  </a:lnTo>
                  <a:lnTo>
                    <a:pt x="6549000" y="1051888"/>
                  </a:lnTo>
                  <a:lnTo>
                    <a:pt x="6488398" y="1024375"/>
                  </a:lnTo>
                  <a:lnTo>
                    <a:pt x="6427796" y="994910"/>
                  </a:lnTo>
                  <a:lnTo>
                    <a:pt x="6367115" y="964490"/>
                  </a:lnTo>
                  <a:lnTo>
                    <a:pt x="6306434" y="934428"/>
                  </a:lnTo>
                  <a:lnTo>
                    <a:pt x="6245713" y="905999"/>
                  </a:lnTo>
                  <a:lnTo>
                    <a:pt x="6184952" y="880754"/>
                  </a:lnTo>
                  <a:lnTo>
                    <a:pt x="6124230" y="860289"/>
                  </a:lnTo>
                  <a:lnTo>
                    <a:pt x="6063509" y="842052"/>
                  </a:lnTo>
                  <a:lnTo>
                    <a:pt x="6002748" y="821865"/>
                  </a:lnTo>
                  <a:lnTo>
                    <a:pt x="5942027" y="800005"/>
                  </a:lnTo>
                  <a:lnTo>
                    <a:pt x="5881346" y="776593"/>
                  </a:lnTo>
                  <a:lnTo>
                    <a:pt x="5820625" y="751827"/>
                  </a:lnTo>
                  <a:lnTo>
                    <a:pt x="5759984" y="725906"/>
                  </a:lnTo>
                  <a:lnTo>
                    <a:pt x="5699342" y="699029"/>
                  </a:lnTo>
                  <a:lnTo>
                    <a:pt x="5638741" y="671356"/>
                  </a:lnTo>
                  <a:lnTo>
                    <a:pt x="5578179" y="643086"/>
                  </a:lnTo>
                  <a:lnTo>
                    <a:pt x="5517657" y="614378"/>
                  </a:lnTo>
                  <a:lnTo>
                    <a:pt x="5457174" y="585391"/>
                  </a:lnTo>
                  <a:lnTo>
                    <a:pt x="5396772" y="556285"/>
                  </a:lnTo>
                  <a:lnTo>
                    <a:pt x="5336409" y="527258"/>
                  </a:lnTo>
                  <a:lnTo>
                    <a:pt x="5276126" y="498391"/>
                  </a:lnTo>
                  <a:lnTo>
                    <a:pt x="5215923" y="469842"/>
                  </a:lnTo>
                  <a:lnTo>
                    <a:pt x="5155799" y="441771"/>
                  </a:lnTo>
                  <a:lnTo>
                    <a:pt x="5095755" y="414217"/>
                  </a:lnTo>
                  <a:lnTo>
                    <a:pt x="5035790" y="387381"/>
                  </a:lnTo>
                  <a:lnTo>
                    <a:pt x="4975905" y="361300"/>
                  </a:lnTo>
                  <a:lnTo>
                    <a:pt x="4916140" y="336096"/>
                  </a:lnTo>
                  <a:lnTo>
                    <a:pt x="4856493" y="311848"/>
                  </a:lnTo>
                  <a:lnTo>
                    <a:pt x="4796927" y="288634"/>
                  </a:lnTo>
                  <a:lnTo>
                    <a:pt x="4737480" y="266536"/>
                  </a:lnTo>
                  <a:lnTo>
                    <a:pt x="4678193" y="245592"/>
                  </a:lnTo>
                  <a:lnTo>
                    <a:pt x="4618985" y="225843"/>
                  </a:lnTo>
                  <a:lnTo>
                    <a:pt x="4559936" y="207407"/>
                  </a:lnTo>
                  <a:lnTo>
                    <a:pt x="4501007" y="190246"/>
                  </a:lnTo>
                  <a:lnTo>
                    <a:pt x="4442236" y="174439"/>
                  </a:lnTo>
                  <a:lnTo>
                    <a:pt x="4383586" y="159985"/>
                  </a:lnTo>
                  <a:lnTo>
                    <a:pt x="4325094" y="146925"/>
                  </a:lnTo>
                  <a:lnTo>
                    <a:pt x="4266762" y="135259"/>
                  </a:lnTo>
                  <a:lnTo>
                    <a:pt x="4208629" y="125344"/>
                  </a:lnTo>
                  <a:lnTo>
                    <a:pt x="4150616" y="122159"/>
                  </a:lnTo>
                  <a:lnTo>
                    <a:pt x="4092801" y="126459"/>
                  </a:lnTo>
                  <a:lnTo>
                    <a:pt x="4035186" y="137090"/>
                  </a:lnTo>
                  <a:lnTo>
                    <a:pt x="3977730" y="153017"/>
                  </a:lnTo>
                  <a:lnTo>
                    <a:pt x="3920473" y="173165"/>
                  </a:lnTo>
                  <a:lnTo>
                    <a:pt x="3863375" y="196657"/>
                  </a:lnTo>
                  <a:lnTo>
                    <a:pt x="3806516" y="222657"/>
                  </a:lnTo>
                  <a:lnTo>
                    <a:pt x="3749856" y="250370"/>
                  </a:lnTo>
                  <a:lnTo>
                    <a:pt x="3693435" y="279118"/>
                  </a:lnTo>
                  <a:lnTo>
                    <a:pt x="3637214" y="308184"/>
                  </a:lnTo>
                  <a:lnTo>
                    <a:pt x="3581191" y="337092"/>
                  </a:lnTo>
                  <a:lnTo>
                    <a:pt x="3525407" y="365282"/>
                  </a:lnTo>
                  <a:lnTo>
                    <a:pt x="3469863" y="392278"/>
                  </a:lnTo>
                  <a:lnTo>
                    <a:pt x="3414556" y="417682"/>
                  </a:lnTo>
                  <a:lnTo>
                    <a:pt x="3359489" y="441213"/>
                  </a:lnTo>
                  <a:lnTo>
                    <a:pt x="3304701" y="462516"/>
                  </a:lnTo>
                  <a:lnTo>
                    <a:pt x="3250112" y="481349"/>
                  </a:lnTo>
                  <a:lnTo>
                    <a:pt x="3195841" y="497555"/>
                  </a:lnTo>
                  <a:lnTo>
                    <a:pt x="3141809" y="510933"/>
                  </a:lnTo>
                  <a:lnTo>
                    <a:pt x="3088056" y="521365"/>
                  </a:lnTo>
                  <a:lnTo>
                    <a:pt x="3034542" y="528851"/>
                  </a:lnTo>
                  <a:lnTo>
                    <a:pt x="2981346" y="533271"/>
                  </a:lnTo>
                  <a:lnTo>
                    <a:pt x="2928429" y="534624"/>
                  </a:lnTo>
                  <a:lnTo>
                    <a:pt x="2875791" y="532992"/>
                  </a:lnTo>
                  <a:lnTo>
                    <a:pt x="2823471" y="528413"/>
                  </a:lnTo>
                  <a:lnTo>
                    <a:pt x="2771470" y="520887"/>
                  </a:lnTo>
                  <a:lnTo>
                    <a:pt x="2719748" y="510615"/>
                  </a:lnTo>
                  <a:lnTo>
                    <a:pt x="2668344" y="497714"/>
                  </a:lnTo>
                  <a:lnTo>
                    <a:pt x="2617259" y="482265"/>
                  </a:lnTo>
                  <a:lnTo>
                    <a:pt x="2566492" y="464427"/>
                  </a:lnTo>
                  <a:lnTo>
                    <a:pt x="2516083" y="444478"/>
                  </a:lnTo>
                  <a:lnTo>
                    <a:pt x="2465954" y="422499"/>
                  </a:lnTo>
                  <a:lnTo>
                    <a:pt x="2416222" y="398768"/>
                  </a:lnTo>
                  <a:lnTo>
                    <a:pt x="2366809" y="373445"/>
                  </a:lnTo>
                  <a:lnTo>
                    <a:pt x="2317754" y="346887"/>
                  </a:lnTo>
                  <a:lnTo>
                    <a:pt x="2269058" y="322359"/>
                  </a:lnTo>
                  <a:lnTo>
                    <a:pt x="2220720" y="301097"/>
                  </a:lnTo>
                  <a:lnTo>
                    <a:pt x="2172740" y="283020"/>
                  </a:lnTo>
                  <a:lnTo>
                    <a:pt x="2125159" y="267969"/>
                  </a:lnTo>
                  <a:lnTo>
                    <a:pt x="2077936" y="255865"/>
                  </a:lnTo>
                  <a:lnTo>
                    <a:pt x="2031111" y="246548"/>
                  </a:lnTo>
                  <a:lnTo>
                    <a:pt x="1984644" y="239898"/>
                  </a:lnTo>
                  <a:lnTo>
                    <a:pt x="1938616" y="235757"/>
                  </a:lnTo>
                  <a:lnTo>
                    <a:pt x="1892945" y="234005"/>
                  </a:lnTo>
                  <a:lnTo>
                    <a:pt x="1847713" y="234443"/>
                  </a:lnTo>
                  <a:lnTo>
                    <a:pt x="1802879" y="236952"/>
                  </a:lnTo>
                  <a:lnTo>
                    <a:pt x="1758443" y="241332"/>
                  </a:lnTo>
                  <a:lnTo>
                    <a:pt x="1714445" y="247463"/>
                  </a:lnTo>
                  <a:lnTo>
                    <a:pt x="1670885" y="255148"/>
                  </a:lnTo>
                  <a:lnTo>
                    <a:pt x="1627724" y="264266"/>
                  </a:lnTo>
                  <a:lnTo>
                    <a:pt x="1585000" y="274619"/>
                  </a:lnTo>
                  <a:lnTo>
                    <a:pt x="1542754" y="286046"/>
                  </a:lnTo>
                  <a:lnTo>
                    <a:pt x="1500946" y="298429"/>
                  </a:lnTo>
                  <a:lnTo>
                    <a:pt x="1459576" y="311609"/>
                  </a:lnTo>
                  <a:lnTo>
                    <a:pt x="1418684" y="325425"/>
                  </a:lnTo>
                  <a:lnTo>
                    <a:pt x="1378230" y="339759"/>
                  </a:lnTo>
                  <a:lnTo>
                    <a:pt x="1338253" y="354412"/>
                  </a:lnTo>
                  <a:lnTo>
                    <a:pt x="1298755" y="369344"/>
                  </a:lnTo>
                  <a:lnTo>
                    <a:pt x="1259734" y="384315"/>
                  </a:lnTo>
                  <a:lnTo>
                    <a:pt x="1221231" y="399326"/>
                  </a:lnTo>
                  <a:lnTo>
                    <a:pt x="1183205" y="414178"/>
                  </a:lnTo>
                  <a:lnTo>
                    <a:pt x="1145618" y="428830"/>
                  </a:lnTo>
                  <a:lnTo>
                    <a:pt x="1108588" y="443125"/>
                  </a:lnTo>
                  <a:lnTo>
                    <a:pt x="1072076" y="457021"/>
                  </a:lnTo>
                  <a:lnTo>
                    <a:pt x="1036041" y="470359"/>
                  </a:lnTo>
                  <a:lnTo>
                    <a:pt x="1000524" y="483141"/>
                  </a:lnTo>
                  <a:lnTo>
                    <a:pt x="965525" y="495245"/>
                  </a:lnTo>
                  <a:lnTo>
                    <a:pt x="931083" y="506633"/>
                  </a:lnTo>
                  <a:lnTo>
                    <a:pt x="897159" y="517264"/>
                  </a:lnTo>
                  <a:lnTo>
                    <a:pt x="863793" y="527059"/>
                  </a:lnTo>
                  <a:lnTo>
                    <a:pt x="830943" y="535978"/>
                  </a:lnTo>
                  <a:lnTo>
                    <a:pt x="798652" y="543981"/>
                  </a:lnTo>
                  <a:lnTo>
                    <a:pt x="766917" y="551069"/>
                  </a:lnTo>
                  <a:lnTo>
                    <a:pt x="735741" y="557240"/>
                  </a:lnTo>
                  <a:lnTo>
                    <a:pt x="705121" y="562377"/>
                  </a:lnTo>
                  <a:lnTo>
                    <a:pt x="675099" y="566598"/>
                  </a:lnTo>
                  <a:lnTo>
                    <a:pt x="645635" y="569783"/>
                  </a:lnTo>
                  <a:lnTo>
                    <a:pt x="616767" y="572052"/>
                  </a:lnTo>
                  <a:lnTo>
                    <a:pt x="588497" y="573327"/>
                  </a:lnTo>
                  <a:lnTo>
                    <a:pt x="560784" y="573685"/>
                  </a:lnTo>
                  <a:lnTo>
                    <a:pt x="533669" y="573088"/>
                  </a:lnTo>
                  <a:lnTo>
                    <a:pt x="507190" y="571575"/>
                  </a:lnTo>
                  <a:lnTo>
                    <a:pt x="481309" y="569225"/>
                  </a:lnTo>
                  <a:lnTo>
                    <a:pt x="456025" y="566000"/>
                  </a:lnTo>
                  <a:lnTo>
                    <a:pt x="431379" y="561979"/>
                  </a:lnTo>
                  <a:lnTo>
                    <a:pt x="407329" y="557679"/>
                  </a:lnTo>
                  <a:lnTo>
                    <a:pt x="383956" y="553378"/>
                  </a:lnTo>
                  <a:lnTo>
                    <a:pt x="361181" y="549118"/>
                  </a:lnTo>
                  <a:lnTo>
                    <a:pt x="339043" y="544897"/>
                  </a:lnTo>
                  <a:lnTo>
                    <a:pt x="317581" y="540796"/>
                  </a:lnTo>
                  <a:lnTo>
                    <a:pt x="296757" y="536695"/>
                  </a:lnTo>
                  <a:lnTo>
                    <a:pt x="276570" y="532753"/>
                  </a:lnTo>
                  <a:lnTo>
                    <a:pt x="257099" y="528891"/>
                  </a:lnTo>
                  <a:lnTo>
                    <a:pt x="238226" y="525148"/>
                  </a:lnTo>
                  <a:lnTo>
                    <a:pt x="220069" y="521485"/>
                  </a:lnTo>
                  <a:lnTo>
                    <a:pt x="202589" y="518021"/>
                  </a:lnTo>
                  <a:lnTo>
                    <a:pt x="185787" y="514636"/>
                  </a:lnTo>
                  <a:lnTo>
                    <a:pt x="169701" y="511371"/>
                  </a:lnTo>
                  <a:lnTo>
                    <a:pt x="154251" y="508265"/>
                  </a:lnTo>
                  <a:lnTo>
                    <a:pt x="139519" y="505319"/>
                  </a:lnTo>
                  <a:lnTo>
                    <a:pt x="125543" y="502492"/>
                  </a:lnTo>
                  <a:lnTo>
                    <a:pt x="112205" y="499824"/>
                  </a:lnTo>
                  <a:lnTo>
                    <a:pt x="99622" y="497316"/>
                  </a:lnTo>
                  <a:lnTo>
                    <a:pt x="87757" y="494927"/>
                  </a:lnTo>
                  <a:lnTo>
                    <a:pt x="76608" y="492737"/>
                  </a:lnTo>
                  <a:lnTo>
                    <a:pt x="66216" y="490666"/>
                  </a:lnTo>
                  <a:lnTo>
                    <a:pt x="56540" y="488715"/>
                  </a:lnTo>
                  <a:lnTo>
                    <a:pt x="47621" y="486963"/>
                  </a:lnTo>
                  <a:lnTo>
                    <a:pt x="39459" y="485331"/>
                  </a:lnTo>
                  <a:lnTo>
                    <a:pt x="32013" y="483897"/>
                  </a:lnTo>
                  <a:lnTo>
                    <a:pt x="25364" y="482583"/>
                  </a:lnTo>
                  <a:lnTo>
                    <a:pt x="19431" y="481429"/>
                  </a:lnTo>
                  <a:lnTo>
                    <a:pt x="14334" y="480433"/>
                  </a:lnTo>
                  <a:lnTo>
                    <a:pt x="9954" y="479557"/>
                  </a:lnTo>
                  <a:lnTo>
                    <a:pt x="6371" y="478880"/>
                  </a:lnTo>
                  <a:lnTo>
                    <a:pt x="3584" y="478323"/>
                  </a:lnTo>
                  <a:lnTo>
                    <a:pt x="1593" y="477925"/>
                  </a:lnTo>
                  <a:lnTo>
                    <a:pt x="398" y="477686"/>
                  </a:lnTo>
                  <a:lnTo>
                    <a:pt x="0" y="47764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6EB3FE9-0F32-49F7-409B-BA59BBAB4B1B}"/>
                </a:ext>
              </a:extLst>
            </p:cNvPr>
            <p:cNvSpPr/>
            <p:nvPr/>
          </p:nvSpPr>
          <p:spPr>
            <a:xfrm>
              <a:off x="1513" y="2958639"/>
              <a:ext cx="12187779" cy="1213983"/>
            </a:xfrm>
            <a:custGeom>
              <a:avLst/>
              <a:gdLst>
                <a:gd name="connsiteX0" fmla="*/ 12187780 w 12187779"/>
                <a:gd name="connsiteY0" fmla="*/ 530364 h 1213983"/>
                <a:gd name="connsiteX1" fmla="*/ 12187381 w 12187779"/>
                <a:gd name="connsiteY1" fmla="*/ 530284 h 1213983"/>
                <a:gd name="connsiteX2" fmla="*/ 12186226 w 12187779"/>
                <a:gd name="connsiteY2" fmla="*/ 530085 h 1213983"/>
                <a:gd name="connsiteX3" fmla="*/ 12184116 w 12187779"/>
                <a:gd name="connsiteY3" fmla="*/ 529767 h 1213983"/>
                <a:gd name="connsiteX4" fmla="*/ 12181369 w 12187779"/>
                <a:gd name="connsiteY4" fmla="*/ 529289 h 1213983"/>
                <a:gd name="connsiteX5" fmla="*/ 12177825 w 12187779"/>
                <a:gd name="connsiteY5" fmla="*/ 528692 h 1213983"/>
                <a:gd name="connsiteX6" fmla="*/ 12173365 w 12187779"/>
                <a:gd name="connsiteY6" fmla="*/ 527975 h 1213983"/>
                <a:gd name="connsiteX7" fmla="*/ 12168269 w 12187779"/>
                <a:gd name="connsiteY7" fmla="*/ 527179 h 1213983"/>
                <a:gd name="connsiteX8" fmla="*/ 12162376 w 12187779"/>
                <a:gd name="connsiteY8" fmla="*/ 526223 h 1213983"/>
                <a:gd name="connsiteX9" fmla="*/ 12155687 w 12187779"/>
                <a:gd name="connsiteY9" fmla="*/ 525188 h 1213983"/>
                <a:gd name="connsiteX10" fmla="*/ 12148360 w 12187779"/>
                <a:gd name="connsiteY10" fmla="*/ 524073 h 1213983"/>
                <a:gd name="connsiteX11" fmla="*/ 12140079 w 12187779"/>
                <a:gd name="connsiteY11" fmla="*/ 522878 h 1213983"/>
                <a:gd name="connsiteX12" fmla="*/ 12131200 w 12187779"/>
                <a:gd name="connsiteY12" fmla="*/ 521604 h 1213983"/>
                <a:gd name="connsiteX13" fmla="*/ 12121484 w 12187779"/>
                <a:gd name="connsiteY13" fmla="*/ 520250 h 1213983"/>
                <a:gd name="connsiteX14" fmla="*/ 12111132 w 12187779"/>
                <a:gd name="connsiteY14" fmla="*/ 518897 h 1213983"/>
                <a:gd name="connsiteX15" fmla="*/ 12100023 w 12187779"/>
                <a:gd name="connsiteY15" fmla="*/ 517503 h 1213983"/>
                <a:gd name="connsiteX16" fmla="*/ 12088077 w 12187779"/>
                <a:gd name="connsiteY16" fmla="*/ 516109 h 1213983"/>
                <a:gd name="connsiteX17" fmla="*/ 12075496 w 12187779"/>
                <a:gd name="connsiteY17" fmla="*/ 514716 h 1213983"/>
                <a:gd name="connsiteX18" fmla="*/ 12062276 w 12187779"/>
                <a:gd name="connsiteY18" fmla="*/ 513362 h 1213983"/>
                <a:gd name="connsiteX19" fmla="*/ 12048260 w 12187779"/>
                <a:gd name="connsiteY19" fmla="*/ 512088 h 1213983"/>
                <a:gd name="connsiteX20" fmla="*/ 12033448 w 12187779"/>
                <a:gd name="connsiteY20" fmla="*/ 510933 h 1213983"/>
                <a:gd name="connsiteX21" fmla="*/ 12018119 w 12187779"/>
                <a:gd name="connsiteY21" fmla="*/ 509858 h 1213983"/>
                <a:gd name="connsiteX22" fmla="*/ 12001992 w 12187779"/>
                <a:gd name="connsiteY22" fmla="*/ 509022 h 1213983"/>
                <a:gd name="connsiteX23" fmla="*/ 11985110 w 12187779"/>
                <a:gd name="connsiteY23" fmla="*/ 508345 h 1213983"/>
                <a:gd name="connsiteX24" fmla="*/ 11967671 w 12187779"/>
                <a:gd name="connsiteY24" fmla="*/ 507947 h 1213983"/>
                <a:gd name="connsiteX25" fmla="*/ 11949474 w 12187779"/>
                <a:gd name="connsiteY25" fmla="*/ 507827 h 1213983"/>
                <a:gd name="connsiteX26" fmla="*/ 11930601 w 12187779"/>
                <a:gd name="connsiteY26" fmla="*/ 508106 h 1213983"/>
                <a:gd name="connsiteX27" fmla="*/ 11911210 w 12187779"/>
                <a:gd name="connsiteY27" fmla="*/ 508783 h 1213983"/>
                <a:gd name="connsiteX28" fmla="*/ 11891023 w 12187779"/>
                <a:gd name="connsiteY28" fmla="*/ 509978 h 1213983"/>
                <a:gd name="connsiteX29" fmla="*/ 11870198 w 12187779"/>
                <a:gd name="connsiteY29" fmla="*/ 511690 h 1213983"/>
                <a:gd name="connsiteX30" fmla="*/ 11848736 w 12187779"/>
                <a:gd name="connsiteY30" fmla="*/ 514079 h 1213983"/>
                <a:gd name="connsiteX31" fmla="*/ 11826599 w 12187779"/>
                <a:gd name="connsiteY31" fmla="*/ 517224 h 1213983"/>
                <a:gd name="connsiteX32" fmla="*/ 11803783 w 12187779"/>
                <a:gd name="connsiteY32" fmla="*/ 521166 h 1213983"/>
                <a:gd name="connsiteX33" fmla="*/ 11780450 w 12187779"/>
                <a:gd name="connsiteY33" fmla="*/ 525745 h 1213983"/>
                <a:gd name="connsiteX34" fmla="*/ 11756361 w 12187779"/>
                <a:gd name="connsiteY34" fmla="*/ 530882 h 1213983"/>
                <a:gd name="connsiteX35" fmla="*/ 11731714 w 12187779"/>
                <a:gd name="connsiteY35" fmla="*/ 536615 h 1213983"/>
                <a:gd name="connsiteX36" fmla="*/ 11706430 w 12187779"/>
                <a:gd name="connsiteY36" fmla="*/ 542866 h 1213983"/>
                <a:gd name="connsiteX37" fmla="*/ 11680509 w 12187779"/>
                <a:gd name="connsiteY37" fmla="*/ 549675 h 1213983"/>
                <a:gd name="connsiteX38" fmla="*/ 11654031 w 12187779"/>
                <a:gd name="connsiteY38" fmla="*/ 557041 h 1213983"/>
                <a:gd name="connsiteX39" fmla="*/ 11626915 w 12187779"/>
                <a:gd name="connsiteY39" fmla="*/ 564965 h 1213983"/>
                <a:gd name="connsiteX40" fmla="*/ 11599283 w 12187779"/>
                <a:gd name="connsiteY40" fmla="*/ 573366 h 1213983"/>
                <a:gd name="connsiteX41" fmla="*/ 11570972 w 12187779"/>
                <a:gd name="connsiteY41" fmla="*/ 582285 h 1213983"/>
                <a:gd name="connsiteX42" fmla="*/ 11542145 w 12187779"/>
                <a:gd name="connsiteY42" fmla="*/ 591682 h 1213983"/>
                <a:gd name="connsiteX43" fmla="*/ 11512680 w 12187779"/>
                <a:gd name="connsiteY43" fmla="*/ 601517 h 1213983"/>
                <a:gd name="connsiteX44" fmla="*/ 11482658 w 12187779"/>
                <a:gd name="connsiteY44" fmla="*/ 611750 h 1213983"/>
                <a:gd name="connsiteX45" fmla="*/ 11451999 w 12187779"/>
                <a:gd name="connsiteY45" fmla="*/ 622342 h 1213983"/>
                <a:gd name="connsiteX46" fmla="*/ 11420822 w 12187779"/>
                <a:gd name="connsiteY46" fmla="*/ 633212 h 1213983"/>
                <a:gd name="connsiteX47" fmla="*/ 11389128 w 12187779"/>
                <a:gd name="connsiteY47" fmla="*/ 644400 h 1213983"/>
                <a:gd name="connsiteX48" fmla="*/ 11356757 w 12187779"/>
                <a:gd name="connsiteY48" fmla="*/ 655748 h 1213983"/>
                <a:gd name="connsiteX49" fmla="*/ 11324026 w 12187779"/>
                <a:gd name="connsiteY49" fmla="*/ 667295 h 1213983"/>
                <a:gd name="connsiteX50" fmla="*/ 11290580 w 12187779"/>
                <a:gd name="connsiteY50" fmla="*/ 678922 h 1213983"/>
                <a:gd name="connsiteX51" fmla="*/ 11256656 w 12187779"/>
                <a:gd name="connsiteY51" fmla="*/ 690548 h 1213983"/>
                <a:gd name="connsiteX52" fmla="*/ 11222215 w 12187779"/>
                <a:gd name="connsiteY52" fmla="*/ 702095 h 1213983"/>
                <a:gd name="connsiteX53" fmla="*/ 11187215 w 12187779"/>
                <a:gd name="connsiteY53" fmla="*/ 713562 h 1213983"/>
                <a:gd name="connsiteX54" fmla="*/ 11151739 w 12187779"/>
                <a:gd name="connsiteY54" fmla="*/ 724791 h 1213983"/>
                <a:gd name="connsiteX55" fmla="*/ 11115704 w 12187779"/>
                <a:gd name="connsiteY55" fmla="*/ 735741 h 1213983"/>
                <a:gd name="connsiteX56" fmla="*/ 11079151 w 12187779"/>
                <a:gd name="connsiteY56" fmla="*/ 746332 h 1213983"/>
                <a:gd name="connsiteX57" fmla="*/ 11042082 w 12187779"/>
                <a:gd name="connsiteY57" fmla="*/ 756485 h 1213983"/>
                <a:gd name="connsiteX58" fmla="*/ 11004574 w 12187779"/>
                <a:gd name="connsiteY58" fmla="*/ 766081 h 1213983"/>
                <a:gd name="connsiteX59" fmla="*/ 10966469 w 12187779"/>
                <a:gd name="connsiteY59" fmla="*/ 775080 h 1213983"/>
                <a:gd name="connsiteX60" fmla="*/ 10927966 w 12187779"/>
                <a:gd name="connsiteY60" fmla="*/ 783402 h 1213983"/>
                <a:gd name="connsiteX61" fmla="*/ 10889024 w 12187779"/>
                <a:gd name="connsiteY61" fmla="*/ 790887 h 1213983"/>
                <a:gd name="connsiteX62" fmla="*/ 10849486 w 12187779"/>
                <a:gd name="connsiteY62" fmla="*/ 797537 h 1213983"/>
                <a:gd name="connsiteX63" fmla="*/ 10809510 w 12187779"/>
                <a:gd name="connsiteY63" fmla="*/ 803270 h 1213983"/>
                <a:gd name="connsiteX64" fmla="*/ 10769016 w 12187779"/>
                <a:gd name="connsiteY64" fmla="*/ 808009 h 1213983"/>
                <a:gd name="connsiteX65" fmla="*/ 10728164 w 12187779"/>
                <a:gd name="connsiteY65" fmla="*/ 811632 h 1213983"/>
                <a:gd name="connsiteX66" fmla="*/ 10686754 w 12187779"/>
                <a:gd name="connsiteY66" fmla="*/ 814180 h 1213983"/>
                <a:gd name="connsiteX67" fmla="*/ 10644946 w 12187779"/>
                <a:gd name="connsiteY67" fmla="*/ 815534 h 1213983"/>
                <a:gd name="connsiteX68" fmla="*/ 10602780 w 12187779"/>
                <a:gd name="connsiteY68" fmla="*/ 815693 h 1213983"/>
                <a:gd name="connsiteX69" fmla="*/ 10560056 w 12187779"/>
                <a:gd name="connsiteY69" fmla="*/ 814618 h 1213983"/>
                <a:gd name="connsiteX70" fmla="*/ 10516814 w 12187779"/>
                <a:gd name="connsiteY70" fmla="*/ 812309 h 1213983"/>
                <a:gd name="connsiteX71" fmla="*/ 10473334 w 12187779"/>
                <a:gd name="connsiteY71" fmla="*/ 808765 h 1213983"/>
                <a:gd name="connsiteX72" fmla="*/ 10429296 w 12187779"/>
                <a:gd name="connsiteY72" fmla="*/ 803987 h 1213983"/>
                <a:gd name="connsiteX73" fmla="*/ 10384900 w 12187779"/>
                <a:gd name="connsiteY73" fmla="*/ 798015 h 1213983"/>
                <a:gd name="connsiteX74" fmla="*/ 10340106 w 12187779"/>
                <a:gd name="connsiteY74" fmla="*/ 790927 h 1213983"/>
                <a:gd name="connsiteX75" fmla="*/ 10294754 w 12187779"/>
                <a:gd name="connsiteY75" fmla="*/ 782765 h 1213983"/>
                <a:gd name="connsiteX76" fmla="*/ 10249164 w 12187779"/>
                <a:gd name="connsiteY76" fmla="*/ 773686 h 1213983"/>
                <a:gd name="connsiteX77" fmla="*/ 10203056 w 12187779"/>
                <a:gd name="connsiteY77" fmla="*/ 763812 h 1213983"/>
                <a:gd name="connsiteX78" fmla="*/ 10156668 w 12187779"/>
                <a:gd name="connsiteY78" fmla="*/ 753260 h 1213983"/>
                <a:gd name="connsiteX79" fmla="*/ 10109764 w 12187779"/>
                <a:gd name="connsiteY79" fmla="*/ 742271 h 1213983"/>
                <a:gd name="connsiteX80" fmla="*/ 10062621 w 12187779"/>
                <a:gd name="connsiteY80" fmla="*/ 731042 h 1213983"/>
                <a:gd name="connsiteX81" fmla="*/ 10015039 w 12187779"/>
                <a:gd name="connsiteY81" fmla="*/ 719854 h 1213983"/>
                <a:gd name="connsiteX82" fmla="*/ 9967100 w 12187779"/>
                <a:gd name="connsiteY82" fmla="*/ 709023 h 1213983"/>
                <a:gd name="connsiteX83" fmla="*/ 9918761 w 12187779"/>
                <a:gd name="connsiteY83" fmla="*/ 698830 h 1213983"/>
                <a:gd name="connsiteX84" fmla="*/ 9869985 w 12187779"/>
                <a:gd name="connsiteY84" fmla="*/ 686845 h 1213983"/>
                <a:gd name="connsiteX85" fmla="*/ 9820930 w 12187779"/>
                <a:gd name="connsiteY85" fmla="*/ 669166 h 1213983"/>
                <a:gd name="connsiteX86" fmla="*/ 9771518 w 12187779"/>
                <a:gd name="connsiteY86" fmla="*/ 646272 h 1213983"/>
                <a:gd name="connsiteX87" fmla="*/ 9721786 w 12187779"/>
                <a:gd name="connsiteY87" fmla="*/ 618798 h 1213983"/>
                <a:gd name="connsiteX88" fmla="*/ 9671696 w 12187779"/>
                <a:gd name="connsiteY88" fmla="*/ 587263 h 1213983"/>
                <a:gd name="connsiteX89" fmla="*/ 9621248 w 12187779"/>
                <a:gd name="connsiteY89" fmla="*/ 552303 h 1213983"/>
                <a:gd name="connsiteX90" fmla="*/ 9570481 w 12187779"/>
                <a:gd name="connsiteY90" fmla="*/ 514477 h 1213983"/>
                <a:gd name="connsiteX91" fmla="*/ 9519395 w 12187779"/>
                <a:gd name="connsiteY91" fmla="*/ 474461 h 1213983"/>
                <a:gd name="connsiteX92" fmla="*/ 9467992 w 12187779"/>
                <a:gd name="connsiteY92" fmla="*/ 432812 h 1213983"/>
                <a:gd name="connsiteX93" fmla="*/ 9416309 w 12187779"/>
                <a:gd name="connsiteY93" fmla="*/ 390168 h 1213983"/>
                <a:gd name="connsiteX94" fmla="*/ 9364268 w 12187779"/>
                <a:gd name="connsiteY94" fmla="*/ 347165 h 1213983"/>
                <a:gd name="connsiteX95" fmla="*/ 9311949 w 12187779"/>
                <a:gd name="connsiteY95" fmla="*/ 304362 h 1213983"/>
                <a:gd name="connsiteX96" fmla="*/ 9259311 w 12187779"/>
                <a:gd name="connsiteY96" fmla="*/ 262355 h 1213983"/>
                <a:gd name="connsiteX97" fmla="*/ 9206394 w 12187779"/>
                <a:gd name="connsiteY97" fmla="*/ 221781 h 1213983"/>
                <a:gd name="connsiteX98" fmla="*/ 9153198 w 12187779"/>
                <a:gd name="connsiteY98" fmla="*/ 183119 h 1213983"/>
                <a:gd name="connsiteX99" fmla="*/ 9099723 w 12187779"/>
                <a:gd name="connsiteY99" fmla="*/ 147005 h 1213983"/>
                <a:gd name="connsiteX100" fmla="*/ 9045970 w 12187779"/>
                <a:gd name="connsiteY100" fmla="*/ 113837 h 1213983"/>
                <a:gd name="connsiteX101" fmla="*/ 8991898 w 12187779"/>
                <a:gd name="connsiteY101" fmla="*/ 84134 h 1213983"/>
                <a:gd name="connsiteX102" fmla="*/ 8937628 w 12187779"/>
                <a:gd name="connsiteY102" fmla="*/ 58332 h 1213983"/>
                <a:gd name="connsiteX103" fmla="*/ 8883079 w 12187779"/>
                <a:gd name="connsiteY103" fmla="*/ 36871 h 1213983"/>
                <a:gd name="connsiteX104" fmla="*/ 8828251 w 12187779"/>
                <a:gd name="connsiteY104" fmla="*/ 20028 h 1213983"/>
                <a:gd name="connsiteX105" fmla="*/ 8773183 w 12187779"/>
                <a:gd name="connsiteY105" fmla="*/ 8123 h 1213983"/>
                <a:gd name="connsiteX106" fmla="*/ 8717878 w 12187779"/>
                <a:gd name="connsiteY106" fmla="*/ 1394 h 1213983"/>
                <a:gd name="connsiteX107" fmla="*/ 8662332 w 12187779"/>
                <a:gd name="connsiteY107" fmla="*/ 0 h 1213983"/>
                <a:gd name="connsiteX108" fmla="*/ 8606548 w 12187779"/>
                <a:gd name="connsiteY108" fmla="*/ 4061 h 1213983"/>
                <a:gd name="connsiteX109" fmla="*/ 8550566 w 12187779"/>
                <a:gd name="connsiteY109" fmla="*/ 13657 h 1213983"/>
                <a:gd name="connsiteX110" fmla="*/ 8494304 w 12187779"/>
                <a:gd name="connsiteY110" fmla="*/ 28629 h 1213983"/>
                <a:gd name="connsiteX111" fmla="*/ 8437883 w 12187779"/>
                <a:gd name="connsiteY111" fmla="*/ 48895 h 1213983"/>
                <a:gd name="connsiteX112" fmla="*/ 8381224 w 12187779"/>
                <a:gd name="connsiteY112" fmla="*/ 74259 h 1213983"/>
                <a:gd name="connsiteX113" fmla="*/ 8324365 w 12187779"/>
                <a:gd name="connsiteY113" fmla="*/ 104361 h 1213983"/>
                <a:gd name="connsiteX114" fmla="*/ 8267307 w 12187779"/>
                <a:gd name="connsiteY114" fmla="*/ 138802 h 1213983"/>
                <a:gd name="connsiteX115" fmla="*/ 8210050 w 12187779"/>
                <a:gd name="connsiteY115" fmla="*/ 177027 h 1213983"/>
                <a:gd name="connsiteX116" fmla="*/ 8152594 w 12187779"/>
                <a:gd name="connsiteY116" fmla="*/ 218397 h 1213983"/>
                <a:gd name="connsiteX117" fmla="*/ 8094939 w 12187779"/>
                <a:gd name="connsiteY117" fmla="*/ 262156 h 1213983"/>
                <a:gd name="connsiteX118" fmla="*/ 8037124 w 12187779"/>
                <a:gd name="connsiteY118" fmla="*/ 307388 h 1213983"/>
                <a:gd name="connsiteX119" fmla="*/ 7979150 w 12187779"/>
                <a:gd name="connsiteY119" fmla="*/ 354651 h 1213983"/>
                <a:gd name="connsiteX120" fmla="*/ 7920978 w 12187779"/>
                <a:gd name="connsiteY120" fmla="*/ 407727 h 1213983"/>
                <a:gd name="connsiteX121" fmla="*/ 7862646 w 12187779"/>
                <a:gd name="connsiteY121" fmla="*/ 465781 h 1213983"/>
                <a:gd name="connsiteX122" fmla="*/ 7804194 w 12187779"/>
                <a:gd name="connsiteY122" fmla="*/ 527497 h 1213983"/>
                <a:gd name="connsiteX123" fmla="*/ 7745544 w 12187779"/>
                <a:gd name="connsiteY123" fmla="*/ 591722 h 1213983"/>
                <a:gd name="connsiteX124" fmla="*/ 7686774 w 12187779"/>
                <a:gd name="connsiteY124" fmla="*/ 657221 h 1213983"/>
                <a:gd name="connsiteX125" fmla="*/ 7627844 w 12187779"/>
                <a:gd name="connsiteY125" fmla="*/ 722880 h 1213983"/>
                <a:gd name="connsiteX126" fmla="*/ 7568756 w 12187779"/>
                <a:gd name="connsiteY126" fmla="*/ 787662 h 1213983"/>
                <a:gd name="connsiteX127" fmla="*/ 7509587 w 12187779"/>
                <a:gd name="connsiteY127" fmla="*/ 850573 h 1213983"/>
                <a:gd name="connsiteX128" fmla="*/ 7450260 w 12187779"/>
                <a:gd name="connsiteY128" fmla="*/ 910657 h 1213983"/>
                <a:gd name="connsiteX129" fmla="*/ 7390813 w 12187779"/>
                <a:gd name="connsiteY129" fmla="*/ 967078 h 1213983"/>
                <a:gd name="connsiteX130" fmla="*/ 7331286 w 12187779"/>
                <a:gd name="connsiteY130" fmla="*/ 1019039 h 1213983"/>
                <a:gd name="connsiteX131" fmla="*/ 7271601 w 12187779"/>
                <a:gd name="connsiteY131" fmla="*/ 1065904 h 1213983"/>
                <a:gd name="connsiteX132" fmla="*/ 7211835 w 12187779"/>
                <a:gd name="connsiteY132" fmla="*/ 1106995 h 1213983"/>
                <a:gd name="connsiteX133" fmla="*/ 7151990 w 12187779"/>
                <a:gd name="connsiteY133" fmla="*/ 1141915 h 1213983"/>
                <a:gd name="connsiteX134" fmla="*/ 7092025 w 12187779"/>
                <a:gd name="connsiteY134" fmla="*/ 1170225 h 1213983"/>
                <a:gd name="connsiteX135" fmla="*/ 7031981 w 12187779"/>
                <a:gd name="connsiteY135" fmla="*/ 1191686 h 1213983"/>
                <a:gd name="connsiteX136" fmla="*/ 6971817 w 12187779"/>
                <a:gd name="connsiteY136" fmla="*/ 1206140 h 1213983"/>
                <a:gd name="connsiteX137" fmla="*/ 6911614 w 12187779"/>
                <a:gd name="connsiteY137" fmla="*/ 1213546 h 1213983"/>
                <a:gd name="connsiteX138" fmla="*/ 6851331 w 12187779"/>
                <a:gd name="connsiteY138" fmla="*/ 1213984 h 1213983"/>
                <a:gd name="connsiteX139" fmla="*/ 6791008 w 12187779"/>
                <a:gd name="connsiteY139" fmla="*/ 1207733 h 1213983"/>
                <a:gd name="connsiteX140" fmla="*/ 6730566 w 12187779"/>
                <a:gd name="connsiteY140" fmla="*/ 1195111 h 1213983"/>
                <a:gd name="connsiteX141" fmla="*/ 6670123 w 12187779"/>
                <a:gd name="connsiteY141" fmla="*/ 1176636 h 1213983"/>
                <a:gd name="connsiteX142" fmla="*/ 6609601 w 12187779"/>
                <a:gd name="connsiteY142" fmla="*/ 1152944 h 1213983"/>
                <a:gd name="connsiteX143" fmla="*/ 6549000 w 12187779"/>
                <a:gd name="connsiteY143" fmla="*/ 1124833 h 1213983"/>
                <a:gd name="connsiteX144" fmla="*/ 6488398 w 12187779"/>
                <a:gd name="connsiteY144" fmla="*/ 1093258 h 1213983"/>
                <a:gd name="connsiteX145" fmla="*/ 6427796 w 12187779"/>
                <a:gd name="connsiteY145" fmla="*/ 1059255 h 1213983"/>
                <a:gd name="connsiteX146" fmla="*/ 6367115 w 12187779"/>
                <a:gd name="connsiteY146" fmla="*/ 1024056 h 1213983"/>
                <a:gd name="connsiteX147" fmla="*/ 6306434 w 12187779"/>
                <a:gd name="connsiteY147" fmla="*/ 989097 h 1213983"/>
                <a:gd name="connsiteX148" fmla="*/ 6245713 w 12187779"/>
                <a:gd name="connsiteY148" fmla="*/ 955810 h 1213983"/>
                <a:gd name="connsiteX149" fmla="*/ 6184952 w 12187779"/>
                <a:gd name="connsiteY149" fmla="*/ 925828 h 1213983"/>
                <a:gd name="connsiteX150" fmla="*/ 6124230 w 12187779"/>
                <a:gd name="connsiteY150" fmla="*/ 900942 h 1213983"/>
                <a:gd name="connsiteX151" fmla="*/ 6063509 w 12187779"/>
                <a:gd name="connsiteY151" fmla="*/ 878883 h 1213983"/>
                <a:gd name="connsiteX152" fmla="*/ 6002748 w 12187779"/>
                <a:gd name="connsiteY152" fmla="*/ 855550 h 1213983"/>
                <a:gd name="connsiteX153" fmla="*/ 5942027 w 12187779"/>
                <a:gd name="connsiteY153" fmla="*/ 831103 h 1213983"/>
                <a:gd name="connsiteX154" fmla="*/ 5881346 w 12187779"/>
                <a:gd name="connsiteY154" fmla="*/ 805739 h 1213983"/>
                <a:gd name="connsiteX155" fmla="*/ 5820625 w 12187779"/>
                <a:gd name="connsiteY155" fmla="*/ 779539 h 1213983"/>
                <a:gd name="connsiteX156" fmla="*/ 5759984 w 12187779"/>
                <a:gd name="connsiteY156" fmla="*/ 752743 h 1213983"/>
                <a:gd name="connsiteX157" fmla="*/ 5699342 w 12187779"/>
                <a:gd name="connsiteY157" fmla="*/ 725468 h 1213983"/>
                <a:gd name="connsiteX158" fmla="*/ 5638741 w 12187779"/>
                <a:gd name="connsiteY158" fmla="*/ 697875 h 1213983"/>
                <a:gd name="connsiteX159" fmla="*/ 5578179 w 12187779"/>
                <a:gd name="connsiteY159" fmla="*/ 670122 h 1213983"/>
                <a:gd name="connsiteX160" fmla="*/ 5517657 w 12187779"/>
                <a:gd name="connsiteY160" fmla="*/ 642290 h 1213983"/>
                <a:gd name="connsiteX161" fmla="*/ 5457174 w 12187779"/>
                <a:gd name="connsiteY161" fmla="*/ 614537 h 1213983"/>
                <a:gd name="connsiteX162" fmla="*/ 5396772 w 12187779"/>
                <a:gd name="connsiteY162" fmla="*/ 586984 h 1213983"/>
                <a:gd name="connsiteX163" fmla="*/ 5336409 w 12187779"/>
                <a:gd name="connsiteY163" fmla="*/ 559709 h 1213983"/>
                <a:gd name="connsiteX164" fmla="*/ 5276126 w 12187779"/>
                <a:gd name="connsiteY164" fmla="*/ 532833 h 1213983"/>
                <a:gd name="connsiteX165" fmla="*/ 5215923 w 12187779"/>
                <a:gd name="connsiteY165" fmla="*/ 506434 h 1213983"/>
                <a:gd name="connsiteX166" fmla="*/ 5155799 w 12187779"/>
                <a:gd name="connsiteY166" fmla="*/ 480593 h 1213983"/>
                <a:gd name="connsiteX167" fmla="*/ 5095755 w 12187779"/>
                <a:gd name="connsiteY167" fmla="*/ 455388 h 1213983"/>
                <a:gd name="connsiteX168" fmla="*/ 5035790 w 12187779"/>
                <a:gd name="connsiteY168" fmla="*/ 430821 h 1213983"/>
                <a:gd name="connsiteX169" fmla="*/ 4975905 w 12187779"/>
                <a:gd name="connsiteY169" fmla="*/ 407050 h 1213983"/>
                <a:gd name="connsiteX170" fmla="*/ 4916140 w 12187779"/>
                <a:gd name="connsiteY170" fmla="*/ 384036 h 1213983"/>
                <a:gd name="connsiteX171" fmla="*/ 4856493 w 12187779"/>
                <a:gd name="connsiteY171" fmla="*/ 361858 h 1213983"/>
                <a:gd name="connsiteX172" fmla="*/ 4796927 w 12187779"/>
                <a:gd name="connsiteY172" fmla="*/ 340556 h 1213983"/>
                <a:gd name="connsiteX173" fmla="*/ 4737480 w 12187779"/>
                <a:gd name="connsiteY173" fmla="*/ 320050 h 1213983"/>
                <a:gd name="connsiteX174" fmla="*/ 4678193 w 12187779"/>
                <a:gd name="connsiteY174" fmla="*/ 300500 h 1213983"/>
                <a:gd name="connsiteX175" fmla="*/ 4618985 w 12187779"/>
                <a:gd name="connsiteY175" fmla="*/ 281786 h 1213983"/>
                <a:gd name="connsiteX176" fmla="*/ 4559936 w 12187779"/>
                <a:gd name="connsiteY176" fmla="*/ 264027 h 1213983"/>
                <a:gd name="connsiteX177" fmla="*/ 4501007 w 12187779"/>
                <a:gd name="connsiteY177" fmla="*/ 247105 h 1213983"/>
                <a:gd name="connsiteX178" fmla="*/ 4442236 w 12187779"/>
                <a:gd name="connsiteY178" fmla="*/ 231059 h 1213983"/>
                <a:gd name="connsiteX179" fmla="*/ 4383586 w 12187779"/>
                <a:gd name="connsiteY179" fmla="*/ 215888 h 1213983"/>
                <a:gd name="connsiteX180" fmla="*/ 4325094 w 12187779"/>
                <a:gd name="connsiteY180" fmla="*/ 201514 h 1213983"/>
                <a:gd name="connsiteX181" fmla="*/ 4266762 w 12187779"/>
                <a:gd name="connsiteY181" fmla="*/ 188016 h 1213983"/>
                <a:gd name="connsiteX182" fmla="*/ 4208629 w 12187779"/>
                <a:gd name="connsiteY182" fmla="*/ 175593 h 1213983"/>
                <a:gd name="connsiteX183" fmla="*/ 4150616 w 12187779"/>
                <a:gd name="connsiteY183" fmla="*/ 170298 h 1213983"/>
                <a:gd name="connsiteX184" fmla="*/ 4092801 w 12187779"/>
                <a:gd name="connsiteY184" fmla="*/ 173085 h 1213983"/>
                <a:gd name="connsiteX185" fmla="*/ 4035186 w 12187779"/>
                <a:gd name="connsiteY185" fmla="*/ 182721 h 1213983"/>
                <a:gd name="connsiteX186" fmla="*/ 3977730 w 12187779"/>
                <a:gd name="connsiteY186" fmla="*/ 198130 h 1213983"/>
                <a:gd name="connsiteX187" fmla="*/ 3920473 w 12187779"/>
                <a:gd name="connsiteY187" fmla="*/ 218238 h 1213983"/>
                <a:gd name="connsiteX188" fmla="*/ 3863375 w 12187779"/>
                <a:gd name="connsiteY188" fmla="*/ 242088 h 1213983"/>
                <a:gd name="connsiteX189" fmla="*/ 3806516 w 12187779"/>
                <a:gd name="connsiteY189" fmla="*/ 268805 h 1213983"/>
                <a:gd name="connsiteX190" fmla="*/ 3749856 w 12187779"/>
                <a:gd name="connsiteY190" fmla="*/ 297553 h 1213983"/>
                <a:gd name="connsiteX191" fmla="*/ 3693435 w 12187779"/>
                <a:gd name="connsiteY191" fmla="*/ 327575 h 1213983"/>
                <a:gd name="connsiteX192" fmla="*/ 3637214 w 12187779"/>
                <a:gd name="connsiteY192" fmla="*/ 358235 h 1213983"/>
                <a:gd name="connsiteX193" fmla="*/ 3581191 w 12187779"/>
                <a:gd name="connsiteY193" fmla="*/ 388854 h 1213983"/>
                <a:gd name="connsiteX194" fmla="*/ 3525407 w 12187779"/>
                <a:gd name="connsiteY194" fmla="*/ 418876 h 1213983"/>
                <a:gd name="connsiteX195" fmla="*/ 3469863 w 12187779"/>
                <a:gd name="connsiteY195" fmla="*/ 447903 h 1213983"/>
                <a:gd name="connsiteX196" fmla="*/ 3414556 w 12187779"/>
                <a:gd name="connsiteY196" fmla="*/ 475416 h 1213983"/>
                <a:gd name="connsiteX197" fmla="*/ 3359489 w 12187779"/>
                <a:gd name="connsiteY197" fmla="*/ 501059 h 1213983"/>
                <a:gd name="connsiteX198" fmla="*/ 3304701 w 12187779"/>
                <a:gd name="connsiteY198" fmla="*/ 524511 h 1213983"/>
                <a:gd name="connsiteX199" fmla="*/ 3250112 w 12187779"/>
                <a:gd name="connsiteY199" fmla="*/ 545494 h 1213983"/>
                <a:gd name="connsiteX200" fmla="*/ 3195841 w 12187779"/>
                <a:gd name="connsiteY200" fmla="*/ 563770 h 1213983"/>
                <a:gd name="connsiteX201" fmla="*/ 3141809 w 12187779"/>
                <a:gd name="connsiteY201" fmla="*/ 579220 h 1213983"/>
                <a:gd name="connsiteX202" fmla="*/ 3088056 w 12187779"/>
                <a:gd name="connsiteY202" fmla="*/ 591603 h 1213983"/>
                <a:gd name="connsiteX203" fmla="*/ 3034542 w 12187779"/>
                <a:gd name="connsiteY203" fmla="*/ 600920 h 1213983"/>
                <a:gd name="connsiteX204" fmla="*/ 2981346 w 12187779"/>
                <a:gd name="connsiteY204" fmla="*/ 607012 h 1213983"/>
                <a:gd name="connsiteX205" fmla="*/ 2928429 w 12187779"/>
                <a:gd name="connsiteY205" fmla="*/ 609918 h 1213983"/>
                <a:gd name="connsiteX206" fmla="*/ 2875791 w 12187779"/>
                <a:gd name="connsiteY206" fmla="*/ 609640 h 1213983"/>
                <a:gd name="connsiteX207" fmla="*/ 2823471 w 12187779"/>
                <a:gd name="connsiteY207" fmla="*/ 606176 h 1213983"/>
                <a:gd name="connsiteX208" fmla="*/ 2771470 w 12187779"/>
                <a:gd name="connsiteY208" fmla="*/ 599606 h 1213983"/>
                <a:gd name="connsiteX209" fmla="*/ 2719748 w 12187779"/>
                <a:gd name="connsiteY209" fmla="*/ 590010 h 1213983"/>
                <a:gd name="connsiteX210" fmla="*/ 2668344 w 12187779"/>
                <a:gd name="connsiteY210" fmla="*/ 577468 h 1213983"/>
                <a:gd name="connsiteX211" fmla="*/ 2617259 w 12187779"/>
                <a:gd name="connsiteY211" fmla="*/ 562218 h 1213983"/>
                <a:gd name="connsiteX212" fmla="*/ 2566492 w 12187779"/>
                <a:gd name="connsiteY212" fmla="*/ 544300 h 1213983"/>
                <a:gd name="connsiteX213" fmla="*/ 2516083 w 12187779"/>
                <a:gd name="connsiteY213" fmla="*/ 523914 h 1213983"/>
                <a:gd name="connsiteX214" fmla="*/ 2465954 w 12187779"/>
                <a:gd name="connsiteY214" fmla="*/ 501218 h 1213983"/>
                <a:gd name="connsiteX215" fmla="*/ 2416222 w 12187779"/>
                <a:gd name="connsiteY215" fmla="*/ 476452 h 1213983"/>
                <a:gd name="connsiteX216" fmla="*/ 2366809 w 12187779"/>
                <a:gd name="connsiteY216" fmla="*/ 449774 h 1213983"/>
                <a:gd name="connsiteX217" fmla="*/ 2317754 w 12187779"/>
                <a:gd name="connsiteY217" fmla="*/ 421584 h 1213983"/>
                <a:gd name="connsiteX218" fmla="*/ 2269058 w 12187779"/>
                <a:gd name="connsiteY218" fmla="*/ 395304 h 1213983"/>
                <a:gd name="connsiteX219" fmla="*/ 2220720 w 12187779"/>
                <a:gd name="connsiteY219" fmla="*/ 372250 h 1213983"/>
                <a:gd name="connsiteX220" fmla="*/ 2172740 w 12187779"/>
                <a:gd name="connsiteY220" fmla="*/ 352421 h 1213983"/>
                <a:gd name="connsiteX221" fmla="*/ 2125159 w 12187779"/>
                <a:gd name="connsiteY221" fmla="*/ 335658 h 1213983"/>
                <a:gd name="connsiteX222" fmla="*/ 2077936 w 12187779"/>
                <a:gd name="connsiteY222" fmla="*/ 321882 h 1213983"/>
                <a:gd name="connsiteX223" fmla="*/ 2031111 w 12187779"/>
                <a:gd name="connsiteY223" fmla="*/ 310972 h 1213983"/>
                <a:gd name="connsiteX224" fmla="*/ 1984644 w 12187779"/>
                <a:gd name="connsiteY224" fmla="*/ 302849 h 1213983"/>
                <a:gd name="connsiteX225" fmla="*/ 1938616 w 12187779"/>
                <a:gd name="connsiteY225" fmla="*/ 297314 h 1213983"/>
                <a:gd name="connsiteX226" fmla="*/ 1892945 w 12187779"/>
                <a:gd name="connsiteY226" fmla="*/ 294248 h 1213983"/>
                <a:gd name="connsiteX227" fmla="*/ 1847713 w 12187779"/>
                <a:gd name="connsiteY227" fmla="*/ 293532 h 1213983"/>
                <a:gd name="connsiteX228" fmla="*/ 1802879 w 12187779"/>
                <a:gd name="connsiteY228" fmla="*/ 294965 h 1213983"/>
                <a:gd name="connsiteX229" fmla="*/ 1758443 w 12187779"/>
                <a:gd name="connsiteY229" fmla="*/ 298429 h 1213983"/>
                <a:gd name="connsiteX230" fmla="*/ 1714445 w 12187779"/>
                <a:gd name="connsiteY230" fmla="*/ 303725 h 1213983"/>
                <a:gd name="connsiteX231" fmla="*/ 1670885 w 12187779"/>
                <a:gd name="connsiteY231" fmla="*/ 310733 h 1213983"/>
                <a:gd name="connsiteX232" fmla="*/ 1627724 w 12187779"/>
                <a:gd name="connsiteY232" fmla="*/ 319293 h 1213983"/>
                <a:gd name="connsiteX233" fmla="*/ 1585000 w 12187779"/>
                <a:gd name="connsiteY233" fmla="*/ 329168 h 1213983"/>
                <a:gd name="connsiteX234" fmla="*/ 1542754 w 12187779"/>
                <a:gd name="connsiteY234" fmla="*/ 340317 h 1213983"/>
                <a:gd name="connsiteX235" fmla="*/ 1500946 w 12187779"/>
                <a:gd name="connsiteY235" fmla="*/ 352461 h 1213983"/>
                <a:gd name="connsiteX236" fmla="*/ 1459576 w 12187779"/>
                <a:gd name="connsiteY236" fmla="*/ 365521 h 1213983"/>
                <a:gd name="connsiteX237" fmla="*/ 1418684 w 12187779"/>
                <a:gd name="connsiteY237" fmla="*/ 379298 h 1213983"/>
                <a:gd name="connsiteX238" fmla="*/ 1378230 w 12187779"/>
                <a:gd name="connsiteY238" fmla="*/ 393712 h 1213983"/>
                <a:gd name="connsiteX239" fmla="*/ 1338253 w 12187779"/>
                <a:gd name="connsiteY239" fmla="*/ 408524 h 1213983"/>
                <a:gd name="connsiteX240" fmla="*/ 1298755 w 12187779"/>
                <a:gd name="connsiteY240" fmla="*/ 423694 h 1213983"/>
                <a:gd name="connsiteX241" fmla="*/ 1259734 w 12187779"/>
                <a:gd name="connsiteY241" fmla="*/ 439024 h 1213983"/>
                <a:gd name="connsiteX242" fmla="*/ 1221231 w 12187779"/>
                <a:gd name="connsiteY242" fmla="*/ 454393 h 1213983"/>
                <a:gd name="connsiteX243" fmla="*/ 1183205 w 12187779"/>
                <a:gd name="connsiteY243" fmla="*/ 469683 h 1213983"/>
                <a:gd name="connsiteX244" fmla="*/ 1145618 w 12187779"/>
                <a:gd name="connsiteY244" fmla="*/ 484813 h 1213983"/>
                <a:gd name="connsiteX245" fmla="*/ 1108588 w 12187779"/>
                <a:gd name="connsiteY245" fmla="*/ 499625 h 1213983"/>
                <a:gd name="connsiteX246" fmla="*/ 1072076 w 12187779"/>
                <a:gd name="connsiteY246" fmla="*/ 514079 h 1213983"/>
                <a:gd name="connsiteX247" fmla="*/ 1036041 w 12187779"/>
                <a:gd name="connsiteY247" fmla="*/ 528015 h 1213983"/>
                <a:gd name="connsiteX248" fmla="*/ 1000524 w 12187779"/>
                <a:gd name="connsiteY248" fmla="*/ 541393 h 1213983"/>
                <a:gd name="connsiteX249" fmla="*/ 965525 w 12187779"/>
                <a:gd name="connsiteY249" fmla="*/ 554135 h 1213983"/>
                <a:gd name="connsiteX250" fmla="*/ 931083 w 12187779"/>
                <a:gd name="connsiteY250" fmla="*/ 566160 h 1213983"/>
                <a:gd name="connsiteX251" fmla="*/ 897159 w 12187779"/>
                <a:gd name="connsiteY251" fmla="*/ 577388 h 1213983"/>
                <a:gd name="connsiteX252" fmla="*/ 863793 w 12187779"/>
                <a:gd name="connsiteY252" fmla="*/ 587820 h 1213983"/>
                <a:gd name="connsiteX253" fmla="*/ 830943 w 12187779"/>
                <a:gd name="connsiteY253" fmla="*/ 597336 h 1213983"/>
                <a:gd name="connsiteX254" fmla="*/ 798652 w 12187779"/>
                <a:gd name="connsiteY254" fmla="*/ 605937 h 1213983"/>
                <a:gd name="connsiteX255" fmla="*/ 766917 w 12187779"/>
                <a:gd name="connsiteY255" fmla="*/ 613582 h 1213983"/>
                <a:gd name="connsiteX256" fmla="*/ 735741 w 12187779"/>
                <a:gd name="connsiteY256" fmla="*/ 620271 h 1213983"/>
                <a:gd name="connsiteX257" fmla="*/ 705121 w 12187779"/>
                <a:gd name="connsiteY257" fmla="*/ 625965 h 1213983"/>
                <a:gd name="connsiteX258" fmla="*/ 675099 w 12187779"/>
                <a:gd name="connsiteY258" fmla="*/ 630623 h 1213983"/>
                <a:gd name="connsiteX259" fmla="*/ 645635 w 12187779"/>
                <a:gd name="connsiteY259" fmla="*/ 634326 h 1213983"/>
                <a:gd name="connsiteX260" fmla="*/ 616767 w 12187779"/>
                <a:gd name="connsiteY260" fmla="*/ 636954 h 1213983"/>
                <a:gd name="connsiteX261" fmla="*/ 588497 w 12187779"/>
                <a:gd name="connsiteY261" fmla="*/ 638587 h 1213983"/>
                <a:gd name="connsiteX262" fmla="*/ 560784 w 12187779"/>
                <a:gd name="connsiteY262" fmla="*/ 639264 h 1213983"/>
                <a:gd name="connsiteX263" fmla="*/ 533669 w 12187779"/>
                <a:gd name="connsiteY263" fmla="*/ 638945 h 1213983"/>
                <a:gd name="connsiteX264" fmla="*/ 507190 w 12187779"/>
                <a:gd name="connsiteY264" fmla="*/ 637711 h 1213983"/>
                <a:gd name="connsiteX265" fmla="*/ 481309 w 12187779"/>
                <a:gd name="connsiteY265" fmla="*/ 635521 h 1213983"/>
                <a:gd name="connsiteX266" fmla="*/ 456025 w 12187779"/>
                <a:gd name="connsiteY266" fmla="*/ 632455 h 1213983"/>
                <a:gd name="connsiteX267" fmla="*/ 431379 w 12187779"/>
                <a:gd name="connsiteY267" fmla="*/ 628553 h 1213983"/>
                <a:gd name="connsiteX268" fmla="*/ 407329 w 12187779"/>
                <a:gd name="connsiteY268" fmla="*/ 624332 h 1213983"/>
                <a:gd name="connsiteX269" fmla="*/ 383956 w 12187779"/>
                <a:gd name="connsiteY269" fmla="*/ 620152 h 1213983"/>
                <a:gd name="connsiteX270" fmla="*/ 361181 w 12187779"/>
                <a:gd name="connsiteY270" fmla="*/ 616010 h 1213983"/>
                <a:gd name="connsiteX271" fmla="*/ 339043 w 12187779"/>
                <a:gd name="connsiteY271" fmla="*/ 611949 h 1213983"/>
                <a:gd name="connsiteX272" fmla="*/ 317581 w 12187779"/>
                <a:gd name="connsiteY272" fmla="*/ 607967 h 1213983"/>
                <a:gd name="connsiteX273" fmla="*/ 296757 w 12187779"/>
                <a:gd name="connsiteY273" fmla="*/ 604105 h 1213983"/>
                <a:gd name="connsiteX274" fmla="*/ 276570 w 12187779"/>
                <a:gd name="connsiteY274" fmla="*/ 600323 h 1213983"/>
                <a:gd name="connsiteX275" fmla="*/ 257099 w 12187779"/>
                <a:gd name="connsiteY275" fmla="*/ 596659 h 1213983"/>
                <a:gd name="connsiteX276" fmla="*/ 238226 w 12187779"/>
                <a:gd name="connsiteY276" fmla="*/ 593076 h 1213983"/>
                <a:gd name="connsiteX277" fmla="*/ 220069 w 12187779"/>
                <a:gd name="connsiteY277" fmla="*/ 589652 h 1213983"/>
                <a:gd name="connsiteX278" fmla="*/ 202589 w 12187779"/>
                <a:gd name="connsiteY278" fmla="*/ 586347 h 1213983"/>
                <a:gd name="connsiteX279" fmla="*/ 185787 w 12187779"/>
                <a:gd name="connsiteY279" fmla="*/ 583161 h 1213983"/>
                <a:gd name="connsiteX280" fmla="*/ 169701 w 12187779"/>
                <a:gd name="connsiteY280" fmla="*/ 580096 h 1213983"/>
                <a:gd name="connsiteX281" fmla="*/ 154251 w 12187779"/>
                <a:gd name="connsiteY281" fmla="*/ 577189 h 1213983"/>
                <a:gd name="connsiteX282" fmla="*/ 139519 w 12187779"/>
                <a:gd name="connsiteY282" fmla="*/ 574402 h 1213983"/>
                <a:gd name="connsiteX283" fmla="*/ 125543 w 12187779"/>
                <a:gd name="connsiteY283" fmla="*/ 571774 h 1213983"/>
                <a:gd name="connsiteX284" fmla="*/ 112205 w 12187779"/>
                <a:gd name="connsiteY284" fmla="*/ 569265 h 1213983"/>
                <a:gd name="connsiteX285" fmla="*/ 99622 w 12187779"/>
                <a:gd name="connsiteY285" fmla="*/ 566876 h 1213983"/>
                <a:gd name="connsiteX286" fmla="*/ 87757 w 12187779"/>
                <a:gd name="connsiteY286" fmla="*/ 564686 h 1213983"/>
                <a:gd name="connsiteX287" fmla="*/ 76608 w 12187779"/>
                <a:gd name="connsiteY287" fmla="*/ 562616 h 1213983"/>
                <a:gd name="connsiteX288" fmla="*/ 66216 w 12187779"/>
                <a:gd name="connsiteY288" fmla="*/ 560665 h 1213983"/>
                <a:gd name="connsiteX289" fmla="*/ 56540 w 12187779"/>
                <a:gd name="connsiteY289" fmla="*/ 558873 h 1213983"/>
                <a:gd name="connsiteX290" fmla="*/ 47621 w 12187779"/>
                <a:gd name="connsiteY290" fmla="*/ 557241 h 1213983"/>
                <a:gd name="connsiteX291" fmla="*/ 39459 w 12187779"/>
                <a:gd name="connsiteY291" fmla="*/ 555727 h 1213983"/>
                <a:gd name="connsiteX292" fmla="*/ 32013 w 12187779"/>
                <a:gd name="connsiteY292" fmla="*/ 554374 h 1213983"/>
                <a:gd name="connsiteX293" fmla="*/ 25364 w 12187779"/>
                <a:gd name="connsiteY293" fmla="*/ 553139 h 1213983"/>
                <a:gd name="connsiteX294" fmla="*/ 19431 w 12187779"/>
                <a:gd name="connsiteY294" fmla="*/ 552064 h 1213983"/>
                <a:gd name="connsiteX295" fmla="*/ 14334 w 12187779"/>
                <a:gd name="connsiteY295" fmla="*/ 551149 h 1213983"/>
                <a:gd name="connsiteX296" fmla="*/ 9954 w 12187779"/>
                <a:gd name="connsiteY296" fmla="*/ 550352 h 1213983"/>
                <a:gd name="connsiteX297" fmla="*/ 6371 w 12187779"/>
                <a:gd name="connsiteY297" fmla="*/ 549675 h 1213983"/>
                <a:gd name="connsiteX298" fmla="*/ 3584 w 12187779"/>
                <a:gd name="connsiteY298" fmla="*/ 549197 h 1213983"/>
                <a:gd name="connsiteX299" fmla="*/ 1593 w 12187779"/>
                <a:gd name="connsiteY299" fmla="*/ 548839 h 1213983"/>
                <a:gd name="connsiteX300" fmla="*/ 398 w 12187779"/>
                <a:gd name="connsiteY300" fmla="*/ 548600 h 1213983"/>
                <a:gd name="connsiteX301" fmla="*/ 0 w 12187779"/>
                <a:gd name="connsiteY301" fmla="*/ 548521 h 121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213983">
                  <a:moveTo>
                    <a:pt x="12187780" y="530364"/>
                  </a:moveTo>
                  <a:lnTo>
                    <a:pt x="12187381" y="530284"/>
                  </a:lnTo>
                  <a:lnTo>
                    <a:pt x="12186226" y="530085"/>
                  </a:lnTo>
                  <a:lnTo>
                    <a:pt x="12184116" y="529767"/>
                  </a:lnTo>
                  <a:lnTo>
                    <a:pt x="12181369" y="529289"/>
                  </a:lnTo>
                  <a:lnTo>
                    <a:pt x="12177825" y="528692"/>
                  </a:lnTo>
                  <a:lnTo>
                    <a:pt x="12173365" y="527975"/>
                  </a:lnTo>
                  <a:lnTo>
                    <a:pt x="12168269" y="527179"/>
                  </a:lnTo>
                  <a:lnTo>
                    <a:pt x="12162376" y="526223"/>
                  </a:lnTo>
                  <a:lnTo>
                    <a:pt x="12155687" y="525188"/>
                  </a:lnTo>
                  <a:lnTo>
                    <a:pt x="12148360" y="524073"/>
                  </a:lnTo>
                  <a:lnTo>
                    <a:pt x="12140079" y="522878"/>
                  </a:lnTo>
                  <a:lnTo>
                    <a:pt x="12131200" y="521604"/>
                  </a:lnTo>
                  <a:lnTo>
                    <a:pt x="12121484" y="520250"/>
                  </a:lnTo>
                  <a:lnTo>
                    <a:pt x="12111132" y="518897"/>
                  </a:lnTo>
                  <a:lnTo>
                    <a:pt x="12100023" y="517503"/>
                  </a:lnTo>
                  <a:lnTo>
                    <a:pt x="12088077" y="516109"/>
                  </a:lnTo>
                  <a:lnTo>
                    <a:pt x="12075496" y="514716"/>
                  </a:lnTo>
                  <a:lnTo>
                    <a:pt x="12062276" y="513362"/>
                  </a:lnTo>
                  <a:lnTo>
                    <a:pt x="12048260" y="512088"/>
                  </a:lnTo>
                  <a:lnTo>
                    <a:pt x="12033448" y="510933"/>
                  </a:lnTo>
                  <a:lnTo>
                    <a:pt x="12018119" y="509858"/>
                  </a:lnTo>
                  <a:lnTo>
                    <a:pt x="12001992" y="509022"/>
                  </a:lnTo>
                  <a:lnTo>
                    <a:pt x="11985110" y="508345"/>
                  </a:lnTo>
                  <a:lnTo>
                    <a:pt x="11967671" y="507947"/>
                  </a:lnTo>
                  <a:lnTo>
                    <a:pt x="11949474" y="507827"/>
                  </a:lnTo>
                  <a:lnTo>
                    <a:pt x="11930601" y="508106"/>
                  </a:lnTo>
                  <a:lnTo>
                    <a:pt x="11911210" y="508783"/>
                  </a:lnTo>
                  <a:lnTo>
                    <a:pt x="11891023" y="509978"/>
                  </a:lnTo>
                  <a:lnTo>
                    <a:pt x="11870198" y="511690"/>
                  </a:lnTo>
                  <a:lnTo>
                    <a:pt x="11848736" y="514079"/>
                  </a:lnTo>
                  <a:lnTo>
                    <a:pt x="11826599" y="517224"/>
                  </a:lnTo>
                  <a:lnTo>
                    <a:pt x="11803783" y="521166"/>
                  </a:lnTo>
                  <a:lnTo>
                    <a:pt x="11780450" y="525745"/>
                  </a:lnTo>
                  <a:lnTo>
                    <a:pt x="11756361" y="530882"/>
                  </a:lnTo>
                  <a:lnTo>
                    <a:pt x="11731714" y="536615"/>
                  </a:lnTo>
                  <a:lnTo>
                    <a:pt x="11706430" y="542866"/>
                  </a:lnTo>
                  <a:lnTo>
                    <a:pt x="11680509" y="549675"/>
                  </a:lnTo>
                  <a:lnTo>
                    <a:pt x="11654031" y="557041"/>
                  </a:lnTo>
                  <a:lnTo>
                    <a:pt x="11626915" y="564965"/>
                  </a:lnTo>
                  <a:lnTo>
                    <a:pt x="11599283" y="573366"/>
                  </a:lnTo>
                  <a:lnTo>
                    <a:pt x="11570972" y="582285"/>
                  </a:lnTo>
                  <a:lnTo>
                    <a:pt x="11542145" y="591682"/>
                  </a:lnTo>
                  <a:lnTo>
                    <a:pt x="11512680" y="601517"/>
                  </a:lnTo>
                  <a:lnTo>
                    <a:pt x="11482658" y="611750"/>
                  </a:lnTo>
                  <a:lnTo>
                    <a:pt x="11451999" y="622342"/>
                  </a:lnTo>
                  <a:lnTo>
                    <a:pt x="11420822" y="633212"/>
                  </a:lnTo>
                  <a:lnTo>
                    <a:pt x="11389128" y="644400"/>
                  </a:lnTo>
                  <a:lnTo>
                    <a:pt x="11356757" y="655748"/>
                  </a:lnTo>
                  <a:lnTo>
                    <a:pt x="11324026" y="667295"/>
                  </a:lnTo>
                  <a:lnTo>
                    <a:pt x="11290580" y="678922"/>
                  </a:lnTo>
                  <a:lnTo>
                    <a:pt x="11256656" y="690548"/>
                  </a:lnTo>
                  <a:lnTo>
                    <a:pt x="11222215" y="702095"/>
                  </a:lnTo>
                  <a:lnTo>
                    <a:pt x="11187215" y="713562"/>
                  </a:lnTo>
                  <a:lnTo>
                    <a:pt x="11151739" y="724791"/>
                  </a:lnTo>
                  <a:lnTo>
                    <a:pt x="11115704" y="735741"/>
                  </a:lnTo>
                  <a:lnTo>
                    <a:pt x="11079151" y="746332"/>
                  </a:lnTo>
                  <a:lnTo>
                    <a:pt x="11042082" y="756485"/>
                  </a:lnTo>
                  <a:lnTo>
                    <a:pt x="11004574" y="766081"/>
                  </a:lnTo>
                  <a:lnTo>
                    <a:pt x="10966469" y="775080"/>
                  </a:lnTo>
                  <a:lnTo>
                    <a:pt x="10927966" y="783402"/>
                  </a:lnTo>
                  <a:lnTo>
                    <a:pt x="10889024" y="790887"/>
                  </a:lnTo>
                  <a:lnTo>
                    <a:pt x="10849486" y="797537"/>
                  </a:lnTo>
                  <a:lnTo>
                    <a:pt x="10809510" y="803270"/>
                  </a:lnTo>
                  <a:lnTo>
                    <a:pt x="10769016" y="808009"/>
                  </a:lnTo>
                  <a:lnTo>
                    <a:pt x="10728164" y="811632"/>
                  </a:lnTo>
                  <a:lnTo>
                    <a:pt x="10686754" y="814180"/>
                  </a:lnTo>
                  <a:lnTo>
                    <a:pt x="10644946" y="815534"/>
                  </a:lnTo>
                  <a:lnTo>
                    <a:pt x="10602780" y="815693"/>
                  </a:lnTo>
                  <a:lnTo>
                    <a:pt x="10560056" y="814618"/>
                  </a:lnTo>
                  <a:lnTo>
                    <a:pt x="10516814" y="812309"/>
                  </a:lnTo>
                  <a:lnTo>
                    <a:pt x="10473334" y="808765"/>
                  </a:lnTo>
                  <a:lnTo>
                    <a:pt x="10429296" y="803987"/>
                  </a:lnTo>
                  <a:lnTo>
                    <a:pt x="10384900" y="798015"/>
                  </a:lnTo>
                  <a:lnTo>
                    <a:pt x="10340106" y="790927"/>
                  </a:lnTo>
                  <a:lnTo>
                    <a:pt x="10294754" y="782765"/>
                  </a:lnTo>
                  <a:lnTo>
                    <a:pt x="10249164" y="773686"/>
                  </a:lnTo>
                  <a:lnTo>
                    <a:pt x="10203056" y="763812"/>
                  </a:lnTo>
                  <a:lnTo>
                    <a:pt x="10156668" y="753260"/>
                  </a:lnTo>
                  <a:lnTo>
                    <a:pt x="10109764" y="742271"/>
                  </a:lnTo>
                  <a:lnTo>
                    <a:pt x="10062621" y="731042"/>
                  </a:lnTo>
                  <a:lnTo>
                    <a:pt x="10015039" y="719854"/>
                  </a:lnTo>
                  <a:lnTo>
                    <a:pt x="9967100" y="709023"/>
                  </a:lnTo>
                  <a:lnTo>
                    <a:pt x="9918761" y="698830"/>
                  </a:lnTo>
                  <a:lnTo>
                    <a:pt x="9869985" y="686845"/>
                  </a:lnTo>
                  <a:lnTo>
                    <a:pt x="9820930" y="669166"/>
                  </a:lnTo>
                  <a:lnTo>
                    <a:pt x="9771518" y="646272"/>
                  </a:lnTo>
                  <a:lnTo>
                    <a:pt x="9721786" y="618798"/>
                  </a:lnTo>
                  <a:lnTo>
                    <a:pt x="9671696" y="587263"/>
                  </a:lnTo>
                  <a:lnTo>
                    <a:pt x="9621248" y="552303"/>
                  </a:lnTo>
                  <a:lnTo>
                    <a:pt x="9570481" y="514477"/>
                  </a:lnTo>
                  <a:lnTo>
                    <a:pt x="9519395" y="474461"/>
                  </a:lnTo>
                  <a:lnTo>
                    <a:pt x="9467992" y="432812"/>
                  </a:lnTo>
                  <a:lnTo>
                    <a:pt x="9416309" y="390168"/>
                  </a:lnTo>
                  <a:lnTo>
                    <a:pt x="9364268" y="347165"/>
                  </a:lnTo>
                  <a:lnTo>
                    <a:pt x="9311949" y="304362"/>
                  </a:lnTo>
                  <a:lnTo>
                    <a:pt x="9259311" y="262355"/>
                  </a:lnTo>
                  <a:lnTo>
                    <a:pt x="9206394" y="221781"/>
                  </a:lnTo>
                  <a:lnTo>
                    <a:pt x="9153198" y="183119"/>
                  </a:lnTo>
                  <a:lnTo>
                    <a:pt x="9099723" y="147005"/>
                  </a:lnTo>
                  <a:lnTo>
                    <a:pt x="9045970" y="113837"/>
                  </a:lnTo>
                  <a:lnTo>
                    <a:pt x="8991898" y="84134"/>
                  </a:lnTo>
                  <a:lnTo>
                    <a:pt x="8937628" y="58332"/>
                  </a:lnTo>
                  <a:lnTo>
                    <a:pt x="8883079" y="36871"/>
                  </a:lnTo>
                  <a:lnTo>
                    <a:pt x="8828251" y="20028"/>
                  </a:lnTo>
                  <a:lnTo>
                    <a:pt x="8773183" y="8123"/>
                  </a:lnTo>
                  <a:lnTo>
                    <a:pt x="8717878" y="1394"/>
                  </a:lnTo>
                  <a:lnTo>
                    <a:pt x="8662332" y="0"/>
                  </a:lnTo>
                  <a:lnTo>
                    <a:pt x="8606548" y="4061"/>
                  </a:lnTo>
                  <a:lnTo>
                    <a:pt x="8550566" y="13657"/>
                  </a:lnTo>
                  <a:lnTo>
                    <a:pt x="8494304" y="28629"/>
                  </a:lnTo>
                  <a:lnTo>
                    <a:pt x="8437883" y="48895"/>
                  </a:lnTo>
                  <a:lnTo>
                    <a:pt x="8381224" y="74259"/>
                  </a:lnTo>
                  <a:lnTo>
                    <a:pt x="8324365" y="104361"/>
                  </a:lnTo>
                  <a:lnTo>
                    <a:pt x="8267307" y="138802"/>
                  </a:lnTo>
                  <a:lnTo>
                    <a:pt x="8210050" y="177027"/>
                  </a:lnTo>
                  <a:lnTo>
                    <a:pt x="8152594" y="218397"/>
                  </a:lnTo>
                  <a:lnTo>
                    <a:pt x="8094939" y="262156"/>
                  </a:lnTo>
                  <a:lnTo>
                    <a:pt x="8037124" y="307388"/>
                  </a:lnTo>
                  <a:lnTo>
                    <a:pt x="7979150" y="354651"/>
                  </a:lnTo>
                  <a:lnTo>
                    <a:pt x="7920978" y="407727"/>
                  </a:lnTo>
                  <a:lnTo>
                    <a:pt x="7862646" y="465781"/>
                  </a:lnTo>
                  <a:lnTo>
                    <a:pt x="7804194" y="527497"/>
                  </a:lnTo>
                  <a:lnTo>
                    <a:pt x="7745544" y="591722"/>
                  </a:lnTo>
                  <a:lnTo>
                    <a:pt x="7686774" y="657221"/>
                  </a:lnTo>
                  <a:lnTo>
                    <a:pt x="7627844" y="722880"/>
                  </a:lnTo>
                  <a:lnTo>
                    <a:pt x="7568756" y="787662"/>
                  </a:lnTo>
                  <a:lnTo>
                    <a:pt x="7509587" y="850573"/>
                  </a:lnTo>
                  <a:lnTo>
                    <a:pt x="7450260" y="910657"/>
                  </a:lnTo>
                  <a:lnTo>
                    <a:pt x="7390813" y="967078"/>
                  </a:lnTo>
                  <a:lnTo>
                    <a:pt x="7331286" y="1019039"/>
                  </a:lnTo>
                  <a:lnTo>
                    <a:pt x="7271601" y="1065904"/>
                  </a:lnTo>
                  <a:lnTo>
                    <a:pt x="7211835" y="1106995"/>
                  </a:lnTo>
                  <a:lnTo>
                    <a:pt x="7151990" y="1141915"/>
                  </a:lnTo>
                  <a:lnTo>
                    <a:pt x="7092025" y="1170225"/>
                  </a:lnTo>
                  <a:lnTo>
                    <a:pt x="7031981" y="1191686"/>
                  </a:lnTo>
                  <a:lnTo>
                    <a:pt x="6971817" y="1206140"/>
                  </a:lnTo>
                  <a:lnTo>
                    <a:pt x="6911614" y="1213546"/>
                  </a:lnTo>
                  <a:lnTo>
                    <a:pt x="6851331" y="1213984"/>
                  </a:lnTo>
                  <a:lnTo>
                    <a:pt x="6791008" y="1207733"/>
                  </a:lnTo>
                  <a:lnTo>
                    <a:pt x="6730566" y="1195111"/>
                  </a:lnTo>
                  <a:lnTo>
                    <a:pt x="6670123" y="1176636"/>
                  </a:lnTo>
                  <a:lnTo>
                    <a:pt x="6609601" y="1152944"/>
                  </a:lnTo>
                  <a:lnTo>
                    <a:pt x="6549000" y="1124833"/>
                  </a:lnTo>
                  <a:lnTo>
                    <a:pt x="6488398" y="1093258"/>
                  </a:lnTo>
                  <a:lnTo>
                    <a:pt x="6427796" y="1059255"/>
                  </a:lnTo>
                  <a:lnTo>
                    <a:pt x="6367115" y="1024056"/>
                  </a:lnTo>
                  <a:lnTo>
                    <a:pt x="6306434" y="989097"/>
                  </a:lnTo>
                  <a:lnTo>
                    <a:pt x="6245713" y="955810"/>
                  </a:lnTo>
                  <a:lnTo>
                    <a:pt x="6184952" y="925828"/>
                  </a:lnTo>
                  <a:lnTo>
                    <a:pt x="6124230" y="900942"/>
                  </a:lnTo>
                  <a:lnTo>
                    <a:pt x="6063509" y="878883"/>
                  </a:lnTo>
                  <a:lnTo>
                    <a:pt x="6002748" y="855550"/>
                  </a:lnTo>
                  <a:lnTo>
                    <a:pt x="5942027" y="831103"/>
                  </a:lnTo>
                  <a:lnTo>
                    <a:pt x="5881346" y="805739"/>
                  </a:lnTo>
                  <a:lnTo>
                    <a:pt x="5820625" y="779539"/>
                  </a:lnTo>
                  <a:lnTo>
                    <a:pt x="5759984" y="752743"/>
                  </a:lnTo>
                  <a:lnTo>
                    <a:pt x="5699342" y="725468"/>
                  </a:lnTo>
                  <a:lnTo>
                    <a:pt x="5638741" y="697875"/>
                  </a:lnTo>
                  <a:lnTo>
                    <a:pt x="5578179" y="670122"/>
                  </a:lnTo>
                  <a:lnTo>
                    <a:pt x="5517657" y="642290"/>
                  </a:lnTo>
                  <a:lnTo>
                    <a:pt x="5457174" y="614537"/>
                  </a:lnTo>
                  <a:lnTo>
                    <a:pt x="5396772" y="586984"/>
                  </a:lnTo>
                  <a:lnTo>
                    <a:pt x="5336409" y="559709"/>
                  </a:lnTo>
                  <a:lnTo>
                    <a:pt x="5276126" y="532833"/>
                  </a:lnTo>
                  <a:lnTo>
                    <a:pt x="5215923" y="506434"/>
                  </a:lnTo>
                  <a:lnTo>
                    <a:pt x="5155799" y="480593"/>
                  </a:lnTo>
                  <a:lnTo>
                    <a:pt x="5095755" y="455388"/>
                  </a:lnTo>
                  <a:lnTo>
                    <a:pt x="5035790" y="430821"/>
                  </a:lnTo>
                  <a:lnTo>
                    <a:pt x="4975905" y="407050"/>
                  </a:lnTo>
                  <a:lnTo>
                    <a:pt x="4916140" y="384036"/>
                  </a:lnTo>
                  <a:lnTo>
                    <a:pt x="4856493" y="361858"/>
                  </a:lnTo>
                  <a:lnTo>
                    <a:pt x="4796927" y="340556"/>
                  </a:lnTo>
                  <a:lnTo>
                    <a:pt x="4737480" y="320050"/>
                  </a:lnTo>
                  <a:lnTo>
                    <a:pt x="4678193" y="300500"/>
                  </a:lnTo>
                  <a:lnTo>
                    <a:pt x="4618985" y="281786"/>
                  </a:lnTo>
                  <a:lnTo>
                    <a:pt x="4559936" y="264027"/>
                  </a:lnTo>
                  <a:lnTo>
                    <a:pt x="4501007" y="247105"/>
                  </a:lnTo>
                  <a:lnTo>
                    <a:pt x="4442236" y="231059"/>
                  </a:lnTo>
                  <a:lnTo>
                    <a:pt x="4383586" y="215888"/>
                  </a:lnTo>
                  <a:lnTo>
                    <a:pt x="4325094" y="201514"/>
                  </a:lnTo>
                  <a:lnTo>
                    <a:pt x="4266762" y="188016"/>
                  </a:lnTo>
                  <a:lnTo>
                    <a:pt x="4208629" y="175593"/>
                  </a:lnTo>
                  <a:lnTo>
                    <a:pt x="4150616" y="170298"/>
                  </a:lnTo>
                  <a:lnTo>
                    <a:pt x="4092801" y="173085"/>
                  </a:lnTo>
                  <a:lnTo>
                    <a:pt x="4035186" y="182721"/>
                  </a:lnTo>
                  <a:lnTo>
                    <a:pt x="3977730" y="198130"/>
                  </a:lnTo>
                  <a:lnTo>
                    <a:pt x="3920473" y="218238"/>
                  </a:lnTo>
                  <a:lnTo>
                    <a:pt x="3863375" y="242088"/>
                  </a:lnTo>
                  <a:lnTo>
                    <a:pt x="3806516" y="268805"/>
                  </a:lnTo>
                  <a:lnTo>
                    <a:pt x="3749856" y="297553"/>
                  </a:lnTo>
                  <a:lnTo>
                    <a:pt x="3693435" y="327575"/>
                  </a:lnTo>
                  <a:lnTo>
                    <a:pt x="3637214" y="358235"/>
                  </a:lnTo>
                  <a:lnTo>
                    <a:pt x="3581191" y="388854"/>
                  </a:lnTo>
                  <a:lnTo>
                    <a:pt x="3525407" y="418876"/>
                  </a:lnTo>
                  <a:lnTo>
                    <a:pt x="3469863" y="447903"/>
                  </a:lnTo>
                  <a:lnTo>
                    <a:pt x="3414556" y="475416"/>
                  </a:lnTo>
                  <a:lnTo>
                    <a:pt x="3359489" y="501059"/>
                  </a:lnTo>
                  <a:lnTo>
                    <a:pt x="3304701" y="524511"/>
                  </a:lnTo>
                  <a:lnTo>
                    <a:pt x="3250112" y="545494"/>
                  </a:lnTo>
                  <a:lnTo>
                    <a:pt x="3195841" y="563770"/>
                  </a:lnTo>
                  <a:lnTo>
                    <a:pt x="3141809" y="579220"/>
                  </a:lnTo>
                  <a:lnTo>
                    <a:pt x="3088056" y="591603"/>
                  </a:lnTo>
                  <a:lnTo>
                    <a:pt x="3034542" y="600920"/>
                  </a:lnTo>
                  <a:lnTo>
                    <a:pt x="2981346" y="607012"/>
                  </a:lnTo>
                  <a:lnTo>
                    <a:pt x="2928429" y="609918"/>
                  </a:lnTo>
                  <a:lnTo>
                    <a:pt x="2875791" y="609640"/>
                  </a:lnTo>
                  <a:lnTo>
                    <a:pt x="2823471" y="606176"/>
                  </a:lnTo>
                  <a:lnTo>
                    <a:pt x="2771470" y="599606"/>
                  </a:lnTo>
                  <a:lnTo>
                    <a:pt x="2719748" y="590010"/>
                  </a:lnTo>
                  <a:lnTo>
                    <a:pt x="2668344" y="577468"/>
                  </a:lnTo>
                  <a:lnTo>
                    <a:pt x="2617259" y="562218"/>
                  </a:lnTo>
                  <a:lnTo>
                    <a:pt x="2566492" y="544300"/>
                  </a:lnTo>
                  <a:lnTo>
                    <a:pt x="2516083" y="523914"/>
                  </a:lnTo>
                  <a:lnTo>
                    <a:pt x="2465954" y="501218"/>
                  </a:lnTo>
                  <a:lnTo>
                    <a:pt x="2416222" y="476452"/>
                  </a:lnTo>
                  <a:lnTo>
                    <a:pt x="2366809" y="449774"/>
                  </a:lnTo>
                  <a:lnTo>
                    <a:pt x="2317754" y="421584"/>
                  </a:lnTo>
                  <a:lnTo>
                    <a:pt x="2269058" y="395304"/>
                  </a:lnTo>
                  <a:lnTo>
                    <a:pt x="2220720" y="372250"/>
                  </a:lnTo>
                  <a:lnTo>
                    <a:pt x="2172740" y="352421"/>
                  </a:lnTo>
                  <a:lnTo>
                    <a:pt x="2125159" y="335658"/>
                  </a:lnTo>
                  <a:lnTo>
                    <a:pt x="2077936" y="321882"/>
                  </a:lnTo>
                  <a:lnTo>
                    <a:pt x="2031111" y="310972"/>
                  </a:lnTo>
                  <a:lnTo>
                    <a:pt x="1984644" y="302849"/>
                  </a:lnTo>
                  <a:lnTo>
                    <a:pt x="1938616" y="297314"/>
                  </a:lnTo>
                  <a:lnTo>
                    <a:pt x="1892945" y="294248"/>
                  </a:lnTo>
                  <a:lnTo>
                    <a:pt x="1847713" y="293532"/>
                  </a:lnTo>
                  <a:lnTo>
                    <a:pt x="1802879" y="294965"/>
                  </a:lnTo>
                  <a:lnTo>
                    <a:pt x="1758443" y="298429"/>
                  </a:lnTo>
                  <a:lnTo>
                    <a:pt x="1714445" y="303725"/>
                  </a:lnTo>
                  <a:lnTo>
                    <a:pt x="1670885" y="310733"/>
                  </a:lnTo>
                  <a:lnTo>
                    <a:pt x="1627724" y="319293"/>
                  </a:lnTo>
                  <a:lnTo>
                    <a:pt x="1585000" y="329168"/>
                  </a:lnTo>
                  <a:lnTo>
                    <a:pt x="1542754" y="340317"/>
                  </a:lnTo>
                  <a:lnTo>
                    <a:pt x="1500946" y="352461"/>
                  </a:lnTo>
                  <a:lnTo>
                    <a:pt x="1459576" y="365521"/>
                  </a:lnTo>
                  <a:lnTo>
                    <a:pt x="1418684" y="379298"/>
                  </a:lnTo>
                  <a:lnTo>
                    <a:pt x="1378230" y="393712"/>
                  </a:lnTo>
                  <a:lnTo>
                    <a:pt x="1338253" y="408524"/>
                  </a:lnTo>
                  <a:lnTo>
                    <a:pt x="1298755" y="423694"/>
                  </a:lnTo>
                  <a:lnTo>
                    <a:pt x="1259734" y="439024"/>
                  </a:lnTo>
                  <a:lnTo>
                    <a:pt x="1221231" y="454393"/>
                  </a:lnTo>
                  <a:lnTo>
                    <a:pt x="1183205" y="469683"/>
                  </a:lnTo>
                  <a:lnTo>
                    <a:pt x="1145618" y="484813"/>
                  </a:lnTo>
                  <a:lnTo>
                    <a:pt x="1108588" y="499625"/>
                  </a:lnTo>
                  <a:lnTo>
                    <a:pt x="1072076" y="514079"/>
                  </a:lnTo>
                  <a:lnTo>
                    <a:pt x="1036041" y="528015"/>
                  </a:lnTo>
                  <a:lnTo>
                    <a:pt x="1000524" y="541393"/>
                  </a:lnTo>
                  <a:lnTo>
                    <a:pt x="965525" y="554135"/>
                  </a:lnTo>
                  <a:lnTo>
                    <a:pt x="931083" y="566160"/>
                  </a:lnTo>
                  <a:lnTo>
                    <a:pt x="897159" y="577388"/>
                  </a:lnTo>
                  <a:lnTo>
                    <a:pt x="863793" y="587820"/>
                  </a:lnTo>
                  <a:lnTo>
                    <a:pt x="830943" y="597336"/>
                  </a:lnTo>
                  <a:lnTo>
                    <a:pt x="798652" y="605937"/>
                  </a:lnTo>
                  <a:lnTo>
                    <a:pt x="766917" y="613582"/>
                  </a:lnTo>
                  <a:lnTo>
                    <a:pt x="735741" y="620271"/>
                  </a:lnTo>
                  <a:lnTo>
                    <a:pt x="705121" y="625965"/>
                  </a:lnTo>
                  <a:lnTo>
                    <a:pt x="675099" y="630623"/>
                  </a:lnTo>
                  <a:lnTo>
                    <a:pt x="645635" y="634326"/>
                  </a:lnTo>
                  <a:lnTo>
                    <a:pt x="616767" y="636954"/>
                  </a:lnTo>
                  <a:lnTo>
                    <a:pt x="588497" y="638587"/>
                  </a:lnTo>
                  <a:lnTo>
                    <a:pt x="560784" y="639264"/>
                  </a:lnTo>
                  <a:lnTo>
                    <a:pt x="533669" y="638945"/>
                  </a:lnTo>
                  <a:lnTo>
                    <a:pt x="507190" y="637711"/>
                  </a:lnTo>
                  <a:lnTo>
                    <a:pt x="481309" y="635521"/>
                  </a:lnTo>
                  <a:lnTo>
                    <a:pt x="456025" y="632455"/>
                  </a:lnTo>
                  <a:lnTo>
                    <a:pt x="431379" y="628553"/>
                  </a:lnTo>
                  <a:lnTo>
                    <a:pt x="407329" y="624332"/>
                  </a:lnTo>
                  <a:lnTo>
                    <a:pt x="383956" y="620152"/>
                  </a:lnTo>
                  <a:lnTo>
                    <a:pt x="361181" y="616010"/>
                  </a:lnTo>
                  <a:lnTo>
                    <a:pt x="339043" y="611949"/>
                  </a:lnTo>
                  <a:lnTo>
                    <a:pt x="317581" y="607967"/>
                  </a:lnTo>
                  <a:lnTo>
                    <a:pt x="296757" y="604105"/>
                  </a:lnTo>
                  <a:lnTo>
                    <a:pt x="276570" y="600323"/>
                  </a:lnTo>
                  <a:lnTo>
                    <a:pt x="257099" y="596659"/>
                  </a:lnTo>
                  <a:lnTo>
                    <a:pt x="238226" y="593076"/>
                  </a:lnTo>
                  <a:lnTo>
                    <a:pt x="220069" y="589652"/>
                  </a:lnTo>
                  <a:lnTo>
                    <a:pt x="202589" y="586347"/>
                  </a:lnTo>
                  <a:lnTo>
                    <a:pt x="185787" y="583161"/>
                  </a:lnTo>
                  <a:lnTo>
                    <a:pt x="169701" y="580096"/>
                  </a:lnTo>
                  <a:lnTo>
                    <a:pt x="154251" y="577189"/>
                  </a:lnTo>
                  <a:lnTo>
                    <a:pt x="139519" y="574402"/>
                  </a:lnTo>
                  <a:lnTo>
                    <a:pt x="125543" y="571774"/>
                  </a:lnTo>
                  <a:lnTo>
                    <a:pt x="112205" y="569265"/>
                  </a:lnTo>
                  <a:lnTo>
                    <a:pt x="99622" y="566876"/>
                  </a:lnTo>
                  <a:lnTo>
                    <a:pt x="87757" y="564686"/>
                  </a:lnTo>
                  <a:lnTo>
                    <a:pt x="76608" y="562616"/>
                  </a:lnTo>
                  <a:lnTo>
                    <a:pt x="66216" y="560665"/>
                  </a:lnTo>
                  <a:lnTo>
                    <a:pt x="56540" y="558873"/>
                  </a:lnTo>
                  <a:lnTo>
                    <a:pt x="47621" y="557241"/>
                  </a:lnTo>
                  <a:lnTo>
                    <a:pt x="39459" y="555727"/>
                  </a:lnTo>
                  <a:lnTo>
                    <a:pt x="32013" y="554374"/>
                  </a:lnTo>
                  <a:lnTo>
                    <a:pt x="25364" y="553139"/>
                  </a:lnTo>
                  <a:lnTo>
                    <a:pt x="19431" y="552064"/>
                  </a:lnTo>
                  <a:lnTo>
                    <a:pt x="14334" y="551149"/>
                  </a:lnTo>
                  <a:lnTo>
                    <a:pt x="9954" y="550352"/>
                  </a:lnTo>
                  <a:lnTo>
                    <a:pt x="6371" y="549675"/>
                  </a:lnTo>
                  <a:lnTo>
                    <a:pt x="3584" y="549197"/>
                  </a:lnTo>
                  <a:lnTo>
                    <a:pt x="1593" y="548839"/>
                  </a:lnTo>
                  <a:lnTo>
                    <a:pt x="398" y="548600"/>
                  </a:lnTo>
                  <a:lnTo>
                    <a:pt x="0" y="548521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0E842BB-3B88-2BA3-BF50-B4E8AF66FED9}"/>
                </a:ext>
              </a:extLst>
            </p:cNvPr>
            <p:cNvSpPr/>
            <p:nvPr/>
          </p:nvSpPr>
          <p:spPr>
            <a:xfrm>
              <a:off x="1513" y="2915597"/>
              <a:ext cx="12187779" cy="1286650"/>
            </a:xfrm>
            <a:custGeom>
              <a:avLst/>
              <a:gdLst>
                <a:gd name="connsiteX0" fmla="*/ 12187780 w 12187779"/>
                <a:gd name="connsiteY0" fmla="*/ 602950 h 1286650"/>
                <a:gd name="connsiteX1" fmla="*/ 12187381 w 12187779"/>
                <a:gd name="connsiteY1" fmla="*/ 602871 h 1286650"/>
                <a:gd name="connsiteX2" fmla="*/ 12186226 w 12187779"/>
                <a:gd name="connsiteY2" fmla="*/ 602672 h 1286650"/>
                <a:gd name="connsiteX3" fmla="*/ 12184116 w 12187779"/>
                <a:gd name="connsiteY3" fmla="*/ 602353 h 1286650"/>
                <a:gd name="connsiteX4" fmla="*/ 12181369 w 12187779"/>
                <a:gd name="connsiteY4" fmla="*/ 601875 h 1286650"/>
                <a:gd name="connsiteX5" fmla="*/ 12177825 w 12187779"/>
                <a:gd name="connsiteY5" fmla="*/ 601318 h 1286650"/>
                <a:gd name="connsiteX6" fmla="*/ 12173365 w 12187779"/>
                <a:gd name="connsiteY6" fmla="*/ 600601 h 1286650"/>
                <a:gd name="connsiteX7" fmla="*/ 12168269 w 12187779"/>
                <a:gd name="connsiteY7" fmla="*/ 599805 h 1286650"/>
                <a:gd name="connsiteX8" fmla="*/ 12162376 w 12187779"/>
                <a:gd name="connsiteY8" fmla="*/ 598889 h 1286650"/>
                <a:gd name="connsiteX9" fmla="*/ 12155687 w 12187779"/>
                <a:gd name="connsiteY9" fmla="*/ 597894 h 1286650"/>
                <a:gd name="connsiteX10" fmla="*/ 12148360 w 12187779"/>
                <a:gd name="connsiteY10" fmla="*/ 596779 h 1286650"/>
                <a:gd name="connsiteX11" fmla="*/ 12140079 w 12187779"/>
                <a:gd name="connsiteY11" fmla="*/ 595584 h 1286650"/>
                <a:gd name="connsiteX12" fmla="*/ 12131200 w 12187779"/>
                <a:gd name="connsiteY12" fmla="*/ 594350 h 1286650"/>
                <a:gd name="connsiteX13" fmla="*/ 12121484 w 12187779"/>
                <a:gd name="connsiteY13" fmla="*/ 593076 h 1286650"/>
                <a:gd name="connsiteX14" fmla="*/ 12111132 w 12187779"/>
                <a:gd name="connsiteY14" fmla="*/ 591762 h 1286650"/>
                <a:gd name="connsiteX15" fmla="*/ 12100023 w 12187779"/>
                <a:gd name="connsiteY15" fmla="*/ 590408 h 1286650"/>
                <a:gd name="connsiteX16" fmla="*/ 12088077 w 12187779"/>
                <a:gd name="connsiteY16" fmla="*/ 589094 h 1286650"/>
                <a:gd name="connsiteX17" fmla="*/ 12075496 w 12187779"/>
                <a:gd name="connsiteY17" fmla="*/ 587780 h 1286650"/>
                <a:gd name="connsiteX18" fmla="*/ 12062276 w 12187779"/>
                <a:gd name="connsiteY18" fmla="*/ 586546 h 1286650"/>
                <a:gd name="connsiteX19" fmla="*/ 12048260 w 12187779"/>
                <a:gd name="connsiteY19" fmla="*/ 585391 h 1286650"/>
                <a:gd name="connsiteX20" fmla="*/ 12033448 w 12187779"/>
                <a:gd name="connsiteY20" fmla="*/ 584316 h 1286650"/>
                <a:gd name="connsiteX21" fmla="*/ 12018119 w 12187779"/>
                <a:gd name="connsiteY21" fmla="*/ 583440 h 1286650"/>
                <a:gd name="connsiteX22" fmla="*/ 12001992 w 12187779"/>
                <a:gd name="connsiteY22" fmla="*/ 582723 h 1286650"/>
                <a:gd name="connsiteX23" fmla="*/ 11985110 w 12187779"/>
                <a:gd name="connsiteY23" fmla="*/ 582246 h 1286650"/>
                <a:gd name="connsiteX24" fmla="*/ 11967671 w 12187779"/>
                <a:gd name="connsiteY24" fmla="*/ 582086 h 1286650"/>
                <a:gd name="connsiteX25" fmla="*/ 11949474 w 12187779"/>
                <a:gd name="connsiteY25" fmla="*/ 582206 h 1286650"/>
                <a:gd name="connsiteX26" fmla="*/ 11930601 w 12187779"/>
                <a:gd name="connsiteY26" fmla="*/ 582763 h 1286650"/>
                <a:gd name="connsiteX27" fmla="*/ 11911210 w 12187779"/>
                <a:gd name="connsiteY27" fmla="*/ 583798 h 1286650"/>
                <a:gd name="connsiteX28" fmla="*/ 11891023 w 12187779"/>
                <a:gd name="connsiteY28" fmla="*/ 585312 h 1286650"/>
                <a:gd name="connsiteX29" fmla="*/ 11870198 w 12187779"/>
                <a:gd name="connsiteY29" fmla="*/ 587462 h 1286650"/>
                <a:gd name="connsiteX30" fmla="*/ 11848736 w 12187779"/>
                <a:gd name="connsiteY30" fmla="*/ 590329 h 1286650"/>
                <a:gd name="connsiteX31" fmla="*/ 11826599 w 12187779"/>
                <a:gd name="connsiteY31" fmla="*/ 593952 h 1286650"/>
                <a:gd name="connsiteX32" fmla="*/ 11803783 w 12187779"/>
                <a:gd name="connsiteY32" fmla="*/ 598491 h 1286650"/>
                <a:gd name="connsiteX33" fmla="*/ 11780450 w 12187779"/>
                <a:gd name="connsiteY33" fmla="*/ 603707 h 1286650"/>
                <a:gd name="connsiteX34" fmla="*/ 11756361 w 12187779"/>
                <a:gd name="connsiteY34" fmla="*/ 609481 h 1286650"/>
                <a:gd name="connsiteX35" fmla="*/ 11731714 w 12187779"/>
                <a:gd name="connsiteY35" fmla="*/ 615811 h 1286650"/>
                <a:gd name="connsiteX36" fmla="*/ 11706430 w 12187779"/>
                <a:gd name="connsiteY36" fmla="*/ 622740 h 1286650"/>
                <a:gd name="connsiteX37" fmla="*/ 11680509 w 12187779"/>
                <a:gd name="connsiteY37" fmla="*/ 630265 h 1286650"/>
                <a:gd name="connsiteX38" fmla="*/ 11654031 w 12187779"/>
                <a:gd name="connsiteY38" fmla="*/ 638308 h 1286650"/>
                <a:gd name="connsiteX39" fmla="*/ 11626915 w 12187779"/>
                <a:gd name="connsiteY39" fmla="*/ 646909 h 1286650"/>
                <a:gd name="connsiteX40" fmla="*/ 11599283 w 12187779"/>
                <a:gd name="connsiteY40" fmla="*/ 656027 h 1286650"/>
                <a:gd name="connsiteX41" fmla="*/ 11570972 w 12187779"/>
                <a:gd name="connsiteY41" fmla="*/ 665662 h 1286650"/>
                <a:gd name="connsiteX42" fmla="*/ 11542145 w 12187779"/>
                <a:gd name="connsiteY42" fmla="*/ 675736 h 1286650"/>
                <a:gd name="connsiteX43" fmla="*/ 11512680 w 12187779"/>
                <a:gd name="connsiteY43" fmla="*/ 686248 h 1286650"/>
                <a:gd name="connsiteX44" fmla="*/ 11482658 w 12187779"/>
                <a:gd name="connsiteY44" fmla="*/ 697158 h 1286650"/>
                <a:gd name="connsiteX45" fmla="*/ 11451999 w 12187779"/>
                <a:gd name="connsiteY45" fmla="*/ 708426 h 1286650"/>
                <a:gd name="connsiteX46" fmla="*/ 11420822 w 12187779"/>
                <a:gd name="connsiteY46" fmla="*/ 719973 h 1286650"/>
                <a:gd name="connsiteX47" fmla="*/ 11389128 w 12187779"/>
                <a:gd name="connsiteY47" fmla="*/ 731799 h 1286650"/>
                <a:gd name="connsiteX48" fmla="*/ 11356757 w 12187779"/>
                <a:gd name="connsiteY48" fmla="*/ 743784 h 1286650"/>
                <a:gd name="connsiteX49" fmla="*/ 11324026 w 12187779"/>
                <a:gd name="connsiteY49" fmla="*/ 755848 h 1286650"/>
                <a:gd name="connsiteX50" fmla="*/ 11290580 w 12187779"/>
                <a:gd name="connsiteY50" fmla="*/ 767992 h 1286650"/>
                <a:gd name="connsiteX51" fmla="*/ 11256656 w 12187779"/>
                <a:gd name="connsiteY51" fmla="*/ 780097 h 1286650"/>
                <a:gd name="connsiteX52" fmla="*/ 11222215 w 12187779"/>
                <a:gd name="connsiteY52" fmla="*/ 792122 h 1286650"/>
                <a:gd name="connsiteX53" fmla="*/ 11187215 w 12187779"/>
                <a:gd name="connsiteY53" fmla="*/ 803947 h 1286650"/>
                <a:gd name="connsiteX54" fmla="*/ 11151739 w 12187779"/>
                <a:gd name="connsiteY54" fmla="*/ 815534 h 1286650"/>
                <a:gd name="connsiteX55" fmla="*/ 11115704 w 12187779"/>
                <a:gd name="connsiteY55" fmla="*/ 826763 h 1286650"/>
                <a:gd name="connsiteX56" fmla="*/ 11079151 w 12187779"/>
                <a:gd name="connsiteY56" fmla="*/ 837513 h 1286650"/>
                <a:gd name="connsiteX57" fmla="*/ 11042082 w 12187779"/>
                <a:gd name="connsiteY57" fmla="*/ 847786 h 1286650"/>
                <a:gd name="connsiteX58" fmla="*/ 11004574 w 12187779"/>
                <a:gd name="connsiteY58" fmla="*/ 857462 h 1286650"/>
                <a:gd name="connsiteX59" fmla="*/ 10966469 w 12187779"/>
                <a:gd name="connsiteY59" fmla="*/ 866381 h 1286650"/>
                <a:gd name="connsiteX60" fmla="*/ 10927966 w 12187779"/>
                <a:gd name="connsiteY60" fmla="*/ 874583 h 1286650"/>
                <a:gd name="connsiteX61" fmla="*/ 10889024 w 12187779"/>
                <a:gd name="connsiteY61" fmla="*/ 881869 h 1286650"/>
                <a:gd name="connsiteX62" fmla="*/ 10849486 w 12187779"/>
                <a:gd name="connsiteY62" fmla="*/ 888200 h 1286650"/>
                <a:gd name="connsiteX63" fmla="*/ 10809510 w 12187779"/>
                <a:gd name="connsiteY63" fmla="*/ 893536 h 1286650"/>
                <a:gd name="connsiteX64" fmla="*/ 10769016 w 12187779"/>
                <a:gd name="connsiteY64" fmla="*/ 897756 h 1286650"/>
                <a:gd name="connsiteX65" fmla="*/ 10728164 w 12187779"/>
                <a:gd name="connsiteY65" fmla="*/ 900822 h 1286650"/>
                <a:gd name="connsiteX66" fmla="*/ 10686754 w 12187779"/>
                <a:gd name="connsiteY66" fmla="*/ 902694 h 1286650"/>
                <a:gd name="connsiteX67" fmla="*/ 10644946 w 12187779"/>
                <a:gd name="connsiteY67" fmla="*/ 903291 h 1286650"/>
                <a:gd name="connsiteX68" fmla="*/ 10602780 w 12187779"/>
                <a:gd name="connsiteY68" fmla="*/ 902574 h 1286650"/>
                <a:gd name="connsiteX69" fmla="*/ 10560056 w 12187779"/>
                <a:gd name="connsiteY69" fmla="*/ 900583 h 1286650"/>
                <a:gd name="connsiteX70" fmla="*/ 10516814 w 12187779"/>
                <a:gd name="connsiteY70" fmla="*/ 897239 h 1286650"/>
                <a:gd name="connsiteX71" fmla="*/ 10473334 w 12187779"/>
                <a:gd name="connsiteY71" fmla="*/ 892580 h 1286650"/>
                <a:gd name="connsiteX72" fmla="*/ 10429296 w 12187779"/>
                <a:gd name="connsiteY72" fmla="*/ 886687 h 1286650"/>
                <a:gd name="connsiteX73" fmla="*/ 10384900 w 12187779"/>
                <a:gd name="connsiteY73" fmla="*/ 879520 h 1286650"/>
                <a:gd name="connsiteX74" fmla="*/ 10340106 w 12187779"/>
                <a:gd name="connsiteY74" fmla="*/ 871198 h 1286650"/>
                <a:gd name="connsiteX75" fmla="*/ 10294754 w 12187779"/>
                <a:gd name="connsiteY75" fmla="*/ 861802 h 1286650"/>
                <a:gd name="connsiteX76" fmla="*/ 10249164 w 12187779"/>
                <a:gd name="connsiteY76" fmla="*/ 851489 h 1286650"/>
                <a:gd name="connsiteX77" fmla="*/ 10203056 w 12187779"/>
                <a:gd name="connsiteY77" fmla="*/ 840380 h 1286650"/>
                <a:gd name="connsiteX78" fmla="*/ 10156668 w 12187779"/>
                <a:gd name="connsiteY78" fmla="*/ 828674 h 1286650"/>
                <a:gd name="connsiteX79" fmla="*/ 10109764 w 12187779"/>
                <a:gd name="connsiteY79" fmla="*/ 816569 h 1286650"/>
                <a:gd name="connsiteX80" fmla="*/ 10062621 w 12187779"/>
                <a:gd name="connsiteY80" fmla="*/ 804345 h 1286650"/>
                <a:gd name="connsiteX81" fmla="*/ 10015039 w 12187779"/>
                <a:gd name="connsiteY81" fmla="*/ 792281 h 1286650"/>
                <a:gd name="connsiteX82" fmla="*/ 9967100 w 12187779"/>
                <a:gd name="connsiteY82" fmla="*/ 780734 h 1286650"/>
                <a:gd name="connsiteX83" fmla="*/ 9918761 w 12187779"/>
                <a:gd name="connsiteY83" fmla="*/ 770103 h 1286650"/>
                <a:gd name="connsiteX84" fmla="*/ 9869985 w 12187779"/>
                <a:gd name="connsiteY84" fmla="*/ 757560 h 1286650"/>
                <a:gd name="connsiteX85" fmla="*/ 9820930 w 12187779"/>
                <a:gd name="connsiteY85" fmla="*/ 738846 h 1286650"/>
                <a:gd name="connsiteX86" fmla="*/ 9771518 w 12187779"/>
                <a:gd name="connsiteY86" fmla="*/ 714478 h 1286650"/>
                <a:gd name="connsiteX87" fmla="*/ 9721786 w 12187779"/>
                <a:gd name="connsiteY87" fmla="*/ 685053 h 1286650"/>
                <a:gd name="connsiteX88" fmla="*/ 9671696 w 12187779"/>
                <a:gd name="connsiteY88" fmla="*/ 651249 h 1286650"/>
                <a:gd name="connsiteX89" fmla="*/ 9621248 w 12187779"/>
                <a:gd name="connsiteY89" fmla="*/ 613622 h 1286650"/>
                <a:gd name="connsiteX90" fmla="*/ 9570481 w 12187779"/>
                <a:gd name="connsiteY90" fmla="*/ 572849 h 1286650"/>
                <a:gd name="connsiteX91" fmla="*/ 9519395 w 12187779"/>
                <a:gd name="connsiteY91" fmla="*/ 529568 h 1286650"/>
                <a:gd name="connsiteX92" fmla="*/ 9467992 w 12187779"/>
                <a:gd name="connsiteY92" fmla="*/ 484455 h 1286650"/>
                <a:gd name="connsiteX93" fmla="*/ 9416309 w 12187779"/>
                <a:gd name="connsiteY93" fmla="*/ 438108 h 1286650"/>
                <a:gd name="connsiteX94" fmla="*/ 9364268 w 12187779"/>
                <a:gd name="connsiteY94" fmla="*/ 391283 h 1286650"/>
                <a:gd name="connsiteX95" fmla="*/ 9311949 w 12187779"/>
                <a:gd name="connsiteY95" fmla="*/ 344577 h 1286650"/>
                <a:gd name="connsiteX96" fmla="*/ 9259311 w 12187779"/>
                <a:gd name="connsiteY96" fmla="*/ 298589 h 1286650"/>
                <a:gd name="connsiteX97" fmla="*/ 9206394 w 12187779"/>
                <a:gd name="connsiteY97" fmla="*/ 253993 h 1286650"/>
                <a:gd name="connsiteX98" fmla="*/ 9153198 w 12187779"/>
                <a:gd name="connsiteY98" fmla="*/ 211389 h 1286650"/>
                <a:gd name="connsiteX99" fmla="*/ 9099723 w 12187779"/>
                <a:gd name="connsiteY99" fmla="*/ 171293 h 1286650"/>
                <a:gd name="connsiteX100" fmla="*/ 9045970 w 12187779"/>
                <a:gd name="connsiteY100" fmla="*/ 134343 h 1286650"/>
                <a:gd name="connsiteX101" fmla="*/ 8991898 w 12187779"/>
                <a:gd name="connsiteY101" fmla="*/ 100976 h 1286650"/>
                <a:gd name="connsiteX102" fmla="*/ 8937628 w 12187779"/>
                <a:gd name="connsiteY102" fmla="*/ 71711 h 1286650"/>
                <a:gd name="connsiteX103" fmla="*/ 8883079 w 12187779"/>
                <a:gd name="connsiteY103" fmla="*/ 46984 h 1286650"/>
                <a:gd name="connsiteX104" fmla="*/ 8828251 w 12187779"/>
                <a:gd name="connsiteY104" fmla="*/ 27155 h 1286650"/>
                <a:gd name="connsiteX105" fmla="*/ 8773183 w 12187779"/>
                <a:gd name="connsiteY105" fmla="*/ 12542 h 1286650"/>
                <a:gd name="connsiteX106" fmla="*/ 8717878 w 12187779"/>
                <a:gd name="connsiteY106" fmla="*/ 3424 h 1286650"/>
                <a:gd name="connsiteX107" fmla="*/ 8662332 w 12187779"/>
                <a:gd name="connsiteY107" fmla="*/ 0 h 1286650"/>
                <a:gd name="connsiteX108" fmla="*/ 8606548 w 12187779"/>
                <a:gd name="connsiteY108" fmla="*/ 2429 h 1286650"/>
                <a:gd name="connsiteX109" fmla="*/ 8550566 w 12187779"/>
                <a:gd name="connsiteY109" fmla="*/ 10711 h 1286650"/>
                <a:gd name="connsiteX110" fmla="*/ 8494304 w 12187779"/>
                <a:gd name="connsiteY110" fmla="*/ 24846 h 1286650"/>
                <a:gd name="connsiteX111" fmla="*/ 8437883 w 12187779"/>
                <a:gd name="connsiteY111" fmla="*/ 44675 h 1286650"/>
                <a:gd name="connsiteX112" fmla="*/ 8381224 w 12187779"/>
                <a:gd name="connsiteY112" fmla="*/ 70038 h 1286650"/>
                <a:gd name="connsiteX113" fmla="*/ 8324365 w 12187779"/>
                <a:gd name="connsiteY113" fmla="*/ 100578 h 1286650"/>
                <a:gd name="connsiteX114" fmla="*/ 8267307 w 12187779"/>
                <a:gd name="connsiteY114" fmla="*/ 135856 h 1286650"/>
                <a:gd name="connsiteX115" fmla="*/ 8210050 w 12187779"/>
                <a:gd name="connsiteY115" fmla="*/ 175355 h 1286650"/>
                <a:gd name="connsiteX116" fmla="*/ 8152594 w 12187779"/>
                <a:gd name="connsiteY116" fmla="*/ 218437 h 1286650"/>
                <a:gd name="connsiteX117" fmla="*/ 8094939 w 12187779"/>
                <a:gd name="connsiteY117" fmla="*/ 264266 h 1286650"/>
                <a:gd name="connsiteX118" fmla="*/ 8037124 w 12187779"/>
                <a:gd name="connsiteY118" fmla="*/ 311927 h 1286650"/>
                <a:gd name="connsiteX119" fmla="*/ 7979150 w 12187779"/>
                <a:gd name="connsiteY119" fmla="*/ 362057 h 1286650"/>
                <a:gd name="connsiteX120" fmla="*/ 7920978 w 12187779"/>
                <a:gd name="connsiteY120" fmla="*/ 418637 h 1286650"/>
                <a:gd name="connsiteX121" fmla="*/ 7862646 w 12187779"/>
                <a:gd name="connsiteY121" fmla="*/ 480712 h 1286650"/>
                <a:gd name="connsiteX122" fmla="*/ 7804194 w 12187779"/>
                <a:gd name="connsiteY122" fmla="*/ 546928 h 1286650"/>
                <a:gd name="connsiteX123" fmla="*/ 7745544 w 12187779"/>
                <a:gd name="connsiteY123" fmla="*/ 615931 h 1286650"/>
                <a:gd name="connsiteX124" fmla="*/ 7686774 w 12187779"/>
                <a:gd name="connsiteY124" fmla="*/ 686407 h 1286650"/>
                <a:gd name="connsiteX125" fmla="*/ 7627844 w 12187779"/>
                <a:gd name="connsiteY125" fmla="*/ 757202 h 1286650"/>
                <a:gd name="connsiteX126" fmla="*/ 7568756 w 12187779"/>
                <a:gd name="connsiteY126" fmla="*/ 827121 h 1286650"/>
                <a:gd name="connsiteX127" fmla="*/ 7509587 w 12187779"/>
                <a:gd name="connsiteY127" fmla="*/ 895009 h 1286650"/>
                <a:gd name="connsiteX128" fmla="*/ 7450260 w 12187779"/>
                <a:gd name="connsiteY128" fmla="*/ 959951 h 1286650"/>
                <a:gd name="connsiteX129" fmla="*/ 7390813 w 12187779"/>
                <a:gd name="connsiteY129" fmla="*/ 1020911 h 1286650"/>
                <a:gd name="connsiteX130" fmla="*/ 7331286 w 12187779"/>
                <a:gd name="connsiteY130" fmla="*/ 1077093 h 1286650"/>
                <a:gd name="connsiteX131" fmla="*/ 7271601 w 12187779"/>
                <a:gd name="connsiteY131" fmla="*/ 1127740 h 1286650"/>
                <a:gd name="connsiteX132" fmla="*/ 7211835 w 12187779"/>
                <a:gd name="connsiteY132" fmla="*/ 1172176 h 1286650"/>
                <a:gd name="connsiteX133" fmla="*/ 7151990 w 12187779"/>
                <a:gd name="connsiteY133" fmla="*/ 1209883 h 1286650"/>
                <a:gd name="connsiteX134" fmla="*/ 7092025 w 12187779"/>
                <a:gd name="connsiteY134" fmla="*/ 1240422 h 1286650"/>
                <a:gd name="connsiteX135" fmla="*/ 7031981 w 12187779"/>
                <a:gd name="connsiteY135" fmla="*/ 1263477 h 1286650"/>
                <a:gd name="connsiteX136" fmla="*/ 6971817 w 12187779"/>
                <a:gd name="connsiteY136" fmla="*/ 1278886 h 1286650"/>
                <a:gd name="connsiteX137" fmla="*/ 6911614 w 12187779"/>
                <a:gd name="connsiteY137" fmla="*/ 1286570 h 1286650"/>
                <a:gd name="connsiteX138" fmla="*/ 6851331 w 12187779"/>
                <a:gd name="connsiteY138" fmla="*/ 1286650 h 1286650"/>
                <a:gd name="connsiteX139" fmla="*/ 6791008 w 12187779"/>
                <a:gd name="connsiteY139" fmla="*/ 1279364 h 1286650"/>
                <a:gd name="connsiteX140" fmla="*/ 6730566 w 12187779"/>
                <a:gd name="connsiteY140" fmla="*/ 1265069 h 1286650"/>
                <a:gd name="connsiteX141" fmla="*/ 6670123 w 12187779"/>
                <a:gd name="connsiteY141" fmla="*/ 1244325 h 1286650"/>
                <a:gd name="connsiteX142" fmla="*/ 6609601 w 12187779"/>
                <a:gd name="connsiteY142" fmla="*/ 1217806 h 1286650"/>
                <a:gd name="connsiteX143" fmla="*/ 6549000 w 12187779"/>
                <a:gd name="connsiteY143" fmla="*/ 1186391 h 1286650"/>
                <a:gd name="connsiteX144" fmla="*/ 6488398 w 12187779"/>
                <a:gd name="connsiteY144" fmla="*/ 1151073 h 1286650"/>
                <a:gd name="connsiteX145" fmla="*/ 6427796 w 12187779"/>
                <a:gd name="connsiteY145" fmla="*/ 1113008 h 1286650"/>
                <a:gd name="connsiteX146" fmla="*/ 6367115 w 12187779"/>
                <a:gd name="connsiteY146" fmla="*/ 1073549 h 1286650"/>
                <a:gd name="connsiteX147" fmla="*/ 6306434 w 12187779"/>
                <a:gd name="connsiteY147" fmla="*/ 1034170 h 1286650"/>
                <a:gd name="connsiteX148" fmla="*/ 6245713 w 12187779"/>
                <a:gd name="connsiteY148" fmla="*/ 996503 h 1286650"/>
                <a:gd name="connsiteX149" fmla="*/ 6184952 w 12187779"/>
                <a:gd name="connsiteY149" fmla="*/ 962340 h 1286650"/>
                <a:gd name="connsiteX150" fmla="*/ 6124230 w 12187779"/>
                <a:gd name="connsiteY150" fmla="*/ 933671 h 1286650"/>
                <a:gd name="connsiteX151" fmla="*/ 6063509 w 12187779"/>
                <a:gd name="connsiteY151" fmla="*/ 908308 h 1286650"/>
                <a:gd name="connsiteX152" fmla="*/ 6002748 w 12187779"/>
                <a:gd name="connsiteY152" fmla="*/ 882268 h 1286650"/>
                <a:gd name="connsiteX153" fmla="*/ 5942027 w 12187779"/>
                <a:gd name="connsiteY153" fmla="*/ 855749 h 1286650"/>
                <a:gd name="connsiteX154" fmla="*/ 5881346 w 12187779"/>
                <a:gd name="connsiteY154" fmla="*/ 828793 h 1286650"/>
                <a:gd name="connsiteX155" fmla="*/ 5820625 w 12187779"/>
                <a:gd name="connsiteY155" fmla="*/ 801598 h 1286650"/>
                <a:gd name="connsiteX156" fmla="*/ 5759984 w 12187779"/>
                <a:gd name="connsiteY156" fmla="*/ 774323 h 1286650"/>
                <a:gd name="connsiteX157" fmla="*/ 5699342 w 12187779"/>
                <a:gd name="connsiteY157" fmla="*/ 747009 h 1286650"/>
                <a:gd name="connsiteX158" fmla="*/ 5638741 w 12187779"/>
                <a:gd name="connsiteY158" fmla="*/ 719854 h 1286650"/>
                <a:gd name="connsiteX159" fmla="*/ 5578179 w 12187779"/>
                <a:gd name="connsiteY159" fmla="*/ 692858 h 1286650"/>
                <a:gd name="connsiteX160" fmla="*/ 5517657 w 12187779"/>
                <a:gd name="connsiteY160" fmla="*/ 666220 h 1286650"/>
                <a:gd name="connsiteX161" fmla="*/ 5457174 w 12187779"/>
                <a:gd name="connsiteY161" fmla="*/ 639980 h 1286650"/>
                <a:gd name="connsiteX162" fmla="*/ 5396772 w 12187779"/>
                <a:gd name="connsiteY162" fmla="*/ 614179 h 1286650"/>
                <a:gd name="connsiteX163" fmla="*/ 5336409 w 12187779"/>
                <a:gd name="connsiteY163" fmla="*/ 588895 h 1286650"/>
                <a:gd name="connsiteX164" fmla="*/ 5276126 w 12187779"/>
                <a:gd name="connsiteY164" fmla="*/ 564209 h 1286650"/>
                <a:gd name="connsiteX165" fmla="*/ 5215923 w 12187779"/>
                <a:gd name="connsiteY165" fmla="*/ 540119 h 1286650"/>
                <a:gd name="connsiteX166" fmla="*/ 5155799 w 12187779"/>
                <a:gd name="connsiteY166" fmla="*/ 516667 h 1286650"/>
                <a:gd name="connsiteX167" fmla="*/ 5095755 w 12187779"/>
                <a:gd name="connsiteY167" fmla="*/ 493931 h 1286650"/>
                <a:gd name="connsiteX168" fmla="*/ 5035790 w 12187779"/>
                <a:gd name="connsiteY168" fmla="*/ 471873 h 1286650"/>
                <a:gd name="connsiteX169" fmla="*/ 4975905 w 12187779"/>
                <a:gd name="connsiteY169" fmla="*/ 450531 h 1286650"/>
                <a:gd name="connsiteX170" fmla="*/ 4916140 w 12187779"/>
                <a:gd name="connsiteY170" fmla="*/ 429826 h 1286650"/>
                <a:gd name="connsiteX171" fmla="*/ 4856493 w 12187779"/>
                <a:gd name="connsiteY171" fmla="*/ 409838 h 1286650"/>
                <a:gd name="connsiteX172" fmla="*/ 4796927 w 12187779"/>
                <a:gd name="connsiteY172" fmla="*/ 390526 h 1286650"/>
                <a:gd name="connsiteX173" fmla="*/ 4737480 w 12187779"/>
                <a:gd name="connsiteY173" fmla="*/ 371812 h 1286650"/>
                <a:gd name="connsiteX174" fmla="*/ 4678193 w 12187779"/>
                <a:gd name="connsiteY174" fmla="*/ 353735 h 1286650"/>
                <a:gd name="connsiteX175" fmla="*/ 4618985 w 12187779"/>
                <a:gd name="connsiteY175" fmla="*/ 336216 h 1286650"/>
                <a:gd name="connsiteX176" fmla="*/ 4559936 w 12187779"/>
                <a:gd name="connsiteY176" fmla="*/ 319254 h 1286650"/>
                <a:gd name="connsiteX177" fmla="*/ 4501007 w 12187779"/>
                <a:gd name="connsiteY177" fmla="*/ 302729 h 1286650"/>
                <a:gd name="connsiteX178" fmla="*/ 4442236 w 12187779"/>
                <a:gd name="connsiteY178" fmla="*/ 286643 h 1286650"/>
                <a:gd name="connsiteX179" fmla="*/ 4383586 w 12187779"/>
                <a:gd name="connsiteY179" fmla="*/ 270955 h 1286650"/>
                <a:gd name="connsiteX180" fmla="*/ 4325094 w 12187779"/>
                <a:gd name="connsiteY180" fmla="*/ 255586 h 1286650"/>
                <a:gd name="connsiteX181" fmla="*/ 4266762 w 12187779"/>
                <a:gd name="connsiteY181" fmla="*/ 240416 h 1286650"/>
                <a:gd name="connsiteX182" fmla="*/ 4208629 w 12187779"/>
                <a:gd name="connsiteY182" fmla="*/ 225922 h 1286650"/>
                <a:gd name="connsiteX183" fmla="*/ 4150616 w 12187779"/>
                <a:gd name="connsiteY183" fmla="*/ 218676 h 1286650"/>
                <a:gd name="connsiteX184" fmla="*/ 4092801 w 12187779"/>
                <a:gd name="connsiteY184" fmla="*/ 219990 h 1286650"/>
                <a:gd name="connsiteX185" fmla="*/ 4035186 w 12187779"/>
                <a:gd name="connsiteY185" fmla="*/ 228590 h 1286650"/>
                <a:gd name="connsiteX186" fmla="*/ 3977730 w 12187779"/>
                <a:gd name="connsiteY186" fmla="*/ 243362 h 1286650"/>
                <a:gd name="connsiteX187" fmla="*/ 3920473 w 12187779"/>
                <a:gd name="connsiteY187" fmla="*/ 263151 h 1286650"/>
                <a:gd name="connsiteX188" fmla="*/ 3863375 w 12187779"/>
                <a:gd name="connsiteY188" fmla="*/ 287002 h 1286650"/>
                <a:gd name="connsiteX189" fmla="*/ 3806516 w 12187779"/>
                <a:gd name="connsiteY189" fmla="*/ 313998 h 1286650"/>
                <a:gd name="connsiteX190" fmla="*/ 3749856 w 12187779"/>
                <a:gd name="connsiteY190" fmla="*/ 343263 h 1286650"/>
                <a:gd name="connsiteX191" fmla="*/ 3693435 w 12187779"/>
                <a:gd name="connsiteY191" fmla="*/ 374002 h 1286650"/>
                <a:gd name="connsiteX192" fmla="*/ 3637214 w 12187779"/>
                <a:gd name="connsiteY192" fmla="*/ 405537 h 1286650"/>
                <a:gd name="connsiteX193" fmla="*/ 3581191 w 12187779"/>
                <a:gd name="connsiteY193" fmla="*/ 437232 h 1286650"/>
                <a:gd name="connsiteX194" fmla="*/ 3525407 w 12187779"/>
                <a:gd name="connsiteY194" fmla="*/ 468488 h 1286650"/>
                <a:gd name="connsiteX195" fmla="*/ 3469863 w 12187779"/>
                <a:gd name="connsiteY195" fmla="*/ 498749 h 1286650"/>
                <a:gd name="connsiteX196" fmla="*/ 3414556 w 12187779"/>
                <a:gd name="connsiteY196" fmla="*/ 527617 h 1286650"/>
                <a:gd name="connsiteX197" fmla="*/ 3359489 w 12187779"/>
                <a:gd name="connsiteY197" fmla="*/ 554652 h 1286650"/>
                <a:gd name="connsiteX198" fmla="*/ 3304701 w 12187779"/>
                <a:gd name="connsiteY198" fmla="*/ 579498 h 1286650"/>
                <a:gd name="connsiteX199" fmla="*/ 3250112 w 12187779"/>
                <a:gd name="connsiteY199" fmla="*/ 601915 h 1286650"/>
                <a:gd name="connsiteX200" fmla="*/ 3195841 w 12187779"/>
                <a:gd name="connsiteY200" fmla="*/ 621585 h 1286650"/>
                <a:gd name="connsiteX201" fmla="*/ 3141809 w 12187779"/>
                <a:gd name="connsiteY201" fmla="*/ 638348 h 1286650"/>
                <a:gd name="connsiteX202" fmla="*/ 3088056 w 12187779"/>
                <a:gd name="connsiteY202" fmla="*/ 652005 h 1286650"/>
                <a:gd name="connsiteX203" fmla="*/ 3034542 w 12187779"/>
                <a:gd name="connsiteY203" fmla="*/ 662477 h 1286650"/>
                <a:gd name="connsiteX204" fmla="*/ 2981346 w 12187779"/>
                <a:gd name="connsiteY204" fmla="*/ 669644 h 1286650"/>
                <a:gd name="connsiteX205" fmla="*/ 2928429 w 12187779"/>
                <a:gd name="connsiteY205" fmla="*/ 673506 h 1286650"/>
                <a:gd name="connsiteX206" fmla="*/ 2875791 w 12187779"/>
                <a:gd name="connsiteY206" fmla="*/ 674064 h 1286650"/>
                <a:gd name="connsiteX207" fmla="*/ 2823471 w 12187779"/>
                <a:gd name="connsiteY207" fmla="*/ 671277 h 1286650"/>
                <a:gd name="connsiteX208" fmla="*/ 2771470 w 12187779"/>
                <a:gd name="connsiteY208" fmla="*/ 665185 h 1286650"/>
                <a:gd name="connsiteX209" fmla="*/ 2719748 w 12187779"/>
                <a:gd name="connsiteY209" fmla="*/ 655947 h 1286650"/>
                <a:gd name="connsiteX210" fmla="*/ 2668344 w 12187779"/>
                <a:gd name="connsiteY210" fmla="*/ 643564 h 1286650"/>
                <a:gd name="connsiteX211" fmla="*/ 2617259 w 12187779"/>
                <a:gd name="connsiteY211" fmla="*/ 628234 h 1286650"/>
                <a:gd name="connsiteX212" fmla="*/ 2566492 w 12187779"/>
                <a:gd name="connsiteY212" fmla="*/ 610038 h 1286650"/>
                <a:gd name="connsiteX213" fmla="*/ 2516083 w 12187779"/>
                <a:gd name="connsiteY213" fmla="*/ 589174 h 1286650"/>
                <a:gd name="connsiteX214" fmla="*/ 2465954 w 12187779"/>
                <a:gd name="connsiteY214" fmla="*/ 565801 h 1286650"/>
                <a:gd name="connsiteX215" fmla="*/ 2416222 w 12187779"/>
                <a:gd name="connsiteY215" fmla="*/ 540079 h 1286650"/>
                <a:gd name="connsiteX216" fmla="*/ 2366809 w 12187779"/>
                <a:gd name="connsiteY216" fmla="*/ 512207 h 1286650"/>
                <a:gd name="connsiteX217" fmla="*/ 2317754 w 12187779"/>
                <a:gd name="connsiteY217" fmla="*/ 482583 h 1286650"/>
                <a:gd name="connsiteX218" fmla="*/ 2269058 w 12187779"/>
                <a:gd name="connsiteY218" fmla="*/ 454831 h 1286650"/>
                <a:gd name="connsiteX219" fmla="*/ 2220720 w 12187779"/>
                <a:gd name="connsiteY219" fmla="*/ 430343 h 1286650"/>
                <a:gd name="connsiteX220" fmla="*/ 2172740 w 12187779"/>
                <a:gd name="connsiteY220" fmla="*/ 409121 h 1286650"/>
                <a:gd name="connsiteX221" fmla="*/ 2125159 w 12187779"/>
                <a:gd name="connsiteY221" fmla="*/ 391004 h 1286650"/>
                <a:gd name="connsiteX222" fmla="*/ 2077936 w 12187779"/>
                <a:gd name="connsiteY222" fmla="*/ 375993 h 1286650"/>
                <a:gd name="connsiteX223" fmla="*/ 2031111 w 12187779"/>
                <a:gd name="connsiteY223" fmla="*/ 363928 h 1286650"/>
                <a:gd name="connsiteX224" fmla="*/ 1984644 w 12187779"/>
                <a:gd name="connsiteY224" fmla="*/ 354691 h 1286650"/>
                <a:gd name="connsiteX225" fmla="*/ 1938616 w 12187779"/>
                <a:gd name="connsiteY225" fmla="*/ 348201 h 1286650"/>
                <a:gd name="connsiteX226" fmla="*/ 1892945 w 12187779"/>
                <a:gd name="connsiteY226" fmla="*/ 344259 h 1286650"/>
                <a:gd name="connsiteX227" fmla="*/ 1847713 w 12187779"/>
                <a:gd name="connsiteY227" fmla="*/ 342785 h 1286650"/>
                <a:gd name="connsiteX228" fmla="*/ 1802879 w 12187779"/>
                <a:gd name="connsiteY228" fmla="*/ 343582 h 1286650"/>
                <a:gd name="connsiteX229" fmla="*/ 1758443 w 12187779"/>
                <a:gd name="connsiteY229" fmla="*/ 346489 h 1286650"/>
                <a:gd name="connsiteX230" fmla="*/ 1714445 w 12187779"/>
                <a:gd name="connsiteY230" fmla="*/ 351386 h 1286650"/>
                <a:gd name="connsiteX231" fmla="*/ 1670885 w 12187779"/>
                <a:gd name="connsiteY231" fmla="*/ 358115 h 1286650"/>
                <a:gd name="connsiteX232" fmla="*/ 1627724 w 12187779"/>
                <a:gd name="connsiteY232" fmla="*/ 366437 h 1286650"/>
                <a:gd name="connsiteX233" fmla="*/ 1585000 w 12187779"/>
                <a:gd name="connsiteY233" fmla="*/ 376232 h 1286650"/>
                <a:gd name="connsiteX234" fmla="*/ 1542754 w 12187779"/>
                <a:gd name="connsiteY234" fmla="*/ 387341 h 1286650"/>
                <a:gd name="connsiteX235" fmla="*/ 1500946 w 12187779"/>
                <a:gd name="connsiteY235" fmla="*/ 399605 h 1286650"/>
                <a:gd name="connsiteX236" fmla="*/ 1459576 w 12187779"/>
                <a:gd name="connsiteY236" fmla="*/ 412824 h 1286650"/>
                <a:gd name="connsiteX237" fmla="*/ 1418684 w 12187779"/>
                <a:gd name="connsiteY237" fmla="*/ 426879 h 1286650"/>
                <a:gd name="connsiteX238" fmla="*/ 1378230 w 12187779"/>
                <a:gd name="connsiteY238" fmla="*/ 441612 h 1286650"/>
                <a:gd name="connsiteX239" fmla="*/ 1338253 w 12187779"/>
                <a:gd name="connsiteY239" fmla="*/ 456861 h 1286650"/>
                <a:gd name="connsiteX240" fmla="*/ 1298755 w 12187779"/>
                <a:gd name="connsiteY240" fmla="*/ 472430 h 1286650"/>
                <a:gd name="connsiteX241" fmla="*/ 1259734 w 12187779"/>
                <a:gd name="connsiteY241" fmla="*/ 488277 h 1286650"/>
                <a:gd name="connsiteX242" fmla="*/ 1221231 w 12187779"/>
                <a:gd name="connsiteY242" fmla="*/ 504204 h 1286650"/>
                <a:gd name="connsiteX243" fmla="*/ 1183205 w 12187779"/>
                <a:gd name="connsiteY243" fmla="*/ 520091 h 1286650"/>
                <a:gd name="connsiteX244" fmla="*/ 1145618 w 12187779"/>
                <a:gd name="connsiteY244" fmla="*/ 535859 h 1286650"/>
                <a:gd name="connsiteX245" fmla="*/ 1108588 w 12187779"/>
                <a:gd name="connsiteY245" fmla="*/ 551308 h 1286650"/>
                <a:gd name="connsiteX246" fmla="*/ 1072076 w 12187779"/>
                <a:gd name="connsiteY246" fmla="*/ 566438 h 1286650"/>
                <a:gd name="connsiteX247" fmla="*/ 1036041 w 12187779"/>
                <a:gd name="connsiteY247" fmla="*/ 581091 h 1286650"/>
                <a:gd name="connsiteX248" fmla="*/ 1000524 w 12187779"/>
                <a:gd name="connsiteY248" fmla="*/ 595146 h 1286650"/>
                <a:gd name="connsiteX249" fmla="*/ 965525 w 12187779"/>
                <a:gd name="connsiteY249" fmla="*/ 608565 h 1286650"/>
                <a:gd name="connsiteX250" fmla="*/ 931083 w 12187779"/>
                <a:gd name="connsiteY250" fmla="*/ 621266 h 1286650"/>
                <a:gd name="connsiteX251" fmla="*/ 897159 w 12187779"/>
                <a:gd name="connsiteY251" fmla="*/ 633172 h 1286650"/>
                <a:gd name="connsiteX252" fmla="*/ 863793 w 12187779"/>
                <a:gd name="connsiteY252" fmla="*/ 644241 h 1286650"/>
                <a:gd name="connsiteX253" fmla="*/ 830943 w 12187779"/>
                <a:gd name="connsiteY253" fmla="*/ 654394 h 1286650"/>
                <a:gd name="connsiteX254" fmla="*/ 798652 w 12187779"/>
                <a:gd name="connsiteY254" fmla="*/ 663592 h 1286650"/>
                <a:gd name="connsiteX255" fmla="*/ 766917 w 12187779"/>
                <a:gd name="connsiteY255" fmla="*/ 671834 h 1286650"/>
                <a:gd name="connsiteX256" fmla="*/ 735741 w 12187779"/>
                <a:gd name="connsiteY256" fmla="*/ 679081 h 1286650"/>
                <a:gd name="connsiteX257" fmla="*/ 705121 w 12187779"/>
                <a:gd name="connsiteY257" fmla="*/ 685253 h 1286650"/>
                <a:gd name="connsiteX258" fmla="*/ 675099 w 12187779"/>
                <a:gd name="connsiteY258" fmla="*/ 690389 h 1286650"/>
                <a:gd name="connsiteX259" fmla="*/ 645635 w 12187779"/>
                <a:gd name="connsiteY259" fmla="*/ 694490 h 1286650"/>
                <a:gd name="connsiteX260" fmla="*/ 616767 w 12187779"/>
                <a:gd name="connsiteY260" fmla="*/ 697516 h 1286650"/>
                <a:gd name="connsiteX261" fmla="*/ 588497 w 12187779"/>
                <a:gd name="connsiteY261" fmla="*/ 699507 h 1286650"/>
                <a:gd name="connsiteX262" fmla="*/ 560784 w 12187779"/>
                <a:gd name="connsiteY262" fmla="*/ 700463 h 1286650"/>
                <a:gd name="connsiteX263" fmla="*/ 533669 w 12187779"/>
                <a:gd name="connsiteY263" fmla="*/ 700383 h 1286650"/>
                <a:gd name="connsiteX264" fmla="*/ 507190 w 12187779"/>
                <a:gd name="connsiteY264" fmla="*/ 699308 h 1286650"/>
                <a:gd name="connsiteX265" fmla="*/ 481309 w 12187779"/>
                <a:gd name="connsiteY265" fmla="*/ 697277 h 1286650"/>
                <a:gd name="connsiteX266" fmla="*/ 456025 w 12187779"/>
                <a:gd name="connsiteY266" fmla="*/ 694291 h 1286650"/>
                <a:gd name="connsiteX267" fmla="*/ 431379 w 12187779"/>
                <a:gd name="connsiteY267" fmla="*/ 690469 h 1286650"/>
                <a:gd name="connsiteX268" fmla="*/ 407329 w 12187779"/>
                <a:gd name="connsiteY268" fmla="*/ 686288 h 1286650"/>
                <a:gd name="connsiteX269" fmla="*/ 383956 w 12187779"/>
                <a:gd name="connsiteY269" fmla="*/ 682187 h 1286650"/>
                <a:gd name="connsiteX270" fmla="*/ 361181 w 12187779"/>
                <a:gd name="connsiteY270" fmla="*/ 678165 h 1286650"/>
                <a:gd name="connsiteX271" fmla="*/ 339043 w 12187779"/>
                <a:gd name="connsiteY271" fmla="*/ 674223 h 1286650"/>
                <a:gd name="connsiteX272" fmla="*/ 317581 w 12187779"/>
                <a:gd name="connsiteY272" fmla="*/ 670361 h 1286650"/>
                <a:gd name="connsiteX273" fmla="*/ 296757 w 12187779"/>
                <a:gd name="connsiteY273" fmla="*/ 666618 h 1286650"/>
                <a:gd name="connsiteX274" fmla="*/ 276570 w 12187779"/>
                <a:gd name="connsiteY274" fmla="*/ 662995 h 1286650"/>
                <a:gd name="connsiteX275" fmla="*/ 257099 w 12187779"/>
                <a:gd name="connsiteY275" fmla="*/ 659451 h 1286650"/>
                <a:gd name="connsiteX276" fmla="*/ 238226 w 12187779"/>
                <a:gd name="connsiteY276" fmla="*/ 656067 h 1286650"/>
                <a:gd name="connsiteX277" fmla="*/ 220069 w 12187779"/>
                <a:gd name="connsiteY277" fmla="*/ 652802 h 1286650"/>
                <a:gd name="connsiteX278" fmla="*/ 202589 w 12187779"/>
                <a:gd name="connsiteY278" fmla="*/ 649656 h 1286650"/>
                <a:gd name="connsiteX279" fmla="*/ 185787 w 12187779"/>
                <a:gd name="connsiteY279" fmla="*/ 646630 h 1286650"/>
                <a:gd name="connsiteX280" fmla="*/ 169701 w 12187779"/>
                <a:gd name="connsiteY280" fmla="*/ 643723 h 1286650"/>
                <a:gd name="connsiteX281" fmla="*/ 154251 w 12187779"/>
                <a:gd name="connsiteY281" fmla="*/ 640976 h 1286650"/>
                <a:gd name="connsiteX282" fmla="*/ 139519 w 12187779"/>
                <a:gd name="connsiteY282" fmla="*/ 638348 h 1286650"/>
                <a:gd name="connsiteX283" fmla="*/ 125543 w 12187779"/>
                <a:gd name="connsiteY283" fmla="*/ 635839 h 1286650"/>
                <a:gd name="connsiteX284" fmla="*/ 112205 w 12187779"/>
                <a:gd name="connsiteY284" fmla="*/ 633490 h 1286650"/>
                <a:gd name="connsiteX285" fmla="*/ 99622 w 12187779"/>
                <a:gd name="connsiteY285" fmla="*/ 631261 h 1286650"/>
                <a:gd name="connsiteX286" fmla="*/ 87757 w 12187779"/>
                <a:gd name="connsiteY286" fmla="*/ 629190 h 1286650"/>
                <a:gd name="connsiteX287" fmla="*/ 76608 w 12187779"/>
                <a:gd name="connsiteY287" fmla="*/ 627239 h 1286650"/>
                <a:gd name="connsiteX288" fmla="*/ 66216 w 12187779"/>
                <a:gd name="connsiteY288" fmla="*/ 625447 h 1286650"/>
                <a:gd name="connsiteX289" fmla="*/ 56540 w 12187779"/>
                <a:gd name="connsiteY289" fmla="*/ 623735 h 1286650"/>
                <a:gd name="connsiteX290" fmla="*/ 47621 w 12187779"/>
                <a:gd name="connsiteY290" fmla="*/ 622222 h 1286650"/>
                <a:gd name="connsiteX291" fmla="*/ 39459 w 12187779"/>
                <a:gd name="connsiteY291" fmla="*/ 620789 h 1286650"/>
                <a:gd name="connsiteX292" fmla="*/ 32013 w 12187779"/>
                <a:gd name="connsiteY292" fmla="*/ 619514 h 1286650"/>
                <a:gd name="connsiteX293" fmla="*/ 25364 w 12187779"/>
                <a:gd name="connsiteY293" fmla="*/ 618400 h 1286650"/>
                <a:gd name="connsiteX294" fmla="*/ 19431 w 12187779"/>
                <a:gd name="connsiteY294" fmla="*/ 617364 h 1286650"/>
                <a:gd name="connsiteX295" fmla="*/ 14334 w 12187779"/>
                <a:gd name="connsiteY295" fmla="*/ 616488 h 1286650"/>
                <a:gd name="connsiteX296" fmla="*/ 9954 w 12187779"/>
                <a:gd name="connsiteY296" fmla="*/ 615772 h 1286650"/>
                <a:gd name="connsiteX297" fmla="*/ 6371 w 12187779"/>
                <a:gd name="connsiteY297" fmla="*/ 615174 h 1286650"/>
                <a:gd name="connsiteX298" fmla="*/ 3584 w 12187779"/>
                <a:gd name="connsiteY298" fmla="*/ 614657 h 1286650"/>
                <a:gd name="connsiteX299" fmla="*/ 1593 w 12187779"/>
                <a:gd name="connsiteY299" fmla="*/ 614338 h 1286650"/>
                <a:gd name="connsiteX300" fmla="*/ 398 w 12187779"/>
                <a:gd name="connsiteY300" fmla="*/ 614139 h 1286650"/>
                <a:gd name="connsiteX301" fmla="*/ 0 w 12187779"/>
                <a:gd name="connsiteY301" fmla="*/ 614059 h 128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286650">
                  <a:moveTo>
                    <a:pt x="12187780" y="602950"/>
                  </a:moveTo>
                  <a:lnTo>
                    <a:pt x="12187381" y="602871"/>
                  </a:lnTo>
                  <a:lnTo>
                    <a:pt x="12186226" y="602672"/>
                  </a:lnTo>
                  <a:lnTo>
                    <a:pt x="12184116" y="602353"/>
                  </a:lnTo>
                  <a:lnTo>
                    <a:pt x="12181369" y="601875"/>
                  </a:lnTo>
                  <a:lnTo>
                    <a:pt x="12177825" y="601318"/>
                  </a:lnTo>
                  <a:lnTo>
                    <a:pt x="12173365" y="600601"/>
                  </a:lnTo>
                  <a:lnTo>
                    <a:pt x="12168269" y="599805"/>
                  </a:lnTo>
                  <a:lnTo>
                    <a:pt x="12162376" y="598889"/>
                  </a:lnTo>
                  <a:lnTo>
                    <a:pt x="12155687" y="597894"/>
                  </a:lnTo>
                  <a:lnTo>
                    <a:pt x="12148360" y="596779"/>
                  </a:lnTo>
                  <a:lnTo>
                    <a:pt x="12140079" y="595584"/>
                  </a:lnTo>
                  <a:lnTo>
                    <a:pt x="12131200" y="594350"/>
                  </a:lnTo>
                  <a:lnTo>
                    <a:pt x="12121484" y="593076"/>
                  </a:lnTo>
                  <a:lnTo>
                    <a:pt x="12111132" y="591762"/>
                  </a:lnTo>
                  <a:lnTo>
                    <a:pt x="12100023" y="590408"/>
                  </a:lnTo>
                  <a:lnTo>
                    <a:pt x="12088077" y="589094"/>
                  </a:lnTo>
                  <a:lnTo>
                    <a:pt x="12075496" y="587780"/>
                  </a:lnTo>
                  <a:lnTo>
                    <a:pt x="12062276" y="586546"/>
                  </a:lnTo>
                  <a:lnTo>
                    <a:pt x="12048260" y="585391"/>
                  </a:lnTo>
                  <a:lnTo>
                    <a:pt x="12033448" y="584316"/>
                  </a:lnTo>
                  <a:lnTo>
                    <a:pt x="12018119" y="583440"/>
                  </a:lnTo>
                  <a:lnTo>
                    <a:pt x="12001992" y="582723"/>
                  </a:lnTo>
                  <a:lnTo>
                    <a:pt x="11985110" y="582246"/>
                  </a:lnTo>
                  <a:lnTo>
                    <a:pt x="11967671" y="582086"/>
                  </a:lnTo>
                  <a:lnTo>
                    <a:pt x="11949474" y="582206"/>
                  </a:lnTo>
                  <a:lnTo>
                    <a:pt x="11930601" y="582763"/>
                  </a:lnTo>
                  <a:lnTo>
                    <a:pt x="11911210" y="583798"/>
                  </a:lnTo>
                  <a:lnTo>
                    <a:pt x="11891023" y="585312"/>
                  </a:lnTo>
                  <a:lnTo>
                    <a:pt x="11870198" y="587462"/>
                  </a:lnTo>
                  <a:lnTo>
                    <a:pt x="11848736" y="590329"/>
                  </a:lnTo>
                  <a:lnTo>
                    <a:pt x="11826599" y="593952"/>
                  </a:lnTo>
                  <a:lnTo>
                    <a:pt x="11803783" y="598491"/>
                  </a:lnTo>
                  <a:lnTo>
                    <a:pt x="11780450" y="603707"/>
                  </a:lnTo>
                  <a:lnTo>
                    <a:pt x="11756361" y="609481"/>
                  </a:lnTo>
                  <a:lnTo>
                    <a:pt x="11731714" y="615811"/>
                  </a:lnTo>
                  <a:lnTo>
                    <a:pt x="11706430" y="622740"/>
                  </a:lnTo>
                  <a:lnTo>
                    <a:pt x="11680509" y="630265"/>
                  </a:lnTo>
                  <a:lnTo>
                    <a:pt x="11654031" y="638308"/>
                  </a:lnTo>
                  <a:lnTo>
                    <a:pt x="11626915" y="646909"/>
                  </a:lnTo>
                  <a:lnTo>
                    <a:pt x="11599283" y="656027"/>
                  </a:lnTo>
                  <a:lnTo>
                    <a:pt x="11570972" y="665662"/>
                  </a:lnTo>
                  <a:lnTo>
                    <a:pt x="11542145" y="675736"/>
                  </a:lnTo>
                  <a:lnTo>
                    <a:pt x="11512680" y="686248"/>
                  </a:lnTo>
                  <a:lnTo>
                    <a:pt x="11482658" y="697158"/>
                  </a:lnTo>
                  <a:lnTo>
                    <a:pt x="11451999" y="708426"/>
                  </a:lnTo>
                  <a:lnTo>
                    <a:pt x="11420822" y="719973"/>
                  </a:lnTo>
                  <a:lnTo>
                    <a:pt x="11389128" y="731799"/>
                  </a:lnTo>
                  <a:lnTo>
                    <a:pt x="11356757" y="743784"/>
                  </a:lnTo>
                  <a:lnTo>
                    <a:pt x="11324026" y="755848"/>
                  </a:lnTo>
                  <a:lnTo>
                    <a:pt x="11290580" y="767992"/>
                  </a:lnTo>
                  <a:lnTo>
                    <a:pt x="11256656" y="780097"/>
                  </a:lnTo>
                  <a:lnTo>
                    <a:pt x="11222215" y="792122"/>
                  </a:lnTo>
                  <a:lnTo>
                    <a:pt x="11187215" y="803947"/>
                  </a:lnTo>
                  <a:lnTo>
                    <a:pt x="11151739" y="815534"/>
                  </a:lnTo>
                  <a:lnTo>
                    <a:pt x="11115704" y="826763"/>
                  </a:lnTo>
                  <a:lnTo>
                    <a:pt x="11079151" y="837513"/>
                  </a:lnTo>
                  <a:lnTo>
                    <a:pt x="11042082" y="847786"/>
                  </a:lnTo>
                  <a:lnTo>
                    <a:pt x="11004574" y="857462"/>
                  </a:lnTo>
                  <a:lnTo>
                    <a:pt x="10966469" y="866381"/>
                  </a:lnTo>
                  <a:lnTo>
                    <a:pt x="10927966" y="874583"/>
                  </a:lnTo>
                  <a:lnTo>
                    <a:pt x="10889024" y="881869"/>
                  </a:lnTo>
                  <a:lnTo>
                    <a:pt x="10849486" y="888200"/>
                  </a:lnTo>
                  <a:lnTo>
                    <a:pt x="10809510" y="893536"/>
                  </a:lnTo>
                  <a:lnTo>
                    <a:pt x="10769016" y="897756"/>
                  </a:lnTo>
                  <a:lnTo>
                    <a:pt x="10728164" y="900822"/>
                  </a:lnTo>
                  <a:lnTo>
                    <a:pt x="10686754" y="902694"/>
                  </a:lnTo>
                  <a:lnTo>
                    <a:pt x="10644946" y="903291"/>
                  </a:lnTo>
                  <a:lnTo>
                    <a:pt x="10602780" y="902574"/>
                  </a:lnTo>
                  <a:lnTo>
                    <a:pt x="10560056" y="900583"/>
                  </a:lnTo>
                  <a:lnTo>
                    <a:pt x="10516814" y="897239"/>
                  </a:lnTo>
                  <a:lnTo>
                    <a:pt x="10473334" y="892580"/>
                  </a:lnTo>
                  <a:lnTo>
                    <a:pt x="10429296" y="886687"/>
                  </a:lnTo>
                  <a:lnTo>
                    <a:pt x="10384900" y="879520"/>
                  </a:lnTo>
                  <a:lnTo>
                    <a:pt x="10340106" y="871198"/>
                  </a:lnTo>
                  <a:lnTo>
                    <a:pt x="10294754" y="861802"/>
                  </a:lnTo>
                  <a:lnTo>
                    <a:pt x="10249164" y="851489"/>
                  </a:lnTo>
                  <a:lnTo>
                    <a:pt x="10203056" y="840380"/>
                  </a:lnTo>
                  <a:lnTo>
                    <a:pt x="10156668" y="828674"/>
                  </a:lnTo>
                  <a:lnTo>
                    <a:pt x="10109764" y="816569"/>
                  </a:lnTo>
                  <a:lnTo>
                    <a:pt x="10062621" y="804345"/>
                  </a:lnTo>
                  <a:lnTo>
                    <a:pt x="10015039" y="792281"/>
                  </a:lnTo>
                  <a:lnTo>
                    <a:pt x="9967100" y="780734"/>
                  </a:lnTo>
                  <a:lnTo>
                    <a:pt x="9918761" y="770103"/>
                  </a:lnTo>
                  <a:lnTo>
                    <a:pt x="9869985" y="757560"/>
                  </a:lnTo>
                  <a:lnTo>
                    <a:pt x="9820930" y="738846"/>
                  </a:lnTo>
                  <a:lnTo>
                    <a:pt x="9771518" y="714478"/>
                  </a:lnTo>
                  <a:lnTo>
                    <a:pt x="9721786" y="685053"/>
                  </a:lnTo>
                  <a:lnTo>
                    <a:pt x="9671696" y="651249"/>
                  </a:lnTo>
                  <a:lnTo>
                    <a:pt x="9621248" y="613622"/>
                  </a:lnTo>
                  <a:lnTo>
                    <a:pt x="9570481" y="572849"/>
                  </a:lnTo>
                  <a:lnTo>
                    <a:pt x="9519395" y="529568"/>
                  </a:lnTo>
                  <a:lnTo>
                    <a:pt x="9467992" y="484455"/>
                  </a:lnTo>
                  <a:lnTo>
                    <a:pt x="9416309" y="438108"/>
                  </a:lnTo>
                  <a:lnTo>
                    <a:pt x="9364268" y="391283"/>
                  </a:lnTo>
                  <a:lnTo>
                    <a:pt x="9311949" y="344577"/>
                  </a:lnTo>
                  <a:lnTo>
                    <a:pt x="9259311" y="298589"/>
                  </a:lnTo>
                  <a:lnTo>
                    <a:pt x="9206394" y="253993"/>
                  </a:lnTo>
                  <a:lnTo>
                    <a:pt x="9153198" y="211389"/>
                  </a:lnTo>
                  <a:lnTo>
                    <a:pt x="9099723" y="171293"/>
                  </a:lnTo>
                  <a:lnTo>
                    <a:pt x="9045970" y="134343"/>
                  </a:lnTo>
                  <a:lnTo>
                    <a:pt x="8991898" y="100976"/>
                  </a:lnTo>
                  <a:lnTo>
                    <a:pt x="8937628" y="71711"/>
                  </a:lnTo>
                  <a:lnTo>
                    <a:pt x="8883079" y="46984"/>
                  </a:lnTo>
                  <a:lnTo>
                    <a:pt x="8828251" y="27155"/>
                  </a:lnTo>
                  <a:lnTo>
                    <a:pt x="8773183" y="12542"/>
                  </a:lnTo>
                  <a:lnTo>
                    <a:pt x="8717878" y="3424"/>
                  </a:lnTo>
                  <a:lnTo>
                    <a:pt x="8662332" y="0"/>
                  </a:lnTo>
                  <a:lnTo>
                    <a:pt x="8606548" y="2429"/>
                  </a:lnTo>
                  <a:lnTo>
                    <a:pt x="8550566" y="10711"/>
                  </a:lnTo>
                  <a:lnTo>
                    <a:pt x="8494304" y="24846"/>
                  </a:lnTo>
                  <a:lnTo>
                    <a:pt x="8437883" y="44675"/>
                  </a:lnTo>
                  <a:lnTo>
                    <a:pt x="8381224" y="70038"/>
                  </a:lnTo>
                  <a:lnTo>
                    <a:pt x="8324365" y="100578"/>
                  </a:lnTo>
                  <a:lnTo>
                    <a:pt x="8267307" y="135856"/>
                  </a:lnTo>
                  <a:lnTo>
                    <a:pt x="8210050" y="175355"/>
                  </a:lnTo>
                  <a:lnTo>
                    <a:pt x="8152594" y="218437"/>
                  </a:lnTo>
                  <a:lnTo>
                    <a:pt x="8094939" y="264266"/>
                  </a:lnTo>
                  <a:lnTo>
                    <a:pt x="8037124" y="311927"/>
                  </a:lnTo>
                  <a:lnTo>
                    <a:pt x="7979150" y="362057"/>
                  </a:lnTo>
                  <a:lnTo>
                    <a:pt x="7920978" y="418637"/>
                  </a:lnTo>
                  <a:lnTo>
                    <a:pt x="7862646" y="480712"/>
                  </a:lnTo>
                  <a:lnTo>
                    <a:pt x="7804194" y="546928"/>
                  </a:lnTo>
                  <a:lnTo>
                    <a:pt x="7745544" y="615931"/>
                  </a:lnTo>
                  <a:lnTo>
                    <a:pt x="7686774" y="686407"/>
                  </a:lnTo>
                  <a:lnTo>
                    <a:pt x="7627844" y="757202"/>
                  </a:lnTo>
                  <a:lnTo>
                    <a:pt x="7568756" y="827121"/>
                  </a:lnTo>
                  <a:lnTo>
                    <a:pt x="7509587" y="895009"/>
                  </a:lnTo>
                  <a:lnTo>
                    <a:pt x="7450260" y="959951"/>
                  </a:lnTo>
                  <a:lnTo>
                    <a:pt x="7390813" y="1020911"/>
                  </a:lnTo>
                  <a:lnTo>
                    <a:pt x="7331286" y="1077093"/>
                  </a:lnTo>
                  <a:lnTo>
                    <a:pt x="7271601" y="1127740"/>
                  </a:lnTo>
                  <a:lnTo>
                    <a:pt x="7211835" y="1172176"/>
                  </a:lnTo>
                  <a:lnTo>
                    <a:pt x="7151990" y="1209883"/>
                  </a:lnTo>
                  <a:lnTo>
                    <a:pt x="7092025" y="1240422"/>
                  </a:lnTo>
                  <a:lnTo>
                    <a:pt x="7031981" y="1263477"/>
                  </a:lnTo>
                  <a:lnTo>
                    <a:pt x="6971817" y="1278886"/>
                  </a:lnTo>
                  <a:lnTo>
                    <a:pt x="6911614" y="1286570"/>
                  </a:lnTo>
                  <a:lnTo>
                    <a:pt x="6851331" y="1286650"/>
                  </a:lnTo>
                  <a:lnTo>
                    <a:pt x="6791008" y="1279364"/>
                  </a:lnTo>
                  <a:lnTo>
                    <a:pt x="6730566" y="1265069"/>
                  </a:lnTo>
                  <a:lnTo>
                    <a:pt x="6670123" y="1244325"/>
                  </a:lnTo>
                  <a:lnTo>
                    <a:pt x="6609601" y="1217806"/>
                  </a:lnTo>
                  <a:lnTo>
                    <a:pt x="6549000" y="1186391"/>
                  </a:lnTo>
                  <a:lnTo>
                    <a:pt x="6488398" y="1151073"/>
                  </a:lnTo>
                  <a:lnTo>
                    <a:pt x="6427796" y="1113008"/>
                  </a:lnTo>
                  <a:lnTo>
                    <a:pt x="6367115" y="1073549"/>
                  </a:lnTo>
                  <a:lnTo>
                    <a:pt x="6306434" y="1034170"/>
                  </a:lnTo>
                  <a:lnTo>
                    <a:pt x="6245713" y="996503"/>
                  </a:lnTo>
                  <a:lnTo>
                    <a:pt x="6184952" y="962340"/>
                  </a:lnTo>
                  <a:lnTo>
                    <a:pt x="6124230" y="933671"/>
                  </a:lnTo>
                  <a:lnTo>
                    <a:pt x="6063509" y="908308"/>
                  </a:lnTo>
                  <a:lnTo>
                    <a:pt x="6002748" y="882268"/>
                  </a:lnTo>
                  <a:lnTo>
                    <a:pt x="5942027" y="855749"/>
                  </a:lnTo>
                  <a:lnTo>
                    <a:pt x="5881346" y="828793"/>
                  </a:lnTo>
                  <a:lnTo>
                    <a:pt x="5820625" y="801598"/>
                  </a:lnTo>
                  <a:lnTo>
                    <a:pt x="5759984" y="774323"/>
                  </a:lnTo>
                  <a:lnTo>
                    <a:pt x="5699342" y="747009"/>
                  </a:lnTo>
                  <a:lnTo>
                    <a:pt x="5638741" y="719854"/>
                  </a:lnTo>
                  <a:lnTo>
                    <a:pt x="5578179" y="692858"/>
                  </a:lnTo>
                  <a:lnTo>
                    <a:pt x="5517657" y="666220"/>
                  </a:lnTo>
                  <a:lnTo>
                    <a:pt x="5457174" y="639980"/>
                  </a:lnTo>
                  <a:lnTo>
                    <a:pt x="5396772" y="614179"/>
                  </a:lnTo>
                  <a:lnTo>
                    <a:pt x="5336409" y="588895"/>
                  </a:lnTo>
                  <a:lnTo>
                    <a:pt x="5276126" y="564209"/>
                  </a:lnTo>
                  <a:lnTo>
                    <a:pt x="5215923" y="540119"/>
                  </a:lnTo>
                  <a:lnTo>
                    <a:pt x="5155799" y="516667"/>
                  </a:lnTo>
                  <a:lnTo>
                    <a:pt x="5095755" y="493931"/>
                  </a:lnTo>
                  <a:lnTo>
                    <a:pt x="5035790" y="471873"/>
                  </a:lnTo>
                  <a:lnTo>
                    <a:pt x="4975905" y="450531"/>
                  </a:lnTo>
                  <a:lnTo>
                    <a:pt x="4916140" y="429826"/>
                  </a:lnTo>
                  <a:lnTo>
                    <a:pt x="4856493" y="409838"/>
                  </a:lnTo>
                  <a:lnTo>
                    <a:pt x="4796927" y="390526"/>
                  </a:lnTo>
                  <a:lnTo>
                    <a:pt x="4737480" y="371812"/>
                  </a:lnTo>
                  <a:lnTo>
                    <a:pt x="4678193" y="353735"/>
                  </a:lnTo>
                  <a:lnTo>
                    <a:pt x="4618985" y="336216"/>
                  </a:lnTo>
                  <a:lnTo>
                    <a:pt x="4559936" y="319254"/>
                  </a:lnTo>
                  <a:lnTo>
                    <a:pt x="4501007" y="302729"/>
                  </a:lnTo>
                  <a:lnTo>
                    <a:pt x="4442236" y="286643"/>
                  </a:lnTo>
                  <a:lnTo>
                    <a:pt x="4383586" y="270955"/>
                  </a:lnTo>
                  <a:lnTo>
                    <a:pt x="4325094" y="255586"/>
                  </a:lnTo>
                  <a:lnTo>
                    <a:pt x="4266762" y="240416"/>
                  </a:lnTo>
                  <a:lnTo>
                    <a:pt x="4208629" y="225922"/>
                  </a:lnTo>
                  <a:lnTo>
                    <a:pt x="4150616" y="218676"/>
                  </a:lnTo>
                  <a:lnTo>
                    <a:pt x="4092801" y="219990"/>
                  </a:lnTo>
                  <a:lnTo>
                    <a:pt x="4035186" y="228590"/>
                  </a:lnTo>
                  <a:lnTo>
                    <a:pt x="3977730" y="243362"/>
                  </a:lnTo>
                  <a:lnTo>
                    <a:pt x="3920473" y="263151"/>
                  </a:lnTo>
                  <a:lnTo>
                    <a:pt x="3863375" y="287002"/>
                  </a:lnTo>
                  <a:lnTo>
                    <a:pt x="3806516" y="313998"/>
                  </a:lnTo>
                  <a:lnTo>
                    <a:pt x="3749856" y="343263"/>
                  </a:lnTo>
                  <a:lnTo>
                    <a:pt x="3693435" y="374002"/>
                  </a:lnTo>
                  <a:lnTo>
                    <a:pt x="3637214" y="405537"/>
                  </a:lnTo>
                  <a:lnTo>
                    <a:pt x="3581191" y="437232"/>
                  </a:lnTo>
                  <a:lnTo>
                    <a:pt x="3525407" y="468488"/>
                  </a:lnTo>
                  <a:lnTo>
                    <a:pt x="3469863" y="498749"/>
                  </a:lnTo>
                  <a:lnTo>
                    <a:pt x="3414556" y="527617"/>
                  </a:lnTo>
                  <a:lnTo>
                    <a:pt x="3359489" y="554652"/>
                  </a:lnTo>
                  <a:lnTo>
                    <a:pt x="3304701" y="579498"/>
                  </a:lnTo>
                  <a:lnTo>
                    <a:pt x="3250112" y="601915"/>
                  </a:lnTo>
                  <a:lnTo>
                    <a:pt x="3195841" y="621585"/>
                  </a:lnTo>
                  <a:lnTo>
                    <a:pt x="3141809" y="638348"/>
                  </a:lnTo>
                  <a:lnTo>
                    <a:pt x="3088056" y="652005"/>
                  </a:lnTo>
                  <a:lnTo>
                    <a:pt x="3034542" y="662477"/>
                  </a:lnTo>
                  <a:lnTo>
                    <a:pt x="2981346" y="669644"/>
                  </a:lnTo>
                  <a:lnTo>
                    <a:pt x="2928429" y="673506"/>
                  </a:lnTo>
                  <a:lnTo>
                    <a:pt x="2875791" y="674064"/>
                  </a:lnTo>
                  <a:lnTo>
                    <a:pt x="2823471" y="671277"/>
                  </a:lnTo>
                  <a:lnTo>
                    <a:pt x="2771470" y="665185"/>
                  </a:lnTo>
                  <a:lnTo>
                    <a:pt x="2719748" y="655947"/>
                  </a:lnTo>
                  <a:lnTo>
                    <a:pt x="2668344" y="643564"/>
                  </a:lnTo>
                  <a:lnTo>
                    <a:pt x="2617259" y="628234"/>
                  </a:lnTo>
                  <a:lnTo>
                    <a:pt x="2566492" y="610038"/>
                  </a:lnTo>
                  <a:lnTo>
                    <a:pt x="2516083" y="589174"/>
                  </a:lnTo>
                  <a:lnTo>
                    <a:pt x="2465954" y="565801"/>
                  </a:lnTo>
                  <a:lnTo>
                    <a:pt x="2416222" y="540079"/>
                  </a:lnTo>
                  <a:lnTo>
                    <a:pt x="2366809" y="512207"/>
                  </a:lnTo>
                  <a:lnTo>
                    <a:pt x="2317754" y="482583"/>
                  </a:lnTo>
                  <a:lnTo>
                    <a:pt x="2269058" y="454831"/>
                  </a:lnTo>
                  <a:lnTo>
                    <a:pt x="2220720" y="430343"/>
                  </a:lnTo>
                  <a:lnTo>
                    <a:pt x="2172740" y="409121"/>
                  </a:lnTo>
                  <a:lnTo>
                    <a:pt x="2125159" y="391004"/>
                  </a:lnTo>
                  <a:lnTo>
                    <a:pt x="2077936" y="375993"/>
                  </a:lnTo>
                  <a:lnTo>
                    <a:pt x="2031111" y="363928"/>
                  </a:lnTo>
                  <a:lnTo>
                    <a:pt x="1984644" y="354691"/>
                  </a:lnTo>
                  <a:lnTo>
                    <a:pt x="1938616" y="348201"/>
                  </a:lnTo>
                  <a:lnTo>
                    <a:pt x="1892945" y="344259"/>
                  </a:lnTo>
                  <a:lnTo>
                    <a:pt x="1847713" y="342785"/>
                  </a:lnTo>
                  <a:lnTo>
                    <a:pt x="1802879" y="343582"/>
                  </a:lnTo>
                  <a:lnTo>
                    <a:pt x="1758443" y="346489"/>
                  </a:lnTo>
                  <a:lnTo>
                    <a:pt x="1714445" y="351386"/>
                  </a:lnTo>
                  <a:lnTo>
                    <a:pt x="1670885" y="358115"/>
                  </a:lnTo>
                  <a:lnTo>
                    <a:pt x="1627724" y="366437"/>
                  </a:lnTo>
                  <a:lnTo>
                    <a:pt x="1585000" y="376232"/>
                  </a:lnTo>
                  <a:lnTo>
                    <a:pt x="1542754" y="387341"/>
                  </a:lnTo>
                  <a:lnTo>
                    <a:pt x="1500946" y="399605"/>
                  </a:lnTo>
                  <a:lnTo>
                    <a:pt x="1459576" y="412824"/>
                  </a:lnTo>
                  <a:lnTo>
                    <a:pt x="1418684" y="426879"/>
                  </a:lnTo>
                  <a:lnTo>
                    <a:pt x="1378230" y="441612"/>
                  </a:lnTo>
                  <a:lnTo>
                    <a:pt x="1338253" y="456861"/>
                  </a:lnTo>
                  <a:lnTo>
                    <a:pt x="1298755" y="472430"/>
                  </a:lnTo>
                  <a:lnTo>
                    <a:pt x="1259734" y="488277"/>
                  </a:lnTo>
                  <a:lnTo>
                    <a:pt x="1221231" y="504204"/>
                  </a:lnTo>
                  <a:lnTo>
                    <a:pt x="1183205" y="520091"/>
                  </a:lnTo>
                  <a:lnTo>
                    <a:pt x="1145618" y="535859"/>
                  </a:lnTo>
                  <a:lnTo>
                    <a:pt x="1108588" y="551308"/>
                  </a:lnTo>
                  <a:lnTo>
                    <a:pt x="1072076" y="566438"/>
                  </a:lnTo>
                  <a:lnTo>
                    <a:pt x="1036041" y="581091"/>
                  </a:lnTo>
                  <a:lnTo>
                    <a:pt x="1000524" y="595146"/>
                  </a:lnTo>
                  <a:lnTo>
                    <a:pt x="965525" y="608565"/>
                  </a:lnTo>
                  <a:lnTo>
                    <a:pt x="931083" y="621266"/>
                  </a:lnTo>
                  <a:lnTo>
                    <a:pt x="897159" y="633172"/>
                  </a:lnTo>
                  <a:lnTo>
                    <a:pt x="863793" y="644241"/>
                  </a:lnTo>
                  <a:lnTo>
                    <a:pt x="830943" y="654394"/>
                  </a:lnTo>
                  <a:lnTo>
                    <a:pt x="798652" y="663592"/>
                  </a:lnTo>
                  <a:lnTo>
                    <a:pt x="766917" y="671834"/>
                  </a:lnTo>
                  <a:lnTo>
                    <a:pt x="735741" y="679081"/>
                  </a:lnTo>
                  <a:lnTo>
                    <a:pt x="705121" y="685253"/>
                  </a:lnTo>
                  <a:lnTo>
                    <a:pt x="675099" y="690389"/>
                  </a:lnTo>
                  <a:lnTo>
                    <a:pt x="645635" y="694490"/>
                  </a:lnTo>
                  <a:lnTo>
                    <a:pt x="616767" y="697516"/>
                  </a:lnTo>
                  <a:lnTo>
                    <a:pt x="588497" y="699507"/>
                  </a:lnTo>
                  <a:lnTo>
                    <a:pt x="560784" y="700463"/>
                  </a:lnTo>
                  <a:lnTo>
                    <a:pt x="533669" y="700383"/>
                  </a:lnTo>
                  <a:lnTo>
                    <a:pt x="507190" y="699308"/>
                  </a:lnTo>
                  <a:lnTo>
                    <a:pt x="481309" y="697277"/>
                  </a:lnTo>
                  <a:lnTo>
                    <a:pt x="456025" y="694291"/>
                  </a:lnTo>
                  <a:lnTo>
                    <a:pt x="431379" y="690469"/>
                  </a:lnTo>
                  <a:lnTo>
                    <a:pt x="407329" y="686288"/>
                  </a:lnTo>
                  <a:lnTo>
                    <a:pt x="383956" y="682187"/>
                  </a:lnTo>
                  <a:lnTo>
                    <a:pt x="361181" y="678165"/>
                  </a:lnTo>
                  <a:lnTo>
                    <a:pt x="339043" y="674223"/>
                  </a:lnTo>
                  <a:lnTo>
                    <a:pt x="317581" y="670361"/>
                  </a:lnTo>
                  <a:lnTo>
                    <a:pt x="296757" y="666618"/>
                  </a:lnTo>
                  <a:lnTo>
                    <a:pt x="276570" y="662995"/>
                  </a:lnTo>
                  <a:lnTo>
                    <a:pt x="257099" y="659451"/>
                  </a:lnTo>
                  <a:lnTo>
                    <a:pt x="238226" y="656067"/>
                  </a:lnTo>
                  <a:lnTo>
                    <a:pt x="220069" y="652802"/>
                  </a:lnTo>
                  <a:lnTo>
                    <a:pt x="202589" y="649656"/>
                  </a:lnTo>
                  <a:lnTo>
                    <a:pt x="185787" y="646630"/>
                  </a:lnTo>
                  <a:lnTo>
                    <a:pt x="169701" y="643723"/>
                  </a:lnTo>
                  <a:lnTo>
                    <a:pt x="154251" y="640976"/>
                  </a:lnTo>
                  <a:lnTo>
                    <a:pt x="139519" y="638348"/>
                  </a:lnTo>
                  <a:lnTo>
                    <a:pt x="125543" y="635839"/>
                  </a:lnTo>
                  <a:lnTo>
                    <a:pt x="112205" y="633490"/>
                  </a:lnTo>
                  <a:lnTo>
                    <a:pt x="99622" y="631261"/>
                  </a:lnTo>
                  <a:lnTo>
                    <a:pt x="87757" y="629190"/>
                  </a:lnTo>
                  <a:lnTo>
                    <a:pt x="76608" y="627239"/>
                  </a:lnTo>
                  <a:lnTo>
                    <a:pt x="66216" y="625447"/>
                  </a:lnTo>
                  <a:lnTo>
                    <a:pt x="56540" y="623735"/>
                  </a:lnTo>
                  <a:lnTo>
                    <a:pt x="47621" y="622222"/>
                  </a:lnTo>
                  <a:lnTo>
                    <a:pt x="39459" y="620789"/>
                  </a:lnTo>
                  <a:lnTo>
                    <a:pt x="32013" y="619514"/>
                  </a:lnTo>
                  <a:lnTo>
                    <a:pt x="25364" y="618400"/>
                  </a:lnTo>
                  <a:lnTo>
                    <a:pt x="19431" y="617364"/>
                  </a:lnTo>
                  <a:lnTo>
                    <a:pt x="14334" y="616488"/>
                  </a:lnTo>
                  <a:lnTo>
                    <a:pt x="9954" y="615772"/>
                  </a:lnTo>
                  <a:lnTo>
                    <a:pt x="6371" y="615174"/>
                  </a:lnTo>
                  <a:lnTo>
                    <a:pt x="3584" y="614657"/>
                  </a:lnTo>
                  <a:lnTo>
                    <a:pt x="1593" y="614338"/>
                  </a:lnTo>
                  <a:lnTo>
                    <a:pt x="398" y="614139"/>
                  </a:lnTo>
                  <a:lnTo>
                    <a:pt x="0" y="61405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5F72C61-28D0-385B-6C17-446A260EF684}"/>
                </a:ext>
              </a:extLst>
            </p:cNvPr>
            <p:cNvSpPr/>
            <p:nvPr/>
          </p:nvSpPr>
          <p:spPr>
            <a:xfrm>
              <a:off x="1513" y="2883425"/>
              <a:ext cx="12187779" cy="1345141"/>
            </a:xfrm>
            <a:custGeom>
              <a:avLst/>
              <a:gdLst>
                <a:gd name="connsiteX0" fmla="*/ 12187780 w 12187779"/>
                <a:gd name="connsiteY0" fmla="*/ 661800 h 1345141"/>
                <a:gd name="connsiteX1" fmla="*/ 12187381 w 12187779"/>
                <a:gd name="connsiteY1" fmla="*/ 661760 h 1345141"/>
                <a:gd name="connsiteX2" fmla="*/ 12186226 w 12187779"/>
                <a:gd name="connsiteY2" fmla="*/ 661561 h 1345141"/>
                <a:gd name="connsiteX3" fmla="*/ 12184116 w 12187779"/>
                <a:gd name="connsiteY3" fmla="*/ 661243 h 1345141"/>
                <a:gd name="connsiteX4" fmla="*/ 12181369 w 12187779"/>
                <a:gd name="connsiteY4" fmla="*/ 660805 h 1345141"/>
                <a:gd name="connsiteX5" fmla="*/ 12177825 w 12187779"/>
                <a:gd name="connsiteY5" fmla="*/ 660208 h 1345141"/>
                <a:gd name="connsiteX6" fmla="*/ 12173365 w 12187779"/>
                <a:gd name="connsiteY6" fmla="*/ 659531 h 1345141"/>
                <a:gd name="connsiteX7" fmla="*/ 12168269 w 12187779"/>
                <a:gd name="connsiteY7" fmla="*/ 658734 h 1345141"/>
                <a:gd name="connsiteX8" fmla="*/ 12162376 w 12187779"/>
                <a:gd name="connsiteY8" fmla="*/ 657819 h 1345141"/>
                <a:gd name="connsiteX9" fmla="*/ 12155687 w 12187779"/>
                <a:gd name="connsiteY9" fmla="*/ 656823 h 1345141"/>
                <a:gd name="connsiteX10" fmla="*/ 12148360 w 12187779"/>
                <a:gd name="connsiteY10" fmla="*/ 655788 h 1345141"/>
                <a:gd name="connsiteX11" fmla="*/ 12140079 w 12187779"/>
                <a:gd name="connsiteY11" fmla="*/ 654633 h 1345141"/>
                <a:gd name="connsiteX12" fmla="*/ 12131200 w 12187779"/>
                <a:gd name="connsiteY12" fmla="*/ 653399 h 1345141"/>
                <a:gd name="connsiteX13" fmla="*/ 12121484 w 12187779"/>
                <a:gd name="connsiteY13" fmla="*/ 652164 h 1345141"/>
                <a:gd name="connsiteX14" fmla="*/ 12111132 w 12187779"/>
                <a:gd name="connsiteY14" fmla="*/ 650890 h 1345141"/>
                <a:gd name="connsiteX15" fmla="*/ 12100023 w 12187779"/>
                <a:gd name="connsiteY15" fmla="*/ 649616 h 1345141"/>
                <a:gd name="connsiteX16" fmla="*/ 12088077 w 12187779"/>
                <a:gd name="connsiteY16" fmla="*/ 648342 h 1345141"/>
                <a:gd name="connsiteX17" fmla="*/ 12075496 w 12187779"/>
                <a:gd name="connsiteY17" fmla="*/ 647108 h 1345141"/>
                <a:gd name="connsiteX18" fmla="*/ 12062276 w 12187779"/>
                <a:gd name="connsiteY18" fmla="*/ 645953 h 1345141"/>
                <a:gd name="connsiteX19" fmla="*/ 12048260 w 12187779"/>
                <a:gd name="connsiteY19" fmla="*/ 644878 h 1345141"/>
                <a:gd name="connsiteX20" fmla="*/ 12033448 w 12187779"/>
                <a:gd name="connsiteY20" fmla="*/ 643962 h 1345141"/>
                <a:gd name="connsiteX21" fmla="*/ 12018119 w 12187779"/>
                <a:gd name="connsiteY21" fmla="*/ 643206 h 1345141"/>
                <a:gd name="connsiteX22" fmla="*/ 12001992 w 12187779"/>
                <a:gd name="connsiteY22" fmla="*/ 642648 h 1345141"/>
                <a:gd name="connsiteX23" fmla="*/ 11985110 w 12187779"/>
                <a:gd name="connsiteY23" fmla="*/ 642330 h 1345141"/>
                <a:gd name="connsiteX24" fmla="*/ 11967671 w 12187779"/>
                <a:gd name="connsiteY24" fmla="*/ 642330 h 1345141"/>
                <a:gd name="connsiteX25" fmla="*/ 11949474 w 12187779"/>
                <a:gd name="connsiteY25" fmla="*/ 642688 h 1345141"/>
                <a:gd name="connsiteX26" fmla="*/ 11930601 w 12187779"/>
                <a:gd name="connsiteY26" fmla="*/ 643484 h 1345141"/>
                <a:gd name="connsiteX27" fmla="*/ 11911210 w 12187779"/>
                <a:gd name="connsiteY27" fmla="*/ 644759 h 1345141"/>
                <a:gd name="connsiteX28" fmla="*/ 11891023 w 12187779"/>
                <a:gd name="connsiteY28" fmla="*/ 646630 h 1345141"/>
                <a:gd name="connsiteX29" fmla="*/ 11870198 w 12187779"/>
                <a:gd name="connsiteY29" fmla="*/ 649138 h 1345141"/>
                <a:gd name="connsiteX30" fmla="*/ 11848736 w 12187779"/>
                <a:gd name="connsiteY30" fmla="*/ 652364 h 1345141"/>
                <a:gd name="connsiteX31" fmla="*/ 11826599 w 12187779"/>
                <a:gd name="connsiteY31" fmla="*/ 656425 h 1345141"/>
                <a:gd name="connsiteX32" fmla="*/ 11803783 w 12187779"/>
                <a:gd name="connsiteY32" fmla="*/ 661442 h 1345141"/>
                <a:gd name="connsiteX33" fmla="*/ 11780450 w 12187779"/>
                <a:gd name="connsiteY33" fmla="*/ 667136 h 1345141"/>
                <a:gd name="connsiteX34" fmla="*/ 11756361 w 12187779"/>
                <a:gd name="connsiteY34" fmla="*/ 673467 h 1345141"/>
                <a:gd name="connsiteX35" fmla="*/ 11731714 w 12187779"/>
                <a:gd name="connsiteY35" fmla="*/ 680355 h 1345141"/>
                <a:gd name="connsiteX36" fmla="*/ 11706430 w 12187779"/>
                <a:gd name="connsiteY36" fmla="*/ 687801 h 1345141"/>
                <a:gd name="connsiteX37" fmla="*/ 11680509 w 12187779"/>
                <a:gd name="connsiteY37" fmla="*/ 695844 h 1345141"/>
                <a:gd name="connsiteX38" fmla="*/ 11654031 w 12187779"/>
                <a:gd name="connsiteY38" fmla="*/ 704484 h 1345141"/>
                <a:gd name="connsiteX39" fmla="*/ 11626915 w 12187779"/>
                <a:gd name="connsiteY39" fmla="*/ 713642 h 1345141"/>
                <a:gd name="connsiteX40" fmla="*/ 11599283 w 12187779"/>
                <a:gd name="connsiteY40" fmla="*/ 723278 h 1345141"/>
                <a:gd name="connsiteX41" fmla="*/ 11570972 w 12187779"/>
                <a:gd name="connsiteY41" fmla="*/ 733471 h 1345141"/>
                <a:gd name="connsiteX42" fmla="*/ 11542145 w 12187779"/>
                <a:gd name="connsiteY42" fmla="*/ 744102 h 1345141"/>
                <a:gd name="connsiteX43" fmla="*/ 11512680 w 12187779"/>
                <a:gd name="connsiteY43" fmla="*/ 755132 h 1345141"/>
                <a:gd name="connsiteX44" fmla="*/ 11482658 w 12187779"/>
                <a:gd name="connsiteY44" fmla="*/ 766559 h 1345141"/>
                <a:gd name="connsiteX45" fmla="*/ 11451999 w 12187779"/>
                <a:gd name="connsiteY45" fmla="*/ 778345 h 1345141"/>
                <a:gd name="connsiteX46" fmla="*/ 11420822 w 12187779"/>
                <a:gd name="connsiteY46" fmla="*/ 790370 h 1345141"/>
                <a:gd name="connsiteX47" fmla="*/ 11389128 w 12187779"/>
                <a:gd name="connsiteY47" fmla="*/ 802593 h 1345141"/>
                <a:gd name="connsiteX48" fmla="*/ 11356757 w 12187779"/>
                <a:gd name="connsiteY48" fmla="*/ 815017 h 1345141"/>
                <a:gd name="connsiteX49" fmla="*/ 11324026 w 12187779"/>
                <a:gd name="connsiteY49" fmla="*/ 827479 h 1345141"/>
                <a:gd name="connsiteX50" fmla="*/ 11290580 w 12187779"/>
                <a:gd name="connsiteY50" fmla="*/ 839982 h 1345141"/>
                <a:gd name="connsiteX51" fmla="*/ 11256656 w 12187779"/>
                <a:gd name="connsiteY51" fmla="*/ 852405 h 1345141"/>
                <a:gd name="connsiteX52" fmla="*/ 11222215 w 12187779"/>
                <a:gd name="connsiteY52" fmla="*/ 864708 h 1345141"/>
                <a:gd name="connsiteX53" fmla="*/ 11187215 w 12187779"/>
                <a:gd name="connsiteY53" fmla="*/ 876733 h 1345141"/>
                <a:gd name="connsiteX54" fmla="*/ 11151739 w 12187779"/>
                <a:gd name="connsiteY54" fmla="*/ 888479 h 1345141"/>
                <a:gd name="connsiteX55" fmla="*/ 11115704 w 12187779"/>
                <a:gd name="connsiteY55" fmla="*/ 899787 h 1345141"/>
                <a:gd name="connsiteX56" fmla="*/ 11079151 w 12187779"/>
                <a:gd name="connsiteY56" fmla="*/ 910617 h 1345141"/>
                <a:gd name="connsiteX57" fmla="*/ 11042082 w 12187779"/>
                <a:gd name="connsiteY57" fmla="*/ 920850 h 1345141"/>
                <a:gd name="connsiteX58" fmla="*/ 11004574 w 12187779"/>
                <a:gd name="connsiteY58" fmla="*/ 930406 h 1345141"/>
                <a:gd name="connsiteX59" fmla="*/ 10966469 w 12187779"/>
                <a:gd name="connsiteY59" fmla="*/ 939166 h 1345141"/>
                <a:gd name="connsiteX60" fmla="*/ 10927966 w 12187779"/>
                <a:gd name="connsiteY60" fmla="*/ 947090 h 1345141"/>
                <a:gd name="connsiteX61" fmla="*/ 10889024 w 12187779"/>
                <a:gd name="connsiteY61" fmla="*/ 954098 h 1345141"/>
                <a:gd name="connsiteX62" fmla="*/ 10849486 w 12187779"/>
                <a:gd name="connsiteY62" fmla="*/ 960030 h 1345141"/>
                <a:gd name="connsiteX63" fmla="*/ 10809510 w 12187779"/>
                <a:gd name="connsiteY63" fmla="*/ 964888 h 1345141"/>
                <a:gd name="connsiteX64" fmla="*/ 10769016 w 12187779"/>
                <a:gd name="connsiteY64" fmla="*/ 968551 h 1345141"/>
                <a:gd name="connsiteX65" fmla="*/ 10728164 w 12187779"/>
                <a:gd name="connsiteY65" fmla="*/ 971020 h 1345141"/>
                <a:gd name="connsiteX66" fmla="*/ 10686754 w 12187779"/>
                <a:gd name="connsiteY66" fmla="*/ 972135 h 1345141"/>
                <a:gd name="connsiteX67" fmla="*/ 10644946 w 12187779"/>
                <a:gd name="connsiteY67" fmla="*/ 971936 h 1345141"/>
                <a:gd name="connsiteX68" fmla="*/ 10602780 w 12187779"/>
                <a:gd name="connsiteY68" fmla="*/ 970383 h 1345141"/>
                <a:gd name="connsiteX69" fmla="*/ 10560056 w 12187779"/>
                <a:gd name="connsiteY69" fmla="*/ 967436 h 1345141"/>
                <a:gd name="connsiteX70" fmla="*/ 10516814 w 12187779"/>
                <a:gd name="connsiteY70" fmla="*/ 963136 h 1345141"/>
                <a:gd name="connsiteX71" fmla="*/ 10473334 w 12187779"/>
                <a:gd name="connsiteY71" fmla="*/ 957442 h 1345141"/>
                <a:gd name="connsiteX72" fmla="*/ 10429296 w 12187779"/>
                <a:gd name="connsiteY72" fmla="*/ 950434 h 1345141"/>
                <a:gd name="connsiteX73" fmla="*/ 10384900 w 12187779"/>
                <a:gd name="connsiteY73" fmla="*/ 942153 h 1345141"/>
                <a:gd name="connsiteX74" fmla="*/ 10340106 w 12187779"/>
                <a:gd name="connsiteY74" fmla="*/ 932676 h 1345141"/>
                <a:gd name="connsiteX75" fmla="*/ 10294754 w 12187779"/>
                <a:gd name="connsiteY75" fmla="*/ 922164 h 1345141"/>
                <a:gd name="connsiteX76" fmla="*/ 10249164 w 12187779"/>
                <a:gd name="connsiteY76" fmla="*/ 910697 h 1345141"/>
                <a:gd name="connsiteX77" fmla="*/ 10203056 w 12187779"/>
                <a:gd name="connsiteY77" fmla="*/ 898473 h 1345141"/>
                <a:gd name="connsiteX78" fmla="*/ 10156668 w 12187779"/>
                <a:gd name="connsiteY78" fmla="*/ 885692 h 1345141"/>
                <a:gd name="connsiteX79" fmla="*/ 10109764 w 12187779"/>
                <a:gd name="connsiteY79" fmla="*/ 872592 h 1345141"/>
                <a:gd name="connsiteX80" fmla="*/ 10062621 w 12187779"/>
                <a:gd name="connsiteY80" fmla="*/ 859452 h 1345141"/>
                <a:gd name="connsiteX81" fmla="*/ 10015039 w 12187779"/>
                <a:gd name="connsiteY81" fmla="*/ 846631 h 1345141"/>
                <a:gd name="connsiteX82" fmla="*/ 9967100 w 12187779"/>
                <a:gd name="connsiteY82" fmla="*/ 834487 h 1345141"/>
                <a:gd name="connsiteX83" fmla="*/ 9918761 w 12187779"/>
                <a:gd name="connsiteY83" fmla="*/ 823418 h 1345141"/>
                <a:gd name="connsiteX84" fmla="*/ 9869985 w 12187779"/>
                <a:gd name="connsiteY84" fmla="*/ 810437 h 1345141"/>
                <a:gd name="connsiteX85" fmla="*/ 9820930 w 12187779"/>
                <a:gd name="connsiteY85" fmla="*/ 790927 h 1345141"/>
                <a:gd name="connsiteX86" fmla="*/ 9771518 w 12187779"/>
                <a:gd name="connsiteY86" fmla="*/ 765404 h 1345141"/>
                <a:gd name="connsiteX87" fmla="*/ 9721786 w 12187779"/>
                <a:gd name="connsiteY87" fmla="*/ 734466 h 1345141"/>
                <a:gd name="connsiteX88" fmla="*/ 9671696 w 12187779"/>
                <a:gd name="connsiteY88" fmla="*/ 698830 h 1345141"/>
                <a:gd name="connsiteX89" fmla="*/ 9621248 w 12187779"/>
                <a:gd name="connsiteY89" fmla="*/ 659132 h 1345141"/>
                <a:gd name="connsiteX90" fmla="*/ 9570481 w 12187779"/>
                <a:gd name="connsiteY90" fmla="*/ 616050 h 1345141"/>
                <a:gd name="connsiteX91" fmla="*/ 9519395 w 12187779"/>
                <a:gd name="connsiteY91" fmla="*/ 570300 h 1345141"/>
                <a:gd name="connsiteX92" fmla="*/ 9467992 w 12187779"/>
                <a:gd name="connsiteY92" fmla="*/ 522480 h 1345141"/>
                <a:gd name="connsiteX93" fmla="*/ 9416309 w 12187779"/>
                <a:gd name="connsiteY93" fmla="*/ 473386 h 1345141"/>
                <a:gd name="connsiteX94" fmla="*/ 9364268 w 12187779"/>
                <a:gd name="connsiteY94" fmla="*/ 423654 h 1345141"/>
                <a:gd name="connsiteX95" fmla="*/ 9311949 w 12187779"/>
                <a:gd name="connsiteY95" fmla="*/ 373962 h 1345141"/>
                <a:gd name="connsiteX96" fmla="*/ 9259311 w 12187779"/>
                <a:gd name="connsiteY96" fmla="*/ 324947 h 1345141"/>
                <a:gd name="connsiteX97" fmla="*/ 9206394 w 12187779"/>
                <a:gd name="connsiteY97" fmla="*/ 277326 h 1345141"/>
                <a:gd name="connsiteX98" fmla="*/ 9153198 w 12187779"/>
                <a:gd name="connsiteY98" fmla="*/ 231736 h 1345141"/>
                <a:gd name="connsiteX99" fmla="*/ 9099723 w 12187779"/>
                <a:gd name="connsiteY99" fmla="*/ 188773 h 1345141"/>
                <a:gd name="connsiteX100" fmla="*/ 9045970 w 12187779"/>
                <a:gd name="connsiteY100" fmla="*/ 148956 h 1345141"/>
                <a:gd name="connsiteX101" fmla="*/ 8991898 w 12187779"/>
                <a:gd name="connsiteY101" fmla="*/ 112921 h 1345141"/>
                <a:gd name="connsiteX102" fmla="*/ 8937628 w 12187779"/>
                <a:gd name="connsiteY102" fmla="*/ 81107 h 1345141"/>
                <a:gd name="connsiteX103" fmla="*/ 8883079 w 12187779"/>
                <a:gd name="connsiteY103" fmla="*/ 54032 h 1345141"/>
                <a:gd name="connsiteX104" fmla="*/ 8828251 w 12187779"/>
                <a:gd name="connsiteY104" fmla="*/ 32053 h 1345141"/>
                <a:gd name="connsiteX105" fmla="*/ 8773183 w 12187779"/>
                <a:gd name="connsiteY105" fmla="*/ 15529 h 1345141"/>
                <a:gd name="connsiteX106" fmla="*/ 8717878 w 12187779"/>
                <a:gd name="connsiteY106" fmla="*/ 4778 h 1345141"/>
                <a:gd name="connsiteX107" fmla="*/ 8662332 w 12187779"/>
                <a:gd name="connsiteY107" fmla="*/ 0 h 1345141"/>
                <a:gd name="connsiteX108" fmla="*/ 8606548 w 12187779"/>
                <a:gd name="connsiteY108" fmla="*/ 1354 h 1345141"/>
                <a:gd name="connsiteX109" fmla="*/ 8550566 w 12187779"/>
                <a:gd name="connsiteY109" fmla="*/ 8879 h 1345141"/>
                <a:gd name="connsiteX110" fmla="*/ 8494304 w 12187779"/>
                <a:gd name="connsiteY110" fmla="*/ 22576 h 1345141"/>
                <a:gd name="connsiteX111" fmla="*/ 8437883 w 12187779"/>
                <a:gd name="connsiteY111" fmla="*/ 42326 h 1345141"/>
                <a:gd name="connsiteX112" fmla="*/ 8381224 w 12187779"/>
                <a:gd name="connsiteY112" fmla="*/ 67888 h 1345141"/>
                <a:gd name="connsiteX113" fmla="*/ 8324365 w 12187779"/>
                <a:gd name="connsiteY113" fmla="*/ 99025 h 1345141"/>
                <a:gd name="connsiteX114" fmla="*/ 8267307 w 12187779"/>
                <a:gd name="connsiteY114" fmla="*/ 135179 h 1345141"/>
                <a:gd name="connsiteX115" fmla="*/ 8210050 w 12187779"/>
                <a:gd name="connsiteY115" fmla="*/ 175912 h 1345141"/>
                <a:gd name="connsiteX116" fmla="*/ 8152594 w 12187779"/>
                <a:gd name="connsiteY116" fmla="*/ 220467 h 1345141"/>
                <a:gd name="connsiteX117" fmla="*/ 8094939 w 12187779"/>
                <a:gd name="connsiteY117" fmla="*/ 268089 h 1345141"/>
                <a:gd name="connsiteX118" fmla="*/ 8037124 w 12187779"/>
                <a:gd name="connsiteY118" fmla="*/ 317860 h 1345141"/>
                <a:gd name="connsiteX119" fmla="*/ 7979150 w 12187779"/>
                <a:gd name="connsiteY119" fmla="*/ 370339 h 1345141"/>
                <a:gd name="connsiteX120" fmla="*/ 7920978 w 12187779"/>
                <a:gd name="connsiteY120" fmla="*/ 429786 h 1345141"/>
                <a:gd name="connsiteX121" fmla="*/ 7862646 w 12187779"/>
                <a:gd name="connsiteY121" fmla="*/ 495126 h 1345141"/>
                <a:gd name="connsiteX122" fmla="*/ 7804194 w 12187779"/>
                <a:gd name="connsiteY122" fmla="*/ 564925 h 1345141"/>
                <a:gd name="connsiteX123" fmla="*/ 7745544 w 12187779"/>
                <a:gd name="connsiteY123" fmla="*/ 637711 h 1345141"/>
                <a:gd name="connsiteX124" fmla="*/ 7686774 w 12187779"/>
                <a:gd name="connsiteY124" fmla="*/ 712209 h 1345141"/>
                <a:gd name="connsiteX125" fmla="*/ 7627844 w 12187779"/>
                <a:gd name="connsiteY125" fmla="*/ 786985 h 1345141"/>
                <a:gd name="connsiteX126" fmla="*/ 7568756 w 12187779"/>
                <a:gd name="connsiteY126" fmla="*/ 860926 h 1345141"/>
                <a:gd name="connsiteX127" fmla="*/ 7509587 w 12187779"/>
                <a:gd name="connsiteY127" fmla="*/ 932756 h 1345141"/>
                <a:gd name="connsiteX128" fmla="*/ 7450260 w 12187779"/>
                <a:gd name="connsiteY128" fmla="*/ 1001440 h 1345141"/>
                <a:gd name="connsiteX129" fmla="*/ 7390813 w 12187779"/>
                <a:gd name="connsiteY129" fmla="*/ 1065904 h 1345141"/>
                <a:gd name="connsiteX130" fmla="*/ 7331286 w 12187779"/>
                <a:gd name="connsiteY130" fmla="*/ 1125311 h 1345141"/>
                <a:gd name="connsiteX131" fmla="*/ 7271601 w 12187779"/>
                <a:gd name="connsiteY131" fmla="*/ 1178825 h 1345141"/>
                <a:gd name="connsiteX132" fmla="*/ 7211835 w 12187779"/>
                <a:gd name="connsiteY132" fmla="*/ 1225730 h 1345141"/>
                <a:gd name="connsiteX133" fmla="*/ 7151990 w 12187779"/>
                <a:gd name="connsiteY133" fmla="*/ 1265467 h 1345141"/>
                <a:gd name="connsiteX134" fmla="*/ 7092025 w 12187779"/>
                <a:gd name="connsiteY134" fmla="*/ 1297520 h 1345141"/>
                <a:gd name="connsiteX135" fmla="*/ 7031981 w 12187779"/>
                <a:gd name="connsiteY135" fmla="*/ 1321610 h 1345141"/>
                <a:gd name="connsiteX136" fmla="*/ 6971817 w 12187779"/>
                <a:gd name="connsiteY136" fmla="*/ 1337497 h 1345141"/>
                <a:gd name="connsiteX137" fmla="*/ 6911614 w 12187779"/>
                <a:gd name="connsiteY137" fmla="*/ 1345141 h 1345141"/>
                <a:gd name="connsiteX138" fmla="*/ 6851331 w 12187779"/>
                <a:gd name="connsiteY138" fmla="*/ 1344664 h 1345141"/>
                <a:gd name="connsiteX139" fmla="*/ 6791008 w 12187779"/>
                <a:gd name="connsiteY139" fmla="*/ 1336222 h 1345141"/>
                <a:gd name="connsiteX140" fmla="*/ 6730566 w 12187779"/>
                <a:gd name="connsiteY140" fmla="*/ 1320296 h 1345141"/>
                <a:gd name="connsiteX141" fmla="*/ 6670123 w 12187779"/>
                <a:gd name="connsiteY141" fmla="*/ 1297441 h 1345141"/>
                <a:gd name="connsiteX142" fmla="*/ 6609601 w 12187779"/>
                <a:gd name="connsiteY142" fmla="*/ 1268334 h 1345141"/>
                <a:gd name="connsiteX143" fmla="*/ 6549000 w 12187779"/>
                <a:gd name="connsiteY143" fmla="*/ 1233972 h 1345141"/>
                <a:gd name="connsiteX144" fmla="*/ 6488398 w 12187779"/>
                <a:gd name="connsiteY144" fmla="*/ 1195350 h 1345141"/>
                <a:gd name="connsiteX145" fmla="*/ 6427796 w 12187779"/>
                <a:gd name="connsiteY145" fmla="*/ 1153701 h 1345141"/>
                <a:gd name="connsiteX146" fmla="*/ 6367115 w 12187779"/>
                <a:gd name="connsiteY146" fmla="*/ 1110539 h 1345141"/>
                <a:gd name="connsiteX147" fmla="*/ 6306434 w 12187779"/>
                <a:gd name="connsiteY147" fmla="*/ 1067377 h 1345141"/>
                <a:gd name="connsiteX148" fmla="*/ 6245713 w 12187779"/>
                <a:gd name="connsiteY148" fmla="*/ 1026007 h 1345141"/>
                <a:gd name="connsiteX149" fmla="*/ 6184952 w 12187779"/>
                <a:gd name="connsiteY149" fmla="*/ 988301 h 1345141"/>
                <a:gd name="connsiteX150" fmla="*/ 6124230 w 12187779"/>
                <a:gd name="connsiteY150" fmla="*/ 956407 h 1345141"/>
                <a:gd name="connsiteX151" fmla="*/ 6063509 w 12187779"/>
                <a:gd name="connsiteY151" fmla="*/ 928336 h 1345141"/>
                <a:gd name="connsiteX152" fmla="*/ 6002748 w 12187779"/>
                <a:gd name="connsiteY152" fmla="*/ 900185 h 1345141"/>
                <a:gd name="connsiteX153" fmla="*/ 5942027 w 12187779"/>
                <a:gd name="connsiteY153" fmla="*/ 872035 h 1345141"/>
                <a:gd name="connsiteX154" fmla="*/ 5881346 w 12187779"/>
                <a:gd name="connsiteY154" fmla="*/ 844003 h 1345141"/>
                <a:gd name="connsiteX155" fmla="*/ 5820625 w 12187779"/>
                <a:gd name="connsiteY155" fmla="*/ 816251 h 1345141"/>
                <a:gd name="connsiteX156" fmla="*/ 5759984 w 12187779"/>
                <a:gd name="connsiteY156" fmla="*/ 788857 h 1345141"/>
                <a:gd name="connsiteX157" fmla="*/ 5699342 w 12187779"/>
                <a:gd name="connsiteY157" fmla="*/ 761861 h 1345141"/>
                <a:gd name="connsiteX158" fmla="*/ 5638741 w 12187779"/>
                <a:gd name="connsiteY158" fmla="*/ 735422 h 1345141"/>
                <a:gd name="connsiteX159" fmla="*/ 5578179 w 12187779"/>
                <a:gd name="connsiteY159" fmla="*/ 709541 h 1345141"/>
                <a:gd name="connsiteX160" fmla="*/ 5517657 w 12187779"/>
                <a:gd name="connsiteY160" fmla="*/ 684257 h 1345141"/>
                <a:gd name="connsiteX161" fmla="*/ 5457174 w 12187779"/>
                <a:gd name="connsiteY161" fmla="*/ 659690 h 1345141"/>
                <a:gd name="connsiteX162" fmla="*/ 5396772 w 12187779"/>
                <a:gd name="connsiteY162" fmla="*/ 635840 h 1345141"/>
                <a:gd name="connsiteX163" fmla="*/ 5336409 w 12187779"/>
                <a:gd name="connsiteY163" fmla="*/ 612706 h 1345141"/>
                <a:gd name="connsiteX164" fmla="*/ 5276126 w 12187779"/>
                <a:gd name="connsiteY164" fmla="*/ 590289 h 1345141"/>
                <a:gd name="connsiteX165" fmla="*/ 5215923 w 12187779"/>
                <a:gd name="connsiteY165" fmla="*/ 568628 h 1345141"/>
                <a:gd name="connsiteX166" fmla="*/ 5155799 w 12187779"/>
                <a:gd name="connsiteY166" fmla="*/ 547724 h 1345141"/>
                <a:gd name="connsiteX167" fmla="*/ 5095755 w 12187779"/>
                <a:gd name="connsiteY167" fmla="*/ 527497 h 1345141"/>
                <a:gd name="connsiteX168" fmla="*/ 5035790 w 12187779"/>
                <a:gd name="connsiteY168" fmla="*/ 507947 h 1345141"/>
                <a:gd name="connsiteX169" fmla="*/ 4975905 w 12187779"/>
                <a:gd name="connsiteY169" fmla="*/ 489034 h 1345141"/>
                <a:gd name="connsiteX170" fmla="*/ 4916140 w 12187779"/>
                <a:gd name="connsiteY170" fmla="*/ 470718 h 1345141"/>
                <a:gd name="connsiteX171" fmla="*/ 4856493 w 12187779"/>
                <a:gd name="connsiteY171" fmla="*/ 452959 h 1345141"/>
                <a:gd name="connsiteX172" fmla="*/ 4796927 w 12187779"/>
                <a:gd name="connsiteY172" fmla="*/ 435639 h 1345141"/>
                <a:gd name="connsiteX173" fmla="*/ 4737480 w 12187779"/>
                <a:gd name="connsiteY173" fmla="*/ 418796 h 1345141"/>
                <a:gd name="connsiteX174" fmla="*/ 4678193 w 12187779"/>
                <a:gd name="connsiteY174" fmla="*/ 402272 h 1345141"/>
                <a:gd name="connsiteX175" fmla="*/ 4618985 w 12187779"/>
                <a:gd name="connsiteY175" fmla="*/ 386027 h 1345141"/>
                <a:gd name="connsiteX176" fmla="*/ 4559936 w 12187779"/>
                <a:gd name="connsiteY176" fmla="*/ 369981 h 1345141"/>
                <a:gd name="connsiteX177" fmla="*/ 4501007 w 12187779"/>
                <a:gd name="connsiteY177" fmla="*/ 354014 h 1345141"/>
                <a:gd name="connsiteX178" fmla="*/ 4442236 w 12187779"/>
                <a:gd name="connsiteY178" fmla="*/ 338087 h 1345141"/>
                <a:gd name="connsiteX179" fmla="*/ 4383586 w 12187779"/>
                <a:gd name="connsiteY179" fmla="*/ 322081 h 1345141"/>
                <a:gd name="connsiteX180" fmla="*/ 4325094 w 12187779"/>
                <a:gd name="connsiteY180" fmla="*/ 305915 h 1345141"/>
                <a:gd name="connsiteX181" fmla="*/ 4266762 w 12187779"/>
                <a:gd name="connsiteY181" fmla="*/ 289470 h 1345141"/>
                <a:gd name="connsiteX182" fmla="*/ 4208629 w 12187779"/>
                <a:gd name="connsiteY182" fmla="*/ 273185 h 1345141"/>
                <a:gd name="connsiteX183" fmla="*/ 4150616 w 12187779"/>
                <a:gd name="connsiteY183" fmla="*/ 264266 h 1345141"/>
                <a:gd name="connsiteX184" fmla="*/ 4092801 w 12187779"/>
                <a:gd name="connsiteY184" fmla="*/ 264226 h 1345141"/>
                <a:gd name="connsiteX185" fmla="*/ 4035186 w 12187779"/>
                <a:gd name="connsiteY185" fmla="*/ 271712 h 1345141"/>
                <a:gd name="connsiteX186" fmla="*/ 3977730 w 12187779"/>
                <a:gd name="connsiteY186" fmla="*/ 285648 h 1345141"/>
                <a:gd name="connsiteX187" fmla="*/ 3920473 w 12187779"/>
                <a:gd name="connsiteY187" fmla="*/ 304840 h 1345141"/>
                <a:gd name="connsiteX188" fmla="*/ 3863375 w 12187779"/>
                <a:gd name="connsiteY188" fmla="*/ 328292 h 1345141"/>
                <a:gd name="connsiteX189" fmla="*/ 3806516 w 12187779"/>
                <a:gd name="connsiteY189" fmla="*/ 355049 h 1345141"/>
                <a:gd name="connsiteX190" fmla="*/ 3749856 w 12187779"/>
                <a:gd name="connsiteY190" fmla="*/ 384275 h 1345141"/>
                <a:gd name="connsiteX191" fmla="*/ 3693435 w 12187779"/>
                <a:gd name="connsiteY191" fmla="*/ 415093 h 1345141"/>
                <a:gd name="connsiteX192" fmla="*/ 3637214 w 12187779"/>
                <a:gd name="connsiteY192" fmla="*/ 446867 h 1345141"/>
                <a:gd name="connsiteX193" fmla="*/ 3581191 w 12187779"/>
                <a:gd name="connsiteY193" fmla="*/ 478841 h 1345141"/>
                <a:gd name="connsiteX194" fmla="*/ 3525407 w 12187779"/>
                <a:gd name="connsiteY194" fmla="*/ 510495 h 1345141"/>
                <a:gd name="connsiteX195" fmla="*/ 3469863 w 12187779"/>
                <a:gd name="connsiteY195" fmla="*/ 541194 h 1345141"/>
                <a:gd name="connsiteX196" fmla="*/ 3414556 w 12187779"/>
                <a:gd name="connsiteY196" fmla="*/ 570579 h 1345141"/>
                <a:gd name="connsiteX197" fmla="*/ 3359489 w 12187779"/>
                <a:gd name="connsiteY197" fmla="*/ 598133 h 1345141"/>
                <a:gd name="connsiteX198" fmla="*/ 3304701 w 12187779"/>
                <a:gd name="connsiteY198" fmla="*/ 623576 h 1345141"/>
                <a:gd name="connsiteX199" fmla="*/ 3250112 w 12187779"/>
                <a:gd name="connsiteY199" fmla="*/ 646550 h 1345141"/>
                <a:gd name="connsiteX200" fmla="*/ 3195841 w 12187779"/>
                <a:gd name="connsiteY200" fmla="*/ 666777 h 1345141"/>
                <a:gd name="connsiteX201" fmla="*/ 3141809 w 12187779"/>
                <a:gd name="connsiteY201" fmla="*/ 684058 h 1345141"/>
                <a:gd name="connsiteX202" fmla="*/ 3088056 w 12187779"/>
                <a:gd name="connsiteY202" fmla="*/ 698233 h 1345141"/>
                <a:gd name="connsiteX203" fmla="*/ 3034542 w 12187779"/>
                <a:gd name="connsiteY203" fmla="*/ 709143 h 1345141"/>
                <a:gd name="connsiteX204" fmla="*/ 2981346 w 12187779"/>
                <a:gd name="connsiteY204" fmla="*/ 716708 h 1345141"/>
                <a:gd name="connsiteX205" fmla="*/ 2928429 w 12187779"/>
                <a:gd name="connsiteY205" fmla="*/ 720889 h 1345141"/>
                <a:gd name="connsiteX206" fmla="*/ 2875791 w 12187779"/>
                <a:gd name="connsiteY206" fmla="*/ 721645 h 1345141"/>
                <a:gd name="connsiteX207" fmla="*/ 2823471 w 12187779"/>
                <a:gd name="connsiteY207" fmla="*/ 719017 h 1345141"/>
                <a:gd name="connsiteX208" fmla="*/ 2771470 w 12187779"/>
                <a:gd name="connsiteY208" fmla="*/ 712965 h 1345141"/>
                <a:gd name="connsiteX209" fmla="*/ 2719748 w 12187779"/>
                <a:gd name="connsiteY209" fmla="*/ 703648 h 1345141"/>
                <a:gd name="connsiteX210" fmla="*/ 2668344 w 12187779"/>
                <a:gd name="connsiteY210" fmla="*/ 691106 h 1345141"/>
                <a:gd name="connsiteX211" fmla="*/ 2617259 w 12187779"/>
                <a:gd name="connsiteY211" fmla="*/ 675457 h 1345141"/>
                <a:gd name="connsiteX212" fmla="*/ 2566492 w 12187779"/>
                <a:gd name="connsiteY212" fmla="*/ 656863 h 1345141"/>
                <a:gd name="connsiteX213" fmla="*/ 2516083 w 12187779"/>
                <a:gd name="connsiteY213" fmla="*/ 635401 h 1345141"/>
                <a:gd name="connsiteX214" fmla="*/ 2465954 w 12187779"/>
                <a:gd name="connsiteY214" fmla="*/ 611312 h 1345141"/>
                <a:gd name="connsiteX215" fmla="*/ 2416222 w 12187779"/>
                <a:gd name="connsiteY215" fmla="*/ 584754 h 1345141"/>
                <a:gd name="connsiteX216" fmla="*/ 2366809 w 12187779"/>
                <a:gd name="connsiteY216" fmla="*/ 555927 h 1345141"/>
                <a:gd name="connsiteX217" fmla="*/ 2317754 w 12187779"/>
                <a:gd name="connsiteY217" fmla="*/ 525148 h 1345141"/>
                <a:gd name="connsiteX218" fmla="*/ 2269058 w 12187779"/>
                <a:gd name="connsiteY218" fmla="*/ 496241 h 1345141"/>
                <a:gd name="connsiteX219" fmla="*/ 2220720 w 12187779"/>
                <a:gd name="connsiteY219" fmla="*/ 470718 h 1345141"/>
                <a:gd name="connsiteX220" fmla="*/ 2172740 w 12187779"/>
                <a:gd name="connsiteY220" fmla="*/ 448460 h 1345141"/>
                <a:gd name="connsiteX221" fmla="*/ 2125159 w 12187779"/>
                <a:gd name="connsiteY221" fmla="*/ 429507 h 1345141"/>
                <a:gd name="connsiteX222" fmla="*/ 2077936 w 12187779"/>
                <a:gd name="connsiteY222" fmla="*/ 413660 h 1345141"/>
                <a:gd name="connsiteX223" fmla="*/ 2031111 w 12187779"/>
                <a:gd name="connsiteY223" fmla="*/ 400919 h 1345141"/>
                <a:gd name="connsiteX224" fmla="*/ 1984644 w 12187779"/>
                <a:gd name="connsiteY224" fmla="*/ 391124 h 1345141"/>
                <a:gd name="connsiteX225" fmla="*/ 1938616 w 12187779"/>
                <a:gd name="connsiteY225" fmla="*/ 384156 h 1345141"/>
                <a:gd name="connsiteX226" fmla="*/ 1892945 w 12187779"/>
                <a:gd name="connsiteY226" fmla="*/ 379855 h 1345141"/>
                <a:gd name="connsiteX227" fmla="*/ 1847713 w 12187779"/>
                <a:gd name="connsiteY227" fmla="*/ 378103 h 1345141"/>
                <a:gd name="connsiteX228" fmla="*/ 1802879 w 12187779"/>
                <a:gd name="connsiteY228" fmla="*/ 378740 h 1345141"/>
                <a:gd name="connsiteX229" fmla="*/ 1758443 w 12187779"/>
                <a:gd name="connsiteY229" fmla="*/ 381607 h 1345141"/>
                <a:gd name="connsiteX230" fmla="*/ 1714445 w 12187779"/>
                <a:gd name="connsiteY230" fmla="*/ 386545 h 1345141"/>
                <a:gd name="connsiteX231" fmla="*/ 1670885 w 12187779"/>
                <a:gd name="connsiteY231" fmla="*/ 393353 h 1345141"/>
                <a:gd name="connsiteX232" fmla="*/ 1627724 w 12187779"/>
                <a:gd name="connsiteY232" fmla="*/ 401914 h 1345141"/>
                <a:gd name="connsiteX233" fmla="*/ 1585000 w 12187779"/>
                <a:gd name="connsiteY233" fmla="*/ 412028 h 1345141"/>
                <a:gd name="connsiteX234" fmla="*/ 1542754 w 12187779"/>
                <a:gd name="connsiteY234" fmla="*/ 423495 h 1345141"/>
                <a:gd name="connsiteX235" fmla="*/ 1500946 w 12187779"/>
                <a:gd name="connsiteY235" fmla="*/ 436196 h 1345141"/>
                <a:gd name="connsiteX236" fmla="*/ 1459576 w 12187779"/>
                <a:gd name="connsiteY236" fmla="*/ 449973 h 1345141"/>
                <a:gd name="connsiteX237" fmla="*/ 1418684 w 12187779"/>
                <a:gd name="connsiteY237" fmla="*/ 464586 h 1345141"/>
                <a:gd name="connsiteX238" fmla="*/ 1378230 w 12187779"/>
                <a:gd name="connsiteY238" fmla="*/ 479916 h 1345141"/>
                <a:gd name="connsiteX239" fmla="*/ 1338253 w 12187779"/>
                <a:gd name="connsiteY239" fmla="*/ 495843 h 1345141"/>
                <a:gd name="connsiteX240" fmla="*/ 1298755 w 12187779"/>
                <a:gd name="connsiteY240" fmla="*/ 512167 h 1345141"/>
                <a:gd name="connsiteX241" fmla="*/ 1259734 w 12187779"/>
                <a:gd name="connsiteY241" fmla="*/ 528731 h 1345141"/>
                <a:gd name="connsiteX242" fmla="*/ 1221231 w 12187779"/>
                <a:gd name="connsiteY242" fmla="*/ 545415 h 1345141"/>
                <a:gd name="connsiteX243" fmla="*/ 1183205 w 12187779"/>
                <a:gd name="connsiteY243" fmla="*/ 562098 h 1345141"/>
                <a:gd name="connsiteX244" fmla="*/ 1145618 w 12187779"/>
                <a:gd name="connsiteY244" fmla="*/ 578662 h 1345141"/>
                <a:gd name="connsiteX245" fmla="*/ 1108588 w 12187779"/>
                <a:gd name="connsiteY245" fmla="*/ 594947 h 1345141"/>
                <a:gd name="connsiteX246" fmla="*/ 1072076 w 12187779"/>
                <a:gd name="connsiteY246" fmla="*/ 610834 h 1345141"/>
                <a:gd name="connsiteX247" fmla="*/ 1036041 w 12187779"/>
                <a:gd name="connsiteY247" fmla="*/ 626244 h 1345141"/>
                <a:gd name="connsiteX248" fmla="*/ 1000524 w 12187779"/>
                <a:gd name="connsiteY248" fmla="*/ 641135 h 1345141"/>
                <a:gd name="connsiteX249" fmla="*/ 965525 w 12187779"/>
                <a:gd name="connsiteY249" fmla="*/ 655310 h 1345141"/>
                <a:gd name="connsiteX250" fmla="*/ 931083 w 12187779"/>
                <a:gd name="connsiteY250" fmla="*/ 668768 h 1345141"/>
                <a:gd name="connsiteX251" fmla="*/ 897159 w 12187779"/>
                <a:gd name="connsiteY251" fmla="*/ 681390 h 1345141"/>
                <a:gd name="connsiteX252" fmla="*/ 863793 w 12187779"/>
                <a:gd name="connsiteY252" fmla="*/ 693136 h 1345141"/>
                <a:gd name="connsiteX253" fmla="*/ 830943 w 12187779"/>
                <a:gd name="connsiteY253" fmla="*/ 703967 h 1345141"/>
                <a:gd name="connsiteX254" fmla="*/ 798652 w 12187779"/>
                <a:gd name="connsiteY254" fmla="*/ 713801 h 1345141"/>
                <a:gd name="connsiteX255" fmla="*/ 766917 w 12187779"/>
                <a:gd name="connsiteY255" fmla="*/ 722601 h 1345141"/>
                <a:gd name="connsiteX256" fmla="*/ 735741 w 12187779"/>
                <a:gd name="connsiteY256" fmla="*/ 730365 h 1345141"/>
                <a:gd name="connsiteX257" fmla="*/ 705121 w 12187779"/>
                <a:gd name="connsiteY257" fmla="*/ 737055 h 1345141"/>
                <a:gd name="connsiteX258" fmla="*/ 675099 w 12187779"/>
                <a:gd name="connsiteY258" fmla="*/ 742629 h 1345141"/>
                <a:gd name="connsiteX259" fmla="*/ 645635 w 12187779"/>
                <a:gd name="connsiteY259" fmla="*/ 747128 h 1345141"/>
                <a:gd name="connsiteX260" fmla="*/ 616767 w 12187779"/>
                <a:gd name="connsiteY260" fmla="*/ 750513 h 1345141"/>
                <a:gd name="connsiteX261" fmla="*/ 588497 w 12187779"/>
                <a:gd name="connsiteY261" fmla="*/ 752782 h 1345141"/>
                <a:gd name="connsiteX262" fmla="*/ 560784 w 12187779"/>
                <a:gd name="connsiteY262" fmla="*/ 753977 h 1345141"/>
                <a:gd name="connsiteX263" fmla="*/ 533669 w 12187779"/>
                <a:gd name="connsiteY263" fmla="*/ 754136 h 1345141"/>
                <a:gd name="connsiteX264" fmla="*/ 507190 w 12187779"/>
                <a:gd name="connsiteY264" fmla="*/ 753220 h 1345141"/>
                <a:gd name="connsiteX265" fmla="*/ 481309 w 12187779"/>
                <a:gd name="connsiteY265" fmla="*/ 751269 h 1345141"/>
                <a:gd name="connsiteX266" fmla="*/ 456025 w 12187779"/>
                <a:gd name="connsiteY266" fmla="*/ 748363 h 1345141"/>
                <a:gd name="connsiteX267" fmla="*/ 431379 w 12187779"/>
                <a:gd name="connsiteY267" fmla="*/ 744500 h 1345141"/>
                <a:gd name="connsiteX268" fmla="*/ 407329 w 12187779"/>
                <a:gd name="connsiteY268" fmla="*/ 740359 h 1345141"/>
                <a:gd name="connsiteX269" fmla="*/ 383956 w 12187779"/>
                <a:gd name="connsiteY269" fmla="*/ 736298 h 1345141"/>
                <a:gd name="connsiteX270" fmla="*/ 361181 w 12187779"/>
                <a:gd name="connsiteY270" fmla="*/ 732316 h 1345141"/>
                <a:gd name="connsiteX271" fmla="*/ 339043 w 12187779"/>
                <a:gd name="connsiteY271" fmla="*/ 728454 h 1345141"/>
                <a:gd name="connsiteX272" fmla="*/ 317581 w 12187779"/>
                <a:gd name="connsiteY272" fmla="*/ 724671 h 1345141"/>
                <a:gd name="connsiteX273" fmla="*/ 296757 w 12187779"/>
                <a:gd name="connsiteY273" fmla="*/ 721008 h 1345141"/>
                <a:gd name="connsiteX274" fmla="*/ 276570 w 12187779"/>
                <a:gd name="connsiteY274" fmla="*/ 717504 h 1345141"/>
                <a:gd name="connsiteX275" fmla="*/ 257099 w 12187779"/>
                <a:gd name="connsiteY275" fmla="*/ 714080 h 1345141"/>
                <a:gd name="connsiteX276" fmla="*/ 238226 w 12187779"/>
                <a:gd name="connsiteY276" fmla="*/ 710815 h 1345141"/>
                <a:gd name="connsiteX277" fmla="*/ 220069 w 12187779"/>
                <a:gd name="connsiteY277" fmla="*/ 707630 h 1345141"/>
                <a:gd name="connsiteX278" fmla="*/ 202589 w 12187779"/>
                <a:gd name="connsiteY278" fmla="*/ 704604 h 1345141"/>
                <a:gd name="connsiteX279" fmla="*/ 185787 w 12187779"/>
                <a:gd name="connsiteY279" fmla="*/ 701697 h 1345141"/>
                <a:gd name="connsiteX280" fmla="*/ 169701 w 12187779"/>
                <a:gd name="connsiteY280" fmla="*/ 698950 h 1345141"/>
                <a:gd name="connsiteX281" fmla="*/ 154251 w 12187779"/>
                <a:gd name="connsiteY281" fmla="*/ 696322 h 1345141"/>
                <a:gd name="connsiteX282" fmla="*/ 139519 w 12187779"/>
                <a:gd name="connsiteY282" fmla="*/ 693813 h 1345141"/>
                <a:gd name="connsiteX283" fmla="*/ 125543 w 12187779"/>
                <a:gd name="connsiteY283" fmla="*/ 691424 h 1345141"/>
                <a:gd name="connsiteX284" fmla="*/ 112205 w 12187779"/>
                <a:gd name="connsiteY284" fmla="*/ 689194 h 1345141"/>
                <a:gd name="connsiteX285" fmla="*/ 99622 w 12187779"/>
                <a:gd name="connsiteY285" fmla="*/ 687084 h 1345141"/>
                <a:gd name="connsiteX286" fmla="*/ 87757 w 12187779"/>
                <a:gd name="connsiteY286" fmla="*/ 685093 h 1345141"/>
                <a:gd name="connsiteX287" fmla="*/ 76608 w 12187779"/>
                <a:gd name="connsiteY287" fmla="*/ 683262 h 1345141"/>
                <a:gd name="connsiteX288" fmla="*/ 66216 w 12187779"/>
                <a:gd name="connsiteY288" fmla="*/ 681510 h 1345141"/>
                <a:gd name="connsiteX289" fmla="*/ 56540 w 12187779"/>
                <a:gd name="connsiteY289" fmla="*/ 679957 h 1345141"/>
                <a:gd name="connsiteX290" fmla="*/ 47621 w 12187779"/>
                <a:gd name="connsiteY290" fmla="*/ 678484 h 1345141"/>
                <a:gd name="connsiteX291" fmla="*/ 39459 w 12187779"/>
                <a:gd name="connsiteY291" fmla="*/ 677170 h 1345141"/>
                <a:gd name="connsiteX292" fmla="*/ 32013 w 12187779"/>
                <a:gd name="connsiteY292" fmla="*/ 675975 h 1345141"/>
                <a:gd name="connsiteX293" fmla="*/ 25364 w 12187779"/>
                <a:gd name="connsiteY293" fmla="*/ 674860 h 1345141"/>
                <a:gd name="connsiteX294" fmla="*/ 19431 w 12187779"/>
                <a:gd name="connsiteY294" fmla="*/ 673944 h 1345141"/>
                <a:gd name="connsiteX295" fmla="*/ 14334 w 12187779"/>
                <a:gd name="connsiteY295" fmla="*/ 673108 h 1345141"/>
                <a:gd name="connsiteX296" fmla="*/ 9954 w 12187779"/>
                <a:gd name="connsiteY296" fmla="*/ 672392 h 1345141"/>
                <a:gd name="connsiteX297" fmla="*/ 6371 w 12187779"/>
                <a:gd name="connsiteY297" fmla="*/ 671834 h 1345141"/>
                <a:gd name="connsiteX298" fmla="*/ 3584 w 12187779"/>
                <a:gd name="connsiteY298" fmla="*/ 671396 h 1345141"/>
                <a:gd name="connsiteX299" fmla="*/ 1593 w 12187779"/>
                <a:gd name="connsiteY299" fmla="*/ 671078 h 1345141"/>
                <a:gd name="connsiteX300" fmla="*/ 398 w 12187779"/>
                <a:gd name="connsiteY300" fmla="*/ 670879 h 1345141"/>
                <a:gd name="connsiteX301" fmla="*/ 0 w 12187779"/>
                <a:gd name="connsiteY301" fmla="*/ 670839 h 134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345141">
                  <a:moveTo>
                    <a:pt x="12187780" y="661800"/>
                  </a:moveTo>
                  <a:lnTo>
                    <a:pt x="12187381" y="661760"/>
                  </a:lnTo>
                  <a:lnTo>
                    <a:pt x="12186226" y="661561"/>
                  </a:lnTo>
                  <a:lnTo>
                    <a:pt x="12184116" y="661243"/>
                  </a:lnTo>
                  <a:lnTo>
                    <a:pt x="12181369" y="660805"/>
                  </a:lnTo>
                  <a:lnTo>
                    <a:pt x="12177825" y="660208"/>
                  </a:lnTo>
                  <a:lnTo>
                    <a:pt x="12173365" y="659531"/>
                  </a:lnTo>
                  <a:lnTo>
                    <a:pt x="12168269" y="658734"/>
                  </a:lnTo>
                  <a:lnTo>
                    <a:pt x="12162376" y="657819"/>
                  </a:lnTo>
                  <a:lnTo>
                    <a:pt x="12155687" y="656823"/>
                  </a:lnTo>
                  <a:lnTo>
                    <a:pt x="12148360" y="655788"/>
                  </a:lnTo>
                  <a:lnTo>
                    <a:pt x="12140079" y="654633"/>
                  </a:lnTo>
                  <a:lnTo>
                    <a:pt x="12131200" y="653399"/>
                  </a:lnTo>
                  <a:lnTo>
                    <a:pt x="12121484" y="652164"/>
                  </a:lnTo>
                  <a:lnTo>
                    <a:pt x="12111132" y="650890"/>
                  </a:lnTo>
                  <a:lnTo>
                    <a:pt x="12100023" y="649616"/>
                  </a:lnTo>
                  <a:lnTo>
                    <a:pt x="12088077" y="648342"/>
                  </a:lnTo>
                  <a:lnTo>
                    <a:pt x="12075496" y="647108"/>
                  </a:lnTo>
                  <a:lnTo>
                    <a:pt x="12062276" y="645953"/>
                  </a:lnTo>
                  <a:lnTo>
                    <a:pt x="12048260" y="644878"/>
                  </a:lnTo>
                  <a:lnTo>
                    <a:pt x="12033448" y="643962"/>
                  </a:lnTo>
                  <a:lnTo>
                    <a:pt x="12018119" y="643206"/>
                  </a:lnTo>
                  <a:lnTo>
                    <a:pt x="12001992" y="642648"/>
                  </a:lnTo>
                  <a:lnTo>
                    <a:pt x="11985110" y="642330"/>
                  </a:lnTo>
                  <a:lnTo>
                    <a:pt x="11967671" y="642330"/>
                  </a:lnTo>
                  <a:lnTo>
                    <a:pt x="11949474" y="642688"/>
                  </a:lnTo>
                  <a:lnTo>
                    <a:pt x="11930601" y="643484"/>
                  </a:lnTo>
                  <a:lnTo>
                    <a:pt x="11911210" y="644759"/>
                  </a:lnTo>
                  <a:lnTo>
                    <a:pt x="11891023" y="646630"/>
                  </a:lnTo>
                  <a:lnTo>
                    <a:pt x="11870198" y="649138"/>
                  </a:lnTo>
                  <a:lnTo>
                    <a:pt x="11848736" y="652364"/>
                  </a:lnTo>
                  <a:lnTo>
                    <a:pt x="11826599" y="656425"/>
                  </a:lnTo>
                  <a:lnTo>
                    <a:pt x="11803783" y="661442"/>
                  </a:lnTo>
                  <a:lnTo>
                    <a:pt x="11780450" y="667136"/>
                  </a:lnTo>
                  <a:lnTo>
                    <a:pt x="11756361" y="673467"/>
                  </a:lnTo>
                  <a:lnTo>
                    <a:pt x="11731714" y="680355"/>
                  </a:lnTo>
                  <a:lnTo>
                    <a:pt x="11706430" y="687801"/>
                  </a:lnTo>
                  <a:lnTo>
                    <a:pt x="11680509" y="695844"/>
                  </a:lnTo>
                  <a:lnTo>
                    <a:pt x="11654031" y="704484"/>
                  </a:lnTo>
                  <a:lnTo>
                    <a:pt x="11626915" y="713642"/>
                  </a:lnTo>
                  <a:lnTo>
                    <a:pt x="11599283" y="723278"/>
                  </a:lnTo>
                  <a:lnTo>
                    <a:pt x="11570972" y="733471"/>
                  </a:lnTo>
                  <a:lnTo>
                    <a:pt x="11542145" y="744102"/>
                  </a:lnTo>
                  <a:lnTo>
                    <a:pt x="11512680" y="755132"/>
                  </a:lnTo>
                  <a:lnTo>
                    <a:pt x="11482658" y="766559"/>
                  </a:lnTo>
                  <a:lnTo>
                    <a:pt x="11451999" y="778345"/>
                  </a:lnTo>
                  <a:lnTo>
                    <a:pt x="11420822" y="790370"/>
                  </a:lnTo>
                  <a:lnTo>
                    <a:pt x="11389128" y="802593"/>
                  </a:lnTo>
                  <a:lnTo>
                    <a:pt x="11356757" y="815017"/>
                  </a:lnTo>
                  <a:lnTo>
                    <a:pt x="11324026" y="827479"/>
                  </a:lnTo>
                  <a:lnTo>
                    <a:pt x="11290580" y="839982"/>
                  </a:lnTo>
                  <a:lnTo>
                    <a:pt x="11256656" y="852405"/>
                  </a:lnTo>
                  <a:lnTo>
                    <a:pt x="11222215" y="864708"/>
                  </a:lnTo>
                  <a:lnTo>
                    <a:pt x="11187215" y="876733"/>
                  </a:lnTo>
                  <a:lnTo>
                    <a:pt x="11151739" y="888479"/>
                  </a:lnTo>
                  <a:lnTo>
                    <a:pt x="11115704" y="899787"/>
                  </a:lnTo>
                  <a:lnTo>
                    <a:pt x="11079151" y="910617"/>
                  </a:lnTo>
                  <a:lnTo>
                    <a:pt x="11042082" y="920850"/>
                  </a:lnTo>
                  <a:lnTo>
                    <a:pt x="11004574" y="930406"/>
                  </a:lnTo>
                  <a:lnTo>
                    <a:pt x="10966469" y="939166"/>
                  </a:lnTo>
                  <a:lnTo>
                    <a:pt x="10927966" y="947090"/>
                  </a:lnTo>
                  <a:lnTo>
                    <a:pt x="10889024" y="954098"/>
                  </a:lnTo>
                  <a:lnTo>
                    <a:pt x="10849486" y="960030"/>
                  </a:lnTo>
                  <a:lnTo>
                    <a:pt x="10809510" y="964888"/>
                  </a:lnTo>
                  <a:lnTo>
                    <a:pt x="10769016" y="968551"/>
                  </a:lnTo>
                  <a:lnTo>
                    <a:pt x="10728164" y="971020"/>
                  </a:lnTo>
                  <a:lnTo>
                    <a:pt x="10686754" y="972135"/>
                  </a:lnTo>
                  <a:lnTo>
                    <a:pt x="10644946" y="971936"/>
                  </a:lnTo>
                  <a:lnTo>
                    <a:pt x="10602780" y="970383"/>
                  </a:lnTo>
                  <a:lnTo>
                    <a:pt x="10560056" y="967436"/>
                  </a:lnTo>
                  <a:lnTo>
                    <a:pt x="10516814" y="963136"/>
                  </a:lnTo>
                  <a:lnTo>
                    <a:pt x="10473334" y="957442"/>
                  </a:lnTo>
                  <a:lnTo>
                    <a:pt x="10429296" y="950434"/>
                  </a:lnTo>
                  <a:lnTo>
                    <a:pt x="10384900" y="942153"/>
                  </a:lnTo>
                  <a:lnTo>
                    <a:pt x="10340106" y="932676"/>
                  </a:lnTo>
                  <a:lnTo>
                    <a:pt x="10294754" y="922164"/>
                  </a:lnTo>
                  <a:lnTo>
                    <a:pt x="10249164" y="910697"/>
                  </a:lnTo>
                  <a:lnTo>
                    <a:pt x="10203056" y="898473"/>
                  </a:lnTo>
                  <a:lnTo>
                    <a:pt x="10156668" y="885692"/>
                  </a:lnTo>
                  <a:lnTo>
                    <a:pt x="10109764" y="872592"/>
                  </a:lnTo>
                  <a:lnTo>
                    <a:pt x="10062621" y="859452"/>
                  </a:lnTo>
                  <a:lnTo>
                    <a:pt x="10015039" y="846631"/>
                  </a:lnTo>
                  <a:lnTo>
                    <a:pt x="9967100" y="834487"/>
                  </a:lnTo>
                  <a:lnTo>
                    <a:pt x="9918761" y="823418"/>
                  </a:lnTo>
                  <a:lnTo>
                    <a:pt x="9869985" y="810437"/>
                  </a:lnTo>
                  <a:lnTo>
                    <a:pt x="9820930" y="790927"/>
                  </a:lnTo>
                  <a:lnTo>
                    <a:pt x="9771518" y="765404"/>
                  </a:lnTo>
                  <a:lnTo>
                    <a:pt x="9721786" y="734466"/>
                  </a:lnTo>
                  <a:lnTo>
                    <a:pt x="9671696" y="698830"/>
                  </a:lnTo>
                  <a:lnTo>
                    <a:pt x="9621248" y="659132"/>
                  </a:lnTo>
                  <a:lnTo>
                    <a:pt x="9570481" y="616050"/>
                  </a:lnTo>
                  <a:lnTo>
                    <a:pt x="9519395" y="570300"/>
                  </a:lnTo>
                  <a:lnTo>
                    <a:pt x="9467992" y="522480"/>
                  </a:lnTo>
                  <a:lnTo>
                    <a:pt x="9416309" y="473386"/>
                  </a:lnTo>
                  <a:lnTo>
                    <a:pt x="9364268" y="423654"/>
                  </a:lnTo>
                  <a:lnTo>
                    <a:pt x="9311949" y="373962"/>
                  </a:lnTo>
                  <a:lnTo>
                    <a:pt x="9259311" y="324947"/>
                  </a:lnTo>
                  <a:lnTo>
                    <a:pt x="9206394" y="277326"/>
                  </a:lnTo>
                  <a:lnTo>
                    <a:pt x="9153198" y="231736"/>
                  </a:lnTo>
                  <a:lnTo>
                    <a:pt x="9099723" y="188773"/>
                  </a:lnTo>
                  <a:lnTo>
                    <a:pt x="9045970" y="148956"/>
                  </a:lnTo>
                  <a:lnTo>
                    <a:pt x="8991898" y="112921"/>
                  </a:lnTo>
                  <a:lnTo>
                    <a:pt x="8937628" y="81107"/>
                  </a:lnTo>
                  <a:lnTo>
                    <a:pt x="8883079" y="54032"/>
                  </a:lnTo>
                  <a:lnTo>
                    <a:pt x="8828251" y="32053"/>
                  </a:lnTo>
                  <a:lnTo>
                    <a:pt x="8773183" y="15529"/>
                  </a:lnTo>
                  <a:lnTo>
                    <a:pt x="8717878" y="4778"/>
                  </a:lnTo>
                  <a:lnTo>
                    <a:pt x="8662332" y="0"/>
                  </a:lnTo>
                  <a:lnTo>
                    <a:pt x="8606548" y="1354"/>
                  </a:lnTo>
                  <a:lnTo>
                    <a:pt x="8550566" y="8879"/>
                  </a:lnTo>
                  <a:lnTo>
                    <a:pt x="8494304" y="22576"/>
                  </a:lnTo>
                  <a:lnTo>
                    <a:pt x="8437883" y="42326"/>
                  </a:lnTo>
                  <a:lnTo>
                    <a:pt x="8381224" y="67888"/>
                  </a:lnTo>
                  <a:lnTo>
                    <a:pt x="8324365" y="99025"/>
                  </a:lnTo>
                  <a:lnTo>
                    <a:pt x="8267307" y="135179"/>
                  </a:lnTo>
                  <a:lnTo>
                    <a:pt x="8210050" y="175912"/>
                  </a:lnTo>
                  <a:lnTo>
                    <a:pt x="8152594" y="220467"/>
                  </a:lnTo>
                  <a:lnTo>
                    <a:pt x="8094939" y="268089"/>
                  </a:lnTo>
                  <a:lnTo>
                    <a:pt x="8037124" y="317860"/>
                  </a:lnTo>
                  <a:lnTo>
                    <a:pt x="7979150" y="370339"/>
                  </a:lnTo>
                  <a:lnTo>
                    <a:pt x="7920978" y="429786"/>
                  </a:lnTo>
                  <a:lnTo>
                    <a:pt x="7862646" y="495126"/>
                  </a:lnTo>
                  <a:lnTo>
                    <a:pt x="7804194" y="564925"/>
                  </a:lnTo>
                  <a:lnTo>
                    <a:pt x="7745544" y="637711"/>
                  </a:lnTo>
                  <a:lnTo>
                    <a:pt x="7686774" y="712209"/>
                  </a:lnTo>
                  <a:lnTo>
                    <a:pt x="7627844" y="786985"/>
                  </a:lnTo>
                  <a:lnTo>
                    <a:pt x="7568756" y="860926"/>
                  </a:lnTo>
                  <a:lnTo>
                    <a:pt x="7509587" y="932756"/>
                  </a:lnTo>
                  <a:lnTo>
                    <a:pt x="7450260" y="1001440"/>
                  </a:lnTo>
                  <a:lnTo>
                    <a:pt x="7390813" y="1065904"/>
                  </a:lnTo>
                  <a:lnTo>
                    <a:pt x="7331286" y="1125311"/>
                  </a:lnTo>
                  <a:lnTo>
                    <a:pt x="7271601" y="1178825"/>
                  </a:lnTo>
                  <a:lnTo>
                    <a:pt x="7211835" y="1225730"/>
                  </a:lnTo>
                  <a:lnTo>
                    <a:pt x="7151990" y="1265467"/>
                  </a:lnTo>
                  <a:lnTo>
                    <a:pt x="7092025" y="1297520"/>
                  </a:lnTo>
                  <a:lnTo>
                    <a:pt x="7031981" y="1321610"/>
                  </a:lnTo>
                  <a:lnTo>
                    <a:pt x="6971817" y="1337497"/>
                  </a:lnTo>
                  <a:lnTo>
                    <a:pt x="6911614" y="1345141"/>
                  </a:lnTo>
                  <a:lnTo>
                    <a:pt x="6851331" y="1344664"/>
                  </a:lnTo>
                  <a:lnTo>
                    <a:pt x="6791008" y="1336222"/>
                  </a:lnTo>
                  <a:lnTo>
                    <a:pt x="6730566" y="1320296"/>
                  </a:lnTo>
                  <a:lnTo>
                    <a:pt x="6670123" y="1297441"/>
                  </a:lnTo>
                  <a:lnTo>
                    <a:pt x="6609601" y="1268334"/>
                  </a:lnTo>
                  <a:lnTo>
                    <a:pt x="6549000" y="1233972"/>
                  </a:lnTo>
                  <a:lnTo>
                    <a:pt x="6488398" y="1195350"/>
                  </a:lnTo>
                  <a:lnTo>
                    <a:pt x="6427796" y="1153701"/>
                  </a:lnTo>
                  <a:lnTo>
                    <a:pt x="6367115" y="1110539"/>
                  </a:lnTo>
                  <a:lnTo>
                    <a:pt x="6306434" y="1067377"/>
                  </a:lnTo>
                  <a:lnTo>
                    <a:pt x="6245713" y="1026007"/>
                  </a:lnTo>
                  <a:lnTo>
                    <a:pt x="6184952" y="988301"/>
                  </a:lnTo>
                  <a:lnTo>
                    <a:pt x="6124230" y="956407"/>
                  </a:lnTo>
                  <a:lnTo>
                    <a:pt x="6063509" y="928336"/>
                  </a:lnTo>
                  <a:lnTo>
                    <a:pt x="6002748" y="900185"/>
                  </a:lnTo>
                  <a:lnTo>
                    <a:pt x="5942027" y="872035"/>
                  </a:lnTo>
                  <a:lnTo>
                    <a:pt x="5881346" y="844003"/>
                  </a:lnTo>
                  <a:lnTo>
                    <a:pt x="5820625" y="816251"/>
                  </a:lnTo>
                  <a:lnTo>
                    <a:pt x="5759984" y="788857"/>
                  </a:lnTo>
                  <a:lnTo>
                    <a:pt x="5699342" y="761861"/>
                  </a:lnTo>
                  <a:lnTo>
                    <a:pt x="5638741" y="735422"/>
                  </a:lnTo>
                  <a:lnTo>
                    <a:pt x="5578179" y="709541"/>
                  </a:lnTo>
                  <a:lnTo>
                    <a:pt x="5517657" y="684257"/>
                  </a:lnTo>
                  <a:lnTo>
                    <a:pt x="5457174" y="659690"/>
                  </a:lnTo>
                  <a:lnTo>
                    <a:pt x="5396772" y="635840"/>
                  </a:lnTo>
                  <a:lnTo>
                    <a:pt x="5336409" y="612706"/>
                  </a:lnTo>
                  <a:lnTo>
                    <a:pt x="5276126" y="590289"/>
                  </a:lnTo>
                  <a:lnTo>
                    <a:pt x="5215923" y="568628"/>
                  </a:lnTo>
                  <a:lnTo>
                    <a:pt x="5155799" y="547724"/>
                  </a:lnTo>
                  <a:lnTo>
                    <a:pt x="5095755" y="527497"/>
                  </a:lnTo>
                  <a:lnTo>
                    <a:pt x="5035790" y="507947"/>
                  </a:lnTo>
                  <a:lnTo>
                    <a:pt x="4975905" y="489034"/>
                  </a:lnTo>
                  <a:lnTo>
                    <a:pt x="4916140" y="470718"/>
                  </a:lnTo>
                  <a:lnTo>
                    <a:pt x="4856493" y="452959"/>
                  </a:lnTo>
                  <a:lnTo>
                    <a:pt x="4796927" y="435639"/>
                  </a:lnTo>
                  <a:lnTo>
                    <a:pt x="4737480" y="418796"/>
                  </a:lnTo>
                  <a:lnTo>
                    <a:pt x="4678193" y="402272"/>
                  </a:lnTo>
                  <a:lnTo>
                    <a:pt x="4618985" y="386027"/>
                  </a:lnTo>
                  <a:lnTo>
                    <a:pt x="4559936" y="369981"/>
                  </a:lnTo>
                  <a:lnTo>
                    <a:pt x="4501007" y="354014"/>
                  </a:lnTo>
                  <a:lnTo>
                    <a:pt x="4442236" y="338087"/>
                  </a:lnTo>
                  <a:lnTo>
                    <a:pt x="4383586" y="322081"/>
                  </a:lnTo>
                  <a:lnTo>
                    <a:pt x="4325094" y="305915"/>
                  </a:lnTo>
                  <a:lnTo>
                    <a:pt x="4266762" y="289470"/>
                  </a:lnTo>
                  <a:lnTo>
                    <a:pt x="4208629" y="273185"/>
                  </a:lnTo>
                  <a:lnTo>
                    <a:pt x="4150616" y="264266"/>
                  </a:lnTo>
                  <a:lnTo>
                    <a:pt x="4092801" y="264226"/>
                  </a:lnTo>
                  <a:lnTo>
                    <a:pt x="4035186" y="271712"/>
                  </a:lnTo>
                  <a:lnTo>
                    <a:pt x="3977730" y="285648"/>
                  </a:lnTo>
                  <a:lnTo>
                    <a:pt x="3920473" y="304840"/>
                  </a:lnTo>
                  <a:lnTo>
                    <a:pt x="3863375" y="328292"/>
                  </a:lnTo>
                  <a:lnTo>
                    <a:pt x="3806516" y="355049"/>
                  </a:lnTo>
                  <a:lnTo>
                    <a:pt x="3749856" y="384275"/>
                  </a:lnTo>
                  <a:lnTo>
                    <a:pt x="3693435" y="415093"/>
                  </a:lnTo>
                  <a:lnTo>
                    <a:pt x="3637214" y="446867"/>
                  </a:lnTo>
                  <a:lnTo>
                    <a:pt x="3581191" y="478841"/>
                  </a:lnTo>
                  <a:lnTo>
                    <a:pt x="3525407" y="510495"/>
                  </a:lnTo>
                  <a:lnTo>
                    <a:pt x="3469863" y="541194"/>
                  </a:lnTo>
                  <a:lnTo>
                    <a:pt x="3414556" y="570579"/>
                  </a:lnTo>
                  <a:lnTo>
                    <a:pt x="3359489" y="598133"/>
                  </a:lnTo>
                  <a:lnTo>
                    <a:pt x="3304701" y="623576"/>
                  </a:lnTo>
                  <a:lnTo>
                    <a:pt x="3250112" y="646550"/>
                  </a:lnTo>
                  <a:lnTo>
                    <a:pt x="3195841" y="666777"/>
                  </a:lnTo>
                  <a:lnTo>
                    <a:pt x="3141809" y="684058"/>
                  </a:lnTo>
                  <a:lnTo>
                    <a:pt x="3088056" y="698233"/>
                  </a:lnTo>
                  <a:lnTo>
                    <a:pt x="3034542" y="709143"/>
                  </a:lnTo>
                  <a:lnTo>
                    <a:pt x="2981346" y="716708"/>
                  </a:lnTo>
                  <a:lnTo>
                    <a:pt x="2928429" y="720889"/>
                  </a:lnTo>
                  <a:lnTo>
                    <a:pt x="2875791" y="721645"/>
                  </a:lnTo>
                  <a:lnTo>
                    <a:pt x="2823471" y="719017"/>
                  </a:lnTo>
                  <a:lnTo>
                    <a:pt x="2771470" y="712965"/>
                  </a:lnTo>
                  <a:lnTo>
                    <a:pt x="2719748" y="703648"/>
                  </a:lnTo>
                  <a:lnTo>
                    <a:pt x="2668344" y="691106"/>
                  </a:lnTo>
                  <a:lnTo>
                    <a:pt x="2617259" y="675457"/>
                  </a:lnTo>
                  <a:lnTo>
                    <a:pt x="2566492" y="656863"/>
                  </a:lnTo>
                  <a:lnTo>
                    <a:pt x="2516083" y="635401"/>
                  </a:lnTo>
                  <a:lnTo>
                    <a:pt x="2465954" y="611312"/>
                  </a:lnTo>
                  <a:lnTo>
                    <a:pt x="2416222" y="584754"/>
                  </a:lnTo>
                  <a:lnTo>
                    <a:pt x="2366809" y="555927"/>
                  </a:lnTo>
                  <a:lnTo>
                    <a:pt x="2317754" y="525148"/>
                  </a:lnTo>
                  <a:lnTo>
                    <a:pt x="2269058" y="496241"/>
                  </a:lnTo>
                  <a:lnTo>
                    <a:pt x="2220720" y="470718"/>
                  </a:lnTo>
                  <a:lnTo>
                    <a:pt x="2172740" y="448460"/>
                  </a:lnTo>
                  <a:lnTo>
                    <a:pt x="2125159" y="429507"/>
                  </a:lnTo>
                  <a:lnTo>
                    <a:pt x="2077936" y="413660"/>
                  </a:lnTo>
                  <a:lnTo>
                    <a:pt x="2031111" y="400919"/>
                  </a:lnTo>
                  <a:lnTo>
                    <a:pt x="1984644" y="391124"/>
                  </a:lnTo>
                  <a:lnTo>
                    <a:pt x="1938616" y="384156"/>
                  </a:lnTo>
                  <a:lnTo>
                    <a:pt x="1892945" y="379855"/>
                  </a:lnTo>
                  <a:lnTo>
                    <a:pt x="1847713" y="378103"/>
                  </a:lnTo>
                  <a:lnTo>
                    <a:pt x="1802879" y="378740"/>
                  </a:lnTo>
                  <a:lnTo>
                    <a:pt x="1758443" y="381607"/>
                  </a:lnTo>
                  <a:lnTo>
                    <a:pt x="1714445" y="386545"/>
                  </a:lnTo>
                  <a:lnTo>
                    <a:pt x="1670885" y="393353"/>
                  </a:lnTo>
                  <a:lnTo>
                    <a:pt x="1627724" y="401914"/>
                  </a:lnTo>
                  <a:lnTo>
                    <a:pt x="1585000" y="412028"/>
                  </a:lnTo>
                  <a:lnTo>
                    <a:pt x="1542754" y="423495"/>
                  </a:lnTo>
                  <a:lnTo>
                    <a:pt x="1500946" y="436196"/>
                  </a:lnTo>
                  <a:lnTo>
                    <a:pt x="1459576" y="449973"/>
                  </a:lnTo>
                  <a:lnTo>
                    <a:pt x="1418684" y="464586"/>
                  </a:lnTo>
                  <a:lnTo>
                    <a:pt x="1378230" y="479916"/>
                  </a:lnTo>
                  <a:lnTo>
                    <a:pt x="1338253" y="495843"/>
                  </a:lnTo>
                  <a:lnTo>
                    <a:pt x="1298755" y="512167"/>
                  </a:lnTo>
                  <a:lnTo>
                    <a:pt x="1259734" y="528731"/>
                  </a:lnTo>
                  <a:lnTo>
                    <a:pt x="1221231" y="545415"/>
                  </a:lnTo>
                  <a:lnTo>
                    <a:pt x="1183205" y="562098"/>
                  </a:lnTo>
                  <a:lnTo>
                    <a:pt x="1145618" y="578662"/>
                  </a:lnTo>
                  <a:lnTo>
                    <a:pt x="1108588" y="594947"/>
                  </a:lnTo>
                  <a:lnTo>
                    <a:pt x="1072076" y="610834"/>
                  </a:lnTo>
                  <a:lnTo>
                    <a:pt x="1036041" y="626244"/>
                  </a:lnTo>
                  <a:lnTo>
                    <a:pt x="1000524" y="641135"/>
                  </a:lnTo>
                  <a:lnTo>
                    <a:pt x="965525" y="655310"/>
                  </a:lnTo>
                  <a:lnTo>
                    <a:pt x="931083" y="668768"/>
                  </a:lnTo>
                  <a:lnTo>
                    <a:pt x="897159" y="681390"/>
                  </a:lnTo>
                  <a:lnTo>
                    <a:pt x="863793" y="693136"/>
                  </a:lnTo>
                  <a:lnTo>
                    <a:pt x="830943" y="703967"/>
                  </a:lnTo>
                  <a:lnTo>
                    <a:pt x="798652" y="713801"/>
                  </a:lnTo>
                  <a:lnTo>
                    <a:pt x="766917" y="722601"/>
                  </a:lnTo>
                  <a:lnTo>
                    <a:pt x="735741" y="730365"/>
                  </a:lnTo>
                  <a:lnTo>
                    <a:pt x="705121" y="737055"/>
                  </a:lnTo>
                  <a:lnTo>
                    <a:pt x="675099" y="742629"/>
                  </a:lnTo>
                  <a:lnTo>
                    <a:pt x="645635" y="747128"/>
                  </a:lnTo>
                  <a:lnTo>
                    <a:pt x="616767" y="750513"/>
                  </a:lnTo>
                  <a:lnTo>
                    <a:pt x="588497" y="752782"/>
                  </a:lnTo>
                  <a:lnTo>
                    <a:pt x="560784" y="753977"/>
                  </a:lnTo>
                  <a:lnTo>
                    <a:pt x="533669" y="754136"/>
                  </a:lnTo>
                  <a:lnTo>
                    <a:pt x="507190" y="753220"/>
                  </a:lnTo>
                  <a:lnTo>
                    <a:pt x="481309" y="751269"/>
                  </a:lnTo>
                  <a:lnTo>
                    <a:pt x="456025" y="748363"/>
                  </a:lnTo>
                  <a:lnTo>
                    <a:pt x="431379" y="744500"/>
                  </a:lnTo>
                  <a:lnTo>
                    <a:pt x="407329" y="740359"/>
                  </a:lnTo>
                  <a:lnTo>
                    <a:pt x="383956" y="736298"/>
                  </a:lnTo>
                  <a:lnTo>
                    <a:pt x="361181" y="732316"/>
                  </a:lnTo>
                  <a:lnTo>
                    <a:pt x="339043" y="728454"/>
                  </a:lnTo>
                  <a:lnTo>
                    <a:pt x="317581" y="724671"/>
                  </a:lnTo>
                  <a:lnTo>
                    <a:pt x="296757" y="721008"/>
                  </a:lnTo>
                  <a:lnTo>
                    <a:pt x="276570" y="717504"/>
                  </a:lnTo>
                  <a:lnTo>
                    <a:pt x="257099" y="714080"/>
                  </a:lnTo>
                  <a:lnTo>
                    <a:pt x="238226" y="710815"/>
                  </a:lnTo>
                  <a:lnTo>
                    <a:pt x="220069" y="707630"/>
                  </a:lnTo>
                  <a:lnTo>
                    <a:pt x="202589" y="704604"/>
                  </a:lnTo>
                  <a:lnTo>
                    <a:pt x="185787" y="701697"/>
                  </a:lnTo>
                  <a:lnTo>
                    <a:pt x="169701" y="698950"/>
                  </a:lnTo>
                  <a:lnTo>
                    <a:pt x="154251" y="696322"/>
                  </a:lnTo>
                  <a:lnTo>
                    <a:pt x="139519" y="693813"/>
                  </a:lnTo>
                  <a:lnTo>
                    <a:pt x="125543" y="691424"/>
                  </a:lnTo>
                  <a:lnTo>
                    <a:pt x="112205" y="689194"/>
                  </a:lnTo>
                  <a:lnTo>
                    <a:pt x="99622" y="687084"/>
                  </a:lnTo>
                  <a:lnTo>
                    <a:pt x="87757" y="685093"/>
                  </a:lnTo>
                  <a:lnTo>
                    <a:pt x="76608" y="683262"/>
                  </a:lnTo>
                  <a:lnTo>
                    <a:pt x="66216" y="681510"/>
                  </a:lnTo>
                  <a:lnTo>
                    <a:pt x="56540" y="679957"/>
                  </a:lnTo>
                  <a:lnTo>
                    <a:pt x="47621" y="678484"/>
                  </a:lnTo>
                  <a:lnTo>
                    <a:pt x="39459" y="677170"/>
                  </a:lnTo>
                  <a:lnTo>
                    <a:pt x="32013" y="675975"/>
                  </a:lnTo>
                  <a:lnTo>
                    <a:pt x="25364" y="674860"/>
                  </a:lnTo>
                  <a:lnTo>
                    <a:pt x="19431" y="673944"/>
                  </a:lnTo>
                  <a:lnTo>
                    <a:pt x="14334" y="673108"/>
                  </a:lnTo>
                  <a:lnTo>
                    <a:pt x="9954" y="672392"/>
                  </a:lnTo>
                  <a:lnTo>
                    <a:pt x="6371" y="671834"/>
                  </a:lnTo>
                  <a:lnTo>
                    <a:pt x="3584" y="671396"/>
                  </a:lnTo>
                  <a:lnTo>
                    <a:pt x="1593" y="671078"/>
                  </a:lnTo>
                  <a:lnTo>
                    <a:pt x="398" y="670879"/>
                  </a:lnTo>
                  <a:lnTo>
                    <a:pt x="0" y="67083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320AA37-D747-4A02-58F7-2D886B8E10E5}"/>
                </a:ext>
              </a:extLst>
            </p:cNvPr>
            <p:cNvSpPr/>
            <p:nvPr/>
          </p:nvSpPr>
          <p:spPr>
            <a:xfrm>
              <a:off x="1513" y="2863954"/>
              <a:ext cx="12187779" cy="1387905"/>
            </a:xfrm>
            <a:custGeom>
              <a:avLst/>
              <a:gdLst>
                <a:gd name="connsiteX0" fmla="*/ 12187780 w 12187779"/>
                <a:gd name="connsiteY0" fmla="*/ 703728 h 1387905"/>
                <a:gd name="connsiteX1" fmla="*/ 12187381 w 12187779"/>
                <a:gd name="connsiteY1" fmla="*/ 703648 h 1387905"/>
                <a:gd name="connsiteX2" fmla="*/ 12186226 w 12187779"/>
                <a:gd name="connsiteY2" fmla="*/ 703489 h 1387905"/>
                <a:gd name="connsiteX3" fmla="*/ 12184116 w 12187779"/>
                <a:gd name="connsiteY3" fmla="*/ 703170 h 1387905"/>
                <a:gd name="connsiteX4" fmla="*/ 12181369 w 12187779"/>
                <a:gd name="connsiteY4" fmla="*/ 702692 h 1387905"/>
                <a:gd name="connsiteX5" fmla="*/ 12177825 w 12187779"/>
                <a:gd name="connsiteY5" fmla="*/ 702135 h 1387905"/>
                <a:gd name="connsiteX6" fmla="*/ 12173365 w 12187779"/>
                <a:gd name="connsiteY6" fmla="*/ 701458 h 1387905"/>
                <a:gd name="connsiteX7" fmla="*/ 12168269 w 12187779"/>
                <a:gd name="connsiteY7" fmla="*/ 700662 h 1387905"/>
                <a:gd name="connsiteX8" fmla="*/ 12162376 w 12187779"/>
                <a:gd name="connsiteY8" fmla="*/ 699826 h 1387905"/>
                <a:gd name="connsiteX9" fmla="*/ 12155687 w 12187779"/>
                <a:gd name="connsiteY9" fmla="*/ 698830 h 1387905"/>
                <a:gd name="connsiteX10" fmla="*/ 12148360 w 12187779"/>
                <a:gd name="connsiteY10" fmla="*/ 697755 h 1387905"/>
                <a:gd name="connsiteX11" fmla="*/ 12140079 w 12187779"/>
                <a:gd name="connsiteY11" fmla="*/ 696640 h 1387905"/>
                <a:gd name="connsiteX12" fmla="*/ 12131200 w 12187779"/>
                <a:gd name="connsiteY12" fmla="*/ 695486 h 1387905"/>
                <a:gd name="connsiteX13" fmla="*/ 12121484 w 12187779"/>
                <a:gd name="connsiteY13" fmla="*/ 694251 h 1387905"/>
                <a:gd name="connsiteX14" fmla="*/ 12111132 w 12187779"/>
                <a:gd name="connsiteY14" fmla="*/ 693017 h 1387905"/>
                <a:gd name="connsiteX15" fmla="*/ 12100023 w 12187779"/>
                <a:gd name="connsiteY15" fmla="*/ 691782 h 1387905"/>
                <a:gd name="connsiteX16" fmla="*/ 12088077 w 12187779"/>
                <a:gd name="connsiteY16" fmla="*/ 690588 h 1387905"/>
                <a:gd name="connsiteX17" fmla="*/ 12075496 w 12187779"/>
                <a:gd name="connsiteY17" fmla="*/ 689433 h 1387905"/>
                <a:gd name="connsiteX18" fmla="*/ 12062276 w 12187779"/>
                <a:gd name="connsiteY18" fmla="*/ 688318 h 1387905"/>
                <a:gd name="connsiteX19" fmla="*/ 12048260 w 12187779"/>
                <a:gd name="connsiteY19" fmla="*/ 687323 h 1387905"/>
                <a:gd name="connsiteX20" fmla="*/ 12033448 w 12187779"/>
                <a:gd name="connsiteY20" fmla="*/ 686487 h 1387905"/>
                <a:gd name="connsiteX21" fmla="*/ 12018119 w 12187779"/>
                <a:gd name="connsiteY21" fmla="*/ 685810 h 1387905"/>
                <a:gd name="connsiteX22" fmla="*/ 12001992 w 12187779"/>
                <a:gd name="connsiteY22" fmla="*/ 685372 h 1387905"/>
                <a:gd name="connsiteX23" fmla="*/ 11985110 w 12187779"/>
                <a:gd name="connsiteY23" fmla="*/ 685213 h 1387905"/>
                <a:gd name="connsiteX24" fmla="*/ 11967671 w 12187779"/>
                <a:gd name="connsiteY24" fmla="*/ 685372 h 1387905"/>
                <a:gd name="connsiteX25" fmla="*/ 11949474 w 12187779"/>
                <a:gd name="connsiteY25" fmla="*/ 685890 h 1387905"/>
                <a:gd name="connsiteX26" fmla="*/ 11930601 w 12187779"/>
                <a:gd name="connsiteY26" fmla="*/ 686885 h 1387905"/>
                <a:gd name="connsiteX27" fmla="*/ 11911210 w 12187779"/>
                <a:gd name="connsiteY27" fmla="*/ 688358 h 1387905"/>
                <a:gd name="connsiteX28" fmla="*/ 11891023 w 12187779"/>
                <a:gd name="connsiteY28" fmla="*/ 690469 h 1387905"/>
                <a:gd name="connsiteX29" fmla="*/ 11870198 w 12187779"/>
                <a:gd name="connsiteY29" fmla="*/ 693216 h 1387905"/>
                <a:gd name="connsiteX30" fmla="*/ 11848736 w 12187779"/>
                <a:gd name="connsiteY30" fmla="*/ 696760 h 1387905"/>
                <a:gd name="connsiteX31" fmla="*/ 11826599 w 12187779"/>
                <a:gd name="connsiteY31" fmla="*/ 701179 h 1387905"/>
                <a:gd name="connsiteX32" fmla="*/ 11803783 w 12187779"/>
                <a:gd name="connsiteY32" fmla="*/ 706555 h 1387905"/>
                <a:gd name="connsiteX33" fmla="*/ 11780450 w 12187779"/>
                <a:gd name="connsiteY33" fmla="*/ 712647 h 1387905"/>
                <a:gd name="connsiteX34" fmla="*/ 11756361 w 12187779"/>
                <a:gd name="connsiteY34" fmla="*/ 719336 h 1387905"/>
                <a:gd name="connsiteX35" fmla="*/ 11731714 w 12187779"/>
                <a:gd name="connsiteY35" fmla="*/ 726622 h 1387905"/>
                <a:gd name="connsiteX36" fmla="*/ 11706430 w 12187779"/>
                <a:gd name="connsiteY36" fmla="*/ 734506 h 1387905"/>
                <a:gd name="connsiteX37" fmla="*/ 11680509 w 12187779"/>
                <a:gd name="connsiteY37" fmla="*/ 742947 h 1387905"/>
                <a:gd name="connsiteX38" fmla="*/ 11654031 w 12187779"/>
                <a:gd name="connsiteY38" fmla="*/ 751946 h 1387905"/>
                <a:gd name="connsiteX39" fmla="*/ 11626915 w 12187779"/>
                <a:gd name="connsiteY39" fmla="*/ 761462 h 1387905"/>
                <a:gd name="connsiteX40" fmla="*/ 11599283 w 12187779"/>
                <a:gd name="connsiteY40" fmla="*/ 771536 h 1387905"/>
                <a:gd name="connsiteX41" fmla="*/ 11570972 w 12187779"/>
                <a:gd name="connsiteY41" fmla="*/ 782048 h 1387905"/>
                <a:gd name="connsiteX42" fmla="*/ 11542145 w 12187779"/>
                <a:gd name="connsiteY42" fmla="*/ 793077 h 1387905"/>
                <a:gd name="connsiteX43" fmla="*/ 11512680 w 12187779"/>
                <a:gd name="connsiteY43" fmla="*/ 804465 h 1387905"/>
                <a:gd name="connsiteX44" fmla="*/ 11482658 w 12187779"/>
                <a:gd name="connsiteY44" fmla="*/ 816211 h 1387905"/>
                <a:gd name="connsiteX45" fmla="*/ 11451999 w 12187779"/>
                <a:gd name="connsiteY45" fmla="*/ 828275 h 1387905"/>
                <a:gd name="connsiteX46" fmla="*/ 11420822 w 12187779"/>
                <a:gd name="connsiteY46" fmla="*/ 840579 h 1387905"/>
                <a:gd name="connsiteX47" fmla="*/ 11389128 w 12187779"/>
                <a:gd name="connsiteY47" fmla="*/ 853082 h 1387905"/>
                <a:gd name="connsiteX48" fmla="*/ 11356757 w 12187779"/>
                <a:gd name="connsiteY48" fmla="*/ 865704 h 1387905"/>
                <a:gd name="connsiteX49" fmla="*/ 11324026 w 12187779"/>
                <a:gd name="connsiteY49" fmla="*/ 878365 h 1387905"/>
                <a:gd name="connsiteX50" fmla="*/ 11290580 w 12187779"/>
                <a:gd name="connsiteY50" fmla="*/ 891027 h 1387905"/>
                <a:gd name="connsiteX51" fmla="*/ 11256656 w 12187779"/>
                <a:gd name="connsiteY51" fmla="*/ 903530 h 1387905"/>
                <a:gd name="connsiteX52" fmla="*/ 11222215 w 12187779"/>
                <a:gd name="connsiteY52" fmla="*/ 915913 h 1387905"/>
                <a:gd name="connsiteX53" fmla="*/ 11187215 w 12187779"/>
                <a:gd name="connsiteY53" fmla="*/ 927978 h 1387905"/>
                <a:gd name="connsiteX54" fmla="*/ 11151739 w 12187779"/>
                <a:gd name="connsiteY54" fmla="*/ 939644 h 1387905"/>
                <a:gd name="connsiteX55" fmla="*/ 11115704 w 12187779"/>
                <a:gd name="connsiteY55" fmla="*/ 950912 h 1387905"/>
                <a:gd name="connsiteX56" fmla="*/ 11079151 w 12187779"/>
                <a:gd name="connsiteY56" fmla="*/ 961623 h 1387905"/>
                <a:gd name="connsiteX57" fmla="*/ 11042082 w 12187779"/>
                <a:gd name="connsiteY57" fmla="*/ 971657 h 1387905"/>
                <a:gd name="connsiteX58" fmla="*/ 11004574 w 12187779"/>
                <a:gd name="connsiteY58" fmla="*/ 980974 h 1387905"/>
                <a:gd name="connsiteX59" fmla="*/ 10966469 w 12187779"/>
                <a:gd name="connsiteY59" fmla="*/ 989455 h 1387905"/>
                <a:gd name="connsiteX60" fmla="*/ 10927966 w 12187779"/>
                <a:gd name="connsiteY60" fmla="*/ 997020 h 1387905"/>
                <a:gd name="connsiteX61" fmla="*/ 10889024 w 12187779"/>
                <a:gd name="connsiteY61" fmla="*/ 1003550 h 1387905"/>
                <a:gd name="connsiteX62" fmla="*/ 10849486 w 12187779"/>
                <a:gd name="connsiteY62" fmla="*/ 1009005 h 1387905"/>
                <a:gd name="connsiteX63" fmla="*/ 10809510 w 12187779"/>
                <a:gd name="connsiteY63" fmla="*/ 1013306 h 1387905"/>
                <a:gd name="connsiteX64" fmla="*/ 10769016 w 12187779"/>
                <a:gd name="connsiteY64" fmla="*/ 1016372 h 1387905"/>
                <a:gd name="connsiteX65" fmla="*/ 10728164 w 12187779"/>
                <a:gd name="connsiteY65" fmla="*/ 1018124 h 1387905"/>
                <a:gd name="connsiteX66" fmla="*/ 10686754 w 12187779"/>
                <a:gd name="connsiteY66" fmla="*/ 1018522 h 1387905"/>
                <a:gd name="connsiteX67" fmla="*/ 10644946 w 12187779"/>
                <a:gd name="connsiteY67" fmla="*/ 1017526 h 1387905"/>
                <a:gd name="connsiteX68" fmla="*/ 10602780 w 12187779"/>
                <a:gd name="connsiteY68" fmla="*/ 1015097 h 1387905"/>
                <a:gd name="connsiteX69" fmla="*/ 10560056 w 12187779"/>
                <a:gd name="connsiteY69" fmla="*/ 1011275 h 1387905"/>
                <a:gd name="connsiteX70" fmla="*/ 10516814 w 12187779"/>
                <a:gd name="connsiteY70" fmla="*/ 1006019 h 1387905"/>
                <a:gd name="connsiteX71" fmla="*/ 10473334 w 12187779"/>
                <a:gd name="connsiteY71" fmla="*/ 999330 h 1387905"/>
                <a:gd name="connsiteX72" fmla="*/ 10429296 w 12187779"/>
                <a:gd name="connsiteY72" fmla="*/ 991287 h 1387905"/>
                <a:gd name="connsiteX73" fmla="*/ 10384900 w 12187779"/>
                <a:gd name="connsiteY73" fmla="*/ 981970 h 1387905"/>
                <a:gd name="connsiteX74" fmla="*/ 10340106 w 12187779"/>
                <a:gd name="connsiteY74" fmla="*/ 971458 h 1387905"/>
                <a:gd name="connsiteX75" fmla="*/ 10294754 w 12187779"/>
                <a:gd name="connsiteY75" fmla="*/ 959911 h 1387905"/>
                <a:gd name="connsiteX76" fmla="*/ 10249164 w 12187779"/>
                <a:gd name="connsiteY76" fmla="*/ 947408 h 1387905"/>
                <a:gd name="connsiteX77" fmla="*/ 10203056 w 12187779"/>
                <a:gd name="connsiteY77" fmla="*/ 934189 h 1387905"/>
                <a:gd name="connsiteX78" fmla="*/ 10156668 w 12187779"/>
                <a:gd name="connsiteY78" fmla="*/ 920452 h 1387905"/>
                <a:gd name="connsiteX79" fmla="*/ 10109764 w 12187779"/>
                <a:gd name="connsiteY79" fmla="*/ 906516 h 1387905"/>
                <a:gd name="connsiteX80" fmla="*/ 10062621 w 12187779"/>
                <a:gd name="connsiteY80" fmla="*/ 892620 h 1387905"/>
                <a:gd name="connsiteX81" fmla="*/ 10015039 w 12187779"/>
                <a:gd name="connsiteY81" fmla="*/ 879122 h 1387905"/>
                <a:gd name="connsiteX82" fmla="*/ 9967100 w 12187779"/>
                <a:gd name="connsiteY82" fmla="*/ 866420 h 1387905"/>
                <a:gd name="connsiteX83" fmla="*/ 9918761 w 12187779"/>
                <a:gd name="connsiteY83" fmla="*/ 855033 h 1387905"/>
                <a:gd name="connsiteX84" fmla="*/ 9869985 w 12187779"/>
                <a:gd name="connsiteY84" fmla="*/ 841694 h 1387905"/>
                <a:gd name="connsiteX85" fmla="*/ 9820930 w 12187779"/>
                <a:gd name="connsiteY85" fmla="*/ 821586 h 1387905"/>
                <a:gd name="connsiteX86" fmla="*/ 9771518 w 12187779"/>
                <a:gd name="connsiteY86" fmla="*/ 795227 h 1387905"/>
                <a:gd name="connsiteX87" fmla="*/ 9721786 w 12187779"/>
                <a:gd name="connsiteY87" fmla="*/ 763334 h 1387905"/>
                <a:gd name="connsiteX88" fmla="*/ 9671696 w 12187779"/>
                <a:gd name="connsiteY88" fmla="*/ 726503 h 1387905"/>
                <a:gd name="connsiteX89" fmla="*/ 9621248 w 12187779"/>
                <a:gd name="connsiteY89" fmla="*/ 685452 h 1387905"/>
                <a:gd name="connsiteX90" fmla="*/ 9570481 w 12187779"/>
                <a:gd name="connsiteY90" fmla="*/ 640896 h 1387905"/>
                <a:gd name="connsiteX91" fmla="*/ 9519395 w 12187779"/>
                <a:gd name="connsiteY91" fmla="*/ 593514 h 1387905"/>
                <a:gd name="connsiteX92" fmla="*/ 9467992 w 12187779"/>
                <a:gd name="connsiteY92" fmla="*/ 544021 h 1387905"/>
                <a:gd name="connsiteX93" fmla="*/ 9416309 w 12187779"/>
                <a:gd name="connsiteY93" fmla="*/ 493135 h 1387905"/>
                <a:gd name="connsiteX94" fmla="*/ 9364268 w 12187779"/>
                <a:gd name="connsiteY94" fmla="*/ 441572 h 1387905"/>
                <a:gd name="connsiteX95" fmla="*/ 9311949 w 12187779"/>
                <a:gd name="connsiteY95" fmla="*/ 390009 h 1387905"/>
                <a:gd name="connsiteX96" fmla="*/ 9259311 w 12187779"/>
                <a:gd name="connsiteY96" fmla="*/ 339202 h 1387905"/>
                <a:gd name="connsiteX97" fmla="*/ 9206394 w 12187779"/>
                <a:gd name="connsiteY97" fmla="*/ 289749 h 1387905"/>
                <a:gd name="connsiteX98" fmla="*/ 9153198 w 12187779"/>
                <a:gd name="connsiteY98" fmla="*/ 242367 h 1387905"/>
                <a:gd name="connsiteX99" fmla="*/ 9099723 w 12187779"/>
                <a:gd name="connsiteY99" fmla="*/ 197692 h 1387905"/>
                <a:gd name="connsiteX100" fmla="*/ 9045970 w 12187779"/>
                <a:gd name="connsiteY100" fmla="*/ 156282 h 1387905"/>
                <a:gd name="connsiteX101" fmla="*/ 8991898 w 12187779"/>
                <a:gd name="connsiteY101" fmla="*/ 118735 h 1387905"/>
                <a:gd name="connsiteX102" fmla="*/ 8937628 w 12187779"/>
                <a:gd name="connsiteY102" fmla="*/ 85527 h 1387905"/>
                <a:gd name="connsiteX103" fmla="*/ 8883079 w 12187779"/>
                <a:gd name="connsiteY103" fmla="*/ 57217 h 1387905"/>
                <a:gd name="connsiteX104" fmla="*/ 8828251 w 12187779"/>
                <a:gd name="connsiteY104" fmla="*/ 34163 h 1387905"/>
                <a:gd name="connsiteX105" fmla="*/ 8773183 w 12187779"/>
                <a:gd name="connsiteY105" fmla="*/ 16723 h 1387905"/>
                <a:gd name="connsiteX106" fmla="*/ 8717878 w 12187779"/>
                <a:gd name="connsiteY106" fmla="*/ 5256 h 1387905"/>
                <a:gd name="connsiteX107" fmla="*/ 8662332 w 12187779"/>
                <a:gd name="connsiteY107" fmla="*/ 0 h 1387905"/>
                <a:gd name="connsiteX108" fmla="*/ 8606548 w 12187779"/>
                <a:gd name="connsiteY108" fmla="*/ 1035 h 1387905"/>
                <a:gd name="connsiteX109" fmla="*/ 8550566 w 12187779"/>
                <a:gd name="connsiteY109" fmla="*/ 8481 h 1387905"/>
                <a:gd name="connsiteX110" fmla="*/ 8494304 w 12187779"/>
                <a:gd name="connsiteY110" fmla="*/ 22337 h 1387905"/>
                <a:gd name="connsiteX111" fmla="*/ 8437883 w 12187779"/>
                <a:gd name="connsiteY111" fmla="*/ 42445 h 1387905"/>
                <a:gd name="connsiteX112" fmla="*/ 8381224 w 12187779"/>
                <a:gd name="connsiteY112" fmla="*/ 68605 h 1387905"/>
                <a:gd name="connsiteX113" fmla="*/ 8324365 w 12187779"/>
                <a:gd name="connsiteY113" fmla="*/ 100459 h 1387905"/>
                <a:gd name="connsiteX114" fmla="*/ 8267307 w 12187779"/>
                <a:gd name="connsiteY114" fmla="*/ 137648 h 1387905"/>
                <a:gd name="connsiteX115" fmla="*/ 8210050 w 12187779"/>
                <a:gd name="connsiteY115" fmla="*/ 179575 h 1387905"/>
                <a:gd name="connsiteX116" fmla="*/ 8152594 w 12187779"/>
                <a:gd name="connsiteY116" fmla="*/ 225524 h 1387905"/>
                <a:gd name="connsiteX117" fmla="*/ 8094939 w 12187779"/>
                <a:gd name="connsiteY117" fmla="*/ 274658 h 1387905"/>
                <a:gd name="connsiteX118" fmla="*/ 8037124 w 12187779"/>
                <a:gd name="connsiteY118" fmla="*/ 326062 h 1387905"/>
                <a:gd name="connsiteX119" fmla="*/ 7979150 w 12187779"/>
                <a:gd name="connsiteY119" fmla="*/ 380373 h 1387905"/>
                <a:gd name="connsiteX120" fmla="*/ 7920978 w 12187779"/>
                <a:gd name="connsiteY120" fmla="*/ 441930 h 1387905"/>
                <a:gd name="connsiteX121" fmla="*/ 7862646 w 12187779"/>
                <a:gd name="connsiteY121" fmla="*/ 509659 h 1387905"/>
                <a:gd name="connsiteX122" fmla="*/ 7804194 w 12187779"/>
                <a:gd name="connsiteY122" fmla="*/ 582047 h 1387905"/>
                <a:gd name="connsiteX123" fmla="*/ 7745544 w 12187779"/>
                <a:gd name="connsiteY123" fmla="*/ 657580 h 1387905"/>
                <a:gd name="connsiteX124" fmla="*/ 7686774 w 12187779"/>
                <a:gd name="connsiteY124" fmla="*/ 734825 h 1387905"/>
                <a:gd name="connsiteX125" fmla="*/ 7627844 w 12187779"/>
                <a:gd name="connsiteY125" fmla="*/ 812468 h 1387905"/>
                <a:gd name="connsiteX126" fmla="*/ 7568756 w 12187779"/>
                <a:gd name="connsiteY126" fmla="*/ 889116 h 1387905"/>
                <a:gd name="connsiteX127" fmla="*/ 7509587 w 12187779"/>
                <a:gd name="connsiteY127" fmla="*/ 963614 h 1387905"/>
                <a:gd name="connsiteX128" fmla="*/ 7450260 w 12187779"/>
                <a:gd name="connsiteY128" fmla="*/ 1034767 h 1387905"/>
                <a:gd name="connsiteX129" fmla="*/ 7390813 w 12187779"/>
                <a:gd name="connsiteY129" fmla="*/ 1101580 h 1387905"/>
                <a:gd name="connsiteX130" fmla="*/ 7331286 w 12187779"/>
                <a:gd name="connsiteY130" fmla="*/ 1163018 h 1387905"/>
                <a:gd name="connsiteX131" fmla="*/ 7271601 w 12187779"/>
                <a:gd name="connsiteY131" fmla="*/ 1218324 h 1387905"/>
                <a:gd name="connsiteX132" fmla="*/ 7211835 w 12187779"/>
                <a:gd name="connsiteY132" fmla="*/ 1266702 h 1387905"/>
                <a:gd name="connsiteX133" fmla="*/ 7151990 w 12187779"/>
                <a:gd name="connsiteY133" fmla="*/ 1307554 h 1387905"/>
                <a:gd name="connsiteX134" fmla="*/ 7092025 w 12187779"/>
                <a:gd name="connsiteY134" fmla="*/ 1340363 h 1387905"/>
                <a:gd name="connsiteX135" fmla="*/ 7031981 w 12187779"/>
                <a:gd name="connsiteY135" fmla="*/ 1364811 h 1387905"/>
                <a:gd name="connsiteX136" fmla="*/ 6971817 w 12187779"/>
                <a:gd name="connsiteY136" fmla="*/ 1380658 h 1387905"/>
                <a:gd name="connsiteX137" fmla="*/ 6911614 w 12187779"/>
                <a:gd name="connsiteY137" fmla="*/ 1387905 h 1387905"/>
                <a:gd name="connsiteX138" fmla="*/ 6851331 w 12187779"/>
                <a:gd name="connsiteY138" fmla="*/ 1386551 h 1387905"/>
                <a:gd name="connsiteX139" fmla="*/ 6791008 w 12187779"/>
                <a:gd name="connsiteY139" fmla="*/ 1376876 h 1387905"/>
                <a:gd name="connsiteX140" fmla="*/ 6730566 w 12187779"/>
                <a:gd name="connsiteY140" fmla="*/ 1359356 h 1387905"/>
                <a:gd name="connsiteX141" fmla="*/ 6670123 w 12187779"/>
                <a:gd name="connsiteY141" fmla="*/ 1334510 h 1387905"/>
                <a:gd name="connsiteX142" fmla="*/ 6609601 w 12187779"/>
                <a:gd name="connsiteY142" fmla="*/ 1303095 h 1387905"/>
                <a:gd name="connsiteX143" fmla="*/ 6549000 w 12187779"/>
                <a:gd name="connsiteY143" fmla="*/ 1266144 h 1387905"/>
                <a:gd name="connsiteX144" fmla="*/ 6488398 w 12187779"/>
                <a:gd name="connsiteY144" fmla="*/ 1224735 h 1387905"/>
                <a:gd name="connsiteX145" fmla="*/ 6427796 w 12187779"/>
                <a:gd name="connsiteY145" fmla="*/ 1180139 h 1387905"/>
                <a:gd name="connsiteX146" fmla="*/ 6367115 w 12187779"/>
                <a:gd name="connsiteY146" fmla="*/ 1133912 h 1387905"/>
                <a:gd name="connsiteX147" fmla="*/ 6306434 w 12187779"/>
                <a:gd name="connsiteY147" fmla="*/ 1087684 h 1387905"/>
                <a:gd name="connsiteX148" fmla="*/ 6245713 w 12187779"/>
                <a:gd name="connsiteY148" fmla="*/ 1043328 h 1387905"/>
                <a:gd name="connsiteX149" fmla="*/ 6184952 w 12187779"/>
                <a:gd name="connsiteY149" fmla="*/ 1002874 h 1387905"/>
                <a:gd name="connsiteX150" fmla="*/ 6124230 w 12187779"/>
                <a:gd name="connsiteY150" fmla="*/ 968472 h 1387905"/>
                <a:gd name="connsiteX151" fmla="*/ 6063509 w 12187779"/>
                <a:gd name="connsiteY151" fmla="*/ 938410 h 1387905"/>
                <a:gd name="connsiteX152" fmla="*/ 6002748 w 12187779"/>
                <a:gd name="connsiteY152" fmla="*/ 908706 h 1387905"/>
                <a:gd name="connsiteX153" fmla="*/ 5942027 w 12187779"/>
                <a:gd name="connsiteY153" fmla="*/ 879520 h 1387905"/>
                <a:gd name="connsiteX154" fmla="*/ 5881346 w 12187779"/>
                <a:gd name="connsiteY154" fmla="*/ 850931 h 1387905"/>
                <a:gd name="connsiteX155" fmla="*/ 5820625 w 12187779"/>
                <a:gd name="connsiteY155" fmla="*/ 823020 h 1387905"/>
                <a:gd name="connsiteX156" fmla="*/ 5759984 w 12187779"/>
                <a:gd name="connsiteY156" fmla="*/ 795864 h 1387905"/>
                <a:gd name="connsiteX157" fmla="*/ 5699342 w 12187779"/>
                <a:gd name="connsiteY157" fmla="*/ 769506 h 1387905"/>
                <a:gd name="connsiteX158" fmla="*/ 5638741 w 12187779"/>
                <a:gd name="connsiteY158" fmla="*/ 744023 h 1387905"/>
                <a:gd name="connsiteX159" fmla="*/ 5578179 w 12187779"/>
                <a:gd name="connsiteY159" fmla="*/ 719455 h 1387905"/>
                <a:gd name="connsiteX160" fmla="*/ 5517657 w 12187779"/>
                <a:gd name="connsiteY160" fmla="*/ 695764 h 1387905"/>
                <a:gd name="connsiteX161" fmla="*/ 5457174 w 12187779"/>
                <a:gd name="connsiteY161" fmla="*/ 672989 h 1387905"/>
                <a:gd name="connsiteX162" fmla="*/ 5396772 w 12187779"/>
                <a:gd name="connsiteY162" fmla="*/ 651129 h 1387905"/>
                <a:gd name="connsiteX163" fmla="*/ 5336409 w 12187779"/>
                <a:gd name="connsiteY163" fmla="*/ 630185 h 1387905"/>
                <a:gd name="connsiteX164" fmla="*/ 5276126 w 12187779"/>
                <a:gd name="connsiteY164" fmla="*/ 610078 h 1387905"/>
                <a:gd name="connsiteX165" fmla="*/ 5215923 w 12187779"/>
                <a:gd name="connsiteY165" fmla="*/ 590846 h 1387905"/>
                <a:gd name="connsiteX166" fmla="*/ 5155799 w 12187779"/>
                <a:gd name="connsiteY166" fmla="*/ 572371 h 1387905"/>
                <a:gd name="connsiteX167" fmla="*/ 5095755 w 12187779"/>
                <a:gd name="connsiteY167" fmla="*/ 554613 h 1387905"/>
                <a:gd name="connsiteX168" fmla="*/ 5035790 w 12187779"/>
                <a:gd name="connsiteY168" fmla="*/ 537491 h 1387905"/>
                <a:gd name="connsiteX169" fmla="*/ 4975905 w 12187779"/>
                <a:gd name="connsiteY169" fmla="*/ 521007 h 1387905"/>
                <a:gd name="connsiteX170" fmla="*/ 4916140 w 12187779"/>
                <a:gd name="connsiteY170" fmla="*/ 504961 h 1387905"/>
                <a:gd name="connsiteX171" fmla="*/ 4856493 w 12187779"/>
                <a:gd name="connsiteY171" fmla="*/ 489352 h 1387905"/>
                <a:gd name="connsiteX172" fmla="*/ 4796927 w 12187779"/>
                <a:gd name="connsiteY172" fmla="*/ 474063 h 1387905"/>
                <a:gd name="connsiteX173" fmla="*/ 4737480 w 12187779"/>
                <a:gd name="connsiteY173" fmla="*/ 459012 h 1387905"/>
                <a:gd name="connsiteX174" fmla="*/ 4678193 w 12187779"/>
                <a:gd name="connsiteY174" fmla="*/ 444040 h 1387905"/>
                <a:gd name="connsiteX175" fmla="*/ 4618985 w 12187779"/>
                <a:gd name="connsiteY175" fmla="*/ 429069 h 1387905"/>
                <a:gd name="connsiteX176" fmla="*/ 4559936 w 12187779"/>
                <a:gd name="connsiteY176" fmla="*/ 414018 h 1387905"/>
                <a:gd name="connsiteX177" fmla="*/ 4501007 w 12187779"/>
                <a:gd name="connsiteY177" fmla="*/ 398729 h 1387905"/>
                <a:gd name="connsiteX178" fmla="*/ 4442236 w 12187779"/>
                <a:gd name="connsiteY178" fmla="*/ 383120 h 1387905"/>
                <a:gd name="connsiteX179" fmla="*/ 4383586 w 12187779"/>
                <a:gd name="connsiteY179" fmla="*/ 367034 h 1387905"/>
                <a:gd name="connsiteX180" fmla="*/ 4325094 w 12187779"/>
                <a:gd name="connsiteY180" fmla="*/ 350351 h 1387905"/>
                <a:gd name="connsiteX181" fmla="*/ 4266762 w 12187779"/>
                <a:gd name="connsiteY181" fmla="*/ 332991 h 1387905"/>
                <a:gd name="connsiteX182" fmla="*/ 4208629 w 12187779"/>
                <a:gd name="connsiteY182" fmla="*/ 315312 h 1387905"/>
                <a:gd name="connsiteX183" fmla="*/ 4150616 w 12187779"/>
                <a:gd name="connsiteY183" fmla="*/ 304999 h 1387905"/>
                <a:gd name="connsiteX184" fmla="*/ 4092801 w 12187779"/>
                <a:gd name="connsiteY184" fmla="*/ 303725 h 1387905"/>
                <a:gd name="connsiteX185" fmla="*/ 4035186 w 12187779"/>
                <a:gd name="connsiteY185" fmla="*/ 310096 h 1387905"/>
                <a:gd name="connsiteX186" fmla="*/ 3977730 w 12187779"/>
                <a:gd name="connsiteY186" fmla="*/ 322957 h 1387905"/>
                <a:gd name="connsiteX187" fmla="*/ 3920473 w 12187779"/>
                <a:gd name="connsiteY187" fmla="*/ 341233 h 1387905"/>
                <a:gd name="connsiteX188" fmla="*/ 3863375 w 12187779"/>
                <a:gd name="connsiteY188" fmla="*/ 363849 h 1387905"/>
                <a:gd name="connsiteX189" fmla="*/ 3806516 w 12187779"/>
                <a:gd name="connsiteY189" fmla="*/ 389810 h 1387905"/>
                <a:gd name="connsiteX190" fmla="*/ 3749856 w 12187779"/>
                <a:gd name="connsiteY190" fmla="*/ 418319 h 1387905"/>
                <a:gd name="connsiteX191" fmla="*/ 3693435 w 12187779"/>
                <a:gd name="connsiteY191" fmla="*/ 448540 h 1387905"/>
                <a:gd name="connsiteX192" fmla="*/ 3637214 w 12187779"/>
                <a:gd name="connsiteY192" fmla="*/ 479717 h 1387905"/>
                <a:gd name="connsiteX193" fmla="*/ 3581191 w 12187779"/>
                <a:gd name="connsiteY193" fmla="*/ 511172 h 1387905"/>
                <a:gd name="connsiteX194" fmla="*/ 3525407 w 12187779"/>
                <a:gd name="connsiteY194" fmla="*/ 542309 h 1387905"/>
                <a:gd name="connsiteX195" fmla="*/ 3469863 w 12187779"/>
                <a:gd name="connsiteY195" fmla="*/ 572570 h 1387905"/>
                <a:gd name="connsiteX196" fmla="*/ 3414556 w 12187779"/>
                <a:gd name="connsiteY196" fmla="*/ 601517 h 1387905"/>
                <a:gd name="connsiteX197" fmla="*/ 3359489 w 12187779"/>
                <a:gd name="connsiteY197" fmla="*/ 628712 h 1387905"/>
                <a:gd name="connsiteX198" fmla="*/ 3304701 w 12187779"/>
                <a:gd name="connsiteY198" fmla="*/ 653757 h 1387905"/>
                <a:gd name="connsiteX199" fmla="*/ 3250112 w 12187779"/>
                <a:gd name="connsiteY199" fmla="*/ 676334 h 1387905"/>
                <a:gd name="connsiteX200" fmla="*/ 3195841 w 12187779"/>
                <a:gd name="connsiteY200" fmla="*/ 696202 h 1387905"/>
                <a:gd name="connsiteX201" fmla="*/ 3141809 w 12187779"/>
                <a:gd name="connsiteY201" fmla="*/ 713085 h 1387905"/>
                <a:gd name="connsiteX202" fmla="*/ 3088056 w 12187779"/>
                <a:gd name="connsiteY202" fmla="*/ 726901 h 1387905"/>
                <a:gd name="connsiteX203" fmla="*/ 3034542 w 12187779"/>
                <a:gd name="connsiteY203" fmla="*/ 737453 h 1387905"/>
                <a:gd name="connsiteX204" fmla="*/ 2981346 w 12187779"/>
                <a:gd name="connsiteY204" fmla="*/ 744620 h 1387905"/>
                <a:gd name="connsiteX205" fmla="*/ 2928429 w 12187779"/>
                <a:gd name="connsiteY205" fmla="*/ 748402 h 1387905"/>
                <a:gd name="connsiteX206" fmla="*/ 2875791 w 12187779"/>
                <a:gd name="connsiteY206" fmla="*/ 748761 h 1387905"/>
                <a:gd name="connsiteX207" fmla="*/ 2823471 w 12187779"/>
                <a:gd name="connsiteY207" fmla="*/ 745655 h 1387905"/>
                <a:gd name="connsiteX208" fmla="*/ 2771470 w 12187779"/>
                <a:gd name="connsiteY208" fmla="*/ 739165 h 1387905"/>
                <a:gd name="connsiteX209" fmla="*/ 2719748 w 12187779"/>
                <a:gd name="connsiteY209" fmla="*/ 729370 h 1387905"/>
                <a:gd name="connsiteX210" fmla="*/ 2668344 w 12187779"/>
                <a:gd name="connsiteY210" fmla="*/ 716270 h 1387905"/>
                <a:gd name="connsiteX211" fmla="*/ 2617259 w 12187779"/>
                <a:gd name="connsiteY211" fmla="*/ 700064 h 1387905"/>
                <a:gd name="connsiteX212" fmla="*/ 2566492 w 12187779"/>
                <a:gd name="connsiteY212" fmla="*/ 680873 h 1387905"/>
                <a:gd name="connsiteX213" fmla="*/ 2516083 w 12187779"/>
                <a:gd name="connsiteY213" fmla="*/ 658814 h 1387905"/>
                <a:gd name="connsiteX214" fmla="*/ 2465954 w 12187779"/>
                <a:gd name="connsiteY214" fmla="*/ 634008 h 1387905"/>
                <a:gd name="connsiteX215" fmla="*/ 2416222 w 12187779"/>
                <a:gd name="connsiteY215" fmla="*/ 606733 h 1387905"/>
                <a:gd name="connsiteX216" fmla="*/ 2366809 w 12187779"/>
                <a:gd name="connsiteY216" fmla="*/ 577109 h 1387905"/>
                <a:gd name="connsiteX217" fmla="*/ 2317754 w 12187779"/>
                <a:gd name="connsiteY217" fmla="*/ 545494 h 1387905"/>
                <a:gd name="connsiteX218" fmla="*/ 2269058 w 12187779"/>
                <a:gd name="connsiteY218" fmla="*/ 515870 h 1387905"/>
                <a:gd name="connsiteX219" fmla="*/ 2220720 w 12187779"/>
                <a:gd name="connsiteY219" fmla="*/ 489711 h 1387905"/>
                <a:gd name="connsiteX220" fmla="*/ 2172740 w 12187779"/>
                <a:gd name="connsiteY220" fmla="*/ 466975 h 1387905"/>
                <a:gd name="connsiteX221" fmla="*/ 2125159 w 12187779"/>
                <a:gd name="connsiteY221" fmla="*/ 447584 h 1387905"/>
                <a:gd name="connsiteX222" fmla="*/ 2077936 w 12187779"/>
                <a:gd name="connsiteY222" fmla="*/ 431538 h 1387905"/>
                <a:gd name="connsiteX223" fmla="*/ 2031111 w 12187779"/>
                <a:gd name="connsiteY223" fmla="*/ 418637 h 1387905"/>
                <a:gd name="connsiteX224" fmla="*/ 1984644 w 12187779"/>
                <a:gd name="connsiteY224" fmla="*/ 408802 h 1387905"/>
                <a:gd name="connsiteX225" fmla="*/ 1938616 w 12187779"/>
                <a:gd name="connsiteY225" fmla="*/ 401914 h 1387905"/>
                <a:gd name="connsiteX226" fmla="*/ 1892945 w 12187779"/>
                <a:gd name="connsiteY226" fmla="*/ 397813 h 1387905"/>
                <a:gd name="connsiteX227" fmla="*/ 1847713 w 12187779"/>
                <a:gd name="connsiteY227" fmla="*/ 396340 h 1387905"/>
                <a:gd name="connsiteX228" fmla="*/ 1802879 w 12187779"/>
                <a:gd name="connsiteY228" fmla="*/ 397375 h 1387905"/>
                <a:gd name="connsiteX229" fmla="*/ 1758443 w 12187779"/>
                <a:gd name="connsiteY229" fmla="*/ 400719 h 1387905"/>
                <a:gd name="connsiteX230" fmla="*/ 1714445 w 12187779"/>
                <a:gd name="connsiteY230" fmla="*/ 406214 h 1387905"/>
                <a:gd name="connsiteX231" fmla="*/ 1670885 w 12187779"/>
                <a:gd name="connsiteY231" fmla="*/ 413660 h 1387905"/>
                <a:gd name="connsiteX232" fmla="*/ 1627724 w 12187779"/>
                <a:gd name="connsiteY232" fmla="*/ 422937 h 1387905"/>
                <a:gd name="connsiteX233" fmla="*/ 1585000 w 12187779"/>
                <a:gd name="connsiteY233" fmla="*/ 433807 h 1387905"/>
                <a:gd name="connsiteX234" fmla="*/ 1542754 w 12187779"/>
                <a:gd name="connsiteY234" fmla="*/ 446111 h 1387905"/>
                <a:gd name="connsiteX235" fmla="*/ 1500946 w 12187779"/>
                <a:gd name="connsiteY235" fmla="*/ 459649 h 1387905"/>
                <a:gd name="connsiteX236" fmla="*/ 1459576 w 12187779"/>
                <a:gd name="connsiteY236" fmla="*/ 474301 h 1387905"/>
                <a:gd name="connsiteX237" fmla="*/ 1418684 w 12187779"/>
                <a:gd name="connsiteY237" fmla="*/ 489870 h 1387905"/>
                <a:gd name="connsiteX238" fmla="*/ 1378230 w 12187779"/>
                <a:gd name="connsiteY238" fmla="*/ 506195 h 1387905"/>
                <a:gd name="connsiteX239" fmla="*/ 1338253 w 12187779"/>
                <a:gd name="connsiteY239" fmla="*/ 523077 h 1387905"/>
                <a:gd name="connsiteX240" fmla="*/ 1298755 w 12187779"/>
                <a:gd name="connsiteY240" fmla="*/ 540398 h 1387905"/>
                <a:gd name="connsiteX241" fmla="*/ 1259734 w 12187779"/>
                <a:gd name="connsiteY241" fmla="*/ 557957 h 1387905"/>
                <a:gd name="connsiteX242" fmla="*/ 1221231 w 12187779"/>
                <a:gd name="connsiteY242" fmla="*/ 575676 h 1387905"/>
                <a:gd name="connsiteX243" fmla="*/ 1183205 w 12187779"/>
                <a:gd name="connsiteY243" fmla="*/ 593355 h 1387905"/>
                <a:gd name="connsiteX244" fmla="*/ 1145618 w 12187779"/>
                <a:gd name="connsiteY244" fmla="*/ 610874 h 1387905"/>
                <a:gd name="connsiteX245" fmla="*/ 1108588 w 12187779"/>
                <a:gd name="connsiteY245" fmla="*/ 628115 h 1387905"/>
                <a:gd name="connsiteX246" fmla="*/ 1072076 w 12187779"/>
                <a:gd name="connsiteY246" fmla="*/ 644958 h 1387905"/>
                <a:gd name="connsiteX247" fmla="*/ 1036041 w 12187779"/>
                <a:gd name="connsiteY247" fmla="*/ 661322 h 1387905"/>
                <a:gd name="connsiteX248" fmla="*/ 1000524 w 12187779"/>
                <a:gd name="connsiteY248" fmla="*/ 677090 h 1387905"/>
                <a:gd name="connsiteX249" fmla="*/ 965525 w 12187779"/>
                <a:gd name="connsiteY249" fmla="*/ 692141 h 1387905"/>
                <a:gd name="connsiteX250" fmla="*/ 931083 w 12187779"/>
                <a:gd name="connsiteY250" fmla="*/ 706395 h 1387905"/>
                <a:gd name="connsiteX251" fmla="*/ 897159 w 12187779"/>
                <a:gd name="connsiteY251" fmla="*/ 719814 h 1387905"/>
                <a:gd name="connsiteX252" fmla="*/ 863793 w 12187779"/>
                <a:gd name="connsiteY252" fmla="*/ 732277 h 1387905"/>
                <a:gd name="connsiteX253" fmla="*/ 830943 w 12187779"/>
                <a:gd name="connsiteY253" fmla="*/ 743784 h 1387905"/>
                <a:gd name="connsiteX254" fmla="*/ 798652 w 12187779"/>
                <a:gd name="connsiteY254" fmla="*/ 754256 h 1387905"/>
                <a:gd name="connsiteX255" fmla="*/ 766917 w 12187779"/>
                <a:gd name="connsiteY255" fmla="*/ 763652 h 1387905"/>
                <a:gd name="connsiteX256" fmla="*/ 735741 w 12187779"/>
                <a:gd name="connsiteY256" fmla="*/ 771974 h 1387905"/>
                <a:gd name="connsiteX257" fmla="*/ 705121 w 12187779"/>
                <a:gd name="connsiteY257" fmla="*/ 779141 h 1387905"/>
                <a:gd name="connsiteX258" fmla="*/ 675099 w 12187779"/>
                <a:gd name="connsiteY258" fmla="*/ 785154 h 1387905"/>
                <a:gd name="connsiteX259" fmla="*/ 645635 w 12187779"/>
                <a:gd name="connsiteY259" fmla="*/ 790011 h 1387905"/>
                <a:gd name="connsiteX260" fmla="*/ 616767 w 12187779"/>
                <a:gd name="connsiteY260" fmla="*/ 793714 h 1387905"/>
                <a:gd name="connsiteX261" fmla="*/ 588497 w 12187779"/>
                <a:gd name="connsiteY261" fmla="*/ 796263 h 1387905"/>
                <a:gd name="connsiteX262" fmla="*/ 560784 w 12187779"/>
                <a:gd name="connsiteY262" fmla="*/ 797696 h 1387905"/>
                <a:gd name="connsiteX263" fmla="*/ 533669 w 12187779"/>
                <a:gd name="connsiteY263" fmla="*/ 798015 h 1387905"/>
                <a:gd name="connsiteX264" fmla="*/ 507190 w 12187779"/>
                <a:gd name="connsiteY264" fmla="*/ 797178 h 1387905"/>
                <a:gd name="connsiteX265" fmla="*/ 481309 w 12187779"/>
                <a:gd name="connsiteY265" fmla="*/ 795307 h 1387905"/>
                <a:gd name="connsiteX266" fmla="*/ 456025 w 12187779"/>
                <a:gd name="connsiteY266" fmla="*/ 792440 h 1387905"/>
                <a:gd name="connsiteX267" fmla="*/ 431379 w 12187779"/>
                <a:gd name="connsiteY267" fmla="*/ 788538 h 1387905"/>
                <a:gd name="connsiteX268" fmla="*/ 407329 w 12187779"/>
                <a:gd name="connsiteY268" fmla="*/ 784317 h 1387905"/>
                <a:gd name="connsiteX269" fmla="*/ 383956 w 12187779"/>
                <a:gd name="connsiteY269" fmla="*/ 780256 h 1387905"/>
                <a:gd name="connsiteX270" fmla="*/ 361181 w 12187779"/>
                <a:gd name="connsiteY270" fmla="*/ 776274 h 1387905"/>
                <a:gd name="connsiteX271" fmla="*/ 339043 w 12187779"/>
                <a:gd name="connsiteY271" fmla="*/ 772412 h 1387905"/>
                <a:gd name="connsiteX272" fmla="*/ 317581 w 12187779"/>
                <a:gd name="connsiteY272" fmla="*/ 768669 h 1387905"/>
                <a:gd name="connsiteX273" fmla="*/ 296757 w 12187779"/>
                <a:gd name="connsiteY273" fmla="*/ 765046 h 1387905"/>
                <a:gd name="connsiteX274" fmla="*/ 276570 w 12187779"/>
                <a:gd name="connsiteY274" fmla="*/ 761582 h 1387905"/>
                <a:gd name="connsiteX275" fmla="*/ 257099 w 12187779"/>
                <a:gd name="connsiteY275" fmla="*/ 758237 h 1387905"/>
                <a:gd name="connsiteX276" fmla="*/ 238226 w 12187779"/>
                <a:gd name="connsiteY276" fmla="*/ 755012 h 1387905"/>
                <a:gd name="connsiteX277" fmla="*/ 220069 w 12187779"/>
                <a:gd name="connsiteY277" fmla="*/ 751906 h 1387905"/>
                <a:gd name="connsiteX278" fmla="*/ 202589 w 12187779"/>
                <a:gd name="connsiteY278" fmla="*/ 748960 h 1387905"/>
                <a:gd name="connsiteX279" fmla="*/ 185787 w 12187779"/>
                <a:gd name="connsiteY279" fmla="*/ 746133 h 1387905"/>
                <a:gd name="connsiteX280" fmla="*/ 169701 w 12187779"/>
                <a:gd name="connsiteY280" fmla="*/ 743465 h 1387905"/>
                <a:gd name="connsiteX281" fmla="*/ 154251 w 12187779"/>
                <a:gd name="connsiteY281" fmla="*/ 740877 h 1387905"/>
                <a:gd name="connsiteX282" fmla="*/ 139519 w 12187779"/>
                <a:gd name="connsiteY282" fmla="*/ 738448 h 1387905"/>
                <a:gd name="connsiteX283" fmla="*/ 125543 w 12187779"/>
                <a:gd name="connsiteY283" fmla="*/ 736179 h 1387905"/>
                <a:gd name="connsiteX284" fmla="*/ 112205 w 12187779"/>
                <a:gd name="connsiteY284" fmla="*/ 733989 h 1387905"/>
                <a:gd name="connsiteX285" fmla="*/ 99622 w 12187779"/>
                <a:gd name="connsiteY285" fmla="*/ 731958 h 1387905"/>
                <a:gd name="connsiteX286" fmla="*/ 87757 w 12187779"/>
                <a:gd name="connsiteY286" fmla="*/ 730047 h 1387905"/>
                <a:gd name="connsiteX287" fmla="*/ 76608 w 12187779"/>
                <a:gd name="connsiteY287" fmla="*/ 728295 h 1387905"/>
                <a:gd name="connsiteX288" fmla="*/ 66216 w 12187779"/>
                <a:gd name="connsiteY288" fmla="*/ 726622 h 1387905"/>
                <a:gd name="connsiteX289" fmla="*/ 56540 w 12187779"/>
                <a:gd name="connsiteY289" fmla="*/ 725109 h 1387905"/>
                <a:gd name="connsiteX290" fmla="*/ 47621 w 12187779"/>
                <a:gd name="connsiteY290" fmla="*/ 723716 h 1387905"/>
                <a:gd name="connsiteX291" fmla="*/ 39459 w 12187779"/>
                <a:gd name="connsiteY291" fmla="*/ 722402 h 1387905"/>
                <a:gd name="connsiteX292" fmla="*/ 32013 w 12187779"/>
                <a:gd name="connsiteY292" fmla="*/ 721247 h 1387905"/>
                <a:gd name="connsiteX293" fmla="*/ 25364 w 12187779"/>
                <a:gd name="connsiteY293" fmla="*/ 720212 h 1387905"/>
                <a:gd name="connsiteX294" fmla="*/ 19431 w 12187779"/>
                <a:gd name="connsiteY294" fmla="*/ 719336 h 1387905"/>
                <a:gd name="connsiteX295" fmla="*/ 14334 w 12187779"/>
                <a:gd name="connsiteY295" fmla="*/ 718540 h 1387905"/>
                <a:gd name="connsiteX296" fmla="*/ 9954 w 12187779"/>
                <a:gd name="connsiteY296" fmla="*/ 717863 h 1387905"/>
                <a:gd name="connsiteX297" fmla="*/ 6371 w 12187779"/>
                <a:gd name="connsiteY297" fmla="*/ 717305 h 1387905"/>
                <a:gd name="connsiteX298" fmla="*/ 3584 w 12187779"/>
                <a:gd name="connsiteY298" fmla="*/ 716907 h 1387905"/>
                <a:gd name="connsiteX299" fmla="*/ 1593 w 12187779"/>
                <a:gd name="connsiteY299" fmla="*/ 716589 h 1387905"/>
                <a:gd name="connsiteX300" fmla="*/ 398 w 12187779"/>
                <a:gd name="connsiteY300" fmla="*/ 716390 h 1387905"/>
                <a:gd name="connsiteX301" fmla="*/ 0 w 12187779"/>
                <a:gd name="connsiteY301" fmla="*/ 716350 h 138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387905">
                  <a:moveTo>
                    <a:pt x="12187780" y="703728"/>
                  </a:moveTo>
                  <a:lnTo>
                    <a:pt x="12187381" y="703648"/>
                  </a:lnTo>
                  <a:lnTo>
                    <a:pt x="12186226" y="703489"/>
                  </a:lnTo>
                  <a:lnTo>
                    <a:pt x="12184116" y="703170"/>
                  </a:lnTo>
                  <a:lnTo>
                    <a:pt x="12181369" y="702692"/>
                  </a:lnTo>
                  <a:lnTo>
                    <a:pt x="12177825" y="702135"/>
                  </a:lnTo>
                  <a:lnTo>
                    <a:pt x="12173365" y="701458"/>
                  </a:lnTo>
                  <a:lnTo>
                    <a:pt x="12168269" y="700662"/>
                  </a:lnTo>
                  <a:lnTo>
                    <a:pt x="12162376" y="699826"/>
                  </a:lnTo>
                  <a:lnTo>
                    <a:pt x="12155687" y="698830"/>
                  </a:lnTo>
                  <a:lnTo>
                    <a:pt x="12148360" y="697755"/>
                  </a:lnTo>
                  <a:lnTo>
                    <a:pt x="12140079" y="696640"/>
                  </a:lnTo>
                  <a:lnTo>
                    <a:pt x="12131200" y="695486"/>
                  </a:lnTo>
                  <a:lnTo>
                    <a:pt x="12121484" y="694251"/>
                  </a:lnTo>
                  <a:lnTo>
                    <a:pt x="12111132" y="693017"/>
                  </a:lnTo>
                  <a:lnTo>
                    <a:pt x="12100023" y="691782"/>
                  </a:lnTo>
                  <a:lnTo>
                    <a:pt x="12088077" y="690588"/>
                  </a:lnTo>
                  <a:lnTo>
                    <a:pt x="12075496" y="689433"/>
                  </a:lnTo>
                  <a:lnTo>
                    <a:pt x="12062276" y="688318"/>
                  </a:lnTo>
                  <a:lnTo>
                    <a:pt x="12048260" y="687323"/>
                  </a:lnTo>
                  <a:lnTo>
                    <a:pt x="12033448" y="686487"/>
                  </a:lnTo>
                  <a:lnTo>
                    <a:pt x="12018119" y="685810"/>
                  </a:lnTo>
                  <a:lnTo>
                    <a:pt x="12001992" y="685372"/>
                  </a:lnTo>
                  <a:lnTo>
                    <a:pt x="11985110" y="685213"/>
                  </a:lnTo>
                  <a:lnTo>
                    <a:pt x="11967671" y="685372"/>
                  </a:lnTo>
                  <a:lnTo>
                    <a:pt x="11949474" y="685890"/>
                  </a:lnTo>
                  <a:lnTo>
                    <a:pt x="11930601" y="686885"/>
                  </a:lnTo>
                  <a:lnTo>
                    <a:pt x="11911210" y="688358"/>
                  </a:lnTo>
                  <a:lnTo>
                    <a:pt x="11891023" y="690469"/>
                  </a:lnTo>
                  <a:lnTo>
                    <a:pt x="11870198" y="693216"/>
                  </a:lnTo>
                  <a:lnTo>
                    <a:pt x="11848736" y="696760"/>
                  </a:lnTo>
                  <a:lnTo>
                    <a:pt x="11826599" y="701179"/>
                  </a:lnTo>
                  <a:lnTo>
                    <a:pt x="11803783" y="706555"/>
                  </a:lnTo>
                  <a:lnTo>
                    <a:pt x="11780450" y="712647"/>
                  </a:lnTo>
                  <a:lnTo>
                    <a:pt x="11756361" y="719336"/>
                  </a:lnTo>
                  <a:lnTo>
                    <a:pt x="11731714" y="726622"/>
                  </a:lnTo>
                  <a:lnTo>
                    <a:pt x="11706430" y="734506"/>
                  </a:lnTo>
                  <a:lnTo>
                    <a:pt x="11680509" y="742947"/>
                  </a:lnTo>
                  <a:lnTo>
                    <a:pt x="11654031" y="751946"/>
                  </a:lnTo>
                  <a:lnTo>
                    <a:pt x="11626915" y="761462"/>
                  </a:lnTo>
                  <a:lnTo>
                    <a:pt x="11599283" y="771536"/>
                  </a:lnTo>
                  <a:lnTo>
                    <a:pt x="11570972" y="782048"/>
                  </a:lnTo>
                  <a:lnTo>
                    <a:pt x="11542145" y="793077"/>
                  </a:lnTo>
                  <a:lnTo>
                    <a:pt x="11512680" y="804465"/>
                  </a:lnTo>
                  <a:lnTo>
                    <a:pt x="11482658" y="816211"/>
                  </a:lnTo>
                  <a:lnTo>
                    <a:pt x="11451999" y="828275"/>
                  </a:lnTo>
                  <a:lnTo>
                    <a:pt x="11420822" y="840579"/>
                  </a:lnTo>
                  <a:lnTo>
                    <a:pt x="11389128" y="853082"/>
                  </a:lnTo>
                  <a:lnTo>
                    <a:pt x="11356757" y="865704"/>
                  </a:lnTo>
                  <a:lnTo>
                    <a:pt x="11324026" y="878365"/>
                  </a:lnTo>
                  <a:lnTo>
                    <a:pt x="11290580" y="891027"/>
                  </a:lnTo>
                  <a:lnTo>
                    <a:pt x="11256656" y="903530"/>
                  </a:lnTo>
                  <a:lnTo>
                    <a:pt x="11222215" y="915913"/>
                  </a:lnTo>
                  <a:lnTo>
                    <a:pt x="11187215" y="927978"/>
                  </a:lnTo>
                  <a:lnTo>
                    <a:pt x="11151739" y="939644"/>
                  </a:lnTo>
                  <a:lnTo>
                    <a:pt x="11115704" y="950912"/>
                  </a:lnTo>
                  <a:lnTo>
                    <a:pt x="11079151" y="961623"/>
                  </a:lnTo>
                  <a:lnTo>
                    <a:pt x="11042082" y="971657"/>
                  </a:lnTo>
                  <a:lnTo>
                    <a:pt x="11004574" y="980974"/>
                  </a:lnTo>
                  <a:lnTo>
                    <a:pt x="10966469" y="989455"/>
                  </a:lnTo>
                  <a:lnTo>
                    <a:pt x="10927966" y="997020"/>
                  </a:lnTo>
                  <a:lnTo>
                    <a:pt x="10889024" y="1003550"/>
                  </a:lnTo>
                  <a:lnTo>
                    <a:pt x="10849486" y="1009005"/>
                  </a:lnTo>
                  <a:lnTo>
                    <a:pt x="10809510" y="1013306"/>
                  </a:lnTo>
                  <a:lnTo>
                    <a:pt x="10769016" y="1016372"/>
                  </a:lnTo>
                  <a:lnTo>
                    <a:pt x="10728164" y="1018124"/>
                  </a:lnTo>
                  <a:lnTo>
                    <a:pt x="10686754" y="1018522"/>
                  </a:lnTo>
                  <a:lnTo>
                    <a:pt x="10644946" y="1017526"/>
                  </a:lnTo>
                  <a:lnTo>
                    <a:pt x="10602780" y="1015097"/>
                  </a:lnTo>
                  <a:lnTo>
                    <a:pt x="10560056" y="1011275"/>
                  </a:lnTo>
                  <a:lnTo>
                    <a:pt x="10516814" y="1006019"/>
                  </a:lnTo>
                  <a:lnTo>
                    <a:pt x="10473334" y="999330"/>
                  </a:lnTo>
                  <a:lnTo>
                    <a:pt x="10429296" y="991287"/>
                  </a:lnTo>
                  <a:lnTo>
                    <a:pt x="10384900" y="981970"/>
                  </a:lnTo>
                  <a:lnTo>
                    <a:pt x="10340106" y="971458"/>
                  </a:lnTo>
                  <a:lnTo>
                    <a:pt x="10294754" y="959911"/>
                  </a:lnTo>
                  <a:lnTo>
                    <a:pt x="10249164" y="947408"/>
                  </a:lnTo>
                  <a:lnTo>
                    <a:pt x="10203056" y="934189"/>
                  </a:lnTo>
                  <a:lnTo>
                    <a:pt x="10156668" y="920452"/>
                  </a:lnTo>
                  <a:lnTo>
                    <a:pt x="10109764" y="906516"/>
                  </a:lnTo>
                  <a:lnTo>
                    <a:pt x="10062621" y="892620"/>
                  </a:lnTo>
                  <a:lnTo>
                    <a:pt x="10015039" y="879122"/>
                  </a:lnTo>
                  <a:lnTo>
                    <a:pt x="9967100" y="866420"/>
                  </a:lnTo>
                  <a:lnTo>
                    <a:pt x="9918761" y="855033"/>
                  </a:lnTo>
                  <a:lnTo>
                    <a:pt x="9869985" y="841694"/>
                  </a:lnTo>
                  <a:lnTo>
                    <a:pt x="9820930" y="821586"/>
                  </a:lnTo>
                  <a:lnTo>
                    <a:pt x="9771518" y="795227"/>
                  </a:lnTo>
                  <a:lnTo>
                    <a:pt x="9721786" y="763334"/>
                  </a:lnTo>
                  <a:lnTo>
                    <a:pt x="9671696" y="726503"/>
                  </a:lnTo>
                  <a:lnTo>
                    <a:pt x="9621248" y="685452"/>
                  </a:lnTo>
                  <a:lnTo>
                    <a:pt x="9570481" y="640896"/>
                  </a:lnTo>
                  <a:lnTo>
                    <a:pt x="9519395" y="593514"/>
                  </a:lnTo>
                  <a:lnTo>
                    <a:pt x="9467992" y="544021"/>
                  </a:lnTo>
                  <a:lnTo>
                    <a:pt x="9416309" y="493135"/>
                  </a:lnTo>
                  <a:lnTo>
                    <a:pt x="9364268" y="441572"/>
                  </a:lnTo>
                  <a:lnTo>
                    <a:pt x="9311949" y="390009"/>
                  </a:lnTo>
                  <a:lnTo>
                    <a:pt x="9259311" y="339202"/>
                  </a:lnTo>
                  <a:lnTo>
                    <a:pt x="9206394" y="289749"/>
                  </a:lnTo>
                  <a:lnTo>
                    <a:pt x="9153198" y="242367"/>
                  </a:lnTo>
                  <a:lnTo>
                    <a:pt x="9099723" y="197692"/>
                  </a:lnTo>
                  <a:lnTo>
                    <a:pt x="9045970" y="156282"/>
                  </a:lnTo>
                  <a:lnTo>
                    <a:pt x="8991898" y="118735"/>
                  </a:lnTo>
                  <a:lnTo>
                    <a:pt x="8937628" y="85527"/>
                  </a:lnTo>
                  <a:lnTo>
                    <a:pt x="8883079" y="57217"/>
                  </a:lnTo>
                  <a:lnTo>
                    <a:pt x="8828251" y="34163"/>
                  </a:lnTo>
                  <a:lnTo>
                    <a:pt x="8773183" y="16723"/>
                  </a:lnTo>
                  <a:lnTo>
                    <a:pt x="8717878" y="5256"/>
                  </a:lnTo>
                  <a:lnTo>
                    <a:pt x="8662332" y="0"/>
                  </a:lnTo>
                  <a:lnTo>
                    <a:pt x="8606548" y="1035"/>
                  </a:lnTo>
                  <a:lnTo>
                    <a:pt x="8550566" y="8481"/>
                  </a:lnTo>
                  <a:lnTo>
                    <a:pt x="8494304" y="22337"/>
                  </a:lnTo>
                  <a:lnTo>
                    <a:pt x="8437883" y="42445"/>
                  </a:lnTo>
                  <a:lnTo>
                    <a:pt x="8381224" y="68605"/>
                  </a:lnTo>
                  <a:lnTo>
                    <a:pt x="8324365" y="100459"/>
                  </a:lnTo>
                  <a:lnTo>
                    <a:pt x="8267307" y="137648"/>
                  </a:lnTo>
                  <a:lnTo>
                    <a:pt x="8210050" y="179575"/>
                  </a:lnTo>
                  <a:lnTo>
                    <a:pt x="8152594" y="225524"/>
                  </a:lnTo>
                  <a:lnTo>
                    <a:pt x="8094939" y="274658"/>
                  </a:lnTo>
                  <a:lnTo>
                    <a:pt x="8037124" y="326062"/>
                  </a:lnTo>
                  <a:lnTo>
                    <a:pt x="7979150" y="380373"/>
                  </a:lnTo>
                  <a:lnTo>
                    <a:pt x="7920978" y="441930"/>
                  </a:lnTo>
                  <a:lnTo>
                    <a:pt x="7862646" y="509659"/>
                  </a:lnTo>
                  <a:lnTo>
                    <a:pt x="7804194" y="582047"/>
                  </a:lnTo>
                  <a:lnTo>
                    <a:pt x="7745544" y="657580"/>
                  </a:lnTo>
                  <a:lnTo>
                    <a:pt x="7686774" y="734825"/>
                  </a:lnTo>
                  <a:lnTo>
                    <a:pt x="7627844" y="812468"/>
                  </a:lnTo>
                  <a:lnTo>
                    <a:pt x="7568756" y="889116"/>
                  </a:lnTo>
                  <a:lnTo>
                    <a:pt x="7509587" y="963614"/>
                  </a:lnTo>
                  <a:lnTo>
                    <a:pt x="7450260" y="1034767"/>
                  </a:lnTo>
                  <a:lnTo>
                    <a:pt x="7390813" y="1101580"/>
                  </a:lnTo>
                  <a:lnTo>
                    <a:pt x="7331286" y="1163018"/>
                  </a:lnTo>
                  <a:lnTo>
                    <a:pt x="7271601" y="1218324"/>
                  </a:lnTo>
                  <a:lnTo>
                    <a:pt x="7211835" y="1266702"/>
                  </a:lnTo>
                  <a:lnTo>
                    <a:pt x="7151990" y="1307554"/>
                  </a:lnTo>
                  <a:lnTo>
                    <a:pt x="7092025" y="1340363"/>
                  </a:lnTo>
                  <a:lnTo>
                    <a:pt x="7031981" y="1364811"/>
                  </a:lnTo>
                  <a:lnTo>
                    <a:pt x="6971817" y="1380658"/>
                  </a:lnTo>
                  <a:lnTo>
                    <a:pt x="6911614" y="1387905"/>
                  </a:lnTo>
                  <a:lnTo>
                    <a:pt x="6851331" y="1386551"/>
                  </a:lnTo>
                  <a:lnTo>
                    <a:pt x="6791008" y="1376876"/>
                  </a:lnTo>
                  <a:lnTo>
                    <a:pt x="6730566" y="1359356"/>
                  </a:lnTo>
                  <a:lnTo>
                    <a:pt x="6670123" y="1334510"/>
                  </a:lnTo>
                  <a:lnTo>
                    <a:pt x="6609601" y="1303095"/>
                  </a:lnTo>
                  <a:lnTo>
                    <a:pt x="6549000" y="1266144"/>
                  </a:lnTo>
                  <a:lnTo>
                    <a:pt x="6488398" y="1224735"/>
                  </a:lnTo>
                  <a:lnTo>
                    <a:pt x="6427796" y="1180139"/>
                  </a:lnTo>
                  <a:lnTo>
                    <a:pt x="6367115" y="1133912"/>
                  </a:lnTo>
                  <a:lnTo>
                    <a:pt x="6306434" y="1087684"/>
                  </a:lnTo>
                  <a:lnTo>
                    <a:pt x="6245713" y="1043328"/>
                  </a:lnTo>
                  <a:lnTo>
                    <a:pt x="6184952" y="1002874"/>
                  </a:lnTo>
                  <a:lnTo>
                    <a:pt x="6124230" y="968472"/>
                  </a:lnTo>
                  <a:lnTo>
                    <a:pt x="6063509" y="938410"/>
                  </a:lnTo>
                  <a:lnTo>
                    <a:pt x="6002748" y="908706"/>
                  </a:lnTo>
                  <a:lnTo>
                    <a:pt x="5942027" y="879520"/>
                  </a:lnTo>
                  <a:lnTo>
                    <a:pt x="5881346" y="850931"/>
                  </a:lnTo>
                  <a:lnTo>
                    <a:pt x="5820625" y="823020"/>
                  </a:lnTo>
                  <a:lnTo>
                    <a:pt x="5759984" y="795864"/>
                  </a:lnTo>
                  <a:lnTo>
                    <a:pt x="5699342" y="769506"/>
                  </a:lnTo>
                  <a:lnTo>
                    <a:pt x="5638741" y="744023"/>
                  </a:lnTo>
                  <a:lnTo>
                    <a:pt x="5578179" y="719455"/>
                  </a:lnTo>
                  <a:lnTo>
                    <a:pt x="5517657" y="695764"/>
                  </a:lnTo>
                  <a:lnTo>
                    <a:pt x="5457174" y="672989"/>
                  </a:lnTo>
                  <a:lnTo>
                    <a:pt x="5396772" y="651129"/>
                  </a:lnTo>
                  <a:lnTo>
                    <a:pt x="5336409" y="630185"/>
                  </a:lnTo>
                  <a:lnTo>
                    <a:pt x="5276126" y="610078"/>
                  </a:lnTo>
                  <a:lnTo>
                    <a:pt x="5215923" y="590846"/>
                  </a:lnTo>
                  <a:lnTo>
                    <a:pt x="5155799" y="572371"/>
                  </a:lnTo>
                  <a:lnTo>
                    <a:pt x="5095755" y="554613"/>
                  </a:lnTo>
                  <a:lnTo>
                    <a:pt x="5035790" y="537491"/>
                  </a:lnTo>
                  <a:lnTo>
                    <a:pt x="4975905" y="521007"/>
                  </a:lnTo>
                  <a:lnTo>
                    <a:pt x="4916140" y="504961"/>
                  </a:lnTo>
                  <a:lnTo>
                    <a:pt x="4856493" y="489352"/>
                  </a:lnTo>
                  <a:lnTo>
                    <a:pt x="4796927" y="474063"/>
                  </a:lnTo>
                  <a:lnTo>
                    <a:pt x="4737480" y="459012"/>
                  </a:lnTo>
                  <a:lnTo>
                    <a:pt x="4678193" y="444040"/>
                  </a:lnTo>
                  <a:lnTo>
                    <a:pt x="4618985" y="429069"/>
                  </a:lnTo>
                  <a:lnTo>
                    <a:pt x="4559936" y="414018"/>
                  </a:lnTo>
                  <a:lnTo>
                    <a:pt x="4501007" y="398729"/>
                  </a:lnTo>
                  <a:lnTo>
                    <a:pt x="4442236" y="383120"/>
                  </a:lnTo>
                  <a:lnTo>
                    <a:pt x="4383586" y="367034"/>
                  </a:lnTo>
                  <a:lnTo>
                    <a:pt x="4325094" y="350351"/>
                  </a:lnTo>
                  <a:lnTo>
                    <a:pt x="4266762" y="332991"/>
                  </a:lnTo>
                  <a:lnTo>
                    <a:pt x="4208629" y="315312"/>
                  </a:lnTo>
                  <a:lnTo>
                    <a:pt x="4150616" y="304999"/>
                  </a:lnTo>
                  <a:lnTo>
                    <a:pt x="4092801" y="303725"/>
                  </a:lnTo>
                  <a:lnTo>
                    <a:pt x="4035186" y="310096"/>
                  </a:lnTo>
                  <a:lnTo>
                    <a:pt x="3977730" y="322957"/>
                  </a:lnTo>
                  <a:lnTo>
                    <a:pt x="3920473" y="341233"/>
                  </a:lnTo>
                  <a:lnTo>
                    <a:pt x="3863375" y="363849"/>
                  </a:lnTo>
                  <a:lnTo>
                    <a:pt x="3806516" y="389810"/>
                  </a:lnTo>
                  <a:lnTo>
                    <a:pt x="3749856" y="418319"/>
                  </a:lnTo>
                  <a:lnTo>
                    <a:pt x="3693435" y="448540"/>
                  </a:lnTo>
                  <a:lnTo>
                    <a:pt x="3637214" y="479717"/>
                  </a:lnTo>
                  <a:lnTo>
                    <a:pt x="3581191" y="511172"/>
                  </a:lnTo>
                  <a:lnTo>
                    <a:pt x="3525407" y="542309"/>
                  </a:lnTo>
                  <a:lnTo>
                    <a:pt x="3469863" y="572570"/>
                  </a:lnTo>
                  <a:lnTo>
                    <a:pt x="3414556" y="601517"/>
                  </a:lnTo>
                  <a:lnTo>
                    <a:pt x="3359489" y="628712"/>
                  </a:lnTo>
                  <a:lnTo>
                    <a:pt x="3304701" y="653757"/>
                  </a:lnTo>
                  <a:lnTo>
                    <a:pt x="3250112" y="676334"/>
                  </a:lnTo>
                  <a:lnTo>
                    <a:pt x="3195841" y="696202"/>
                  </a:lnTo>
                  <a:lnTo>
                    <a:pt x="3141809" y="713085"/>
                  </a:lnTo>
                  <a:lnTo>
                    <a:pt x="3088056" y="726901"/>
                  </a:lnTo>
                  <a:lnTo>
                    <a:pt x="3034542" y="737453"/>
                  </a:lnTo>
                  <a:lnTo>
                    <a:pt x="2981346" y="744620"/>
                  </a:lnTo>
                  <a:lnTo>
                    <a:pt x="2928429" y="748402"/>
                  </a:lnTo>
                  <a:lnTo>
                    <a:pt x="2875791" y="748761"/>
                  </a:lnTo>
                  <a:lnTo>
                    <a:pt x="2823471" y="745655"/>
                  </a:lnTo>
                  <a:lnTo>
                    <a:pt x="2771470" y="739165"/>
                  </a:lnTo>
                  <a:lnTo>
                    <a:pt x="2719748" y="729370"/>
                  </a:lnTo>
                  <a:lnTo>
                    <a:pt x="2668344" y="716270"/>
                  </a:lnTo>
                  <a:lnTo>
                    <a:pt x="2617259" y="700064"/>
                  </a:lnTo>
                  <a:lnTo>
                    <a:pt x="2566492" y="680873"/>
                  </a:lnTo>
                  <a:lnTo>
                    <a:pt x="2516083" y="658814"/>
                  </a:lnTo>
                  <a:lnTo>
                    <a:pt x="2465954" y="634008"/>
                  </a:lnTo>
                  <a:lnTo>
                    <a:pt x="2416222" y="606733"/>
                  </a:lnTo>
                  <a:lnTo>
                    <a:pt x="2366809" y="577109"/>
                  </a:lnTo>
                  <a:lnTo>
                    <a:pt x="2317754" y="545494"/>
                  </a:lnTo>
                  <a:lnTo>
                    <a:pt x="2269058" y="515870"/>
                  </a:lnTo>
                  <a:lnTo>
                    <a:pt x="2220720" y="489711"/>
                  </a:lnTo>
                  <a:lnTo>
                    <a:pt x="2172740" y="466975"/>
                  </a:lnTo>
                  <a:lnTo>
                    <a:pt x="2125159" y="447584"/>
                  </a:lnTo>
                  <a:lnTo>
                    <a:pt x="2077936" y="431538"/>
                  </a:lnTo>
                  <a:lnTo>
                    <a:pt x="2031111" y="418637"/>
                  </a:lnTo>
                  <a:lnTo>
                    <a:pt x="1984644" y="408802"/>
                  </a:lnTo>
                  <a:lnTo>
                    <a:pt x="1938616" y="401914"/>
                  </a:lnTo>
                  <a:lnTo>
                    <a:pt x="1892945" y="397813"/>
                  </a:lnTo>
                  <a:lnTo>
                    <a:pt x="1847713" y="396340"/>
                  </a:lnTo>
                  <a:lnTo>
                    <a:pt x="1802879" y="397375"/>
                  </a:lnTo>
                  <a:lnTo>
                    <a:pt x="1758443" y="400719"/>
                  </a:lnTo>
                  <a:lnTo>
                    <a:pt x="1714445" y="406214"/>
                  </a:lnTo>
                  <a:lnTo>
                    <a:pt x="1670885" y="413660"/>
                  </a:lnTo>
                  <a:lnTo>
                    <a:pt x="1627724" y="422937"/>
                  </a:lnTo>
                  <a:lnTo>
                    <a:pt x="1585000" y="433807"/>
                  </a:lnTo>
                  <a:lnTo>
                    <a:pt x="1542754" y="446111"/>
                  </a:lnTo>
                  <a:lnTo>
                    <a:pt x="1500946" y="459649"/>
                  </a:lnTo>
                  <a:lnTo>
                    <a:pt x="1459576" y="474301"/>
                  </a:lnTo>
                  <a:lnTo>
                    <a:pt x="1418684" y="489870"/>
                  </a:lnTo>
                  <a:lnTo>
                    <a:pt x="1378230" y="506195"/>
                  </a:lnTo>
                  <a:lnTo>
                    <a:pt x="1338253" y="523077"/>
                  </a:lnTo>
                  <a:lnTo>
                    <a:pt x="1298755" y="540398"/>
                  </a:lnTo>
                  <a:lnTo>
                    <a:pt x="1259734" y="557957"/>
                  </a:lnTo>
                  <a:lnTo>
                    <a:pt x="1221231" y="575676"/>
                  </a:lnTo>
                  <a:lnTo>
                    <a:pt x="1183205" y="593355"/>
                  </a:lnTo>
                  <a:lnTo>
                    <a:pt x="1145618" y="610874"/>
                  </a:lnTo>
                  <a:lnTo>
                    <a:pt x="1108588" y="628115"/>
                  </a:lnTo>
                  <a:lnTo>
                    <a:pt x="1072076" y="644958"/>
                  </a:lnTo>
                  <a:lnTo>
                    <a:pt x="1036041" y="661322"/>
                  </a:lnTo>
                  <a:lnTo>
                    <a:pt x="1000524" y="677090"/>
                  </a:lnTo>
                  <a:lnTo>
                    <a:pt x="965525" y="692141"/>
                  </a:lnTo>
                  <a:lnTo>
                    <a:pt x="931083" y="706395"/>
                  </a:lnTo>
                  <a:lnTo>
                    <a:pt x="897159" y="719814"/>
                  </a:lnTo>
                  <a:lnTo>
                    <a:pt x="863793" y="732277"/>
                  </a:lnTo>
                  <a:lnTo>
                    <a:pt x="830943" y="743784"/>
                  </a:lnTo>
                  <a:lnTo>
                    <a:pt x="798652" y="754256"/>
                  </a:lnTo>
                  <a:lnTo>
                    <a:pt x="766917" y="763652"/>
                  </a:lnTo>
                  <a:lnTo>
                    <a:pt x="735741" y="771974"/>
                  </a:lnTo>
                  <a:lnTo>
                    <a:pt x="705121" y="779141"/>
                  </a:lnTo>
                  <a:lnTo>
                    <a:pt x="675099" y="785154"/>
                  </a:lnTo>
                  <a:lnTo>
                    <a:pt x="645635" y="790011"/>
                  </a:lnTo>
                  <a:lnTo>
                    <a:pt x="616767" y="793714"/>
                  </a:lnTo>
                  <a:lnTo>
                    <a:pt x="588497" y="796263"/>
                  </a:lnTo>
                  <a:lnTo>
                    <a:pt x="560784" y="797696"/>
                  </a:lnTo>
                  <a:lnTo>
                    <a:pt x="533669" y="798015"/>
                  </a:lnTo>
                  <a:lnTo>
                    <a:pt x="507190" y="797178"/>
                  </a:lnTo>
                  <a:lnTo>
                    <a:pt x="481309" y="795307"/>
                  </a:lnTo>
                  <a:lnTo>
                    <a:pt x="456025" y="792440"/>
                  </a:lnTo>
                  <a:lnTo>
                    <a:pt x="431379" y="788538"/>
                  </a:lnTo>
                  <a:lnTo>
                    <a:pt x="407329" y="784317"/>
                  </a:lnTo>
                  <a:lnTo>
                    <a:pt x="383956" y="780256"/>
                  </a:lnTo>
                  <a:lnTo>
                    <a:pt x="361181" y="776274"/>
                  </a:lnTo>
                  <a:lnTo>
                    <a:pt x="339043" y="772412"/>
                  </a:lnTo>
                  <a:lnTo>
                    <a:pt x="317581" y="768669"/>
                  </a:lnTo>
                  <a:lnTo>
                    <a:pt x="296757" y="765046"/>
                  </a:lnTo>
                  <a:lnTo>
                    <a:pt x="276570" y="761582"/>
                  </a:lnTo>
                  <a:lnTo>
                    <a:pt x="257099" y="758237"/>
                  </a:lnTo>
                  <a:lnTo>
                    <a:pt x="238226" y="755012"/>
                  </a:lnTo>
                  <a:lnTo>
                    <a:pt x="220069" y="751906"/>
                  </a:lnTo>
                  <a:lnTo>
                    <a:pt x="202589" y="748960"/>
                  </a:lnTo>
                  <a:lnTo>
                    <a:pt x="185787" y="746133"/>
                  </a:lnTo>
                  <a:lnTo>
                    <a:pt x="169701" y="743465"/>
                  </a:lnTo>
                  <a:lnTo>
                    <a:pt x="154251" y="740877"/>
                  </a:lnTo>
                  <a:lnTo>
                    <a:pt x="139519" y="738448"/>
                  </a:lnTo>
                  <a:lnTo>
                    <a:pt x="125543" y="736179"/>
                  </a:lnTo>
                  <a:lnTo>
                    <a:pt x="112205" y="733989"/>
                  </a:lnTo>
                  <a:lnTo>
                    <a:pt x="99622" y="731958"/>
                  </a:lnTo>
                  <a:lnTo>
                    <a:pt x="87757" y="730047"/>
                  </a:lnTo>
                  <a:lnTo>
                    <a:pt x="76608" y="728295"/>
                  </a:lnTo>
                  <a:lnTo>
                    <a:pt x="66216" y="726622"/>
                  </a:lnTo>
                  <a:lnTo>
                    <a:pt x="56540" y="725109"/>
                  </a:lnTo>
                  <a:lnTo>
                    <a:pt x="47621" y="723716"/>
                  </a:lnTo>
                  <a:lnTo>
                    <a:pt x="39459" y="722402"/>
                  </a:lnTo>
                  <a:lnTo>
                    <a:pt x="32013" y="721247"/>
                  </a:lnTo>
                  <a:lnTo>
                    <a:pt x="25364" y="720212"/>
                  </a:lnTo>
                  <a:lnTo>
                    <a:pt x="19431" y="719336"/>
                  </a:lnTo>
                  <a:lnTo>
                    <a:pt x="14334" y="718540"/>
                  </a:lnTo>
                  <a:lnTo>
                    <a:pt x="9954" y="717863"/>
                  </a:lnTo>
                  <a:lnTo>
                    <a:pt x="6371" y="717305"/>
                  </a:lnTo>
                  <a:lnTo>
                    <a:pt x="3584" y="716907"/>
                  </a:lnTo>
                  <a:lnTo>
                    <a:pt x="1593" y="716589"/>
                  </a:lnTo>
                  <a:lnTo>
                    <a:pt x="398" y="716390"/>
                  </a:lnTo>
                  <a:lnTo>
                    <a:pt x="0" y="71635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0555EF7-5C67-F76A-60AD-47DB42029795}"/>
                </a:ext>
              </a:extLst>
            </p:cNvPr>
            <p:cNvSpPr/>
            <p:nvPr/>
          </p:nvSpPr>
          <p:spPr>
            <a:xfrm>
              <a:off x="1513" y="2859017"/>
              <a:ext cx="12187779" cy="1413507"/>
            </a:xfrm>
            <a:custGeom>
              <a:avLst/>
              <a:gdLst>
                <a:gd name="connsiteX0" fmla="*/ 12187780 w 12187779"/>
                <a:gd name="connsiteY0" fmla="*/ 725269 h 1413507"/>
                <a:gd name="connsiteX1" fmla="*/ 12187381 w 12187779"/>
                <a:gd name="connsiteY1" fmla="*/ 725189 h 1413507"/>
                <a:gd name="connsiteX2" fmla="*/ 12186226 w 12187779"/>
                <a:gd name="connsiteY2" fmla="*/ 725030 h 1413507"/>
                <a:gd name="connsiteX3" fmla="*/ 12184116 w 12187779"/>
                <a:gd name="connsiteY3" fmla="*/ 724711 h 1413507"/>
                <a:gd name="connsiteX4" fmla="*/ 12181369 w 12187779"/>
                <a:gd name="connsiteY4" fmla="*/ 724273 h 1413507"/>
                <a:gd name="connsiteX5" fmla="*/ 12177825 w 12187779"/>
                <a:gd name="connsiteY5" fmla="*/ 723716 h 1413507"/>
                <a:gd name="connsiteX6" fmla="*/ 12173365 w 12187779"/>
                <a:gd name="connsiteY6" fmla="*/ 723039 h 1413507"/>
                <a:gd name="connsiteX7" fmla="*/ 12168269 w 12187779"/>
                <a:gd name="connsiteY7" fmla="*/ 722243 h 1413507"/>
                <a:gd name="connsiteX8" fmla="*/ 12162376 w 12187779"/>
                <a:gd name="connsiteY8" fmla="*/ 721367 h 1413507"/>
                <a:gd name="connsiteX9" fmla="*/ 12155687 w 12187779"/>
                <a:gd name="connsiteY9" fmla="*/ 720411 h 1413507"/>
                <a:gd name="connsiteX10" fmla="*/ 12148360 w 12187779"/>
                <a:gd name="connsiteY10" fmla="*/ 719376 h 1413507"/>
                <a:gd name="connsiteX11" fmla="*/ 12140079 w 12187779"/>
                <a:gd name="connsiteY11" fmla="*/ 718261 h 1413507"/>
                <a:gd name="connsiteX12" fmla="*/ 12131200 w 12187779"/>
                <a:gd name="connsiteY12" fmla="*/ 717106 h 1413507"/>
                <a:gd name="connsiteX13" fmla="*/ 12121484 w 12187779"/>
                <a:gd name="connsiteY13" fmla="*/ 715951 h 1413507"/>
                <a:gd name="connsiteX14" fmla="*/ 12111132 w 12187779"/>
                <a:gd name="connsiteY14" fmla="*/ 714717 h 1413507"/>
                <a:gd name="connsiteX15" fmla="*/ 12100023 w 12187779"/>
                <a:gd name="connsiteY15" fmla="*/ 713523 h 1413507"/>
                <a:gd name="connsiteX16" fmla="*/ 12088077 w 12187779"/>
                <a:gd name="connsiteY16" fmla="*/ 712368 h 1413507"/>
                <a:gd name="connsiteX17" fmla="*/ 12075496 w 12187779"/>
                <a:gd name="connsiteY17" fmla="*/ 711213 h 1413507"/>
                <a:gd name="connsiteX18" fmla="*/ 12062276 w 12187779"/>
                <a:gd name="connsiteY18" fmla="*/ 710178 h 1413507"/>
                <a:gd name="connsiteX19" fmla="*/ 12048260 w 12187779"/>
                <a:gd name="connsiteY19" fmla="*/ 709262 h 1413507"/>
                <a:gd name="connsiteX20" fmla="*/ 12033448 w 12187779"/>
                <a:gd name="connsiteY20" fmla="*/ 708466 h 1413507"/>
                <a:gd name="connsiteX21" fmla="*/ 12018119 w 12187779"/>
                <a:gd name="connsiteY21" fmla="*/ 707869 h 1413507"/>
                <a:gd name="connsiteX22" fmla="*/ 12001992 w 12187779"/>
                <a:gd name="connsiteY22" fmla="*/ 707510 h 1413507"/>
                <a:gd name="connsiteX23" fmla="*/ 11985110 w 12187779"/>
                <a:gd name="connsiteY23" fmla="*/ 707431 h 1413507"/>
                <a:gd name="connsiteX24" fmla="*/ 11967671 w 12187779"/>
                <a:gd name="connsiteY24" fmla="*/ 707669 h 1413507"/>
                <a:gd name="connsiteX25" fmla="*/ 11949474 w 12187779"/>
                <a:gd name="connsiteY25" fmla="*/ 708307 h 1413507"/>
                <a:gd name="connsiteX26" fmla="*/ 11930601 w 12187779"/>
                <a:gd name="connsiteY26" fmla="*/ 709421 h 1413507"/>
                <a:gd name="connsiteX27" fmla="*/ 11911210 w 12187779"/>
                <a:gd name="connsiteY27" fmla="*/ 711054 h 1413507"/>
                <a:gd name="connsiteX28" fmla="*/ 11891023 w 12187779"/>
                <a:gd name="connsiteY28" fmla="*/ 713324 h 1413507"/>
                <a:gd name="connsiteX29" fmla="*/ 11870198 w 12187779"/>
                <a:gd name="connsiteY29" fmla="*/ 716230 h 1413507"/>
                <a:gd name="connsiteX30" fmla="*/ 11848736 w 12187779"/>
                <a:gd name="connsiteY30" fmla="*/ 719973 h 1413507"/>
                <a:gd name="connsiteX31" fmla="*/ 11826599 w 12187779"/>
                <a:gd name="connsiteY31" fmla="*/ 724592 h 1413507"/>
                <a:gd name="connsiteX32" fmla="*/ 11803783 w 12187779"/>
                <a:gd name="connsiteY32" fmla="*/ 730246 h 1413507"/>
                <a:gd name="connsiteX33" fmla="*/ 11780450 w 12187779"/>
                <a:gd name="connsiteY33" fmla="*/ 736577 h 1413507"/>
                <a:gd name="connsiteX34" fmla="*/ 11756361 w 12187779"/>
                <a:gd name="connsiteY34" fmla="*/ 743505 h 1413507"/>
                <a:gd name="connsiteX35" fmla="*/ 11731714 w 12187779"/>
                <a:gd name="connsiteY35" fmla="*/ 751030 h 1413507"/>
                <a:gd name="connsiteX36" fmla="*/ 11706430 w 12187779"/>
                <a:gd name="connsiteY36" fmla="*/ 759113 h 1413507"/>
                <a:gd name="connsiteX37" fmla="*/ 11680509 w 12187779"/>
                <a:gd name="connsiteY37" fmla="*/ 767793 h 1413507"/>
                <a:gd name="connsiteX38" fmla="*/ 11654031 w 12187779"/>
                <a:gd name="connsiteY38" fmla="*/ 776991 h 1413507"/>
                <a:gd name="connsiteX39" fmla="*/ 11626915 w 12187779"/>
                <a:gd name="connsiteY39" fmla="*/ 786746 h 1413507"/>
                <a:gd name="connsiteX40" fmla="*/ 11599283 w 12187779"/>
                <a:gd name="connsiteY40" fmla="*/ 796979 h 1413507"/>
                <a:gd name="connsiteX41" fmla="*/ 11570972 w 12187779"/>
                <a:gd name="connsiteY41" fmla="*/ 807650 h 1413507"/>
                <a:gd name="connsiteX42" fmla="*/ 11542145 w 12187779"/>
                <a:gd name="connsiteY42" fmla="*/ 818799 h 1413507"/>
                <a:gd name="connsiteX43" fmla="*/ 11512680 w 12187779"/>
                <a:gd name="connsiteY43" fmla="*/ 830306 h 1413507"/>
                <a:gd name="connsiteX44" fmla="*/ 11482658 w 12187779"/>
                <a:gd name="connsiteY44" fmla="*/ 842172 h 1413507"/>
                <a:gd name="connsiteX45" fmla="*/ 11451999 w 12187779"/>
                <a:gd name="connsiteY45" fmla="*/ 854316 h 1413507"/>
                <a:gd name="connsiteX46" fmla="*/ 11420822 w 12187779"/>
                <a:gd name="connsiteY46" fmla="*/ 866699 h 1413507"/>
                <a:gd name="connsiteX47" fmla="*/ 11389128 w 12187779"/>
                <a:gd name="connsiteY47" fmla="*/ 879202 h 1413507"/>
                <a:gd name="connsiteX48" fmla="*/ 11356757 w 12187779"/>
                <a:gd name="connsiteY48" fmla="*/ 891824 h 1413507"/>
                <a:gd name="connsiteX49" fmla="*/ 11324026 w 12187779"/>
                <a:gd name="connsiteY49" fmla="*/ 904486 h 1413507"/>
                <a:gd name="connsiteX50" fmla="*/ 11290580 w 12187779"/>
                <a:gd name="connsiteY50" fmla="*/ 917068 h 1413507"/>
                <a:gd name="connsiteX51" fmla="*/ 11256656 w 12187779"/>
                <a:gd name="connsiteY51" fmla="*/ 929491 h 1413507"/>
                <a:gd name="connsiteX52" fmla="*/ 11222215 w 12187779"/>
                <a:gd name="connsiteY52" fmla="*/ 941714 h 1413507"/>
                <a:gd name="connsiteX53" fmla="*/ 11187215 w 12187779"/>
                <a:gd name="connsiteY53" fmla="*/ 953580 h 1413507"/>
                <a:gd name="connsiteX54" fmla="*/ 11151739 w 12187779"/>
                <a:gd name="connsiteY54" fmla="*/ 965047 h 1413507"/>
                <a:gd name="connsiteX55" fmla="*/ 11115704 w 12187779"/>
                <a:gd name="connsiteY55" fmla="*/ 976037 h 1413507"/>
                <a:gd name="connsiteX56" fmla="*/ 11079151 w 12187779"/>
                <a:gd name="connsiteY56" fmla="*/ 986389 h 1413507"/>
                <a:gd name="connsiteX57" fmla="*/ 11042082 w 12187779"/>
                <a:gd name="connsiteY57" fmla="*/ 996105 h 1413507"/>
                <a:gd name="connsiteX58" fmla="*/ 11004574 w 12187779"/>
                <a:gd name="connsiteY58" fmla="*/ 1005024 h 1413507"/>
                <a:gd name="connsiteX59" fmla="*/ 10966469 w 12187779"/>
                <a:gd name="connsiteY59" fmla="*/ 1013027 h 1413507"/>
                <a:gd name="connsiteX60" fmla="*/ 10927966 w 12187779"/>
                <a:gd name="connsiteY60" fmla="*/ 1020114 h 1413507"/>
                <a:gd name="connsiteX61" fmla="*/ 10889024 w 12187779"/>
                <a:gd name="connsiteY61" fmla="*/ 1026127 h 1413507"/>
                <a:gd name="connsiteX62" fmla="*/ 10849486 w 12187779"/>
                <a:gd name="connsiteY62" fmla="*/ 1030984 h 1413507"/>
                <a:gd name="connsiteX63" fmla="*/ 10809510 w 12187779"/>
                <a:gd name="connsiteY63" fmla="*/ 1034608 h 1413507"/>
                <a:gd name="connsiteX64" fmla="*/ 10769016 w 12187779"/>
                <a:gd name="connsiteY64" fmla="*/ 1036997 h 1413507"/>
                <a:gd name="connsiteX65" fmla="*/ 10728164 w 12187779"/>
                <a:gd name="connsiteY65" fmla="*/ 1038032 h 1413507"/>
                <a:gd name="connsiteX66" fmla="*/ 10686754 w 12187779"/>
                <a:gd name="connsiteY66" fmla="*/ 1037634 h 1413507"/>
                <a:gd name="connsiteX67" fmla="*/ 10644946 w 12187779"/>
                <a:gd name="connsiteY67" fmla="*/ 1035842 h 1413507"/>
                <a:gd name="connsiteX68" fmla="*/ 10602780 w 12187779"/>
                <a:gd name="connsiteY68" fmla="*/ 1032577 h 1413507"/>
                <a:gd name="connsiteX69" fmla="*/ 10560056 w 12187779"/>
                <a:gd name="connsiteY69" fmla="*/ 1027879 h 1413507"/>
                <a:gd name="connsiteX70" fmla="*/ 10516814 w 12187779"/>
                <a:gd name="connsiteY70" fmla="*/ 1021707 h 1413507"/>
                <a:gd name="connsiteX71" fmla="*/ 10473334 w 12187779"/>
                <a:gd name="connsiteY71" fmla="*/ 1014142 h 1413507"/>
                <a:gd name="connsiteX72" fmla="*/ 10429296 w 12187779"/>
                <a:gd name="connsiteY72" fmla="*/ 1005183 h 1413507"/>
                <a:gd name="connsiteX73" fmla="*/ 10384900 w 12187779"/>
                <a:gd name="connsiteY73" fmla="*/ 994950 h 1413507"/>
                <a:gd name="connsiteX74" fmla="*/ 10340106 w 12187779"/>
                <a:gd name="connsiteY74" fmla="*/ 983522 h 1413507"/>
                <a:gd name="connsiteX75" fmla="*/ 10294754 w 12187779"/>
                <a:gd name="connsiteY75" fmla="*/ 971020 h 1413507"/>
                <a:gd name="connsiteX76" fmla="*/ 10249164 w 12187779"/>
                <a:gd name="connsiteY76" fmla="*/ 957641 h 1413507"/>
                <a:gd name="connsiteX77" fmla="*/ 10203056 w 12187779"/>
                <a:gd name="connsiteY77" fmla="*/ 943546 h 1413507"/>
                <a:gd name="connsiteX78" fmla="*/ 10156668 w 12187779"/>
                <a:gd name="connsiteY78" fmla="*/ 929053 h 1413507"/>
                <a:gd name="connsiteX79" fmla="*/ 10109764 w 12187779"/>
                <a:gd name="connsiteY79" fmla="*/ 914360 h 1413507"/>
                <a:gd name="connsiteX80" fmla="*/ 10062621 w 12187779"/>
                <a:gd name="connsiteY80" fmla="*/ 899787 h 1413507"/>
                <a:gd name="connsiteX81" fmla="*/ 10015039 w 12187779"/>
                <a:gd name="connsiteY81" fmla="*/ 885771 h 1413507"/>
                <a:gd name="connsiteX82" fmla="*/ 9967100 w 12187779"/>
                <a:gd name="connsiteY82" fmla="*/ 872632 h 1413507"/>
                <a:gd name="connsiteX83" fmla="*/ 9918761 w 12187779"/>
                <a:gd name="connsiteY83" fmla="*/ 860965 h 1413507"/>
                <a:gd name="connsiteX84" fmla="*/ 9869985 w 12187779"/>
                <a:gd name="connsiteY84" fmla="*/ 847388 h 1413507"/>
                <a:gd name="connsiteX85" fmla="*/ 9820930 w 12187779"/>
                <a:gd name="connsiteY85" fmla="*/ 826962 h 1413507"/>
                <a:gd name="connsiteX86" fmla="*/ 9771518 w 12187779"/>
                <a:gd name="connsiteY86" fmla="*/ 800244 h 1413507"/>
                <a:gd name="connsiteX87" fmla="*/ 9721786 w 12187779"/>
                <a:gd name="connsiteY87" fmla="*/ 767873 h 1413507"/>
                <a:gd name="connsiteX88" fmla="*/ 9671696 w 12187779"/>
                <a:gd name="connsiteY88" fmla="*/ 730564 h 1413507"/>
                <a:gd name="connsiteX89" fmla="*/ 9621248 w 12187779"/>
                <a:gd name="connsiteY89" fmla="*/ 688995 h 1413507"/>
                <a:gd name="connsiteX90" fmla="*/ 9570481 w 12187779"/>
                <a:gd name="connsiteY90" fmla="*/ 643843 h 1413507"/>
                <a:gd name="connsiteX91" fmla="*/ 9519395 w 12187779"/>
                <a:gd name="connsiteY91" fmla="*/ 595903 h 1413507"/>
                <a:gd name="connsiteX92" fmla="*/ 9467992 w 12187779"/>
                <a:gd name="connsiteY92" fmla="*/ 545853 h 1413507"/>
                <a:gd name="connsiteX93" fmla="*/ 9416309 w 12187779"/>
                <a:gd name="connsiteY93" fmla="*/ 494369 h 1413507"/>
                <a:gd name="connsiteX94" fmla="*/ 9364268 w 12187779"/>
                <a:gd name="connsiteY94" fmla="*/ 442288 h 1413507"/>
                <a:gd name="connsiteX95" fmla="*/ 9311949 w 12187779"/>
                <a:gd name="connsiteY95" fmla="*/ 390208 h 1413507"/>
                <a:gd name="connsiteX96" fmla="*/ 9259311 w 12187779"/>
                <a:gd name="connsiteY96" fmla="*/ 338923 h 1413507"/>
                <a:gd name="connsiteX97" fmla="*/ 9206394 w 12187779"/>
                <a:gd name="connsiteY97" fmla="*/ 289112 h 1413507"/>
                <a:gd name="connsiteX98" fmla="*/ 9153198 w 12187779"/>
                <a:gd name="connsiteY98" fmla="*/ 241371 h 1413507"/>
                <a:gd name="connsiteX99" fmla="*/ 9099723 w 12187779"/>
                <a:gd name="connsiteY99" fmla="*/ 196418 h 1413507"/>
                <a:gd name="connsiteX100" fmla="*/ 9045970 w 12187779"/>
                <a:gd name="connsiteY100" fmla="*/ 154809 h 1413507"/>
                <a:gd name="connsiteX101" fmla="*/ 8991898 w 12187779"/>
                <a:gd name="connsiteY101" fmla="*/ 117142 h 1413507"/>
                <a:gd name="connsiteX102" fmla="*/ 8937628 w 12187779"/>
                <a:gd name="connsiteY102" fmla="*/ 83974 h 1413507"/>
                <a:gd name="connsiteX103" fmla="*/ 8883079 w 12187779"/>
                <a:gd name="connsiteY103" fmla="*/ 55744 h 1413507"/>
                <a:gd name="connsiteX104" fmla="*/ 8828251 w 12187779"/>
                <a:gd name="connsiteY104" fmla="*/ 32889 h 1413507"/>
                <a:gd name="connsiteX105" fmla="*/ 8773183 w 12187779"/>
                <a:gd name="connsiteY105" fmla="*/ 15807 h 1413507"/>
                <a:gd name="connsiteX106" fmla="*/ 8717878 w 12187779"/>
                <a:gd name="connsiteY106" fmla="*/ 4738 h 1413507"/>
                <a:gd name="connsiteX107" fmla="*/ 8662332 w 12187779"/>
                <a:gd name="connsiteY107" fmla="*/ 0 h 1413507"/>
                <a:gd name="connsiteX108" fmla="*/ 8606548 w 12187779"/>
                <a:gd name="connsiteY108" fmla="*/ 1712 h 1413507"/>
                <a:gd name="connsiteX109" fmla="*/ 8550566 w 12187779"/>
                <a:gd name="connsiteY109" fmla="*/ 9914 h 1413507"/>
                <a:gd name="connsiteX110" fmla="*/ 8494304 w 12187779"/>
                <a:gd name="connsiteY110" fmla="*/ 24607 h 1413507"/>
                <a:gd name="connsiteX111" fmla="*/ 8437883 w 12187779"/>
                <a:gd name="connsiteY111" fmla="*/ 45670 h 1413507"/>
                <a:gd name="connsiteX112" fmla="*/ 8381224 w 12187779"/>
                <a:gd name="connsiteY112" fmla="*/ 72905 h 1413507"/>
                <a:gd name="connsiteX113" fmla="*/ 8324365 w 12187779"/>
                <a:gd name="connsiteY113" fmla="*/ 105913 h 1413507"/>
                <a:gd name="connsiteX114" fmla="*/ 8267307 w 12187779"/>
                <a:gd name="connsiteY114" fmla="*/ 144257 h 1413507"/>
                <a:gd name="connsiteX115" fmla="*/ 8210050 w 12187779"/>
                <a:gd name="connsiteY115" fmla="*/ 187379 h 1413507"/>
                <a:gd name="connsiteX116" fmla="*/ 8152594 w 12187779"/>
                <a:gd name="connsiteY116" fmla="*/ 234563 h 1413507"/>
                <a:gd name="connsiteX117" fmla="*/ 8094939 w 12187779"/>
                <a:gd name="connsiteY117" fmla="*/ 284971 h 1413507"/>
                <a:gd name="connsiteX118" fmla="*/ 8037124 w 12187779"/>
                <a:gd name="connsiteY118" fmla="*/ 337609 h 1413507"/>
                <a:gd name="connsiteX119" fmla="*/ 7979150 w 12187779"/>
                <a:gd name="connsiteY119" fmla="*/ 393114 h 1413507"/>
                <a:gd name="connsiteX120" fmla="*/ 7920978 w 12187779"/>
                <a:gd name="connsiteY120" fmla="*/ 455986 h 1413507"/>
                <a:gd name="connsiteX121" fmla="*/ 7862646 w 12187779"/>
                <a:gd name="connsiteY121" fmla="*/ 525148 h 1413507"/>
                <a:gd name="connsiteX122" fmla="*/ 7804194 w 12187779"/>
                <a:gd name="connsiteY122" fmla="*/ 598969 h 1413507"/>
                <a:gd name="connsiteX123" fmla="*/ 7745544 w 12187779"/>
                <a:gd name="connsiteY123" fmla="*/ 676015 h 1413507"/>
                <a:gd name="connsiteX124" fmla="*/ 7686774 w 12187779"/>
                <a:gd name="connsiteY124" fmla="*/ 754733 h 1413507"/>
                <a:gd name="connsiteX125" fmla="*/ 7627844 w 12187779"/>
                <a:gd name="connsiteY125" fmla="*/ 833770 h 1413507"/>
                <a:gd name="connsiteX126" fmla="*/ 7568756 w 12187779"/>
                <a:gd name="connsiteY126" fmla="*/ 911772 h 1413507"/>
                <a:gd name="connsiteX127" fmla="*/ 7509587 w 12187779"/>
                <a:gd name="connsiteY127" fmla="*/ 987464 h 1413507"/>
                <a:gd name="connsiteX128" fmla="*/ 7450260 w 12187779"/>
                <a:gd name="connsiteY128" fmla="*/ 1059732 h 1413507"/>
                <a:gd name="connsiteX129" fmla="*/ 7390813 w 12187779"/>
                <a:gd name="connsiteY129" fmla="*/ 1127461 h 1413507"/>
                <a:gd name="connsiteX130" fmla="*/ 7331286 w 12187779"/>
                <a:gd name="connsiteY130" fmla="*/ 1189696 h 1413507"/>
                <a:gd name="connsiteX131" fmla="*/ 7271601 w 12187779"/>
                <a:gd name="connsiteY131" fmla="*/ 1245559 h 1413507"/>
                <a:gd name="connsiteX132" fmla="*/ 7211835 w 12187779"/>
                <a:gd name="connsiteY132" fmla="*/ 1294255 h 1413507"/>
                <a:gd name="connsiteX133" fmla="*/ 7151990 w 12187779"/>
                <a:gd name="connsiteY133" fmla="*/ 1335227 h 1413507"/>
                <a:gd name="connsiteX134" fmla="*/ 7092025 w 12187779"/>
                <a:gd name="connsiteY134" fmla="*/ 1367877 h 1413507"/>
                <a:gd name="connsiteX135" fmla="*/ 7031981 w 12187779"/>
                <a:gd name="connsiteY135" fmla="*/ 1391966 h 1413507"/>
                <a:gd name="connsiteX136" fmla="*/ 6971817 w 12187779"/>
                <a:gd name="connsiteY136" fmla="*/ 1407177 h 1413507"/>
                <a:gd name="connsiteX137" fmla="*/ 6911614 w 12187779"/>
                <a:gd name="connsiteY137" fmla="*/ 1413507 h 1413507"/>
                <a:gd name="connsiteX138" fmla="*/ 6851331 w 12187779"/>
                <a:gd name="connsiteY138" fmla="*/ 1410999 h 1413507"/>
                <a:gd name="connsiteX139" fmla="*/ 6791008 w 12187779"/>
                <a:gd name="connsiteY139" fmla="*/ 1399970 h 1413507"/>
                <a:gd name="connsiteX140" fmla="*/ 6730566 w 12187779"/>
                <a:gd name="connsiteY140" fmla="*/ 1380857 h 1413507"/>
                <a:gd name="connsiteX141" fmla="*/ 6670123 w 12187779"/>
                <a:gd name="connsiteY141" fmla="*/ 1354180 h 1413507"/>
                <a:gd name="connsiteX142" fmla="*/ 6609601 w 12187779"/>
                <a:gd name="connsiteY142" fmla="*/ 1320813 h 1413507"/>
                <a:gd name="connsiteX143" fmla="*/ 6549000 w 12187779"/>
                <a:gd name="connsiteY143" fmla="*/ 1281713 h 1413507"/>
                <a:gd name="connsiteX144" fmla="*/ 6488398 w 12187779"/>
                <a:gd name="connsiteY144" fmla="*/ 1238073 h 1413507"/>
                <a:gd name="connsiteX145" fmla="*/ 6427796 w 12187779"/>
                <a:gd name="connsiteY145" fmla="*/ 1191169 h 1413507"/>
                <a:gd name="connsiteX146" fmla="*/ 6367115 w 12187779"/>
                <a:gd name="connsiteY146" fmla="*/ 1142632 h 1413507"/>
                <a:gd name="connsiteX147" fmla="*/ 6306434 w 12187779"/>
                <a:gd name="connsiteY147" fmla="*/ 1094174 h 1413507"/>
                <a:gd name="connsiteX148" fmla="*/ 6245713 w 12187779"/>
                <a:gd name="connsiteY148" fmla="*/ 1047668 h 1413507"/>
                <a:gd name="connsiteX149" fmla="*/ 6184952 w 12187779"/>
                <a:gd name="connsiteY149" fmla="*/ 1005302 h 1413507"/>
                <a:gd name="connsiteX150" fmla="*/ 6124230 w 12187779"/>
                <a:gd name="connsiteY150" fmla="*/ 969308 h 1413507"/>
                <a:gd name="connsiteX151" fmla="*/ 6063509 w 12187779"/>
                <a:gd name="connsiteY151" fmla="*/ 937972 h 1413507"/>
                <a:gd name="connsiteX152" fmla="*/ 6002748 w 12187779"/>
                <a:gd name="connsiteY152" fmla="*/ 907472 h 1413507"/>
                <a:gd name="connsiteX153" fmla="*/ 5942027 w 12187779"/>
                <a:gd name="connsiteY153" fmla="*/ 877848 h 1413507"/>
                <a:gd name="connsiteX154" fmla="*/ 5881346 w 12187779"/>
                <a:gd name="connsiteY154" fmla="*/ 849179 h 1413507"/>
                <a:gd name="connsiteX155" fmla="*/ 5820625 w 12187779"/>
                <a:gd name="connsiteY155" fmla="*/ 821546 h 1413507"/>
                <a:gd name="connsiteX156" fmla="*/ 5759984 w 12187779"/>
                <a:gd name="connsiteY156" fmla="*/ 794988 h 1413507"/>
                <a:gd name="connsiteX157" fmla="*/ 5699342 w 12187779"/>
                <a:gd name="connsiteY157" fmla="*/ 769545 h 1413507"/>
                <a:gd name="connsiteX158" fmla="*/ 5638741 w 12187779"/>
                <a:gd name="connsiteY158" fmla="*/ 745257 h 1413507"/>
                <a:gd name="connsiteX159" fmla="*/ 5578179 w 12187779"/>
                <a:gd name="connsiteY159" fmla="*/ 722083 h 1413507"/>
                <a:gd name="connsiteX160" fmla="*/ 5517657 w 12187779"/>
                <a:gd name="connsiteY160" fmla="*/ 700025 h 1413507"/>
                <a:gd name="connsiteX161" fmla="*/ 5457174 w 12187779"/>
                <a:gd name="connsiteY161" fmla="*/ 679081 h 1413507"/>
                <a:gd name="connsiteX162" fmla="*/ 5396772 w 12187779"/>
                <a:gd name="connsiteY162" fmla="*/ 659252 h 1413507"/>
                <a:gd name="connsiteX163" fmla="*/ 5336409 w 12187779"/>
                <a:gd name="connsiteY163" fmla="*/ 640418 h 1413507"/>
                <a:gd name="connsiteX164" fmla="*/ 5276126 w 12187779"/>
                <a:gd name="connsiteY164" fmla="*/ 622501 h 1413507"/>
                <a:gd name="connsiteX165" fmla="*/ 5215923 w 12187779"/>
                <a:gd name="connsiteY165" fmla="*/ 605539 h 1413507"/>
                <a:gd name="connsiteX166" fmla="*/ 5155799 w 12187779"/>
                <a:gd name="connsiteY166" fmla="*/ 589333 h 1413507"/>
                <a:gd name="connsiteX167" fmla="*/ 5095755 w 12187779"/>
                <a:gd name="connsiteY167" fmla="*/ 573884 h 1413507"/>
                <a:gd name="connsiteX168" fmla="*/ 5035790 w 12187779"/>
                <a:gd name="connsiteY168" fmla="*/ 559032 h 1413507"/>
                <a:gd name="connsiteX169" fmla="*/ 4975905 w 12187779"/>
                <a:gd name="connsiteY169" fmla="*/ 544738 h 1413507"/>
                <a:gd name="connsiteX170" fmla="*/ 4916140 w 12187779"/>
                <a:gd name="connsiteY170" fmla="*/ 530802 h 1413507"/>
                <a:gd name="connsiteX171" fmla="*/ 4856493 w 12187779"/>
                <a:gd name="connsiteY171" fmla="*/ 517184 h 1413507"/>
                <a:gd name="connsiteX172" fmla="*/ 4796927 w 12187779"/>
                <a:gd name="connsiteY172" fmla="*/ 503726 h 1413507"/>
                <a:gd name="connsiteX173" fmla="*/ 4737480 w 12187779"/>
                <a:gd name="connsiteY173" fmla="*/ 490348 h 1413507"/>
                <a:gd name="connsiteX174" fmla="*/ 4678193 w 12187779"/>
                <a:gd name="connsiteY174" fmla="*/ 476850 h 1413507"/>
                <a:gd name="connsiteX175" fmla="*/ 4618985 w 12187779"/>
                <a:gd name="connsiteY175" fmla="*/ 463153 h 1413507"/>
                <a:gd name="connsiteX176" fmla="*/ 4559936 w 12187779"/>
                <a:gd name="connsiteY176" fmla="*/ 449097 h 1413507"/>
                <a:gd name="connsiteX177" fmla="*/ 4501007 w 12187779"/>
                <a:gd name="connsiteY177" fmla="*/ 434564 h 1413507"/>
                <a:gd name="connsiteX178" fmla="*/ 4442236 w 12187779"/>
                <a:gd name="connsiteY178" fmla="*/ 419354 h 1413507"/>
                <a:gd name="connsiteX179" fmla="*/ 4383586 w 12187779"/>
                <a:gd name="connsiteY179" fmla="*/ 403427 h 1413507"/>
                <a:gd name="connsiteX180" fmla="*/ 4325094 w 12187779"/>
                <a:gd name="connsiteY180" fmla="*/ 386544 h 1413507"/>
                <a:gd name="connsiteX181" fmla="*/ 4266762 w 12187779"/>
                <a:gd name="connsiteY181" fmla="*/ 368667 h 1413507"/>
                <a:gd name="connsiteX182" fmla="*/ 4208629 w 12187779"/>
                <a:gd name="connsiteY182" fmla="*/ 350072 h 1413507"/>
                <a:gd name="connsiteX183" fmla="*/ 4150616 w 12187779"/>
                <a:gd name="connsiteY183" fmla="*/ 338724 h 1413507"/>
                <a:gd name="connsiteX184" fmla="*/ 4092801 w 12187779"/>
                <a:gd name="connsiteY184" fmla="*/ 336295 h 1413507"/>
                <a:gd name="connsiteX185" fmla="*/ 4035186 w 12187779"/>
                <a:gd name="connsiteY185" fmla="*/ 341472 h 1413507"/>
                <a:gd name="connsiteX186" fmla="*/ 3977730 w 12187779"/>
                <a:gd name="connsiteY186" fmla="*/ 353098 h 1413507"/>
                <a:gd name="connsiteX187" fmla="*/ 3920473 w 12187779"/>
                <a:gd name="connsiteY187" fmla="*/ 370060 h 1413507"/>
                <a:gd name="connsiteX188" fmla="*/ 3863375 w 12187779"/>
                <a:gd name="connsiteY188" fmla="*/ 391362 h 1413507"/>
                <a:gd name="connsiteX189" fmla="*/ 3806516 w 12187779"/>
                <a:gd name="connsiteY189" fmla="*/ 415969 h 1413507"/>
                <a:gd name="connsiteX190" fmla="*/ 3749856 w 12187779"/>
                <a:gd name="connsiteY190" fmla="*/ 443085 h 1413507"/>
                <a:gd name="connsiteX191" fmla="*/ 3693435 w 12187779"/>
                <a:gd name="connsiteY191" fmla="*/ 471873 h 1413507"/>
                <a:gd name="connsiteX192" fmla="*/ 3637214 w 12187779"/>
                <a:gd name="connsiteY192" fmla="*/ 501576 h 1413507"/>
                <a:gd name="connsiteX193" fmla="*/ 3581191 w 12187779"/>
                <a:gd name="connsiteY193" fmla="*/ 531598 h 1413507"/>
                <a:gd name="connsiteX194" fmla="*/ 3525407 w 12187779"/>
                <a:gd name="connsiteY194" fmla="*/ 561262 h 1413507"/>
                <a:gd name="connsiteX195" fmla="*/ 3469863 w 12187779"/>
                <a:gd name="connsiteY195" fmla="*/ 590090 h 1413507"/>
                <a:gd name="connsiteX196" fmla="*/ 3414556 w 12187779"/>
                <a:gd name="connsiteY196" fmla="*/ 617563 h 1413507"/>
                <a:gd name="connsiteX197" fmla="*/ 3359489 w 12187779"/>
                <a:gd name="connsiteY197" fmla="*/ 643285 h 1413507"/>
                <a:gd name="connsiteX198" fmla="*/ 3304701 w 12187779"/>
                <a:gd name="connsiteY198" fmla="*/ 666897 h 1413507"/>
                <a:gd name="connsiteX199" fmla="*/ 3250112 w 12187779"/>
                <a:gd name="connsiteY199" fmla="*/ 688079 h 1413507"/>
                <a:gd name="connsiteX200" fmla="*/ 3195841 w 12187779"/>
                <a:gd name="connsiteY200" fmla="*/ 706555 h 1413507"/>
                <a:gd name="connsiteX201" fmla="*/ 3141809 w 12187779"/>
                <a:gd name="connsiteY201" fmla="*/ 722123 h 1413507"/>
                <a:gd name="connsiteX202" fmla="*/ 3088056 w 12187779"/>
                <a:gd name="connsiteY202" fmla="*/ 734626 h 1413507"/>
                <a:gd name="connsiteX203" fmla="*/ 3034542 w 12187779"/>
                <a:gd name="connsiteY203" fmla="*/ 743863 h 1413507"/>
                <a:gd name="connsiteX204" fmla="*/ 2981346 w 12187779"/>
                <a:gd name="connsiteY204" fmla="*/ 749836 h 1413507"/>
                <a:gd name="connsiteX205" fmla="*/ 2928429 w 12187779"/>
                <a:gd name="connsiteY205" fmla="*/ 752424 h 1413507"/>
                <a:gd name="connsiteX206" fmla="*/ 2875791 w 12187779"/>
                <a:gd name="connsiteY206" fmla="*/ 751628 h 1413507"/>
                <a:gd name="connsiteX207" fmla="*/ 2823471 w 12187779"/>
                <a:gd name="connsiteY207" fmla="*/ 747447 h 1413507"/>
                <a:gd name="connsiteX208" fmla="*/ 2771470 w 12187779"/>
                <a:gd name="connsiteY208" fmla="*/ 739961 h 1413507"/>
                <a:gd name="connsiteX209" fmla="*/ 2719748 w 12187779"/>
                <a:gd name="connsiteY209" fmla="*/ 729171 h 1413507"/>
                <a:gd name="connsiteX210" fmla="*/ 2668344 w 12187779"/>
                <a:gd name="connsiteY210" fmla="*/ 715155 h 1413507"/>
                <a:gd name="connsiteX211" fmla="*/ 2617259 w 12187779"/>
                <a:gd name="connsiteY211" fmla="*/ 698113 h 1413507"/>
                <a:gd name="connsiteX212" fmla="*/ 2566492 w 12187779"/>
                <a:gd name="connsiteY212" fmla="*/ 678085 h 1413507"/>
                <a:gd name="connsiteX213" fmla="*/ 2516083 w 12187779"/>
                <a:gd name="connsiteY213" fmla="*/ 655310 h 1413507"/>
                <a:gd name="connsiteX214" fmla="*/ 2465954 w 12187779"/>
                <a:gd name="connsiteY214" fmla="*/ 629867 h 1413507"/>
                <a:gd name="connsiteX215" fmla="*/ 2416222 w 12187779"/>
                <a:gd name="connsiteY215" fmla="*/ 601995 h 1413507"/>
                <a:gd name="connsiteX216" fmla="*/ 2366809 w 12187779"/>
                <a:gd name="connsiteY216" fmla="*/ 571853 h 1413507"/>
                <a:gd name="connsiteX217" fmla="*/ 2317754 w 12187779"/>
                <a:gd name="connsiteY217" fmla="*/ 539801 h 1413507"/>
                <a:gd name="connsiteX218" fmla="*/ 2269058 w 12187779"/>
                <a:gd name="connsiteY218" fmla="*/ 509858 h 1413507"/>
                <a:gd name="connsiteX219" fmla="*/ 2220720 w 12187779"/>
                <a:gd name="connsiteY219" fmla="*/ 483579 h 1413507"/>
                <a:gd name="connsiteX220" fmla="*/ 2172740 w 12187779"/>
                <a:gd name="connsiteY220" fmla="*/ 460883 h 1413507"/>
                <a:gd name="connsiteX221" fmla="*/ 2125159 w 12187779"/>
                <a:gd name="connsiteY221" fmla="*/ 441731 h 1413507"/>
                <a:gd name="connsiteX222" fmla="*/ 2077936 w 12187779"/>
                <a:gd name="connsiteY222" fmla="*/ 426003 h 1413507"/>
                <a:gd name="connsiteX223" fmla="*/ 2031111 w 12187779"/>
                <a:gd name="connsiteY223" fmla="*/ 413580 h 1413507"/>
                <a:gd name="connsiteX224" fmla="*/ 1984644 w 12187779"/>
                <a:gd name="connsiteY224" fmla="*/ 404343 h 1413507"/>
                <a:gd name="connsiteX225" fmla="*/ 1938616 w 12187779"/>
                <a:gd name="connsiteY225" fmla="*/ 398171 h 1413507"/>
                <a:gd name="connsiteX226" fmla="*/ 1892945 w 12187779"/>
                <a:gd name="connsiteY226" fmla="*/ 394906 h 1413507"/>
                <a:gd name="connsiteX227" fmla="*/ 1847713 w 12187779"/>
                <a:gd name="connsiteY227" fmla="*/ 394349 h 1413507"/>
                <a:gd name="connsiteX228" fmla="*/ 1802879 w 12187779"/>
                <a:gd name="connsiteY228" fmla="*/ 396379 h 1413507"/>
                <a:gd name="connsiteX229" fmla="*/ 1758443 w 12187779"/>
                <a:gd name="connsiteY229" fmla="*/ 400799 h 1413507"/>
                <a:gd name="connsiteX230" fmla="*/ 1714445 w 12187779"/>
                <a:gd name="connsiteY230" fmla="*/ 407409 h 1413507"/>
                <a:gd name="connsiteX231" fmla="*/ 1670885 w 12187779"/>
                <a:gd name="connsiteY231" fmla="*/ 416089 h 1413507"/>
                <a:gd name="connsiteX232" fmla="*/ 1627724 w 12187779"/>
                <a:gd name="connsiteY232" fmla="*/ 426561 h 1413507"/>
                <a:gd name="connsiteX233" fmla="*/ 1585000 w 12187779"/>
                <a:gd name="connsiteY233" fmla="*/ 438705 h 1413507"/>
                <a:gd name="connsiteX234" fmla="*/ 1542754 w 12187779"/>
                <a:gd name="connsiteY234" fmla="*/ 452322 h 1413507"/>
                <a:gd name="connsiteX235" fmla="*/ 1500946 w 12187779"/>
                <a:gd name="connsiteY235" fmla="*/ 467214 h 1413507"/>
                <a:gd name="connsiteX236" fmla="*/ 1459576 w 12187779"/>
                <a:gd name="connsiteY236" fmla="*/ 483181 h 1413507"/>
                <a:gd name="connsiteX237" fmla="*/ 1418684 w 12187779"/>
                <a:gd name="connsiteY237" fmla="*/ 500103 h 1413507"/>
                <a:gd name="connsiteX238" fmla="*/ 1378230 w 12187779"/>
                <a:gd name="connsiteY238" fmla="*/ 517742 h 1413507"/>
                <a:gd name="connsiteX239" fmla="*/ 1338253 w 12187779"/>
                <a:gd name="connsiteY239" fmla="*/ 535978 h 1413507"/>
                <a:gd name="connsiteX240" fmla="*/ 1298755 w 12187779"/>
                <a:gd name="connsiteY240" fmla="*/ 554613 h 1413507"/>
                <a:gd name="connsiteX241" fmla="*/ 1259734 w 12187779"/>
                <a:gd name="connsiteY241" fmla="*/ 573486 h 1413507"/>
                <a:gd name="connsiteX242" fmla="*/ 1221231 w 12187779"/>
                <a:gd name="connsiteY242" fmla="*/ 592439 h 1413507"/>
                <a:gd name="connsiteX243" fmla="*/ 1183205 w 12187779"/>
                <a:gd name="connsiteY243" fmla="*/ 611352 h 1413507"/>
                <a:gd name="connsiteX244" fmla="*/ 1145618 w 12187779"/>
                <a:gd name="connsiteY244" fmla="*/ 630106 h 1413507"/>
                <a:gd name="connsiteX245" fmla="*/ 1108588 w 12187779"/>
                <a:gd name="connsiteY245" fmla="*/ 648501 h 1413507"/>
                <a:gd name="connsiteX246" fmla="*/ 1072076 w 12187779"/>
                <a:gd name="connsiteY246" fmla="*/ 666499 h 1413507"/>
                <a:gd name="connsiteX247" fmla="*/ 1036041 w 12187779"/>
                <a:gd name="connsiteY247" fmla="*/ 683899 h 1413507"/>
                <a:gd name="connsiteX248" fmla="*/ 1000524 w 12187779"/>
                <a:gd name="connsiteY248" fmla="*/ 700662 h 1413507"/>
                <a:gd name="connsiteX249" fmla="*/ 965525 w 12187779"/>
                <a:gd name="connsiteY249" fmla="*/ 716668 h 1413507"/>
                <a:gd name="connsiteX250" fmla="*/ 931083 w 12187779"/>
                <a:gd name="connsiteY250" fmla="*/ 731838 h 1413507"/>
                <a:gd name="connsiteX251" fmla="*/ 897159 w 12187779"/>
                <a:gd name="connsiteY251" fmla="*/ 746133 h 1413507"/>
                <a:gd name="connsiteX252" fmla="*/ 863793 w 12187779"/>
                <a:gd name="connsiteY252" fmla="*/ 759392 h 1413507"/>
                <a:gd name="connsiteX253" fmla="*/ 830943 w 12187779"/>
                <a:gd name="connsiteY253" fmla="*/ 771616 h 1413507"/>
                <a:gd name="connsiteX254" fmla="*/ 798652 w 12187779"/>
                <a:gd name="connsiteY254" fmla="*/ 782765 h 1413507"/>
                <a:gd name="connsiteX255" fmla="*/ 766917 w 12187779"/>
                <a:gd name="connsiteY255" fmla="*/ 792759 h 1413507"/>
                <a:gd name="connsiteX256" fmla="*/ 735741 w 12187779"/>
                <a:gd name="connsiteY256" fmla="*/ 801598 h 1413507"/>
                <a:gd name="connsiteX257" fmla="*/ 705121 w 12187779"/>
                <a:gd name="connsiteY257" fmla="*/ 809243 h 1413507"/>
                <a:gd name="connsiteX258" fmla="*/ 675099 w 12187779"/>
                <a:gd name="connsiteY258" fmla="*/ 815693 h 1413507"/>
                <a:gd name="connsiteX259" fmla="*/ 645635 w 12187779"/>
                <a:gd name="connsiteY259" fmla="*/ 820909 h 1413507"/>
                <a:gd name="connsiteX260" fmla="*/ 616767 w 12187779"/>
                <a:gd name="connsiteY260" fmla="*/ 824931 h 1413507"/>
                <a:gd name="connsiteX261" fmla="*/ 588497 w 12187779"/>
                <a:gd name="connsiteY261" fmla="*/ 827718 h 1413507"/>
                <a:gd name="connsiteX262" fmla="*/ 560784 w 12187779"/>
                <a:gd name="connsiteY262" fmla="*/ 829311 h 1413507"/>
                <a:gd name="connsiteX263" fmla="*/ 533669 w 12187779"/>
                <a:gd name="connsiteY263" fmla="*/ 829709 h 1413507"/>
                <a:gd name="connsiteX264" fmla="*/ 507190 w 12187779"/>
                <a:gd name="connsiteY264" fmla="*/ 828992 h 1413507"/>
                <a:gd name="connsiteX265" fmla="*/ 481309 w 12187779"/>
                <a:gd name="connsiteY265" fmla="*/ 827121 h 1413507"/>
                <a:gd name="connsiteX266" fmla="*/ 456025 w 12187779"/>
                <a:gd name="connsiteY266" fmla="*/ 824174 h 1413507"/>
                <a:gd name="connsiteX267" fmla="*/ 431379 w 12187779"/>
                <a:gd name="connsiteY267" fmla="*/ 820232 h 1413507"/>
                <a:gd name="connsiteX268" fmla="*/ 407329 w 12187779"/>
                <a:gd name="connsiteY268" fmla="*/ 815932 h 1413507"/>
                <a:gd name="connsiteX269" fmla="*/ 383956 w 12187779"/>
                <a:gd name="connsiteY269" fmla="*/ 811751 h 1413507"/>
                <a:gd name="connsiteX270" fmla="*/ 361181 w 12187779"/>
                <a:gd name="connsiteY270" fmla="*/ 807730 h 1413507"/>
                <a:gd name="connsiteX271" fmla="*/ 339043 w 12187779"/>
                <a:gd name="connsiteY271" fmla="*/ 803828 h 1413507"/>
                <a:gd name="connsiteX272" fmla="*/ 317581 w 12187779"/>
                <a:gd name="connsiteY272" fmla="*/ 800045 h 1413507"/>
                <a:gd name="connsiteX273" fmla="*/ 296757 w 12187779"/>
                <a:gd name="connsiteY273" fmla="*/ 796422 h 1413507"/>
                <a:gd name="connsiteX274" fmla="*/ 276570 w 12187779"/>
                <a:gd name="connsiteY274" fmla="*/ 792918 h 1413507"/>
                <a:gd name="connsiteX275" fmla="*/ 257099 w 12187779"/>
                <a:gd name="connsiteY275" fmla="*/ 789573 h 1413507"/>
                <a:gd name="connsiteX276" fmla="*/ 238226 w 12187779"/>
                <a:gd name="connsiteY276" fmla="*/ 786348 h 1413507"/>
                <a:gd name="connsiteX277" fmla="*/ 220069 w 12187779"/>
                <a:gd name="connsiteY277" fmla="*/ 783242 h 1413507"/>
                <a:gd name="connsiteX278" fmla="*/ 202589 w 12187779"/>
                <a:gd name="connsiteY278" fmla="*/ 780336 h 1413507"/>
                <a:gd name="connsiteX279" fmla="*/ 185787 w 12187779"/>
                <a:gd name="connsiteY279" fmla="*/ 777509 h 1413507"/>
                <a:gd name="connsiteX280" fmla="*/ 169701 w 12187779"/>
                <a:gd name="connsiteY280" fmla="*/ 774841 h 1413507"/>
                <a:gd name="connsiteX281" fmla="*/ 154251 w 12187779"/>
                <a:gd name="connsiteY281" fmla="*/ 772293 h 1413507"/>
                <a:gd name="connsiteX282" fmla="*/ 139519 w 12187779"/>
                <a:gd name="connsiteY282" fmla="*/ 769904 h 1413507"/>
                <a:gd name="connsiteX283" fmla="*/ 125543 w 12187779"/>
                <a:gd name="connsiteY283" fmla="*/ 767634 h 1413507"/>
                <a:gd name="connsiteX284" fmla="*/ 112205 w 12187779"/>
                <a:gd name="connsiteY284" fmla="*/ 765524 h 1413507"/>
                <a:gd name="connsiteX285" fmla="*/ 99622 w 12187779"/>
                <a:gd name="connsiteY285" fmla="*/ 763493 h 1413507"/>
                <a:gd name="connsiteX286" fmla="*/ 87757 w 12187779"/>
                <a:gd name="connsiteY286" fmla="*/ 761622 h 1413507"/>
                <a:gd name="connsiteX287" fmla="*/ 76608 w 12187779"/>
                <a:gd name="connsiteY287" fmla="*/ 759870 h 1413507"/>
                <a:gd name="connsiteX288" fmla="*/ 66216 w 12187779"/>
                <a:gd name="connsiteY288" fmla="*/ 758237 h 1413507"/>
                <a:gd name="connsiteX289" fmla="*/ 56540 w 12187779"/>
                <a:gd name="connsiteY289" fmla="*/ 756724 h 1413507"/>
                <a:gd name="connsiteX290" fmla="*/ 47621 w 12187779"/>
                <a:gd name="connsiteY290" fmla="*/ 755370 h 1413507"/>
                <a:gd name="connsiteX291" fmla="*/ 39459 w 12187779"/>
                <a:gd name="connsiteY291" fmla="*/ 754096 h 1413507"/>
                <a:gd name="connsiteX292" fmla="*/ 32013 w 12187779"/>
                <a:gd name="connsiteY292" fmla="*/ 752981 h 1413507"/>
                <a:gd name="connsiteX293" fmla="*/ 25364 w 12187779"/>
                <a:gd name="connsiteY293" fmla="*/ 751946 h 1413507"/>
                <a:gd name="connsiteX294" fmla="*/ 19431 w 12187779"/>
                <a:gd name="connsiteY294" fmla="*/ 751070 h 1413507"/>
                <a:gd name="connsiteX295" fmla="*/ 14334 w 12187779"/>
                <a:gd name="connsiteY295" fmla="*/ 750314 h 1413507"/>
                <a:gd name="connsiteX296" fmla="*/ 9954 w 12187779"/>
                <a:gd name="connsiteY296" fmla="*/ 749637 h 1413507"/>
                <a:gd name="connsiteX297" fmla="*/ 6371 w 12187779"/>
                <a:gd name="connsiteY297" fmla="*/ 749119 h 1413507"/>
                <a:gd name="connsiteX298" fmla="*/ 3584 w 12187779"/>
                <a:gd name="connsiteY298" fmla="*/ 748681 h 1413507"/>
                <a:gd name="connsiteX299" fmla="*/ 1593 w 12187779"/>
                <a:gd name="connsiteY299" fmla="*/ 748402 h 1413507"/>
                <a:gd name="connsiteX300" fmla="*/ 398 w 12187779"/>
                <a:gd name="connsiteY300" fmla="*/ 748203 h 1413507"/>
                <a:gd name="connsiteX301" fmla="*/ 0 w 12187779"/>
                <a:gd name="connsiteY301" fmla="*/ 748163 h 141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413507">
                  <a:moveTo>
                    <a:pt x="12187780" y="725269"/>
                  </a:moveTo>
                  <a:lnTo>
                    <a:pt x="12187381" y="725189"/>
                  </a:lnTo>
                  <a:lnTo>
                    <a:pt x="12186226" y="725030"/>
                  </a:lnTo>
                  <a:lnTo>
                    <a:pt x="12184116" y="724711"/>
                  </a:lnTo>
                  <a:lnTo>
                    <a:pt x="12181369" y="724273"/>
                  </a:lnTo>
                  <a:lnTo>
                    <a:pt x="12177825" y="723716"/>
                  </a:lnTo>
                  <a:lnTo>
                    <a:pt x="12173365" y="723039"/>
                  </a:lnTo>
                  <a:lnTo>
                    <a:pt x="12168269" y="722243"/>
                  </a:lnTo>
                  <a:lnTo>
                    <a:pt x="12162376" y="721367"/>
                  </a:lnTo>
                  <a:lnTo>
                    <a:pt x="12155687" y="720411"/>
                  </a:lnTo>
                  <a:lnTo>
                    <a:pt x="12148360" y="719376"/>
                  </a:lnTo>
                  <a:lnTo>
                    <a:pt x="12140079" y="718261"/>
                  </a:lnTo>
                  <a:lnTo>
                    <a:pt x="12131200" y="717106"/>
                  </a:lnTo>
                  <a:lnTo>
                    <a:pt x="12121484" y="715951"/>
                  </a:lnTo>
                  <a:lnTo>
                    <a:pt x="12111132" y="714717"/>
                  </a:lnTo>
                  <a:lnTo>
                    <a:pt x="12100023" y="713523"/>
                  </a:lnTo>
                  <a:lnTo>
                    <a:pt x="12088077" y="712368"/>
                  </a:lnTo>
                  <a:lnTo>
                    <a:pt x="12075496" y="711213"/>
                  </a:lnTo>
                  <a:lnTo>
                    <a:pt x="12062276" y="710178"/>
                  </a:lnTo>
                  <a:lnTo>
                    <a:pt x="12048260" y="709262"/>
                  </a:lnTo>
                  <a:lnTo>
                    <a:pt x="12033448" y="708466"/>
                  </a:lnTo>
                  <a:lnTo>
                    <a:pt x="12018119" y="707869"/>
                  </a:lnTo>
                  <a:lnTo>
                    <a:pt x="12001992" y="707510"/>
                  </a:lnTo>
                  <a:lnTo>
                    <a:pt x="11985110" y="707431"/>
                  </a:lnTo>
                  <a:lnTo>
                    <a:pt x="11967671" y="707669"/>
                  </a:lnTo>
                  <a:lnTo>
                    <a:pt x="11949474" y="708307"/>
                  </a:lnTo>
                  <a:lnTo>
                    <a:pt x="11930601" y="709421"/>
                  </a:lnTo>
                  <a:lnTo>
                    <a:pt x="11911210" y="711054"/>
                  </a:lnTo>
                  <a:lnTo>
                    <a:pt x="11891023" y="713324"/>
                  </a:lnTo>
                  <a:lnTo>
                    <a:pt x="11870198" y="716230"/>
                  </a:lnTo>
                  <a:lnTo>
                    <a:pt x="11848736" y="719973"/>
                  </a:lnTo>
                  <a:lnTo>
                    <a:pt x="11826599" y="724592"/>
                  </a:lnTo>
                  <a:lnTo>
                    <a:pt x="11803783" y="730246"/>
                  </a:lnTo>
                  <a:lnTo>
                    <a:pt x="11780450" y="736577"/>
                  </a:lnTo>
                  <a:lnTo>
                    <a:pt x="11756361" y="743505"/>
                  </a:lnTo>
                  <a:lnTo>
                    <a:pt x="11731714" y="751030"/>
                  </a:lnTo>
                  <a:lnTo>
                    <a:pt x="11706430" y="759113"/>
                  </a:lnTo>
                  <a:lnTo>
                    <a:pt x="11680509" y="767793"/>
                  </a:lnTo>
                  <a:lnTo>
                    <a:pt x="11654031" y="776991"/>
                  </a:lnTo>
                  <a:lnTo>
                    <a:pt x="11626915" y="786746"/>
                  </a:lnTo>
                  <a:lnTo>
                    <a:pt x="11599283" y="796979"/>
                  </a:lnTo>
                  <a:lnTo>
                    <a:pt x="11570972" y="807650"/>
                  </a:lnTo>
                  <a:lnTo>
                    <a:pt x="11542145" y="818799"/>
                  </a:lnTo>
                  <a:lnTo>
                    <a:pt x="11512680" y="830306"/>
                  </a:lnTo>
                  <a:lnTo>
                    <a:pt x="11482658" y="842172"/>
                  </a:lnTo>
                  <a:lnTo>
                    <a:pt x="11451999" y="854316"/>
                  </a:lnTo>
                  <a:lnTo>
                    <a:pt x="11420822" y="866699"/>
                  </a:lnTo>
                  <a:lnTo>
                    <a:pt x="11389128" y="879202"/>
                  </a:lnTo>
                  <a:lnTo>
                    <a:pt x="11356757" y="891824"/>
                  </a:lnTo>
                  <a:lnTo>
                    <a:pt x="11324026" y="904486"/>
                  </a:lnTo>
                  <a:lnTo>
                    <a:pt x="11290580" y="917068"/>
                  </a:lnTo>
                  <a:lnTo>
                    <a:pt x="11256656" y="929491"/>
                  </a:lnTo>
                  <a:lnTo>
                    <a:pt x="11222215" y="941714"/>
                  </a:lnTo>
                  <a:lnTo>
                    <a:pt x="11187215" y="953580"/>
                  </a:lnTo>
                  <a:lnTo>
                    <a:pt x="11151739" y="965047"/>
                  </a:lnTo>
                  <a:lnTo>
                    <a:pt x="11115704" y="976037"/>
                  </a:lnTo>
                  <a:lnTo>
                    <a:pt x="11079151" y="986389"/>
                  </a:lnTo>
                  <a:lnTo>
                    <a:pt x="11042082" y="996105"/>
                  </a:lnTo>
                  <a:lnTo>
                    <a:pt x="11004574" y="1005024"/>
                  </a:lnTo>
                  <a:lnTo>
                    <a:pt x="10966469" y="1013027"/>
                  </a:lnTo>
                  <a:lnTo>
                    <a:pt x="10927966" y="1020114"/>
                  </a:lnTo>
                  <a:lnTo>
                    <a:pt x="10889024" y="1026127"/>
                  </a:lnTo>
                  <a:lnTo>
                    <a:pt x="10849486" y="1030984"/>
                  </a:lnTo>
                  <a:lnTo>
                    <a:pt x="10809510" y="1034608"/>
                  </a:lnTo>
                  <a:lnTo>
                    <a:pt x="10769016" y="1036997"/>
                  </a:lnTo>
                  <a:lnTo>
                    <a:pt x="10728164" y="1038032"/>
                  </a:lnTo>
                  <a:lnTo>
                    <a:pt x="10686754" y="1037634"/>
                  </a:lnTo>
                  <a:lnTo>
                    <a:pt x="10644946" y="1035842"/>
                  </a:lnTo>
                  <a:lnTo>
                    <a:pt x="10602780" y="1032577"/>
                  </a:lnTo>
                  <a:lnTo>
                    <a:pt x="10560056" y="1027879"/>
                  </a:lnTo>
                  <a:lnTo>
                    <a:pt x="10516814" y="1021707"/>
                  </a:lnTo>
                  <a:lnTo>
                    <a:pt x="10473334" y="1014142"/>
                  </a:lnTo>
                  <a:lnTo>
                    <a:pt x="10429296" y="1005183"/>
                  </a:lnTo>
                  <a:lnTo>
                    <a:pt x="10384900" y="994950"/>
                  </a:lnTo>
                  <a:lnTo>
                    <a:pt x="10340106" y="983522"/>
                  </a:lnTo>
                  <a:lnTo>
                    <a:pt x="10294754" y="971020"/>
                  </a:lnTo>
                  <a:lnTo>
                    <a:pt x="10249164" y="957641"/>
                  </a:lnTo>
                  <a:lnTo>
                    <a:pt x="10203056" y="943546"/>
                  </a:lnTo>
                  <a:lnTo>
                    <a:pt x="10156668" y="929053"/>
                  </a:lnTo>
                  <a:lnTo>
                    <a:pt x="10109764" y="914360"/>
                  </a:lnTo>
                  <a:lnTo>
                    <a:pt x="10062621" y="899787"/>
                  </a:lnTo>
                  <a:lnTo>
                    <a:pt x="10015039" y="885771"/>
                  </a:lnTo>
                  <a:lnTo>
                    <a:pt x="9967100" y="872632"/>
                  </a:lnTo>
                  <a:lnTo>
                    <a:pt x="9918761" y="860965"/>
                  </a:lnTo>
                  <a:lnTo>
                    <a:pt x="9869985" y="847388"/>
                  </a:lnTo>
                  <a:lnTo>
                    <a:pt x="9820930" y="826962"/>
                  </a:lnTo>
                  <a:lnTo>
                    <a:pt x="9771518" y="800244"/>
                  </a:lnTo>
                  <a:lnTo>
                    <a:pt x="9721786" y="767873"/>
                  </a:lnTo>
                  <a:lnTo>
                    <a:pt x="9671696" y="730564"/>
                  </a:lnTo>
                  <a:lnTo>
                    <a:pt x="9621248" y="688995"/>
                  </a:lnTo>
                  <a:lnTo>
                    <a:pt x="9570481" y="643843"/>
                  </a:lnTo>
                  <a:lnTo>
                    <a:pt x="9519395" y="595903"/>
                  </a:lnTo>
                  <a:lnTo>
                    <a:pt x="9467992" y="545853"/>
                  </a:lnTo>
                  <a:lnTo>
                    <a:pt x="9416309" y="494369"/>
                  </a:lnTo>
                  <a:lnTo>
                    <a:pt x="9364268" y="442288"/>
                  </a:lnTo>
                  <a:lnTo>
                    <a:pt x="9311949" y="390208"/>
                  </a:lnTo>
                  <a:lnTo>
                    <a:pt x="9259311" y="338923"/>
                  </a:lnTo>
                  <a:lnTo>
                    <a:pt x="9206394" y="289112"/>
                  </a:lnTo>
                  <a:lnTo>
                    <a:pt x="9153198" y="241371"/>
                  </a:lnTo>
                  <a:lnTo>
                    <a:pt x="9099723" y="196418"/>
                  </a:lnTo>
                  <a:lnTo>
                    <a:pt x="9045970" y="154809"/>
                  </a:lnTo>
                  <a:lnTo>
                    <a:pt x="8991898" y="117142"/>
                  </a:lnTo>
                  <a:lnTo>
                    <a:pt x="8937628" y="83974"/>
                  </a:lnTo>
                  <a:lnTo>
                    <a:pt x="8883079" y="55744"/>
                  </a:lnTo>
                  <a:lnTo>
                    <a:pt x="8828251" y="32889"/>
                  </a:lnTo>
                  <a:lnTo>
                    <a:pt x="8773183" y="15807"/>
                  </a:lnTo>
                  <a:lnTo>
                    <a:pt x="8717878" y="4738"/>
                  </a:lnTo>
                  <a:lnTo>
                    <a:pt x="8662332" y="0"/>
                  </a:lnTo>
                  <a:lnTo>
                    <a:pt x="8606548" y="1712"/>
                  </a:lnTo>
                  <a:lnTo>
                    <a:pt x="8550566" y="9914"/>
                  </a:lnTo>
                  <a:lnTo>
                    <a:pt x="8494304" y="24607"/>
                  </a:lnTo>
                  <a:lnTo>
                    <a:pt x="8437883" y="45670"/>
                  </a:lnTo>
                  <a:lnTo>
                    <a:pt x="8381224" y="72905"/>
                  </a:lnTo>
                  <a:lnTo>
                    <a:pt x="8324365" y="105913"/>
                  </a:lnTo>
                  <a:lnTo>
                    <a:pt x="8267307" y="144257"/>
                  </a:lnTo>
                  <a:lnTo>
                    <a:pt x="8210050" y="187379"/>
                  </a:lnTo>
                  <a:lnTo>
                    <a:pt x="8152594" y="234563"/>
                  </a:lnTo>
                  <a:lnTo>
                    <a:pt x="8094939" y="284971"/>
                  </a:lnTo>
                  <a:lnTo>
                    <a:pt x="8037124" y="337609"/>
                  </a:lnTo>
                  <a:lnTo>
                    <a:pt x="7979150" y="393114"/>
                  </a:lnTo>
                  <a:lnTo>
                    <a:pt x="7920978" y="455986"/>
                  </a:lnTo>
                  <a:lnTo>
                    <a:pt x="7862646" y="525148"/>
                  </a:lnTo>
                  <a:lnTo>
                    <a:pt x="7804194" y="598969"/>
                  </a:lnTo>
                  <a:lnTo>
                    <a:pt x="7745544" y="676015"/>
                  </a:lnTo>
                  <a:lnTo>
                    <a:pt x="7686774" y="754733"/>
                  </a:lnTo>
                  <a:lnTo>
                    <a:pt x="7627844" y="833770"/>
                  </a:lnTo>
                  <a:lnTo>
                    <a:pt x="7568756" y="911772"/>
                  </a:lnTo>
                  <a:lnTo>
                    <a:pt x="7509587" y="987464"/>
                  </a:lnTo>
                  <a:lnTo>
                    <a:pt x="7450260" y="1059732"/>
                  </a:lnTo>
                  <a:lnTo>
                    <a:pt x="7390813" y="1127461"/>
                  </a:lnTo>
                  <a:lnTo>
                    <a:pt x="7331286" y="1189696"/>
                  </a:lnTo>
                  <a:lnTo>
                    <a:pt x="7271601" y="1245559"/>
                  </a:lnTo>
                  <a:lnTo>
                    <a:pt x="7211835" y="1294255"/>
                  </a:lnTo>
                  <a:lnTo>
                    <a:pt x="7151990" y="1335227"/>
                  </a:lnTo>
                  <a:lnTo>
                    <a:pt x="7092025" y="1367877"/>
                  </a:lnTo>
                  <a:lnTo>
                    <a:pt x="7031981" y="1391966"/>
                  </a:lnTo>
                  <a:lnTo>
                    <a:pt x="6971817" y="1407177"/>
                  </a:lnTo>
                  <a:lnTo>
                    <a:pt x="6911614" y="1413507"/>
                  </a:lnTo>
                  <a:lnTo>
                    <a:pt x="6851331" y="1410999"/>
                  </a:lnTo>
                  <a:lnTo>
                    <a:pt x="6791008" y="1399970"/>
                  </a:lnTo>
                  <a:lnTo>
                    <a:pt x="6730566" y="1380857"/>
                  </a:lnTo>
                  <a:lnTo>
                    <a:pt x="6670123" y="1354180"/>
                  </a:lnTo>
                  <a:lnTo>
                    <a:pt x="6609601" y="1320813"/>
                  </a:lnTo>
                  <a:lnTo>
                    <a:pt x="6549000" y="1281713"/>
                  </a:lnTo>
                  <a:lnTo>
                    <a:pt x="6488398" y="1238073"/>
                  </a:lnTo>
                  <a:lnTo>
                    <a:pt x="6427796" y="1191169"/>
                  </a:lnTo>
                  <a:lnTo>
                    <a:pt x="6367115" y="1142632"/>
                  </a:lnTo>
                  <a:lnTo>
                    <a:pt x="6306434" y="1094174"/>
                  </a:lnTo>
                  <a:lnTo>
                    <a:pt x="6245713" y="1047668"/>
                  </a:lnTo>
                  <a:lnTo>
                    <a:pt x="6184952" y="1005302"/>
                  </a:lnTo>
                  <a:lnTo>
                    <a:pt x="6124230" y="969308"/>
                  </a:lnTo>
                  <a:lnTo>
                    <a:pt x="6063509" y="937972"/>
                  </a:lnTo>
                  <a:lnTo>
                    <a:pt x="6002748" y="907472"/>
                  </a:lnTo>
                  <a:lnTo>
                    <a:pt x="5942027" y="877848"/>
                  </a:lnTo>
                  <a:lnTo>
                    <a:pt x="5881346" y="849179"/>
                  </a:lnTo>
                  <a:lnTo>
                    <a:pt x="5820625" y="821546"/>
                  </a:lnTo>
                  <a:lnTo>
                    <a:pt x="5759984" y="794988"/>
                  </a:lnTo>
                  <a:lnTo>
                    <a:pt x="5699342" y="769545"/>
                  </a:lnTo>
                  <a:lnTo>
                    <a:pt x="5638741" y="745257"/>
                  </a:lnTo>
                  <a:lnTo>
                    <a:pt x="5578179" y="722083"/>
                  </a:lnTo>
                  <a:lnTo>
                    <a:pt x="5517657" y="700025"/>
                  </a:lnTo>
                  <a:lnTo>
                    <a:pt x="5457174" y="679081"/>
                  </a:lnTo>
                  <a:lnTo>
                    <a:pt x="5396772" y="659252"/>
                  </a:lnTo>
                  <a:lnTo>
                    <a:pt x="5336409" y="640418"/>
                  </a:lnTo>
                  <a:lnTo>
                    <a:pt x="5276126" y="622501"/>
                  </a:lnTo>
                  <a:lnTo>
                    <a:pt x="5215923" y="605539"/>
                  </a:lnTo>
                  <a:lnTo>
                    <a:pt x="5155799" y="589333"/>
                  </a:lnTo>
                  <a:lnTo>
                    <a:pt x="5095755" y="573884"/>
                  </a:lnTo>
                  <a:lnTo>
                    <a:pt x="5035790" y="559032"/>
                  </a:lnTo>
                  <a:lnTo>
                    <a:pt x="4975905" y="544738"/>
                  </a:lnTo>
                  <a:lnTo>
                    <a:pt x="4916140" y="530802"/>
                  </a:lnTo>
                  <a:lnTo>
                    <a:pt x="4856493" y="517184"/>
                  </a:lnTo>
                  <a:lnTo>
                    <a:pt x="4796927" y="503726"/>
                  </a:lnTo>
                  <a:lnTo>
                    <a:pt x="4737480" y="490348"/>
                  </a:lnTo>
                  <a:lnTo>
                    <a:pt x="4678193" y="476850"/>
                  </a:lnTo>
                  <a:lnTo>
                    <a:pt x="4618985" y="463153"/>
                  </a:lnTo>
                  <a:lnTo>
                    <a:pt x="4559936" y="449097"/>
                  </a:lnTo>
                  <a:lnTo>
                    <a:pt x="4501007" y="434564"/>
                  </a:lnTo>
                  <a:lnTo>
                    <a:pt x="4442236" y="419354"/>
                  </a:lnTo>
                  <a:lnTo>
                    <a:pt x="4383586" y="403427"/>
                  </a:lnTo>
                  <a:lnTo>
                    <a:pt x="4325094" y="386544"/>
                  </a:lnTo>
                  <a:lnTo>
                    <a:pt x="4266762" y="368667"/>
                  </a:lnTo>
                  <a:lnTo>
                    <a:pt x="4208629" y="350072"/>
                  </a:lnTo>
                  <a:lnTo>
                    <a:pt x="4150616" y="338724"/>
                  </a:lnTo>
                  <a:lnTo>
                    <a:pt x="4092801" y="336295"/>
                  </a:lnTo>
                  <a:lnTo>
                    <a:pt x="4035186" y="341472"/>
                  </a:lnTo>
                  <a:lnTo>
                    <a:pt x="3977730" y="353098"/>
                  </a:lnTo>
                  <a:lnTo>
                    <a:pt x="3920473" y="370060"/>
                  </a:lnTo>
                  <a:lnTo>
                    <a:pt x="3863375" y="391362"/>
                  </a:lnTo>
                  <a:lnTo>
                    <a:pt x="3806516" y="415969"/>
                  </a:lnTo>
                  <a:lnTo>
                    <a:pt x="3749856" y="443085"/>
                  </a:lnTo>
                  <a:lnTo>
                    <a:pt x="3693435" y="471873"/>
                  </a:lnTo>
                  <a:lnTo>
                    <a:pt x="3637214" y="501576"/>
                  </a:lnTo>
                  <a:lnTo>
                    <a:pt x="3581191" y="531598"/>
                  </a:lnTo>
                  <a:lnTo>
                    <a:pt x="3525407" y="561262"/>
                  </a:lnTo>
                  <a:lnTo>
                    <a:pt x="3469863" y="590090"/>
                  </a:lnTo>
                  <a:lnTo>
                    <a:pt x="3414556" y="617563"/>
                  </a:lnTo>
                  <a:lnTo>
                    <a:pt x="3359489" y="643285"/>
                  </a:lnTo>
                  <a:lnTo>
                    <a:pt x="3304701" y="666897"/>
                  </a:lnTo>
                  <a:lnTo>
                    <a:pt x="3250112" y="688079"/>
                  </a:lnTo>
                  <a:lnTo>
                    <a:pt x="3195841" y="706555"/>
                  </a:lnTo>
                  <a:lnTo>
                    <a:pt x="3141809" y="722123"/>
                  </a:lnTo>
                  <a:lnTo>
                    <a:pt x="3088056" y="734626"/>
                  </a:lnTo>
                  <a:lnTo>
                    <a:pt x="3034542" y="743863"/>
                  </a:lnTo>
                  <a:lnTo>
                    <a:pt x="2981346" y="749836"/>
                  </a:lnTo>
                  <a:lnTo>
                    <a:pt x="2928429" y="752424"/>
                  </a:lnTo>
                  <a:lnTo>
                    <a:pt x="2875791" y="751628"/>
                  </a:lnTo>
                  <a:lnTo>
                    <a:pt x="2823471" y="747447"/>
                  </a:lnTo>
                  <a:lnTo>
                    <a:pt x="2771470" y="739961"/>
                  </a:lnTo>
                  <a:lnTo>
                    <a:pt x="2719748" y="729171"/>
                  </a:lnTo>
                  <a:lnTo>
                    <a:pt x="2668344" y="715155"/>
                  </a:lnTo>
                  <a:lnTo>
                    <a:pt x="2617259" y="698113"/>
                  </a:lnTo>
                  <a:lnTo>
                    <a:pt x="2566492" y="678085"/>
                  </a:lnTo>
                  <a:lnTo>
                    <a:pt x="2516083" y="655310"/>
                  </a:lnTo>
                  <a:lnTo>
                    <a:pt x="2465954" y="629867"/>
                  </a:lnTo>
                  <a:lnTo>
                    <a:pt x="2416222" y="601995"/>
                  </a:lnTo>
                  <a:lnTo>
                    <a:pt x="2366809" y="571853"/>
                  </a:lnTo>
                  <a:lnTo>
                    <a:pt x="2317754" y="539801"/>
                  </a:lnTo>
                  <a:lnTo>
                    <a:pt x="2269058" y="509858"/>
                  </a:lnTo>
                  <a:lnTo>
                    <a:pt x="2220720" y="483579"/>
                  </a:lnTo>
                  <a:lnTo>
                    <a:pt x="2172740" y="460883"/>
                  </a:lnTo>
                  <a:lnTo>
                    <a:pt x="2125159" y="441731"/>
                  </a:lnTo>
                  <a:lnTo>
                    <a:pt x="2077936" y="426003"/>
                  </a:lnTo>
                  <a:lnTo>
                    <a:pt x="2031111" y="413580"/>
                  </a:lnTo>
                  <a:lnTo>
                    <a:pt x="1984644" y="404343"/>
                  </a:lnTo>
                  <a:lnTo>
                    <a:pt x="1938616" y="398171"/>
                  </a:lnTo>
                  <a:lnTo>
                    <a:pt x="1892945" y="394906"/>
                  </a:lnTo>
                  <a:lnTo>
                    <a:pt x="1847713" y="394349"/>
                  </a:lnTo>
                  <a:lnTo>
                    <a:pt x="1802879" y="396379"/>
                  </a:lnTo>
                  <a:lnTo>
                    <a:pt x="1758443" y="400799"/>
                  </a:lnTo>
                  <a:lnTo>
                    <a:pt x="1714445" y="407409"/>
                  </a:lnTo>
                  <a:lnTo>
                    <a:pt x="1670885" y="416089"/>
                  </a:lnTo>
                  <a:lnTo>
                    <a:pt x="1627724" y="426561"/>
                  </a:lnTo>
                  <a:lnTo>
                    <a:pt x="1585000" y="438705"/>
                  </a:lnTo>
                  <a:lnTo>
                    <a:pt x="1542754" y="452322"/>
                  </a:lnTo>
                  <a:lnTo>
                    <a:pt x="1500946" y="467214"/>
                  </a:lnTo>
                  <a:lnTo>
                    <a:pt x="1459576" y="483181"/>
                  </a:lnTo>
                  <a:lnTo>
                    <a:pt x="1418684" y="500103"/>
                  </a:lnTo>
                  <a:lnTo>
                    <a:pt x="1378230" y="517742"/>
                  </a:lnTo>
                  <a:lnTo>
                    <a:pt x="1338253" y="535978"/>
                  </a:lnTo>
                  <a:lnTo>
                    <a:pt x="1298755" y="554613"/>
                  </a:lnTo>
                  <a:lnTo>
                    <a:pt x="1259734" y="573486"/>
                  </a:lnTo>
                  <a:lnTo>
                    <a:pt x="1221231" y="592439"/>
                  </a:lnTo>
                  <a:lnTo>
                    <a:pt x="1183205" y="611352"/>
                  </a:lnTo>
                  <a:lnTo>
                    <a:pt x="1145618" y="630106"/>
                  </a:lnTo>
                  <a:lnTo>
                    <a:pt x="1108588" y="648501"/>
                  </a:lnTo>
                  <a:lnTo>
                    <a:pt x="1072076" y="666499"/>
                  </a:lnTo>
                  <a:lnTo>
                    <a:pt x="1036041" y="683899"/>
                  </a:lnTo>
                  <a:lnTo>
                    <a:pt x="1000524" y="700662"/>
                  </a:lnTo>
                  <a:lnTo>
                    <a:pt x="965525" y="716668"/>
                  </a:lnTo>
                  <a:lnTo>
                    <a:pt x="931083" y="731838"/>
                  </a:lnTo>
                  <a:lnTo>
                    <a:pt x="897159" y="746133"/>
                  </a:lnTo>
                  <a:lnTo>
                    <a:pt x="863793" y="759392"/>
                  </a:lnTo>
                  <a:lnTo>
                    <a:pt x="830943" y="771616"/>
                  </a:lnTo>
                  <a:lnTo>
                    <a:pt x="798652" y="782765"/>
                  </a:lnTo>
                  <a:lnTo>
                    <a:pt x="766917" y="792759"/>
                  </a:lnTo>
                  <a:lnTo>
                    <a:pt x="735741" y="801598"/>
                  </a:lnTo>
                  <a:lnTo>
                    <a:pt x="705121" y="809243"/>
                  </a:lnTo>
                  <a:lnTo>
                    <a:pt x="675099" y="815693"/>
                  </a:lnTo>
                  <a:lnTo>
                    <a:pt x="645635" y="820909"/>
                  </a:lnTo>
                  <a:lnTo>
                    <a:pt x="616767" y="824931"/>
                  </a:lnTo>
                  <a:lnTo>
                    <a:pt x="588497" y="827718"/>
                  </a:lnTo>
                  <a:lnTo>
                    <a:pt x="560784" y="829311"/>
                  </a:lnTo>
                  <a:lnTo>
                    <a:pt x="533669" y="829709"/>
                  </a:lnTo>
                  <a:lnTo>
                    <a:pt x="507190" y="828992"/>
                  </a:lnTo>
                  <a:lnTo>
                    <a:pt x="481309" y="827121"/>
                  </a:lnTo>
                  <a:lnTo>
                    <a:pt x="456025" y="824174"/>
                  </a:lnTo>
                  <a:lnTo>
                    <a:pt x="431379" y="820232"/>
                  </a:lnTo>
                  <a:lnTo>
                    <a:pt x="407329" y="815932"/>
                  </a:lnTo>
                  <a:lnTo>
                    <a:pt x="383956" y="811751"/>
                  </a:lnTo>
                  <a:lnTo>
                    <a:pt x="361181" y="807730"/>
                  </a:lnTo>
                  <a:lnTo>
                    <a:pt x="339043" y="803828"/>
                  </a:lnTo>
                  <a:lnTo>
                    <a:pt x="317581" y="800045"/>
                  </a:lnTo>
                  <a:lnTo>
                    <a:pt x="296757" y="796422"/>
                  </a:lnTo>
                  <a:lnTo>
                    <a:pt x="276570" y="792918"/>
                  </a:lnTo>
                  <a:lnTo>
                    <a:pt x="257099" y="789573"/>
                  </a:lnTo>
                  <a:lnTo>
                    <a:pt x="238226" y="786348"/>
                  </a:lnTo>
                  <a:lnTo>
                    <a:pt x="220069" y="783242"/>
                  </a:lnTo>
                  <a:lnTo>
                    <a:pt x="202589" y="780336"/>
                  </a:lnTo>
                  <a:lnTo>
                    <a:pt x="185787" y="777509"/>
                  </a:lnTo>
                  <a:lnTo>
                    <a:pt x="169701" y="774841"/>
                  </a:lnTo>
                  <a:lnTo>
                    <a:pt x="154251" y="772293"/>
                  </a:lnTo>
                  <a:lnTo>
                    <a:pt x="139519" y="769904"/>
                  </a:lnTo>
                  <a:lnTo>
                    <a:pt x="125543" y="767634"/>
                  </a:lnTo>
                  <a:lnTo>
                    <a:pt x="112205" y="765524"/>
                  </a:lnTo>
                  <a:lnTo>
                    <a:pt x="99622" y="763493"/>
                  </a:lnTo>
                  <a:lnTo>
                    <a:pt x="87757" y="761622"/>
                  </a:lnTo>
                  <a:lnTo>
                    <a:pt x="76608" y="759870"/>
                  </a:lnTo>
                  <a:lnTo>
                    <a:pt x="66216" y="758237"/>
                  </a:lnTo>
                  <a:lnTo>
                    <a:pt x="56540" y="756724"/>
                  </a:lnTo>
                  <a:lnTo>
                    <a:pt x="47621" y="755370"/>
                  </a:lnTo>
                  <a:lnTo>
                    <a:pt x="39459" y="754096"/>
                  </a:lnTo>
                  <a:lnTo>
                    <a:pt x="32013" y="752981"/>
                  </a:lnTo>
                  <a:lnTo>
                    <a:pt x="25364" y="751946"/>
                  </a:lnTo>
                  <a:lnTo>
                    <a:pt x="19431" y="751070"/>
                  </a:lnTo>
                  <a:lnTo>
                    <a:pt x="14334" y="750314"/>
                  </a:lnTo>
                  <a:lnTo>
                    <a:pt x="9954" y="749637"/>
                  </a:lnTo>
                  <a:lnTo>
                    <a:pt x="6371" y="749119"/>
                  </a:lnTo>
                  <a:lnTo>
                    <a:pt x="3584" y="748681"/>
                  </a:lnTo>
                  <a:lnTo>
                    <a:pt x="1593" y="748402"/>
                  </a:lnTo>
                  <a:lnTo>
                    <a:pt x="398" y="748203"/>
                  </a:lnTo>
                  <a:lnTo>
                    <a:pt x="0" y="748163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9A17E0-6CEA-E81A-17CC-4A08585DD317}"/>
                </a:ext>
              </a:extLst>
            </p:cNvPr>
            <p:cNvSpPr/>
            <p:nvPr/>
          </p:nvSpPr>
          <p:spPr>
            <a:xfrm>
              <a:off x="1513" y="2870683"/>
              <a:ext cx="12187779" cy="1420236"/>
            </a:xfrm>
            <a:custGeom>
              <a:avLst/>
              <a:gdLst>
                <a:gd name="connsiteX0" fmla="*/ 12187780 w 12187779"/>
                <a:gd name="connsiteY0" fmla="*/ 722999 h 1420236"/>
                <a:gd name="connsiteX1" fmla="*/ 12187381 w 12187779"/>
                <a:gd name="connsiteY1" fmla="*/ 722959 h 1420236"/>
                <a:gd name="connsiteX2" fmla="*/ 12186226 w 12187779"/>
                <a:gd name="connsiteY2" fmla="*/ 722760 h 1420236"/>
                <a:gd name="connsiteX3" fmla="*/ 12184116 w 12187779"/>
                <a:gd name="connsiteY3" fmla="*/ 722442 h 1420236"/>
                <a:gd name="connsiteX4" fmla="*/ 12181369 w 12187779"/>
                <a:gd name="connsiteY4" fmla="*/ 722004 h 1420236"/>
                <a:gd name="connsiteX5" fmla="*/ 12177825 w 12187779"/>
                <a:gd name="connsiteY5" fmla="*/ 721446 h 1420236"/>
                <a:gd name="connsiteX6" fmla="*/ 12173365 w 12187779"/>
                <a:gd name="connsiteY6" fmla="*/ 720769 h 1420236"/>
                <a:gd name="connsiteX7" fmla="*/ 12168269 w 12187779"/>
                <a:gd name="connsiteY7" fmla="*/ 720013 h 1420236"/>
                <a:gd name="connsiteX8" fmla="*/ 12162376 w 12187779"/>
                <a:gd name="connsiteY8" fmla="*/ 719137 h 1420236"/>
                <a:gd name="connsiteX9" fmla="*/ 12155687 w 12187779"/>
                <a:gd name="connsiteY9" fmla="*/ 718221 h 1420236"/>
                <a:gd name="connsiteX10" fmla="*/ 12148360 w 12187779"/>
                <a:gd name="connsiteY10" fmla="*/ 717186 h 1420236"/>
                <a:gd name="connsiteX11" fmla="*/ 12140079 w 12187779"/>
                <a:gd name="connsiteY11" fmla="*/ 716071 h 1420236"/>
                <a:gd name="connsiteX12" fmla="*/ 12131200 w 12187779"/>
                <a:gd name="connsiteY12" fmla="*/ 714916 h 1420236"/>
                <a:gd name="connsiteX13" fmla="*/ 12121484 w 12187779"/>
                <a:gd name="connsiteY13" fmla="*/ 713762 h 1420236"/>
                <a:gd name="connsiteX14" fmla="*/ 12111132 w 12187779"/>
                <a:gd name="connsiteY14" fmla="*/ 712567 h 1420236"/>
                <a:gd name="connsiteX15" fmla="*/ 12100023 w 12187779"/>
                <a:gd name="connsiteY15" fmla="*/ 711373 h 1420236"/>
                <a:gd name="connsiteX16" fmla="*/ 12088077 w 12187779"/>
                <a:gd name="connsiteY16" fmla="*/ 710218 h 1420236"/>
                <a:gd name="connsiteX17" fmla="*/ 12075496 w 12187779"/>
                <a:gd name="connsiteY17" fmla="*/ 709103 h 1420236"/>
                <a:gd name="connsiteX18" fmla="*/ 12062276 w 12187779"/>
                <a:gd name="connsiteY18" fmla="*/ 708068 h 1420236"/>
                <a:gd name="connsiteX19" fmla="*/ 12048260 w 12187779"/>
                <a:gd name="connsiteY19" fmla="*/ 707152 h 1420236"/>
                <a:gd name="connsiteX20" fmla="*/ 12033448 w 12187779"/>
                <a:gd name="connsiteY20" fmla="*/ 706395 h 1420236"/>
                <a:gd name="connsiteX21" fmla="*/ 12018119 w 12187779"/>
                <a:gd name="connsiteY21" fmla="*/ 705838 h 1420236"/>
                <a:gd name="connsiteX22" fmla="*/ 12001992 w 12187779"/>
                <a:gd name="connsiteY22" fmla="*/ 705519 h 1420236"/>
                <a:gd name="connsiteX23" fmla="*/ 11985110 w 12187779"/>
                <a:gd name="connsiteY23" fmla="*/ 705480 h 1420236"/>
                <a:gd name="connsiteX24" fmla="*/ 11967671 w 12187779"/>
                <a:gd name="connsiteY24" fmla="*/ 705758 h 1420236"/>
                <a:gd name="connsiteX25" fmla="*/ 11949474 w 12187779"/>
                <a:gd name="connsiteY25" fmla="*/ 706435 h 1420236"/>
                <a:gd name="connsiteX26" fmla="*/ 11930601 w 12187779"/>
                <a:gd name="connsiteY26" fmla="*/ 707590 h 1420236"/>
                <a:gd name="connsiteX27" fmla="*/ 11911210 w 12187779"/>
                <a:gd name="connsiteY27" fmla="*/ 709302 h 1420236"/>
                <a:gd name="connsiteX28" fmla="*/ 11891023 w 12187779"/>
                <a:gd name="connsiteY28" fmla="*/ 711611 h 1420236"/>
                <a:gd name="connsiteX29" fmla="*/ 11870198 w 12187779"/>
                <a:gd name="connsiteY29" fmla="*/ 714598 h 1420236"/>
                <a:gd name="connsiteX30" fmla="*/ 11848736 w 12187779"/>
                <a:gd name="connsiteY30" fmla="*/ 718420 h 1420236"/>
                <a:gd name="connsiteX31" fmla="*/ 11826599 w 12187779"/>
                <a:gd name="connsiteY31" fmla="*/ 723119 h 1420236"/>
                <a:gd name="connsiteX32" fmla="*/ 11803783 w 12187779"/>
                <a:gd name="connsiteY32" fmla="*/ 728852 h 1420236"/>
                <a:gd name="connsiteX33" fmla="*/ 11780450 w 12187779"/>
                <a:gd name="connsiteY33" fmla="*/ 735263 h 1420236"/>
                <a:gd name="connsiteX34" fmla="*/ 11756361 w 12187779"/>
                <a:gd name="connsiteY34" fmla="*/ 742271 h 1420236"/>
                <a:gd name="connsiteX35" fmla="*/ 11731714 w 12187779"/>
                <a:gd name="connsiteY35" fmla="*/ 749876 h 1420236"/>
                <a:gd name="connsiteX36" fmla="*/ 11706430 w 12187779"/>
                <a:gd name="connsiteY36" fmla="*/ 757998 h 1420236"/>
                <a:gd name="connsiteX37" fmla="*/ 11680509 w 12187779"/>
                <a:gd name="connsiteY37" fmla="*/ 766678 h 1420236"/>
                <a:gd name="connsiteX38" fmla="*/ 11654031 w 12187779"/>
                <a:gd name="connsiteY38" fmla="*/ 775876 h 1420236"/>
                <a:gd name="connsiteX39" fmla="*/ 11626915 w 12187779"/>
                <a:gd name="connsiteY39" fmla="*/ 785592 h 1420236"/>
                <a:gd name="connsiteX40" fmla="*/ 11599283 w 12187779"/>
                <a:gd name="connsiteY40" fmla="*/ 795785 h 1420236"/>
                <a:gd name="connsiteX41" fmla="*/ 11570972 w 12187779"/>
                <a:gd name="connsiteY41" fmla="*/ 806456 h 1420236"/>
                <a:gd name="connsiteX42" fmla="*/ 11542145 w 12187779"/>
                <a:gd name="connsiteY42" fmla="*/ 817525 h 1420236"/>
                <a:gd name="connsiteX43" fmla="*/ 11512680 w 12187779"/>
                <a:gd name="connsiteY43" fmla="*/ 828913 h 1420236"/>
                <a:gd name="connsiteX44" fmla="*/ 11482658 w 12187779"/>
                <a:gd name="connsiteY44" fmla="*/ 840659 h 1420236"/>
                <a:gd name="connsiteX45" fmla="*/ 11451999 w 12187779"/>
                <a:gd name="connsiteY45" fmla="*/ 852644 h 1420236"/>
                <a:gd name="connsiteX46" fmla="*/ 11420822 w 12187779"/>
                <a:gd name="connsiteY46" fmla="*/ 864828 h 1420236"/>
                <a:gd name="connsiteX47" fmla="*/ 11389128 w 12187779"/>
                <a:gd name="connsiteY47" fmla="*/ 877091 h 1420236"/>
                <a:gd name="connsiteX48" fmla="*/ 11356757 w 12187779"/>
                <a:gd name="connsiteY48" fmla="*/ 889474 h 1420236"/>
                <a:gd name="connsiteX49" fmla="*/ 11324026 w 12187779"/>
                <a:gd name="connsiteY49" fmla="*/ 901818 h 1420236"/>
                <a:gd name="connsiteX50" fmla="*/ 11290580 w 12187779"/>
                <a:gd name="connsiteY50" fmla="*/ 914121 h 1420236"/>
                <a:gd name="connsiteX51" fmla="*/ 11256656 w 12187779"/>
                <a:gd name="connsiteY51" fmla="*/ 926186 h 1420236"/>
                <a:gd name="connsiteX52" fmla="*/ 11222215 w 12187779"/>
                <a:gd name="connsiteY52" fmla="*/ 938011 h 1420236"/>
                <a:gd name="connsiteX53" fmla="*/ 11187215 w 12187779"/>
                <a:gd name="connsiteY53" fmla="*/ 949519 h 1420236"/>
                <a:gd name="connsiteX54" fmla="*/ 11151739 w 12187779"/>
                <a:gd name="connsiteY54" fmla="*/ 960548 h 1420236"/>
                <a:gd name="connsiteX55" fmla="*/ 11115704 w 12187779"/>
                <a:gd name="connsiteY55" fmla="*/ 971060 h 1420236"/>
                <a:gd name="connsiteX56" fmla="*/ 11079151 w 12187779"/>
                <a:gd name="connsiteY56" fmla="*/ 980895 h 1420236"/>
                <a:gd name="connsiteX57" fmla="*/ 11042082 w 12187779"/>
                <a:gd name="connsiteY57" fmla="*/ 990092 h 1420236"/>
                <a:gd name="connsiteX58" fmla="*/ 11004574 w 12187779"/>
                <a:gd name="connsiteY58" fmla="*/ 998414 h 1420236"/>
                <a:gd name="connsiteX59" fmla="*/ 10966469 w 12187779"/>
                <a:gd name="connsiteY59" fmla="*/ 1005820 h 1420236"/>
                <a:gd name="connsiteX60" fmla="*/ 10927966 w 12187779"/>
                <a:gd name="connsiteY60" fmla="*/ 1012231 h 1420236"/>
                <a:gd name="connsiteX61" fmla="*/ 10889024 w 12187779"/>
                <a:gd name="connsiteY61" fmla="*/ 1017606 h 1420236"/>
                <a:gd name="connsiteX62" fmla="*/ 10849486 w 12187779"/>
                <a:gd name="connsiteY62" fmla="*/ 1021747 h 1420236"/>
                <a:gd name="connsiteX63" fmla="*/ 10809510 w 12187779"/>
                <a:gd name="connsiteY63" fmla="*/ 1024693 h 1420236"/>
                <a:gd name="connsiteX64" fmla="*/ 10769016 w 12187779"/>
                <a:gd name="connsiteY64" fmla="*/ 1026326 h 1420236"/>
                <a:gd name="connsiteX65" fmla="*/ 10728164 w 12187779"/>
                <a:gd name="connsiteY65" fmla="*/ 1026565 h 1420236"/>
                <a:gd name="connsiteX66" fmla="*/ 10686754 w 12187779"/>
                <a:gd name="connsiteY66" fmla="*/ 1025410 h 1420236"/>
                <a:gd name="connsiteX67" fmla="*/ 10644946 w 12187779"/>
                <a:gd name="connsiteY67" fmla="*/ 1022822 h 1420236"/>
                <a:gd name="connsiteX68" fmla="*/ 10602780 w 12187779"/>
                <a:gd name="connsiteY68" fmla="*/ 1018761 h 1420236"/>
                <a:gd name="connsiteX69" fmla="*/ 10560056 w 12187779"/>
                <a:gd name="connsiteY69" fmla="*/ 1013226 h 1420236"/>
                <a:gd name="connsiteX70" fmla="*/ 10516814 w 12187779"/>
                <a:gd name="connsiteY70" fmla="*/ 1006258 h 1420236"/>
                <a:gd name="connsiteX71" fmla="*/ 10473334 w 12187779"/>
                <a:gd name="connsiteY71" fmla="*/ 997857 h 1420236"/>
                <a:gd name="connsiteX72" fmla="*/ 10429296 w 12187779"/>
                <a:gd name="connsiteY72" fmla="*/ 988101 h 1420236"/>
                <a:gd name="connsiteX73" fmla="*/ 10384900 w 12187779"/>
                <a:gd name="connsiteY73" fmla="*/ 977032 h 1420236"/>
                <a:gd name="connsiteX74" fmla="*/ 10340106 w 12187779"/>
                <a:gd name="connsiteY74" fmla="*/ 964808 h 1420236"/>
                <a:gd name="connsiteX75" fmla="*/ 10294754 w 12187779"/>
                <a:gd name="connsiteY75" fmla="*/ 951549 h 1420236"/>
                <a:gd name="connsiteX76" fmla="*/ 10249164 w 12187779"/>
                <a:gd name="connsiteY76" fmla="*/ 937454 h 1420236"/>
                <a:gd name="connsiteX77" fmla="*/ 10203056 w 12187779"/>
                <a:gd name="connsiteY77" fmla="*/ 922722 h 1420236"/>
                <a:gd name="connsiteX78" fmla="*/ 10156668 w 12187779"/>
                <a:gd name="connsiteY78" fmla="*/ 907551 h 1420236"/>
                <a:gd name="connsiteX79" fmla="*/ 10109764 w 12187779"/>
                <a:gd name="connsiteY79" fmla="*/ 892301 h 1420236"/>
                <a:gd name="connsiteX80" fmla="*/ 10062621 w 12187779"/>
                <a:gd name="connsiteY80" fmla="*/ 877251 h 1420236"/>
                <a:gd name="connsiteX81" fmla="*/ 10015039 w 12187779"/>
                <a:gd name="connsiteY81" fmla="*/ 862757 h 1420236"/>
                <a:gd name="connsiteX82" fmla="*/ 9967100 w 12187779"/>
                <a:gd name="connsiteY82" fmla="*/ 849339 h 1420236"/>
                <a:gd name="connsiteX83" fmla="*/ 9918761 w 12187779"/>
                <a:gd name="connsiteY83" fmla="*/ 837434 h 1420236"/>
                <a:gd name="connsiteX84" fmla="*/ 9869985 w 12187779"/>
                <a:gd name="connsiteY84" fmla="*/ 823776 h 1420236"/>
                <a:gd name="connsiteX85" fmla="*/ 9820930 w 12187779"/>
                <a:gd name="connsiteY85" fmla="*/ 803350 h 1420236"/>
                <a:gd name="connsiteX86" fmla="*/ 9771518 w 12187779"/>
                <a:gd name="connsiteY86" fmla="*/ 776712 h 1420236"/>
                <a:gd name="connsiteX87" fmla="*/ 9721786 w 12187779"/>
                <a:gd name="connsiteY87" fmla="*/ 744540 h 1420236"/>
                <a:gd name="connsiteX88" fmla="*/ 9671696 w 12187779"/>
                <a:gd name="connsiteY88" fmla="*/ 707510 h 1420236"/>
                <a:gd name="connsiteX89" fmla="*/ 9621248 w 12187779"/>
                <a:gd name="connsiteY89" fmla="*/ 666339 h 1420236"/>
                <a:gd name="connsiteX90" fmla="*/ 9570481 w 12187779"/>
                <a:gd name="connsiteY90" fmla="*/ 621744 h 1420236"/>
                <a:gd name="connsiteX91" fmla="*/ 9519395 w 12187779"/>
                <a:gd name="connsiteY91" fmla="*/ 574362 h 1420236"/>
                <a:gd name="connsiteX92" fmla="*/ 9467992 w 12187779"/>
                <a:gd name="connsiteY92" fmla="*/ 525029 h 1420236"/>
                <a:gd name="connsiteX93" fmla="*/ 9416309 w 12187779"/>
                <a:gd name="connsiteY93" fmla="*/ 474381 h 1420236"/>
                <a:gd name="connsiteX94" fmla="*/ 9364268 w 12187779"/>
                <a:gd name="connsiteY94" fmla="*/ 423216 h 1420236"/>
                <a:gd name="connsiteX95" fmla="*/ 9311949 w 12187779"/>
                <a:gd name="connsiteY95" fmla="*/ 372171 h 1420236"/>
                <a:gd name="connsiteX96" fmla="*/ 9259311 w 12187779"/>
                <a:gd name="connsiteY96" fmla="*/ 322001 h 1420236"/>
                <a:gd name="connsiteX97" fmla="*/ 9206394 w 12187779"/>
                <a:gd name="connsiteY97" fmla="*/ 273344 h 1420236"/>
                <a:gd name="connsiteX98" fmla="*/ 9153198 w 12187779"/>
                <a:gd name="connsiteY98" fmla="*/ 226918 h 1420236"/>
                <a:gd name="connsiteX99" fmla="*/ 9099723 w 12187779"/>
                <a:gd name="connsiteY99" fmla="*/ 183318 h 1420236"/>
                <a:gd name="connsiteX100" fmla="*/ 9045970 w 12187779"/>
                <a:gd name="connsiteY100" fmla="*/ 143182 h 1420236"/>
                <a:gd name="connsiteX101" fmla="*/ 8991898 w 12187779"/>
                <a:gd name="connsiteY101" fmla="*/ 107028 h 1420236"/>
                <a:gd name="connsiteX102" fmla="*/ 8937628 w 12187779"/>
                <a:gd name="connsiteY102" fmla="*/ 75414 h 1420236"/>
                <a:gd name="connsiteX103" fmla="*/ 8883079 w 12187779"/>
                <a:gd name="connsiteY103" fmla="*/ 48856 h 1420236"/>
                <a:gd name="connsiteX104" fmla="*/ 8828251 w 12187779"/>
                <a:gd name="connsiteY104" fmla="*/ 27673 h 1420236"/>
                <a:gd name="connsiteX105" fmla="*/ 8773183 w 12187779"/>
                <a:gd name="connsiteY105" fmla="*/ 12303 h 1420236"/>
                <a:gd name="connsiteX106" fmla="*/ 8717878 w 12187779"/>
                <a:gd name="connsiteY106" fmla="*/ 3026 h 1420236"/>
                <a:gd name="connsiteX107" fmla="*/ 8662332 w 12187779"/>
                <a:gd name="connsiteY107" fmla="*/ 0 h 1420236"/>
                <a:gd name="connsiteX108" fmla="*/ 8606548 w 12187779"/>
                <a:gd name="connsiteY108" fmla="*/ 3464 h 1420236"/>
                <a:gd name="connsiteX109" fmla="*/ 8550566 w 12187779"/>
                <a:gd name="connsiteY109" fmla="*/ 13418 h 1420236"/>
                <a:gd name="connsiteX110" fmla="*/ 8494304 w 12187779"/>
                <a:gd name="connsiteY110" fmla="*/ 29823 h 1420236"/>
                <a:gd name="connsiteX111" fmla="*/ 8437883 w 12187779"/>
                <a:gd name="connsiteY111" fmla="*/ 52519 h 1420236"/>
                <a:gd name="connsiteX112" fmla="*/ 8381224 w 12187779"/>
                <a:gd name="connsiteY112" fmla="*/ 81346 h 1420236"/>
                <a:gd name="connsiteX113" fmla="*/ 8324365 w 12187779"/>
                <a:gd name="connsiteY113" fmla="*/ 115828 h 1420236"/>
                <a:gd name="connsiteX114" fmla="*/ 8267307 w 12187779"/>
                <a:gd name="connsiteY114" fmla="*/ 155605 h 1420236"/>
                <a:gd name="connsiteX115" fmla="*/ 8210050 w 12187779"/>
                <a:gd name="connsiteY115" fmla="*/ 200001 h 1420236"/>
                <a:gd name="connsiteX116" fmla="*/ 8152594 w 12187779"/>
                <a:gd name="connsiteY116" fmla="*/ 248300 h 1420236"/>
                <a:gd name="connsiteX117" fmla="*/ 8094939 w 12187779"/>
                <a:gd name="connsiteY117" fmla="*/ 299624 h 1420236"/>
                <a:gd name="connsiteX118" fmla="*/ 8037124 w 12187779"/>
                <a:gd name="connsiteY118" fmla="*/ 353019 h 1420236"/>
                <a:gd name="connsiteX119" fmla="*/ 7979150 w 12187779"/>
                <a:gd name="connsiteY119" fmla="*/ 409001 h 1420236"/>
                <a:gd name="connsiteX120" fmla="*/ 7920978 w 12187779"/>
                <a:gd name="connsiteY120" fmla="*/ 472350 h 1420236"/>
                <a:gd name="connsiteX121" fmla="*/ 7862646 w 12187779"/>
                <a:gd name="connsiteY121" fmla="*/ 541831 h 1420236"/>
                <a:gd name="connsiteX122" fmla="*/ 7804194 w 12187779"/>
                <a:gd name="connsiteY122" fmla="*/ 615891 h 1420236"/>
                <a:gd name="connsiteX123" fmla="*/ 7745544 w 12187779"/>
                <a:gd name="connsiteY123" fmla="*/ 693017 h 1420236"/>
                <a:gd name="connsiteX124" fmla="*/ 7686774 w 12187779"/>
                <a:gd name="connsiteY124" fmla="*/ 771735 h 1420236"/>
                <a:gd name="connsiteX125" fmla="*/ 7627844 w 12187779"/>
                <a:gd name="connsiteY125" fmla="*/ 850653 h 1420236"/>
                <a:gd name="connsiteX126" fmla="*/ 7568756 w 12187779"/>
                <a:gd name="connsiteY126" fmla="*/ 928416 h 1420236"/>
                <a:gd name="connsiteX127" fmla="*/ 7509587 w 12187779"/>
                <a:gd name="connsiteY127" fmla="*/ 1003789 h 1420236"/>
                <a:gd name="connsiteX128" fmla="*/ 7450260 w 12187779"/>
                <a:gd name="connsiteY128" fmla="*/ 1075620 h 1420236"/>
                <a:gd name="connsiteX129" fmla="*/ 7390813 w 12187779"/>
                <a:gd name="connsiteY129" fmla="*/ 1142751 h 1420236"/>
                <a:gd name="connsiteX130" fmla="*/ 7331286 w 12187779"/>
                <a:gd name="connsiteY130" fmla="*/ 1204269 h 1420236"/>
                <a:gd name="connsiteX131" fmla="*/ 7271601 w 12187779"/>
                <a:gd name="connsiteY131" fmla="*/ 1259336 h 1420236"/>
                <a:gd name="connsiteX132" fmla="*/ 7211835 w 12187779"/>
                <a:gd name="connsiteY132" fmla="*/ 1307116 h 1420236"/>
                <a:gd name="connsiteX133" fmla="*/ 7151990 w 12187779"/>
                <a:gd name="connsiteY133" fmla="*/ 1347013 h 1420236"/>
                <a:gd name="connsiteX134" fmla="*/ 7092025 w 12187779"/>
                <a:gd name="connsiteY134" fmla="*/ 1378588 h 1420236"/>
                <a:gd name="connsiteX135" fmla="*/ 7031981 w 12187779"/>
                <a:gd name="connsiteY135" fmla="*/ 1401403 h 1420236"/>
                <a:gd name="connsiteX136" fmla="*/ 6971817 w 12187779"/>
                <a:gd name="connsiteY136" fmla="*/ 1415299 h 1420236"/>
                <a:gd name="connsiteX137" fmla="*/ 6911614 w 12187779"/>
                <a:gd name="connsiteY137" fmla="*/ 1420237 h 1420236"/>
                <a:gd name="connsiteX138" fmla="*/ 6851331 w 12187779"/>
                <a:gd name="connsiteY138" fmla="*/ 1416295 h 1420236"/>
                <a:gd name="connsiteX139" fmla="*/ 6791008 w 12187779"/>
                <a:gd name="connsiteY139" fmla="*/ 1403712 h 1420236"/>
                <a:gd name="connsiteX140" fmla="*/ 6730566 w 12187779"/>
                <a:gd name="connsiteY140" fmla="*/ 1382968 h 1420236"/>
                <a:gd name="connsiteX141" fmla="*/ 6670123 w 12187779"/>
                <a:gd name="connsiteY141" fmla="*/ 1354698 h 1420236"/>
                <a:gd name="connsiteX142" fmla="*/ 6609601 w 12187779"/>
                <a:gd name="connsiteY142" fmla="*/ 1319698 h 1420236"/>
                <a:gd name="connsiteX143" fmla="*/ 6549000 w 12187779"/>
                <a:gd name="connsiteY143" fmla="*/ 1279005 h 1420236"/>
                <a:gd name="connsiteX144" fmla="*/ 6488398 w 12187779"/>
                <a:gd name="connsiteY144" fmla="*/ 1233733 h 1420236"/>
                <a:gd name="connsiteX145" fmla="*/ 6427796 w 12187779"/>
                <a:gd name="connsiteY145" fmla="*/ 1185276 h 1420236"/>
                <a:gd name="connsiteX146" fmla="*/ 6367115 w 12187779"/>
                <a:gd name="connsiteY146" fmla="*/ 1135305 h 1420236"/>
                <a:gd name="connsiteX147" fmla="*/ 6306434 w 12187779"/>
                <a:gd name="connsiteY147" fmla="*/ 1085494 h 1420236"/>
                <a:gd name="connsiteX148" fmla="*/ 6245713 w 12187779"/>
                <a:gd name="connsiteY148" fmla="*/ 1037873 h 1420236"/>
                <a:gd name="connsiteX149" fmla="*/ 6184952 w 12187779"/>
                <a:gd name="connsiteY149" fmla="*/ 994552 h 1420236"/>
                <a:gd name="connsiteX150" fmla="*/ 6124230 w 12187779"/>
                <a:gd name="connsiteY150" fmla="*/ 957880 h 1420236"/>
                <a:gd name="connsiteX151" fmla="*/ 6063509 w 12187779"/>
                <a:gd name="connsiteY151" fmla="*/ 926186 h 1420236"/>
                <a:gd name="connsiteX152" fmla="*/ 6002748 w 12187779"/>
                <a:gd name="connsiteY152" fmla="*/ 895606 h 1420236"/>
                <a:gd name="connsiteX153" fmla="*/ 5942027 w 12187779"/>
                <a:gd name="connsiteY153" fmla="*/ 866181 h 1420236"/>
                <a:gd name="connsiteX154" fmla="*/ 5881346 w 12187779"/>
                <a:gd name="connsiteY154" fmla="*/ 838031 h 1420236"/>
                <a:gd name="connsiteX155" fmla="*/ 5820625 w 12187779"/>
                <a:gd name="connsiteY155" fmla="*/ 811114 h 1420236"/>
                <a:gd name="connsiteX156" fmla="*/ 5759984 w 12187779"/>
                <a:gd name="connsiteY156" fmla="*/ 785552 h 1420236"/>
                <a:gd name="connsiteX157" fmla="*/ 5699342 w 12187779"/>
                <a:gd name="connsiteY157" fmla="*/ 761303 h 1420236"/>
                <a:gd name="connsiteX158" fmla="*/ 5638741 w 12187779"/>
                <a:gd name="connsiteY158" fmla="*/ 738369 h 1420236"/>
                <a:gd name="connsiteX159" fmla="*/ 5578179 w 12187779"/>
                <a:gd name="connsiteY159" fmla="*/ 716708 h 1420236"/>
                <a:gd name="connsiteX160" fmla="*/ 5517657 w 12187779"/>
                <a:gd name="connsiteY160" fmla="*/ 696362 h 1420236"/>
                <a:gd name="connsiteX161" fmla="*/ 5457174 w 12187779"/>
                <a:gd name="connsiteY161" fmla="*/ 677249 h 1420236"/>
                <a:gd name="connsiteX162" fmla="*/ 5396772 w 12187779"/>
                <a:gd name="connsiteY162" fmla="*/ 659292 h 1420236"/>
                <a:gd name="connsiteX163" fmla="*/ 5336409 w 12187779"/>
                <a:gd name="connsiteY163" fmla="*/ 642409 h 1420236"/>
                <a:gd name="connsiteX164" fmla="*/ 5276126 w 12187779"/>
                <a:gd name="connsiteY164" fmla="*/ 626562 h 1420236"/>
                <a:gd name="connsiteX165" fmla="*/ 5215923 w 12187779"/>
                <a:gd name="connsiteY165" fmla="*/ 611591 h 1420236"/>
                <a:gd name="connsiteX166" fmla="*/ 5155799 w 12187779"/>
                <a:gd name="connsiteY166" fmla="*/ 597456 h 1420236"/>
                <a:gd name="connsiteX167" fmla="*/ 5095755 w 12187779"/>
                <a:gd name="connsiteY167" fmla="*/ 583998 h 1420236"/>
                <a:gd name="connsiteX168" fmla="*/ 5035790 w 12187779"/>
                <a:gd name="connsiteY168" fmla="*/ 571137 h 1420236"/>
                <a:gd name="connsiteX169" fmla="*/ 4975905 w 12187779"/>
                <a:gd name="connsiteY169" fmla="*/ 558753 h 1420236"/>
                <a:gd name="connsiteX170" fmla="*/ 4916140 w 12187779"/>
                <a:gd name="connsiteY170" fmla="*/ 546649 h 1420236"/>
                <a:gd name="connsiteX171" fmla="*/ 4856493 w 12187779"/>
                <a:gd name="connsiteY171" fmla="*/ 534784 h 1420236"/>
                <a:gd name="connsiteX172" fmla="*/ 4796927 w 12187779"/>
                <a:gd name="connsiteY172" fmla="*/ 522918 h 1420236"/>
                <a:gd name="connsiteX173" fmla="*/ 4737480 w 12187779"/>
                <a:gd name="connsiteY173" fmla="*/ 511013 h 1420236"/>
                <a:gd name="connsiteX174" fmla="*/ 4678193 w 12187779"/>
                <a:gd name="connsiteY174" fmla="*/ 498829 h 1420236"/>
                <a:gd name="connsiteX175" fmla="*/ 4618985 w 12187779"/>
                <a:gd name="connsiteY175" fmla="*/ 486286 h 1420236"/>
                <a:gd name="connsiteX176" fmla="*/ 4559936 w 12187779"/>
                <a:gd name="connsiteY176" fmla="*/ 473187 h 1420236"/>
                <a:gd name="connsiteX177" fmla="*/ 4501007 w 12187779"/>
                <a:gd name="connsiteY177" fmla="*/ 459370 h 1420236"/>
                <a:gd name="connsiteX178" fmla="*/ 4442236 w 12187779"/>
                <a:gd name="connsiteY178" fmla="*/ 444757 h 1420236"/>
                <a:gd name="connsiteX179" fmla="*/ 4383586 w 12187779"/>
                <a:gd name="connsiteY179" fmla="*/ 429109 h 1420236"/>
                <a:gd name="connsiteX180" fmla="*/ 4325094 w 12187779"/>
                <a:gd name="connsiteY180" fmla="*/ 412346 h 1420236"/>
                <a:gd name="connsiteX181" fmla="*/ 4266762 w 12187779"/>
                <a:gd name="connsiteY181" fmla="*/ 394269 h 1420236"/>
                <a:gd name="connsiteX182" fmla="*/ 4208629 w 12187779"/>
                <a:gd name="connsiteY182" fmla="*/ 375276 h 1420236"/>
                <a:gd name="connsiteX183" fmla="*/ 4150616 w 12187779"/>
                <a:gd name="connsiteY183" fmla="*/ 363212 h 1420236"/>
                <a:gd name="connsiteX184" fmla="*/ 4092801 w 12187779"/>
                <a:gd name="connsiteY184" fmla="*/ 359787 h 1420236"/>
                <a:gd name="connsiteX185" fmla="*/ 4035186 w 12187779"/>
                <a:gd name="connsiteY185" fmla="*/ 363769 h 1420236"/>
                <a:gd name="connsiteX186" fmla="*/ 3977730 w 12187779"/>
                <a:gd name="connsiteY186" fmla="*/ 373923 h 1420236"/>
                <a:gd name="connsiteX187" fmla="*/ 3920473 w 12187779"/>
                <a:gd name="connsiteY187" fmla="*/ 389212 h 1420236"/>
                <a:gd name="connsiteX188" fmla="*/ 3863375 w 12187779"/>
                <a:gd name="connsiteY188" fmla="*/ 408643 h 1420236"/>
                <a:gd name="connsiteX189" fmla="*/ 3806516 w 12187779"/>
                <a:gd name="connsiteY189" fmla="*/ 431259 h 1420236"/>
                <a:gd name="connsiteX190" fmla="*/ 3749856 w 12187779"/>
                <a:gd name="connsiteY190" fmla="*/ 456224 h 1420236"/>
                <a:gd name="connsiteX191" fmla="*/ 3693435 w 12187779"/>
                <a:gd name="connsiteY191" fmla="*/ 482743 h 1420236"/>
                <a:gd name="connsiteX192" fmla="*/ 3637214 w 12187779"/>
                <a:gd name="connsiteY192" fmla="*/ 510097 h 1420236"/>
                <a:gd name="connsiteX193" fmla="*/ 3581191 w 12187779"/>
                <a:gd name="connsiteY193" fmla="*/ 537690 h 1420236"/>
                <a:gd name="connsiteX194" fmla="*/ 3525407 w 12187779"/>
                <a:gd name="connsiteY194" fmla="*/ 564846 h 1420236"/>
                <a:gd name="connsiteX195" fmla="*/ 3469863 w 12187779"/>
                <a:gd name="connsiteY195" fmla="*/ 591165 h 1420236"/>
                <a:gd name="connsiteX196" fmla="*/ 3414556 w 12187779"/>
                <a:gd name="connsiteY196" fmla="*/ 616090 h 1420236"/>
                <a:gd name="connsiteX197" fmla="*/ 3359489 w 12187779"/>
                <a:gd name="connsiteY197" fmla="*/ 639264 h 1420236"/>
                <a:gd name="connsiteX198" fmla="*/ 3304701 w 12187779"/>
                <a:gd name="connsiteY198" fmla="*/ 660367 h 1420236"/>
                <a:gd name="connsiteX199" fmla="*/ 3250112 w 12187779"/>
                <a:gd name="connsiteY199" fmla="*/ 679041 h 1420236"/>
                <a:gd name="connsiteX200" fmla="*/ 3195841 w 12187779"/>
                <a:gd name="connsiteY200" fmla="*/ 695087 h 1420236"/>
                <a:gd name="connsiteX201" fmla="*/ 3141809 w 12187779"/>
                <a:gd name="connsiteY201" fmla="*/ 708227 h 1420236"/>
                <a:gd name="connsiteX202" fmla="*/ 3088056 w 12187779"/>
                <a:gd name="connsiteY202" fmla="*/ 718420 h 1420236"/>
                <a:gd name="connsiteX203" fmla="*/ 3034542 w 12187779"/>
                <a:gd name="connsiteY203" fmla="*/ 725468 h 1420236"/>
                <a:gd name="connsiteX204" fmla="*/ 2981346 w 12187779"/>
                <a:gd name="connsiteY204" fmla="*/ 729330 h 1420236"/>
                <a:gd name="connsiteX205" fmla="*/ 2928429 w 12187779"/>
                <a:gd name="connsiteY205" fmla="*/ 729887 h 1420236"/>
                <a:gd name="connsiteX206" fmla="*/ 2875791 w 12187779"/>
                <a:gd name="connsiteY206" fmla="*/ 727220 h 1420236"/>
                <a:gd name="connsiteX207" fmla="*/ 2823471 w 12187779"/>
                <a:gd name="connsiteY207" fmla="*/ 721287 h 1420236"/>
                <a:gd name="connsiteX208" fmla="*/ 2771470 w 12187779"/>
                <a:gd name="connsiteY208" fmla="*/ 712169 h 1420236"/>
                <a:gd name="connsiteX209" fmla="*/ 2719748 w 12187779"/>
                <a:gd name="connsiteY209" fmla="*/ 699905 h 1420236"/>
                <a:gd name="connsiteX210" fmla="*/ 2668344 w 12187779"/>
                <a:gd name="connsiteY210" fmla="*/ 684655 h 1420236"/>
                <a:gd name="connsiteX211" fmla="*/ 2617259 w 12187779"/>
                <a:gd name="connsiteY211" fmla="*/ 666419 h 1420236"/>
                <a:gd name="connsiteX212" fmla="*/ 2566492 w 12187779"/>
                <a:gd name="connsiteY212" fmla="*/ 645475 h 1420236"/>
                <a:gd name="connsiteX213" fmla="*/ 2516083 w 12187779"/>
                <a:gd name="connsiteY213" fmla="*/ 621864 h 1420236"/>
                <a:gd name="connsiteX214" fmla="*/ 2465954 w 12187779"/>
                <a:gd name="connsiteY214" fmla="*/ 595823 h 1420236"/>
                <a:gd name="connsiteX215" fmla="*/ 2416222 w 12187779"/>
                <a:gd name="connsiteY215" fmla="*/ 567513 h 1420236"/>
                <a:gd name="connsiteX216" fmla="*/ 2366809 w 12187779"/>
                <a:gd name="connsiteY216" fmla="*/ 537133 h 1420236"/>
                <a:gd name="connsiteX217" fmla="*/ 2317754 w 12187779"/>
                <a:gd name="connsiteY217" fmla="*/ 505000 h 1420236"/>
                <a:gd name="connsiteX218" fmla="*/ 2269058 w 12187779"/>
                <a:gd name="connsiteY218" fmla="*/ 475217 h 1420236"/>
                <a:gd name="connsiteX219" fmla="*/ 2220720 w 12187779"/>
                <a:gd name="connsiteY219" fmla="*/ 449336 h 1420236"/>
                <a:gd name="connsiteX220" fmla="*/ 2172740 w 12187779"/>
                <a:gd name="connsiteY220" fmla="*/ 427277 h 1420236"/>
                <a:gd name="connsiteX221" fmla="*/ 2125159 w 12187779"/>
                <a:gd name="connsiteY221" fmla="*/ 408922 h 1420236"/>
                <a:gd name="connsiteX222" fmla="*/ 2077936 w 12187779"/>
                <a:gd name="connsiteY222" fmla="*/ 394150 h 1420236"/>
                <a:gd name="connsiteX223" fmla="*/ 2031111 w 12187779"/>
                <a:gd name="connsiteY223" fmla="*/ 382841 h 1420236"/>
                <a:gd name="connsiteX224" fmla="*/ 1984644 w 12187779"/>
                <a:gd name="connsiteY224" fmla="*/ 374878 h 1420236"/>
                <a:gd name="connsiteX225" fmla="*/ 1938616 w 12187779"/>
                <a:gd name="connsiteY225" fmla="*/ 370060 h 1420236"/>
                <a:gd name="connsiteX226" fmla="*/ 1892945 w 12187779"/>
                <a:gd name="connsiteY226" fmla="*/ 368229 h 1420236"/>
                <a:gd name="connsiteX227" fmla="*/ 1847713 w 12187779"/>
                <a:gd name="connsiteY227" fmla="*/ 369264 h 1420236"/>
                <a:gd name="connsiteX228" fmla="*/ 1802879 w 12187779"/>
                <a:gd name="connsiteY228" fmla="*/ 372887 h 1420236"/>
                <a:gd name="connsiteX229" fmla="*/ 1758443 w 12187779"/>
                <a:gd name="connsiteY229" fmla="*/ 378979 h 1420236"/>
                <a:gd name="connsiteX230" fmla="*/ 1714445 w 12187779"/>
                <a:gd name="connsiteY230" fmla="*/ 387341 h 1420236"/>
                <a:gd name="connsiteX231" fmla="*/ 1670885 w 12187779"/>
                <a:gd name="connsiteY231" fmla="*/ 397773 h 1420236"/>
                <a:gd name="connsiteX232" fmla="*/ 1627724 w 12187779"/>
                <a:gd name="connsiteY232" fmla="*/ 410037 h 1420236"/>
                <a:gd name="connsiteX233" fmla="*/ 1585000 w 12187779"/>
                <a:gd name="connsiteY233" fmla="*/ 423973 h 1420236"/>
                <a:gd name="connsiteX234" fmla="*/ 1542754 w 12187779"/>
                <a:gd name="connsiteY234" fmla="*/ 439382 h 1420236"/>
                <a:gd name="connsiteX235" fmla="*/ 1500946 w 12187779"/>
                <a:gd name="connsiteY235" fmla="*/ 456065 h 1420236"/>
                <a:gd name="connsiteX236" fmla="*/ 1459576 w 12187779"/>
                <a:gd name="connsiteY236" fmla="*/ 473824 h 1420236"/>
                <a:gd name="connsiteX237" fmla="*/ 1418684 w 12187779"/>
                <a:gd name="connsiteY237" fmla="*/ 492458 h 1420236"/>
                <a:gd name="connsiteX238" fmla="*/ 1378230 w 12187779"/>
                <a:gd name="connsiteY238" fmla="*/ 511809 h 1420236"/>
                <a:gd name="connsiteX239" fmla="*/ 1338253 w 12187779"/>
                <a:gd name="connsiteY239" fmla="*/ 531718 h 1420236"/>
                <a:gd name="connsiteX240" fmla="*/ 1298755 w 12187779"/>
                <a:gd name="connsiteY240" fmla="*/ 551985 h 1420236"/>
                <a:gd name="connsiteX241" fmla="*/ 1259734 w 12187779"/>
                <a:gd name="connsiteY241" fmla="*/ 572451 h 1420236"/>
                <a:gd name="connsiteX242" fmla="*/ 1221231 w 12187779"/>
                <a:gd name="connsiteY242" fmla="*/ 592956 h 1420236"/>
                <a:gd name="connsiteX243" fmla="*/ 1183205 w 12187779"/>
                <a:gd name="connsiteY243" fmla="*/ 613343 h 1420236"/>
                <a:gd name="connsiteX244" fmla="*/ 1145618 w 12187779"/>
                <a:gd name="connsiteY244" fmla="*/ 633490 h 1420236"/>
                <a:gd name="connsiteX245" fmla="*/ 1108588 w 12187779"/>
                <a:gd name="connsiteY245" fmla="*/ 653279 h 1420236"/>
                <a:gd name="connsiteX246" fmla="*/ 1072076 w 12187779"/>
                <a:gd name="connsiteY246" fmla="*/ 672511 h 1420236"/>
                <a:gd name="connsiteX247" fmla="*/ 1036041 w 12187779"/>
                <a:gd name="connsiteY247" fmla="*/ 691145 h 1420236"/>
                <a:gd name="connsiteX248" fmla="*/ 1000524 w 12187779"/>
                <a:gd name="connsiteY248" fmla="*/ 709063 h 1420236"/>
                <a:gd name="connsiteX249" fmla="*/ 965525 w 12187779"/>
                <a:gd name="connsiteY249" fmla="*/ 726105 h 1420236"/>
                <a:gd name="connsiteX250" fmla="*/ 931083 w 12187779"/>
                <a:gd name="connsiteY250" fmla="*/ 742271 h 1420236"/>
                <a:gd name="connsiteX251" fmla="*/ 897159 w 12187779"/>
                <a:gd name="connsiteY251" fmla="*/ 757441 h 1420236"/>
                <a:gd name="connsiteX252" fmla="*/ 863793 w 12187779"/>
                <a:gd name="connsiteY252" fmla="*/ 771576 h 1420236"/>
                <a:gd name="connsiteX253" fmla="*/ 830943 w 12187779"/>
                <a:gd name="connsiteY253" fmla="*/ 784556 h 1420236"/>
                <a:gd name="connsiteX254" fmla="*/ 798652 w 12187779"/>
                <a:gd name="connsiteY254" fmla="*/ 796422 h 1420236"/>
                <a:gd name="connsiteX255" fmla="*/ 766917 w 12187779"/>
                <a:gd name="connsiteY255" fmla="*/ 807013 h 1420236"/>
                <a:gd name="connsiteX256" fmla="*/ 735741 w 12187779"/>
                <a:gd name="connsiteY256" fmla="*/ 816410 h 1420236"/>
                <a:gd name="connsiteX257" fmla="*/ 705121 w 12187779"/>
                <a:gd name="connsiteY257" fmla="*/ 824533 h 1420236"/>
                <a:gd name="connsiteX258" fmla="*/ 675099 w 12187779"/>
                <a:gd name="connsiteY258" fmla="*/ 831381 h 1420236"/>
                <a:gd name="connsiteX259" fmla="*/ 645635 w 12187779"/>
                <a:gd name="connsiteY259" fmla="*/ 836916 h 1420236"/>
                <a:gd name="connsiteX260" fmla="*/ 616767 w 12187779"/>
                <a:gd name="connsiteY260" fmla="*/ 841216 h 1420236"/>
                <a:gd name="connsiteX261" fmla="*/ 588497 w 12187779"/>
                <a:gd name="connsiteY261" fmla="*/ 844202 h 1420236"/>
                <a:gd name="connsiteX262" fmla="*/ 560784 w 12187779"/>
                <a:gd name="connsiteY262" fmla="*/ 845915 h 1420236"/>
                <a:gd name="connsiteX263" fmla="*/ 533669 w 12187779"/>
                <a:gd name="connsiteY263" fmla="*/ 846432 h 1420236"/>
                <a:gd name="connsiteX264" fmla="*/ 507190 w 12187779"/>
                <a:gd name="connsiteY264" fmla="*/ 845715 h 1420236"/>
                <a:gd name="connsiteX265" fmla="*/ 481309 w 12187779"/>
                <a:gd name="connsiteY265" fmla="*/ 843804 h 1420236"/>
                <a:gd name="connsiteX266" fmla="*/ 456025 w 12187779"/>
                <a:gd name="connsiteY266" fmla="*/ 840778 h 1420236"/>
                <a:gd name="connsiteX267" fmla="*/ 431379 w 12187779"/>
                <a:gd name="connsiteY267" fmla="*/ 836677 h 1420236"/>
                <a:gd name="connsiteX268" fmla="*/ 407329 w 12187779"/>
                <a:gd name="connsiteY268" fmla="*/ 832257 h 1420236"/>
                <a:gd name="connsiteX269" fmla="*/ 383956 w 12187779"/>
                <a:gd name="connsiteY269" fmla="*/ 827957 h 1420236"/>
                <a:gd name="connsiteX270" fmla="*/ 361181 w 12187779"/>
                <a:gd name="connsiteY270" fmla="*/ 823816 h 1420236"/>
                <a:gd name="connsiteX271" fmla="*/ 339043 w 12187779"/>
                <a:gd name="connsiteY271" fmla="*/ 819834 h 1420236"/>
                <a:gd name="connsiteX272" fmla="*/ 317581 w 12187779"/>
                <a:gd name="connsiteY272" fmla="*/ 815932 h 1420236"/>
                <a:gd name="connsiteX273" fmla="*/ 296757 w 12187779"/>
                <a:gd name="connsiteY273" fmla="*/ 812229 h 1420236"/>
                <a:gd name="connsiteX274" fmla="*/ 276570 w 12187779"/>
                <a:gd name="connsiteY274" fmla="*/ 808646 h 1420236"/>
                <a:gd name="connsiteX275" fmla="*/ 257099 w 12187779"/>
                <a:gd name="connsiteY275" fmla="*/ 805221 h 1420236"/>
                <a:gd name="connsiteX276" fmla="*/ 238226 w 12187779"/>
                <a:gd name="connsiteY276" fmla="*/ 801956 h 1420236"/>
                <a:gd name="connsiteX277" fmla="*/ 220069 w 12187779"/>
                <a:gd name="connsiteY277" fmla="*/ 798811 h 1420236"/>
                <a:gd name="connsiteX278" fmla="*/ 202589 w 12187779"/>
                <a:gd name="connsiteY278" fmla="*/ 795825 h 1420236"/>
                <a:gd name="connsiteX279" fmla="*/ 185787 w 12187779"/>
                <a:gd name="connsiteY279" fmla="*/ 792958 h 1420236"/>
                <a:gd name="connsiteX280" fmla="*/ 169701 w 12187779"/>
                <a:gd name="connsiteY280" fmla="*/ 790250 h 1420236"/>
                <a:gd name="connsiteX281" fmla="*/ 154251 w 12187779"/>
                <a:gd name="connsiteY281" fmla="*/ 787662 h 1420236"/>
                <a:gd name="connsiteX282" fmla="*/ 139519 w 12187779"/>
                <a:gd name="connsiteY282" fmla="*/ 785233 h 1420236"/>
                <a:gd name="connsiteX283" fmla="*/ 125543 w 12187779"/>
                <a:gd name="connsiteY283" fmla="*/ 782924 h 1420236"/>
                <a:gd name="connsiteX284" fmla="*/ 112205 w 12187779"/>
                <a:gd name="connsiteY284" fmla="*/ 780774 h 1420236"/>
                <a:gd name="connsiteX285" fmla="*/ 99622 w 12187779"/>
                <a:gd name="connsiteY285" fmla="*/ 778743 h 1420236"/>
                <a:gd name="connsiteX286" fmla="*/ 87757 w 12187779"/>
                <a:gd name="connsiteY286" fmla="*/ 776832 h 1420236"/>
                <a:gd name="connsiteX287" fmla="*/ 76608 w 12187779"/>
                <a:gd name="connsiteY287" fmla="*/ 775080 h 1420236"/>
                <a:gd name="connsiteX288" fmla="*/ 66216 w 12187779"/>
                <a:gd name="connsiteY288" fmla="*/ 773408 h 1420236"/>
                <a:gd name="connsiteX289" fmla="*/ 56540 w 12187779"/>
                <a:gd name="connsiteY289" fmla="*/ 771895 h 1420236"/>
                <a:gd name="connsiteX290" fmla="*/ 47621 w 12187779"/>
                <a:gd name="connsiteY290" fmla="*/ 770501 h 1420236"/>
                <a:gd name="connsiteX291" fmla="*/ 39459 w 12187779"/>
                <a:gd name="connsiteY291" fmla="*/ 769267 h 1420236"/>
                <a:gd name="connsiteX292" fmla="*/ 32013 w 12187779"/>
                <a:gd name="connsiteY292" fmla="*/ 768112 h 1420236"/>
                <a:gd name="connsiteX293" fmla="*/ 25364 w 12187779"/>
                <a:gd name="connsiteY293" fmla="*/ 767077 h 1420236"/>
                <a:gd name="connsiteX294" fmla="*/ 19431 w 12187779"/>
                <a:gd name="connsiteY294" fmla="*/ 766161 h 1420236"/>
                <a:gd name="connsiteX295" fmla="*/ 14334 w 12187779"/>
                <a:gd name="connsiteY295" fmla="*/ 765404 h 1420236"/>
                <a:gd name="connsiteX296" fmla="*/ 9954 w 12187779"/>
                <a:gd name="connsiteY296" fmla="*/ 764727 h 1420236"/>
                <a:gd name="connsiteX297" fmla="*/ 6371 w 12187779"/>
                <a:gd name="connsiteY297" fmla="*/ 764170 h 1420236"/>
                <a:gd name="connsiteX298" fmla="*/ 3584 w 12187779"/>
                <a:gd name="connsiteY298" fmla="*/ 763772 h 1420236"/>
                <a:gd name="connsiteX299" fmla="*/ 1593 w 12187779"/>
                <a:gd name="connsiteY299" fmla="*/ 763453 h 1420236"/>
                <a:gd name="connsiteX300" fmla="*/ 398 w 12187779"/>
                <a:gd name="connsiteY300" fmla="*/ 763294 h 1420236"/>
                <a:gd name="connsiteX301" fmla="*/ 0 w 12187779"/>
                <a:gd name="connsiteY301" fmla="*/ 763214 h 14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420236">
                  <a:moveTo>
                    <a:pt x="12187780" y="722999"/>
                  </a:moveTo>
                  <a:lnTo>
                    <a:pt x="12187381" y="722959"/>
                  </a:lnTo>
                  <a:lnTo>
                    <a:pt x="12186226" y="722760"/>
                  </a:lnTo>
                  <a:lnTo>
                    <a:pt x="12184116" y="722442"/>
                  </a:lnTo>
                  <a:lnTo>
                    <a:pt x="12181369" y="722004"/>
                  </a:lnTo>
                  <a:lnTo>
                    <a:pt x="12177825" y="721446"/>
                  </a:lnTo>
                  <a:lnTo>
                    <a:pt x="12173365" y="720769"/>
                  </a:lnTo>
                  <a:lnTo>
                    <a:pt x="12168269" y="720013"/>
                  </a:lnTo>
                  <a:lnTo>
                    <a:pt x="12162376" y="719137"/>
                  </a:lnTo>
                  <a:lnTo>
                    <a:pt x="12155687" y="718221"/>
                  </a:lnTo>
                  <a:lnTo>
                    <a:pt x="12148360" y="717186"/>
                  </a:lnTo>
                  <a:lnTo>
                    <a:pt x="12140079" y="716071"/>
                  </a:lnTo>
                  <a:lnTo>
                    <a:pt x="12131200" y="714916"/>
                  </a:lnTo>
                  <a:lnTo>
                    <a:pt x="12121484" y="713762"/>
                  </a:lnTo>
                  <a:lnTo>
                    <a:pt x="12111132" y="712567"/>
                  </a:lnTo>
                  <a:lnTo>
                    <a:pt x="12100023" y="711373"/>
                  </a:lnTo>
                  <a:lnTo>
                    <a:pt x="12088077" y="710218"/>
                  </a:lnTo>
                  <a:lnTo>
                    <a:pt x="12075496" y="709103"/>
                  </a:lnTo>
                  <a:lnTo>
                    <a:pt x="12062276" y="708068"/>
                  </a:lnTo>
                  <a:lnTo>
                    <a:pt x="12048260" y="707152"/>
                  </a:lnTo>
                  <a:lnTo>
                    <a:pt x="12033448" y="706395"/>
                  </a:lnTo>
                  <a:lnTo>
                    <a:pt x="12018119" y="705838"/>
                  </a:lnTo>
                  <a:lnTo>
                    <a:pt x="12001992" y="705519"/>
                  </a:lnTo>
                  <a:lnTo>
                    <a:pt x="11985110" y="705480"/>
                  </a:lnTo>
                  <a:lnTo>
                    <a:pt x="11967671" y="705758"/>
                  </a:lnTo>
                  <a:lnTo>
                    <a:pt x="11949474" y="706435"/>
                  </a:lnTo>
                  <a:lnTo>
                    <a:pt x="11930601" y="707590"/>
                  </a:lnTo>
                  <a:lnTo>
                    <a:pt x="11911210" y="709302"/>
                  </a:lnTo>
                  <a:lnTo>
                    <a:pt x="11891023" y="711611"/>
                  </a:lnTo>
                  <a:lnTo>
                    <a:pt x="11870198" y="714598"/>
                  </a:lnTo>
                  <a:lnTo>
                    <a:pt x="11848736" y="718420"/>
                  </a:lnTo>
                  <a:lnTo>
                    <a:pt x="11826599" y="723119"/>
                  </a:lnTo>
                  <a:lnTo>
                    <a:pt x="11803783" y="728852"/>
                  </a:lnTo>
                  <a:lnTo>
                    <a:pt x="11780450" y="735263"/>
                  </a:lnTo>
                  <a:lnTo>
                    <a:pt x="11756361" y="742271"/>
                  </a:lnTo>
                  <a:lnTo>
                    <a:pt x="11731714" y="749876"/>
                  </a:lnTo>
                  <a:lnTo>
                    <a:pt x="11706430" y="757998"/>
                  </a:lnTo>
                  <a:lnTo>
                    <a:pt x="11680509" y="766678"/>
                  </a:lnTo>
                  <a:lnTo>
                    <a:pt x="11654031" y="775876"/>
                  </a:lnTo>
                  <a:lnTo>
                    <a:pt x="11626915" y="785592"/>
                  </a:lnTo>
                  <a:lnTo>
                    <a:pt x="11599283" y="795785"/>
                  </a:lnTo>
                  <a:lnTo>
                    <a:pt x="11570972" y="806456"/>
                  </a:lnTo>
                  <a:lnTo>
                    <a:pt x="11542145" y="817525"/>
                  </a:lnTo>
                  <a:lnTo>
                    <a:pt x="11512680" y="828913"/>
                  </a:lnTo>
                  <a:lnTo>
                    <a:pt x="11482658" y="840659"/>
                  </a:lnTo>
                  <a:lnTo>
                    <a:pt x="11451999" y="852644"/>
                  </a:lnTo>
                  <a:lnTo>
                    <a:pt x="11420822" y="864828"/>
                  </a:lnTo>
                  <a:lnTo>
                    <a:pt x="11389128" y="877091"/>
                  </a:lnTo>
                  <a:lnTo>
                    <a:pt x="11356757" y="889474"/>
                  </a:lnTo>
                  <a:lnTo>
                    <a:pt x="11324026" y="901818"/>
                  </a:lnTo>
                  <a:lnTo>
                    <a:pt x="11290580" y="914121"/>
                  </a:lnTo>
                  <a:lnTo>
                    <a:pt x="11256656" y="926186"/>
                  </a:lnTo>
                  <a:lnTo>
                    <a:pt x="11222215" y="938011"/>
                  </a:lnTo>
                  <a:lnTo>
                    <a:pt x="11187215" y="949519"/>
                  </a:lnTo>
                  <a:lnTo>
                    <a:pt x="11151739" y="960548"/>
                  </a:lnTo>
                  <a:lnTo>
                    <a:pt x="11115704" y="971060"/>
                  </a:lnTo>
                  <a:lnTo>
                    <a:pt x="11079151" y="980895"/>
                  </a:lnTo>
                  <a:lnTo>
                    <a:pt x="11042082" y="990092"/>
                  </a:lnTo>
                  <a:lnTo>
                    <a:pt x="11004574" y="998414"/>
                  </a:lnTo>
                  <a:lnTo>
                    <a:pt x="10966469" y="1005820"/>
                  </a:lnTo>
                  <a:lnTo>
                    <a:pt x="10927966" y="1012231"/>
                  </a:lnTo>
                  <a:lnTo>
                    <a:pt x="10889024" y="1017606"/>
                  </a:lnTo>
                  <a:lnTo>
                    <a:pt x="10849486" y="1021747"/>
                  </a:lnTo>
                  <a:lnTo>
                    <a:pt x="10809510" y="1024693"/>
                  </a:lnTo>
                  <a:lnTo>
                    <a:pt x="10769016" y="1026326"/>
                  </a:lnTo>
                  <a:lnTo>
                    <a:pt x="10728164" y="1026565"/>
                  </a:lnTo>
                  <a:lnTo>
                    <a:pt x="10686754" y="1025410"/>
                  </a:lnTo>
                  <a:lnTo>
                    <a:pt x="10644946" y="1022822"/>
                  </a:lnTo>
                  <a:lnTo>
                    <a:pt x="10602780" y="1018761"/>
                  </a:lnTo>
                  <a:lnTo>
                    <a:pt x="10560056" y="1013226"/>
                  </a:lnTo>
                  <a:lnTo>
                    <a:pt x="10516814" y="1006258"/>
                  </a:lnTo>
                  <a:lnTo>
                    <a:pt x="10473334" y="997857"/>
                  </a:lnTo>
                  <a:lnTo>
                    <a:pt x="10429296" y="988101"/>
                  </a:lnTo>
                  <a:lnTo>
                    <a:pt x="10384900" y="977032"/>
                  </a:lnTo>
                  <a:lnTo>
                    <a:pt x="10340106" y="964808"/>
                  </a:lnTo>
                  <a:lnTo>
                    <a:pt x="10294754" y="951549"/>
                  </a:lnTo>
                  <a:lnTo>
                    <a:pt x="10249164" y="937454"/>
                  </a:lnTo>
                  <a:lnTo>
                    <a:pt x="10203056" y="922722"/>
                  </a:lnTo>
                  <a:lnTo>
                    <a:pt x="10156668" y="907551"/>
                  </a:lnTo>
                  <a:lnTo>
                    <a:pt x="10109764" y="892301"/>
                  </a:lnTo>
                  <a:lnTo>
                    <a:pt x="10062621" y="877251"/>
                  </a:lnTo>
                  <a:lnTo>
                    <a:pt x="10015039" y="862757"/>
                  </a:lnTo>
                  <a:lnTo>
                    <a:pt x="9967100" y="849339"/>
                  </a:lnTo>
                  <a:lnTo>
                    <a:pt x="9918761" y="837434"/>
                  </a:lnTo>
                  <a:lnTo>
                    <a:pt x="9869985" y="823776"/>
                  </a:lnTo>
                  <a:lnTo>
                    <a:pt x="9820930" y="803350"/>
                  </a:lnTo>
                  <a:lnTo>
                    <a:pt x="9771518" y="776712"/>
                  </a:lnTo>
                  <a:lnTo>
                    <a:pt x="9721786" y="744540"/>
                  </a:lnTo>
                  <a:lnTo>
                    <a:pt x="9671696" y="707510"/>
                  </a:lnTo>
                  <a:lnTo>
                    <a:pt x="9621248" y="666339"/>
                  </a:lnTo>
                  <a:lnTo>
                    <a:pt x="9570481" y="621744"/>
                  </a:lnTo>
                  <a:lnTo>
                    <a:pt x="9519395" y="574362"/>
                  </a:lnTo>
                  <a:lnTo>
                    <a:pt x="9467992" y="525029"/>
                  </a:lnTo>
                  <a:lnTo>
                    <a:pt x="9416309" y="474381"/>
                  </a:lnTo>
                  <a:lnTo>
                    <a:pt x="9364268" y="423216"/>
                  </a:lnTo>
                  <a:lnTo>
                    <a:pt x="9311949" y="372171"/>
                  </a:lnTo>
                  <a:lnTo>
                    <a:pt x="9259311" y="322001"/>
                  </a:lnTo>
                  <a:lnTo>
                    <a:pt x="9206394" y="273344"/>
                  </a:lnTo>
                  <a:lnTo>
                    <a:pt x="9153198" y="226918"/>
                  </a:lnTo>
                  <a:lnTo>
                    <a:pt x="9099723" y="183318"/>
                  </a:lnTo>
                  <a:lnTo>
                    <a:pt x="9045970" y="143182"/>
                  </a:lnTo>
                  <a:lnTo>
                    <a:pt x="8991898" y="107028"/>
                  </a:lnTo>
                  <a:lnTo>
                    <a:pt x="8937628" y="75414"/>
                  </a:lnTo>
                  <a:lnTo>
                    <a:pt x="8883079" y="48856"/>
                  </a:lnTo>
                  <a:lnTo>
                    <a:pt x="8828251" y="27673"/>
                  </a:lnTo>
                  <a:lnTo>
                    <a:pt x="8773183" y="12303"/>
                  </a:lnTo>
                  <a:lnTo>
                    <a:pt x="8717878" y="3026"/>
                  </a:lnTo>
                  <a:lnTo>
                    <a:pt x="8662332" y="0"/>
                  </a:lnTo>
                  <a:lnTo>
                    <a:pt x="8606548" y="3464"/>
                  </a:lnTo>
                  <a:lnTo>
                    <a:pt x="8550566" y="13418"/>
                  </a:lnTo>
                  <a:lnTo>
                    <a:pt x="8494304" y="29823"/>
                  </a:lnTo>
                  <a:lnTo>
                    <a:pt x="8437883" y="52519"/>
                  </a:lnTo>
                  <a:lnTo>
                    <a:pt x="8381224" y="81346"/>
                  </a:lnTo>
                  <a:lnTo>
                    <a:pt x="8324365" y="115828"/>
                  </a:lnTo>
                  <a:lnTo>
                    <a:pt x="8267307" y="155605"/>
                  </a:lnTo>
                  <a:lnTo>
                    <a:pt x="8210050" y="200001"/>
                  </a:lnTo>
                  <a:lnTo>
                    <a:pt x="8152594" y="248300"/>
                  </a:lnTo>
                  <a:lnTo>
                    <a:pt x="8094939" y="299624"/>
                  </a:lnTo>
                  <a:lnTo>
                    <a:pt x="8037124" y="353019"/>
                  </a:lnTo>
                  <a:lnTo>
                    <a:pt x="7979150" y="409001"/>
                  </a:lnTo>
                  <a:lnTo>
                    <a:pt x="7920978" y="472350"/>
                  </a:lnTo>
                  <a:lnTo>
                    <a:pt x="7862646" y="541831"/>
                  </a:lnTo>
                  <a:lnTo>
                    <a:pt x="7804194" y="615891"/>
                  </a:lnTo>
                  <a:lnTo>
                    <a:pt x="7745544" y="693017"/>
                  </a:lnTo>
                  <a:lnTo>
                    <a:pt x="7686774" y="771735"/>
                  </a:lnTo>
                  <a:lnTo>
                    <a:pt x="7627844" y="850653"/>
                  </a:lnTo>
                  <a:lnTo>
                    <a:pt x="7568756" y="928416"/>
                  </a:lnTo>
                  <a:lnTo>
                    <a:pt x="7509587" y="1003789"/>
                  </a:lnTo>
                  <a:lnTo>
                    <a:pt x="7450260" y="1075620"/>
                  </a:lnTo>
                  <a:lnTo>
                    <a:pt x="7390813" y="1142751"/>
                  </a:lnTo>
                  <a:lnTo>
                    <a:pt x="7331286" y="1204269"/>
                  </a:lnTo>
                  <a:lnTo>
                    <a:pt x="7271601" y="1259336"/>
                  </a:lnTo>
                  <a:lnTo>
                    <a:pt x="7211835" y="1307116"/>
                  </a:lnTo>
                  <a:lnTo>
                    <a:pt x="7151990" y="1347013"/>
                  </a:lnTo>
                  <a:lnTo>
                    <a:pt x="7092025" y="1378588"/>
                  </a:lnTo>
                  <a:lnTo>
                    <a:pt x="7031981" y="1401403"/>
                  </a:lnTo>
                  <a:lnTo>
                    <a:pt x="6971817" y="1415299"/>
                  </a:lnTo>
                  <a:lnTo>
                    <a:pt x="6911614" y="1420237"/>
                  </a:lnTo>
                  <a:lnTo>
                    <a:pt x="6851331" y="1416295"/>
                  </a:lnTo>
                  <a:lnTo>
                    <a:pt x="6791008" y="1403712"/>
                  </a:lnTo>
                  <a:lnTo>
                    <a:pt x="6730566" y="1382968"/>
                  </a:lnTo>
                  <a:lnTo>
                    <a:pt x="6670123" y="1354698"/>
                  </a:lnTo>
                  <a:lnTo>
                    <a:pt x="6609601" y="1319698"/>
                  </a:lnTo>
                  <a:lnTo>
                    <a:pt x="6549000" y="1279005"/>
                  </a:lnTo>
                  <a:lnTo>
                    <a:pt x="6488398" y="1233733"/>
                  </a:lnTo>
                  <a:lnTo>
                    <a:pt x="6427796" y="1185276"/>
                  </a:lnTo>
                  <a:lnTo>
                    <a:pt x="6367115" y="1135305"/>
                  </a:lnTo>
                  <a:lnTo>
                    <a:pt x="6306434" y="1085494"/>
                  </a:lnTo>
                  <a:lnTo>
                    <a:pt x="6245713" y="1037873"/>
                  </a:lnTo>
                  <a:lnTo>
                    <a:pt x="6184952" y="994552"/>
                  </a:lnTo>
                  <a:lnTo>
                    <a:pt x="6124230" y="957880"/>
                  </a:lnTo>
                  <a:lnTo>
                    <a:pt x="6063509" y="926186"/>
                  </a:lnTo>
                  <a:lnTo>
                    <a:pt x="6002748" y="895606"/>
                  </a:lnTo>
                  <a:lnTo>
                    <a:pt x="5942027" y="866181"/>
                  </a:lnTo>
                  <a:lnTo>
                    <a:pt x="5881346" y="838031"/>
                  </a:lnTo>
                  <a:lnTo>
                    <a:pt x="5820625" y="811114"/>
                  </a:lnTo>
                  <a:lnTo>
                    <a:pt x="5759984" y="785552"/>
                  </a:lnTo>
                  <a:lnTo>
                    <a:pt x="5699342" y="761303"/>
                  </a:lnTo>
                  <a:lnTo>
                    <a:pt x="5638741" y="738369"/>
                  </a:lnTo>
                  <a:lnTo>
                    <a:pt x="5578179" y="716708"/>
                  </a:lnTo>
                  <a:lnTo>
                    <a:pt x="5517657" y="696362"/>
                  </a:lnTo>
                  <a:lnTo>
                    <a:pt x="5457174" y="677249"/>
                  </a:lnTo>
                  <a:lnTo>
                    <a:pt x="5396772" y="659292"/>
                  </a:lnTo>
                  <a:lnTo>
                    <a:pt x="5336409" y="642409"/>
                  </a:lnTo>
                  <a:lnTo>
                    <a:pt x="5276126" y="626562"/>
                  </a:lnTo>
                  <a:lnTo>
                    <a:pt x="5215923" y="611591"/>
                  </a:lnTo>
                  <a:lnTo>
                    <a:pt x="5155799" y="597456"/>
                  </a:lnTo>
                  <a:lnTo>
                    <a:pt x="5095755" y="583998"/>
                  </a:lnTo>
                  <a:lnTo>
                    <a:pt x="5035790" y="571137"/>
                  </a:lnTo>
                  <a:lnTo>
                    <a:pt x="4975905" y="558753"/>
                  </a:lnTo>
                  <a:lnTo>
                    <a:pt x="4916140" y="546649"/>
                  </a:lnTo>
                  <a:lnTo>
                    <a:pt x="4856493" y="534784"/>
                  </a:lnTo>
                  <a:lnTo>
                    <a:pt x="4796927" y="522918"/>
                  </a:lnTo>
                  <a:lnTo>
                    <a:pt x="4737480" y="511013"/>
                  </a:lnTo>
                  <a:lnTo>
                    <a:pt x="4678193" y="498829"/>
                  </a:lnTo>
                  <a:lnTo>
                    <a:pt x="4618985" y="486286"/>
                  </a:lnTo>
                  <a:lnTo>
                    <a:pt x="4559936" y="473187"/>
                  </a:lnTo>
                  <a:lnTo>
                    <a:pt x="4501007" y="459370"/>
                  </a:lnTo>
                  <a:lnTo>
                    <a:pt x="4442236" y="444757"/>
                  </a:lnTo>
                  <a:lnTo>
                    <a:pt x="4383586" y="429109"/>
                  </a:lnTo>
                  <a:lnTo>
                    <a:pt x="4325094" y="412346"/>
                  </a:lnTo>
                  <a:lnTo>
                    <a:pt x="4266762" y="394269"/>
                  </a:lnTo>
                  <a:lnTo>
                    <a:pt x="4208629" y="375276"/>
                  </a:lnTo>
                  <a:lnTo>
                    <a:pt x="4150616" y="363212"/>
                  </a:lnTo>
                  <a:lnTo>
                    <a:pt x="4092801" y="359787"/>
                  </a:lnTo>
                  <a:lnTo>
                    <a:pt x="4035186" y="363769"/>
                  </a:lnTo>
                  <a:lnTo>
                    <a:pt x="3977730" y="373923"/>
                  </a:lnTo>
                  <a:lnTo>
                    <a:pt x="3920473" y="389212"/>
                  </a:lnTo>
                  <a:lnTo>
                    <a:pt x="3863375" y="408643"/>
                  </a:lnTo>
                  <a:lnTo>
                    <a:pt x="3806516" y="431259"/>
                  </a:lnTo>
                  <a:lnTo>
                    <a:pt x="3749856" y="456224"/>
                  </a:lnTo>
                  <a:lnTo>
                    <a:pt x="3693435" y="482743"/>
                  </a:lnTo>
                  <a:lnTo>
                    <a:pt x="3637214" y="510097"/>
                  </a:lnTo>
                  <a:lnTo>
                    <a:pt x="3581191" y="537690"/>
                  </a:lnTo>
                  <a:lnTo>
                    <a:pt x="3525407" y="564846"/>
                  </a:lnTo>
                  <a:lnTo>
                    <a:pt x="3469863" y="591165"/>
                  </a:lnTo>
                  <a:lnTo>
                    <a:pt x="3414556" y="616090"/>
                  </a:lnTo>
                  <a:lnTo>
                    <a:pt x="3359489" y="639264"/>
                  </a:lnTo>
                  <a:lnTo>
                    <a:pt x="3304701" y="660367"/>
                  </a:lnTo>
                  <a:lnTo>
                    <a:pt x="3250112" y="679041"/>
                  </a:lnTo>
                  <a:lnTo>
                    <a:pt x="3195841" y="695087"/>
                  </a:lnTo>
                  <a:lnTo>
                    <a:pt x="3141809" y="708227"/>
                  </a:lnTo>
                  <a:lnTo>
                    <a:pt x="3088056" y="718420"/>
                  </a:lnTo>
                  <a:lnTo>
                    <a:pt x="3034542" y="725468"/>
                  </a:lnTo>
                  <a:lnTo>
                    <a:pt x="2981346" y="729330"/>
                  </a:lnTo>
                  <a:lnTo>
                    <a:pt x="2928429" y="729887"/>
                  </a:lnTo>
                  <a:lnTo>
                    <a:pt x="2875791" y="727220"/>
                  </a:lnTo>
                  <a:lnTo>
                    <a:pt x="2823471" y="721287"/>
                  </a:lnTo>
                  <a:lnTo>
                    <a:pt x="2771470" y="712169"/>
                  </a:lnTo>
                  <a:lnTo>
                    <a:pt x="2719748" y="699905"/>
                  </a:lnTo>
                  <a:lnTo>
                    <a:pt x="2668344" y="684655"/>
                  </a:lnTo>
                  <a:lnTo>
                    <a:pt x="2617259" y="666419"/>
                  </a:lnTo>
                  <a:lnTo>
                    <a:pt x="2566492" y="645475"/>
                  </a:lnTo>
                  <a:lnTo>
                    <a:pt x="2516083" y="621864"/>
                  </a:lnTo>
                  <a:lnTo>
                    <a:pt x="2465954" y="595823"/>
                  </a:lnTo>
                  <a:lnTo>
                    <a:pt x="2416222" y="567513"/>
                  </a:lnTo>
                  <a:lnTo>
                    <a:pt x="2366809" y="537133"/>
                  </a:lnTo>
                  <a:lnTo>
                    <a:pt x="2317754" y="505000"/>
                  </a:lnTo>
                  <a:lnTo>
                    <a:pt x="2269058" y="475217"/>
                  </a:lnTo>
                  <a:lnTo>
                    <a:pt x="2220720" y="449336"/>
                  </a:lnTo>
                  <a:lnTo>
                    <a:pt x="2172740" y="427277"/>
                  </a:lnTo>
                  <a:lnTo>
                    <a:pt x="2125159" y="408922"/>
                  </a:lnTo>
                  <a:lnTo>
                    <a:pt x="2077936" y="394150"/>
                  </a:lnTo>
                  <a:lnTo>
                    <a:pt x="2031111" y="382841"/>
                  </a:lnTo>
                  <a:lnTo>
                    <a:pt x="1984644" y="374878"/>
                  </a:lnTo>
                  <a:lnTo>
                    <a:pt x="1938616" y="370060"/>
                  </a:lnTo>
                  <a:lnTo>
                    <a:pt x="1892945" y="368229"/>
                  </a:lnTo>
                  <a:lnTo>
                    <a:pt x="1847713" y="369264"/>
                  </a:lnTo>
                  <a:lnTo>
                    <a:pt x="1802879" y="372887"/>
                  </a:lnTo>
                  <a:lnTo>
                    <a:pt x="1758443" y="378979"/>
                  </a:lnTo>
                  <a:lnTo>
                    <a:pt x="1714445" y="387341"/>
                  </a:lnTo>
                  <a:lnTo>
                    <a:pt x="1670885" y="397773"/>
                  </a:lnTo>
                  <a:lnTo>
                    <a:pt x="1627724" y="410037"/>
                  </a:lnTo>
                  <a:lnTo>
                    <a:pt x="1585000" y="423973"/>
                  </a:lnTo>
                  <a:lnTo>
                    <a:pt x="1542754" y="439382"/>
                  </a:lnTo>
                  <a:lnTo>
                    <a:pt x="1500946" y="456065"/>
                  </a:lnTo>
                  <a:lnTo>
                    <a:pt x="1459576" y="473824"/>
                  </a:lnTo>
                  <a:lnTo>
                    <a:pt x="1418684" y="492458"/>
                  </a:lnTo>
                  <a:lnTo>
                    <a:pt x="1378230" y="511809"/>
                  </a:lnTo>
                  <a:lnTo>
                    <a:pt x="1338253" y="531718"/>
                  </a:lnTo>
                  <a:lnTo>
                    <a:pt x="1298755" y="551985"/>
                  </a:lnTo>
                  <a:lnTo>
                    <a:pt x="1259734" y="572451"/>
                  </a:lnTo>
                  <a:lnTo>
                    <a:pt x="1221231" y="592956"/>
                  </a:lnTo>
                  <a:lnTo>
                    <a:pt x="1183205" y="613343"/>
                  </a:lnTo>
                  <a:lnTo>
                    <a:pt x="1145618" y="633490"/>
                  </a:lnTo>
                  <a:lnTo>
                    <a:pt x="1108588" y="653279"/>
                  </a:lnTo>
                  <a:lnTo>
                    <a:pt x="1072076" y="672511"/>
                  </a:lnTo>
                  <a:lnTo>
                    <a:pt x="1036041" y="691145"/>
                  </a:lnTo>
                  <a:lnTo>
                    <a:pt x="1000524" y="709063"/>
                  </a:lnTo>
                  <a:lnTo>
                    <a:pt x="965525" y="726105"/>
                  </a:lnTo>
                  <a:lnTo>
                    <a:pt x="931083" y="742271"/>
                  </a:lnTo>
                  <a:lnTo>
                    <a:pt x="897159" y="757441"/>
                  </a:lnTo>
                  <a:lnTo>
                    <a:pt x="863793" y="771576"/>
                  </a:lnTo>
                  <a:lnTo>
                    <a:pt x="830943" y="784556"/>
                  </a:lnTo>
                  <a:lnTo>
                    <a:pt x="798652" y="796422"/>
                  </a:lnTo>
                  <a:lnTo>
                    <a:pt x="766917" y="807013"/>
                  </a:lnTo>
                  <a:lnTo>
                    <a:pt x="735741" y="816410"/>
                  </a:lnTo>
                  <a:lnTo>
                    <a:pt x="705121" y="824533"/>
                  </a:lnTo>
                  <a:lnTo>
                    <a:pt x="675099" y="831381"/>
                  </a:lnTo>
                  <a:lnTo>
                    <a:pt x="645635" y="836916"/>
                  </a:lnTo>
                  <a:lnTo>
                    <a:pt x="616767" y="841216"/>
                  </a:lnTo>
                  <a:lnTo>
                    <a:pt x="588497" y="844202"/>
                  </a:lnTo>
                  <a:lnTo>
                    <a:pt x="560784" y="845915"/>
                  </a:lnTo>
                  <a:lnTo>
                    <a:pt x="533669" y="846432"/>
                  </a:lnTo>
                  <a:lnTo>
                    <a:pt x="507190" y="845715"/>
                  </a:lnTo>
                  <a:lnTo>
                    <a:pt x="481309" y="843804"/>
                  </a:lnTo>
                  <a:lnTo>
                    <a:pt x="456025" y="840778"/>
                  </a:lnTo>
                  <a:lnTo>
                    <a:pt x="431379" y="836677"/>
                  </a:lnTo>
                  <a:lnTo>
                    <a:pt x="407329" y="832257"/>
                  </a:lnTo>
                  <a:lnTo>
                    <a:pt x="383956" y="827957"/>
                  </a:lnTo>
                  <a:lnTo>
                    <a:pt x="361181" y="823816"/>
                  </a:lnTo>
                  <a:lnTo>
                    <a:pt x="339043" y="819834"/>
                  </a:lnTo>
                  <a:lnTo>
                    <a:pt x="317581" y="815932"/>
                  </a:lnTo>
                  <a:lnTo>
                    <a:pt x="296757" y="812229"/>
                  </a:lnTo>
                  <a:lnTo>
                    <a:pt x="276570" y="808646"/>
                  </a:lnTo>
                  <a:lnTo>
                    <a:pt x="257099" y="805221"/>
                  </a:lnTo>
                  <a:lnTo>
                    <a:pt x="238226" y="801956"/>
                  </a:lnTo>
                  <a:lnTo>
                    <a:pt x="220069" y="798811"/>
                  </a:lnTo>
                  <a:lnTo>
                    <a:pt x="202589" y="795825"/>
                  </a:lnTo>
                  <a:lnTo>
                    <a:pt x="185787" y="792958"/>
                  </a:lnTo>
                  <a:lnTo>
                    <a:pt x="169701" y="790250"/>
                  </a:lnTo>
                  <a:lnTo>
                    <a:pt x="154251" y="787662"/>
                  </a:lnTo>
                  <a:lnTo>
                    <a:pt x="139519" y="785233"/>
                  </a:lnTo>
                  <a:lnTo>
                    <a:pt x="125543" y="782924"/>
                  </a:lnTo>
                  <a:lnTo>
                    <a:pt x="112205" y="780774"/>
                  </a:lnTo>
                  <a:lnTo>
                    <a:pt x="99622" y="778743"/>
                  </a:lnTo>
                  <a:lnTo>
                    <a:pt x="87757" y="776832"/>
                  </a:lnTo>
                  <a:lnTo>
                    <a:pt x="76608" y="775080"/>
                  </a:lnTo>
                  <a:lnTo>
                    <a:pt x="66216" y="773408"/>
                  </a:lnTo>
                  <a:lnTo>
                    <a:pt x="56540" y="771895"/>
                  </a:lnTo>
                  <a:lnTo>
                    <a:pt x="47621" y="770501"/>
                  </a:lnTo>
                  <a:lnTo>
                    <a:pt x="39459" y="769267"/>
                  </a:lnTo>
                  <a:lnTo>
                    <a:pt x="32013" y="768112"/>
                  </a:lnTo>
                  <a:lnTo>
                    <a:pt x="25364" y="767077"/>
                  </a:lnTo>
                  <a:lnTo>
                    <a:pt x="19431" y="766161"/>
                  </a:lnTo>
                  <a:lnTo>
                    <a:pt x="14334" y="765404"/>
                  </a:lnTo>
                  <a:lnTo>
                    <a:pt x="9954" y="764727"/>
                  </a:lnTo>
                  <a:lnTo>
                    <a:pt x="6371" y="764170"/>
                  </a:lnTo>
                  <a:lnTo>
                    <a:pt x="3584" y="763772"/>
                  </a:lnTo>
                  <a:lnTo>
                    <a:pt x="1593" y="763453"/>
                  </a:lnTo>
                  <a:lnTo>
                    <a:pt x="398" y="763294"/>
                  </a:lnTo>
                  <a:lnTo>
                    <a:pt x="0" y="763214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6F1B2D4-5715-5F57-6D62-9F42C1E423C5}"/>
                </a:ext>
              </a:extLst>
            </p:cNvPr>
            <p:cNvSpPr/>
            <p:nvPr/>
          </p:nvSpPr>
          <p:spPr>
            <a:xfrm>
              <a:off x="1513" y="2900865"/>
              <a:ext cx="12187779" cy="1400566"/>
            </a:xfrm>
            <a:custGeom>
              <a:avLst/>
              <a:gdLst>
                <a:gd name="connsiteX0" fmla="*/ 12187780 w 12187779"/>
                <a:gd name="connsiteY0" fmla="*/ 699188 h 1400566"/>
                <a:gd name="connsiteX1" fmla="*/ 12187381 w 12187779"/>
                <a:gd name="connsiteY1" fmla="*/ 699109 h 1400566"/>
                <a:gd name="connsiteX2" fmla="*/ 12186226 w 12187779"/>
                <a:gd name="connsiteY2" fmla="*/ 698910 h 1400566"/>
                <a:gd name="connsiteX3" fmla="*/ 12184116 w 12187779"/>
                <a:gd name="connsiteY3" fmla="*/ 698591 h 1400566"/>
                <a:gd name="connsiteX4" fmla="*/ 12181369 w 12187779"/>
                <a:gd name="connsiteY4" fmla="*/ 698193 h 1400566"/>
                <a:gd name="connsiteX5" fmla="*/ 12177825 w 12187779"/>
                <a:gd name="connsiteY5" fmla="*/ 697636 h 1400566"/>
                <a:gd name="connsiteX6" fmla="*/ 12173365 w 12187779"/>
                <a:gd name="connsiteY6" fmla="*/ 696959 h 1400566"/>
                <a:gd name="connsiteX7" fmla="*/ 12168269 w 12187779"/>
                <a:gd name="connsiteY7" fmla="*/ 696202 h 1400566"/>
                <a:gd name="connsiteX8" fmla="*/ 12162376 w 12187779"/>
                <a:gd name="connsiteY8" fmla="*/ 695326 h 1400566"/>
                <a:gd name="connsiteX9" fmla="*/ 12155687 w 12187779"/>
                <a:gd name="connsiteY9" fmla="*/ 694371 h 1400566"/>
                <a:gd name="connsiteX10" fmla="*/ 12148360 w 12187779"/>
                <a:gd name="connsiteY10" fmla="*/ 693335 h 1400566"/>
                <a:gd name="connsiteX11" fmla="*/ 12140079 w 12187779"/>
                <a:gd name="connsiteY11" fmla="*/ 692260 h 1400566"/>
                <a:gd name="connsiteX12" fmla="*/ 12131200 w 12187779"/>
                <a:gd name="connsiteY12" fmla="*/ 691106 h 1400566"/>
                <a:gd name="connsiteX13" fmla="*/ 12121484 w 12187779"/>
                <a:gd name="connsiteY13" fmla="*/ 689951 h 1400566"/>
                <a:gd name="connsiteX14" fmla="*/ 12111132 w 12187779"/>
                <a:gd name="connsiteY14" fmla="*/ 688756 h 1400566"/>
                <a:gd name="connsiteX15" fmla="*/ 12100023 w 12187779"/>
                <a:gd name="connsiteY15" fmla="*/ 687562 h 1400566"/>
                <a:gd name="connsiteX16" fmla="*/ 12088077 w 12187779"/>
                <a:gd name="connsiteY16" fmla="*/ 686367 h 1400566"/>
                <a:gd name="connsiteX17" fmla="*/ 12075496 w 12187779"/>
                <a:gd name="connsiteY17" fmla="*/ 685292 h 1400566"/>
                <a:gd name="connsiteX18" fmla="*/ 12062276 w 12187779"/>
                <a:gd name="connsiteY18" fmla="*/ 684257 h 1400566"/>
                <a:gd name="connsiteX19" fmla="*/ 12048260 w 12187779"/>
                <a:gd name="connsiteY19" fmla="*/ 683341 h 1400566"/>
                <a:gd name="connsiteX20" fmla="*/ 12033448 w 12187779"/>
                <a:gd name="connsiteY20" fmla="*/ 682585 h 1400566"/>
                <a:gd name="connsiteX21" fmla="*/ 12018119 w 12187779"/>
                <a:gd name="connsiteY21" fmla="*/ 681988 h 1400566"/>
                <a:gd name="connsiteX22" fmla="*/ 12001992 w 12187779"/>
                <a:gd name="connsiteY22" fmla="*/ 681669 h 1400566"/>
                <a:gd name="connsiteX23" fmla="*/ 11985110 w 12187779"/>
                <a:gd name="connsiteY23" fmla="*/ 681629 h 1400566"/>
                <a:gd name="connsiteX24" fmla="*/ 11967671 w 12187779"/>
                <a:gd name="connsiteY24" fmla="*/ 681908 h 1400566"/>
                <a:gd name="connsiteX25" fmla="*/ 11949474 w 12187779"/>
                <a:gd name="connsiteY25" fmla="*/ 682585 h 1400566"/>
                <a:gd name="connsiteX26" fmla="*/ 11930601 w 12187779"/>
                <a:gd name="connsiteY26" fmla="*/ 683700 h 1400566"/>
                <a:gd name="connsiteX27" fmla="*/ 11911210 w 12187779"/>
                <a:gd name="connsiteY27" fmla="*/ 685372 h 1400566"/>
                <a:gd name="connsiteX28" fmla="*/ 11891023 w 12187779"/>
                <a:gd name="connsiteY28" fmla="*/ 687642 h 1400566"/>
                <a:gd name="connsiteX29" fmla="*/ 11870198 w 12187779"/>
                <a:gd name="connsiteY29" fmla="*/ 690628 h 1400566"/>
                <a:gd name="connsiteX30" fmla="*/ 11848736 w 12187779"/>
                <a:gd name="connsiteY30" fmla="*/ 694410 h 1400566"/>
                <a:gd name="connsiteX31" fmla="*/ 11826599 w 12187779"/>
                <a:gd name="connsiteY31" fmla="*/ 699109 h 1400566"/>
                <a:gd name="connsiteX32" fmla="*/ 11803783 w 12187779"/>
                <a:gd name="connsiteY32" fmla="*/ 704763 h 1400566"/>
                <a:gd name="connsiteX33" fmla="*/ 11780450 w 12187779"/>
                <a:gd name="connsiteY33" fmla="*/ 711134 h 1400566"/>
                <a:gd name="connsiteX34" fmla="*/ 11756361 w 12187779"/>
                <a:gd name="connsiteY34" fmla="*/ 718062 h 1400566"/>
                <a:gd name="connsiteX35" fmla="*/ 11731714 w 12187779"/>
                <a:gd name="connsiteY35" fmla="*/ 725508 h 1400566"/>
                <a:gd name="connsiteX36" fmla="*/ 11706430 w 12187779"/>
                <a:gd name="connsiteY36" fmla="*/ 733511 h 1400566"/>
                <a:gd name="connsiteX37" fmla="*/ 11680509 w 12187779"/>
                <a:gd name="connsiteY37" fmla="*/ 742072 h 1400566"/>
                <a:gd name="connsiteX38" fmla="*/ 11654031 w 12187779"/>
                <a:gd name="connsiteY38" fmla="*/ 751070 h 1400566"/>
                <a:gd name="connsiteX39" fmla="*/ 11626915 w 12187779"/>
                <a:gd name="connsiteY39" fmla="*/ 760586 h 1400566"/>
                <a:gd name="connsiteX40" fmla="*/ 11599283 w 12187779"/>
                <a:gd name="connsiteY40" fmla="*/ 770541 h 1400566"/>
                <a:gd name="connsiteX41" fmla="*/ 11570972 w 12187779"/>
                <a:gd name="connsiteY41" fmla="*/ 780893 h 1400566"/>
                <a:gd name="connsiteX42" fmla="*/ 11542145 w 12187779"/>
                <a:gd name="connsiteY42" fmla="*/ 791644 h 1400566"/>
                <a:gd name="connsiteX43" fmla="*/ 11512680 w 12187779"/>
                <a:gd name="connsiteY43" fmla="*/ 802713 h 1400566"/>
                <a:gd name="connsiteX44" fmla="*/ 11482658 w 12187779"/>
                <a:gd name="connsiteY44" fmla="*/ 814061 h 1400566"/>
                <a:gd name="connsiteX45" fmla="*/ 11451999 w 12187779"/>
                <a:gd name="connsiteY45" fmla="*/ 825608 h 1400566"/>
                <a:gd name="connsiteX46" fmla="*/ 11420822 w 12187779"/>
                <a:gd name="connsiteY46" fmla="*/ 837354 h 1400566"/>
                <a:gd name="connsiteX47" fmla="*/ 11389128 w 12187779"/>
                <a:gd name="connsiteY47" fmla="*/ 849219 h 1400566"/>
                <a:gd name="connsiteX48" fmla="*/ 11356757 w 12187779"/>
                <a:gd name="connsiteY48" fmla="*/ 861085 h 1400566"/>
                <a:gd name="connsiteX49" fmla="*/ 11324026 w 12187779"/>
                <a:gd name="connsiteY49" fmla="*/ 872911 h 1400566"/>
                <a:gd name="connsiteX50" fmla="*/ 11290580 w 12187779"/>
                <a:gd name="connsiteY50" fmla="*/ 884657 h 1400566"/>
                <a:gd name="connsiteX51" fmla="*/ 11256656 w 12187779"/>
                <a:gd name="connsiteY51" fmla="*/ 896124 h 1400566"/>
                <a:gd name="connsiteX52" fmla="*/ 11222215 w 12187779"/>
                <a:gd name="connsiteY52" fmla="*/ 907352 h 1400566"/>
                <a:gd name="connsiteX53" fmla="*/ 11187215 w 12187779"/>
                <a:gd name="connsiteY53" fmla="*/ 918222 h 1400566"/>
                <a:gd name="connsiteX54" fmla="*/ 11151739 w 12187779"/>
                <a:gd name="connsiteY54" fmla="*/ 928615 h 1400566"/>
                <a:gd name="connsiteX55" fmla="*/ 11115704 w 12187779"/>
                <a:gd name="connsiteY55" fmla="*/ 938449 h 1400566"/>
                <a:gd name="connsiteX56" fmla="*/ 11079151 w 12187779"/>
                <a:gd name="connsiteY56" fmla="*/ 947607 h 1400566"/>
                <a:gd name="connsiteX57" fmla="*/ 11042082 w 12187779"/>
                <a:gd name="connsiteY57" fmla="*/ 956049 h 1400566"/>
                <a:gd name="connsiteX58" fmla="*/ 11004574 w 12187779"/>
                <a:gd name="connsiteY58" fmla="*/ 963654 h 1400566"/>
                <a:gd name="connsiteX59" fmla="*/ 10966469 w 12187779"/>
                <a:gd name="connsiteY59" fmla="*/ 970343 h 1400566"/>
                <a:gd name="connsiteX60" fmla="*/ 10927966 w 12187779"/>
                <a:gd name="connsiteY60" fmla="*/ 976037 h 1400566"/>
                <a:gd name="connsiteX61" fmla="*/ 10889024 w 12187779"/>
                <a:gd name="connsiteY61" fmla="*/ 980616 h 1400566"/>
                <a:gd name="connsiteX62" fmla="*/ 10849486 w 12187779"/>
                <a:gd name="connsiteY62" fmla="*/ 984040 h 1400566"/>
                <a:gd name="connsiteX63" fmla="*/ 10809510 w 12187779"/>
                <a:gd name="connsiteY63" fmla="*/ 986230 h 1400566"/>
                <a:gd name="connsiteX64" fmla="*/ 10769016 w 12187779"/>
                <a:gd name="connsiteY64" fmla="*/ 987106 h 1400566"/>
                <a:gd name="connsiteX65" fmla="*/ 10728164 w 12187779"/>
                <a:gd name="connsiteY65" fmla="*/ 986628 h 1400566"/>
                <a:gd name="connsiteX66" fmla="*/ 10686754 w 12187779"/>
                <a:gd name="connsiteY66" fmla="*/ 984757 h 1400566"/>
                <a:gd name="connsiteX67" fmla="*/ 10644946 w 12187779"/>
                <a:gd name="connsiteY67" fmla="*/ 981452 h 1400566"/>
                <a:gd name="connsiteX68" fmla="*/ 10602780 w 12187779"/>
                <a:gd name="connsiteY68" fmla="*/ 976674 h 1400566"/>
                <a:gd name="connsiteX69" fmla="*/ 10560056 w 12187779"/>
                <a:gd name="connsiteY69" fmla="*/ 970462 h 1400566"/>
                <a:gd name="connsiteX70" fmla="*/ 10516814 w 12187779"/>
                <a:gd name="connsiteY70" fmla="*/ 962857 h 1400566"/>
                <a:gd name="connsiteX71" fmla="*/ 10473334 w 12187779"/>
                <a:gd name="connsiteY71" fmla="*/ 953819 h 1400566"/>
                <a:gd name="connsiteX72" fmla="*/ 10429296 w 12187779"/>
                <a:gd name="connsiteY72" fmla="*/ 943466 h 1400566"/>
                <a:gd name="connsiteX73" fmla="*/ 10384900 w 12187779"/>
                <a:gd name="connsiteY73" fmla="*/ 931880 h 1400566"/>
                <a:gd name="connsiteX74" fmla="*/ 10340106 w 12187779"/>
                <a:gd name="connsiteY74" fmla="*/ 919138 h 1400566"/>
                <a:gd name="connsiteX75" fmla="*/ 10294754 w 12187779"/>
                <a:gd name="connsiteY75" fmla="*/ 905441 h 1400566"/>
                <a:gd name="connsiteX76" fmla="*/ 10249164 w 12187779"/>
                <a:gd name="connsiteY76" fmla="*/ 890948 h 1400566"/>
                <a:gd name="connsiteX77" fmla="*/ 10203056 w 12187779"/>
                <a:gd name="connsiteY77" fmla="*/ 875817 h 1400566"/>
                <a:gd name="connsiteX78" fmla="*/ 10156668 w 12187779"/>
                <a:gd name="connsiteY78" fmla="*/ 860368 h 1400566"/>
                <a:gd name="connsiteX79" fmla="*/ 10109764 w 12187779"/>
                <a:gd name="connsiteY79" fmla="*/ 844879 h 1400566"/>
                <a:gd name="connsiteX80" fmla="*/ 10062621 w 12187779"/>
                <a:gd name="connsiteY80" fmla="*/ 829629 h 1400566"/>
                <a:gd name="connsiteX81" fmla="*/ 10015039 w 12187779"/>
                <a:gd name="connsiteY81" fmla="*/ 815056 h 1400566"/>
                <a:gd name="connsiteX82" fmla="*/ 9967100 w 12187779"/>
                <a:gd name="connsiteY82" fmla="*/ 801598 h 1400566"/>
                <a:gd name="connsiteX83" fmla="*/ 9918761 w 12187779"/>
                <a:gd name="connsiteY83" fmla="*/ 789693 h 1400566"/>
                <a:gd name="connsiteX84" fmla="*/ 9869985 w 12187779"/>
                <a:gd name="connsiteY84" fmla="*/ 776235 h 1400566"/>
                <a:gd name="connsiteX85" fmla="*/ 9820930 w 12187779"/>
                <a:gd name="connsiteY85" fmla="*/ 756246 h 1400566"/>
                <a:gd name="connsiteX86" fmla="*/ 9771518 w 12187779"/>
                <a:gd name="connsiteY86" fmla="*/ 730286 h 1400566"/>
                <a:gd name="connsiteX87" fmla="*/ 9721786 w 12187779"/>
                <a:gd name="connsiteY87" fmla="*/ 699069 h 1400566"/>
                <a:gd name="connsiteX88" fmla="*/ 9671696 w 12187779"/>
                <a:gd name="connsiteY88" fmla="*/ 663194 h 1400566"/>
                <a:gd name="connsiteX89" fmla="*/ 9621248 w 12187779"/>
                <a:gd name="connsiteY89" fmla="*/ 623377 h 1400566"/>
                <a:gd name="connsiteX90" fmla="*/ 9570481 w 12187779"/>
                <a:gd name="connsiteY90" fmla="*/ 580374 h 1400566"/>
                <a:gd name="connsiteX91" fmla="*/ 9519395 w 12187779"/>
                <a:gd name="connsiteY91" fmla="*/ 534784 h 1400566"/>
                <a:gd name="connsiteX92" fmla="*/ 9467992 w 12187779"/>
                <a:gd name="connsiteY92" fmla="*/ 487361 h 1400566"/>
                <a:gd name="connsiteX93" fmla="*/ 9416309 w 12187779"/>
                <a:gd name="connsiteY93" fmla="*/ 438824 h 1400566"/>
                <a:gd name="connsiteX94" fmla="*/ 9364268 w 12187779"/>
                <a:gd name="connsiteY94" fmla="*/ 389889 h 1400566"/>
                <a:gd name="connsiteX95" fmla="*/ 9311949 w 12187779"/>
                <a:gd name="connsiteY95" fmla="*/ 341193 h 1400566"/>
                <a:gd name="connsiteX96" fmla="*/ 9259311 w 12187779"/>
                <a:gd name="connsiteY96" fmla="*/ 293492 h 1400566"/>
                <a:gd name="connsiteX97" fmla="*/ 9206394 w 12187779"/>
                <a:gd name="connsiteY97" fmla="*/ 247384 h 1400566"/>
                <a:gd name="connsiteX98" fmla="*/ 9153198 w 12187779"/>
                <a:gd name="connsiteY98" fmla="*/ 203585 h 1400566"/>
                <a:gd name="connsiteX99" fmla="*/ 9099723 w 12187779"/>
                <a:gd name="connsiteY99" fmla="*/ 162653 h 1400566"/>
                <a:gd name="connsiteX100" fmla="*/ 9045970 w 12187779"/>
                <a:gd name="connsiteY100" fmla="*/ 125185 h 1400566"/>
                <a:gd name="connsiteX101" fmla="*/ 8991898 w 12187779"/>
                <a:gd name="connsiteY101" fmla="*/ 91739 h 1400566"/>
                <a:gd name="connsiteX102" fmla="*/ 8937628 w 12187779"/>
                <a:gd name="connsiteY102" fmla="*/ 62831 h 1400566"/>
                <a:gd name="connsiteX103" fmla="*/ 8883079 w 12187779"/>
                <a:gd name="connsiteY103" fmla="*/ 38901 h 1400566"/>
                <a:gd name="connsiteX104" fmla="*/ 8828251 w 12187779"/>
                <a:gd name="connsiteY104" fmla="*/ 20347 h 1400566"/>
                <a:gd name="connsiteX105" fmla="*/ 8773183 w 12187779"/>
                <a:gd name="connsiteY105" fmla="*/ 7486 h 1400566"/>
                <a:gd name="connsiteX106" fmla="*/ 8717878 w 12187779"/>
                <a:gd name="connsiteY106" fmla="*/ 637 h 1400566"/>
                <a:gd name="connsiteX107" fmla="*/ 8662332 w 12187779"/>
                <a:gd name="connsiteY107" fmla="*/ 0 h 1400566"/>
                <a:gd name="connsiteX108" fmla="*/ 8606548 w 12187779"/>
                <a:gd name="connsiteY108" fmla="*/ 5654 h 1400566"/>
                <a:gd name="connsiteX109" fmla="*/ 8550566 w 12187779"/>
                <a:gd name="connsiteY109" fmla="*/ 17639 h 1400566"/>
                <a:gd name="connsiteX110" fmla="*/ 8494304 w 12187779"/>
                <a:gd name="connsiteY110" fmla="*/ 35915 h 1400566"/>
                <a:gd name="connsiteX111" fmla="*/ 8437883 w 12187779"/>
                <a:gd name="connsiteY111" fmla="*/ 60363 h 1400566"/>
                <a:gd name="connsiteX112" fmla="*/ 8381224 w 12187779"/>
                <a:gd name="connsiteY112" fmla="*/ 90624 h 1400566"/>
                <a:gd name="connsiteX113" fmla="*/ 8324365 w 12187779"/>
                <a:gd name="connsiteY113" fmla="*/ 126419 h 1400566"/>
                <a:gd name="connsiteX114" fmla="*/ 8267307 w 12187779"/>
                <a:gd name="connsiteY114" fmla="*/ 167232 h 1400566"/>
                <a:gd name="connsiteX115" fmla="*/ 8210050 w 12187779"/>
                <a:gd name="connsiteY115" fmla="*/ 212384 h 1400566"/>
                <a:gd name="connsiteX116" fmla="*/ 8152594 w 12187779"/>
                <a:gd name="connsiteY116" fmla="*/ 261200 h 1400566"/>
                <a:gd name="connsiteX117" fmla="*/ 8094939 w 12187779"/>
                <a:gd name="connsiteY117" fmla="*/ 312763 h 1400566"/>
                <a:gd name="connsiteX118" fmla="*/ 8037124 w 12187779"/>
                <a:gd name="connsiteY118" fmla="*/ 366039 h 1400566"/>
                <a:gd name="connsiteX119" fmla="*/ 7979150 w 12187779"/>
                <a:gd name="connsiteY119" fmla="*/ 421663 h 1400566"/>
                <a:gd name="connsiteX120" fmla="*/ 7920978 w 12187779"/>
                <a:gd name="connsiteY120" fmla="*/ 484295 h 1400566"/>
                <a:gd name="connsiteX121" fmla="*/ 7862646 w 12187779"/>
                <a:gd name="connsiteY121" fmla="*/ 552781 h 1400566"/>
                <a:gd name="connsiteX122" fmla="*/ 7804194 w 12187779"/>
                <a:gd name="connsiteY122" fmla="*/ 625646 h 1400566"/>
                <a:gd name="connsiteX123" fmla="*/ 7745544 w 12187779"/>
                <a:gd name="connsiteY123" fmla="*/ 701339 h 1400566"/>
                <a:gd name="connsiteX124" fmla="*/ 7686774 w 12187779"/>
                <a:gd name="connsiteY124" fmla="*/ 778464 h 1400566"/>
                <a:gd name="connsiteX125" fmla="*/ 7627844 w 12187779"/>
                <a:gd name="connsiteY125" fmla="*/ 855590 h 1400566"/>
                <a:gd name="connsiteX126" fmla="*/ 7568756 w 12187779"/>
                <a:gd name="connsiteY126" fmla="*/ 931481 h 1400566"/>
                <a:gd name="connsiteX127" fmla="*/ 7509587 w 12187779"/>
                <a:gd name="connsiteY127" fmla="*/ 1004825 h 1400566"/>
                <a:gd name="connsiteX128" fmla="*/ 7450260 w 12187779"/>
                <a:gd name="connsiteY128" fmla="*/ 1074544 h 1400566"/>
                <a:gd name="connsiteX129" fmla="*/ 7390813 w 12187779"/>
                <a:gd name="connsiteY129" fmla="*/ 1139526 h 1400566"/>
                <a:gd name="connsiteX130" fmla="*/ 7331286 w 12187779"/>
                <a:gd name="connsiteY130" fmla="*/ 1198893 h 1400566"/>
                <a:gd name="connsiteX131" fmla="*/ 7271601 w 12187779"/>
                <a:gd name="connsiteY131" fmla="*/ 1251731 h 1400566"/>
                <a:gd name="connsiteX132" fmla="*/ 7211835 w 12187779"/>
                <a:gd name="connsiteY132" fmla="*/ 1297361 h 1400566"/>
                <a:gd name="connsiteX133" fmla="*/ 7151990 w 12187779"/>
                <a:gd name="connsiteY133" fmla="*/ 1335147 h 1400566"/>
                <a:gd name="connsiteX134" fmla="*/ 7092025 w 12187779"/>
                <a:gd name="connsiteY134" fmla="*/ 1364612 h 1400566"/>
                <a:gd name="connsiteX135" fmla="*/ 7031981 w 12187779"/>
                <a:gd name="connsiteY135" fmla="*/ 1385476 h 1400566"/>
                <a:gd name="connsiteX136" fmla="*/ 6971817 w 12187779"/>
                <a:gd name="connsiteY136" fmla="*/ 1397461 h 1400566"/>
                <a:gd name="connsiteX137" fmla="*/ 6911614 w 12187779"/>
                <a:gd name="connsiteY137" fmla="*/ 1400567 h 1400566"/>
                <a:gd name="connsiteX138" fmla="*/ 6851331 w 12187779"/>
                <a:gd name="connsiteY138" fmla="*/ 1394913 h 1400566"/>
                <a:gd name="connsiteX139" fmla="*/ 6791008 w 12187779"/>
                <a:gd name="connsiteY139" fmla="*/ 1380778 h 1400566"/>
                <a:gd name="connsiteX140" fmla="*/ 6730566 w 12187779"/>
                <a:gd name="connsiteY140" fmla="*/ 1358600 h 1400566"/>
                <a:gd name="connsiteX141" fmla="*/ 6670123 w 12187779"/>
                <a:gd name="connsiteY141" fmla="*/ 1329016 h 1400566"/>
                <a:gd name="connsiteX142" fmla="*/ 6609601 w 12187779"/>
                <a:gd name="connsiteY142" fmla="*/ 1292862 h 1400566"/>
                <a:gd name="connsiteX143" fmla="*/ 6549000 w 12187779"/>
                <a:gd name="connsiteY143" fmla="*/ 1251133 h 1400566"/>
                <a:gd name="connsiteX144" fmla="*/ 6488398 w 12187779"/>
                <a:gd name="connsiteY144" fmla="*/ 1205025 h 1400566"/>
                <a:gd name="connsiteX145" fmla="*/ 6427796 w 12187779"/>
                <a:gd name="connsiteY145" fmla="*/ 1155891 h 1400566"/>
                <a:gd name="connsiteX146" fmla="*/ 6367115 w 12187779"/>
                <a:gd name="connsiteY146" fmla="*/ 1105363 h 1400566"/>
                <a:gd name="connsiteX147" fmla="*/ 6306434 w 12187779"/>
                <a:gd name="connsiteY147" fmla="*/ 1055193 h 1400566"/>
                <a:gd name="connsiteX148" fmla="*/ 6245713 w 12187779"/>
                <a:gd name="connsiteY148" fmla="*/ 1007373 h 1400566"/>
                <a:gd name="connsiteX149" fmla="*/ 6184952 w 12187779"/>
                <a:gd name="connsiteY149" fmla="*/ 964052 h 1400566"/>
                <a:gd name="connsiteX150" fmla="*/ 6124230 w 12187779"/>
                <a:gd name="connsiteY150" fmla="*/ 927540 h 1400566"/>
                <a:gd name="connsiteX151" fmla="*/ 6063509 w 12187779"/>
                <a:gd name="connsiteY151" fmla="*/ 896363 h 1400566"/>
                <a:gd name="connsiteX152" fmla="*/ 6002748 w 12187779"/>
                <a:gd name="connsiteY152" fmla="*/ 866619 h 1400566"/>
                <a:gd name="connsiteX153" fmla="*/ 5942027 w 12187779"/>
                <a:gd name="connsiteY153" fmla="*/ 838429 h 1400566"/>
                <a:gd name="connsiteX154" fmla="*/ 5881346 w 12187779"/>
                <a:gd name="connsiteY154" fmla="*/ 811751 h 1400566"/>
                <a:gd name="connsiteX155" fmla="*/ 5820625 w 12187779"/>
                <a:gd name="connsiteY155" fmla="*/ 786627 h 1400566"/>
                <a:gd name="connsiteX156" fmla="*/ 5759984 w 12187779"/>
                <a:gd name="connsiteY156" fmla="*/ 763055 h 1400566"/>
                <a:gd name="connsiteX157" fmla="*/ 5699342 w 12187779"/>
                <a:gd name="connsiteY157" fmla="*/ 741036 h 1400566"/>
                <a:gd name="connsiteX158" fmla="*/ 5638741 w 12187779"/>
                <a:gd name="connsiteY158" fmla="*/ 720491 h 1400566"/>
                <a:gd name="connsiteX159" fmla="*/ 5578179 w 12187779"/>
                <a:gd name="connsiteY159" fmla="*/ 701339 h 1400566"/>
                <a:gd name="connsiteX160" fmla="*/ 5517657 w 12187779"/>
                <a:gd name="connsiteY160" fmla="*/ 683620 h 1400566"/>
                <a:gd name="connsiteX161" fmla="*/ 5457174 w 12187779"/>
                <a:gd name="connsiteY161" fmla="*/ 667136 h 1400566"/>
                <a:gd name="connsiteX162" fmla="*/ 5396772 w 12187779"/>
                <a:gd name="connsiteY162" fmla="*/ 651886 h 1400566"/>
                <a:gd name="connsiteX163" fmla="*/ 5336409 w 12187779"/>
                <a:gd name="connsiteY163" fmla="*/ 637711 h 1400566"/>
                <a:gd name="connsiteX164" fmla="*/ 5276126 w 12187779"/>
                <a:gd name="connsiteY164" fmla="*/ 624531 h 1400566"/>
                <a:gd name="connsiteX165" fmla="*/ 5215923 w 12187779"/>
                <a:gd name="connsiteY165" fmla="*/ 612188 h 1400566"/>
                <a:gd name="connsiteX166" fmla="*/ 5155799 w 12187779"/>
                <a:gd name="connsiteY166" fmla="*/ 600601 h 1400566"/>
                <a:gd name="connsiteX167" fmla="*/ 5095755 w 12187779"/>
                <a:gd name="connsiteY167" fmla="*/ 589612 h 1400566"/>
                <a:gd name="connsiteX168" fmla="*/ 5035790 w 12187779"/>
                <a:gd name="connsiteY168" fmla="*/ 579060 h 1400566"/>
                <a:gd name="connsiteX169" fmla="*/ 4975905 w 12187779"/>
                <a:gd name="connsiteY169" fmla="*/ 568827 h 1400566"/>
                <a:gd name="connsiteX170" fmla="*/ 4916140 w 12187779"/>
                <a:gd name="connsiteY170" fmla="*/ 558793 h 1400566"/>
                <a:gd name="connsiteX171" fmla="*/ 4856493 w 12187779"/>
                <a:gd name="connsiteY171" fmla="*/ 548720 h 1400566"/>
                <a:gd name="connsiteX172" fmla="*/ 4796927 w 12187779"/>
                <a:gd name="connsiteY172" fmla="*/ 538566 h 1400566"/>
                <a:gd name="connsiteX173" fmla="*/ 4737480 w 12187779"/>
                <a:gd name="connsiteY173" fmla="*/ 528094 h 1400566"/>
                <a:gd name="connsiteX174" fmla="*/ 4678193 w 12187779"/>
                <a:gd name="connsiteY174" fmla="*/ 517184 h 1400566"/>
                <a:gd name="connsiteX175" fmla="*/ 4618985 w 12187779"/>
                <a:gd name="connsiteY175" fmla="*/ 505717 h 1400566"/>
                <a:gd name="connsiteX176" fmla="*/ 4559936 w 12187779"/>
                <a:gd name="connsiteY176" fmla="*/ 493453 h 1400566"/>
                <a:gd name="connsiteX177" fmla="*/ 4501007 w 12187779"/>
                <a:gd name="connsiteY177" fmla="*/ 480314 h 1400566"/>
                <a:gd name="connsiteX178" fmla="*/ 4442236 w 12187779"/>
                <a:gd name="connsiteY178" fmla="*/ 466099 h 1400566"/>
                <a:gd name="connsiteX179" fmla="*/ 4383586 w 12187779"/>
                <a:gd name="connsiteY179" fmla="*/ 450650 h 1400566"/>
                <a:gd name="connsiteX180" fmla="*/ 4325094 w 12187779"/>
                <a:gd name="connsiteY180" fmla="*/ 433807 h 1400566"/>
                <a:gd name="connsiteX181" fmla="*/ 4266762 w 12187779"/>
                <a:gd name="connsiteY181" fmla="*/ 415492 h 1400566"/>
                <a:gd name="connsiteX182" fmla="*/ 4208629 w 12187779"/>
                <a:gd name="connsiteY182" fmla="*/ 395981 h 1400566"/>
                <a:gd name="connsiteX183" fmla="*/ 4150616 w 12187779"/>
                <a:gd name="connsiteY183" fmla="*/ 383080 h 1400566"/>
                <a:gd name="connsiteX184" fmla="*/ 4092801 w 12187779"/>
                <a:gd name="connsiteY184" fmla="*/ 378462 h 1400566"/>
                <a:gd name="connsiteX185" fmla="*/ 4035186 w 12187779"/>
                <a:gd name="connsiteY185" fmla="*/ 380930 h 1400566"/>
                <a:gd name="connsiteX186" fmla="*/ 3977730 w 12187779"/>
                <a:gd name="connsiteY186" fmla="*/ 389292 h 1400566"/>
                <a:gd name="connsiteX187" fmla="*/ 3920473 w 12187779"/>
                <a:gd name="connsiteY187" fmla="*/ 402551 h 1400566"/>
                <a:gd name="connsiteX188" fmla="*/ 3863375 w 12187779"/>
                <a:gd name="connsiteY188" fmla="*/ 419752 h 1400566"/>
                <a:gd name="connsiteX189" fmla="*/ 3806516 w 12187779"/>
                <a:gd name="connsiteY189" fmla="*/ 439899 h 1400566"/>
                <a:gd name="connsiteX190" fmla="*/ 3749856 w 12187779"/>
                <a:gd name="connsiteY190" fmla="*/ 462277 h 1400566"/>
                <a:gd name="connsiteX191" fmla="*/ 3693435 w 12187779"/>
                <a:gd name="connsiteY191" fmla="*/ 486008 h 1400566"/>
                <a:gd name="connsiteX192" fmla="*/ 3637214 w 12187779"/>
                <a:gd name="connsiteY192" fmla="*/ 510535 h 1400566"/>
                <a:gd name="connsiteX193" fmla="*/ 3581191 w 12187779"/>
                <a:gd name="connsiteY193" fmla="*/ 535182 h 1400566"/>
                <a:gd name="connsiteX194" fmla="*/ 3525407 w 12187779"/>
                <a:gd name="connsiteY194" fmla="*/ 559391 h 1400566"/>
                <a:gd name="connsiteX195" fmla="*/ 3469863 w 12187779"/>
                <a:gd name="connsiteY195" fmla="*/ 582644 h 1400566"/>
                <a:gd name="connsiteX196" fmla="*/ 3414556 w 12187779"/>
                <a:gd name="connsiteY196" fmla="*/ 604583 h 1400566"/>
                <a:gd name="connsiteX197" fmla="*/ 3359489 w 12187779"/>
                <a:gd name="connsiteY197" fmla="*/ 624731 h 1400566"/>
                <a:gd name="connsiteX198" fmla="*/ 3304701 w 12187779"/>
                <a:gd name="connsiteY198" fmla="*/ 642847 h 1400566"/>
                <a:gd name="connsiteX199" fmla="*/ 3250112 w 12187779"/>
                <a:gd name="connsiteY199" fmla="*/ 658615 h 1400566"/>
                <a:gd name="connsiteX200" fmla="*/ 3195841 w 12187779"/>
                <a:gd name="connsiteY200" fmla="*/ 671794 h 1400566"/>
                <a:gd name="connsiteX201" fmla="*/ 3141809 w 12187779"/>
                <a:gd name="connsiteY201" fmla="*/ 682187 h 1400566"/>
                <a:gd name="connsiteX202" fmla="*/ 3088056 w 12187779"/>
                <a:gd name="connsiteY202" fmla="*/ 689712 h 1400566"/>
                <a:gd name="connsiteX203" fmla="*/ 3034542 w 12187779"/>
                <a:gd name="connsiteY203" fmla="*/ 694211 h 1400566"/>
                <a:gd name="connsiteX204" fmla="*/ 2981346 w 12187779"/>
                <a:gd name="connsiteY204" fmla="*/ 695645 h 1400566"/>
                <a:gd name="connsiteX205" fmla="*/ 2928429 w 12187779"/>
                <a:gd name="connsiteY205" fmla="*/ 693972 h 1400566"/>
                <a:gd name="connsiteX206" fmla="*/ 2875791 w 12187779"/>
                <a:gd name="connsiteY206" fmla="*/ 689155 h 1400566"/>
                <a:gd name="connsiteX207" fmla="*/ 2823471 w 12187779"/>
                <a:gd name="connsiteY207" fmla="*/ 681271 h 1400566"/>
                <a:gd name="connsiteX208" fmla="*/ 2771470 w 12187779"/>
                <a:gd name="connsiteY208" fmla="*/ 670401 h 1400566"/>
                <a:gd name="connsiteX209" fmla="*/ 2719748 w 12187779"/>
                <a:gd name="connsiteY209" fmla="*/ 656544 h 1400566"/>
                <a:gd name="connsiteX210" fmla="*/ 2668344 w 12187779"/>
                <a:gd name="connsiteY210" fmla="*/ 639861 h 1400566"/>
                <a:gd name="connsiteX211" fmla="*/ 2617259 w 12187779"/>
                <a:gd name="connsiteY211" fmla="*/ 620430 h 1400566"/>
                <a:gd name="connsiteX212" fmla="*/ 2566492 w 12187779"/>
                <a:gd name="connsiteY212" fmla="*/ 598451 h 1400566"/>
                <a:gd name="connsiteX213" fmla="*/ 2516083 w 12187779"/>
                <a:gd name="connsiteY213" fmla="*/ 574043 h 1400566"/>
                <a:gd name="connsiteX214" fmla="*/ 2465954 w 12187779"/>
                <a:gd name="connsiteY214" fmla="*/ 547406 h 1400566"/>
                <a:gd name="connsiteX215" fmla="*/ 2416222 w 12187779"/>
                <a:gd name="connsiteY215" fmla="*/ 518698 h 1400566"/>
                <a:gd name="connsiteX216" fmla="*/ 2366809 w 12187779"/>
                <a:gd name="connsiteY216" fmla="*/ 488158 h 1400566"/>
                <a:gd name="connsiteX217" fmla="*/ 2317754 w 12187779"/>
                <a:gd name="connsiteY217" fmla="*/ 456105 h 1400566"/>
                <a:gd name="connsiteX218" fmla="*/ 2269058 w 12187779"/>
                <a:gd name="connsiteY218" fmla="*/ 426561 h 1400566"/>
                <a:gd name="connsiteX219" fmla="*/ 2220720 w 12187779"/>
                <a:gd name="connsiteY219" fmla="*/ 401118 h 1400566"/>
                <a:gd name="connsiteX220" fmla="*/ 2172740 w 12187779"/>
                <a:gd name="connsiteY220" fmla="*/ 379656 h 1400566"/>
                <a:gd name="connsiteX221" fmla="*/ 2125159 w 12187779"/>
                <a:gd name="connsiteY221" fmla="*/ 362017 h 1400566"/>
                <a:gd name="connsiteX222" fmla="*/ 2077936 w 12187779"/>
                <a:gd name="connsiteY222" fmla="*/ 348161 h 1400566"/>
                <a:gd name="connsiteX223" fmla="*/ 2031111 w 12187779"/>
                <a:gd name="connsiteY223" fmla="*/ 337848 h 1400566"/>
                <a:gd name="connsiteX224" fmla="*/ 1984644 w 12187779"/>
                <a:gd name="connsiteY224" fmla="*/ 331000 h 1400566"/>
                <a:gd name="connsiteX225" fmla="*/ 1938616 w 12187779"/>
                <a:gd name="connsiteY225" fmla="*/ 327376 h 1400566"/>
                <a:gd name="connsiteX226" fmla="*/ 1892945 w 12187779"/>
                <a:gd name="connsiteY226" fmla="*/ 326859 h 1400566"/>
                <a:gd name="connsiteX227" fmla="*/ 1847713 w 12187779"/>
                <a:gd name="connsiteY227" fmla="*/ 329208 h 1400566"/>
                <a:gd name="connsiteX228" fmla="*/ 1802879 w 12187779"/>
                <a:gd name="connsiteY228" fmla="*/ 334265 h 1400566"/>
                <a:gd name="connsiteX229" fmla="*/ 1758443 w 12187779"/>
                <a:gd name="connsiteY229" fmla="*/ 341790 h 1400566"/>
                <a:gd name="connsiteX230" fmla="*/ 1714445 w 12187779"/>
                <a:gd name="connsiteY230" fmla="*/ 351625 h 1400566"/>
                <a:gd name="connsiteX231" fmla="*/ 1670885 w 12187779"/>
                <a:gd name="connsiteY231" fmla="*/ 363530 h 1400566"/>
                <a:gd name="connsiteX232" fmla="*/ 1627724 w 12187779"/>
                <a:gd name="connsiteY232" fmla="*/ 377307 h 1400566"/>
                <a:gd name="connsiteX233" fmla="*/ 1585000 w 12187779"/>
                <a:gd name="connsiteY233" fmla="*/ 392796 h 1400566"/>
                <a:gd name="connsiteX234" fmla="*/ 1542754 w 12187779"/>
                <a:gd name="connsiteY234" fmla="*/ 409678 h 1400566"/>
                <a:gd name="connsiteX235" fmla="*/ 1500946 w 12187779"/>
                <a:gd name="connsiteY235" fmla="*/ 427875 h 1400566"/>
                <a:gd name="connsiteX236" fmla="*/ 1459576 w 12187779"/>
                <a:gd name="connsiteY236" fmla="*/ 447146 h 1400566"/>
                <a:gd name="connsiteX237" fmla="*/ 1418684 w 12187779"/>
                <a:gd name="connsiteY237" fmla="*/ 467254 h 1400566"/>
                <a:gd name="connsiteX238" fmla="*/ 1378230 w 12187779"/>
                <a:gd name="connsiteY238" fmla="*/ 488038 h 1400566"/>
                <a:gd name="connsiteX239" fmla="*/ 1338253 w 12187779"/>
                <a:gd name="connsiteY239" fmla="*/ 509380 h 1400566"/>
                <a:gd name="connsiteX240" fmla="*/ 1298755 w 12187779"/>
                <a:gd name="connsiteY240" fmla="*/ 531001 h 1400566"/>
                <a:gd name="connsiteX241" fmla="*/ 1259734 w 12187779"/>
                <a:gd name="connsiteY241" fmla="*/ 552781 h 1400566"/>
                <a:gd name="connsiteX242" fmla="*/ 1221231 w 12187779"/>
                <a:gd name="connsiteY242" fmla="*/ 574561 h 1400566"/>
                <a:gd name="connsiteX243" fmla="*/ 1183205 w 12187779"/>
                <a:gd name="connsiteY243" fmla="*/ 596182 h 1400566"/>
                <a:gd name="connsiteX244" fmla="*/ 1145618 w 12187779"/>
                <a:gd name="connsiteY244" fmla="*/ 617484 h 1400566"/>
                <a:gd name="connsiteX245" fmla="*/ 1108588 w 12187779"/>
                <a:gd name="connsiteY245" fmla="*/ 638388 h 1400566"/>
                <a:gd name="connsiteX246" fmla="*/ 1072076 w 12187779"/>
                <a:gd name="connsiteY246" fmla="*/ 658695 h 1400566"/>
                <a:gd name="connsiteX247" fmla="*/ 1036041 w 12187779"/>
                <a:gd name="connsiteY247" fmla="*/ 678324 h 1400566"/>
                <a:gd name="connsiteX248" fmla="*/ 1000524 w 12187779"/>
                <a:gd name="connsiteY248" fmla="*/ 697158 h 1400566"/>
                <a:gd name="connsiteX249" fmla="*/ 965525 w 12187779"/>
                <a:gd name="connsiteY249" fmla="*/ 715115 h 1400566"/>
                <a:gd name="connsiteX250" fmla="*/ 931083 w 12187779"/>
                <a:gd name="connsiteY250" fmla="*/ 732117 h 1400566"/>
                <a:gd name="connsiteX251" fmla="*/ 897159 w 12187779"/>
                <a:gd name="connsiteY251" fmla="*/ 748044 h 1400566"/>
                <a:gd name="connsiteX252" fmla="*/ 863793 w 12187779"/>
                <a:gd name="connsiteY252" fmla="*/ 762856 h 1400566"/>
                <a:gd name="connsiteX253" fmla="*/ 830943 w 12187779"/>
                <a:gd name="connsiteY253" fmla="*/ 776513 h 1400566"/>
                <a:gd name="connsiteX254" fmla="*/ 798652 w 12187779"/>
                <a:gd name="connsiteY254" fmla="*/ 788896 h 1400566"/>
                <a:gd name="connsiteX255" fmla="*/ 766917 w 12187779"/>
                <a:gd name="connsiteY255" fmla="*/ 800045 h 1400566"/>
                <a:gd name="connsiteX256" fmla="*/ 735741 w 12187779"/>
                <a:gd name="connsiteY256" fmla="*/ 809880 h 1400566"/>
                <a:gd name="connsiteX257" fmla="*/ 705121 w 12187779"/>
                <a:gd name="connsiteY257" fmla="*/ 818401 h 1400566"/>
                <a:gd name="connsiteX258" fmla="*/ 675099 w 12187779"/>
                <a:gd name="connsiteY258" fmla="*/ 825568 h 1400566"/>
                <a:gd name="connsiteX259" fmla="*/ 645635 w 12187779"/>
                <a:gd name="connsiteY259" fmla="*/ 831421 h 1400566"/>
                <a:gd name="connsiteX260" fmla="*/ 616767 w 12187779"/>
                <a:gd name="connsiteY260" fmla="*/ 835881 h 1400566"/>
                <a:gd name="connsiteX261" fmla="*/ 588497 w 12187779"/>
                <a:gd name="connsiteY261" fmla="*/ 839066 h 1400566"/>
                <a:gd name="connsiteX262" fmla="*/ 560784 w 12187779"/>
                <a:gd name="connsiteY262" fmla="*/ 840937 h 1400566"/>
                <a:gd name="connsiteX263" fmla="*/ 533669 w 12187779"/>
                <a:gd name="connsiteY263" fmla="*/ 841495 h 1400566"/>
                <a:gd name="connsiteX264" fmla="*/ 507190 w 12187779"/>
                <a:gd name="connsiteY264" fmla="*/ 840818 h 1400566"/>
                <a:gd name="connsiteX265" fmla="*/ 481309 w 12187779"/>
                <a:gd name="connsiteY265" fmla="*/ 838907 h 1400566"/>
                <a:gd name="connsiteX266" fmla="*/ 456025 w 12187779"/>
                <a:gd name="connsiteY266" fmla="*/ 835801 h 1400566"/>
                <a:gd name="connsiteX267" fmla="*/ 431379 w 12187779"/>
                <a:gd name="connsiteY267" fmla="*/ 831620 h 1400566"/>
                <a:gd name="connsiteX268" fmla="*/ 407329 w 12187779"/>
                <a:gd name="connsiteY268" fmla="*/ 827081 h 1400566"/>
                <a:gd name="connsiteX269" fmla="*/ 383956 w 12187779"/>
                <a:gd name="connsiteY269" fmla="*/ 822701 h 1400566"/>
                <a:gd name="connsiteX270" fmla="*/ 361181 w 12187779"/>
                <a:gd name="connsiteY270" fmla="*/ 818441 h 1400566"/>
                <a:gd name="connsiteX271" fmla="*/ 339043 w 12187779"/>
                <a:gd name="connsiteY271" fmla="*/ 814340 h 1400566"/>
                <a:gd name="connsiteX272" fmla="*/ 317581 w 12187779"/>
                <a:gd name="connsiteY272" fmla="*/ 810398 h 1400566"/>
                <a:gd name="connsiteX273" fmla="*/ 296757 w 12187779"/>
                <a:gd name="connsiteY273" fmla="*/ 806575 h 1400566"/>
                <a:gd name="connsiteX274" fmla="*/ 276570 w 12187779"/>
                <a:gd name="connsiteY274" fmla="*/ 802912 h 1400566"/>
                <a:gd name="connsiteX275" fmla="*/ 257099 w 12187779"/>
                <a:gd name="connsiteY275" fmla="*/ 799408 h 1400566"/>
                <a:gd name="connsiteX276" fmla="*/ 238226 w 12187779"/>
                <a:gd name="connsiteY276" fmla="*/ 796064 h 1400566"/>
                <a:gd name="connsiteX277" fmla="*/ 220069 w 12187779"/>
                <a:gd name="connsiteY277" fmla="*/ 792838 h 1400566"/>
                <a:gd name="connsiteX278" fmla="*/ 202589 w 12187779"/>
                <a:gd name="connsiteY278" fmla="*/ 789772 h 1400566"/>
                <a:gd name="connsiteX279" fmla="*/ 185787 w 12187779"/>
                <a:gd name="connsiteY279" fmla="*/ 786866 h 1400566"/>
                <a:gd name="connsiteX280" fmla="*/ 169701 w 12187779"/>
                <a:gd name="connsiteY280" fmla="*/ 784079 h 1400566"/>
                <a:gd name="connsiteX281" fmla="*/ 154251 w 12187779"/>
                <a:gd name="connsiteY281" fmla="*/ 781451 h 1400566"/>
                <a:gd name="connsiteX282" fmla="*/ 139519 w 12187779"/>
                <a:gd name="connsiteY282" fmla="*/ 778942 h 1400566"/>
                <a:gd name="connsiteX283" fmla="*/ 125543 w 12187779"/>
                <a:gd name="connsiteY283" fmla="*/ 776593 h 1400566"/>
                <a:gd name="connsiteX284" fmla="*/ 112205 w 12187779"/>
                <a:gd name="connsiteY284" fmla="*/ 774403 h 1400566"/>
                <a:gd name="connsiteX285" fmla="*/ 99622 w 12187779"/>
                <a:gd name="connsiteY285" fmla="*/ 772332 h 1400566"/>
                <a:gd name="connsiteX286" fmla="*/ 87757 w 12187779"/>
                <a:gd name="connsiteY286" fmla="*/ 770381 h 1400566"/>
                <a:gd name="connsiteX287" fmla="*/ 76608 w 12187779"/>
                <a:gd name="connsiteY287" fmla="*/ 768550 h 1400566"/>
                <a:gd name="connsiteX288" fmla="*/ 66216 w 12187779"/>
                <a:gd name="connsiteY288" fmla="*/ 766878 h 1400566"/>
                <a:gd name="connsiteX289" fmla="*/ 56540 w 12187779"/>
                <a:gd name="connsiteY289" fmla="*/ 765325 h 1400566"/>
                <a:gd name="connsiteX290" fmla="*/ 47621 w 12187779"/>
                <a:gd name="connsiteY290" fmla="*/ 763891 h 1400566"/>
                <a:gd name="connsiteX291" fmla="*/ 39459 w 12187779"/>
                <a:gd name="connsiteY291" fmla="*/ 762577 h 1400566"/>
                <a:gd name="connsiteX292" fmla="*/ 32013 w 12187779"/>
                <a:gd name="connsiteY292" fmla="*/ 761423 h 1400566"/>
                <a:gd name="connsiteX293" fmla="*/ 25364 w 12187779"/>
                <a:gd name="connsiteY293" fmla="*/ 760387 h 1400566"/>
                <a:gd name="connsiteX294" fmla="*/ 19431 w 12187779"/>
                <a:gd name="connsiteY294" fmla="*/ 759472 h 1400566"/>
                <a:gd name="connsiteX295" fmla="*/ 14334 w 12187779"/>
                <a:gd name="connsiteY295" fmla="*/ 758675 h 1400566"/>
                <a:gd name="connsiteX296" fmla="*/ 9954 w 12187779"/>
                <a:gd name="connsiteY296" fmla="*/ 757998 h 1400566"/>
                <a:gd name="connsiteX297" fmla="*/ 6371 w 12187779"/>
                <a:gd name="connsiteY297" fmla="*/ 757441 h 1400566"/>
                <a:gd name="connsiteX298" fmla="*/ 3584 w 12187779"/>
                <a:gd name="connsiteY298" fmla="*/ 757003 h 1400566"/>
                <a:gd name="connsiteX299" fmla="*/ 1593 w 12187779"/>
                <a:gd name="connsiteY299" fmla="*/ 756684 h 1400566"/>
                <a:gd name="connsiteX300" fmla="*/ 398 w 12187779"/>
                <a:gd name="connsiteY300" fmla="*/ 756525 h 1400566"/>
                <a:gd name="connsiteX301" fmla="*/ 0 w 12187779"/>
                <a:gd name="connsiteY301" fmla="*/ 756445 h 140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400566">
                  <a:moveTo>
                    <a:pt x="12187780" y="699188"/>
                  </a:moveTo>
                  <a:lnTo>
                    <a:pt x="12187381" y="699109"/>
                  </a:lnTo>
                  <a:lnTo>
                    <a:pt x="12186226" y="698910"/>
                  </a:lnTo>
                  <a:lnTo>
                    <a:pt x="12184116" y="698591"/>
                  </a:lnTo>
                  <a:lnTo>
                    <a:pt x="12181369" y="698193"/>
                  </a:lnTo>
                  <a:lnTo>
                    <a:pt x="12177825" y="697636"/>
                  </a:lnTo>
                  <a:lnTo>
                    <a:pt x="12173365" y="696959"/>
                  </a:lnTo>
                  <a:lnTo>
                    <a:pt x="12168269" y="696202"/>
                  </a:lnTo>
                  <a:lnTo>
                    <a:pt x="12162376" y="695326"/>
                  </a:lnTo>
                  <a:lnTo>
                    <a:pt x="12155687" y="694371"/>
                  </a:lnTo>
                  <a:lnTo>
                    <a:pt x="12148360" y="693335"/>
                  </a:lnTo>
                  <a:lnTo>
                    <a:pt x="12140079" y="692260"/>
                  </a:lnTo>
                  <a:lnTo>
                    <a:pt x="12131200" y="691106"/>
                  </a:lnTo>
                  <a:lnTo>
                    <a:pt x="12121484" y="689951"/>
                  </a:lnTo>
                  <a:lnTo>
                    <a:pt x="12111132" y="688756"/>
                  </a:lnTo>
                  <a:lnTo>
                    <a:pt x="12100023" y="687562"/>
                  </a:lnTo>
                  <a:lnTo>
                    <a:pt x="12088077" y="686367"/>
                  </a:lnTo>
                  <a:lnTo>
                    <a:pt x="12075496" y="685292"/>
                  </a:lnTo>
                  <a:lnTo>
                    <a:pt x="12062276" y="684257"/>
                  </a:lnTo>
                  <a:lnTo>
                    <a:pt x="12048260" y="683341"/>
                  </a:lnTo>
                  <a:lnTo>
                    <a:pt x="12033448" y="682585"/>
                  </a:lnTo>
                  <a:lnTo>
                    <a:pt x="12018119" y="681988"/>
                  </a:lnTo>
                  <a:lnTo>
                    <a:pt x="12001992" y="681669"/>
                  </a:lnTo>
                  <a:lnTo>
                    <a:pt x="11985110" y="681629"/>
                  </a:lnTo>
                  <a:lnTo>
                    <a:pt x="11967671" y="681908"/>
                  </a:lnTo>
                  <a:lnTo>
                    <a:pt x="11949474" y="682585"/>
                  </a:lnTo>
                  <a:lnTo>
                    <a:pt x="11930601" y="683700"/>
                  </a:lnTo>
                  <a:lnTo>
                    <a:pt x="11911210" y="685372"/>
                  </a:lnTo>
                  <a:lnTo>
                    <a:pt x="11891023" y="687642"/>
                  </a:lnTo>
                  <a:lnTo>
                    <a:pt x="11870198" y="690628"/>
                  </a:lnTo>
                  <a:lnTo>
                    <a:pt x="11848736" y="694410"/>
                  </a:lnTo>
                  <a:lnTo>
                    <a:pt x="11826599" y="699109"/>
                  </a:lnTo>
                  <a:lnTo>
                    <a:pt x="11803783" y="704763"/>
                  </a:lnTo>
                  <a:lnTo>
                    <a:pt x="11780450" y="711134"/>
                  </a:lnTo>
                  <a:lnTo>
                    <a:pt x="11756361" y="718062"/>
                  </a:lnTo>
                  <a:lnTo>
                    <a:pt x="11731714" y="725508"/>
                  </a:lnTo>
                  <a:lnTo>
                    <a:pt x="11706430" y="733511"/>
                  </a:lnTo>
                  <a:lnTo>
                    <a:pt x="11680509" y="742072"/>
                  </a:lnTo>
                  <a:lnTo>
                    <a:pt x="11654031" y="751070"/>
                  </a:lnTo>
                  <a:lnTo>
                    <a:pt x="11626915" y="760586"/>
                  </a:lnTo>
                  <a:lnTo>
                    <a:pt x="11599283" y="770541"/>
                  </a:lnTo>
                  <a:lnTo>
                    <a:pt x="11570972" y="780893"/>
                  </a:lnTo>
                  <a:lnTo>
                    <a:pt x="11542145" y="791644"/>
                  </a:lnTo>
                  <a:lnTo>
                    <a:pt x="11512680" y="802713"/>
                  </a:lnTo>
                  <a:lnTo>
                    <a:pt x="11482658" y="814061"/>
                  </a:lnTo>
                  <a:lnTo>
                    <a:pt x="11451999" y="825608"/>
                  </a:lnTo>
                  <a:lnTo>
                    <a:pt x="11420822" y="837354"/>
                  </a:lnTo>
                  <a:lnTo>
                    <a:pt x="11389128" y="849219"/>
                  </a:lnTo>
                  <a:lnTo>
                    <a:pt x="11356757" y="861085"/>
                  </a:lnTo>
                  <a:lnTo>
                    <a:pt x="11324026" y="872911"/>
                  </a:lnTo>
                  <a:lnTo>
                    <a:pt x="11290580" y="884657"/>
                  </a:lnTo>
                  <a:lnTo>
                    <a:pt x="11256656" y="896124"/>
                  </a:lnTo>
                  <a:lnTo>
                    <a:pt x="11222215" y="907352"/>
                  </a:lnTo>
                  <a:lnTo>
                    <a:pt x="11187215" y="918222"/>
                  </a:lnTo>
                  <a:lnTo>
                    <a:pt x="11151739" y="928615"/>
                  </a:lnTo>
                  <a:lnTo>
                    <a:pt x="11115704" y="938449"/>
                  </a:lnTo>
                  <a:lnTo>
                    <a:pt x="11079151" y="947607"/>
                  </a:lnTo>
                  <a:lnTo>
                    <a:pt x="11042082" y="956049"/>
                  </a:lnTo>
                  <a:lnTo>
                    <a:pt x="11004574" y="963654"/>
                  </a:lnTo>
                  <a:lnTo>
                    <a:pt x="10966469" y="970343"/>
                  </a:lnTo>
                  <a:lnTo>
                    <a:pt x="10927966" y="976037"/>
                  </a:lnTo>
                  <a:lnTo>
                    <a:pt x="10889024" y="980616"/>
                  </a:lnTo>
                  <a:lnTo>
                    <a:pt x="10849486" y="984040"/>
                  </a:lnTo>
                  <a:lnTo>
                    <a:pt x="10809510" y="986230"/>
                  </a:lnTo>
                  <a:lnTo>
                    <a:pt x="10769016" y="987106"/>
                  </a:lnTo>
                  <a:lnTo>
                    <a:pt x="10728164" y="986628"/>
                  </a:lnTo>
                  <a:lnTo>
                    <a:pt x="10686754" y="984757"/>
                  </a:lnTo>
                  <a:lnTo>
                    <a:pt x="10644946" y="981452"/>
                  </a:lnTo>
                  <a:lnTo>
                    <a:pt x="10602780" y="976674"/>
                  </a:lnTo>
                  <a:lnTo>
                    <a:pt x="10560056" y="970462"/>
                  </a:lnTo>
                  <a:lnTo>
                    <a:pt x="10516814" y="962857"/>
                  </a:lnTo>
                  <a:lnTo>
                    <a:pt x="10473334" y="953819"/>
                  </a:lnTo>
                  <a:lnTo>
                    <a:pt x="10429296" y="943466"/>
                  </a:lnTo>
                  <a:lnTo>
                    <a:pt x="10384900" y="931880"/>
                  </a:lnTo>
                  <a:lnTo>
                    <a:pt x="10340106" y="919138"/>
                  </a:lnTo>
                  <a:lnTo>
                    <a:pt x="10294754" y="905441"/>
                  </a:lnTo>
                  <a:lnTo>
                    <a:pt x="10249164" y="890948"/>
                  </a:lnTo>
                  <a:lnTo>
                    <a:pt x="10203056" y="875817"/>
                  </a:lnTo>
                  <a:lnTo>
                    <a:pt x="10156668" y="860368"/>
                  </a:lnTo>
                  <a:lnTo>
                    <a:pt x="10109764" y="844879"/>
                  </a:lnTo>
                  <a:lnTo>
                    <a:pt x="10062621" y="829629"/>
                  </a:lnTo>
                  <a:lnTo>
                    <a:pt x="10015039" y="815056"/>
                  </a:lnTo>
                  <a:lnTo>
                    <a:pt x="9967100" y="801598"/>
                  </a:lnTo>
                  <a:lnTo>
                    <a:pt x="9918761" y="789693"/>
                  </a:lnTo>
                  <a:lnTo>
                    <a:pt x="9869985" y="776235"/>
                  </a:lnTo>
                  <a:lnTo>
                    <a:pt x="9820930" y="756246"/>
                  </a:lnTo>
                  <a:lnTo>
                    <a:pt x="9771518" y="730286"/>
                  </a:lnTo>
                  <a:lnTo>
                    <a:pt x="9721786" y="699069"/>
                  </a:lnTo>
                  <a:lnTo>
                    <a:pt x="9671696" y="663194"/>
                  </a:lnTo>
                  <a:lnTo>
                    <a:pt x="9621248" y="623377"/>
                  </a:lnTo>
                  <a:lnTo>
                    <a:pt x="9570481" y="580374"/>
                  </a:lnTo>
                  <a:lnTo>
                    <a:pt x="9519395" y="534784"/>
                  </a:lnTo>
                  <a:lnTo>
                    <a:pt x="9467992" y="487361"/>
                  </a:lnTo>
                  <a:lnTo>
                    <a:pt x="9416309" y="438824"/>
                  </a:lnTo>
                  <a:lnTo>
                    <a:pt x="9364268" y="389889"/>
                  </a:lnTo>
                  <a:lnTo>
                    <a:pt x="9311949" y="341193"/>
                  </a:lnTo>
                  <a:lnTo>
                    <a:pt x="9259311" y="293492"/>
                  </a:lnTo>
                  <a:lnTo>
                    <a:pt x="9206394" y="247384"/>
                  </a:lnTo>
                  <a:lnTo>
                    <a:pt x="9153198" y="203585"/>
                  </a:lnTo>
                  <a:lnTo>
                    <a:pt x="9099723" y="162653"/>
                  </a:lnTo>
                  <a:lnTo>
                    <a:pt x="9045970" y="125185"/>
                  </a:lnTo>
                  <a:lnTo>
                    <a:pt x="8991898" y="91739"/>
                  </a:lnTo>
                  <a:lnTo>
                    <a:pt x="8937628" y="62831"/>
                  </a:lnTo>
                  <a:lnTo>
                    <a:pt x="8883079" y="38901"/>
                  </a:lnTo>
                  <a:lnTo>
                    <a:pt x="8828251" y="20347"/>
                  </a:lnTo>
                  <a:lnTo>
                    <a:pt x="8773183" y="7486"/>
                  </a:lnTo>
                  <a:lnTo>
                    <a:pt x="8717878" y="637"/>
                  </a:lnTo>
                  <a:lnTo>
                    <a:pt x="8662332" y="0"/>
                  </a:lnTo>
                  <a:lnTo>
                    <a:pt x="8606548" y="5654"/>
                  </a:lnTo>
                  <a:lnTo>
                    <a:pt x="8550566" y="17639"/>
                  </a:lnTo>
                  <a:lnTo>
                    <a:pt x="8494304" y="35915"/>
                  </a:lnTo>
                  <a:lnTo>
                    <a:pt x="8437883" y="60363"/>
                  </a:lnTo>
                  <a:lnTo>
                    <a:pt x="8381224" y="90624"/>
                  </a:lnTo>
                  <a:lnTo>
                    <a:pt x="8324365" y="126419"/>
                  </a:lnTo>
                  <a:lnTo>
                    <a:pt x="8267307" y="167232"/>
                  </a:lnTo>
                  <a:lnTo>
                    <a:pt x="8210050" y="212384"/>
                  </a:lnTo>
                  <a:lnTo>
                    <a:pt x="8152594" y="261200"/>
                  </a:lnTo>
                  <a:lnTo>
                    <a:pt x="8094939" y="312763"/>
                  </a:lnTo>
                  <a:lnTo>
                    <a:pt x="8037124" y="366039"/>
                  </a:lnTo>
                  <a:lnTo>
                    <a:pt x="7979150" y="421663"/>
                  </a:lnTo>
                  <a:lnTo>
                    <a:pt x="7920978" y="484295"/>
                  </a:lnTo>
                  <a:lnTo>
                    <a:pt x="7862646" y="552781"/>
                  </a:lnTo>
                  <a:lnTo>
                    <a:pt x="7804194" y="625646"/>
                  </a:lnTo>
                  <a:lnTo>
                    <a:pt x="7745544" y="701339"/>
                  </a:lnTo>
                  <a:lnTo>
                    <a:pt x="7686774" y="778464"/>
                  </a:lnTo>
                  <a:lnTo>
                    <a:pt x="7627844" y="855590"/>
                  </a:lnTo>
                  <a:lnTo>
                    <a:pt x="7568756" y="931481"/>
                  </a:lnTo>
                  <a:lnTo>
                    <a:pt x="7509587" y="1004825"/>
                  </a:lnTo>
                  <a:lnTo>
                    <a:pt x="7450260" y="1074544"/>
                  </a:lnTo>
                  <a:lnTo>
                    <a:pt x="7390813" y="1139526"/>
                  </a:lnTo>
                  <a:lnTo>
                    <a:pt x="7331286" y="1198893"/>
                  </a:lnTo>
                  <a:lnTo>
                    <a:pt x="7271601" y="1251731"/>
                  </a:lnTo>
                  <a:lnTo>
                    <a:pt x="7211835" y="1297361"/>
                  </a:lnTo>
                  <a:lnTo>
                    <a:pt x="7151990" y="1335147"/>
                  </a:lnTo>
                  <a:lnTo>
                    <a:pt x="7092025" y="1364612"/>
                  </a:lnTo>
                  <a:lnTo>
                    <a:pt x="7031981" y="1385476"/>
                  </a:lnTo>
                  <a:lnTo>
                    <a:pt x="6971817" y="1397461"/>
                  </a:lnTo>
                  <a:lnTo>
                    <a:pt x="6911614" y="1400567"/>
                  </a:lnTo>
                  <a:lnTo>
                    <a:pt x="6851331" y="1394913"/>
                  </a:lnTo>
                  <a:lnTo>
                    <a:pt x="6791008" y="1380778"/>
                  </a:lnTo>
                  <a:lnTo>
                    <a:pt x="6730566" y="1358600"/>
                  </a:lnTo>
                  <a:lnTo>
                    <a:pt x="6670123" y="1329016"/>
                  </a:lnTo>
                  <a:lnTo>
                    <a:pt x="6609601" y="1292862"/>
                  </a:lnTo>
                  <a:lnTo>
                    <a:pt x="6549000" y="1251133"/>
                  </a:lnTo>
                  <a:lnTo>
                    <a:pt x="6488398" y="1205025"/>
                  </a:lnTo>
                  <a:lnTo>
                    <a:pt x="6427796" y="1155891"/>
                  </a:lnTo>
                  <a:lnTo>
                    <a:pt x="6367115" y="1105363"/>
                  </a:lnTo>
                  <a:lnTo>
                    <a:pt x="6306434" y="1055193"/>
                  </a:lnTo>
                  <a:lnTo>
                    <a:pt x="6245713" y="1007373"/>
                  </a:lnTo>
                  <a:lnTo>
                    <a:pt x="6184952" y="964052"/>
                  </a:lnTo>
                  <a:lnTo>
                    <a:pt x="6124230" y="927540"/>
                  </a:lnTo>
                  <a:lnTo>
                    <a:pt x="6063509" y="896363"/>
                  </a:lnTo>
                  <a:lnTo>
                    <a:pt x="6002748" y="866619"/>
                  </a:lnTo>
                  <a:lnTo>
                    <a:pt x="5942027" y="838429"/>
                  </a:lnTo>
                  <a:lnTo>
                    <a:pt x="5881346" y="811751"/>
                  </a:lnTo>
                  <a:lnTo>
                    <a:pt x="5820625" y="786627"/>
                  </a:lnTo>
                  <a:lnTo>
                    <a:pt x="5759984" y="763055"/>
                  </a:lnTo>
                  <a:lnTo>
                    <a:pt x="5699342" y="741036"/>
                  </a:lnTo>
                  <a:lnTo>
                    <a:pt x="5638741" y="720491"/>
                  </a:lnTo>
                  <a:lnTo>
                    <a:pt x="5578179" y="701339"/>
                  </a:lnTo>
                  <a:lnTo>
                    <a:pt x="5517657" y="683620"/>
                  </a:lnTo>
                  <a:lnTo>
                    <a:pt x="5457174" y="667136"/>
                  </a:lnTo>
                  <a:lnTo>
                    <a:pt x="5396772" y="651886"/>
                  </a:lnTo>
                  <a:lnTo>
                    <a:pt x="5336409" y="637711"/>
                  </a:lnTo>
                  <a:lnTo>
                    <a:pt x="5276126" y="624531"/>
                  </a:lnTo>
                  <a:lnTo>
                    <a:pt x="5215923" y="612188"/>
                  </a:lnTo>
                  <a:lnTo>
                    <a:pt x="5155799" y="600601"/>
                  </a:lnTo>
                  <a:lnTo>
                    <a:pt x="5095755" y="589612"/>
                  </a:lnTo>
                  <a:lnTo>
                    <a:pt x="5035790" y="579060"/>
                  </a:lnTo>
                  <a:lnTo>
                    <a:pt x="4975905" y="568827"/>
                  </a:lnTo>
                  <a:lnTo>
                    <a:pt x="4916140" y="558793"/>
                  </a:lnTo>
                  <a:lnTo>
                    <a:pt x="4856493" y="548720"/>
                  </a:lnTo>
                  <a:lnTo>
                    <a:pt x="4796927" y="538566"/>
                  </a:lnTo>
                  <a:lnTo>
                    <a:pt x="4737480" y="528094"/>
                  </a:lnTo>
                  <a:lnTo>
                    <a:pt x="4678193" y="517184"/>
                  </a:lnTo>
                  <a:lnTo>
                    <a:pt x="4618985" y="505717"/>
                  </a:lnTo>
                  <a:lnTo>
                    <a:pt x="4559936" y="493453"/>
                  </a:lnTo>
                  <a:lnTo>
                    <a:pt x="4501007" y="480314"/>
                  </a:lnTo>
                  <a:lnTo>
                    <a:pt x="4442236" y="466099"/>
                  </a:lnTo>
                  <a:lnTo>
                    <a:pt x="4383586" y="450650"/>
                  </a:lnTo>
                  <a:lnTo>
                    <a:pt x="4325094" y="433807"/>
                  </a:lnTo>
                  <a:lnTo>
                    <a:pt x="4266762" y="415492"/>
                  </a:lnTo>
                  <a:lnTo>
                    <a:pt x="4208629" y="395981"/>
                  </a:lnTo>
                  <a:lnTo>
                    <a:pt x="4150616" y="383080"/>
                  </a:lnTo>
                  <a:lnTo>
                    <a:pt x="4092801" y="378462"/>
                  </a:lnTo>
                  <a:lnTo>
                    <a:pt x="4035186" y="380930"/>
                  </a:lnTo>
                  <a:lnTo>
                    <a:pt x="3977730" y="389292"/>
                  </a:lnTo>
                  <a:lnTo>
                    <a:pt x="3920473" y="402551"/>
                  </a:lnTo>
                  <a:lnTo>
                    <a:pt x="3863375" y="419752"/>
                  </a:lnTo>
                  <a:lnTo>
                    <a:pt x="3806516" y="439899"/>
                  </a:lnTo>
                  <a:lnTo>
                    <a:pt x="3749856" y="462277"/>
                  </a:lnTo>
                  <a:lnTo>
                    <a:pt x="3693435" y="486008"/>
                  </a:lnTo>
                  <a:lnTo>
                    <a:pt x="3637214" y="510535"/>
                  </a:lnTo>
                  <a:lnTo>
                    <a:pt x="3581191" y="535182"/>
                  </a:lnTo>
                  <a:lnTo>
                    <a:pt x="3525407" y="559391"/>
                  </a:lnTo>
                  <a:lnTo>
                    <a:pt x="3469863" y="582644"/>
                  </a:lnTo>
                  <a:lnTo>
                    <a:pt x="3414556" y="604583"/>
                  </a:lnTo>
                  <a:lnTo>
                    <a:pt x="3359489" y="624731"/>
                  </a:lnTo>
                  <a:lnTo>
                    <a:pt x="3304701" y="642847"/>
                  </a:lnTo>
                  <a:lnTo>
                    <a:pt x="3250112" y="658615"/>
                  </a:lnTo>
                  <a:lnTo>
                    <a:pt x="3195841" y="671794"/>
                  </a:lnTo>
                  <a:lnTo>
                    <a:pt x="3141809" y="682187"/>
                  </a:lnTo>
                  <a:lnTo>
                    <a:pt x="3088056" y="689712"/>
                  </a:lnTo>
                  <a:lnTo>
                    <a:pt x="3034542" y="694211"/>
                  </a:lnTo>
                  <a:lnTo>
                    <a:pt x="2981346" y="695645"/>
                  </a:lnTo>
                  <a:lnTo>
                    <a:pt x="2928429" y="693972"/>
                  </a:lnTo>
                  <a:lnTo>
                    <a:pt x="2875791" y="689155"/>
                  </a:lnTo>
                  <a:lnTo>
                    <a:pt x="2823471" y="681271"/>
                  </a:lnTo>
                  <a:lnTo>
                    <a:pt x="2771470" y="670401"/>
                  </a:lnTo>
                  <a:lnTo>
                    <a:pt x="2719748" y="656544"/>
                  </a:lnTo>
                  <a:lnTo>
                    <a:pt x="2668344" y="639861"/>
                  </a:lnTo>
                  <a:lnTo>
                    <a:pt x="2617259" y="620430"/>
                  </a:lnTo>
                  <a:lnTo>
                    <a:pt x="2566492" y="598451"/>
                  </a:lnTo>
                  <a:lnTo>
                    <a:pt x="2516083" y="574043"/>
                  </a:lnTo>
                  <a:lnTo>
                    <a:pt x="2465954" y="547406"/>
                  </a:lnTo>
                  <a:lnTo>
                    <a:pt x="2416222" y="518698"/>
                  </a:lnTo>
                  <a:lnTo>
                    <a:pt x="2366809" y="488158"/>
                  </a:lnTo>
                  <a:lnTo>
                    <a:pt x="2317754" y="456105"/>
                  </a:lnTo>
                  <a:lnTo>
                    <a:pt x="2269058" y="426561"/>
                  </a:lnTo>
                  <a:lnTo>
                    <a:pt x="2220720" y="401118"/>
                  </a:lnTo>
                  <a:lnTo>
                    <a:pt x="2172740" y="379656"/>
                  </a:lnTo>
                  <a:lnTo>
                    <a:pt x="2125159" y="362017"/>
                  </a:lnTo>
                  <a:lnTo>
                    <a:pt x="2077936" y="348161"/>
                  </a:lnTo>
                  <a:lnTo>
                    <a:pt x="2031111" y="337848"/>
                  </a:lnTo>
                  <a:lnTo>
                    <a:pt x="1984644" y="331000"/>
                  </a:lnTo>
                  <a:lnTo>
                    <a:pt x="1938616" y="327376"/>
                  </a:lnTo>
                  <a:lnTo>
                    <a:pt x="1892945" y="326859"/>
                  </a:lnTo>
                  <a:lnTo>
                    <a:pt x="1847713" y="329208"/>
                  </a:lnTo>
                  <a:lnTo>
                    <a:pt x="1802879" y="334265"/>
                  </a:lnTo>
                  <a:lnTo>
                    <a:pt x="1758443" y="341790"/>
                  </a:lnTo>
                  <a:lnTo>
                    <a:pt x="1714445" y="351625"/>
                  </a:lnTo>
                  <a:lnTo>
                    <a:pt x="1670885" y="363530"/>
                  </a:lnTo>
                  <a:lnTo>
                    <a:pt x="1627724" y="377307"/>
                  </a:lnTo>
                  <a:lnTo>
                    <a:pt x="1585000" y="392796"/>
                  </a:lnTo>
                  <a:lnTo>
                    <a:pt x="1542754" y="409678"/>
                  </a:lnTo>
                  <a:lnTo>
                    <a:pt x="1500946" y="427875"/>
                  </a:lnTo>
                  <a:lnTo>
                    <a:pt x="1459576" y="447146"/>
                  </a:lnTo>
                  <a:lnTo>
                    <a:pt x="1418684" y="467254"/>
                  </a:lnTo>
                  <a:lnTo>
                    <a:pt x="1378230" y="488038"/>
                  </a:lnTo>
                  <a:lnTo>
                    <a:pt x="1338253" y="509380"/>
                  </a:lnTo>
                  <a:lnTo>
                    <a:pt x="1298755" y="531001"/>
                  </a:lnTo>
                  <a:lnTo>
                    <a:pt x="1259734" y="552781"/>
                  </a:lnTo>
                  <a:lnTo>
                    <a:pt x="1221231" y="574561"/>
                  </a:lnTo>
                  <a:lnTo>
                    <a:pt x="1183205" y="596182"/>
                  </a:lnTo>
                  <a:lnTo>
                    <a:pt x="1145618" y="617484"/>
                  </a:lnTo>
                  <a:lnTo>
                    <a:pt x="1108588" y="638388"/>
                  </a:lnTo>
                  <a:lnTo>
                    <a:pt x="1072076" y="658695"/>
                  </a:lnTo>
                  <a:lnTo>
                    <a:pt x="1036041" y="678324"/>
                  </a:lnTo>
                  <a:lnTo>
                    <a:pt x="1000524" y="697158"/>
                  </a:lnTo>
                  <a:lnTo>
                    <a:pt x="965525" y="715115"/>
                  </a:lnTo>
                  <a:lnTo>
                    <a:pt x="931083" y="732117"/>
                  </a:lnTo>
                  <a:lnTo>
                    <a:pt x="897159" y="748044"/>
                  </a:lnTo>
                  <a:lnTo>
                    <a:pt x="863793" y="762856"/>
                  </a:lnTo>
                  <a:lnTo>
                    <a:pt x="830943" y="776513"/>
                  </a:lnTo>
                  <a:lnTo>
                    <a:pt x="798652" y="788896"/>
                  </a:lnTo>
                  <a:lnTo>
                    <a:pt x="766917" y="800045"/>
                  </a:lnTo>
                  <a:lnTo>
                    <a:pt x="735741" y="809880"/>
                  </a:lnTo>
                  <a:lnTo>
                    <a:pt x="705121" y="818401"/>
                  </a:lnTo>
                  <a:lnTo>
                    <a:pt x="675099" y="825568"/>
                  </a:lnTo>
                  <a:lnTo>
                    <a:pt x="645635" y="831421"/>
                  </a:lnTo>
                  <a:lnTo>
                    <a:pt x="616767" y="835881"/>
                  </a:lnTo>
                  <a:lnTo>
                    <a:pt x="588497" y="839066"/>
                  </a:lnTo>
                  <a:lnTo>
                    <a:pt x="560784" y="840937"/>
                  </a:lnTo>
                  <a:lnTo>
                    <a:pt x="533669" y="841495"/>
                  </a:lnTo>
                  <a:lnTo>
                    <a:pt x="507190" y="840818"/>
                  </a:lnTo>
                  <a:lnTo>
                    <a:pt x="481309" y="838907"/>
                  </a:lnTo>
                  <a:lnTo>
                    <a:pt x="456025" y="835801"/>
                  </a:lnTo>
                  <a:lnTo>
                    <a:pt x="431379" y="831620"/>
                  </a:lnTo>
                  <a:lnTo>
                    <a:pt x="407329" y="827081"/>
                  </a:lnTo>
                  <a:lnTo>
                    <a:pt x="383956" y="822701"/>
                  </a:lnTo>
                  <a:lnTo>
                    <a:pt x="361181" y="818441"/>
                  </a:lnTo>
                  <a:lnTo>
                    <a:pt x="339043" y="814340"/>
                  </a:lnTo>
                  <a:lnTo>
                    <a:pt x="317581" y="810398"/>
                  </a:lnTo>
                  <a:lnTo>
                    <a:pt x="296757" y="806575"/>
                  </a:lnTo>
                  <a:lnTo>
                    <a:pt x="276570" y="802912"/>
                  </a:lnTo>
                  <a:lnTo>
                    <a:pt x="257099" y="799408"/>
                  </a:lnTo>
                  <a:lnTo>
                    <a:pt x="238226" y="796064"/>
                  </a:lnTo>
                  <a:lnTo>
                    <a:pt x="220069" y="792838"/>
                  </a:lnTo>
                  <a:lnTo>
                    <a:pt x="202589" y="789772"/>
                  </a:lnTo>
                  <a:lnTo>
                    <a:pt x="185787" y="786866"/>
                  </a:lnTo>
                  <a:lnTo>
                    <a:pt x="169701" y="784079"/>
                  </a:lnTo>
                  <a:lnTo>
                    <a:pt x="154251" y="781451"/>
                  </a:lnTo>
                  <a:lnTo>
                    <a:pt x="139519" y="778942"/>
                  </a:lnTo>
                  <a:lnTo>
                    <a:pt x="125543" y="776593"/>
                  </a:lnTo>
                  <a:lnTo>
                    <a:pt x="112205" y="774403"/>
                  </a:lnTo>
                  <a:lnTo>
                    <a:pt x="99622" y="772332"/>
                  </a:lnTo>
                  <a:lnTo>
                    <a:pt x="87757" y="770381"/>
                  </a:lnTo>
                  <a:lnTo>
                    <a:pt x="76608" y="768550"/>
                  </a:lnTo>
                  <a:lnTo>
                    <a:pt x="66216" y="766878"/>
                  </a:lnTo>
                  <a:lnTo>
                    <a:pt x="56540" y="765325"/>
                  </a:lnTo>
                  <a:lnTo>
                    <a:pt x="47621" y="763891"/>
                  </a:lnTo>
                  <a:lnTo>
                    <a:pt x="39459" y="762577"/>
                  </a:lnTo>
                  <a:lnTo>
                    <a:pt x="32013" y="761423"/>
                  </a:lnTo>
                  <a:lnTo>
                    <a:pt x="25364" y="760387"/>
                  </a:lnTo>
                  <a:lnTo>
                    <a:pt x="19431" y="759472"/>
                  </a:lnTo>
                  <a:lnTo>
                    <a:pt x="14334" y="758675"/>
                  </a:lnTo>
                  <a:lnTo>
                    <a:pt x="9954" y="757998"/>
                  </a:lnTo>
                  <a:lnTo>
                    <a:pt x="6371" y="757441"/>
                  </a:lnTo>
                  <a:lnTo>
                    <a:pt x="3584" y="757003"/>
                  </a:lnTo>
                  <a:lnTo>
                    <a:pt x="1593" y="756684"/>
                  </a:lnTo>
                  <a:lnTo>
                    <a:pt x="398" y="756525"/>
                  </a:lnTo>
                  <a:lnTo>
                    <a:pt x="0" y="756445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6CE42D9-5AA8-FD77-69E3-B1003FE38935}"/>
                </a:ext>
              </a:extLst>
            </p:cNvPr>
            <p:cNvSpPr/>
            <p:nvPr/>
          </p:nvSpPr>
          <p:spPr>
            <a:xfrm>
              <a:off x="1513" y="2945938"/>
              <a:ext cx="12187779" cy="1355374"/>
            </a:xfrm>
            <a:custGeom>
              <a:avLst/>
              <a:gdLst>
                <a:gd name="connsiteX0" fmla="*/ 12187780 w 12187779"/>
                <a:gd name="connsiteY0" fmla="*/ 659332 h 1355374"/>
                <a:gd name="connsiteX1" fmla="*/ 12187381 w 12187779"/>
                <a:gd name="connsiteY1" fmla="*/ 659292 h 1355374"/>
                <a:gd name="connsiteX2" fmla="*/ 12186226 w 12187779"/>
                <a:gd name="connsiteY2" fmla="*/ 659093 h 1355374"/>
                <a:gd name="connsiteX3" fmla="*/ 12184116 w 12187779"/>
                <a:gd name="connsiteY3" fmla="*/ 658774 h 1355374"/>
                <a:gd name="connsiteX4" fmla="*/ 12181369 w 12187779"/>
                <a:gd name="connsiteY4" fmla="*/ 658336 h 1355374"/>
                <a:gd name="connsiteX5" fmla="*/ 12177825 w 12187779"/>
                <a:gd name="connsiteY5" fmla="*/ 657779 h 1355374"/>
                <a:gd name="connsiteX6" fmla="*/ 12173365 w 12187779"/>
                <a:gd name="connsiteY6" fmla="*/ 657142 h 1355374"/>
                <a:gd name="connsiteX7" fmla="*/ 12168269 w 12187779"/>
                <a:gd name="connsiteY7" fmla="*/ 656345 h 1355374"/>
                <a:gd name="connsiteX8" fmla="*/ 12162376 w 12187779"/>
                <a:gd name="connsiteY8" fmla="*/ 655509 h 1355374"/>
                <a:gd name="connsiteX9" fmla="*/ 12155687 w 12187779"/>
                <a:gd name="connsiteY9" fmla="*/ 654514 h 1355374"/>
                <a:gd name="connsiteX10" fmla="*/ 12148360 w 12187779"/>
                <a:gd name="connsiteY10" fmla="*/ 653518 h 1355374"/>
                <a:gd name="connsiteX11" fmla="*/ 12140079 w 12187779"/>
                <a:gd name="connsiteY11" fmla="*/ 652403 h 1355374"/>
                <a:gd name="connsiteX12" fmla="*/ 12131200 w 12187779"/>
                <a:gd name="connsiteY12" fmla="*/ 651289 h 1355374"/>
                <a:gd name="connsiteX13" fmla="*/ 12121484 w 12187779"/>
                <a:gd name="connsiteY13" fmla="*/ 650094 h 1355374"/>
                <a:gd name="connsiteX14" fmla="*/ 12111132 w 12187779"/>
                <a:gd name="connsiteY14" fmla="*/ 648899 h 1355374"/>
                <a:gd name="connsiteX15" fmla="*/ 12100023 w 12187779"/>
                <a:gd name="connsiteY15" fmla="*/ 647665 h 1355374"/>
                <a:gd name="connsiteX16" fmla="*/ 12088077 w 12187779"/>
                <a:gd name="connsiteY16" fmla="*/ 646510 h 1355374"/>
                <a:gd name="connsiteX17" fmla="*/ 12075496 w 12187779"/>
                <a:gd name="connsiteY17" fmla="*/ 645396 h 1355374"/>
                <a:gd name="connsiteX18" fmla="*/ 12062276 w 12187779"/>
                <a:gd name="connsiteY18" fmla="*/ 644321 h 1355374"/>
                <a:gd name="connsiteX19" fmla="*/ 12048260 w 12187779"/>
                <a:gd name="connsiteY19" fmla="*/ 643405 h 1355374"/>
                <a:gd name="connsiteX20" fmla="*/ 12033448 w 12187779"/>
                <a:gd name="connsiteY20" fmla="*/ 642608 h 1355374"/>
                <a:gd name="connsiteX21" fmla="*/ 12018119 w 12187779"/>
                <a:gd name="connsiteY21" fmla="*/ 642011 h 1355374"/>
                <a:gd name="connsiteX22" fmla="*/ 12001992 w 12187779"/>
                <a:gd name="connsiteY22" fmla="*/ 641613 h 1355374"/>
                <a:gd name="connsiteX23" fmla="*/ 11985110 w 12187779"/>
                <a:gd name="connsiteY23" fmla="*/ 641533 h 1355374"/>
                <a:gd name="connsiteX24" fmla="*/ 11967671 w 12187779"/>
                <a:gd name="connsiteY24" fmla="*/ 641732 h 1355374"/>
                <a:gd name="connsiteX25" fmla="*/ 11949474 w 12187779"/>
                <a:gd name="connsiteY25" fmla="*/ 642330 h 1355374"/>
                <a:gd name="connsiteX26" fmla="*/ 11930601 w 12187779"/>
                <a:gd name="connsiteY26" fmla="*/ 643405 h 1355374"/>
                <a:gd name="connsiteX27" fmla="*/ 11911210 w 12187779"/>
                <a:gd name="connsiteY27" fmla="*/ 644997 h 1355374"/>
                <a:gd name="connsiteX28" fmla="*/ 11891023 w 12187779"/>
                <a:gd name="connsiteY28" fmla="*/ 647187 h 1355374"/>
                <a:gd name="connsiteX29" fmla="*/ 11870198 w 12187779"/>
                <a:gd name="connsiteY29" fmla="*/ 650054 h 1355374"/>
                <a:gd name="connsiteX30" fmla="*/ 11848736 w 12187779"/>
                <a:gd name="connsiteY30" fmla="*/ 653717 h 1355374"/>
                <a:gd name="connsiteX31" fmla="*/ 11826599 w 12187779"/>
                <a:gd name="connsiteY31" fmla="*/ 658257 h 1355374"/>
                <a:gd name="connsiteX32" fmla="*/ 11803783 w 12187779"/>
                <a:gd name="connsiteY32" fmla="*/ 663791 h 1355374"/>
                <a:gd name="connsiteX33" fmla="*/ 11780450 w 12187779"/>
                <a:gd name="connsiteY33" fmla="*/ 669963 h 1355374"/>
                <a:gd name="connsiteX34" fmla="*/ 11756361 w 12187779"/>
                <a:gd name="connsiteY34" fmla="*/ 676692 h 1355374"/>
                <a:gd name="connsiteX35" fmla="*/ 11731714 w 12187779"/>
                <a:gd name="connsiteY35" fmla="*/ 683899 h 1355374"/>
                <a:gd name="connsiteX36" fmla="*/ 11706430 w 12187779"/>
                <a:gd name="connsiteY36" fmla="*/ 691583 h 1355374"/>
                <a:gd name="connsiteX37" fmla="*/ 11680509 w 12187779"/>
                <a:gd name="connsiteY37" fmla="*/ 699786 h 1355374"/>
                <a:gd name="connsiteX38" fmla="*/ 11654031 w 12187779"/>
                <a:gd name="connsiteY38" fmla="*/ 708426 h 1355374"/>
                <a:gd name="connsiteX39" fmla="*/ 11626915 w 12187779"/>
                <a:gd name="connsiteY39" fmla="*/ 717544 h 1355374"/>
                <a:gd name="connsiteX40" fmla="*/ 11599283 w 12187779"/>
                <a:gd name="connsiteY40" fmla="*/ 727060 h 1355374"/>
                <a:gd name="connsiteX41" fmla="*/ 11570972 w 12187779"/>
                <a:gd name="connsiteY41" fmla="*/ 736935 h 1355374"/>
                <a:gd name="connsiteX42" fmla="*/ 11542145 w 12187779"/>
                <a:gd name="connsiteY42" fmla="*/ 747168 h 1355374"/>
                <a:gd name="connsiteX43" fmla="*/ 11512680 w 12187779"/>
                <a:gd name="connsiteY43" fmla="*/ 757680 h 1355374"/>
                <a:gd name="connsiteX44" fmla="*/ 11482658 w 12187779"/>
                <a:gd name="connsiteY44" fmla="*/ 768431 h 1355374"/>
                <a:gd name="connsiteX45" fmla="*/ 11451999 w 12187779"/>
                <a:gd name="connsiteY45" fmla="*/ 779420 h 1355374"/>
                <a:gd name="connsiteX46" fmla="*/ 11420822 w 12187779"/>
                <a:gd name="connsiteY46" fmla="*/ 790489 h 1355374"/>
                <a:gd name="connsiteX47" fmla="*/ 11389128 w 12187779"/>
                <a:gd name="connsiteY47" fmla="*/ 801678 h 1355374"/>
                <a:gd name="connsiteX48" fmla="*/ 11356757 w 12187779"/>
                <a:gd name="connsiteY48" fmla="*/ 812827 h 1355374"/>
                <a:gd name="connsiteX49" fmla="*/ 11324026 w 12187779"/>
                <a:gd name="connsiteY49" fmla="*/ 823935 h 1355374"/>
                <a:gd name="connsiteX50" fmla="*/ 11290580 w 12187779"/>
                <a:gd name="connsiteY50" fmla="*/ 834845 h 1355374"/>
                <a:gd name="connsiteX51" fmla="*/ 11256656 w 12187779"/>
                <a:gd name="connsiteY51" fmla="*/ 845596 h 1355374"/>
                <a:gd name="connsiteX52" fmla="*/ 11222215 w 12187779"/>
                <a:gd name="connsiteY52" fmla="*/ 856028 h 1355374"/>
                <a:gd name="connsiteX53" fmla="*/ 11187215 w 12187779"/>
                <a:gd name="connsiteY53" fmla="*/ 866062 h 1355374"/>
                <a:gd name="connsiteX54" fmla="*/ 11151739 w 12187779"/>
                <a:gd name="connsiteY54" fmla="*/ 875618 h 1355374"/>
                <a:gd name="connsiteX55" fmla="*/ 11115704 w 12187779"/>
                <a:gd name="connsiteY55" fmla="*/ 884577 h 1355374"/>
                <a:gd name="connsiteX56" fmla="*/ 11079151 w 12187779"/>
                <a:gd name="connsiteY56" fmla="*/ 892939 h 1355374"/>
                <a:gd name="connsiteX57" fmla="*/ 11042082 w 12187779"/>
                <a:gd name="connsiteY57" fmla="*/ 900544 h 1355374"/>
                <a:gd name="connsiteX58" fmla="*/ 11004574 w 12187779"/>
                <a:gd name="connsiteY58" fmla="*/ 907312 h 1355374"/>
                <a:gd name="connsiteX59" fmla="*/ 10966469 w 12187779"/>
                <a:gd name="connsiteY59" fmla="*/ 913166 h 1355374"/>
                <a:gd name="connsiteX60" fmla="*/ 10927966 w 12187779"/>
                <a:gd name="connsiteY60" fmla="*/ 918063 h 1355374"/>
                <a:gd name="connsiteX61" fmla="*/ 10889024 w 12187779"/>
                <a:gd name="connsiteY61" fmla="*/ 921846 h 1355374"/>
                <a:gd name="connsiteX62" fmla="*/ 10849486 w 12187779"/>
                <a:gd name="connsiteY62" fmla="*/ 924514 h 1355374"/>
                <a:gd name="connsiteX63" fmla="*/ 10809510 w 12187779"/>
                <a:gd name="connsiteY63" fmla="*/ 925947 h 1355374"/>
                <a:gd name="connsiteX64" fmla="*/ 10769016 w 12187779"/>
                <a:gd name="connsiteY64" fmla="*/ 926106 h 1355374"/>
                <a:gd name="connsiteX65" fmla="*/ 10728164 w 12187779"/>
                <a:gd name="connsiteY65" fmla="*/ 924952 h 1355374"/>
                <a:gd name="connsiteX66" fmla="*/ 10686754 w 12187779"/>
                <a:gd name="connsiteY66" fmla="*/ 922443 h 1355374"/>
                <a:gd name="connsiteX67" fmla="*/ 10644946 w 12187779"/>
                <a:gd name="connsiteY67" fmla="*/ 918541 h 1355374"/>
                <a:gd name="connsiteX68" fmla="*/ 10602780 w 12187779"/>
                <a:gd name="connsiteY68" fmla="*/ 913245 h 1355374"/>
                <a:gd name="connsiteX69" fmla="*/ 10560056 w 12187779"/>
                <a:gd name="connsiteY69" fmla="*/ 906556 h 1355374"/>
                <a:gd name="connsiteX70" fmla="*/ 10516814 w 12187779"/>
                <a:gd name="connsiteY70" fmla="*/ 898473 h 1355374"/>
                <a:gd name="connsiteX71" fmla="*/ 10473334 w 12187779"/>
                <a:gd name="connsiteY71" fmla="*/ 889076 h 1355374"/>
                <a:gd name="connsiteX72" fmla="*/ 10429296 w 12187779"/>
                <a:gd name="connsiteY72" fmla="*/ 878405 h 1355374"/>
                <a:gd name="connsiteX73" fmla="*/ 10384900 w 12187779"/>
                <a:gd name="connsiteY73" fmla="*/ 866580 h 1355374"/>
                <a:gd name="connsiteX74" fmla="*/ 10340106 w 12187779"/>
                <a:gd name="connsiteY74" fmla="*/ 853679 h 1355374"/>
                <a:gd name="connsiteX75" fmla="*/ 10294754 w 12187779"/>
                <a:gd name="connsiteY75" fmla="*/ 839862 h 1355374"/>
                <a:gd name="connsiteX76" fmla="*/ 10249164 w 12187779"/>
                <a:gd name="connsiteY76" fmla="*/ 825289 h 1355374"/>
                <a:gd name="connsiteX77" fmla="*/ 10203056 w 12187779"/>
                <a:gd name="connsiteY77" fmla="*/ 810199 h 1355374"/>
                <a:gd name="connsiteX78" fmla="*/ 10156668 w 12187779"/>
                <a:gd name="connsiteY78" fmla="*/ 794829 h 1355374"/>
                <a:gd name="connsiteX79" fmla="*/ 10109764 w 12187779"/>
                <a:gd name="connsiteY79" fmla="*/ 779460 h 1355374"/>
                <a:gd name="connsiteX80" fmla="*/ 10062621 w 12187779"/>
                <a:gd name="connsiteY80" fmla="*/ 764409 h 1355374"/>
                <a:gd name="connsiteX81" fmla="*/ 10015039 w 12187779"/>
                <a:gd name="connsiteY81" fmla="*/ 750075 h 1355374"/>
                <a:gd name="connsiteX82" fmla="*/ 9967100 w 12187779"/>
                <a:gd name="connsiteY82" fmla="*/ 736895 h 1355374"/>
                <a:gd name="connsiteX83" fmla="*/ 9918761 w 12187779"/>
                <a:gd name="connsiteY83" fmla="*/ 725348 h 1355374"/>
                <a:gd name="connsiteX84" fmla="*/ 9869985 w 12187779"/>
                <a:gd name="connsiteY84" fmla="*/ 712368 h 1355374"/>
                <a:gd name="connsiteX85" fmla="*/ 9820930 w 12187779"/>
                <a:gd name="connsiteY85" fmla="*/ 693256 h 1355374"/>
                <a:gd name="connsiteX86" fmla="*/ 9771518 w 12187779"/>
                <a:gd name="connsiteY86" fmla="*/ 668609 h 1355374"/>
                <a:gd name="connsiteX87" fmla="*/ 9721786 w 12187779"/>
                <a:gd name="connsiteY87" fmla="*/ 638985 h 1355374"/>
                <a:gd name="connsiteX88" fmla="*/ 9671696 w 12187779"/>
                <a:gd name="connsiteY88" fmla="*/ 605101 h 1355374"/>
                <a:gd name="connsiteX89" fmla="*/ 9621248 w 12187779"/>
                <a:gd name="connsiteY89" fmla="*/ 567553 h 1355374"/>
                <a:gd name="connsiteX90" fmla="*/ 9570481 w 12187779"/>
                <a:gd name="connsiteY90" fmla="*/ 527019 h 1355374"/>
                <a:gd name="connsiteX91" fmla="*/ 9519395 w 12187779"/>
                <a:gd name="connsiteY91" fmla="*/ 484216 h 1355374"/>
                <a:gd name="connsiteX92" fmla="*/ 9467992 w 12187779"/>
                <a:gd name="connsiteY92" fmla="*/ 439780 h 1355374"/>
                <a:gd name="connsiteX93" fmla="*/ 9416309 w 12187779"/>
                <a:gd name="connsiteY93" fmla="*/ 394389 h 1355374"/>
                <a:gd name="connsiteX94" fmla="*/ 9364268 w 12187779"/>
                <a:gd name="connsiteY94" fmla="*/ 348758 h 1355374"/>
                <a:gd name="connsiteX95" fmla="*/ 9311949 w 12187779"/>
                <a:gd name="connsiteY95" fmla="*/ 303526 h 1355374"/>
                <a:gd name="connsiteX96" fmla="*/ 9259311 w 12187779"/>
                <a:gd name="connsiteY96" fmla="*/ 259329 h 1355374"/>
                <a:gd name="connsiteX97" fmla="*/ 9206394 w 12187779"/>
                <a:gd name="connsiteY97" fmla="*/ 216844 h 1355374"/>
                <a:gd name="connsiteX98" fmla="*/ 9153198 w 12187779"/>
                <a:gd name="connsiteY98" fmla="*/ 176629 h 1355374"/>
                <a:gd name="connsiteX99" fmla="*/ 9099723 w 12187779"/>
                <a:gd name="connsiteY99" fmla="*/ 139320 h 1355374"/>
                <a:gd name="connsiteX100" fmla="*/ 9045970 w 12187779"/>
                <a:gd name="connsiteY100" fmla="*/ 105436 h 1355374"/>
                <a:gd name="connsiteX101" fmla="*/ 8991898 w 12187779"/>
                <a:gd name="connsiteY101" fmla="*/ 75533 h 1355374"/>
                <a:gd name="connsiteX102" fmla="*/ 8937628 w 12187779"/>
                <a:gd name="connsiteY102" fmla="*/ 50010 h 1355374"/>
                <a:gd name="connsiteX103" fmla="*/ 8883079 w 12187779"/>
                <a:gd name="connsiteY103" fmla="*/ 29385 h 1355374"/>
                <a:gd name="connsiteX104" fmla="*/ 8828251 w 12187779"/>
                <a:gd name="connsiteY104" fmla="*/ 13976 h 1355374"/>
                <a:gd name="connsiteX105" fmla="*/ 8773183 w 12187779"/>
                <a:gd name="connsiteY105" fmla="*/ 4101 h 1355374"/>
                <a:gd name="connsiteX106" fmla="*/ 8717878 w 12187779"/>
                <a:gd name="connsiteY106" fmla="*/ 0 h 1355374"/>
                <a:gd name="connsiteX107" fmla="*/ 8662332 w 12187779"/>
                <a:gd name="connsiteY107" fmla="*/ 1871 h 1355374"/>
                <a:gd name="connsiteX108" fmla="*/ 8606548 w 12187779"/>
                <a:gd name="connsiteY108" fmla="*/ 9795 h 1355374"/>
                <a:gd name="connsiteX109" fmla="*/ 8550566 w 12187779"/>
                <a:gd name="connsiteY109" fmla="*/ 23811 h 1355374"/>
                <a:gd name="connsiteX110" fmla="*/ 8494304 w 12187779"/>
                <a:gd name="connsiteY110" fmla="*/ 43799 h 1355374"/>
                <a:gd name="connsiteX111" fmla="*/ 8437883 w 12187779"/>
                <a:gd name="connsiteY111" fmla="*/ 69600 h 1355374"/>
                <a:gd name="connsiteX112" fmla="*/ 8381224 w 12187779"/>
                <a:gd name="connsiteY112" fmla="*/ 100976 h 1355374"/>
                <a:gd name="connsiteX113" fmla="*/ 8324365 w 12187779"/>
                <a:gd name="connsiteY113" fmla="*/ 137528 h 1355374"/>
                <a:gd name="connsiteX114" fmla="*/ 8267307 w 12187779"/>
                <a:gd name="connsiteY114" fmla="*/ 178699 h 1355374"/>
                <a:gd name="connsiteX115" fmla="*/ 8210050 w 12187779"/>
                <a:gd name="connsiteY115" fmla="*/ 223931 h 1355374"/>
                <a:gd name="connsiteX116" fmla="*/ 8152594 w 12187779"/>
                <a:gd name="connsiteY116" fmla="*/ 272429 h 1355374"/>
                <a:gd name="connsiteX117" fmla="*/ 8094939 w 12187779"/>
                <a:gd name="connsiteY117" fmla="*/ 323355 h 1355374"/>
                <a:gd name="connsiteX118" fmla="*/ 8037124 w 12187779"/>
                <a:gd name="connsiteY118" fmla="*/ 375674 h 1355374"/>
                <a:gd name="connsiteX119" fmla="*/ 7979150 w 12187779"/>
                <a:gd name="connsiteY119" fmla="*/ 429945 h 1355374"/>
                <a:gd name="connsiteX120" fmla="*/ 7920978 w 12187779"/>
                <a:gd name="connsiteY120" fmla="*/ 490746 h 1355374"/>
                <a:gd name="connsiteX121" fmla="*/ 7862646 w 12187779"/>
                <a:gd name="connsiteY121" fmla="*/ 557002 h 1355374"/>
                <a:gd name="connsiteX122" fmla="*/ 7804194 w 12187779"/>
                <a:gd name="connsiteY122" fmla="*/ 627239 h 1355374"/>
                <a:gd name="connsiteX123" fmla="*/ 7745544 w 12187779"/>
                <a:gd name="connsiteY123" fmla="*/ 700064 h 1355374"/>
                <a:gd name="connsiteX124" fmla="*/ 7686774 w 12187779"/>
                <a:gd name="connsiteY124" fmla="*/ 774005 h 1355374"/>
                <a:gd name="connsiteX125" fmla="*/ 7627844 w 12187779"/>
                <a:gd name="connsiteY125" fmla="*/ 847786 h 1355374"/>
                <a:gd name="connsiteX126" fmla="*/ 7568756 w 12187779"/>
                <a:gd name="connsiteY126" fmla="*/ 920213 h 1355374"/>
                <a:gd name="connsiteX127" fmla="*/ 7509587 w 12187779"/>
                <a:gd name="connsiteY127" fmla="*/ 990013 h 1355374"/>
                <a:gd name="connsiteX128" fmla="*/ 7450260 w 12187779"/>
                <a:gd name="connsiteY128" fmla="*/ 1056149 h 1355374"/>
                <a:gd name="connsiteX129" fmla="*/ 7390813 w 12187779"/>
                <a:gd name="connsiteY129" fmla="*/ 1117587 h 1355374"/>
                <a:gd name="connsiteX130" fmla="*/ 7331286 w 12187779"/>
                <a:gd name="connsiteY130" fmla="*/ 1173410 h 1355374"/>
                <a:gd name="connsiteX131" fmla="*/ 7271601 w 12187779"/>
                <a:gd name="connsiteY131" fmla="*/ 1222863 h 1355374"/>
                <a:gd name="connsiteX132" fmla="*/ 7211835 w 12187779"/>
                <a:gd name="connsiteY132" fmla="*/ 1265229 h 1355374"/>
                <a:gd name="connsiteX133" fmla="*/ 7151990 w 12187779"/>
                <a:gd name="connsiteY133" fmla="*/ 1299949 h 1355374"/>
                <a:gd name="connsiteX134" fmla="*/ 7092025 w 12187779"/>
                <a:gd name="connsiteY134" fmla="*/ 1326547 h 1355374"/>
                <a:gd name="connsiteX135" fmla="*/ 7031981 w 12187779"/>
                <a:gd name="connsiteY135" fmla="*/ 1344743 h 1355374"/>
                <a:gd name="connsiteX136" fmla="*/ 6971817 w 12187779"/>
                <a:gd name="connsiteY136" fmla="*/ 1354339 h 1355374"/>
                <a:gd name="connsiteX137" fmla="*/ 6911614 w 12187779"/>
                <a:gd name="connsiteY137" fmla="*/ 1355374 h 1355374"/>
                <a:gd name="connsiteX138" fmla="*/ 6851331 w 12187779"/>
                <a:gd name="connsiteY138" fmla="*/ 1347889 h 1355374"/>
                <a:gd name="connsiteX139" fmla="*/ 6791008 w 12187779"/>
                <a:gd name="connsiteY139" fmla="*/ 1332241 h 1355374"/>
                <a:gd name="connsiteX140" fmla="*/ 6730566 w 12187779"/>
                <a:gd name="connsiteY140" fmla="*/ 1308828 h 1355374"/>
                <a:gd name="connsiteX141" fmla="*/ 6670123 w 12187779"/>
                <a:gd name="connsiteY141" fmla="*/ 1278368 h 1355374"/>
                <a:gd name="connsiteX142" fmla="*/ 6609601 w 12187779"/>
                <a:gd name="connsiteY142" fmla="*/ 1241577 h 1355374"/>
                <a:gd name="connsiteX143" fmla="*/ 6549000 w 12187779"/>
                <a:gd name="connsiteY143" fmla="*/ 1199490 h 1355374"/>
                <a:gd name="connsiteX144" fmla="*/ 6488398 w 12187779"/>
                <a:gd name="connsiteY144" fmla="*/ 1153303 h 1355374"/>
                <a:gd name="connsiteX145" fmla="*/ 6427796 w 12187779"/>
                <a:gd name="connsiteY145" fmla="*/ 1104328 h 1355374"/>
                <a:gd name="connsiteX146" fmla="*/ 6367115 w 12187779"/>
                <a:gd name="connsiteY146" fmla="*/ 1054198 h 1355374"/>
                <a:gd name="connsiteX147" fmla="*/ 6306434 w 12187779"/>
                <a:gd name="connsiteY147" fmla="*/ 1004586 h 1355374"/>
                <a:gd name="connsiteX148" fmla="*/ 6245713 w 12187779"/>
                <a:gd name="connsiteY148" fmla="*/ 957482 h 1355374"/>
                <a:gd name="connsiteX149" fmla="*/ 6184952 w 12187779"/>
                <a:gd name="connsiteY149" fmla="*/ 915037 h 1355374"/>
                <a:gd name="connsiteX150" fmla="*/ 6124230 w 12187779"/>
                <a:gd name="connsiteY150" fmla="*/ 879520 h 1355374"/>
                <a:gd name="connsiteX151" fmla="*/ 6063509 w 12187779"/>
                <a:gd name="connsiteY151" fmla="*/ 849578 h 1355374"/>
                <a:gd name="connsiteX152" fmla="*/ 6002748 w 12187779"/>
                <a:gd name="connsiteY152" fmla="*/ 821626 h 1355374"/>
                <a:gd name="connsiteX153" fmla="*/ 5942027 w 12187779"/>
                <a:gd name="connsiteY153" fmla="*/ 795626 h 1355374"/>
                <a:gd name="connsiteX154" fmla="*/ 5881346 w 12187779"/>
                <a:gd name="connsiteY154" fmla="*/ 771576 h 1355374"/>
                <a:gd name="connsiteX155" fmla="*/ 5820625 w 12187779"/>
                <a:gd name="connsiteY155" fmla="*/ 749358 h 1355374"/>
                <a:gd name="connsiteX156" fmla="*/ 5759984 w 12187779"/>
                <a:gd name="connsiteY156" fmla="*/ 729011 h 1355374"/>
                <a:gd name="connsiteX157" fmla="*/ 5699342 w 12187779"/>
                <a:gd name="connsiteY157" fmla="*/ 710377 h 1355374"/>
                <a:gd name="connsiteX158" fmla="*/ 5638741 w 12187779"/>
                <a:gd name="connsiteY158" fmla="*/ 693415 h 1355374"/>
                <a:gd name="connsiteX159" fmla="*/ 5578179 w 12187779"/>
                <a:gd name="connsiteY159" fmla="*/ 677966 h 1355374"/>
                <a:gd name="connsiteX160" fmla="*/ 5517657 w 12187779"/>
                <a:gd name="connsiteY160" fmla="*/ 663990 h 1355374"/>
                <a:gd name="connsiteX161" fmla="*/ 5457174 w 12187779"/>
                <a:gd name="connsiteY161" fmla="*/ 651289 h 1355374"/>
                <a:gd name="connsiteX162" fmla="*/ 5396772 w 12187779"/>
                <a:gd name="connsiteY162" fmla="*/ 639742 h 1355374"/>
                <a:gd name="connsiteX163" fmla="*/ 5336409 w 12187779"/>
                <a:gd name="connsiteY163" fmla="*/ 629190 h 1355374"/>
                <a:gd name="connsiteX164" fmla="*/ 5276126 w 12187779"/>
                <a:gd name="connsiteY164" fmla="*/ 619554 h 1355374"/>
                <a:gd name="connsiteX165" fmla="*/ 5215923 w 12187779"/>
                <a:gd name="connsiteY165" fmla="*/ 610595 h 1355374"/>
                <a:gd name="connsiteX166" fmla="*/ 5155799 w 12187779"/>
                <a:gd name="connsiteY166" fmla="*/ 602234 h 1355374"/>
                <a:gd name="connsiteX167" fmla="*/ 5095755 w 12187779"/>
                <a:gd name="connsiteY167" fmla="*/ 594231 h 1355374"/>
                <a:gd name="connsiteX168" fmla="*/ 5035790 w 12187779"/>
                <a:gd name="connsiteY168" fmla="*/ 586506 h 1355374"/>
                <a:gd name="connsiteX169" fmla="*/ 4975905 w 12187779"/>
                <a:gd name="connsiteY169" fmla="*/ 578861 h 1355374"/>
                <a:gd name="connsiteX170" fmla="*/ 4916140 w 12187779"/>
                <a:gd name="connsiteY170" fmla="*/ 571097 h 1355374"/>
                <a:gd name="connsiteX171" fmla="*/ 4856493 w 12187779"/>
                <a:gd name="connsiteY171" fmla="*/ 563133 h 1355374"/>
                <a:gd name="connsiteX172" fmla="*/ 4796927 w 12187779"/>
                <a:gd name="connsiteY172" fmla="*/ 554772 h 1355374"/>
                <a:gd name="connsiteX173" fmla="*/ 4737480 w 12187779"/>
                <a:gd name="connsiteY173" fmla="*/ 545853 h 1355374"/>
                <a:gd name="connsiteX174" fmla="*/ 4678193 w 12187779"/>
                <a:gd name="connsiteY174" fmla="*/ 536217 h 1355374"/>
                <a:gd name="connsiteX175" fmla="*/ 4618985 w 12187779"/>
                <a:gd name="connsiteY175" fmla="*/ 525666 h 1355374"/>
                <a:gd name="connsiteX176" fmla="*/ 4559936 w 12187779"/>
                <a:gd name="connsiteY176" fmla="*/ 514119 h 1355374"/>
                <a:gd name="connsiteX177" fmla="*/ 4501007 w 12187779"/>
                <a:gd name="connsiteY177" fmla="*/ 501417 h 1355374"/>
                <a:gd name="connsiteX178" fmla="*/ 4442236 w 12187779"/>
                <a:gd name="connsiteY178" fmla="*/ 487361 h 1355374"/>
                <a:gd name="connsiteX179" fmla="*/ 4383586 w 12187779"/>
                <a:gd name="connsiteY179" fmla="*/ 471873 h 1355374"/>
                <a:gd name="connsiteX180" fmla="*/ 4325094 w 12187779"/>
                <a:gd name="connsiteY180" fmla="*/ 454751 h 1355374"/>
                <a:gd name="connsiteX181" fmla="*/ 4266762 w 12187779"/>
                <a:gd name="connsiteY181" fmla="*/ 435838 h 1355374"/>
                <a:gd name="connsiteX182" fmla="*/ 4208629 w 12187779"/>
                <a:gd name="connsiteY182" fmla="*/ 415611 h 1355374"/>
                <a:gd name="connsiteX183" fmla="*/ 4150616 w 12187779"/>
                <a:gd name="connsiteY183" fmla="*/ 401595 h 1355374"/>
                <a:gd name="connsiteX184" fmla="*/ 4092801 w 12187779"/>
                <a:gd name="connsiteY184" fmla="*/ 395503 h 1355374"/>
                <a:gd name="connsiteX185" fmla="*/ 4035186 w 12187779"/>
                <a:gd name="connsiteY185" fmla="*/ 396180 h 1355374"/>
                <a:gd name="connsiteX186" fmla="*/ 3977730 w 12187779"/>
                <a:gd name="connsiteY186" fmla="*/ 402471 h 1355374"/>
                <a:gd name="connsiteX187" fmla="*/ 3920473 w 12187779"/>
                <a:gd name="connsiteY187" fmla="*/ 413381 h 1355374"/>
                <a:gd name="connsiteX188" fmla="*/ 3863375 w 12187779"/>
                <a:gd name="connsiteY188" fmla="*/ 428034 h 1355374"/>
                <a:gd name="connsiteX189" fmla="*/ 3806516 w 12187779"/>
                <a:gd name="connsiteY189" fmla="*/ 445474 h 1355374"/>
                <a:gd name="connsiteX190" fmla="*/ 3749856 w 12187779"/>
                <a:gd name="connsiteY190" fmla="*/ 464905 h 1355374"/>
                <a:gd name="connsiteX191" fmla="*/ 3693435 w 12187779"/>
                <a:gd name="connsiteY191" fmla="*/ 485689 h 1355374"/>
                <a:gd name="connsiteX192" fmla="*/ 3637214 w 12187779"/>
                <a:gd name="connsiteY192" fmla="*/ 507111 h 1355374"/>
                <a:gd name="connsiteX193" fmla="*/ 3581191 w 12187779"/>
                <a:gd name="connsiteY193" fmla="*/ 528612 h 1355374"/>
                <a:gd name="connsiteX194" fmla="*/ 3525407 w 12187779"/>
                <a:gd name="connsiteY194" fmla="*/ 549635 h 1355374"/>
                <a:gd name="connsiteX195" fmla="*/ 3469863 w 12187779"/>
                <a:gd name="connsiteY195" fmla="*/ 569743 h 1355374"/>
                <a:gd name="connsiteX196" fmla="*/ 3414556 w 12187779"/>
                <a:gd name="connsiteY196" fmla="*/ 588457 h 1355374"/>
                <a:gd name="connsiteX197" fmla="*/ 3359489 w 12187779"/>
                <a:gd name="connsiteY197" fmla="*/ 605499 h 1355374"/>
                <a:gd name="connsiteX198" fmla="*/ 3304701 w 12187779"/>
                <a:gd name="connsiteY198" fmla="*/ 620510 h 1355374"/>
                <a:gd name="connsiteX199" fmla="*/ 3250112 w 12187779"/>
                <a:gd name="connsiteY199" fmla="*/ 633251 h 1355374"/>
                <a:gd name="connsiteX200" fmla="*/ 3195841 w 12187779"/>
                <a:gd name="connsiteY200" fmla="*/ 643484 h 1355374"/>
                <a:gd name="connsiteX201" fmla="*/ 3141809 w 12187779"/>
                <a:gd name="connsiteY201" fmla="*/ 651089 h 1355374"/>
                <a:gd name="connsiteX202" fmla="*/ 3088056 w 12187779"/>
                <a:gd name="connsiteY202" fmla="*/ 655907 h 1355374"/>
                <a:gd name="connsiteX203" fmla="*/ 3034542 w 12187779"/>
                <a:gd name="connsiteY203" fmla="*/ 657858 h 1355374"/>
                <a:gd name="connsiteX204" fmla="*/ 2981346 w 12187779"/>
                <a:gd name="connsiteY204" fmla="*/ 656863 h 1355374"/>
                <a:gd name="connsiteX205" fmla="*/ 2928429 w 12187779"/>
                <a:gd name="connsiteY205" fmla="*/ 652881 h 1355374"/>
                <a:gd name="connsiteX206" fmla="*/ 2875791 w 12187779"/>
                <a:gd name="connsiteY206" fmla="*/ 645993 h 1355374"/>
                <a:gd name="connsiteX207" fmla="*/ 2823471 w 12187779"/>
                <a:gd name="connsiteY207" fmla="*/ 636198 h 1355374"/>
                <a:gd name="connsiteX208" fmla="*/ 2771470 w 12187779"/>
                <a:gd name="connsiteY208" fmla="*/ 623536 h 1355374"/>
                <a:gd name="connsiteX209" fmla="*/ 2719748 w 12187779"/>
                <a:gd name="connsiteY209" fmla="*/ 608127 h 1355374"/>
                <a:gd name="connsiteX210" fmla="*/ 2668344 w 12187779"/>
                <a:gd name="connsiteY210" fmla="*/ 590090 h 1355374"/>
                <a:gd name="connsiteX211" fmla="*/ 2617259 w 12187779"/>
                <a:gd name="connsiteY211" fmla="*/ 569504 h 1355374"/>
                <a:gd name="connsiteX212" fmla="*/ 2566492 w 12187779"/>
                <a:gd name="connsiteY212" fmla="*/ 546530 h 1355374"/>
                <a:gd name="connsiteX213" fmla="*/ 2516083 w 12187779"/>
                <a:gd name="connsiteY213" fmla="*/ 521365 h 1355374"/>
                <a:gd name="connsiteX214" fmla="*/ 2465954 w 12187779"/>
                <a:gd name="connsiteY214" fmla="*/ 494130 h 1355374"/>
                <a:gd name="connsiteX215" fmla="*/ 2416222 w 12187779"/>
                <a:gd name="connsiteY215" fmla="*/ 465064 h 1355374"/>
                <a:gd name="connsiteX216" fmla="*/ 2366809 w 12187779"/>
                <a:gd name="connsiteY216" fmla="*/ 434325 h 1355374"/>
                <a:gd name="connsiteX217" fmla="*/ 2317754 w 12187779"/>
                <a:gd name="connsiteY217" fmla="*/ 402312 h 1355374"/>
                <a:gd name="connsiteX218" fmla="*/ 2269058 w 12187779"/>
                <a:gd name="connsiteY218" fmla="*/ 372967 h 1355374"/>
                <a:gd name="connsiteX219" fmla="*/ 2220720 w 12187779"/>
                <a:gd name="connsiteY219" fmla="*/ 347842 h 1355374"/>
                <a:gd name="connsiteX220" fmla="*/ 2172740 w 12187779"/>
                <a:gd name="connsiteY220" fmla="*/ 326739 h 1355374"/>
                <a:gd name="connsiteX221" fmla="*/ 2125159 w 12187779"/>
                <a:gd name="connsiteY221" fmla="*/ 309618 h 1355374"/>
                <a:gd name="connsiteX222" fmla="*/ 2077936 w 12187779"/>
                <a:gd name="connsiteY222" fmla="*/ 296279 h 1355374"/>
                <a:gd name="connsiteX223" fmla="*/ 2031111 w 12187779"/>
                <a:gd name="connsiteY223" fmla="*/ 286643 h 1355374"/>
                <a:gd name="connsiteX224" fmla="*/ 1984644 w 12187779"/>
                <a:gd name="connsiteY224" fmla="*/ 280472 h 1355374"/>
                <a:gd name="connsiteX225" fmla="*/ 1938616 w 12187779"/>
                <a:gd name="connsiteY225" fmla="*/ 277605 h 1355374"/>
                <a:gd name="connsiteX226" fmla="*/ 1892945 w 12187779"/>
                <a:gd name="connsiteY226" fmla="*/ 277884 h 1355374"/>
                <a:gd name="connsiteX227" fmla="*/ 1847713 w 12187779"/>
                <a:gd name="connsiteY227" fmla="*/ 281109 h 1355374"/>
                <a:gd name="connsiteX228" fmla="*/ 1802879 w 12187779"/>
                <a:gd name="connsiteY228" fmla="*/ 287042 h 1355374"/>
                <a:gd name="connsiteX229" fmla="*/ 1758443 w 12187779"/>
                <a:gd name="connsiteY229" fmla="*/ 295483 h 1355374"/>
                <a:gd name="connsiteX230" fmla="*/ 1714445 w 12187779"/>
                <a:gd name="connsiteY230" fmla="*/ 306273 h 1355374"/>
                <a:gd name="connsiteX231" fmla="*/ 1670885 w 12187779"/>
                <a:gd name="connsiteY231" fmla="*/ 319134 h 1355374"/>
                <a:gd name="connsiteX232" fmla="*/ 1627724 w 12187779"/>
                <a:gd name="connsiteY232" fmla="*/ 333867 h 1355374"/>
                <a:gd name="connsiteX233" fmla="*/ 1585000 w 12187779"/>
                <a:gd name="connsiteY233" fmla="*/ 350311 h 1355374"/>
                <a:gd name="connsiteX234" fmla="*/ 1542754 w 12187779"/>
                <a:gd name="connsiteY234" fmla="*/ 368229 h 1355374"/>
                <a:gd name="connsiteX235" fmla="*/ 1500946 w 12187779"/>
                <a:gd name="connsiteY235" fmla="*/ 387381 h 1355374"/>
                <a:gd name="connsiteX236" fmla="*/ 1459576 w 12187779"/>
                <a:gd name="connsiteY236" fmla="*/ 407568 h 1355374"/>
                <a:gd name="connsiteX237" fmla="*/ 1418684 w 12187779"/>
                <a:gd name="connsiteY237" fmla="*/ 428671 h 1355374"/>
                <a:gd name="connsiteX238" fmla="*/ 1378230 w 12187779"/>
                <a:gd name="connsiteY238" fmla="*/ 450411 h 1355374"/>
                <a:gd name="connsiteX239" fmla="*/ 1338253 w 12187779"/>
                <a:gd name="connsiteY239" fmla="*/ 472629 h 1355374"/>
                <a:gd name="connsiteX240" fmla="*/ 1298755 w 12187779"/>
                <a:gd name="connsiteY240" fmla="*/ 495166 h 1355374"/>
                <a:gd name="connsiteX241" fmla="*/ 1259734 w 12187779"/>
                <a:gd name="connsiteY241" fmla="*/ 517822 h 1355374"/>
                <a:gd name="connsiteX242" fmla="*/ 1221231 w 12187779"/>
                <a:gd name="connsiteY242" fmla="*/ 540438 h 1355374"/>
                <a:gd name="connsiteX243" fmla="*/ 1183205 w 12187779"/>
                <a:gd name="connsiteY243" fmla="*/ 562894 h 1355374"/>
                <a:gd name="connsiteX244" fmla="*/ 1145618 w 12187779"/>
                <a:gd name="connsiteY244" fmla="*/ 584993 h 1355374"/>
                <a:gd name="connsiteX245" fmla="*/ 1108588 w 12187779"/>
                <a:gd name="connsiteY245" fmla="*/ 606614 h 1355374"/>
                <a:gd name="connsiteX246" fmla="*/ 1072076 w 12187779"/>
                <a:gd name="connsiteY246" fmla="*/ 627637 h 1355374"/>
                <a:gd name="connsiteX247" fmla="*/ 1036041 w 12187779"/>
                <a:gd name="connsiteY247" fmla="*/ 647944 h 1355374"/>
                <a:gd name="connsiteX248" fmla="*/ 1000524 w 12187779"/>
                <a:gd name="connsiteY248" fmla="*/ 667454 h 1355374"/>
                <a:gd name="connsiteX249" fmla="*/ 965525 w 12187779"/>
                <a:gd name="connsiteY249" fmla="*/ 686009 h 1355374"/>
                <a:gd name="connsiteX250" fmla="*/ 931083 w 12187779"/>
                <a:gd name="connsiteY250" fmla="*/ 703568 h 1355374"/>
                <a:gd name="connsiteX251" fmla="*/ 897159 w 12187779"/>
                <a:gd name="connsiteY251" fmla="*/ 720013 h 1355374"/>
                <a:gd name="connsiteX252" fmla="*/ 863793 w 12187779"/>
                <a:gd name="connsiteY252" fmla="*/ 735342 h 1355374"/>
                <a:gd name="connsiteX253" fmla="*/ 830943 w 12187779"/>
                <a:gd name="connsiteY253" fmla="*/ 749398 h 1355374"/>
                <a:gd name="connsiteX254" fmla="*/ 798652 w 12187779"/>
                <a:gd name="connsiteY254" fmla="*/ 762219 h 1355374"/>
                <a:gd name="connsiteX255" fmla="*/ 766917 w 12187779"/>
                <a:gd name="connsiteY255" fmla="*/ 773726 h 1355374"/>
                <a:gd name="connsiteX256" fmla="*/ 735741 w 12187779"/>
                <a:gd name="connsiteY256" fmla="*/ 783879 h 1355374"/>
                <a:gd name="connsiteX257" fmla="*/ 705121 w 12187779"/>
                <a:gd name="connsiteY257" fmla="*/ 792679 h 1355374"/>
                <a:gd name="connsiteX258" fmla="*/ 675099 w 12187779"/>
                <a:gd name="connsiteY258" fmla="*/ 800125 h 1355374"/>
                <a:gd name="connsiteX259" fmla="*/ 645635 w 12187779"/>
                <a:gd name="connsiteY259" fmla="*/ 806177 h 1355374"/>
                <a:gd name="connsiteX260" fmla="*/ 616767 w 12187779"/>
                <a:gd name="connsiteY260" fmla="*/ 810836 h 1355374"/>
                <a:gd name="connsiteX261" fmla="*/ 588497 w 12187779"/>
                <a:gd name="connsiteY261" fmla="*/ 814180 h 1355374"/>
                <a:gd name="connsiteX262" fmla="*/ 560784 w 12187779"/>
                <a:gd name="connsiteY262" fmla="*/ 816131 h 1355374"/>
                <a:gd name="connsiteX263" fmla="*/ 533669 w 12187779"/>
                <a:gd name="connsiteY263" fmla="*/ 816808 h 1355374"/>
                <a:gd name="connsiteX264" fmla="*/ 507190 w 12187779"/>
                <a:gd name="connsiteY264" fmla="*/ 816171 h 1355374"/>
                <a:gd name="connsiteX265" fmla="*/ 481309 w 12187779"/>
                <a:gd name="connsiteY265" fmla="*/ 814260 h 1355374"/>
                <a:gd name="connsiteX266" fmla="*/ 456025 w 12187779"/>
                <a:gd name="connsiteY266" fmla="*/ 811194 h 1355374"/>
                <a:gd name="connsiteX267" fmla="*/ 431379 w 12187779"/>
                <a:gd name="connsiteY267" fmla="*/ 806973 h 1355374"/>
                <a:gd name="connsiteX268" fmla="*/ 407329 w 12187779"/>
                <a:gd name="connsiteY268" fmla="*/ 802394 h 1355374"/>
                <a:gd name="connsiteX269" fmla="*/ 383956 w 12187779"/>
                <a:gd name="connsiteY269" fmla="*/ 797935 h 1355374"/>
                <a:gd name="connsiteX270" fmla="*/ 361181 w 12187779"/>
                <a:gd name="connsiteY270" fmla="*/ 793635 h 1355374"/>
                <a:gd name="connsiteX271" fmla="*/ 339043 w 12187779"/>
                <a:gd name="connsiteY271" fmla="*/ 789494 h 1355374"/>
                <a:gd name="connsiteX272" fmla="*/ 317581 w 12187779"/>
                <a:gd name="connsiteY272" fmla="*/ 785432 h 1355374"/>
                <a:gd name="connsiteX273" fmla="*/ 296757 w 12187779"/>
                <a:gd name="connsiteY273" fmla="*/ 781610 h 1355374"/>
                <a:gd name="connsiteX274" fmla="*/ 276570 w 12187779"/>
                <a:gd name="connsiteY274" fmla="*/ 777867 h 1355374"/>
                <a:gd name="connsiteX275" fmla="*/ 257099 w 12187779"/>
                <a:gd name="connsiteY275" fmla="*/ 774284 h 1355374"/>
                <a:gd name="connsiteX276" fmla="*/ 238226 w 12187779"/>
                <a:gd name="connsiteY276" fmla="*/ 770859 h 1355374"/>
                <a:gd name="connsiteX277" fmla="*/ 220069 w 12187779"/>
                <a:gd name="connsiteY277" fmla="*/ 767594 h 1355374"/>
                <a:gd name="connsiteX278" fmla="*/ 202589 w 12187779"/>
                <a:gd name="connsiteY278" fmla="*/ 764449 h 1355374"/>
                <a:gd name="connsiteX279" fmla="*/ 185787 w 12187779"/>
                <a:gd name="connsiteY279" fmla="*/ 761463 h 1355374"/>
                <a:gd name="connsiteX280" fmla="*/ 169701 w 12187779"/>
                <a:gd name="connsiteY280" fmla="*/ 758635 h 1355374"/>
                <a:gd name="connsiteX281" fmla="*/ 154251 w 12187779"/>
                <a:gd name="connsiteY281" fmla="*/ 755968 h 1355374"/>
                <a:gd name="connsiteX282" fmla="*/ 139519 w 12187779"/>
                <a:gd name="connsiteY282" fmla="*/ 753419 h 1355374"/>
                <a:gd name="connsiteX283" fmla="*/ 125543 w 12187779"/>
                <a:gd name="connsiteY283" fmla="*/ 750991 h 1355374"/>
                <a:gd name="connsiteX284" fmla="*/ 112205 w 12187779"/>
                <a:gd name="connsiteY284" fmla="*/ 748721 h 1355374"/>
                <a:gd name="connsiteX285" fmla="*/ 99622 w 12187779"/>
                <a:gd name="connsiteY285" fmla="*/ 746611 h 1355374"/>
                <a:gd name="connsiteX286" fmla="*/ 87757 w 12187779"/>
                <a:gd name="connsiteY286" fmla="*/ 744580 h 1355374"/>
                <a:gd name="connsiteX287" fmla="*/ 76608 w 12187779"/>
                <a:gd name="connsiteY287" fmla="*/ 742709 h 1355374"/>
                <a:gd name="connsiteX288" fmla="*/ 66216 w 12187779"/>
                <a:gd name="connsiteY288" fmla="*/ 740996 h 1355374"/>
                <a:gd name="connsiteX289" fmla="*/ 56540 w 12187779"/>
                <a:gd name="connsiteY289" fmla="*/ 739404 h 1355374"/>
                <a:gd name="connsiteX290" fmla="*/ 47621 w 12187779"/>
                <a:gd name="connsiteY290" fmla="*/ 737931 h 1355374"/>
                <a:gd name="connsiteX291" fmla="*/ 39459 w 12187779"/>
                <a:gd name="connsiteY291" fmla="*/ 736617 h 1355374"/>
                <a:gd name="connsiteX292" fmla="*/ 32013 w 12187779"/>
                <a:gd name="connsiteY292" fmla="*/ 735422 h 1355374"/>
                <a:gd name="connsiteX293" fmla="*/ 25364 w 12187779"/>
                <a:gd name="connsiteY293" fmla="*/ 734347 h 1355374"/>
                <a:gd name="connsiteX294" fmla="*/ 19431 w 12187779"/>
                <a:gd name="connsiteY294" fmla="*/ 733391 h 1355374"/>
                <a:gd name="connsiteX295" fmla="*/ 14334 w 12187779"/>
                <a:gd name="connsiteY295" fmla="*/ 732595 h 1355374"/>
                <a:gd name="connsiteX296" fmla="*/ 9954 w 12187779"/>
                <a:gd name="connsiteY296" fmla="*/ 731878 h 1355374"/>
                <a:gd name="connsiteX297" fmla="*/ 6371 w 12187779"/>
                <a:gd name="connsiteY297" fmla="*/ 731321 h 1355374"/>
                <a:gd name="connsiteX298" fmla="*/ 3584 w 12187779"/>
                <a:gd name="connsiteY298" fmla="*/ 730843 h 1355374"/>
                <a:gd name="connsiteX299" fmla="*/ 1593 w 12187779"/>
                <a:gd name="connsiteY299" fmla="*/ 730525 h 1355374"/>
                <a:gd name="connsiteX300" fmla="*/ 398 w 12187779"/>
                <a:gd name="connsiteY300" fmla="*/ 730365 h 1355374"/>
                <a:gd name="connsiteX301" fmla="*/ 0 w 12187779"/>
                <a:gd name="connsiteY301" fmla="*/ 730286 h 135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355374">
                  <a:moveTo>
                    <a:pt x="12187780" y="659332"/>
                  </a:moveTo>
                  <a:lnTo>
                    <a:pt x="12187381" y="659292"/>
                  </a:lnTo>
                  <a:lnTo>
                    <a:pt x="12186226" y="659093"/>
                  </a:lnTo>
                  <a:lnTo>
                    <a:pt x="12184116" y="658774"/>
                  </a:lnTo>
                  <a:lnTo>
                    <a:pt x="12181369" y="658336"/>
                  </a:lnTo>
                  <a:lnTo>
                    <a:pt x="12177825" y="657779"/>
                  </a:lnTo>
                  <a:lnTo>
                    <a:pt x="12173365" y="657142"/>
                  </a:lnTo>
                  <a:lnTo>
                    <a:pt x="12168269" y="656345"/>
                  </a:lnTo>
                  <a:lnTo>
                    <a:pt x="12162376" y="655509"/>
                  </a:lnTo>
                  <a:lnTo>
                    <a:pt x="12155687" y="654514"/>
                  </a:lnTo>
                  <a:lnTo>
                    <a:pt x="12148360" y="653518"/>
                  </a:lnTo>
                  <a:lnTo>
                    <a:pt x="12140079" y="652403"/>
                  </a:lnTo>
                  <a:lnTo>
                    <a:pt x="12131200" y="651289"/>
                  </a:lnTo>
                  <a:lnTo>
                    <a:pt x="12121484" y="650094"/>
                  </a:lnTo>
                  <a:lnTo>
                    <a:pt x="12111132" y="648899"/>
                  </a:lnTo>
                  <a:lnTo>
                    <a:pt x="12100023" y="647665"/>
                  </a:lnTo>
                  <a:lnTo>
                    <a:pt x="12088077" y="646510"/>
                  </a:lnTo>
                  <a:lnTo>
                    <a:pt x="12075496" y="645396"/>
                  </a:lnTo>
                  <a:lnTo>
                    <a:pt x="12062276" y="644321"/>
                  </a:lnTo>
                  <a:lnTo>
                    <a:pt x="12048260" y="643405"/>
                  </a:lnTo>
                  <a:lnTo>
                    <a:pt x="12033448" y="642608"/>
                  </a:lnTo>
                  <a:lnTo>
                    <a:pt x="12018119" y="642011"/>
                  </a:lnTo>
                  <a:lnTo>
                    <a:pt x="12001992" y="641613"/>
                  </a:lnTo>
                  <a:lnTo>
                    <a:pt x="11985110" y="641533"/>
                  </a:lnTo>
                  <a:lnTo>
                    <a:pt x="11967671" y="641732"/>
                  </a:lnTo>
                  <a:lnTo>
                    <a:pt x="11949474" y="642330"/>
                  </a:lnTo>
                  <a:lnTo>
                    <a:pt x="11930601" y="643405"/>
                  </a:lnTo>
                  <a:lnTo>
                    <a:pt x="11911210" y="644997"/>
                  </a:lnTo>
                  <a:lnTo>
                    <a:pt x="11891023" y="647187"/>
                  </a:lnTo>
                  <a:lnTo>
                    <a:pt x="11870198" y="650054"/>
                  </a:lnTo>
                  <a:lnTo>
                    <a:pt x="11848736" y="653717"/>
                  </a:lnTo>
                  <a:lnTo>
                    <a:pt x="11826599" y="658257"/>
                  </a:lnTo>
                  <a:lnTo>
                    <a:pt x="11803783" y="663791"/>
                  </a:lnTo>
                  <a:lnTo>
                    <a:pt x="11780450" y="669963"/>
                  </a:lnTo>
                  <a:lnTo>
                    <a:pt x="11756361" y="676692"/>
                  </a:lnTo>
                  <a:lnTo>
                    <a:pt x="11731714" y="683899"/>
                  </a:lnTo>
                  <a:lnTo>
                    <a:pt x="11706430" y="691583"/>
                  </a:lnTo>
                  <a:lnTo>
                    <a:pt x="11680509" y="699786"/>
                  </a:lnTo>
                  <a:lnTo>
                    <a:pt x="11654031" y="708426"/>
                  </a:lnTo>
                  <a:lnTo>
                    <a:pt x="11626915" y="717544"/>
                  </a:lnTo>
                  <a:lnTo>
                    <a:pt x="11599283" y="727060"/>
                  </a:lnTo>
                  <a:lnTo>
                    <a:pt x="11570972" y="736935"/>
                  </a:lnTo>
                  <a:lnTo>
                    <a:pt x="11542145" y="747168"/>
                  </a:lnTo>
                  <a:lnTo>
                    <a:pt x="11512680" y="757680"/>
                  </a:lnTo>
                  <a:lnTo>
                    <a:pt x="11482658" y="768431"/>
                  </a:lnTo>
                  <a:lnTo>
                    <a:pt x="11451999" y="779420"/>
                  </a:lnTo>
                  <a:lnTo>
                    <a:pt x="11420822" y="790489"/>
                  </a:lnTo>
                  <a:lnTo>
                    <a:pt x="11389128" y="801678"/>
                  </a:lnTo>
                  <a:lnTo>
                    <a:pt x="11356757" y="812827"/>
                  </a:lnTo>
                  <a:lnTo>
                    <a:pt x="11324026" y="823935"/>
                  </a:lnTo>
                  <a:lnTo>
                    <a:pt x="11290580" y="834845"/>
                  </a:lnTo>
                  <a:lnTo>
                    <a:pt x="11256656" y="845596"/>
                  </a:lnTo>
                  <a:lnTo>
                    <a:pt x="11222215" y="856028"/>
                  </a:lnTo>
                  <a:lnTo>
                    <a:pt x="11187215" y="866062"/>
                  </a:lnTo>
                  <a:lnTo>
                    <a:pt x="11151739" y="875618"/>
                  </a:lnTo>
                  <a:lnTo>
                    <a:pt x="11115704" y="884577"/>
                  </a:lnTo>
                  <a:lnTo>
                    <a:pt x="11079151" y="892939"/>
                  </a:lnTo>
                  <a:lnTo>
                    <a:pt x="11042082" y="900544"/>
                  </a:lnTo>
                  <a:lnTo>
                    <a:pt x="11004574" y="907312"/>
                  </a:lnTo>
                  <a:lnTo>
                    <a:pt x="10966469" y="913166"/>
                  </a:lnTo>
                  <a:lnTo>
                    <a:pt x="10927966" y="918063"/>
                  </a:lnTo>
                  <a:lnTo>
                    <a:pt x="10889024" y="921846"/>
                  </a:lnTo>
                  <a:lnTo>
                    <a:pt x="10849486" y="924514"/>
                  </a:lnTo>
                  <a:lnTo>
                    <a:pt x="10809510" y="925947"/>
                  </a:lnTo>
                  <a:lnTo>
                    <a:pt x="10769016" y="926106"/>
                  </a:lnTo>
                  <a:lnTo>
                    <a:pt x="10728164" y="924952"/>
                  </a:lnTo>
                  <a:lnTo>
                    <a:pt x="10686754" y="922443"/>
                  </a:lnTo>
                  <a:lnTo>
                    <a:pt x="10644946" y="918541"/>
                  </a:lnTo>
                  <a:lnTo>
                    <a:pt x="10602780" y="913245"/>
                  </a:lnTo>
                  <a:lnTo>
                    <a:pt x="10560056" y="906556"/>
                  </a:lnTo>
                  <a:lnTo>
                    <a:pt x="10516814" y="898473"/>
                  </a:lnTo>
                  <a:lnTo>
                    <a:pt x="10473334" y="889076"/>
                  </a:lnTo>
                  <a:lnTo>
                    <a:pt x="10429296" y="878405"/>
                  </a:lnTo>
                  <a:lnTo>
                    <a:pt x="10384900" y="866580"/>
                  </a:lnTo>
                  <a:lnTo>
                    <a:pt x="10340106" y="853679"/>
                  </a:lnTo>
                  <a:lnTo>
                    <a:pt x="10294754" y="839862"/>
                  </a:lnTo>
                  <a:lnTo>
                    <a:pt x="10249164" y="825289"/>
                  </a:lnTo>
                  <a:lnTo>
                    <a:pt x="10203056" y="810199"/>
                  </a:lnTo>
                  <a:lnTo>
                    <a:pt x="10156668" y="794829"/>
                  </a:lnTo>
                  <a:lnTo>
                    <a:pt x="10109764" y="779460"/>
                  </a:lnTo>
                  <a:lnTo>
                    <a:pt x="10062621" y="764409"/>
                  </a:lnTo>
                  <a:lnTo>
                    <a:pt x="10015039" y="750075"/>
                  </a:lnTo>
                  <a:lnTo>
                    <a:pt x="9967100" y="736895"/>
                  </a:lnTo>
                  <a:lnTo>
                    <a:pt x="9918761" y="725348"/>
                  </a:lnTo>
                  <a:lnTo>
                    <a:pt x="9869985" y="712368"/>
                  </a:lnTo>
                  <a:lnTo>
                    <a:pt x="9820930" y="693256"/>
                  </a:lnTo>
                  <a:lnTo>
                    <a:pt x="9771518" y="668609"/>
                  </a:lnTo>
                  <a:lnTo>
                    <a:pt x="9721786" y="638985"/>
                  </a:lnTo>
                  <a:lnTo>
                    <a:pt x="9671696" y="605101"/>
                  </a:lnTo>
                  <a:lnTo>
                    <a:pt x="9621248" y="567553"/>
                  </a:lnTo>
                  <a:lnTo>
                    <a:pt x="9570481" y="527019"/>
                  </a:lnTo>
                  <a:lnTo>
                    <a:pt x="9519395" y="484216"/>
                  </a:lnTo>
                  <a:lnTo>
                    <a:pt x="9467992" y="439780"/>
                  </a:lnTo>
                  <a:lnTo>
                    <a:pt x="9416309" y="394389"/>
                  </a:lnTo>
                  <a:lnTo>
                    <a:pt x="9364268" y="348758"/>
                  </a:lnTo>
                  <a:lnTo>
                    <a:pt x="9311949" y="303526"/>
                  </a:lnTo>
                  <a:lnTo>
                    <a:pt x="9259311" y="259329"/>
                  </a:lnTo>
                  <a:lnTo>
                    <a:pt x="9206394" y="216844"/>
                  </a:lnTo>
                  <a:lnTo>
                    <a:pt x="9153198" y="176629"/>
                  </a:lnTo>
                  <a:lnTo>
                    <a:pt x="9099723" y="139320"/>
                  </a:lnTo>
                  <a:lnTo>
                    <a:pt x="9045970" y="105436"/>
                  </a:lnTo>
                  <a:lnTo>
                    <a:pt x="8991898" y="75533"/>
                  </a:lnTo>
                  <a:lnTo>
                    <a:pt x="8937628" y="50010"/>
                  </a:lnTo>
                  <a:lnTo>
                    <a:pt x="8883079" y="29385"/>
                  </a:lnTo>
                  <a:lnTo>
                    <a:pt x="8828251" y="13976"/>
                  </a:lnTo>
                  <a:lnTo>
                    <a:pt x="8773183" y="4101"/>
                  </a:lnTo>
                  <a:lnTo>
                    <a:pt x="8717878" y="0"/>
                  </a:lnTo>
                  <a:lnTo>
                    <a:pt x="8662332" y="1871"/>
                  </a:lnTo>
                  <a:lnTo>
                    <a:pt x="8606548" y="9795"/>
                  </a:lnTo>
                  <a:lnTo>
                    <a:pt x="8550566" y="23811"/>
                  </a:lnTo>
                  <a:lnTo>
                    <a:pt x="8494304" y="43799"/>
                  </a:lnTo>
                  <a:lnTo>
                    <a:pt x="8437883" y="69600"/>
                  </a:lnTo>
                  <a:lnTo>
                    <a:pt x="8381224" y="100976"/>
                  </a:lnTo>
                  <a:lnTo>
                    <a:pt x="8324365" y="137528"/>
                  </a:lnTo>
                  <a:lnTo>
                    <a:pt x="8267307" y="178699"/>
                  </a:lnTo>
                  <a:lnTo>
                    <a:pt x="8210050" y="223931"/>
                  </a:lnTo>
                  <a:lnTo>
                    <a:pt x="8152594" y="272429"/>
                  </a:lnTo>
                  <a:lnTo>
                    <a:pt x="8094939" y="323355"/>
                  </a:lnTo>
                  <a:lnTo>
                    <a:pt x="8037124" y="375674"/>
                  </a:lnTo>
                  <a:lnTo>
                    <a:pt x="7979150" y="429945"/>
                  </a:lnTo>
                  <a:lnTo>
                    <a:pt x="7920978" y="490746"/>
                  </a:lnTo>
                  <a:lnTo>
                    <a:pt x="7862646" y="557002"/>
                  </a:lnTo>
                  <a:lnTo>
                    <a:pt x="7804194" y="627239"/>
                  </a:lnTo>
                  <a:lnTo>
                    <a:pt x="7745544" y="700064"/>
                  </a:lnTo>
                  <a:lnTo>
                    <a:pt x="7686774" y="774005"/>
                  </a:lnTo>
                  <a:lnTo>
                    <a:pt x="7627844" y="847786"/>
                  </a:lnTo>
                  <a:lnTo>
                    <a:pt x="7568756" y="920213"/>
                  </a:lnTo>
                  <a:lnTo>
                    <a:pt x="7509587" y="990013"/>
                  </a:lnTo>
                  <a:lnTo>
                    <a:pt x="7450260" y="1056149"/>
                  </a:lnTo>
                  <a:lnTo>
                    <a:pt x="7390813" y="1117587"/>
                  </a:lnTo>
                  <a:lnTo>
                    <a:pt x="7331286" y="1173410"/>
                  </a:lnTo>
                  <a:lnTo>
                    <a:pt x="7271601" y="1222863"/>
                  </a:lnTo>
                  <a:lnTo>
                    <a:pt x="7211835" y="1265229"/>
                  </a:lnTo>
                  <a:lnTo>
                    <a:pt x="7151990" y="1299949"/>
                  </a:lnTo>
                  <a:lnTo>
                    <a:pt x="7092025" y="1326547"/>
                  </a:lnTo>
                  <a:lnTo>
                    <a:pt x="7031981" y="1344743"/>
                  </a:lnTo>
                  <a:lnTo>
                    <a:pt x="6971817" y="1354339"/>
                  </a:lnTo>
                  <a:lnTo>
                    <a:pt x="6911614" y="1355374"/>
                  </a:lnTo>
                  <a:lnTo>
                    <a:pt x="6851331" y="1347889"/>
                  </a:lnTo>
                  <a:lnTo>
                    <a:pt x="6791008" y="1332241"/>
                  </a:lnTo>
                  <a:lnTo>
                    <a:pt x="6730566" y="1308828"/>
                  </a:lnTo>
                  <a:lnTo>
                    <a:pt x="6670123" y="1278368"/>
                  </a:lnTo>
                  <a:lnTo>
                    <a:pt x="6609601" y="1241577"/>
                  </a:lnTo>
                  <a:lnTo>
                    <a:pt x="6549000" y="1199490"/>
                  </a:lnTo>
                  <a:lnTo>
                    <a:pt x="6488398" y="1153303"/>
                  </a:lnTo>
                  <a:lnTo>
                    <a:pt x="6427796" y="1104328"/>
                  </a:lnTo>
                  <a:lnTo>
                    <a:pt x="6367115" y="1054198"/>
                  </a:lnTo>
                  <a:lnTo>
                    <a:pt x="6306434" y="1004586"/>
                  </a:lnTo>
                  <a:lnTo>
                    <a:pt x="6245713" y="957482"/>
                  </a:lnTo>
                  <a:lnTo>
                    <a:pt x="6184952" y="915037"/>
                  </a:lnTo>
                  <a:lnTo>
                    <a:pt x="6124230" y="879520"/>
                  </a:lnTo>
                  <a:lnTo>
                    <a:pt x="6063509" y="849578"/>
                  </a:lnTo>
                  <a:lnTo>
                    <a:pt x="6002748" y="821626"/>
                  </a:lnTo>
                  <a:lnTo>
                    <a:pt x="5942027" y="795626"/>
                  </a:lnTo>
                  <a:lnTo>
                    <a:pt x="5881346" y="771576"/>
                  </a:lnTo>
                  <a:lnTo>
                    <a:pt x="5820625" y="749358"/>
                  </a:lnTo>
                  <a:lnTo>
                    <a:pt x="5759984" y="729011"/>
                  </a:lnTo>
                  <a:lnTo>
                    <a:pt x="5699342" y="710377"/>
                  </a:lnTo>
                  <a:lnTo>
                    <a:pt x="5638741" y="693415"/>
                  </a:lnTo>
                  <a:lnTo>
                    <a:pt x="5578179" y="677966"/>
                  </a:lnTo>
                  <a:lnTo>
                    <a:pt x="5517657" y="663990"/>
                  </a:lnTo>
                  <a:lnTo>
                    <a:pt x="5457174" y="651289"/>
                  </a:lnTo>
                  <a:lnTo>
                    <a:pt x="5396772" y="639742"/>
                  </a:lnTo>
                  <a:lnTo>
                    <a:pt x="5336409" y="629190"/>
                  </a:lnTo>
                  <a:lnTo>
                    <a:pt x="5276126" y="619554"/>
                  </a:lnTo>
                  <a:lnTo>
                    <a:pt x="5215923" y="610595"/>
                  </a:lnTo>
                  <a:lnTo>
                    <a:pt x="5155799" y="602234"/>
                  </a:lnTo>
                  <a:lnTo>
                    <a:pt x="5095755" y="594231"/>
                  </a:lnTo>
                  <a:lnTo>
                    <a:pt x="5035790" y="586506"/>
                  </a:lnTo>
                  <a:lnTo>
                    <a:pt x="4975905" y="578861"/>
                  </a:lnTo>
                  <a:lnTo>
                    <a:pt x="4916140" y="571097"/>
                  </a:lnTo>
                  <a:lnTo>
                    <a:pt x="4856493" y="563133"/>
                  </a:lnTo>
                  <a:lnTo>
                    <a:pt x="4796927" y="554772"/>
                  </a:lnTo>
                  <a:lnTo>
                    <a:pt x="4737480" y="545853"/>
                  </a:lnTo>
                  <a:lnTo>
                    <a:pt x="4678193" y="536217"/>
                  </a:lnTo>
                  <a:lnTo>
                    <a:pt x="4618985" y="525666"/>
                  </a:lnTo>
                  <a:lnTo>
                    <a:pt x="4559936" y="514119"/>
                  </a:lnTo>
                  <a:lnTo>
                    <a:pt x="4501007" y="501417"/>
                  </a:lnTo>
                  <a:lnTo>
                    <a:pt x="4442236" y="487361"/>
                  </a:lnTo>
                  <a:lnTo>
                    <a:pt x="4383586" y="471873"/>
                  </a:lnTo>
                  <a:lnTo>
                    <a:pt x="4325094" y="454751"/>
                  </a:lnTo>
                  <a:lnTo>
                    <a:pt x="4266762" y="435838"/>
                  </a:lnTo>
                  <a:lnTo>
                    <a:pt x="4208629" y="415611"/>
                  </a:lnTo>
                  <a:lnTo>
                    <a:pt x="4150616" y="401595"/>
                  </a:lnTo>
                  <a:lnTo>
                    <a:pt x="4092801" y="395503"/>
                  </a:lnTo>
                  <a:lnTo>
                    <a:pt x="4035186" y="396180"/>
                  </a:lnTo>
                  <a:lnTo>
                    <a:pt x="3977730" y="402471"/>
                  </a:lnTo>
                  <a:lnTo>
                    <a:pt x="3920473" y="413381"/>
                  </a:lnTo>
                  <a:lnTo>
                    <a:pt x="3863375" y="428034"/>
                  </a:lnTo>
                  <a:lnTo>
                    <a:pt x="3806516" y="445474"/>
                  </a:lnTo>
                  <a:lnTo>
                    <a:pt x="3749856" y="464905"/>
                  </a:lnTo>
                  <a:lnTo>
                    <a:pt x="3693435" y="485689"/>
                  </a:lnTo>
                  <a:lnTo>
                    <a:pt x="3637214" y="507111"/>
                  </a:lnTo>
                  <a:lnTo>
                    <a:pt x="3581191" y="528612"/>
                  </a:lnTo>
                  <a:lnTo>
                    <a:pt x="3525407" y="549635"/>
                  </a:lnTo>
                  <a:lnTo>
                    <a:pt x="3469863" y="569743"/>
                  </a:lnTo>
                  <a:lnTo>
                    <a:pt x="3414556" y="588457"/>
                  </a:lnTo>
                  <a:lnTo>
                    <a:pt x="3359489" y="605499"/>
                  </a:lnTo>
                  <a:lnTo>
                    <a:pt x="3304701" y="620510"/>
                  </a:lnTo>
                  <a:lnTo>
                    <a:pt x="3250112" y="633251"/>
                  </a:lnTo>
                  <a:lnTo>
                    <a:pt x="3195841" y="643484"/>
                  </a:lnTo>
                  <a:lnTo>
                    <a:pt x="3141809" y="651089"/>
                  </a:lnTo>
                  <a:lnTo>
                    <a:pt x="3088056" y="655907"/>
                  </a:lnTo>
                  <a:lnTo>
                    <a:pt x="3034542" y="657858"/>
                  </a:lnTo>
                  <a:lnTo>
                    <a:pt x="2981346" y="656863"/>
                  </a:lnTo>
                  <a:lnTo>
                    <a:pt x="2928429" y="652881"/>
                  </a:lnTo>
                  <a:lnTo>
                    <a:pt x="2875791" y="645993"/>
                  </a:lnTo>
                  <a:lnTo>
                    <a:pt x="2823471" y="636198"/>
                  </a:lnTo>
                  <a:lnTo>
                    <a:pt x="2771470" y="623536"/>
                  </a:lnTo>
                  <a:lnTo>
                    <a:pt x="2719748" y="608127"/>
                  </a:lnTo>
                  <a:lnTo>
                    <a:pt x="2668344" y="590090"/>
                  </a:lnTo>
                  <a:lnTo>
                    <a:pt x="2617259" y="569504"/>
                  </a:lnTo>
                  <a:lnTo>
                    <a:pt x="2566492" y="546530"/>
                  </a:lnTo>
                  <a:lnTo>
                    <a:pt x="2516083" y="521365"/>
                  </a:lnTo>
                  <a:lnTo>
                    <a:pt x="2465954" y="494130"/>
                  </a:lnTo>
                  <a:lnTo>
                    <a:pt x="2416222" y="465064"/>
                  </a:lnTo>
                  <a:lnTo>
                    <a:pt x="2366809" y="434325"/>
                  </a:lnTo>
                  <a:lnTo>
                    <a:pt x="2317754" y="402312"/>
                  </a:lnTo>
                  <a:lnTo>
                    <a:pt x="2269058" y="372967"/>
                  </a:lnTo>
                  <a:lnTo>
                    <a:pt x="2220720" y="347842"/>
                  </a:lnTo>
                  <a:lnTo>
                    <a:pt x="2172740" y="326739"/>
                  </a:lnTo>
                  <a:lnTo>
                    <a:pt x="2125159" y="309618"/>
                  </a:lnTo>
                  <a:lnTo>
                    <a:pt x="2077936" y="296279"/>
                  </a:lnTo>
                  <a:lnTo>
                    <a:pt x="2031111" y="286643"/>
                  </a:lnTo>
                  <a:lnTo>
                    <a:pt x="1984644" y="280472"/>
                  </a:lnTo>
                  <a:lnTo>
                    <a:pt x="1938616" y="277605"/>
                  </a:lnTo>
                  <a:lnTo>
                    <a:pt x="1892945" y="277884"/>
                  </a:lnTo>
                  <a:lnTo>
                    <a:pt x="1847713" y="281109"/>
                  </a:lnTo>
                  <a:lnTo>
                    <a:pt x="1802879" y="287042"/>
                  </a:lnTo>
                  <a:lnTo>
                    <a:pt x="1758443" y="295483"/>
                  </a:lnTo>
                  <a:lnTo>
                    <a:pt x="1714445" y="306273"/>
                  </a:lnTo>
                  <a:lnTo>
                    <a:pt x="1670885" y="319134"/>
                  </a:lnTo>
                  <a:lnTo>
                    <a:pt x="1627724" y="333867"/>
                  </a:lnTo>
                  <a:lnTo>
                    <a:pt x="1585000" y="350311"/>
                  </a:lnTo>
                  <a:lnTo>
                    <a:pt x="1542754" y="368229"/>
                  </a:lnTo>
                  <a:lnTo>
                    <a:pt x="1500946" y="387381"/>
                  </a:lnTo>
                  <a:lnTo>
                    <a:pt x="1459576" y="407568"/>
                  </a:lnTo>
                  <a:lnTo>
                    <a:pt x="1418684" y="428671"/>
                  </a:lnTo>
                  <a:lnTo>
                    <a:pt x="1378230" y="450411"/>
                  </a:lnTo>
                  <a:lnTo>
                    <a:pt x="1338253" y="472629"/>
                  </a:lnTo>
                  <a:lnTo>
                    <a:pt x="1298755" y="495166"/>
                  </a:lnTo>
                  <a:lnTo>
                    <a:pt x="1259734" y="517822"/>
                  </a:lnTo>
                  <a:lnTo>
                    <a:pt x="1221231" y="540438"/>
                  </a:lnTo>
                  <a:lnTo>
                    <a:pt x="1183205" y="562894"/>
                  </a:lnTo>
                  <a:lnTo>
                    <a:pt x="1145618" y="584993"/>
                  </a:lnTo>
                  <a:lnTo>
                    <a:pt x="1108588" y="606614"/>
                  </a:lnTo>
                  <a:lnTo>
                    <a:pt x="1072076" y="627637"/>
                  </a:lnTo>
                  <a:lnTo>
                    <a:pt x="1036041" y="647944"/>
                  </a:lnTo>
                  <a:lnTo>
                    <a:pt x="1000524" y="667454"/>
                  </a:lnTo>
                  <a:lnTo>
                    <a:pt x="965525" y="686009"/>
                  </a:lnTo>
                  <a:lnTo>
                    <a:pt x="931083" y="703568"/>
                  </a:lnTo>
                  <a:lnTo>
                    <a:pt x="897159" y="720013"/>
                  </a:lnTo>
                  <a:lnTo>
                    <a:pt x="863793" y="735342"/>
                  </a:lnTo>
                  <a:lnTo>
                    <a:pt x="830943" y="749398"/>
                  </a:lnTo>
                  <a:lnTo>
                    <a:pt x="798652" y="762219"/>
                  </a:lnTo>
                  <a:lnTo>
                    <a:pt x="766917" y="773726"/>
                  </a:lnTo>
                  <a:lnTo>
                    <a:pt x="735741" y="783879"/>
                  </a:lnTo>
                  <a:lnTo>
                    <a:pt x="705121" y="792679"/>
                  </a:lnTo>
                  <a:lnTo>
                    <a:pt x="675099" y="800125"/>
                  </a:lnTo>
                  <a:lnTo>
                    <a:pt x="645635" y="806177"/>
                  </a:lnTo>
                  <a:lnTo>
                    <a:pt x="616767" y="810836"/>
                  </a:lnTo>
                  <a:lnTo>
                    <a:pt x="588497" y="814180"/>
                  </a:lnTo>
                  <a:lnTo>
                    <a:pt x="560784" y="816131"/>
                  </a:lnTo>
                  <a:lnTo>
                    <a:pt x="533669" y="816808"/>
                  </a:lnTo>
                  <a:lnTo>
                    <a:pt x="507190" y="816171"/>
                  </a:lnTo>
                  <a:lnTo>
                    <a:pt x="481309" y="814260"/>
                  </a:lnTo>
                  <a:lnTo>
                    <a:pt x="456025" y="811194"/>
                  </a:lnTo>
                  <a:lnTo>
                    <a:pt x="431379" y="806973"/>
                  </a:lnTo>
                  <a:lnTo>
                    <a:pt x="407329" y="802394"/>
                  </a:lnTo>
                  <a:lnTo>
                    <a:pt x="383956" y="797935"/>
                  </a:lnTo>
                  <a:lnTo>
                    <a:pt x="361181" y="793635"/>
                  </a:lnTo>
                  <a:lnTo>
                    <a:pt x="339043" y="789494"/>
                  </a:lnTo>
                  <a:lnTo>
                    <a:pt x="317581" y="785432"/>
                  </a:lnTo>
                  <a:lnTo>
                    <a:pt x="296757" y="781610"/>
                  </a:lnTo>
                  <a:lnTo>
                    <a:pt x="276570" y="777867"/>
                  </a:lnTo>
                  <a:lnTo>
                    <a:pt x="257099" y="774284"/>
                  </a:lnTo>
                  <a:lnTo>
                    <a:pt x="238226" y="770859"/>
                  </a:lnTo>
                  <a:lnTo>
                    <a:pt x="220069" y="767594"/>
                  </a:lnTo>
                  <a:lnTo>
                    <a:pt x="202589" y="764449"/>
                  </a:lnTo>
                  <a:lnTo>
                    <a:pt x="185787" y="761463"/>
                  </a:lnTo>
                  <a:lnTo>
                    <a:pt x="169701" y="758635"/>
                  </a:lnTo>
                  <a:lnTo>
                    <a:pt x="154251" y="755968"/>
                  </a:lnTo>
                  <a:lnTo>
                    <a:pt x="139519" y="753419"/>
                  </a:lnTo>
                  <a:lnTo>
                    <a:pt x="125543" y="750991"/>
                  </a:lnTo>
                  <a:lnTo>
                    <a:pt x="112205" y="748721"/>
                  </a:lnTo>
                  <a:lnTo>
                    <a:pt x="99622" y="746611"/>
                  </a:lnTo>
                  <a:lnTo>
                    <a:pt x="87757" y="744580"/>
                  </a:lnTo>
                  <a:lnTo>
                    <a:pt x="76608" y="742709"/>
                  </a:lnTo>
                  <a:lnTo>
                    <a:pt x="66216" y="740996"/>
                  </a:lnTo>
                  <a:lnTo>
                    <a:pt x="56540" y="739404"/>
                  </a:lnTo>
                  <a:lnTo>
                    <a:pt x="47621" y="737931"/>
                  </a:lnTo>
                  <a:lnTo>
                    <a:pt x="39459" y="736617"/>
                  </a:lnTo>
                  <a:lnTo>
                    <a:pt x="32013" y="735422"/>
                  </a:lnTo>
                  <a:lnTo>
                    <a:pt x="25364" y="734347"/>
                  </a:lnTo>
                  <a:lnTo>
                    <a:pt x="19431" y="733391"/>
                  </a:lnTo>
                  <a:lnTo>
                    <a:pt x="14334" y="732595"/>
                  </a:lnTo>
                  <a:lnTo>
                    <a:pt x="9954" y="731878"/>
                  </a:lnTo>
                  <a:lnTo>
                    <a:pt x="6371" y="731321"/>
                  </a:lnTo>
                  <a:lnTo>
                    <a:pt x="3584" y="730843"/>
                  </a:lnTo>
                  <a:lnTo>
                    <a:pt x="1593" y="730525"/>
                  </a:lnTo>
                  <a:lnTo>
                    <a:pt x="398" y="730365"/>
                  </a:lnTo>
                  <a:lnTo>
                    <a:pt x="0" y="73028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709AFB6-767A-2772-846C-67018D677F1A}"/>
                </a:ext>
              </a:extLst>
            </p:cNvPr>
            <p:cNvSpPr/>
            <p:nvPr/>
          </p:nvSpPr>
          <p:spPr>
            <a:xfrm>
              <a:off x="1513" y="3004668"/>
              <a:ext cx="12187779" cy="1286450"/>
            </a:xfrm>
            <a:custGeom>
              <a:avLst/>
              <a:gdLst>
                <a:gd name="connsiteX0" fmla="*/ 12187780 w 12187779"/>
                <a:gd name="connsiteY0" fmla="*/ 605021 h 1286450"/>
                <a:gd name="connsiteX1" fmla="*/ 12187381 w 12187779"/>
                <a:gd name="connsiteY1" fmla="*/ 604941 h 1286450"/>
                <a:gd name="connsiteX2" fmla="*/ 12186226 w 12187779"/>
                <a:gd name="connsiteY2" fmla="*/ 604742 h 1286450"/>
                <a:gd name="connsiteX3" fmla="*/ 12184116 w 12187779"/>
                <a:gd name="connsiteY3" fmla="*/ 604464 h 1286450"/>
                <a:gd name="connsiteX4" fmla="*/ 12181369 w 12187779"/>
                <a:gd name="connsiteY4" fmla="*/ 604026 h 1286450"/>
                <a:gd name="connsiteX5" fmla="*/ 12177825 w 12187779"/>
                <a:gd name="connsiteY5" fmla="*/ 603468 h 1286450"/>
                <a:gd name="connsiteX6" fmla="*/ 12173365 w 12187779"/>
                <a:gd name="connsiteY6" fmla="*/ 602791 h 1286450"/>
                <a:gd name="connsiteX7" fmla="*/ 12168269 w 12187779"/>
                <a:gd name="connsiteY7" fmla="*/ 602035 h 1286450"/>
                <a:gd name="connsiteX8" fmla="*/ 12162376 w 12187779"/>
                <a:gd name="connsiteY8" fmla="*/ 601159 h 1286450"/>
                <a:gd name="connsiteX9" fmla="*/ 12155687 w 12187779"/>
                <a:gd name="connsiteY9" fmla="*/ 600203 h 1286450"/>
                <a:gd name="connsiteX10" fmla="*/ 12148360 w 12187779"/>
                <a:gd name="connsiteY10" fmla="*/ 599168 h 1286450"/>
                <a:gd name="connsiteX11" fmla="*/ 12140079 w 12187779"/>
                <a:gd name="connsiteY11" fmla="*/ 598053 h 1286450"/>
                <a:gd name="connsiteX12" fmla="*/ 12131200 w 12187779"/>
                <a:gd name="connsiteY12" fmla="*/ 596898 h 1286450"/>
                <a:gd name="connsiteX13" fmla="*/ 12121484 w 12187779"/>
                <a:gd name="connsiteY13" fmla="*/ 595744 h 1286450"/>
                <a:gd name="connsiteX14" fmla="*/ 12111132 w 12187779"/>
                <a:gd name="connsiteY14" fmla="*/ 594509 h 1286450"/>
                <a:gd name="connsiteX15" fmla="*/ 12100023 w 12187779"/>
                <a:gd name="connsiteY15" fmla="*/ 593275 h 1286450"/>
                <a:gd name="connsiteX16" fmla="*/ 12088077 w 12187779"/>
                <a:gd name="connsiteY16" fmla="*/ 592080 h 1286450"/>
                <a:gd name="connsiteX17" fmla="*/ 12075496 w 12187779"/>
                <a:gd name="connsiteY17" fmla="*/ 590926 h 1286450"/>
                <a:gd name="connsiteX18" fmla="*/ 12062276 w 12187779"/>
                <a:gd name="connsiteY18" fmla="*/ 589851 h 1286450"/>
                <a:gd name="connsiteX19" fmla="*/ 12048260 w 12187779"/>
                <a:gd name="connsiteY19" fmla="*/ 588855 h 1286450"/>
                <a:gd name="connsiteX20" fmla="*/ 12033448 w 12187779"/>
                <a:gd name="connsiteY20" fmla="*/ 588019 h 1286450"/>
                <a:gd name="connsiteX21" fmla="*/ 12018119 w 12187779"/>
                <a:gd name="connsiteY21" fmla="*/ 587342 h 1286450"/>
                <a:gd name="connsiteX22" fmla="*/ 12001992 w 12187779"/>
                <a:gd name="connsiteY22" fmla="*/ 586904 h 1286450"/>
                <a:gd name="connsiteX23" fmla="*/ 11985110 w 12187779"/>
                <a:gd name="connsiteY23" fmla="*/ 586745 h 1286450"/>
                <a:gd name="connsiteX24" fmla="*/ 11967671 w 12187779"/>
                <a:gd name="connsiteY24" fmla="*/ 586864 h 1286450"/>
                <a:gd name="connsiteX25" fmla="*/ 11949474 w 12187779"/>
                <a:gd name="connsiteY25" fmla="*/ 587342 h 1286450"/>
                <a:gd name="connsiteX26" fmla="*/ 11930601 w 12187779"/>
                <a:gd name="connsiteY26" fmla="*/ 588298 h 1286450"/>
                <a:gd name="connsiteX27" fmla="*/ 11911210 w 12187779"/>
                <a:gd name="connsiteY27" fmla="*/ 589731 h 1286450"/>
                <a:gd name="connsiteX28" fmla="*/ 11891023 w 12187779"/>
                <a:gd name="connsiteY28" fmla="*/ 591762 h 1286450"/>
                <a:gd name="connsiteX29" fmla="*/ 11870198 w 12187779"/>
                <a:gd name="connsiteY29" fmla="*/ 594470 h 1286450"/>
                <a:gd name="connsiteX30" fmla="*/ 11848736 w 12187779"/>
                <a:gd name="connsiteY30" fmla="*/ 597934 h 1286450"/>
                <a:gd name="connsiteX31" fmla="*/ 11826599 w 12187779"/>
                <a:gd name="connsiteY31" fmla="*/ 602234 h 1286450"/>
                <a:gd name="connsiteX32" fmla="*/ 11803783 w 12187779"/>
                <a:gd name="connsiteY32" fmla="*/ 607490 h 1286450"/>
                <a:gd name="connsiteX33" fmla="*/ 11780450 w 12187779"/>
                <a:gd name="connsiteY33" fmla="*/ 613383 h 1286450"/>
                <a:gd name="connsiteX34" fmla="*/ 11756361 w 12187779"/>
                <a:gd name="connsiteY34" fmla="*/ 619753 h 1286450"/>
                <a:gd name="connsiteX35" fmla="*/ 11731714 w 12187779"/>
                <a:gd name="connsiteY35" fmla="*/ 626602 h 1286450"/>
                <a:gd name="connsiteX36" fmla="*/ 11706430 w 12187779"/>
                <a:gd name="connsiteY36" fmla="*/ 633849 h 1286450"/>
                <a:gd name="connsiteX37" fmla="*/ 11680509 w 12187779"/>
                <a:gd name="connsiteY37" fmla="*/ 641573 h 1286450"/>
                <a:gd name="connsiteX38" fmla="*/ 11654031 w 12187779"/>
                <a:gd name="connsiteY38" fmla="*/ 649736 h 1286450"/>
                <a:gd name="connsiteX39" fmla="*/ 11626915 w 12187779"/>
                <a:gd name="connsiteY39" fmla="*/ 658257 h 1286450"/>
                <a:gd name="connsiteX40" fmla="*/ 11599283 w 12187779"/>
                <a:gd name="connsiteY40" fmla="*/ 667176 h 1286450"/>
                <a:gd name="connsiteX41" fmla="*/ 11570972 w 12187779"/>
                <a:gd name="connsiteY41" fmla="*/ 676413 h 1286450"/>
                <a:gd name="connsiteX42" fmla="*/ 11542145 w 12187779"/>
                <a:gd name="connsiteY42" fmla="*/ 685929 h 1286450"/>
                <a:gd name="connsiteX43" fmla="*/ 11512680 w 12187779"/>
                <a:gd name="connsiteY43" fmla="*/ 695724 h 1286450"/>
                <a:gd name="connsiteX44" fmla="*/ 11482658 w 12187779"/>
                <a:gd name="connsiteY44" fmla="*/ 705719 h 1286450"/>
                <a:gd name="connsiteX45" fmla="*/ 11451999 w 12187779"/>
                <a:gd name="connsiteY45" fmla="*/ 715832 h 1286450"/>
                <a:gd name="connsiteX46" fmla="*/ 11420822 w 12187779"/>
                <a:gd name="connsiteY46" fmla="*/ 726105 h 1286450"/>
                <a:gd name="connsiteX47" fmla="*/ 11389128 w 12187779"/>
                <a:gd name="connsiteY47" fmla="*/ 736378 h 1286450"/>
                <a:gd name="connsiteX48" fmla="*/ 11356757 w 12187779"/>
                <a:gd name="connsiteY48" fmla="*/ 746651 h 1286450"/>
                <a:gd name="connsiteX49" fmla="*/ 11324026 w 12187779"/>
                <a:gd name="connsiteY49" fmla="*/ 756844 h 1286450"/>
                <a:gd name="connsiteX50" fmla="*/ 11290580 w 12187779"/>
                <a:gd name="connsiteY50" fmla="*/ 766838 h 1286450"/>
                <a:gd name="connsiteX51" fmla="*/ 11256656 w 12187779"/>
                <a:gd name="connsiteY51" fmla="*/ 776593 h 1286450"/>
                <a:gd name="connsiteX52" fmla="*/ 11222215 w 12187779"/>
                <a:gd name="connsiteY52" fmla="*/ 786069 h 1286450"/>
                <a:gd name="connsiteX53" fmla="*/ 11187215 w 12187779"/>
                <a:gd name="connsiteY53" fmla="*/ 795148 h 1286450"/>
                <a:gd name="connsiteX54" fmla="*/ 11151739 w 12187779"/>
                <a:gd name="connsiteY54" fmla="*/ 803708 h 1286450"/>
                <a:gd name="connsiteX55" fmla="*/ 11115704 w 12187779"/>
                <a:gd name="connsiteY55" fmla="*/ 811751 h 1286450"/>
                <a:gd name="connsiteX56" fmla="*/ 11079151 w 12187779"/>
                <a:gd name="connsiteY56" fmla="*/ 819118 h 1286450"/>
                <a:gd name="connsiteX57" fmla="*/ 11042082 w 12187779"/>
                <a:gd name="connsiteY57" fmla="*/ 825767 h 1286450"/>
                <a:gd name="connsiteX58" fmla="*/ 11004574 w 12187779"/>
                <a:gd name="connsiteY58" fmla="*/ 831660 h 1286450"/>
                <a:gd name="connsiteX59" fmla="*/ 10966469 w 12187779"/>
                <a:gd name="connsiteY59" fmla="*/ 836637 h 1286450"/>
                <a:gd name="connsiteX60" fmla="*/ 10927966 w 12187779"/>
                <a:gd name="connsiteY60" fmla="*/ 840659 h 1286450"/>
                <a:gd name="connsiteX61" fmla="*/ 10889024 w 12187779"/>
                <a:gd name="connsiteY61" fmla="*/ 843645 h 1286450"/>
                <a:gd name="connsiteX62" fmla="*/ 10849486 w 12187779"/>
                <a:gd name="connsiteY62" fmla="*/ 845516 h 1286450"/>
                <a:gd name="connsiteX63" fmla="*/ 10809510 w 12187779"/>
                <a:gd name="connsiteY63" fmla="*/ 846233 h 1286450"/>
                <a:gd name="connsiteX64" fmla="*/ 10769016 w 12187779"/>
                <a:gd name="connsiteY64" fmla="*/ 845755 h 1286450"/>
                <a:gd name="connsiteX65" fmla="*/ 10728164 w 12187779"/>
                <a:gd name="connsiteY65" fmla="*/ 844003 h 1286450"/>
                <a:gd name="connsiteX66" fmla="*/ 10686754 w 12187779"/>
                <a:gd name="connsiteY66" fmla="*/ 840977 h 1286450"/>
                <a:gd name="connsiteX67" fmla="*/ 10644946 w 12187779"/>
                <a:gd name="connsiteY67" fmla="*/ 836637 h 1286450"/>
                <a:gd name="connsiteX68" fmla="*/ 10602780 w 12187779"/>
                <a:gd name="connsiteY68" fmla="*/ 830943 h 1286450"/>
                <a:gd name="connsiteX69" fmla="*/ 10560056 w 12187779"/>
                <a:gd name="connsiteY69" fmla="*/ 823975 h 1286450"/>
                <a:gd name="connsiteX70" fmla="*/ 10516814 w 12187779"/>
                <a:gd name="connsiteY70" fmla="*/ 815693 h 1286450"/>
                <a:gd name="connsiteX71" fmla="*/ 10473334 w 12187779"/>
                <a:gd name="connsiteY71" fmla="*/ 806177 h 1286450"/>
                <a:gd name="connsiteX72" fmla="*/ 10429296 w 12187779"/>
                <a:gd name="connsiteY72" fmla="*/ 795506 h 1286450"/>
                <a:gd name="connsiteX73" fmla="*/ 10384900 w 12187779"/>
                <a:gd name="connsiteY73" fmla="*/ 783680 h 1286450"/>
                <a:gd name="connsiteX74" fmla="*/ 10340106 w 12187779"/>
                <a:gd name="connsiteY74" fmla="*/ 770939 h 1286450"/>
                <a:gd name="connsiteX75" fmla="*/ 10294754 w 12187779"/>
                <a:gd name="connsiteY75" fmla="*/ 757322 h 1286450"/>
                <a:gd name="connsiteX76" fmla="*/ 10249164 w 12187779"/>
                <a:gd name="connsiteY76" fmla="*/ 743107 h 1286450"/>
                <a:gd name="connsiteX77" fmla="*/ 10203056 w 12187779"/>
                <a:gd name="connsiteY77" fmla="*/ 728374 h 1286450"/>
                <a:gd name="connsiteX78" fmla="*/ 10156668 w 12187779"/>
                <a:gd name="connsiteY78" fmla="*/ 713443 h 1286450"/>
                <a:gd name="connsiteX79" fmla="*/ 10109764 w 12187779"/>
                <a:gd name="connsiteY79" fmla="*/ 698551 h 1286450"/>
                <a:gd name="connsiteX80" fmla="*/ 10062621 w 12187779"/>
                <a:gd name="connsiteY80" fmla="*/ 684098 h 1286450"/>
                <a:gd name="connsiteX81" fmla="*/ 10015039 w 12187779"/>
                <a:gd name="connsiteY81" fmla="*/ 670321 h 1286450"/>
                <a:gd name="connsiteX82" fmla="*/ 9967100 w 12187779"/>
                <a:gd name="connsiteY82" fmla="*/ 657739 h 1286450"/>
                <a:gd name="connsiteX83" fmla="*/ 9918761 w 12187779"/>
                <a:gd name="connsiteY83" fmla="*/ 646789 h 1286450"/>
                <a:gd name="connsiteX84" fmla="*/ 9869985 w 12187779"/>
                <a:gd name="connsiteY84" fmla="*/ 634605 h 1286450"/>
                <a:gd name="connsiteX85" fmla="*/ 9820930 w 12187779"/>
                <a:gd name="connsiteY85" fmla="*/ 616847 h 1286450"/>
                <a:gd name="connsiteX86" fmla="*/ 9771518 w 12187779"/>
                <a:gd name="connsiteY86" fmla="*/ 593952 h 1286450"/>
                <a:gd name="connsiteX87" fmla="*/ 9721786 w 12187779"/>
                <a:gd name="connsiteY87" fmla="*/ 566598 h 1286450"/>
                <a:gd name="connsiteX88" fmla="*/ 9671696 w 12187779"/>
                <a:gd name="connsiteY88" fmla="*/ 535341 h 1286450"/>
                <a:gd name="connsiteX89" fmla="*/ 9621248 w 12187779"/>
                <a:gd name="connsiteY89" fmla="*/ 500780 h 1286450"/>
                <a:gd name="connsiteX90" fmla="*/ 9570481 w 12187779"/>
                <a:gd name="connsiteY90" fmla="*/ 463591 h 1286450"/>
                <a:gd name="connsiteX91" fmla="*/ 9519395 w 12187779"/>
                <a:gd name="connsiteY91" fmla="*/ 424411 h 1286450"/>
                <a:gd name="connsiteX92" fmla="*/ 9467992 w 12187779"/>
                <a:gd name="connsiteY92" fmla="*/ 383837 h 1286450"/>
                <a:gd name="connsiteX93" fmla="*/ 9416309 w 12187779"/>
                <a:gd name="connsiteY93" fmla="*/ 342507 h 1286450"/>
                <a:gd name="connsiteX94" fmla="*/ 9364268 w 12187779"/>
                <a:gd name="connsiteY94" fmla="*/ 301097 h 1286450"/>
                <a:gd name="connsiteX95" fmla="*/ 9311949 w 12187779"/>
                <a:gd name="connsiteY95" fmla="*/ 260165 h 1286450"/>
                <a:gd name="connsiteX96" fmla="*/ 9259311 w 12187779"/>
                <a:gd name="connsiteY96" fmla="*/ 220388 h 1286450"/>
                <a:gd name="connsiteX97" fmla="*/ 9206394 w 12187779"/>
                <a:gd name="connsiteY97" fmla="*/ 182323 h 1286450"/>
                <a:gd name="connsiteX98" fmla="*/ 9153198 w 12187779"/>
                <a:gd name="connsiteY98" fmla="*/ 146567 h 1286450"/>
                <a:gd name="connsiteX99" fmla="*/ 9099723 w 12187779"/>
                <a:gd name="connsiteY99" fmla="*/ 113598 h 1286450"/>
                <a:gd name="connsiteX100" fmla="*/ 9045970 w 12187779"/>
                <a:gd name="connsiteY100" fmla="*/ 84014 h 1286450"/>
                <a:gd name="connsiteX101" fmla="*/ 8991898 w 12187779"/>
                <a:gd name="connsiteY101" fmla="*/ 58213 h 1286450"/>
                <a:gd name="connsiteX102" fmla="*/ 8937628 w 12187779"/>
                <a:gd name="connsiteY102" fmla="*/ 36672 h 1286450"/>
                <a:gd name="connsiteX103" fmla="*/ 8883079 w 12187779"/>
                <a:gd name="connsiteY103" fmla="*/ 19789 h 1286450"/>
                <a:gd name="connsiteX104" fmla="*/ 8828251 w 12187779"/>
                <a:gd name="connsiteY104" fmla="*/ 7844 h 1286450"/>
                <a:gd name="connsiteX105" fmla="*/ 8773183 w 12187779"/>
                <a:gd name="connsiteY105" fmla="*/ 1195 h 1286450"/>
                <a:gd name="connsiteX106" fmla="*/ 8717878 w 12187779"/>
                <a:gd name="connsiteY106" fmla="*/ 0 h 1286450"/>
                <a:gd name="connsiteX107" fmla="*/ 8662332 w 12187779"/>
                <a:gd name="connsiteY107" fmla="*/ 4460 h 1286450"/>
                <a:gd name="connsiteX108" fmla="*/ 8606548 w 12187779"/>
                <a:gd name="connsiteY108" fmla="*/ 14573 h 1286450"/>
                <a:gd name="connsiteX109" fmla="*/ 8550566 w 12187779"/>
                <a:gd name="connsiteY109" fmla="*/ 30380 h 1286450"/>
                <a:gd name="connsiteX110" fmla="*/ 8494304 w 12187779"/>
                <a:gd name="connsiteY110" fmla="*/ 51802 h 1286450"/>
                <a:gd name="connsiteX111" fmla="*/ 8437883 w 12187779"/>
                <a:gd name="connsiteY111" fmla="*/ 78639 h 1286450"/>
                <a:gd name="connsiteX112" fmla="*/ 8381224 w 12187779"/>
                <a:gd name="connsiteY112" fmla="*/ 110572 h 1286450"/>
                <a:gd name="connsiteX113" fmla="*/ 8324365 w 12187779"/>
                <a:gd name="connsiteY113" fmla="*/ 147284 h 1286450"/>
                <a:gd name="connsiteX114" fmla="*/ 8267307 w 12187779"/>
                <a:gd name="connsiteY114" fmla="*/ 188216 h 1286450"/>
                <a:gd name="connsiteX115" fmla="*/ 8210050 w 12187779"/>
                <a:gd name="connsiteY115" fmla="*/ 232771 h 1286450"/>
                <a:gd name="connsiteX116" fmla="*/ 8152594 w 12187779"/>
                <a:gd name="connsiteY116" fmla="*/ 280193 h 1286450"/>
                <a:gd name="connsiteX117" fmla="*/ 8094939 w 12187779"/>
                <a:gd name="connsiteY117" fmla="*/ 329646 h 1286450"/>
                <a:gd name="connsiteX118" fmla="*/ 8037124 w 12187779"/>
                <a:gd name="connsiteY118" fmla="*/ 380094 h 1286450"/>
                <a:gd name="connsiteX119" fmla="*/ 7979150 w 12187779"/>
                <a:gd name="connsiteY119" fmla="*/ 432135 h 1286450"/>
                <a:gd name="connsiteX120" fmla="*/ 7920978 w 12187779"/>
                <a:gd name="connsiteY120" fmla="*/ 490069 h 1286450"/>
                <a:gd name="connsiteX121" fmla="*/ 7862646 w 12187779"/>
                <a:gd name="connsiteY121" fmla="*/ 552900 h 1286450"/>
                <a:gd name="connsiteX122" fmla="*/ 7804194 w 12187779"/>
                <a:gd name="connsiteY122" fmla="*/ 619276 h 1286450"/>
                <a:gd name="connsiteX123" fmla="*/ 7745544 w 12187779"/>
                <a:gd name="connsiteY123" fmla="*/ 687841 h 1286450"/>
                <a:gd name="connsiteX124" fmla="*/ 7686774 w 12187779"/>
                <a:gd name="connsiteY124" fmla="*/ 757242 h 1286450"/>
                <a:gd name="connsiteX125" fmla="*/ 7627844 w 12187779"/>
                <a:gd name="connsiteY125" fmla="*/ 826285 h 1286450"/>
                <a:gd name="connsiteX126" fmla="*/ 7568756 w 12187779"/>
                <a:gd name="connsiteY126" fmla="*/ 893815 h 1286450"/>
                <a:gd name="connsiteX127" fmla="*/ 7509587 w 12187779"/>
                <a:gd name="connsiteY127" fmla="*/ 958677 h 1286450"/>
                <a:gd name="connsiteX128" fmla="*/ 7450260 w 12187779"/>
                <a:gd name="connsiteY128" fmla="*/ 1019876 h 1286450"/>
                <a:gd name="connsiteX129" fmla="*/ 7390813 w 12187779"/>
                <a:gd name="connsiteY129" fmla="*/ 1076495 h 1286450"/>
                <a:gd name="connsiteX130" fmla="*/ 7331286 w 12187779"/>
                <a:gd name="connsiteY130" fmla="*/ 1127621 h 1286450"/>
                <a:gd name="connsiteX131" fmla="*/ 7271601 w 12187779"/>
                <a:gd name="connsiteY131" fmla="*/ 1172614 h 1286450"/>
                <a:gd name="connsiteX132" fmla="*/ 7211835 w 12187779"/>
                <a:gd name="connsiteY132" fmla="*/ 1210759 h 1286450"/>
                <a:gd name="connsiteX133" fmla="*/ 7151990 w 12187779"/>
                <a:gd name="connsiteY133" fmla="*/ 1241577 h 1286450"/>
                <a:gd name="connsiteX134" fmla="*/ 7092025 w 12187779"/>
                <a:gd name="connsiteY134" fmla="*/ 1264591 h 1286450"/>
                <a:gd name="connsiteX135" fmla="*/ 7031981 w 12187779"/>
                <a:gd name="connsiteY135" fmla="*/ 1279602 h 1286450"/>
                <a:gd name="connsiteX136" fmla="*/ 6971817 w 12187779"/>
                <a:gd name="connsiteY136" fmla="*/ 1286451 h 1286450"/>
                <a:gd name="connsiteX137" fmla="*/ 6911614 w 12187779"/>
                <a:gd name="connsiteY137" fmla="*/ 1285137 h 1286450"/>
                <a:gd name="connsiteX138" fmla="*/ 6851331 w 12187779"/>
                <a:gd name="connsiteY138" fmla="*/ 1275820 h 1286450"/>
                <a:gd name="connsiteX139" fmla="*/ 6791008 w 12187779"/>
                <a:gd name="connsiteY139" fmla="*/ 1258738 h 1286450"/>
                <a:gd name="connsiteX140" fmla="*/ 6730566 w 12187779"/>
                <a:gd name="connsiteY140" fmla="*/ 1234370 h 1286450"/>
                <a:gd name="connsiteX141" fmla="*/ 6670123 w 12187779"/>
                <a:gd name="connsiteY141" fmla="*/ 1203393 h 1286450"/>
                <a:gd name="connsiteX142" fmla="*/ 6609601 w 12187779"/>
                <a:gd name="connsiteY142" fmla="*/ 1166522 h 1286450"/>
                <a:gd name="connsiteX143" fmla="*/ 6549000 w 12187779"/>
                <a:gd name="connsiteY143" fmla="*/ 1124754 h 1286450"/>
                <a:gd name="connsiteX144" fmla="*/ 6488398 w 12187779"/>
                <a:gd name="connsiteY144" fmla="*/ 1079243 h 1286450"/>
                <a:gd name="connsiteX145" fmla="*/ 6427796 w 12187779"/>
                <a:gd name="connsiteY145" fmla="*/ 1031263 h 1286450"/>
                <a:gd name="connsiteX146" fmla="*/ 6367115 w 12187779"/>
                <a:gd name="connsiteY146" fmla="*/ 982368 h 1286450"/>
                <a:gd name="connsiteX147" fmla="*/ 6306434 w 12187779"/>
                <a:gd name="connsiteY147" fmla="*/ 934269 h 1286450"/>
                <a:gd name="connsiteX148" fmla="*/ 6245713 w 12187779"/>
                <a:gd name="connsiteY148" fmla="*/ 888798 h 1286450"/>
                <a:gd name="connsiteX149" fmla="*/ 6184952 w 12187779"/>
                <a:gd name="connsiteY149" fmla="*/ 848065 h 1286450"/>
                <a:gd name="connsiteX150" fmla="*/ 6124230 w 12187779"/>
                <a:gd name="connsiteY150" fmla="*/ 814300 h 1286450"/>
                <a:gd name="connsiteX151" fmla="*/ 6063509 w 12187779"/>
                <a:gd name="connsiteY151" fmla="*/ 786348 h 1286450"/>
                <a:gd name="connsiteX152" fmla="*/ 6002748 w 12187779"/>
                <a:gd name="connsiteY152" fmla="*/ 761024 h 1286450"/>
                <a:gd name="connsiteX153" fmla="*/ 5942027 w 12187779"/>
                <a:gd name="connsiteY153" fmla="*/ 738169 h 1286450"/>
                <a:gd name="connsiteX154" fmla="*/ 5881346 w 12187779"/>
                <a:gd name="connsiteY154" fmla="*/ 717703 h 1286450"/>
                <a:gd name="connsiteX155" fmla="*/ 5820625 w 12187779"/>
                <a:gd name="connsiteY155" fmla="*/ 699467 h 1286450"/>
                <a:gd name="connsiteX156" fmla="*/ 5759984 w 12187779"/>
                <a:gd name="connsiteY156" fmla="*/ 683381 h 1286450"/>
                <a:gd name="connsiteX157" fmla="*/ 5699342 w 12187779"/>
                <a:gd name="connsiteY157" fmla="*/ 669246 h 1286450"/>
                <a:gd name="connsiteX158" fmla="*/ 5638741 w 12187779"/>
                <a:gd name="connsiteY158" fmla="*/ 656903 h 1286450"/>
                <a:gd name="connsiteX159" fmla="*/ 5578179 w 12187779"/>
                <a:gd name="connsiteY159" fmla="*/ 646192 h 1286450"/>
                <a:gd name="connsiteX160" fmla="*/ 5517657 w 12187779"/>
                <a:gd name="connsiteY160" fmla="*/ 636915 h 1286450"/>
                <a:gd name="connsiteX161" fmla="*/ 5457174 w 12187779"/>
                <a:gd name="connsiteY161" fmla="*/ 628911 h 1286450"/>
                <a:gd name="connsiteX162" fmla="*/ 5396772 w 12187779"/>
                <a:gd name="connsiteY162" fmla="*/ 621943 h 1286450"/>
                <a:gd name="connsiteX163" fmla="*/ 5336409 w 12187779"/>
                <a:gd name="connsiteY163" fmla="*/ 615851 h 1286450"/>
                <a:gd name="connsiteX164" fmla="*/ 5276126 w 12187779"/>
                <a:gd name="connsiteY164" fmla="*/ 610436 h 1286450"/>
                <a:gd name="connsiteX165" fmla="*/ 5215923 w 12187779"/>
                <a:gd name="connsiteY165" fmla="*/ 605539 h 1286450"/>
                <a:gd name="connsiteX166" fmla="*/ 5155799 w 12187779"/>
                <a:gd name="connsiteY166" fmla="*/ 600920 h 1286450"/>
                <a:gd name="connsiteX167" fmla="*/ 5095755 w 12187779"/>
                <a:gd name="connsiteY167" fmla="*/ 596421 h 1286450"/>
                <a:gd name="connsiteX168" fmla="*/ 5035790 w 12187779"/>
                <a:gd name="connsiteY168" fmla="*/ 591881 h 1286450"/>
                <a:gd name="connsiteX169" fmla="*/ 4975905 w 12187779"/>
                <a:gd name="connsiteY169" fmla="*/ 587103 h 1286450"/>
                <a:gd name="connsiteX170" fmla="*/ 4916140 w 12187779"/>
                <a:gd name="connsiteY170" fmla="*/ 581927 h 1286450"/>
                <a:gd name="connsiteX171" fmla="*/ 4856493 w 12187779"/>
                <a:gd name="connsiteY171" fmla="*/ 576154 h 1286450"/>
                <a:gd name="connsiteX172" fmla="*/ 4796927 w 12187779"/>
                <a:gd name="connsiteY172" fmla="*/ 569624 h 1286450"/>
                <a:gd name="connsiteX173" fmla="*/ 4737480 w 12187779"/>
                <a:gd name="connsiteY173" fmla="*/ 562218 h 1286450"/>
                <a:gd name="connsiteX174" fmla="*/ 4678193 w 12187779"/>
                <a:gd name="connsiteY174" fmla="*/ 553776 h 1286450"/>
                <a:gd name="connsiteX175" fmla="*/ 4618985 w 12187779"/>
                <a:gd name="connsiteY175" fmla="*/ 544141 h 1286450"/>
                <a:gd name="connsiteX176" fmla="*/ 4559936 w 12187779"/>
                <a:gd name="connsiteY176" fmla="*/ 533111 h 1286450"/>
                <a:gd name="connsiteX177" fmla="*/ 4501007 w 12187779"/>
                <a:gd name="connsiteY177" fmla="*/ 520649 h 1286450"/>
                <a:gd name="connsiteX178" fmla="*/ 4442236 w 12187779"/>
                <a:gd name="connsiteY178" fmla="*/ 506553 h 1286450"/>
                <a:gd name="connsiteX179" fmla="*/ 4383586 w 12187779"/>
                <a:gd name="connsiteY179" fmla="*/ 490746 h 1286450"/>
                <a:gd name="connsiteX180" fmla="*/ 4325094 w 12187779"/>
                <a:gd name="connsiteY180" fmla="*/ 473067 h 1286450"/>
                <a:gd name="connsiteX181" fmla="*/ 4266762 w 12187779"/>
                <a:gd name="connsiteY181" fmla="*/ 453397 h 1286450"/>
                <a:gd name="connsiteX182" fmla="*/ 4208629 w 12187779"/>
                <a:gd name="connsiteY182" fmla="*/ 432135 h 1286450"/>
                <a:gd name="connsiteX183" fmla="*/ 4150616 w 12187779"/>
                <a:gd name="connsiteY183" fmla="*/ 416805 h 1286450"/>
                <a:gd name="connsiteX184" fmla="*/ 4092801 w 12187779"/>
                <a:gd name="connsiteY184" fmla="*/ 409041 h 1286450"/>
                <a:gd name="connsiteX185" fmla="*/ 4035186 w 12187779"/>
                <a:gd name="connsiteY185" fmla="*/ 407648 h 1286450"/>
                <a:gd name="connsiteX186" fmla="*/ 3977730 w 12187779"/>
                <a:gd name="connsiteY186" fmla="*/ 411669 h 1286450"/>
                <a:gd name="connsiteX187" fmla="*/ 3920473 w 12187779"/>
                <a:gd name="connsiteY187" fmla="*/ 420031 h 1286450"/>
                <a:gd name="connsiteX188" fmla="*/ 3863375 w 12187779"/>
                <a:gd name="connsiteY188" fmla="*/ 431896 h 1286450"/>
                <a:gd name="connsiteX189" fmla="*/ 3806516 w 12187779"/>
                <a:gd name="connsiteY189" fmla="*/ 446429 h 1286450"/>
                <a:gd name="connsiteX190" fmla="*/ 3749856 w 12187779"/>
                <a:gd name="connsiteY190" fmla="*/ 462874 h 1286450"/>
                <a:gd name="connsiteX191" fmla="*/ 3693435 w 12187779"/>
                <a:gd name="connsiteY191" fmla="*/ 480473 h 1286450"/>
                <a:gd name="connsiteX192" fmla="*/ 3637214 w 12187779"/>
                <a:gd name="connsiteY192" fmla="*/ 498709 h 1286450"/>
                <a:gd name="connsiteX193" fmla="*/ 3581191 w 12187779"/>
                <a:gd name="connsiteY193" fmla="*/ 516946 h 1286450"/>
                <a:gd name="connsiteX194" fmla="*/ 3525407 w 12187779"/>
                <a:gd name="connsiteY194" fmla="*/ 534664 h 1286450"/>
                <a:gd name="connsiteX195" fmla="*/ 3469863 w 12187779"/>
                <a:gd name="connsiteY195" fmla="*/ 551507 h 1286450"/>
                <a:gd name="connsiteX196" fmla="*/ 3414556 w 12187779"/>
                <a:gd name="connsiteY196" fmla="*/ 566996 h 1286450"/>
                <a:gd name="connsiteX197" fmla="*/ 3359489 w 12187779"/>
                <a:gd name="connsiteY197" fmla="*/ 580852 h 1286450"/>
                <a:gd name="connsiteX198" fmla="*/ 3304701 w 12187779"/>
                <a:gd name="connsiteY198" fmla="*/ 592757 h 1286450"/>
                <a:gd name="connsiteX199" fmla="*/ 3250112 w 12187779"/>
                <a:gd name="connsiteY199" fmla="*/ 602513 h 1286450"/>
                <a:gd name="connsiteX200" fmla="*/ 3195841 w 12187779"/>
                <a:gd name="connsiteY200" fmla="*/ 609839 h 1286450"/>
                <a:gd name="connsiteX201" fmla="*/ 3141809 w 12187779"/>
                <a:gd name="connsiteY201" fmla="*/ 614657 h 1286450"/>
                <a:gd name="connsiteX202" fmla="*/ 3088056 w 12187779"/>
                <a:gd name="connsiteY202" fmla="*/ 616807 h 1286450"/>
                <a:gd name="connsiteX203" fmla="*/ 3034542 w 12187779"/>
                <a:gd name="connsiteY203" fmla="*/ 616210 h 1286450"/>
                <a:gd name="connsiteX204" fmla="*/ 2981346 w 12187779"/>
                <a:gd name="connsiteY204" fmla="*/ 612865 h 1286450"/>
                <a:gd name="connsiteX205" fmla="*/ 2928429 w 12187779"/>
                <a:gd name="connsiteY205" fmla="*/ 606733 h 1286450"/>
                <a:gd name="connsiteX206" fmla="*/ 2875791 w 12187779"/>
                <a:gd name="connsiteY206" fmla="*/ 597814 h 1286450"/>
                <a:gd name="connsiteX207" fmla="*/ 2823471 w 12187779"/>
                <a:gd name="connsiteY207" fmla="*/ 586148 h 1286450"/>
                <a:gd name="connsiteX208" fmla="*/ 2771470 w 12187779"/>
                <a:gd name="connsiteY208" fmla="*/ 571853 h 1286450"/>
                <a:gd name="connsiteX209" fmla="*/ 2719748 w 12187779"/>
                <a:gd name="connsiteY209" fmla="*/ 554971 h 1286450"/>
                <a:gd name="connsiteX210" fmla="*/ 2668344 w 12187779"/>
                <a:gd name="connsiteY210" fmla="*/ 535620 h 1286450"/>
                <a:gd name="connsiteX211" fmla="*/ 2617259 w 12187779"/>
                <a:gd name="connsiteY211" fmla="*/ 513919 h 1286450"/>
                <a:gd name="connsiteX212" fmla="*/ 2566492 w 12187779"/>
                <a:gd name="connsiteY212" fmla="*/ 490069 h 1286450"/>
                <a:gd name="connsiteX213" fmla="*/ 2516083 w 12187779"/>
                <a:gd name="connsiteY213" fmla="*/ 464188 h 1286450"/>
                <a:gd name="connsiteX214" fmla="*/ 2465954 w 12187779"/>
                <a:gd name="connsiteY214" fmla="*/ 436435 h 1286450"/>
                <a:gd name="connsiteX215" fmla="*/ 2416222 w 12187779"/>
                <a:gd name="connsiteY215" fmla="*/ 407050 h 1286450"/>
                <a:gd name="connsiteX216" fmla="*/ 2366809 w 12187779"/>
                <a:gd name="connsiteY216" fmla="*/ 376152 h 1286450"/>
                <a:gd name="connsiteX217" fmla="*/ 2317754 w 12187779"/>
                <a:gd name="connsiteY217" fmla="*/ 344179 h 1286450"/>
                <a:gd name="connsiteX218" fmla="*/ 2269058 w 12187779"/>
                <a:gd name="connsiteY218" fmla="*/ 314953 h 1286450"/>
                <a:gd name="connsiteX219" fmla="*/ 2220720 w 12187779"/>
                <a:gd name="connsiteY219" fmla="*/ 289948 h 1286450"/>
                <a:gd name="connsiteX220" fmla="*/ 2172740 w 12187779"/>
                <a:gd name="connsiteY220" fmla="*/ 269044 h 1286450"/>
                <a:gd name="connsiteX221" fmla="*/ 2125159 w 12187779"/>
                <a:gd name="connsiteY221" fmla="*/ 252162 h 1286450"/>
                <a:gd name="connsiteX222" fmla="*/ 2077936 w 12187779"/>
                <a:gd name="connsiteY222" fmla="*/ 239062 h 1286450"/>
                <a:gd name="connsiteX223" fmla="*/ 2031111 w 12187779"/>
                <a:gd name="connsiteY223" fmla="*/ 229705 h 1286450"/>
                <a:gd name="connsiteX224" fmla="*/ 1984644 w 12187779"/>
                <a:gd name="connsiteY224" fmla="*/ 223852 h 1286450"/>
                <a:gd name="connsiteX225" fmla="*/ 1938616 w 12187779"/>
                <a:gd name="connsiteY225" fmla="*/ 221343 h 1286450"/>
                <a:gd name="connsiteX226" fmla="*/ 1892945 w 12187779"/>
                <a:gd name="connsiteY226" fmla="*/ 221980 h 1286450"/>
                <a:gd name="connsiteX227" fmla="*/ 1847713 w 12187779"/>
                <a:gd name="connsiteY227" fmla="*/ 225564 h 1286450"/>
                <a:gd name="connsiteX228" fmla="*/ 1802879 w 12187779"/>
                <a:gd name="connsiteY228" fmla="*/ 231895 h 1286450"/>
                <a:gd name="connsiteX229" fmla="*/ 1758443 w 12187779"/>
                <a:gd name="connsiteY229" fmla="*/ 240774 h 1286450"/>
                <a:gd name="connsiteX230" fmla="*/ 1714445 w 12187779"/>
                <a:gd name="connsiteY230" fmla="*/ 251923 h 1286450"/>
                <a:gd name="connsiteX231" fmla="*/ 1670885 w 12187779"/>
                <a:gd name="connsiteY231" fmla="*/ 265222 h 1286450"/>
                <a:gd name="connsiteX232" fmla="*/ 1627724 w 12187779"/>
                <a:gd name="connsiteY232" fmla="*/ 280432 h 1286450"/>
                <a:gd name="connsiteX233" fmla="*/ 1585000 w 12187779"/>
                <a:gd name="connsiteY233" fmla="*/ 297314 h 1286450"/>
                <a:gd name="connsiteX234" fmla="*/ 1542754 w 12187779"/>
                <a:gd name="connsiteY234" fmla="*/ 315670 h 1286450"/>
                <a:gd name="connsiteX235" fmla="*/ 1500946 w 12187779"/>
                <a:gd name="connsiteY235" fmla="*/ 335300 h 1286450"/>
                <a:gd name="connsiteX236" fmla="*/ 1459576 w 12187779"/>
                <a:gd name="connsiteY236" fmla="*/ 355965 h 1286450"/>
                <a:gd name="connsiteX237" fmla="*/ 1418684 w 12187779"/>
                <a:gd name="connsiteY237" fmla="*/ 377506 h 1286450"/>
                <a:gd name="connsiteX238" fmla="*/ 1378230 w 12187779"/>
                <a:gd name="connsiteY238" fmla="*/ 399684 h 1286450"/>
                <a:gd name="connsiteX239" fmla="*/ 1338253 w 12187779"/>
                <a:gd name="connsiteY239" fmla="*/ 422380 h 1286450"/>
                <a:gd name="connsiteX240" fmla="*/ 1298755 w 12187779"/>
                <a:gd name="connsiteY240" fmla="*/ 445354 h 1286450"/>
                <a:gd name="connsiteX241" fmla="*/ 1259734 w 12187779"/>
                <a:gd name="connsiteY241" fmla="*/ 468448 h 1286450"/>
                <a:gd name="connsiteX242" fmla="*/ 1221231 w 12187779"/>
                <a:gd name="connsiteY242" fmla="*/ 491502 h 1286450"/>
                <a:gd name="connsiteX243" fmla="*/ 1183205 w 12187779"/>
                <a:gd name="connsiteY243" fmla="*/ 514357 h 1286450"/>
                <a:gd name="connsiteX244" fmla="*/ 1145618 w 12187779"/>
                <a:gd name="connsiteY244" fmla="*/ 536854 h 1286450"/>
                <a:gd name="connsiteX245" fmla="*/ 1108588 w 12187779"/>
                <a:gd name="connsiteY245" fmla="*/ 558913 h 1286450"/>
                <a:gd name="connsiteX246" fmla="*/ 1072076 w 12187779"/>
                <a:gd name="connsiteY246" fmla="*/ 580295 h 1286450"/>
                <a:gd name="connsiteX247" fmla="*/ 1036041 w 12187779"/>
                <a:gd name="connsiteY247" fmla="*/ 600999 h 1286450"/>
                <a:gd name="connsiteX248" fmla="*/ 1000524 w 12187779"/>
                <a:gd name="connsiteY248" fmla="*/ 620828 h 1286450"/>
                <a:gd name="connsiteX249" fmla="*/ 965525 w 12187779"/>
                <a:gd name="connsiteY249" fmla="*/ 639742 h 1286450"/>
                <a:gd name="connsiteX250" fmla="*/ 931083 w 12187779"/>
                <a:gd name="connsiteY250" fmla="*/ 657619 h 1286450"/>
                <a:gd name="connsiteX251" fmla="*/ 897159 w 12187779"/>
                <a:gd name="connsiteY251" fmla="*/ 674382 h 1286450"/>
                <a:gd name="connsiteX252" fmla="*/ 863793 w 12187779"/>
                <a:gd name="connsiteY252" fmla="*/ 689951 h 1286450"/>
                <a:gd name="connsiteX253" fmla="*/ 830943 w 12187779"/>
                <a:gd name="connsiteY253" fmla="*/ 704325 h 1286450"/>
                <a:gd name="connsiteX254" fmla="*/ 798652 w 12187779"/>
                <a:gd name="connsiteY254" fmla="*/ 717385 h 1286450"/>
                <a:gd name="connsiteX255" fmla="*/ 766917 w 12187779"/>
                <a:gd name="connsiteY255" fmla="*/ 729131 h 1286450"/>
                <a:gd name="connsiteX256" fmla="*/ 735741 w 12187779"/>
                <a:gd name="connsiteY256" fmla="*/ 739483 h 1286450"/>
                <a:gd name="connsiteX257" fmla="*/ 705121 w 12187779"/>
                <a:gd name="connsiteY257" fmla="*/ 748482 h 1286450"/>
                <a:gd name="connsiteX258" fmla="*/ 675099 w 12187779"/>
                <a:gd name="connsiteY258" fmla="*/ 756127 h 1286450"/>
                <a:gd name="connsiteX259" fmla="*/ 645635 w 12187779"/>
                <a:gd name="connsiteY259" fmla="*/ 762299 h 1286450"/>
                <a:gd name="connsiteX260" fmla="*/ 616767 w 12187779"/>
                <a:gd name="connsiteY260" fmla="*/ 767156 h 1286450"/>
                <a:gd name="connsiteX261" fmla="*/ 588497 w 12187779"/>
                <a:gd name="connsiteY261" fmla="*/ 770581 h 1286450"/>
                <a:gd name="connsiteX262" fmla="*/ 560784 w 12187779"/>
                <a:gd name="connsiteY262" fmla="*/ 772651 h 1286450"/>
                <a:gd name="connsiteX263" fmla="*/ 533669 w 12187779"/>
                <a:gd name="connsiteY263" fmla="*/ 773408 h 1286450"/>
                <a:gd name="connsiteX264" fmla="*/ 507190 w 12187779"/>
                <a:gd name="connsiteY264" fmla="*/ 772810 h 1286450"/>
                <a:gd name="connsiteX265" fmla="*/ 481309 w 12187779"/>
                <a:gd name="connsiteY265" fmla="*/ 771019 h 1286450"/>
                <a:gd name="connsiteX266" fmla="*/ 456025 w 12187779"/>
                <a:gd name="connsiteY266" fmla="*/ 767953 h 1286450"/>
                <a:gd name="connsiteX267" fmla="*/ 431379 w 12187779"/>
                <a:gd name="connsiteY267" fmla="*/ 763772 h 1286450"/>
                <a:gd name="connsiteX268" fmla="*/ 407329 w 12187779"/>
                <a:gd name="connsiteY268" fmla="*/ 759193 h 1286450"/>
                <a:gd name="connsiteX269" fmla="*/ 383956 w 12187779"/>
                <a:gd name="connsiteY269" fmla="*/ 754733 h 1286450"/>
                <a:gd name="connsiteX270" fmla="*/ 361181 w 12187779"/>
                <a:gd name="connsiteY270" fmla="*/ 750433 h 1286450"/>
                <a:gd name="connsiteX271" fmla="*/ 339043 w 12187779"/>
                <a:gd name="connsiteY271" fmla="*/ 746252 h 1286450"/>
                <a:gd name="connsiteX272" fmla="*/ 317581 w 12187779"/>
                <a:gd name="connsiteY272" fmla="*/ 742191 h 1286450"/>
                <a:gd name="connsiteX273" fmla="*/ 296757 w 12187779"/>
                <a:gd name="connsiteY273" fmla="*/ 738289 h 1286450"/>
                <a:gd name="connsiteX274" fmla="*/ 276570 w 12187779"/>
                <a:gd name="connsiteY274" fmla="*/ 734546 h 1286450"/>
                <a:gd name="connsiteX275" fmla="*/ 257099 w 12187779"/>
                <a:gd name="connsiteY275" fmla="*/ 730923 h 1286450"/>
                <a:gd name="connsiteX276" fmla="*/ 238226 w 12187779"/>
                <a:gd name="connsiteY276" fmla="*/ 727419 h 1286450"/>
                <a:gd name="connsiteX277" fmla="*/ 220069 w 12187779"/>
                <a:gd name="connsiteY277" fmla="*/ 724114 h 1286450"/>
                <a:gd name="connsiteX278" fmla="*/ 202589 w 12187779"/>
                <a:gd name="connsiteY278" fmla="*/ 720929 h 1286450"/>
                <a:gd name="connsiteX279" fmla="*/ 185787 w 12187779"/>
                <a:gd name="connsiteY279" fmla="*/ 717863 h 1286450"/>
                <a:gd name="connsiteX280" fmla="*/ 169701 w 12187779"/>
                <a:gd name="connsiteY280" fmla="*/ 714996 h 1286450"/>
                <a:gd name="connsiteX281" fmla="*/ 154251 w 12187779"/>
                <a:gd name="connsiteY281" fmla="*/ 712249 h 1286450"/>
                <a:gd name="connsiteX282" fmla="*/ 139519 w 12187779"/>
                <a:gd name="connsiteY282" fmla="*/ 709621 h 1286450"/>
                <a:gd name="connsiteX283" fmla="*/ 125543 w 12187779"/>
                <a:gd name="connsiteY283" fmla="*/ 707152 h 1286450"/>
                <a:gd name="connsiteX284" fmla="*/ 112205 w 12187779"/>
                <a:gd name="connsiteY284" fmla="*/ 704843 h 1286450"/>
                <a:gd name="connsiteX285" fmla="*/ 99622 w 12187779"/>
                <a:gd name="connsiteY285" fmla="*/ 702653 h 1286450"/>
                <a:gd name="connsiteX286" fmla="*/ 87757 w 12187779"/>
                <a:gd name="connsiteY286" fmla="*/ 700582 h 1286450"/>
                <a:gd name="connsiteX287" fmla="*/ 76608 w 12187779"/>
                <a:gd name="connsiteY287" fmla="*/ 698711 h 1286450"/>
                <a:gd name="connsiteX288" fmla="*/ 66216 w 12187779"/>
                <a:gd name="connsiteY288" fmla="*/ 696919 h 1286450"/>
                <a:gd name="connsiteX289" fmla="*/ 56540 w 12187779"/>
                <a:gd name="connsiteY289" fmla="*/ 695286 h 1286450"/>
                <a:gd name="connsiteX290" fmla="*/ 47621 w 12187779"/>
                <a:gd name="connsiteY290" fmla="*/ 693773 h 1286450"/>
                <a:gd name="connsiteX291" fmla="*/ 39459 w 12187779"/>
                <a:gd name="connsiteY291" fmla="*/ 692420 h 1286450"/>
                <a:gd name="connsiteX292" fmla="*/ 32013 w 12187779"/>
                <a:gd name="connsiteY292" fmla="*/ 691145 h 1286450"/>
                <a:gd name="connsiteX293" fmla="*/ 25364 w 12187779"/>
                <a:gd name="connsiteY293" fmla="*/ 690070 h 1286450"/>
                <a:gd name="connsiteX294" fmla="*/ 19431 w 12187779"/>
                <a:gd name="connsiteY294" fmla="*/ 689075 h 1286450"/>
                <a:gd name="connsiteX295" fmla="*/ 14334 w 12187779"/>
                <a:gd name="connsiteY295" fmla="*/ 688239 h 1286450"/>
                <a:gd name="connsiteX296" fmla="*/ 9954 w 12187779"/>
                <a:gd name="connsiteY296" fmla="*/ 687522 h 1286450"/>
                <a:gd name="connsiteX297" fmla="*/ 6371 w 12187779"/>
                <a:gd name="connsiteY297" fmla="*/ 686925 h 1286450"/>
                <a:gd name="connsiteX298" fmla="*/ 3584 w 12187779"/>
                <a:gd name="connsiteY298" fmla="*/ 686487 h 1286450"/>
                <a:gd name="connsiteX299" fmla="*/ 1593 w 12187779"/>
                <a:gd name="connsiteY299" fmla="*/ 686128 h 1286450"/>
                <a:gd name="connsiteX300" fmla="*/ 398 w 12187779"/>
                <a:gd name="connsiteY300" fmla="*/ 685969 h 1286450"/>
                <a:gd name="connsiteX301" fmla="*/ 0 w 12187779"/>
                <a:gd name="connsiteY301" fmla="*/ 685890 h 128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286450">
                  <a:moveTo>
                    <a:pt x="12187780" y="605021"/>
                  </a:moveTo>
                  <a:lnTo>
                    <a:pt x="12187381" y="604941"/>
                  </a:lnTo>
                  <a:lnTo>
                    <a:pt x="12186226" y="604742"/>
                  </a:lnTo>
                  <a:lnTo>
                    <a:pt x="12184116" y="604464"/>
                  </a:lnTo>
                  <a:lnTo>
                    <a:pt x="12181369" y="604026"/>
                  </a:lnTo>
                  <a:lnTo>
                    <a:pt x="12177825" y="603468"/>
                  </a:lnTo>
                  <a:lnTo>
                    <a:pt x="12173365" y="602791"/>
                  </a:lnTo>
                  <a:lnTo>
                    <a:pt x="12168269" y="602035"/>
                  </a:lnTo>
                  <a:lnTo>
                    <a:pt x="12162376" y="601159"/>
                  </a:lnTo>
                  <a:lnTo>
                    <a:pt x="12155687" y="600203"/>
                  </a:lnTo>
                  <a:lnTo>
                    <a:pt x="12148360" y="599168"/>
                  </a:lnTo>
                  <a:lnTo>
                    <a:pt x="12140079" y="598053"/>
                  </a:lnTo>
                  <a:lnTo>
                    <a:pt x="12131200" y="596898"/>
                  </a:lnTo>
                  <a:lnTo>
                    <a:pt x="12121484" y="595744"/>
                  </a:lnTo>
                  <a:lnTo>
                    <a:pt x="12111132" y="594509"/>
                  </a:lnTo>
                  <a:lnTo>
                    <a:pt x="12100023" y="593275"/>
                  </a:lnTo>
                  <a:lnTo>
                    <a:pt x="12088077" y="592080"/>
                  </a:lnTo>
                  <a:lnTo>
                    <a:pt x="12075496" y="590926"/>
                  </a:lnTo>
                  <a:lnTo>
                    <a:pt x="12062276" y="589851"/>
                  </a:lnTo>
                  <a:lnTo>
                    <a:pt x="12048260" y="588855"/>
                  </a:lnTo>
                  <a:lnTo>
                    <a:pt x="12033448" y="588019"/>
                  </a:lnTo>
                  <a:lnTo>
                    <a:pt x="12018119" y="587342"/>
                  </a:lnTo>
                  <a:lnTo>
                    <a:pt x="12001992" y="586904"/>
                  </a:lnTo>
                  <a:lnTo>
                    <a:pt x="11985110" y="586745"/>
                  </a:lnTo>
                  <a:lnTo>
                    <a:pt x="11967671" y="586864"/>
                  </a:lnTo>
                  <a:lnTo>
                    <a:pt x="11949474" y="587342"/>
                  </a:lnTo>
                  <a:lnTo>
                    <a:pt x="11930601" y="588298"/>
                  </a:lnTo>
                  <a:lnTo>
                    <a:pt x="11911210" y="589731"/>
                  </a:lnTo>
                  <a:lnTo>
                    <a:pt x="11891023" y="591762"/>
                  </a:lnTo>
                  <a:lnTo>
                    <a:pt x="11870198" y="594470"/>
                  </a:lnTo>
                  <a:lnTo>
                    <a:pt x="11848736" y="597934"/>
                  </a:lnTo>
                  <a:lnTo>
                    <a:pt x="11826599" y="602234"/>
                  </a:lnTo>
                  <a:lnTo>
                    <a:pt x="11803783" y="607490"/>
                  </a:lnTo>
                  <a:lnTo>
                    <a:pt x="11780450" y="613383"/>
                  </a:lnTo>
                  <a:lnTo>
                    <a:pt x="11756361" y="619753"/>
                  </a:lnTo>
                  <a:lnTo>
                    <a:pt x="11731714" y="626602"/>
                  </a:lnTo>
                  <a:lnTo>
                    <a:pt x="11706430" y="633849"/>
                  </a:lnTo>
                  <a:lnTo>
                    <a:pt x="11680509" y="641573"/>
                  </a:lnTo>
                  <a:lnTo>
                    <a:pt x="11654031" y="649736"/>
                  </a:lnTo>
                  <a:lnTo>
                    <a:pt x="11626915" y="658257"/>
                  </a:lnTo>
                  <a:lnTo>
                    <a:pt x="11599283" y="667176"/>
                  </a:lnTo>
                  <a:lnTo>
                    <a:pt x="11570972" y="676413"/>
                  </a:lnTo>
                  <a:lnTo>
                    <a:pt x="11542145" y="685929"/>
                  </a:lnTo>
                  <a:lnTo>
                    <a:pt x="11512680" y="695724"/>
                  </a:lnTo>
                  <a:lnTo>
                    <a:pt x="11482658" y="705719"/>
                  </a:lnTo>
                  <a:lnTo>
                    <a:pt x="11451999" y="715832"/>
                  </a:lnTo>
                  <a:lnTo>
                    <a:pt x="11420822" y="726105"/>
                  </a:lnTo>
                  <a:lnTo>
                    <a:pt x="11389128" y="736378"/>
                  </a:lnTo>
                  <a:lnTo>
                    <a:pt x="11356757" y="746651"/>
                  </a:lnTo>
                  <a:lnTo>
                    <a:pt x="11324026" y="756844"/>
                  </a:lnTo>
                  <a:lnTo>
                    <a:pt x="11290580" y="766838"/>
                  </a:lnTo>
                  <a:lnTo>
                    <a:pt x="11256656" y="776593"/>
                  </a:lnTo>
                  <a:lnTo>
                    <a:pt x="11222215" y="786069"/>
                  </a:lnTo>
                  <a:lnTo>
                    <a:pt x="11187215" y="795148"/>
                  </a:lnTo>
                  <a:lnTo>
                    <a:pt x="11151739" y="803708"/>
                  </a:lnTo>
                  <a:lnTo>
                    <a:pt x="11115704" y="811751"/>
                  </a:lnTo>
                  <a:lnTo>
                    <a:pt x="11079151" y="819118"/>
                  </a:lnTo>
                  <a:lnTo>
                    <a:pt x="11042082" y="825767"/>
                  </a:lnTo>
                  <a:lnTo>
                    <a:pt x="11004574" y="831660"/>
                  </a:lnTo>
                  <a:lnTo>
                    <a:pt x="10966469" y="836637"/>
                  </a:lnTo>
                  <a:lnTo>
                    <a:pt x="10927966" y="840659"/>
                  </a:lnTo>
                  <a:lnTo>
                    <a:pt x="10889024" y="843645"/>
                  </a:lnTo>
                  <a:lnTo>
                    <a:pt x="10849486" y="845516"/>
                  </a:lnTo>
                  <a:lnTo>
                    <a:pt x="10809510" y="846233"/>
                  </a:lnTo>
                  <a:lnTo>
                    <a:pt x="10769016" y="845755"/>
                  </a:lnTo>
                  <a:lnTo>
                    <a:pt x="10728164" y="844003"/>
                  </a:lnTo>
                  <a:lnTo>
                    <a:pt x="10686754" y="840977"/>
                  </a:lnTo>
                  <a:lnTo>
                    <a:pt x="10644946" y="836637"/>
                  </a:lnTo>
                  <a:lnTo>
                    <a:pt x="10602780" y="830943"/>
                  </a:lnTo>
                  <a:lnTo>
                    <a:pt x="10560056" y="823975"/>
                  </a:lnTo>
                  <a:lnTo>
                    <a:pt x="10516814" y="815693"/>
                  </a:lnTo>
                  <a:lnTo>
                    <a:pt x="10473334" y="806177"/>
                  </a:lnTo>
                  <a:lnTo>
                    <a:pt x="10429296" y="795506"/>
                  </a:lnTo>
                  <a:lnTo>
                    <a:pt x="10384900" y="783680"/>
                  </a:lnTo>
                  <a:lnTo>
                    <a:pt x="10340106" y="770939"/>
                  </a:lnTo>
                  <a:lnTo>
                    <a:pt x="10294754" y="757322"/>
                  </a:lnTo>
                  <a:lnTo>
                    <a:pt x="10249164" y="743107"/>
                  </a:lnTo>
                  <a:lnTo>
                    <a:pt x="10203056" y="728374"/>
                  </a:lnTo>
                  <a:lnTo>
                    <a:pt x="10156668" y="713443"/>
                  </a:lnTo>
                  <a:lnTo>
                    <a:pt x="10109764" y="698551"/>
                  </a:lnTo>
                  <a:lnTo>
                    <a:pt x="10062621" y="684098"/>
                  </a:lnTo>
                  <a:lnTo>
                    <a:pt x="10015039" y="670321"/>
                  </a:lnTo>
                  <a:lnTo>
                    <a:pt x="9967100" y="657739"/>
                  </a:lnTo>
                  <a:lnTo>
                    <a:pt x="9918761" y="646789"/>
                  </a:lnTo>
                  <a:lnTo>
                    <a:pt x="9869985" y="634605"/>
                  </a:lnTo>
                  <a:lnTo>
                    <a:pt x="9820930" y="616847"/>
                  </a:lnTo>
                  <a:lnTo>
                    <a:pt x="9771518" y="593952"/>
                  </a:lnTo>
                  <a:lnTo>
                    <a:pt x="9721786" y="566598"/>
                  </a:lnTo>
                  <a:lnTo>
                    <a:pt x="9671696" y="535341"/>
                  </a:lnTo>
                  <a:lnTo>
                    <a:pt x="9621248" y="500780"/>
                  </a:lnTo>
                  <a:lnTo>
                    <a:pt x="9570481" y="463591"/>
                  </a:lnTo>
                  <a:lnTo>
                    <a:pt x="9519395" y="424411"/>
                  </a:lnTo>
                  <a:lnTo>
                    <a:pt x="9467992" y="383837"/>
                  </a:lnTo>
                  <a:lnTo>
                    <a:pt x="9416309" y="342507"/>
                  </a:lnTo>
                  <a:lnTo>
                    <a:pt x="9364268" y="301097"/>
                  </a:lnTo>
                  <a:lnTo>
                    <a:pt x="9311949" y="260165"/>
                  </a:lnTo>
                  <a:lnTo>
                    <a:pt x="9259311" y="220388"/>
                  </a:lnTo>
                  <a:lnTo>
                    <a:pt x="9206394" y="182323"/>
                  </a:lnTo>
                  <a:lnTo>
                    <a:pt x="9153198" y="146567"/>
                  </a:lnTo>
                  <a:lnTo>
                    <a:pt x="9099723" y="113598"/>
                  </a:lnTo>
                  <a:lnTo>
                    <a:pt x="9045970" y="84014"/>
                  </a:lnTo>
                  <a:lnTo>
                    <a:pt x="8991898" y="58213"/>
                  </a:lnTo>
                  <a:lnTo>
                    <a:pt x="8937628" y="36672"/>
                  </a:lnTo>
                  <a:lnTo>
                    <a:pt x="8883079" y="19789"/>
                  </a:lnTo>
                  <a:lnTo>
                    <a:pt x="8828251" y="7844"/>
                  </a:lnTo>
                  <a:lnTo>
                    <a:pt x="8773183" y="1195"/>
                  </a:lnTo>
                  <a:lnTo>
                    <a:pt x="8717878" y="0"/>
                  </a:lnTo>
                  <a:lnTo>
                    <a:pt x="8662332" y="4460"/>
                  </a:lnTo>
                  <a:lnTo>
                    <a:pt x="8606548" y="14573"/>
                  </a:lnTo>
                  <a:lnTo>
                    <a:pt x="8550566" y="30380"/>
                  </a:lnTo>
                  <a:lnTo>
                    <a:pt x="8494304" y="51802"/>
                  </a:lnTo>
                  <a:lnTo>
                    <a:pt x="8437883" y="78639"/>
                  </a:lnTo>
                  <a:lnTo>
                    <a:pt x="8381224" y="110572"/>
                  </a:lnTo>
                  <a:lnTo>
                    <a:pt x="8324365" y="147284"/>
                  </a:lnTo>
                  <a:lnTo>
                    <a:pt x="8267307" y="188216"/>
                  </a:lnTo>
                  <a:lnTo>
                    <a:pt x="8210050" y="232771"/>
                  </a:lnTo>
                  <a:lnTo>
                    <a:pt x="8152594" y="280193"/>
                  </a:lnTo>
                  <a:lnTo>
                    <a:pt x="8094939" y="329646"/>
                  </a:lnTo>
                  <a:lnTo>
                    <a:pt x="8037124" y="380094"/>
                  </a:lnTo>
                  <a:lnTo>
                    <a:pt x="7979150" y="432135"/>
                  </a:lnTo>
                  <a:lnTo>
                    <a:pt x="7920978" y="490069"/>
                  </a:lnTo>
                  <a:lnTo>
                    <a:pt x="7862646" y="552900"/>
                  </a:lnTo>
                  <a:lnTo>
                    <a:pt x="7804194" y="619276"/>
                  </a:lnTo>
                  <a:lnTo>
                    <a:pt x="7745544" y="687841"/>
                  </a:lnTo>
                  <a:lnTo>
                    <a:pt x="7686774" y="757242"/>
                  </a:lnTo>
                  <a:lnTo>
                    <a:pt x="7627844" y="826285"/>
                  </a:lnTo>
                  <a:lnTo>
                    <a:pt x="7568756" y="893815"/>
                  </a:lnTo>
                  <a:lnTo>
                    <a:pt x="7509587" y="958677"/>
                  </a:lnTo>
                  <a:lnTo>
                    <a:pt x="7450260" y="1019876"/>
                  </a:lnTo>
                  <a:lnTo>
                    <a:pt x="7390813" y="1076495"/>
                  </a:lnTo>
                  <a:lnTo>
                    <a:pt x="7331286" y="1127621"/>
                  </a:lnTo>
                  <a:lnTo>
                    <a:pt x="7271601" y="1172614"/>
                  </a:lnTo>
                  <a:lnTo>
                    <a:pt x="7211835" y="1210759"/>
                  </a:lnTo>
                  <a:lnTo>
                    <a:pt x="7151990" y="1241577"/>
                  </a:lnTo>
                  <a:lnTo>
                    <a:pt x="7092025" y="1264591"/>
                  </a:lnTo>
                  <a:lnTo>
                    <a:pt x="7031981" y="1279602"/>
                  </a:lnTo>
                  <a:lnTo>
                    <a:pt x="6971817" y="1286451"/>
                  </a:lnTo>
                  <a:lnTo>
                    <a:pt x="6911614" y="1285137"/>
                  </a:lnTo>
                  <a:lnTo>
                    <a:pt x="6851331" y="1275820"/>
                  </a:lnTo>
                  <a:lnTo>
                    <a:pt x="6791008" y="1258738"/>
                  </a:lnTo>
                  <a:lnTo>
                    <a:pt x="6730566" y="1234370"/>
                  </a:lnTo>
                  <a:lnTo>
                    <a:pt x="6670123" y="1203393"/>
                  </a:lnTo>
                  <a:lnTo>
                    <a:pt x="6609601" y="1166522"/>
                  </a:lnTo>
                  <a:lnTo>
                    <a:pt x="6549000" y="1124754"/>
                  </a:lnTo>
                  <a:lnTo>
                    <a:pt x="6488398" y="1079243"/>
                  </a:lnTo>
                  <a:lnTo>
                    <a:pt x="6427796" y="1031263"/>
                  </a:lnTo>
                  <a:lnTo>
                    <a:pt x="6367115" y="982368"/>
                  </a:lnTo>
                  <a:lnTo>
                    <a:pt x="6306434" y="934269"/>
                  </a:lnTo>
                  <a:lnTo>
                    <a:pt x="6245713" y="888798"/>
                  </a:lnTo>
                  <a:lnTo>
                    <a:pt x="6184952" y="848065"/>
                  </a:lnTo>
                  <a:lnTo>
                    <a:pt x="6124230" y="814300"/>
                  </a:lnTo>
                  <a:lnTo>
                    <a:pt x="6063509" y="786348"/>
                  </a:lnTo>
                  <a:lnTo>
                    <a:pt x="6002748" y="761024"/>
                  </a:lnTo>
                  <a:lnTo>
                    <a:pt x="5942027" y="738169"/>
                  </a:lnTo>
                  <a:lnTo>
                    <a:pt x="5881346" y="717703"/>
                  </a:lnTo>
                  <a:lnTo>
                    <a:pt x="5820625" y="699467"/>
                  </a:lnTo>
                  <a:lnTo>
                    <a:pt x="5759984" y="683381"/>
                  </a:lnTo>
                  <a:lnTo>
                    <a:pt x="5699342" y="669246"/>
                  </a:lnTo>
                  <a:lnTo>
                    <a:pt x="5638741" y="656903"/>
                  </a:lnTo>
                  <a:lnTo>
                    <a:pt x="5578179" y="646192"/>
                  </a:lnTo>
                  <a:lnTo>
                    <a:pt x="5517657" y="636915"/>
                  </a:lnTo>
                  <a:lnTo>
                    <a:pt x="5457174" y="628911"/>
                  </a:lnTo>
                  <a:lnTo>
                    <a:pt x="5396772" y="621943"/>
                  </a:lnTo>
                  <a:lnTo>
                    <a:pt x="5336409" y="615851"/>
                  </a:lnTo>
                  <a:lnTo>
                    <a:pt x="5276126" y="610436"/>
                  </a:lnTo>
                  <a:lnTo>
                    <a:pt x="5215923" y="605539"/>
                  </a:lnTo>
                  <a:lnTo>
                    <a:pt x="5155799" y="600920"/>
                  </a:lnTo>
                  <a:lnTo>
                    <a:pt x="5095755" y="596421"/>
                  </a:lnTo>
                  <a:lnTo>
                    <a:pt x="5035790" y="591881"/>
                  </a:lnTo>
                  <a:lnTo>
                    <a:pt x="4975905" y="587103"/>
                  </a:lnTo>
                  <a:lnTo>
                    <a:pt x="4916140" y="581927"/>
                  </a:lnTo>
                  <a:lnTo>
                    <a:pt x="4856493" y="576154"/>
                  </a:lnTo>
                  <a:lnTo>
                    <a:pt x="4796927" y="569624"/>
                  </a:lnTo>
                  <a:lnTo>
                    <a:pt x="4737480" y="562218"/>
                  </a:lnTo>
                  <a:lnTo>
                    <a:pt x="4678193" y="553776"/>
                  </a:lnTo>
                  <a:lnTo>
                    <a:pt x="4618985" y="544141"/>
                  </a:lnTo>
                  <a:lnTo>
                    <a:pt x="4559936" y="533111"/>
                  </a:lnTo>
                  <a:lnTo>
                    <a:pt x="4501007" y="520649"/>
                  </a:lnTo>
                  <a:lnTo>
                    <a:pt x="4442236" y="506553"/>
                  </a:lnTo>
                  <a:lnTo>
                    <a:pt x="4383586" y="490746"/>
                  </a:lnTo>
                  <a:lnTo>
                    <a:pt x="4325094" y="473067"/>
                  </a:lnTo>
                  <a:lnTo>
                    <a:pt x="4266762" y="453397"/>
                  </a:lnTo>
                  <a:lnTo>
                    <a:pt x="4208629" y="432135"/>
                  </a:lnTo>
                  <a:lnTo>
                    <a:pt x="4150616" y="416805"/>
                  </a:lnTo>
                  <a:lnTo>
                    <a:pt x="4092801" y="409041"/>
                  </a:lnTo>
                  <a:lnTo>
                    <a:pt x="4035186" y="407648"/>
                  </a:lnTo>
                  <a:lnTo>
                    <a:pt x="3977730" y="411669"/>
                  </a:lnTo>
                  <a:lnTo>
                    <a:pt x="3920473" y="420031"/>
                  </a:lnTo>
                  <a:lnTo>
                    <a:pt x="3863375" y="431896"/>
                  </a:lnTo>
                  <a:lnTo>
                    <a:pt x="3806516" y="446429"/>
                  </a:lnTo>
                  <a:lnTo>
                    <a:pt x="3749856" y="462874"/>
                  </a:lnTo>
                  <a:lnTo>
                    <a:pt x="3693435" y="480473"/>
                  </a:lnTo>
                  <a:lnTo>
                    <a:pt x="3637214" y="498709"/>
                  </a:lnTo>
                  <a:lnTo>
                    <a:pt x="3581191" y="516946"/>
                  </a:lnTo>
                  <a:lnTo>
                    <a:pt x="3525407" y="534664"/>
                  </a:lnTo>
                  <a:lnTo>
                    <a:pt x="3469863" y="551507"/>
                  </a:lnTo>
                  <a:lnTo>
                    <a:pt x="3414556" y="566996"/>
                  </a:lnTo>
                  <a:lnTo>
                    <a:pt x="3359489" y="580852"/>
                  </a:lnTo>
                  <a:lnTo>
                    <a:pt x="3304701" y="592757"/>
                  </a:lnTo>
                  <a:lnTo>
                    <a:pt x="3250112" y="602513"/>
                  </a:lnTo>
                  <a:lnTo>
                    <a:pt x="3195841" y="609839"/>
                  </a:lnTo>
                  <a:lnTo>
                    <a:pt x="3141809" y="614657"/>
                  </a:lnTo>
                  <a:lnTo>
                    <a:pt x="3088056" y="616807"/>
                  </a:lnTo>
                  <a:lnTo>
                    <a:pt x="3034542" y="616210"/>
                  </a:lnTo>
                  <a:lnTo>
                    <a:pt x="2981346" y="612865"/>
                  </a:lnTo>
                  <a:lnTo>
                    <a:pt x="2928429" y="606733"/>
                  </a:lnTo>
                  <a:lnTo>
                    <a:pt x="2875791" y="597814"/>
                  </a:lnTo>
                  <a:lnTo>
                    <a:pt x="2823471" y="586148"/>
                  </a:lnTo>
                  <a:lnTo>
                    <a:pt x="2771470" y="571853"/>
                  </a:lnTo>
                  <a:lnTo>
                    <a:pt x="2719748" y="554971"/>
                  </a:lnTo>
                  <a:lnTo>
                    <a:pt x="2668344" y="535620"/>
                  </a:lnTo>
                  <a:lnTo>
                    <a:pt x="2617259" y="513919"/>
                  </a:lnTo>
                  <a:lnTo>
                    <a:pt x="2566492" y="490069"/>
                  </a:lnTo>
                  <a:lnTo>
                    <a:pt x="2516083" y="464188"/>
                  </a:lnTo>
                  <a:lnTo>
                    <a:pt x="2465954" y="436435"/>
                  </a:lnTo>
                  <a:lnTo>
                    <a:pt x="2416222" y="407050"/>
                  </a:lnTo>
                  <a:lnTo>
                    <a:pt x="2366809" y="376152"/>
                  </a:lnTo>
                  <a:lnTo>
                    <a:pt x="2317754" y="344179"/>
                  </a:lnTo>
                  <a:lnTo>
                    <a:pt x="2269058" y="314953"/>
                  </a:lnTo>
                  <a:lnTo>
                    <a:pt x="2220720" y="289948"/>
                  </a:lnTo>
                  <a:lnTo>
                    <a:pt x="2172740" y="269044"/>
                  </a:lnTo>
                  <a:lnTo>
                    <a:pt x="2125159" y="252162"/>
                  </a:lnTo>
                  <a:lnTo>
                    <a:pt x="2077936" y="239062"/>
                  </a:lnTo>
                  <a:lnTo>
                    <a:pt x="2031111" y="229705"/>
                  </a:lnTo>
                  <a:lnTo>
                    <a:pt x="1984644" y="223852"/>
                  </a:lnTo>
                  <a:lnTo>
                    <a:pt x="1938616" y="221343"/>
                  </a:lnTo>
                  <a:lnTo>
                    <a:pt x="1892945" y="221980"/>
                  </a:lnTo>
                  <a:lnTo>
                    <a:pt x="1847713" y="225564"/>
                  </a:lnTo>
                  <a:lnTo>
                    <a:pt x="1802879" y="231895"/>
                  </a:lnTo>
                  <a:lnTo>
                    <a:pt x="1758443" y="240774"/>
                  </a:lnTo>
                  <a:lnTo>
                    <a:pt x="1714445" y="251923"/>
                  </a:lnTo>
                  <a:lnTo>
                    <a:pt x="1670885" y="265222"/>
                  </a:lnTo>
                  <a:lnTo>
                    <a:pt x="1627724" y="280432"/>
                  </a:lnTo>
                  <a:lnTo>
                    <a:pt x="1585000" y="297314"/>
                  </a:lnTo>
                  <a:lnTo>
                    <a:pt x="1542754" y="315670"/>
                  </a:lnTo>
                  <a:lnTo>
                    <a:pt x="1500946" y="335300"/>
                  </a:lnTo>
                  <a:lnTo>
                    <a:pt x="1459576" y="355965"/>
                  </a:lnTo>
                  <a:lnTo>
                    <a:pt x="1418684" y="377506"/>
                  </a:lnTo>
                  <a:lnTo>
                    <a:pt x="1378230" y="399684"/>
                  </a:lnTo>
                  <a:lnTo>
                    <a:pt x="1338253" y="422380"/>
                  </a:lnTo>
                  <a:lnTo>
                    <a:pt x="1298755" y="445354"/>
                  </a:lnTo>
                  <a:lnTo>
                    <a:pt x="1259734" y="468448"/>
                  </a:lnTo>
                  <a:lnTo>
                    <a:pt x="1221231" y="491502"/>
                  </a:lnTo>
                  <a:lnTo>
                    <a:pt x="1183205" y="514357"/>
                  </a:lnTo>
                  <a:lnTo>
                    <a:pt x="1145618" y="536854"/>
                  </a:lnTo>
                  <a:lnTo>
                    <a:pt x="1108588" y="558913"/>
                  </a:lnTo>
                  <a:lnTo>
                    <a:pt x="1072076" y="580295"/>
                  </a:lnTo>
                  <a:lnTo>
                    <a:pt x="1036041" y="600999"/>
                  </a:lnTo>
                  <a:lnTo>
                    <a:pt x="1000524" y="620828"/>
                  </a:lnTo>
                  <a:lnTo>
                    <a:pt x="965525" y="639742"/>
                  </a:lnTo>
                  <a:lnTo>
                    <a:pt x="931083" y="657619"/>
                  </a:lnTo>
                  <a:lnTo>
                    <a:pt x="897159" y="674382"/>
                  </a:lnTo>
                  <a:lnTo>
                    <a:pt x="863793" y="689951"/>
                  </a:lnTo>
                  <a:lnTo>
                    <a:pt x="830943" y="704325"/>
                  </a:lnTo>
                  <a:lnTo>
                    <a:pt x="798652" y="717385"/>
                  </a:lnTo>
                  <a:lnTo>
                    <a:pt x="766917" y="729131"/>
                  </a:lnTo>
                  <a:lnTo>
                    <a:pt x="735741" y="739483"/>
                  </a:lnTo>
                  <a:lnTo>
                    <a:pt x="705121" y="748482"/>
                  </a:lnTo>
                  <a:lnTo>
                    <a:pt x="675099" y="756127"/>
                  </a:lnTo>
                  <a:lnTo>
                    <a:pt x="645635" y="762299"/>
                  </a:lnTo>
                  <a:lnTo>
                    <a:pt x="616767" y="767156"/>
                  </a:lnTo>
                  <a:lnTo>
                    <a:pt x="588497" y="770581"/>
                  </a:lnTo>
                  <a:lnTo>
                    <a:pt x="560784" y="772651"/>
                  </a:lnTo>
                  <a:lnTo>
                    <a:pt x="533669" y="773408"/>
                  </a:lnTo>
                  <a:lnTo>
                    <a:pt x="507190" y="772810"/>
                  </a:lnTo>
                  <a:lnTo>
                    <a:pt x="481309" y="771019"/>
                  </a:lnTo>
                  <a:lnTo>
                    <a:pt x="456025" y="767953"/>
                  </a:lnTo>
                  <a:lnTo>
                    <a:pt x="431379" y="763772"/>
                  </a:lnTo>
                  <a:lnTo>
                    <a:pt x="407329" y="759193"/>
                  </a:lnTo>
                  <a:lnTo>
                    <a:pt x="383956" y="754733"/>
                  </a:lnTo>
                  <a:lnTo>
                    <a:pt x="361181" y="750433"/>
                  </a:lnTo>
                  <a:lnTo>
                    <a:pt x="339043" y="746252"/>
                  </a:lnTo>
                  <a:lnTo>
                    <a:pt x="317581" y="742191"/>
                  </a:lnTo>
                  <a:lnTo>
                    <a:pt x="296757" y="738289"/>
                  </a:lnTo>
                  <a:lnTo>
                    <a:pt x="276570" y="734546"/>
                  </a:lnTo>
                  <a:lnTo>
                    <a:pt x="257099" y="730923"/>
                  </a:lnTo>
                  <a:lnTo>
                    <a:pt x="238226" y="727419"/>
                  </a:lnTo>
                  <a:lnTo>
                    <a:pt x="220069" y="724114"/>
                  </a:lnTo>
                  <a:lnTo>
                    <a:pt x="202589" y="720929"/>
                  </a:lnTo>
                  <a:lnTo>
                    <a:pt x="185787" y="717863"/>
                  </a:lnTo>
                  <a:lnTo>
                    <a:pt x="169701" y="714996"/>
                  </a:lnTo>
                  <a:lnTo>
                    <a:pt x="154251" y="712249"/>
                  </a:lnTo>
                  <a:lnTo>
                    <a:pt x="139519" y="709621"/>
                  </a:lnTo>
                  <a:lnTo>
                    <a:pt x="125543" y="707152"/>
                  </a:lnTo>
                  <a:lnTo>
                    <a:pt x="112205" y="704843"/>
                  </a:lnTo>
                  <a:lnTo>
                    <a:pt x="99622" y="702653"/>
                  </a:lnTo>
                  <a:lnTo>
                    <a:pt x="87757" y="700582"/>
                  </a:lnTo>
                  <a:lnTo>
                    <a:pt x="76608" y="698711"/>
                  </a:lnTo>
                  <a:lnTo>
                    <a:pt x="66216" y="696919"/>
                  </a:lnTo>
                  <a:lnTo>
                    <a:pt x="56540" y="695286"/>
                  </a:lnTo>
                  <a:lnTo>
                    <a:pt x="47621" y="693773"/>
                  </a:lnTo>
                  <a:lnTo>
                    <a:pt x="39459" y="692420"/>
                  </a:lnTo>
                  <a:lnTo>
                    <a:pt x="32013" y="691145"/>
                  </a:lnTo>
                  <a:lnTo>
                    <a:pt x="25364" y="690070"/>
                  </a:lnTo>
                  <a:lnTo>
                    <a:pt x="19431" y="689075"/>
                  </a:lnTo>
                  <a:lnTo>
                    <a:pt x="14334" y="688239"/>
                  </a:lnTo>
                  <a:lnTo>
                    <a:pt x="9954" y="687522"/>
                  </a:lnTo>
                  <a:lnTo>
                    <a:pt x="6371" y="686925"/>
                  </a:lnTo>
                  <a:lnTo>
                    <a:pt x="3584" y="686487"/>
                  </a:lnTo>
                  <a:lnTo>
                    <a:pt x="1593" y="686128"/>
                  </a:lnTo>
                  <a:lnTo>
                    <a:pt x="398" y="685969"/>
                  </a:lnTo>
                  <a:lnTo>
                    <a:pt x="0" y="68589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799B829-82E8-3D15-2651-88605AABF047}"/>
                </a:ext>
              </a:extLst>
            </p:cNvPr>
            <p:cNvSpPr/>
            <p:nvPr/>
          </p:nvSpPr>
          <p:spPr>
            <a:xfrm>
              <a:off x="1513" y="3073751"/>
              <a:ext cx="12187779" cy="1196504"/>
            </a:xfrm>
            <a:custGeom>
              <a:avLst/>
              <a:gdLst>
                <a:gd name="connsiteX0" fmla="*/ 12187780 w 12187779"/>
                <a:gd name="connsiteY0" fmla="*/ 539761 h 1196504"/>
                <a:gd name="connsiteX1" fmla="*/ 12187381 w 12187779"/>
                <a:gd name="connsiteY1" fmla="*/ 539681 h 1196504"/>
                <a:gd name="connsiteX2" fmla="*/ 12186226 w 12187779"/>
                <a:gd name="connsiteY2" fmla="*/ 539522 h 1196504"/>
                <a:gd name="connsiteX3" fmla="*/ 12184116 w 12187779"/>
                <a:gd name="connsiteY3" fmla="*/ 539203 h 1196504"/>
                <a:gd name="connsiteX4" fmla="*/ 12181369 w 12187779"/>
                <a:gd name="connsiteY4" fmla="*/ 538725 h 1196504"/>
                <a:gd name="connsiteX5" fmla="*/ 12177825 w 12187779"/>
                <a:gd name="connsiteY5" fmla="*/ 538208 h 1196504"/>
                <a:gd name="connsiteX6" fmla="*/ 12173365 w 12187779"/>
                <a:gd name="connsiteY6" fmla="*/ 537531 h 1196504"/>
                <a:gd name="connsiteX7" fmla="*/ 12168269 w 12187779"/>
                <a:gd name="connsiteY7" fmla="*/ 536774 h 1196504"/>
                <a:gd name="connsiteX8" fmla="*/ 12162376 w 12187779"/>
                <a:gd name="connsiteY8" fmla="*/ 535898 h 1196504"/>
                <a:gd name="connsiteX9" fmla="*/ 12155687 w 12187779"/>
                <a:gd name="connsiteY9" fmla="*/ 534943 h 1196504"/>
                <a:gd name="connsiteX10" fmla="*/ 12148360 w 12187779"/>
                <a:gd name="connsiteY10" fmla="*/ 533868 h 1196504"/>
                <a:gd name="connsiteX11" fmla="*/ 12140079 w 12187779"/>
                <a:gd name="connsiteY11" fmla="*/ 532793 h 1196504"/>
                <a:gd name="connsiteX12" fmla="*/ 12131200 w 12187779"/>
                <a:gd name="connsiteY12" fmla="*/ 531638 h 1196504"/>
                <a:gd name="connsiteX13" fmla="*/ 12121484 w 12187779"/>
                <a:gd name="connsiteY13" fmla="*/ 530404 h 1196504"/>
                <a:gd name="connsiteX14" fmla="*/ 12111132 w 12187779"/>
                <a:gd name="connsiteY14" fmla="*/ 529169 h 1196504"/>
                <a:gd name="connsiteX15" fmla="*/ 12100023 w 12187779"/>
                <a:gd name="connsiteY15" fmla="*/ 527935 h 1196504"/>
                <a:gd name="connsiteX16" fmla="*/ 12088077 w 12187779"/>
                <a:gd name="connsiteY16" fmla="*/ 526701 h 1196504"/>
                <a:gd name="connsiteX17" fmla="*/ 12075496 w 12187779"/>
                <a:gd name="connsiteY17" fmla="*/ 525506 h 1196504"/>
                <a:gd name="connsiteX18" fmla="*/ 12062276 w 12187779"/>
                <a:gd name="connsiteY18" fmla="*/ 524391 h 1196504"/>
                <a:gd name="connsiteX19" fmla="*/ 12048260 w 12187779"/>
                <a:gd name="connsiteY19" fmla="*/ 523356 h 1196504"/>
                <a:gd name="connsiteX20" fmla="*/ 12033448 w 12187779"/>
                <a:gd name="connsiteY20" fmla="*/ 522440 h 1196504"/>
                <a:gd name="connsiteX21" fmla="*/ 12018119 w 12187779"/>
                <a:gd name="connsiteY21" fmla="*/ 521684 h 1196504"/>
                <a:gd name="connsiteX22" fmla="*/ 12001992 w 12187779"/>
                <a:gd name="connsiteY22" fmla="*/ 521166 h 1196504"/>
                <a:gd name="connsiteX23" fmla="*/ 11985110 w 12187779"/>
                <a:gd name="connsiteY23" fmla="*/ 520848 h 1196504"/>
                <a:gd name="connsiteX24" fmla="*/ 11967671 w 12187779"/>
                <a:gd name="connsiteY24" fmla="*/ 520848 h 1196504"/>
                <a:gd name="connsiteX25" fmla="*/ 11949474 w 12187779"/>
                <a:gd name="connsiteY25" fmla="*/ 521206 h 1196504"/>
                <a:gd name="connsiteX26" fmla="*/ 11930601 w 12187779"/>
                <a:gd name="connsiteY26" fmla="*/ 522002 h 1196504"/>
                <a:gd name="connsiteX27" fmla="*/ 11911210 w 12187779"/>
                <a:gd name="connsiteY27" fmla="*/ 523237 h 1196504"/>
                <a:gd name="connsiteX28" fmla="*/ 11891023 w 12187779"/>
                <a:gd name="connsiteY28" fmla="*/ 525068 h 1196504"/>
                <a:gd name="connsiteX29" fmla="*/ 11870198 w 12187779"/>
                <a:gd name="connsiteY29" fmla="*/ 527497 h 1196504"/>
                <a:gd name="connsiteX30" fmla="*/ 11848736 w 12187779"/>
                <a:gd name="connsiteY30" fmla="*/ 530682 h 1196504"/>
                <a:gd name="connsiteX31" fmla="*/ 11826599 w 12187779"/>
                <a:gd name="connsiteY31" fmla="*/ 534664 h 1196504"/>
                <a:gd name="connsiteX32" fmla="*/ 11803783 w 12187779"/>
                <a:gd name="connsiteY32" fmla="*/ 539601 h 1196504"/>
                <a:gd name="connsiteX33" fmla="*/ 11780450 w 12187779"/>
                <a:gd name="connsiteY33" fmla="*/ 545096 h 1196504"/>
                <a:gd name="connsiteX34" fmla="*/ 11756361 w 12187779"/>
                <a:gd name="connsiteY34" fmla="*/ 551029 h 1196504"/>
                <a:gd name="connsiteX35" fmla="*/ 11731714 w 12187779"/>
                <a:gd name="connsiteY35" fmla="*/ 557320 h 1196504"/>
                <a:gd name="connsiteX36" fmla="*/ 11706430 w 12187779"/>
                <a:gd name="connsiteY36" fmla="*/ 564049 h 1196504"/>
                <a:gd name="connsiteX37" fmla="*/ 11680509 w 12187779"/>
                <a:gd name="connsiteY37" fmla="*/ 571177 h 1196504"/>
                <a:gd name="connsiteX38" fmla="*/ 11654031 w 12187779"/>
                <a:gd name="connsiteY38" fmla="*/ 578662 h 1196504"/>
                <a:gd name="connsiteX39" fmla="*/ 11626915 w 12187779"/>
                <a:gd name="connsiteY39" fmla="*/ 586506 h 1196504"/>
                <a:gd name="connsiteX40" fmla="*/ 11599283 w 12187779"/>
                <a:gd name="connsiteY40" fmla="*/ 594669 h 1196504"/>
                <a:gd name="connsiteX41" fmla="*/ 11570972 w 12187779"/>
                <a:gd name="connsiteY41" fmla="*/ 603070 h 1196504"/>
                <a:gd name="connsiteX42" fmla="*/ 11542145 w 12187779"/>
                <a:gd name="connsiteY42" fmla="*/ 611750 h 1196504"/>
                <a:gd name="connsiteX43" fmla="*/ 11512680 w 12187779"/>
                <a:gd name="connsiteY43" fmla="*/ 620669 h 1196504"/>
                <a:gd name="connsiteX44" fmla="*/ 11482658 w 12187779"/>
                <a:gd name="connsiteY44" fmla="*/ 629708 h 1196504"/>
                <a:gd name="connsiteX45" fmla="*/ 11451999 w 12187779"/>
                <a:gd name="connsiteY45" fmla="*/ 638905 h 1196504"/>
                <a:gd name="connsiteX46" fmla="*/ 11420822 w 12187779"/>
                <a:gd name="connsiteY46" fmla="*/ 648143 h 1196504"/>
                <a:gd name="connsiteX47" fmla="*/ 11389128 w 12187779"/>
                <a:gd name="connsiteY47" fmla="*/ 657420 h 1196504"/>
                <a:gd name="connsiteX48" fmla="*/ 11356757 w 12187779"/>
                <a:gd name="connsiteY48" fmla="*/ 666618 h 1196504"/>
                <a:gd name="connsiteX49" fmla="*/ 11324026 w 12187779"/>
                <a:gd name="connsiteY49" fmla="*/ 675696 h 1196504"/>
                <a:gd name="connsiteX50" fmla="*/ 11290580 w 12187779"/>
                <a:gd name="connsiteY50" fmla="*/ 684615 h 1196504"/>
                <a:gd name="connsiteX51" fmla="*/ 11256656 w 12187779"/>
                <a:gd name="connsiteY51" fmla="*/ 693296 h 1196504"/>
                <a:gd name="connsiteX52" fmla="*/ 11222215 w 12187779"/>
                <a:gd name="connsiteY52" fmla="*/ 701657 h 1196504"/>
                <a:gd name="connsiteX53" fmla="*/ 11187215 w 12187779"/>
                <a:gd name="connsiteY53" fmla="*/ 709621 h 1196504"/>
                <a:gd name="connsiteX54" fmla="*/ 11151739 w 12187779"/>
                <a:gd name="connsiteY54" fmla="*/ 717106 h 1196504"/>
                <a:gd name="connsiteX55" fmla="*/ 11115704 w 12187779"/>
                <a:gd name="connsiteY55" fmla="*/ 724074 h 1196504"/>
                <a:gd name="connsiteX56" fmla="*/ 11079151 w 12187779"/>
                <a:gd name="connsiteY56" fmla="*/ 730445 h 1196504"/>
                <a:gd name="connsiteX57" fmla="*/ 11042082 w 12187779"/>
                <a:gd name="connsiteY57" fmla="*/ 736099 h 1196504"/>
                <a:gd name="connsiteX58" fmla="*/ 11004574 w 12187779"/>
                <a:gd name="connsiteY58" fmla="*/ 740996 h 1196504"/>
                <a:gd name="connsiteX59" fmla="*/ 10966469 w 12187779"/>
                <a:gd name="connsiteY59" fmla="*/ 745058 h 1196504"/>
                <a:gd name="connsiteX60" fmla="*/ 10927966 w 12187779"/>
                <a:gd name="connsiteY60" fmla="*/ 748203 h 1196504"/>
                <a:gd name="connsiteX61" fmla="*/ 10889024 w 12187779"/>
                <a:gd name="connsiteY61" fmla="*/ 750393 h 1196504"/>
                <a:gd name="connsiteX62" fmla="*/ 10849486 w 12187779"/>
                <a:gd name="connsiteY62" fmla="*/ 751508 h 1196504"/>
                <a:gd name="connsiteX63" fmla="*/ 10809510 w 12187779"/>
                <a:gd name="connsiteY63" fmla="*/ 751588 h 1196504"/>
                <a:gd name="connsiteX64" fmla="*/ 10769016 w 12187779"/>
                <a:gd name="connsiteY64" fmla="*/ 750513 h 1196504"/>
                <a:gd name="connsiteX65" fmla="*/ 10728164 w 12187779"/>
                <a:gd name="connsiteY65" fmla="*/ 748283 h 1196504"/>
                <a:gd name="connsiteX66" fmla="*/ 10686754 w 12187779"/>
                <a:gd name="connsiteY66" fmla="*/ 744859 h 1196504"/>
                <a:gd name="connsiteX67" fmla="*/ 10644946 w 12187779"/>
                <a:gd name="connsiteY67" fmla="*/ 740240 h 1196504"/>
                <a:gd name="connsiteX68" fmla="*/ 10602780 w 12187779"/>
                <a:gd name="connsiteY68" fmla="*/ 734347 h 1196504"/>
                <a:gd name="connsiteX69" fmla="*/ 10560056 w 12187779"/>
                <a:gd name="connsiteY69" fmla="*/ 727299 h 1196504"/>
                <a:gd name="connsiteX70" fmla="*/ 10516814 w 12187779"/>
                <a:gd name="connsiteY70" fmla="*/ 719057 h 1196504"/>
                <a:gd name="connsiteX71" fmla="*/ 10473334 w 12187779"/>
                <a:gd name="connsiteY71" fmla="*/ 709660 h 1196504"/>
                <a:gd name="connsiteX72" fmla="*/ 10429296 w 12187779"/>
                <a:gd name="connsiteY72" fmla="*/ 699228 h 1196504"/>
                <a:gd name="connsiteX73" fmla="*/ 10384900 w 12187779"/>
                <a:gd name="connsiteY73" fmla="*/ 687801 h 1196504"/>
                <a:gd name="connsiteX74" fmla="*/ 10340106 w 12187779"/>
                <a:gd name="connsiteY74" fmla="*/ 675458 h 1196504"/>
                <a:gd name="connsiteX75" fmla="*/ 10294754 w 12187779"/>
                <a:gd name="connsiteY75" fmla="*/ 662437 h 1196504"/>
                <a:gd name="connsiteX76" fmla="*/ 10249164 w 12187779"/>
                <a:gd name="connsiteY76" fmla="*/ 648820 h 1196504"/>
                <a:gd name="connsiteX77" fmla="*/ 10203056 w 12187779"/>
                <a:gd name="connsiteY77" fmla="*/ 634844 h 1196504"/>
                <a:gd name="connsiteX78" fmla="*/ 10156668 w 12187779"/>
                <a:gd name="connsiteY78" fmla="*/ 620709 h 1196504"/>
                <a:gd name="connsiteX79" fmla="*/ 10109764 w 12187779"/>
                <a:gd name="connsiteY79" fmla="*/ 606654 h 1196504"/>
                <a:gd name="connsiteX80" fmla="*/ 10062621 w 12187779"/>
                <a:gd name="connsiteY80" fmla="*/ 593076 h 1196504"/>
                <a:gd name="connsiteX81" fmla="*/ 10015039 w 12187779"/>
                <a:gd name="connsiteY81" fmla="*/ 580255 h 1196504"/>
                <a:gd name="connsiteX82" fmla="*/ 9967100 w 12187779"/>
                <a:gd name="connsiteY82" fmla="*/ 568549 h 1196504"/>
                <a:gd name="connsiteX83" fmla="*/ 9918761 w 12187779"/>
                <a:gd name="connsiteY83" fmla="*/ 558475 h 1196504"/>
                <a:gd name="connsiteX84" fmla="*/ 9869985 w 12187779"/>
                <a:gd name="connsiteY84" fmla="*/ 547366 h 1196504"/>
                <a:gd name="connsiteX85" fmla="*/ 9820930 w 12187779"/>
                <a:gd name="connsiteY85" fmla="*/ 531280 h 1196504"/>
                <a:gd name="connsiteX86" fmla="*/ 9771518 w 12187779"/>
                <a:gd name="connsiteY86" fmla="*/ 510654 h 1196504"/>
                <a:gd name="connsiteX87" fmla="*/ 9721786 w 12187779"/>
                <a:gd name="connsiteY87" fmla="*/ 486048 h 1196504"/>
                <a:gd name="connsiteX88" fmla="*/ 9671696 w 12187779"/>
                <a:gd name="connsiteY88" fmla="*/ 458016 h 1196504"/>
                <a:gd name="connsiteX89" fmla="*/ 9621248 w 12187779"/>
                <a:gd name="connsiteY89" fmla="*/ 427078 h 1196504"/>
                <a:gd name="connsiteX90" fmla="*/ 9570481 w 12187779"/>
                <a:gd name="connsiteY90" fmla="*/ 393911 h 1196504"/>
                <a:gd name="connsiteX91" fmla="*/ 9519395 w 12187779"/>
                <a:gd name="connsiteY91" fmla="*/ 359031 h 1196504"/>
                <a:gd name="connsiteX92" fmla="*/ 9467992 w 12187779"/>
                <a:gd name="connsiteY92" fmla="*/ 323036 h 1196504"/>
                <a:gd name="connsiteX93" fmla="*/ 9416309 w 12187779"/>
                <a:gd name="connsiteY93" fmla="*/ 286524 h 1196504"/>
                <a:gd name="connsiteX94" fmla="*/ 9364268 w 12187779"/>
                <a:gd name="connsiteY94" fmla="*/ 250051 h 1196504"/>
                <a:gd name="connsiteX95" fmla="*/ 9311949 w 12187779"/>
                <a:gd name="connsiteY95" fmla="*/ 214176 h 1196504"/>
                <a:gd name="connsiteX96" fmla="*/ 9259311 w 12187779"/>
                <a:gd name="connsiteY96" fmla="*/ 179496 h 1196504"/>
                <a:gd name="connsiteX97" fmla="*/ 9206394 w 12187779"/>
                <a:gd name="connsiteY97" fmla="*/ 146527 h 1196504"/>
                <a:gd name="connsiteX98" fmla="*/ 9153198 w 12187779"/>
                <a:gd name="connsiteY98" fmla="*/ 115788 h 1196504"/>
                <a:gd name="connsiteX99" fmla="*/ 9099723 w 12187779"/>
                <a:gd name="connsiteY99" fmla="*/ 87757 h 1196504"/>
                <a:gd name="connsiteX100" fmla="*/ 9045970 w 12187779"/>
                <a:gd name="connsiteY100" fmla="*/ 62911 h 1196504"/>
                <a:gd name="connsiteX101" fmla="*/ 8991898 w 12187779"/>
                <a:gd name="connsiteY101" fmla="*/ 41689 h 1196504"/>
                <a:gd name="connsiteX102" fmla="*/ 8937628 w 12187779"/>
                <a:gd name="connsiteY102" fmla="*/ 24448 h 1196504"/>
                <a:gd name="connsiteX103" fmla="*/ 8883079 w 12187779"/>
                <a:gd name="connsiteY103" fmla="*/ 11587 h 1196504"/>
                <a:gd name="connsiteX104" fmla="*/ 8828251 w 12187779"/>
                <a:gd name="connsiteY104" fmla="*/ 3345 h 1196504"/>
                <a:gd name="connsiteX105" fmla="*/ 8773183 w 12187779"/>
                <a:gd name="connsiteY105" fmla="*/ 0 h 1196504"/>
                <a:gd name="connsiteX106" fmla="*/ 8717878 w 12187779"/>
                <a:gd name="connsiteY106" fmla="*/ 1712 h 1196504"/>
                <a:gd name="connsiteX107" fmla="*/ 8662332 w 12187779"/>
                <a:gd name="connsiteY107" fmla="*/ 8601 h 1196504"/>
                <a:gd name="connsiteX108" fmla="*/ 8606548 w 12187779"/>
                <a:gd name="connsiteY108" fmla="*/ 20785 h 1196504"/>
                <a:gd name="connsiteX109" fmla="*/ 8550566 w 12187779"/>
                <a:gd name="connsiteY109" fmla="*/ 38105 h 1196504"/>
                <a:gd name="connsiteX110" fmla="*/ 8494304 w 12187779"/>
                <a:gd name="connsiteY110" fmla="*/ 60602 h 1196504"/>
                <a:gd name="connsiteX111" fmla="*/ 8437883 w 12187779"/>
                <a:gd name="connsiteY111" fmla="*/ 87956 h 1196504"/>
                <a:gd name="connsiteX112" fmla="*/ 8381224 w 12187779"/>
                <a:gd name="connsiteY112" fmla="*/ 119929 h 1196504"/>
                <a:gd name="connsiteX113" fmla="*/ 8324365 w 12187779"/>
                <a:gd name="connsiteY113" fmla="*/ 156163 h 1196504"/>
                <a:gd name="connsiteX114" fmla="*/ 8267307 w 12187779"/>
                <a:gd name="connsiteY114" fmla="*/ 196099 h 1196504"/>
                <a:gd name="connsiteX115" fmla="*/ 8210050 w 12187779"/>
                <a:gd name="connsiteY115" fmla="*/ 239221 h 1196504"/>
                <a:gd name="connsiteX116" fmla="*/ 8152594 w 12187779"/>
                <a:gd name="connsiteY116" fmla="*/ 284812 h 1196504"/>
                <a:gd name="connsiteX117" fmla="*/ 8094939 w 12187779"/>
                <a:gd name="connsiteY117" fmla="*/ 331955 h 1196504"/>
                <a:gd name="connsiteX118" fmla="*/ 8037124 w 12187779"/>
                <a:gd name="connsiteY118" fmla="*/ 379776 h 1196504"/>
                <a:gd name="connsiteX119" fmla="*/ 7979150 w 12187779"/>
                <a:gd name="connsiteY119" fmla="*/ 428711 h 1196504"/>
                <a:gd name="connsiteX120" fmla="*/ 7920978 w 12187779"/>
                <a:gd name="connsiteY120" fmla="*/ 482862 h 1196504"/>
                <a:gd name="connsiteX121" fmla="*/ 7862646 w 12187779"/>
                <a:gd name="connsiteY121" fmla="*/ 541194 h 1196504"/>
                <a:gd name="connsiteX122" fmla="*/ 7804194 w 12187779"/>
                <a:gd name="connsiteY122" fmla="*/ 602552 h 1196504"/>
                <a:gd name="connsiteX123" fmla="*/ 7745544 w 12187779"/>
                <a:gd name="connsiteY123" fmla="*/ 665623 h 1196504"/>
                <a:gd name="connsiteX124" fmla="*/ 7686774 w 12187779"/>
                <a:gd name="connsiteY124" fmla="*/ 729250 h 1196504"/>
                <a:gd name="connsiteX125" fmla="*/ 7627844 w 12187779"/>
                <a:gd name="connsiteY125" fmla="*/ 792281 h 1196504"/>
                <a:gd name="connsiteX126" fmla="*/ 7568756 w 12187779"/>
                <a:gd name="connsiteY126" fmla="*/ 853679 h 1196504"/>
                <a:gd name="connsiteX127" fmla="*/ 7509587 w 12187779"/>
                <a:gd name="connsiteY127" fmla="*/ 912369 h 1196504"/>
                <a:gd name="connsiteX128" fmla="*/ 7450260 w 12187779"/>
                <a:gd name="connsiteY128" fmla="*/ 967476 h 1196504"/>
                <a:gd name="connsiteX129" fmla="*/ 7390813 w 12187779"/>
                <a:gd name="connsiteY129" fmla="*/ 1018163 h 1196504"/>
                <a:gd name="connsiteX130" fmla="*/ 7331286 w 12187779"/>
                <a:gd name="connsiteY130" fmla="*/ 1063595 h 1196504"/>
                <a:gd name="connsiteX131" fmla="*/ 7271601 w 12187779"/>
                <a:gd name="connsiteY131" fmla="*/ 1103133 h 1196504"/>
                <a:gd name="connsiteX132" fmla="*/ 7211835 w 12187779"/>
                <a:gd name="connsiteY132" fmla="*/ 1136221 h 1196504"/>
                <a:gd name="connsiteX133" fmla="*/ 7151990 w 12187779"/>
                <a:gd name="connsiteY133" fmla="*/ 1162421 h 1196504"/>
                <a:gd name="connsiteX134" fmla="*/ 7092025 w 12187779"/>
                <a:gd name="connsiteY134" fmla="*/ 1181334 h 1196504"/>
                <a:gd name="connsiteX135" fmla="*/ 7031981 w 12187779"/>
                <a:gd name="connsiteY135" fmla="*/ 1192722 h 1196504"/>
                <a:gd name="connsiteX136" fmla="*/ 6971817 w 12187779"/>
                <a:gd name="connsiteY136" fmla="*/ 1196504 h 1196504"/>
                <a:gd name="connsiteX137" fmla="*/ 6911614 w 12187779"/>
                <a:gd name="connsiteY137" fmla="*/ 1192722 h 1196504"/>
                <a:gd name="connsiteX138" fmla="*/ 6851331 w 12187779"/>
                <a:gd name="connsiteY138" fmla="*/ 1181493 h 1196504"/>
                <a:gd name="connsiteX139" fmla="*/ 6791008 w 12187779"/>
                <a:gd name="connsiteY139" fmla="*/ 1163177 h 1196504"/>
                <a:gd name="connsiteX140" fmla="*/ 6730566 w 12187779"/>
                <a:gd name="connsiteY140" fmla="*/ 1138132 h 1196504"/>
                <a:gd name="connsiteX141" fmla="*/ 6670123 w 12187779"/>
                <a:gd name="connsiteY141" fmla="*/ 1107035 h 1196504"/>
                <a:gd name="connsiteX142" fmla="*/ 6609601 w 12187779"/>
                <a:gd name="connsiteY142" fmla="*/ 1070642 h 1196504"/>
                <a:gd name="connsiteX143" fmla="*/ 6549000 w 12187779"/>
                <a:gd name="connsiteY143" fmla="*/ 1029830 h 1196504"/>
                <a:gd name="connsiteX144" fmla="*/ 6488398 w 12187779"/>
                <a:gd name="connsiteY144" fmla="*/ 985712 h 1196504"/>
                <a:gd name="connsiteX145" fmla="*/ 6427796 w 12187779"/>
                <a:gd name="connsiteY145" fmla="*/ 939564 h 1196504"/>
                <a:gd name="connsiteX146" fmla="*/ 6367115 w 12187779"/>
                <a:gd name="connsiteY146" fmla="*/ 892819 h 1196504"/>
                <a:gd name="connsiteX147" fmla="*/ 6306434 w 12187779"/>
                <a:gd name="connsiteY147" fmla="*/ 847069 h 1196504"/>
                <a:gd name="connsiteX148" fmla="*/ 6245713 w 12187779"/>
                <a:gd name="connsiteY148" fmla="*/ 804107 h 1196504"/>
                <a:gd name="connsiteX149" fmla="*/ 6184952 w 12187779"/>
                <a:gd name="connsiteY149" fmla="*/ 765882 h 1196504"/>
                <a:gd name="connsiteX150" fmla="*/ 6124230 w 12187779"/>
                <a:gd name="connsiteY150" fmla="*/ 734546 h 1196504"/>
                <a:gd name="connsiteX151" fmla="*/ 6063509 w 12187779"/>
                <a:gd name="connsiteY151" fmla="*/ 709302 h 1196504"/>
                <a:gd name="connsiteX152" fmla="*/ 6002748 w 12187779"/>
                <a:gd name="connsiteY152" fmla="*/ 687363 h 1196504"/>
                <a:gd name="connsiteX153" fmla="*/ 5942027 w 12187779"/>
                <a:gd name="connsiteY153" fmla="*/ 668490 h 1196504"/>
                <a:gd name="connsiteX154" fmla="*/ 5881346 w 12187779"/>
                <a:gd name="connsiteY154" fmla="*/ 652523 h 1196504"/>
                <a:gd name="connsiteX155" fmla="*/ 5820625 w 12187779"/>
                <a:gd name="connsiteY155" fmla="*/ 639224 h 1196504"/>
                <a:gd name="connsiteX156" fmla="*/ 5759984 w 12187779"/>
                <a:gd name="connsiteY156" fmla="*/ 628314 h 1196504"/>
                <a:gd name="connsiteX157" fmla="*/ 5699342 w 12187779"/>
                <a:gd name="connsiteY157" fmla="*/ 619634 h 1196504"/>
                <a:gd name="connsiteX158" fmla="*/ 5638741 w 12187779"/>
                <a:gd name="connsiteY158" fmla="*/ 612825 h 1196504"/>
                <a:gd name="connsiteX159" fmla="*/ 5578179 w 12187779"/>
                <a:gd name="connsiteY159" fmla="*/ 607729 h 1196504"/>
                <a:gd name="connsiteX160" fmla="*/ 5517657 w 12187779"/>
                <a:gd name="connsiteY160" fmla="*/ 604026 h 1196504"/>
                <a:gd name="connsiteX161" fmla="*/ 5457174 w 12187779"/>
                <a:gd name="connsiteY161" fmla="*/ 601477 h 1196504"/>
                <a:gd name="connsiteX162" fmla="*/ 5396772 w 12187779"/>
                <a:gd name="connsiteY162" fmla="*/ 599845 h 1196504"/>
                <a:gd name="connsiteX163" fmla="*/ 5336409 w 12187779"/>
                <a:gd name="connsiteY163" fmla="*/ 598849 h 1196504"/>
                <a:gd name="connsiteX164" fmla="*/ 5276126 w 12187779"/>
                <a:gd name="connsiteY164" fmla="*/ 598292 h 1196504"/>
                <a:gd name="connsiteX165" fmla="*/ 5215923 w 12187779"/>
                <a:gd name="connsiteY165" fmla="*/ 597894 h 1196504"/>
                <a:gd name="connsiteX166" fmla="*/ 5155799 w 12187779"/>
                <a:gd name="connsiteY166" fmla="*/ 597496 h 1196504"/>
                <a:gd name="connsiteX167" fmla="*/ 5095755 w 12187779"/>
                <a:gd name="connsiteY167" fmla="*/ 596858 h 1196504"/>
                <a:gd name="connsiteX168" fmla="*/ 5035790 w 12187779"/>
                <a:gd name="connsiteY168" fmla="*/ 595783 h 1196504"/>
                <a:gd name="connsiteX169" fmla="*/ 4975905 w 12187779"/>
                <a:gd name="connsiteY169" fmla="*/ 594071 h 1196504"/>
                <a:gd name="connsiteX170" fmla="*/ 4916140 w 12187779"/>
                <a:gd name="connsiteY170" fmla="*/ 591603 h 1196504"/>
                <a:gd name="connsiteX171" fmla="*/ 4856493 w 12187779"/>
                <a:gd name="connsiteY171" fmla="*/ 588099 h 1196504"/>
                <a:gd name="connsiteX172" fmla="*/ 4796927 w 12187779"/>
                <a:gd name="connsiteY172" fmla="*/ 583440 h 1196504"/>
                <a:gd name="connsiteX173" fmla="*/ 4737480 w 12187779"/>
                <a:gd name="connsiteY173" fmla="*/ 577507 h 1196504"/>
                <a:gd name="connsiteX174" fmla="*/ 4678193 w 12187779"/>
                <a:gd name="connsiteY174" fmla="*/ 570181 h 1196504"/>
                <a:gd name="connsiteX175" fmla="*/ 4618985 w 12187779"/>
                <a:gd name="connsiteY175" fmla="*/ 561222 h 1196504"/>
                <a:gd name="connsiteX176" fmla="*/ 4559936 w 12187779"/>
                <a:gd name="connsiteY176" fmla="*/ 550591 h 1196504"/>
                <a:gd name="connsiteX177" fmla="*/ 4501007 w 12187779"/>
                <a:gd name="connsiteY177" fmla="*/ 538128 h 1196504"/>
                <a:gd name="connsiteX178" fmla="*/ 4442236 w 12187779"/>
                <a:gd name="connsiteY178" fmla="*/ 523794 h 1196504"/>
                <a:gd name="connsiteX179" fmla="*/ 4383586 w 12187779"/>
                <a:gd name="connsiteY179" fmla="*/ 507429 h 1196504"/>
                <a:gd name="connsiteX180" fmla="*/ 4325094 w 12187779"/>
                <a:gd name="connsiteY180" fmla="*/ 488954 h 1196504"/>
                <a:gd name="connsiteX181" fmla="*/ 4266762 w 12187779"/>
                <a:gd name="connsiteY181" fmla="*/ 468289 h 1196504"/>
                <a:gd name="connsiteX182" fmla="*/ 4208629 w 12187779"/>
                <a:gd name="connsiteY182" fmla="*/ 445872 h 1196504"/>
                <a:gd name="connsiteX183" fmla="*/ 4150616 w 12187779"/>
                <a:gd name="connsiteY183" fmla="*/ 429029 h 1196504"/>
                <a:gd name="connsiteX184" fmla="*/ 4092801 w 12187779"/>
                <a:gd name="connsiteY184" fmla="*/ 419394 h 1196504"/>
                <a:gd name="connsiteX185" fmla="*/ 4035186 w 12187779"/>
                <a:gd name="connsiteY185" fmla="*/ 415810 h 1196504"/>
                <a:gd name="connsiteX186" fmla="*/ 3977730 w 12187779"/>
                <a:gd name="connsiteY186" fmla="*/ 417363 h 1196504"/>
                <a:gd name="connsiteX187" fmla="*/ 3920473 w 12187779"/>
                <a:gd name="connsiteY187" fmla="*/ 423097 h 1196504"/>
                <a:gd name="connsiteX188" fmla="*/ 3863375 w 12187779"/>
                <a:gd name="connsiteY188" fmla="*/ 432095 h 1196504"/>
                <a:gd name="connsiteX189" fmla="*/ 3806516 w 12187779"/>
                <a:gd name="connsiteY189" fmla="*/ 443602 h 1196504"/>
                <a:gd name="connsiteX190" fmla="*/ 3749856 w 12187779"/>
                <a:gd name="connsiteY190" fmla="*/ 456901 h 1196504"/>
                <a:gd name="connsiteX191" fmla="*/ 3693435 w 12187779"/>
                <a:gd name="connsiteY191" fmla="*/ 471315 h 1196504"/>
                <a:gd name="connsiteX192" fmla="*/ 3637214 w 12187779"/>
                <a:gd name="connsiteY192" fmla="*/ 486286 h 1196504"/>
                <a:gd name="connsiteX193" fmla="*/ 3581191 w 12187779"/>
                <a:gd name="connsiteY193" fmla="*/ 501258 h 1196504"/>
                <a:gd name="connsiteX194" fmla="*/ 3525407 w 12187779"/>
                <a:gd name="connsiteY194" fmla="*/ 515711 h 1196504"/>
                <a:gd name="connsiteX195" fmla="*/ 3469863 w 12187779"/>
                <a:gd name="connsiteY195" fmla="*/ 529329 h 1196504"/>
                <a:gd name="connsiteX196" fmla="*/ 3414556 w 12187779"/>
                <a:gd name="connsiteY196" fmla="*/ 541632 h 1196504"/>
                <a:gd name="connsiteX197" fmla="*/ 3359489 w 12187779"/>
                <a:gd name="connsiteY197" fmla="*/ 552343 h 1196504"/>
                <a:gd name="connsiteX198" fmla="*/ 3304701 w 12187779"/>
                <a:gd name="connsiteY198" fmla="*/ 561262 h 1196504"/>
                <a:gd name="connsiteX199" fmla="*/ 3250112 w 12187779"/>
                <a:gd name="connsiteY199" fmla="*/ 568071 h 1196504"/>
                <a:gd name="connsiteX200" fmla="*/ 3195841 w 12187779"/>
                <a:gd name="connsiteY200" fmla="*/ 572570 h 1196504"/>
                <a:gd name="connsiteX201" fmla="*/ 3141809 w 12187779"/>
                <a:gd name="connsiteY201" fmla="*/ 574720 h 1196504"/>
                <a:gd name="connsiteX202" fmla="*/ 3088056 w 12187779"/>
                <a:gd name="connsiteY202" fmla="*/ 574322 h 1196504"/>
                <a:gd name="connsiteX203" fmla="*/ 3034542 w 12187779"/>
                <a:gd name="connsiteY203" fmla="*/ 571415 h 1196504"/>
                <a:gd name="connsiteX204" fmla="*/ 2981346 w 12187779"/>
                <a:gd name="connsiteY204" fmla="*/ 565801 h 1196504"/>
                <a:gd name="connsiteX205" fmla="*/ 2928429 w 12187779"/>
                <a:gd name="connsiteY205" fmla="*/ 557639 h 1196504"/>
                <a:gd name="connsiteX206" fmla="*/ 2875791 w 12187779"/>
                <a:gd name="connsiteY206" fmla="*/ 546808 h 1196504"/>
                <a:gd name="connsiteX207" fmla="*/ 2823471 w 12187779"/>
                <a:gd name="connsiteY207" fmla="*/ 533470 h 1196504"/>
                <a:gd name="connsiteX208" fmla="*/ 2771470 w 12187779"/>
                <a:gd name="connsiteY208" fmla="*/ 517622 h 1196504"/>
                <a:gd name="connsiteX209" fmla="*/ 2719748 w 12187779"/>
                <a:gd name="connsiteY209" fmla="*/ 499386 h 1196504"/>
                <a:gd name="connsiteX210" fmla="*/ 2668344 w 12187779"/>
                <a:gd name="connsiteY210" fmla="*/ 478880 h 1196504"/>
                <a:gd name="connsiteX211" fmla="*/ 2617259 w 12187779"/>
                <a:gd name="connsiteY211" fmla="*/ 456224 h 1196504"/>
                <a:gd name="connsiteX212" fmla="*/ 2566492 w 12187779"/>
                <a:gd name="connsiteY212" fmla="*/ 431538 h 1196504"/>
                <a:gd name="connsiteX213" fmla="*/ 2516083 w 12187779"/>
                <a:gd name="connsiteY213" fmla="*/ 405020 h 1196504"/>
                <a:gd name="connsiteX214" fmla="*/ 2465954 w 12187779"/>
                <a:gd name="connsiteY214" fmla="*/ 376829 h 1196504"/>
                <a:gd name="connsiteX215" fmla="*/ 2416222 w 12187779"/>
                <a:gd name="connsiteY215" fmla="*/ 347126 h 1196504"/>
                <a:gd name="connsiteX216" fmla="*/ 2366809 w 12187779"/>
                <a:gd name="connsiteY216" fmla="*/ 316148 h 1196504"/>
                <a:gd name="connsiteX217" fmla="*/ 2317754 w 12187779"/>
                <a:gd name="connsiteY217" fmla="*/ 284215 h 1196504"/>
                <a:gd name="connsiteX218" fmla="*/ 2269058 w 12187779"/>
                <a:gd name="connsiteY218" fmla="*/ 255029 h 1196504"/>
                <a:gd name="connsiteX219" fmla="*/ 2220720 w 12187779"/>
                <a:gd name="connsiteY219" fmla="*/ 230023 h 1196504"/>
                <a:gd name="connsiteX220" fmla="*/ 2172740 w 12187779"/>
                <a:gd name="connsiteY220" fmla="*/ 209119 h 1196504"/>
                <a:gd name="connsiteX221" fmla="*/ 2125159 w 12187779"/>
                <a:gd name="connsiteY221" fmla="*/ 192197 h 1196504"/>
                <a:gd name="connsiteX222" fmla="*/ 2077936 w 12187779"/>
                <a:gd name="connsiteY222" fmla="*/ 179097 h 1196504"/>
                <a:gd name="connsiteX223" fmla="*/ 2031111 w 12187779"/>
                <a:gd name="connsiteY223" fmla="*/ 169661 h 1196504"/>
                <a:gd name="connsiteX224" fmla="*/ 1984644 w 12187779"/>
                <a:gd name="connsiteY224" fmla="*/ 163728 h 1196504"/>
                <a:gd name="connsiteX225" fmla="*/ 1938616 w 12187779"/>
                <a:gd name="connsiteY225" fmla="*/ 161140 h 1196504"/>
                <a:gd name="connsiteX226" fmla="*/ 1892945 w 12187779"/>
                <a:gd name="connsiteY226" fmla="*/ 161697 h 1196504"/>
                <a:gd name="connsiteX227" fmla="*/ 1847713 w 12187779"/>
                <a:gd name="connsiteY227" fmla="*/ 165201 h 1196504"/>
                <a:gd name="connsiteX228" fmla="*/ 1802879 w 12187779"/>
                <a:gd name="connsiteY228" fmla="*/ 171452 h 1196504"/>
                <a:gd name="connsiteX229" fmla="*/ 1758443 w 12187779"/>
                <a:gd name="connsiteY229" fmla="*/ 180252 h 1196504"/>
                <a:gd name="connsiteX230" fmla="*/ 1714445 w 12187779"/>
                <a:gd name="connsiteY230" fmla="*/ 191361 h 1196504"/>
                <a:gd name="connsiteX231" fmla="*/ 1670885 w 12187779"/>
                <a:gd name="connsiteY231" fmla="*/ 204620 h 1196504"/>
                <a:gd name="connsiteX232" fmla="*/ 1627724 w 12187779"/>
                <a:gd name="connsiteY232" fmla="*/ 219751 h 1196504"/>
                <a:gd name="connsiteX233" fmla="*/ 1585000 w 12187779"/>
                <a:gd name="connsiteY233" fmla="*/ 236593 h 1196504"/>
                <a:gd name="connsiteX234" fmla="*/ 1542754 w 12187779"/>
                <a:gd name="connsiteY234" fmla="*/ 254909 h 1196504"/>
                <a:gd name="connsiteX235" fmla="*/ 1500946 w 12187779"/>
                <a:gd name="connsiteY235" fmla="*/ 274499 h 1196504"/>
                <a:gd name="connsiteX236" fmla="*/ 1459576 w 12187779"/>
                <a:gd name="connsiteY236" fmla="*/ 295164 h 1196504"/>
                <a:gd name="connsiteX237" fmla="*/ 1418684 w 12187779"/>
                <a:gd name="connsiteY237" fmla="*/ 316665 h 1196504"/>
                <a:gd name="connsiteX238" fmla="*/ 1378230 w 12187779"/>
                <a:gd name="connsiteY238" fmla="*/ 338883 h 1196504"/>
                <a:gd name="connsiteX239" fmla="*/ 1338253 w 12187779"/>
                <a:gd name="connsiteY239" fmla="*/ 361539 h 1196504"/>
                <a:gd name="connsiteX240" fmla="*/ 1298755 w 12187779"/>
                <a:gd name="connsiteY240" fmla="*/ 384554 h 1196504"/>
                <a:gd name="connsiteX241" fmla="*/ 1259734 w 12187779"/>
                <a:gd name="connsiteY241" fmla="*/ 407648 h 1196504"/>
                <a:gd name="connsiteX242" fmla="*/ 1221231 w 12187779"/>
                <a:gd name="connsiteY242" fmla="*/ 430741 h 1196504"/>
                <a:gd name="connsiteX243" fmla="*/ 1183205 w 12187779"/>
                <a:gd name="connsiteY243" fmla="*/ 453636 h 1196504"/>
                <a:gd name="connsiteX244" fmla="*/ 1145618 w 12187779"/>
                <a:gd name="connsiteY244" fmla="*/ 476213 h 1196504"/>
                <a:gd name="connsiteX245" fmla="*/ 1108588 w 12187779"/>
                <a:gd name="connsiteY245" fmla="*/ 498311 h 1196504"/>
                <a:gd name="connsiteX246" fmla="*/ 1072076 w 12187779"/>
                <a:gd name="connsiteY246" fmla="*/ 519773 h 1196504"/>
                <a:gd name="connsiteX247" fmla="*/ 1036041 w 12187779"/>
                <a:gd name="connsiteY247" fmla="*/ 540557 h 1196504"/>
                <a:gd name="connsiteX248" fmla="*/ 1000524 w 12187779"/>
                <a:gd name="connsiteY248" fmla="*/ 560466 h 1196504"/>
                <a:gd name="connsiteX249" fmla="*/ 965525 w 12187779"/>
                <a:gd name="connsiteY249" fmla="*/ 579458 h 1196504"/>
                <a:gd name="connsiteX250" fmla="*/ 931083 w 12187779"/>
                <a:gd name="connsiteY250" fmla="*/ 597416 h 1196504"/>
                <a:gd name="connsiteX251" fmla="*/ 897159 w 12187779"/>
                <a:gd name="connsiteY251" fmla="*/ 614259 h 1196504"/>
                <a:gd name="connsiteX252" fmla="*/ 863793 w 12187779"/>
                <a:gd name="connsiteY252" fmla="*/ 629946 h 1196504"/>
                <a:gd name="connsiteX253" fmla="*/ 830943 w 12187779"/>
                <a:gd name="connsiteY253" fmla="*/ 644400 h 1196504"/>
                <a:gd name="connsiteX254" fmla="*/ 798652 w 12187779"/>
                <a:gd name="connsiteY254" fmla="*/ 657580 h 1196504"/>
                <a:gd name="connsiteX255" fmla="*/ 766917 w 12187779"/>
                <a:gd name="connsiteY255" fmla="*/ 669405 h 1196504"/>
                <a:gd name="connsiteX256" fmla="*/ 735741 w 12187779"/>
                <a:gd name="connsiteY256" fmla="*/ 679877 h 1196504"/>
                <a:gd name="connsiteX257" fmla="*/ 705121 w 12187779"/>
                <a:gd name="connsiteY257" fmla="*/ 688995 h 1196504"/>
                <a:gd name="connsiteX258" fmla="*/ 675099 w 12187779"/>
                <a:gd name="connsiteY258" fmla="*/ 696680 h 1196504"/>
                <a:gd name="connsiteX259" fmla="*/ 645635 w 12187779"/>
                <a:gd name="connsiteY259" fmla="*/ 703011 h 1196504"/>
                <a:gd name="connsiteX260" fmla="*/ 616767 w 12187779"/>
                <a:gd name="connsiteY260" fmla="*/ 707948 h 1196504"/>
                <a:gd name="connsiteX261" fmla="*/ 588497 w 12187779"/>
                <a:gd name="connsiteY261" fmla="*/ 711452 h 1196504"/>
                <a:gd name="connsiteX262" fmla="*/ 560784 w 12187779"/>
                <a:gd name="connsiteY262" fmla="*/ 713642 h 1196504"/>
                <a:gd name="connsiteX263" fmla="*/ 533669 w 12187779"/>
                <a:gd name="connsiteY263" fmla="*/ 714478 h 1196504"/>
                <a:gd name="connsiteX264" fmla="*/ 507190 w 12187779"/>
                <a:gd name="connsiteY264" fmla="*/ 714000 h 1196504"/>
                <a:gd name="connsiteX265" fmla="*/ 481309 w 12187779"/>
                <a:gd name="connsiteY265" fmla="*/ 712249 h 1196504"/>
                <a:gd name="connsiteX266" fmla="*/ 456025 w 12187779"/>
                <a:gd name="connsiteY266" fmla="*/ 709302 h 1196504"/>
                <a:gd name="connsiteX267" fmla="*/ 431379 w 12187779"/>
                <a:gd name="connsiteY267" fmla="*/ 705201 h 1196504"/>
                <a:gd name="connsiteX268" fmla="*/ 407329 w 12187779"/>
                <a:gd name="connsiteY268" fmla="*/ 700662 h 1196504"/>
                <a:gd name="connsiteX269" fmla="*/ 383956 w 12187779"/>
                <a:gd name="connsiteY269" fmla="*/ 696282 h 1196504"/>
                <a:gd name="connsiteX270" fmla="*/ 361181 w 12187779"/>
                <a:gd name="connsiteY270" fmla="*/ 691982 h 1196504"/>
                <a:gd name="connsiteX271" fmla="*/ 339043 w 12187779"/>
                <a:gd name="connsiteY271" fmla="*/ 687841 h 1196504"/>
                <a:gd name="connsiteX272" fmla="*/ 317581 w 12187779"/>
                <a:gd name="connsiteY272" fmla="*/ 683779 h 1196504"/>
                <a:gd name="connsiteX273" fmla="*/ 296757 w 12187779"/>
                <a:gd name="connsiteY273" fmla="*/ 679877 h 1196504"/>
                <a:gd name="connsiteX274" fmla="*/ 276570 w 12187779"/>
                <a:gd name="connsiteY274" fmla="*/ 676095 h 1196504"/>
                <a:gd name="connsiteX275" fmla="*/ 257099 w 12187779"/>
                <a:gd name="connsiteY275" fmla="*/ 672431 h 1196504"/>
                <a:gd name="connsiteX276" fmla="*/ 238226 w 12187779"/>
                <a:gd name="connsiteY276" fmla="*/ 668967 h 1196504"/>
                <a:gd name="connsiteX277" fmla="*/ 220069 w 12187779"/>
                <a:gd name="connsiteY277" fmla="*/ 665583 h 1196504"/>
                <a:gd name="connsiteX278" fmla="*/ 202589 w 12187779"/>
                <a:gd name="connsiteY278" fmla="*/ 662358 h 1196504"/>
                <a:gd name="connsiteX279" fmla="*/ 185787 w 12187779"/>
                <a:gd name="connsiteY279" fmla="*/ 659252 h 1196504"/>
                <a:gd name="connsiteX280" fmla="*/ 169701 w 12187779"/>
                <a:gd name="connsiteY280" fmla="*/ 656305 h 1196504"/>
                <a:gd name="connsiteX281" fmla="*/ 154251 w 12187779"/>
                <a:gd name="connsiteY281" fmla="*/ 653518 h 1196504"/>
                <a:gd name="connsiteX282" fmla="*/ 139519 w 12187779"/>
                <a:gd name="connsiteY282" fmla="*/ 650850 h 1196504"/>
                <a:gd name="connsiteX283" fmla="*/ 125543 w 12187779"/>
                <a:gd name="connsiteY283" fmla="*/ 648342 h 1196504"/>
                <a:gd name="connsiteX284" fmla="*/ 112205 w 12187779"/>
                <a:gd name="connsiteY284" fmla="*/ 645953 h 1196504"/>
                <a:gd name="connsiteX285" fmla="*/ 99622 w 12187779"/>
                <a:gd name="connsiteY285" fmla="*/ 643723 h 1196504"/>
                <a:gd name="connsiteX286" fmla="*/ 87757 w 12187779"/>
                <a:gd name="connsiteY286" fmla="*/ 641613 h 1196504"/>
                <a:gd name="connsiteX287" fmla="*/ 76608 w 12187779"/>
                <a:gd name="connsiteY287" fmla="*/ 639662 h 1196504"/>
                <a:gd name="connsiteX288" fmla="*/ 66216 w 12187779"/>
                <a:gd name="connsiteY288" fmla="*/ 637830 h 1196504"/>
                <a:gd name="connsiteX289" fmla="*/ 56540 w 12187779"/>
                <a:gd name="connsiteY289" fmla="*/ 636158 h 1196504"/>
                <a:gd name="connsiteX290" fmla="*/ 47621 w 12187779"/>
                <a:gd name="connsiteY290" fmla="*/ 634605 h 1196504"/>
                <a:gd name="connsiteX291" fmla="*/ 39459 w 12187779"/>
                <a:gd name="connsiteY291" fmla="*/ 633172 h 1196504"/>
                <a:gd name="connsiteX292" fmla="*/ 32013 w 12187779"/>
                <a:gd name="connsiteY292" fmla="*/ 631898 h 1196504"/>
                <a:gd name="connsiteX293" fmla="*/ 25364 w 12187779"/>
                <a:gd name="connsiteY293" fmla="*/ 630743 h 1196504"/>
                <a:gd name="connsiteX294" fmla="*/ 19431 w 12187779"/>
                <a:gd name="connsiteY294" fmla="*/ 629747 h 1196504"/>
                <a:gd name="connsiteX295" fmla="*/ 14334 w 12187779"/>
                <a:gd name="connsiteY295" fmla="*/ 628871 h 1196504"/>
                <a:gd name="connsiteX296" fmla="*/ 9954 w 12187779"/>
                <a:gd name="connsiteY296" fmla="*/ 628155 h 1196504"/>
                <a:gd name="connsiteX297" fmla="*/ 6371 w 12187779"/>
                <a:gd name="connsiteY297" fmla="*/ 627518 h 1196504"/>
                <a:gd name="connsiteX298" fmla="*/ 3584 w 12187779"/>
                <a:gd name="connsiteY298" fmla="*/ 627080 h 1196504"/>
                <a:gd name="connsiteX299" fmla="*/ 1593 w 12187779"/>
                <a:gd name="connsiteY299" fmla="*/ 626721 h 1196504"/>
                <a:gd name="connsiteX300" fmla="*/ 398 w 12187779"/>
                <a:gd name="connsiteY300" fmla="*/ 626522 h 1196504"/>
                <a:gd name="connsiteX301" fmla="*/ 0 w 12187779"/>
                <a:gd name="connsiteY301" fmla="*/ 626443 h 119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196504">
                  <a:moveTo>
                    <a:pt x="12187780" y="539761"/>
                  </a:moveTo>
                  <a:lnTo>
                    <a:pt x="12187381" y="539681"/>
                  </a:lnTo>
                  <a:lnTo>
                    <a:pt x="12186226" y="539522"/>
                  </a:lnTo>
                  <a:lnTo>
                    <a:pt x="12184116" y="539203"/>
                  </a:lnTo>
                  <a:lnTo>
                    <a:pt x="12181369" y="538725"/>
                  </a:lnTo>
                  <a:lnTo>
                    <a:pt x="12177825" y="538208"/>
                  </a:lnTo>
                  <a:lnTo>
                    <a:pt x="12173365" y="537531"/>
                  </a:lnTo>
                  <a:lnTo>
                    <a:pt x="12168269" y="536774"/>
                  </a:lnTo>
                  <a:lnTo>
                    <a:pt x="12162376" y="535898"/>
                  </a:lnTo>
                  <a:lnTo>
                    <a:pt x="12155687" y="534943"/>
                  </a:lnTo>
                  <a:lnTo>
                    <a:pt x="12148360" y="533868"/>
                  </a:lnTo>
                  <a:lnTo>
                    <a:pt x="12140079" y="532793"/>
                  </a:lnTo>
                  <a:lnTo>
                    <a:pt x="12131200" y="531638"/>
                  </a:lnTo>
                  <a:lnTo>
                    <a:pt x="12121484" y="530404"/>
                  </a:lnTo>
                  <a:lnTo>
                    <a:pt x="12111132" y="529169"/>
                  </a:lnTo>
                  <a:lnTo>
                    <a:pt x="12100023" y="527935"/>
                  </a:lnTo>
                  <a:lnTo>
                    <a:pt x="12088077" y="526701"/>
                  </a:lnTo>
                  <a:lnTo>
                    <a:pt x="12075496" y="525506"/>
                  </a:lnTo>
                  <a:lnTo>
                    <a:pt x="12062276" y="524391"/>
                  </a:lnTo>
                  <a:lnTo>
                    <a:pt x="12048260" y="523356"/>
                  </a:lnTo>
                  <a:lnTo>
                    <a:pt x="12033448" y="522440"/>
                  </a:lnTo>
                  <a:lnTo>
                    <a:pt x="12018119" y="521684"/>
                  </a:lnTo>
                  <a:lnTo>
                    <a:pt x="12001992" y="521166"/>
                  </a:lnTo>
                  <a:lnTo>
                    <a:pt x="11985110" y="520848"/>
                  </a:lnTo>
                  <a:lnTo>
                    <a:pt x="11967671" y="520848"/>
                  </a:lnTo>
                  <a:lnTo>
                    <a:pt x="11949474" y="521206"/>
                  </a:lnTo>
                  <a:lnTo>
                    <a:pt x="11930601" y="522002"/>
                  </a:lnTo>
                  <a:lnTo>
                    <a:pt x="11911210" y="523237"/>
                  </a:lnTo>
                  <a:lnTo>
                    <a:pt x="11891023" y="525068"/>
                  </a:lnTo>
                  <a:lnTo>
                    <a:pt x="11870198" y="527497"/>
                  </a:lnTo>
                  <a:lnTo>
                    <a:pt x="11848736" y="530682"/>
                  </a:lnTo>
                  <a:lnTo>
                    <a:pt x="11826599" y="534664"/>
                  </a:lnTo>
                  <a:lnTo>
                    <a:pt x="11803783" y="539601"/>
                  </a:lnTo>
                  <a:lnTo>
                    <a:pt x="11780450" y="545096"/>
                  </a:lnTo>
                  <a:lnTo>
                    <a:pt x="11756361" y="551029"/>
                  </a:lnTo>
                  <a:lnTo>
                    <a:pt x="11731714" y="557320"/>
                  </a:lnTo>
                  <a:lnTo>
                    <a:pt x="11706430" y="564049"/>
                  </a:lnTo>
                  <a:lnTo>
                    <a:pt x="11680509" y="571177"/>
                  </a:lnTo>
                  <a:lnTo>
                    <a:pt x="11654031" y="578662"/>
                  </a:lnTo>
                  <a:lnTo>
                    <a:pt x="11626915" y="586506"/>
                  </a:lnTo>
                  <a:lnTo>
                    <a:pt x="11599283" y="594669"/>
                  </a:lnTo>
                  <a:lnTo>
                    <a:pt x="11570972" y="603070"/>
                  </a:lnTo>
                  <a:lnTo>
                    <a:pt x="11542145" y="611750"/>
                  </a:lnTo>
                  <a:lnTo>
                    <a:pt x="11512680" y="620669"/>
                  </a:lnTo>
                  <a:lnTo>
                    <a:pt x="11482658" y="629708"/>
                  </a:lnTo>
                  <a:lnTo>
                    <a:pt x="11451999" y="638905"/>
                  </a:lnTo>
                  <a:lnTo>
                    <a:pt x="11420822" y="648143"/>
                  </a:lnTo>
                  <a:lnTo>
                    <a:pt x="11389128" y="657420"/>
                  </a:lnTo>
                  <a:lnTo>
                    <a:pt x="11356757" y="666618"/>
                  </a:lnTo>
                  <a:lnTo>
                    <a:pt x="11324026" y="675696"/>
                  </a:lnTo>
                  <a:lnTo>
                    <a:pt x="11290580" y="684615"/>
                  </a:lnTo>
                  <a:lnTo>
                    <a:pt x="11256656" y="693296"/>
                  </a:lnTo>
                  <a:lnTo>
                    <a:pt x="11222215" y="701657"/>
                  </a:lnTo>
                  <a:lnTo>
                    <a:pt x="11187215" y="709621"/>
                  </a:lnTo>
                  <a:lnTo>
                    <a:pt x="11151739" y="717106"/>
                  </a:lnTo>
                  <a:lnTo>
                    <a:pt x="11115704" y="724074"/>
                  </a:lnTo>
                  <a:lnTo>
                    <a:pt x="11079151" y="730445"/>
                  </a:lnTo>
                  <a:lnTo>
                    <a:pt x="11042082" y="736099"/>
                  </a:lnTo>
                  <a:lnTo>
                    <a:pt x="11004574" y="740996"/>
                  </a:lnTo>
                  <a:lnTo>
                    <a:pt x="10966469" y="745058"/>
                  </a:lnTo>
                  <a:lnTo>
                    <a:pt x="10927966" y="748203"/>
                  </a:lnTo>
                  <a:lnTo>
                    <a:pt x="10889024" y="750393"/>
                  </a:lnTo>
                  <a:lnTo>
                    <a:pt x="10849486" y="751508"/>
                  </a:lnTo>
                  <a:lnTo>
                    <a:pt x="10809510" y="751588"/>
                  </a:lnTo>
                  <a:lnTo>
                    <a:pt x="10769016" y="750513"/>
                  </a:lnTo>
                  <a:lnTo>
                    <a:pt x="10728164" y="748283"/>
                  </a:lnTo>
                  <a:lnTo>
                    <a:pt x="10686754" y="744859"/>
                  </a:lnTo>
                  <a:lnTo>
                    <a:pt x="10644946" y="740240"/>
                  </a:lnTo>
                  <a:lnTo>
                    <a:pt x="10602780" y="734347"/>
                  </a:lnTo>
                  <a:lnTo>
                    <a:pt x="10560056" y="727299"/>
                  </a:lnTo>
                  <a:lnTo>
                    <a:pt x="10516814" y="719057"/>
                  </a:lnTo>
                  <a:lnTo>
                    <a:pt x="10473334" y="709660"/>
                  </a:lnTo>
                  <a:lnTo>
                    <a:pt x="10429296" y="699228"/>
                  </a:lnTo>
                  <a:lnTo>
                    <a:pt x="10384900" y="687801"/>
                  </a:lnTo>
                  <a:lnTo>
                    <a:pt x="10340106" y="675458"/>
                  </a:lnTo>
                  <a:lnTo>
                    <a:pt x="10294754" y="662437"/>
                  </a:lnTo>
                  <a:lnTo>
                    <a:pt x="10249164" y="648820"/>
                  </a:lnTo>
                  <a:lnTo>
                    <a:pt x="10203056" y="634844"/>
                  </a:lnTo>
                  <a:lnTo>
                    <a:pt x="10156668" y="620709"/>
                  </a:lnTo>
                  <a:lnTo>
                    <a:pt x="10109764" y="606654"/>
                  </a:lnTo>
                  <a:lnTo>
                    <a:pt x="10062621" y="593076"/>
                  </a:lnTo>
                  <a:lnTo>
                    <a:pt x="10015039" y="580255"/>
                  </a:lnTo>
                  <a:lnTo>
                    <a:pt x="9967100" y="568549"/>
                  </a:lnTo>
                  <a:lnTo>
                    <a:pt x="9918761" y="558475"/>
                  </a:lnTo>
                  <a:lnTo>
                    <a:pt x="9869985" y="547366"/>
                  </a:lnTo>
                  <a:lnTo>
                    <a:pt x="9820930" y="531280"/>
                  </a:lnTo>
                  <a:lnTo>
                    <a:pt x="9771518" y="510654"/>
                  </a:lnTo>
                  <a:lnTo>
                    <a:pt x="9721786" y="486048"/>
                  </a:lnTo>
                  <a:lnTo>
                    <a:pt x="9671696" y="458016"/>
                  </a:lnTo>
                  <a:lnTo>
                    <a:pt x="9621248" y="427078"/>
                  </a:lnTo>
                  <a:lnTo>
                    <a:pt x="9570481" y="393911"/>
                  </a:lnTo>
                  <a:lnTo>
                    <a:pt x="9519395" y="359031"/>
                  </a:lnTo>
                  <a:lnTo>
                    <a:pt x="9467992" y="323036"/>
                  </a:lnTo>
                  <a:lnTo>
                    <a:pt x="9416309" y="286524"/>
                  </a:lnTo>
                  <a:lnTo>
                    <a:pt x="9364268" y="250051"/>
                  </a:lnTo>
                  <a:lnTo>
                    <a:pt x="9311949" y="214176"/>
                  </a:lnTo>
                  <a:lnTo>
                    <a:pt x="9259311" y="179496"/>
                  </a:lnTo>
                  <a:lnTo>
                    <a:pt x="9206394" y="146527"/>
                  </a:lnTo>
                  <a:lnTo>
                    <a:pt x="9153198" y="115788"/>
                  </a:lnTo>
                  <a:lnTo>
                    <a:pt x="9099723" y="87757"/>
                  </a:lnTo>
                  <a:lnTo>
                    <a:pt x="9045970" y="62911"/>
                  </a:lnTo>
                  <a:lnTo>
                    <a:pt x="8991898" y="41689"/>
                  </a:lnTo>
                  <a:lnTo>
                    <a:pt x="8937628" y="24448"/>
                  </a:lnTo>
                  <a:lnTo>
                    <a:pt x="8883079" y="11587"/>
                  </a:lnTo>
                  <a:lnTo>
                    <a:pt x="8828251" y="3345"/>
                  </a:lnTo>
                  <a:lnTo>
                    <a:pt x="8773183" y="0"/>
                  </a:lnTo>
                  <a:lnTo>
                    <a:pt x="8717878" y="1712"/>
                  </a:lnTo>
                  <a:lnTo>
                    <a:pt x="8662332" y="8601"/>
                  </a:lnTo>
                  <a:lnTo>
                    <a:pt x="8606548" y="20785"/>
                  </a:lnTo>
                  <a:lnTo>
                    <a:pt x="8550566" y="38105"/>
                  </a:lnTo>
                  <a:lnTo>
                    <a:pt x="8494304" y="60602"/>
                  </a:lnTo>
                  <a:lnTo>
                    <a:pt x="8437883" y="87956"/>
                  </a:lnTo>
                  <a:lnTo>
                    <a:pt x="8381224" y="119929"/>
                  </a:lnTo>
                  <a:lnTo>
                    <a:pt x="8324365" y="156163"/>
                  </a:lnTo>
                  <a:lnTo>
                    <a:pt x="8267307" y="196099"/>
                  </a:lnTo>
                  <a:lnTo>
                    <a:pt x="8210050" y="239221"/>
                  </a:lnTo>
                  <a:lnTo>
                    <a:pt x="8152594" y="284812"/>
                  </a:lnTo>
                  <a:lnTo>
                    <a:pt x="8094939" y="331955"/>
                  </a:lnTo>
                  <a:lnTo>
                    <a:pt x="8037124" y="379776"/>
                  </a:lnTo>
                  <a:lnTo>
                    <a:pt x="7979150" y="428711"/>
                  </a:lnTo>
                  <a:lnTo>
                    <a:pt x="7920978" y="482862"/>
                  </a:lnTo>
                  <a:lnTo>
                    <a:pt x="7862646" y="541194"/>
                  </a:lnTo>
                  <a:lnTo>
                    <a:pt x="7804194" y="602552"/>
                  </a:lnTo>
                  <a:lnTo>
                    <a:pt x="7745544" y="665623"/>
                  </a:lnTo>
                  <a:lnTo>
                    <a:pt x="7686774" y="729250"/>
                  </a:lnTo>
                  <a:lnTo>
                    <a:pt x="7627844" y="792281"/>
                  </a:lnTo>
                  <a:lnTo>
                    <a:pt x="7568756" y="853679"/>
                  </a:lnTo>
                  <a:lnTo>
                    <a:pt x="7509587" y="912369"/>
                  </a:lnTo>
                  <a:lnTo>
                    <a:pt x="7450260" y="967476"/>
                  </a:lnTo>
                  <a:lnTo>
                    <a:pt x="7390813" y="1018163"/>
                  </a:lnTo>
                  <a:lnTo>
                    <a:pt x="7331286" y="1063595"/>
                  </a:lnTo>
                  <a:lnTo>
                    <a:pt x="7271601" y="1103133"/>
                  </a:lnTo>
                  <a:lnTo>
                    <a:pt x="7211835" y="1136221"/>
                  </a:lnTo>
                  <a:lnTo>
                    <a:pt x="7151990" y="1162421"/>
                  </a:lnTo>
                  <a:lnTo>
                    <a:pt x="7092025" y="1181334"/>
                  </a:lnTo>
                  <a:lnTo>
                    <a:pt x="7031981" y="1192722"/>
                  </a:lnTo>
                  <a:lnTo>
                    <a:pt x="6971817" y="1196504"/>
                  </a:lnTo>
                  <a:lnTo>
                    <a:pt x="6911614" y="1192722"/>
                  </a:lnTo>
                  <a:lnTo>
                    <a:pt x="6851331" y="1181493"/>
                  </a:lnTo>
                  <a:lnTo>
                    <a:pt x="6791008" y="1163177"/>
                  </a:lnTo>
                  <a:lnTo>
                    <a:pt x="6730566" y="1138132"/>
                  </a:lnTo>
                  <a:lnTo>
                    <a:pt x="6670123" y="1107035"/>
                  </a:lnTo>
                  <a:lnTo>
                    <a:pt x="6609601" y="1070642"/>
                  </a:lnTo>
                  <a:lnTo>
                    <a:pt x="6549000" y="1029830"/>
                  </a:lnTo>
                  <a:lnTo>
                    <a:pt x="6488398" y="985712"/>
                  </a:lnTo>
                  <a:lnTo>
                    <a:pt x="6427796" y="939564"/>
                  </a:lnTo>
                  <a:lnTo>
                    <a:pt x="6367115" y="892819"/>
                  </a:lnTo>
                  <a:lnTo>
                    <a:pt x="6306434" y="847069"/>
                  </a:lnTo>
                  <a:lnTo>
                    <a:pt x="6245713" y="804107"/>
                  </a:lnTo>
                  <a:lnTo>
                    <a:pt x="6184952" y="765882"/>
                  </a:lnTo>
                  <a:lnTo>
                    <a:pt x="6124230" y="734546"/>
                  </a:lnTo>
                  <a:lnTo>
                    <a:pt x="6063509" y="709302"/>
                  </a:lnTo>
                  <a:lnTo>
                    <a:pt x="6002748" y="687363"/>
                  </a:lnTo>
                  <a:lnTo>
                    <a:pt x="5942027" y="668490"/>
                  </a:lnTo>
                  <a:lnTo>
                    <a:pt x="5881346" y="652523"/>
                  </a:lnTo>
                  <a:lnTo>
                    <a:pt x="5820625" y="639224"/>
                  </a:lnTo>
                  <a:lnTo>
                    <a:pt x="5759984" y="628314"/>
                  </a:lnTo>
                  <a:lnTo>
                    <a:pt x="5699342" y="619634"/>
                  </a:lnTo>
                  <a:lnTo>
                    <a:pt x="5638741" y="612825"/>
                  </a:lnTo>
                  <a:lnTo>
                    <a:pt x="5578179" y="607729"/>
                  </a:lnTo>
                  <a:lnTo>
                    <a:pt x="5517657" y="604026"/>
                  </a:lnTo>
                  <a:lnTo>
                    <a:pt x="5457174" y="601477"/>
                  </a:lnTo>
                  <a:lnTo>
                    <a:pt x="5396772" y="599845"/>
                  </a:lnTo>
                  <a:lnTo>
                    <a:pt x="5336409" y="598849"/>
                  </a:lnTo>
                  <a:lnTo>
                    <a:pt x="5276126" y="598292"/>
                  </a:lnTo>
                  <a:lnTo>
                    <a:pt x="5215923" y="597894"/>
                  </a:lnTo>
                  <a:lnTo>
                    <a:pt x="5155799" y="597496"/>
                  </a:lnTo>
                  <a:lnTo>
                    <a:pt x="5095755" y="596858"/>
                  </a:lnTo>
                  <a:lnTo>
                    <a:pt x="5035790" y="595783"/>
                  </a:lnTo>
                  <a:lnTo>
                    <a:pt x="4975905" y="594071"/>
                  </a:lnTo>
                  <a:lnTo>
                    <a:pt x="4916140" y="591603"/>
                  </a:lnTo>
                  <a:lnTo>
                    <a:pt x="4856493" y="588099"/>
                  </a:lnTo>
                  <a:lnTo>
                    <a:pt x="4796927" y="583440"/>
                  </a:lnTo>
                  <a:lnTo>
                    <a:pt x="4737480" y="577507"/>
                  </a:lnTo>
                  <a:lnTo>
                    <a:pt x="4678193" y="570181"/>
                  </a:lnTo>
                  <a:lnTo>
                    <a:pt x="4618985" y="561222"/>
                  </a:lnTo>
                  <a:lnTo>
                    <a:pt x="4559936" y="550591"/>
                  </a:lnTo>
                  <a:lnTo>
                    <a:pt x="4501007" y="538128"/>
                  </a:lnTo>
                  <a:lnTo>
                    <a:pt x="4442236" y="523794"/>
                  </a:lnTo>
                  <a:lnTo>
                    <a:pt x="4383586" y="507429"/>
                  </a:lnTo>
                  <a:lnTo>
                    <a:pt x="4325094" y="488954"/>
                  </a:lnTo>
                  <a:lnTo>
                    <a:pt x="4266762" y="468289"/>
                  </a:lnTo>
                  <a:lnTo>
                    <a:pt x="4208629" y="445872"/>
                  </a:lnTo>
                  <a:lnTo>
                    <a:pt x="4150616" y="429029"/>
                  </a:lnTo>
                  <a:lnTo>
                    <a:pt x="4092801" y="419394"/>
                  </a:lnTo>
                  <a:lnTo>
                    <a:pt x="4035186" y="415810"/>
                  </a:lnTo>
                  <a:lnTo>
                    <a:pt x="3977730" y="417363"/>
                  </a:lnTo>
                  <a:lnTo>
                    <a:pt x="3920473" y="423097"/>
                  </a:lnTo>
                  <a:lnTo>
                    <a:pt x="3863375" y="432095"/>
                  </a:lnTo>
                  <a:lnTo>
                    <a:pt x="3806516" y="443602"/>
                  </a:lnTo>
                  <a:lnTo>
                    <a:pt x="3749856" y="456901"/>
                  </a:lnTo>
                  <a:lnTo>
                    <a:pt x="3693435" y="471315"/>
                  </a:lnTo>
                  <a:lnTo>
                    <a:pt x="3637214" y="486286"/>
                  </a:lnTo>
                  <a:lnTo>
                    <a:pt x="3581191" y="501258"/>
                  </a:lnTo>
                  <a:lnTo>
                    <a:pt x="3525407" y="515711"/>
                  </a:lnTo>
                  <a:lnTo>
                    <a:pt x="3469863" y="529329"/>
                  </a:lnTo>
                  <a:lnTo>
                    <a:pt x="3414556" y="541632"/>
                  </a:lnTo>
                  <a:lnTo>
                    <a:pt x="3359489" y="552343"/>
                  </a:lnTo>
                  <a:lnTo>
                    <a:pt x="3304701" y="561262"/>
                  </a:lnTo>
                  <a:lnTo>
                    <a:pt x="3250112" y="568071"/>
                  </a:lnTo>
                  <a:lnTo>
                    <a:pt x="3195841" y="572570"/>
                  </a:lnTo>
                  <a:lnTo>
                    <a:pt x="3141809" y="574720"/>
                  </a:lnTo>
                  <a:lnTo>
                    <a:pt x="3088056" y="574322"/>
                  </a:lnTo>
                  <a:lnTo>
                    <a:pt x="3034542" y="571415"/>
                  </a:lnTo>
                  <a:lnTo>
                    <a:pt x="2981346" y="565801"/>
                  </a:lnTo>
                  <a:lnTo>
                    <a:pt x="2928429" y="557639"/>
                  </a:lnTo>
                  <a:lnTo>
                    <a:pt x="2875791" y="546808"/>
                  </a:lnTo>
                  <a:lnTo>
                    <a:pt x="2823471" y="533470"/>
                  </a:lnTo>
                  <a:lnTo>
                    <a:pt x="2771470" y="517622"/>
                  </a:lnTo>
                  <a:lnTo>
                    <a:pt x="2719748" y="499386"/>
                  </a:lnTo>
                  <a:lnTo>
                    <a:pt x="2668344" y="478880"/>
                  </a:lnTo>
                  <a:lnTo>
                    <a:pt x="2617259" y="456224"/>
                  </a:lnTo>
                  <a:lnTo>
                    <a:pt x="2566492" y="431538"/>
                  </a:lnTo>
                  <a:lnTo>
                    <a:pt x="2516083" y="405020"/>
                  </a:lnTo>
                  <a:lnTo>
                    <a:pt x="2465954" y="376829"/>
                  </a:lnTo>
                  <a:lnTo>
                    <a:pt x="2416222" y="347126"/>
                  </a:lnTo>
                  <a:lnTo>
                    <a:pt x="2366809" y="316148"/>
                  </a:lnTo>
                  <a:lnTo>
                    <a:pt x="2317754" y="284215"/>
                  </a:lnTo>
                  <a:lnTo>
                    <a:pt x="2269058" y="255029"/>
                  </a:lnTo>
                  <a:lnTo>
                    <a:pt x="2220720" y="230023"/>
                  </a:lnTo>
                  <a:lnTo>
                    <a:pt x="2172740" y="209119"/>
                  </a:lnTo>
                  <a:lnTo>
                    <a:pt x="2125159" y="192197"/>
                  </a:lnTo>
                  <a:lnTo>
                    <a:pt x="2077936" y="179097"/>
                  </a:lnTo>
                  <a:lnTo>
                    <a:pt x="2031111" y="169661"/>
                  </a:lnTo>
                  <a:lnTo>
                    <a:pt x="1984644" y="163728"/>
                  </a:lnTo>
                  <a:lnTo>
                    <a:pt x="1938616" y="161140"/>
                  </a:lnTo>
                  <a:lnTo>
                    <a:pt x="1892945" y="161697"/>
                  </a:lnTo>
                  <a:lnTo>
                    <a:pt x="1847713" y="165201"/>
                  </a:lnTo>
                  <a:lnTo>
                    <a:pt x="1802879" y="171452"/>
                  </a:lnTo>
                  <a:lnTo>
                    <a:pt x="1758443" y="180252"/>
                  </a:lnTo>
                  <a:lnTo>
                    <a:pt x="1714445" y="191361"/>
                  </a:lnTo>
                  <a:lnTo>
                    <a:pt x="1670885" y="204620"/>
                  </a:lnTo>
                  <a:lnTo>
                    <a:pt x="1627724" y="219751"/>
                  </a:lnTo>
                  <a:lnTo>
                    <a:pt x="1585000" y="236593"/>
                  </a:lnTo>
                  <a:lnTo>
                    <a:pt x="1542754" y="254909"/>
                  </a:lnTo>
                  <a:lnTo>
                    <a:pt x="1500946" y="274499"/>
                  </a:lnTo>
                  <a:lnTo>
                    <a:pt x="1459576" y="295164"/>
                  </a:lnTo>
                  <a:lnTo>
                    <a:pt x="1418684" y="316665"/>
                  </a:lnTo>
                  <a:lnTo>
                    <a:pt x="1378230" y="338883"/>
                  </a:lnTo>
                  <a:lnTo>
                    <a:pt x="1338253" y="361539"/>
                  </a:lnTo>
                  <a:lnTo>
                    <a:pt x="1298755" y="384554"/>
                  </a:lnTo>
                  <a:lnTo>
                    <a:pt x="1259734" y="407648"/>
                  </a:lnTo>
                  <a:lnTo>
                    <a:pt x="1221231" y="430741"/>
                  </a:lnTo>
                  <a:lnTo>
                    <a:pt x="1183205" y="453636"/>
                  </a:lnTo>
                  <a:lnTo>
                    <a:pt x="1145618" y="476213"/>
                  </a:lnTo>
                  <a:lnTo>
                    <a:pt x="1108588" y="498311"/>
                  </a:lnTo>
                  <a:lnTo>
                    <a:pt x="1072076" y="519773"/>
                  </a:lnTo>
                  <a:lnTo>
                    <a:pt x="1036041" y="540557"/>
                  </a:lnTo>
                  <a:lnTo>
                    <a:pt x="1000524" y="560466"/>
                  </a:lnTo>
                  <a:lnTo>
                    <a:pt x="965525" y="579458"/>
                  </a:lnTo>
                  <a:lnTo>
                    <a:pt x="931083" y="597416"/>
                  </a:lnTo>
                  <a:lnTo>
                    <a:pt x="897159" y="614259"/>
                  </a:lnTo>
                  <a:lnTo>
                    <a:pt x="863793" y="629946"/>
                  </a:lnTo>
                  <a:lnTo>
                    <a:pt x="830943" y="644400"/>
                  </a:lnTo>
                  <a:lnTo>
                    <a:pt x="798652" y="657580"/>
                  </a:lnTo>
                  <a:lnTo>
                    <a:pt x="766917" y="669405"/>
                  </a:lnTo>
                  <a:lnTo>
                    <a:pt x="735741" y="679877"/>
                  </a:lnTo>
                  <a:lnTo>
                    <a:pt x="705121" y="688995"/>
                  </a:lnTo>
                  <a:lnTo>
                    <a:pt x="675099" y="696680"/>
                  </a:lnTo>
                  <a:lnTo>
                    <a:pt x="645635" y="703011"/>
                  </a:lnTo>
                  <a:lnTo>
                    <a:pt x="616767" y="707948"/>
                  </a:lnTo>
                  <a:lnTo>
                    <a:pt x="588497" y="711452"/>
                  </a:lnTo>
                  <a:lnTo>
                    <a:pt x="560784" y="713642"/>
                  </a:lnTo>
                  <a:lnTo>
                    <a:pt x="533669" y="714478"/>
                  </a:lnTo>
                  <a:lnTo>
                    <a:pt x="507190" y="714000"/>
                  </a:lnTo>
                  <a:lnTo>
                    <a:pt x="481309" y="712249"/>
                  </a:lnTo>
                  <a:lnTo>
                    <a:pt x="456025" y="709302"/>
                  </a:lnTo>
                  <a:lnTo>
                    <a:pt x="431379" y="705201"/>
                  </a:lnTo>
                  <a:lnTo>
                    <a:pt x="407329" y="700662"/>
                  </a:lnTo>
                  <a:lnTo>
                    <a:pt x="383956" y="696282"/>
                  </a:lnTo>
                  <a:lnTo>
                    <a:pt x="361181" y="691982"/>
                  </a:lnTo>
                  <a:lnTo>
                    <a:pt x="339043" y="687841"/>
                  </a:lnTo>
                  <a:lnTo>
                    <a:pt x="317581" y="683779"/>
                  </a:lnTo>
                  <a:lnTo>
                    <a:pt x="296757" y="679877"/>
                  </a:lnTo>
                  <a:lnTo>
                    <a:pt x="276570" y="676095"/>
                  </a:lnTo>
                  <a:lnTo>
                    <a:pt x="257099" y="672431"/>
                  </a:lnTo>
                  <a:lnTo>
                    <a:pt x="238226" y="668967"/>
                  </a:lnTo>
                  <a:lnTo>
                    <a:pt x="220069" y="665583"/>
                  </a:lnTo>
                  <a:lnTo>
                    <a:pt x="202589" y="662358"/>
                  </a:lnTo>
                  <a:lnTo>
                    <a:pt x="185787" y="659252"/>
                  </a:lnTo>
                  <a:lnTo>
                    <a:pt x="169701" y="656305"/>
                  </a:lnTo>
                  <a:lnTo>
                    <a:pt x="154251" y="653518"/>
                  </a:lnTo>
                  <a:lnTo>
                    <a:pt x="139519" y="650850"/>
                  </a:lnTo>
                  <a:lnTo>
                    <a:pt x="125543" y="648342"/>
                  </a:lnTo>
                  <a:lnTo>
                    <a:pt x="112205" y="645953"/>
                  </a:lnTo>
                  <a:lnTo>
                    <a:pt x="99622" y="643723"/>
                  </a:lnTo>
                  <a:lnTo>
                    <a:pt x="87757" y="641613"/>
                  </a:lnTo>
                  <a:lnTo>
                    <a:pt x="76608" y="639662"/>
                  </a:lnTo>
                  <a:lnTo>
                    <a:pt x="66216" y="637830"/>
                  </a:lnTo>
                  <a:lnTo>
                    <a:pt x="56540" y="636158"/>
                  </a:lnTo>
                  <a:lnTo>
                    <a:pt x="47621" y="634605"/>
                  </a:lnTo>
                  <a:lnTo>
                    <a:pt x="39459" y="633172"/>
                  </a:lnTo>
                  <a:lnTo>
                    <a:pt x="32013" y="631898"/>
                  </a:lnTo>
                  <a:lnTo>
                    <a:pt x="25364" y="630743"/>
                  </a:lnTo>
                  <a:lnTo>
                    <a:pt x="19431" y="629747"/>
                  </a:lnTo>
                  <a:lnTo>
                    <a:pt x="14334" y="628871"/>
                  </a:lnTo>
                  <a:lnTo>
                    <a:pt x="9954" y="628155"/>
                  </a:lnTo>
                  <a:lnTo>
                    <a:pt x="6371" y="627518"/>
                  </a:lnTo>
                  <a:lnTo>
                    <a:pt x="3584" y="627080"/>
                  </a:lnTo>
                  <a:lnTo>
                    <a:pt x="1593" y="626721"/>
                  </a:lnTo>
                  <a:lnTo>
                    <a:pt x="398" y="626522"/>
                  </a:lnTo>
                  <a:lnTo>
                    <a:pt x="0" y="626443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678663D-771A-0530-40D4-984A8FD3D800}"/>
                </a:ext>
              </a:extLst>
            </p:cNvPr>
            <p:cNvSpPr/>
            <p:nvPr/>
          </p:nvSpPr>
          <p:spPr>
            <a:xfrm>
              <a:off x="1513" y="3151633"/>
              <a:ext cx="12187779" cy="1085732"/>
            </a:xfrm>
            <a:custGeom>
              <a:avLst/>
              <a:gdLst>
                <a:gd name="connsiteX0" fmla="*/ 12187780 w 12187779"/>
                <a:gd name="connsiteY0" fmla="*/ 465343 h 1085732"/>
                <a:gd name="connsiteX1" fmla="*/ 12187381 w 12187779"/>
                <a:gd name="connsiteY1" fmla="*/ 465263 h 1085732"/>
                <a:gd name="connsiteX2" fmla="*/ 12186226 w 12187779"/>
                <a:gd name="connsiteY2" fmla="*/ 465064 h 1085732"/>
                <a:gd name="connsiteX3" fmla="*/ 12184116 w 12187779"/>
                <a:gd name="connsiteY3" fmla="*/ 464745 h 1085732"/>
                <a:gd name="connsiteX4" fmla="*/ 12181369 w 12187779"/>
                <a:gd name="connsiteY4" fmla="*/ 464307 h 1085732"/>
                <a:gd name="connsiteX5" fmla="*/ 12177825 w 12187779"/>
                <a:gd name="connsiteY5" fmla="*/ 463750 h 1085732"/>
                <a:gd name="connsiteX6" fmla="*/ 12173365 w 12187779"/>
                <a:gd name="connsiteY6" fmla="*/ 463113 h 1085732"/>
                <a:gd name="connsiteX7" fmla="*/ 12168269 w 12187779"/>
                <a:gd name="connsiteY7" fmla="*/ 462356 h 1085732"/>
                <a:gd name="connsiteX8" fmla="*/ 12162376 w 12187779"/>
                <a:gd name="connsiteY8" fmla="*/ 461480 h 1085732"/>
                <a:gd name="connsiteX9" fmla="*/ 12155687 w 12187779"/>
                <a:gd name="connsiteY9" fmla="*/ 460525 h 1085732"/>
                <a:gd name="connsiteX10" fmla="*/ 12148360 w 12187779"/>
                <a:gd name="connsiteY10" fmla="*/ 459450 h 1085732"/>
                <a:gd name="connsiteX11" fmla="*/ 12140079 w 12187779"/>
                <a:gd name="connsiteY11" fmla="*/ 458335 h 1085732"/>
                <a:gd name="connsiteX12" fmla="*/ 12131200 w 12187779"/>
                <a:gd name="connsiteY12" fmla="*/ 457180 h 1085732"/>
                <a:gd name="connsiteX13" fmla="*/ 12121484 w 12187779"/>
                <a:gd name="connsiteY13" fmla="*/ 455946 h 1085732"/>
                <a:gd name="connsiteX14" fmla="*/ 12111132 w 12187779"/>
                <a:gd name="connsiteY14" fmla="*/ 454672 h 1085732"/>
                <a:gd name="connsiteX15" fmla="*/ 12100023 w 12187779"/>
                <a:gd name="connsiteY15" fmla="*/ 453397 h 1085732"/>
                <a:gd name="connsiteX16" fmla="*/ 12088077 w 12187779"/>
                <a:gd name="connsiteY16" fmla="*/ 452163 h 1085732"/>
                <a:gd name="connsiteX17" fmla="*/ 12075496 w 12187779"/>
                <a:gd name="connsiteY17" fmla="*/ 450889 h 1085732"/>
                <a:gd name="connsiteX18" fmla="*/ 12062276 w 12187779"/>
                <a:gd name="connsiteY18" fmla="*/ 449734 h 1085732"/>
                <a:gd name="connsiteX19" fmla="*/ 12048260 w 12187779"/>
                <a:gd name="connsiteY19" fmla="*/ 448619 h 1085732"/>
                <a:gd name="connsiteX20" fmla="*/ 12033448 w 12187779"/>
                <a:gd name="connsiteY20" fmla="*/ 447624 h 1085732"/>
                <a:gd name="connsiteX21" fmla="*/ 12018119 w 12187779"/>
                <a:gd name="connsiteY21" fmla="*/ 446788 h 1085732"/>
                <a:gd name="connsiteX22" fmla="*/ 12001992 w 12187779"/>
                <a:gd name="connsiteY22" fmla="*/ 446151 h 1085732"/>
                <a:gd name="connsiteX23" fmla="*/ 11985110 w 12187779"/>
                <a:gd name="connsiteY23" fmla="*/ 445713 h 1085732"/>
                <a:gd name="connsiteX24" fmla="*/ 11967671 w 12187779"/>
                <a:gd name="connsiteY24" fmla="*/ 445553 h 1085732"/>
                <a:gd name="connsiteX25" fmla="*/ 11949474 w 12187779"/>
                <a:gd name="connsiteY25" fmla="*/ 445753 h 1085732"/>
                <a:gd name="connsiteX26" fmla="*/ 11930601 w 12187779"/>
                <a:gd name="connsiteY26" fmla="*/ 446310 h 1085732"/>
                <a:gd name="connsiteX27" fmla="*/ 11911210 w 12187779"/>
                <a:gd name="connsiteY27" fmla="*/ 447345 h 1085732"/>
                <a:gd name="connsiteX28" fmla="*/ 11891023 w 12187779"/>
                <a:gd name="connsiteY28" fmla="*/ 448898 h 1085732"/>
                <a:gd name="connsiteX29" fmla="*/ 11870198 w 12187779"/>
                <a:gd name="connsiteY29" fmla="*/ 451048 h 1085732"/>
                <a:gd name="connsiteX30" fmla="*/ 11848736 w 12187779"/>
                <a:gd name="connsiteY30" fmla="*/ 453875 h 1085732"/>
                <a:gd name="connsiteX31" fmla="*/ 11826599 w 12187779"/>
                <a:gd name="connsiteY31" fmla="*/ 457499 h 1085732"/>
                <a:gd name="connsiteX32" fmla="*/ 11803783 w 12187779"/>
                <a:gd name="connsiteY32" fmla="*/ 461998 h 1085732"/>
                <a:gd name="connsiteX33" fmla="*/ 11780450 w 12187779"/>
                <a:gd name="connsiteY33" fmla="*/ 466975 h 1085732"/>
                <a:gd name="connsiteX34" fmla="*/ 11756361 w 12187779"/>
                <a:gd name="connsiteY34" fmla="*/ 472350 h 1085732"/>
                <a:gd name="connsiteX35" fmla="*/ 11731714 w 12187779"/>
                <a:gd name="connsiteY35" fmla="*/ 478084 h 1085732"/>
                <a:gd name="connsiteX36" fmla="*/ 11706430 w 12187779"/>
                <a:gd name="connsiteY36" fmla="*/ 484176 h 1085732"/>
                <a:gd name="connsiteX37" fmla="*/ 11680509 w 12187779"/>
                <a:gd name="connsiteY37" fmla="*/ 490587 h 1085732"/>
                <a:gd name="connsiteX38" fmla="*/ 11654031 w 12187779"/>
                <a:gd name="connsiteY38" fmla="*/ 497276 h 1085732"/>
                <a:gd name="connsiteX39" fmla="*/ 11626915 w 12187779"/>
                <a:gd name="connsiteY39" fmla="*/ 504284 h 1085732"/>
                <a:gd name="connsiteX40" fmla="*/ 11599283 w 12187779"/>
                <a:gd name="connsiteY40" fmla="*/ 511570 h 1085732"/>
                <a:gd name="connsiteX41" fmla="*/ 11570972 w 12187779"/>
                <a:gd name="connsiteY41" fmla="*/ 519056 h 1085732"/>
                <a:gd name="connsiteX42" fmla="*/ 11542145 w 12187779"/>
                <a:gd name="connsiteY42" fmla="*/ 526741 h 1085732"/>
                <a:gd name="connsiteX43" fmla="*/ 11512680 w 12187779"/>
                <a:gd name="connsiteY43" fmla="*/ 534624 h 1085732"/>
                <a:gd name="connsiteX44" fmla="*/ 11482658 w 12187779"/>
                <a:gd name="connsiteY44" fmla="*/ 542628 h 1085732"/>
                <a:gd name="connsiteX45" fmla="*/ 11451999 w 12187779"/>
                <a:gd name="connsiteY45" fmla="*/ 550710 h 1085732"/>
                <a:gd name="connsiteX46" fmla="*/ 11420822 w 12187779"/>
                <a:gd name="connsiteY46" fmla="*/ 558793 h 1085732"/>
                <a:gd name="connsiteX47" fmla="*/ 11389128 w 12187779"/>
                <a:gd name="connsiteY47" fmla="*/ 566876 h 1085732"/>
                <a:gd name="connsiteX48" fmla="*/ 11356757 w 12187779"/>
                <a:gd name="connsiteY48" fmla="*/ 574919 h 1085732"/>
                <a:gd name="connsiteX49" fmla="*/ 11324026 w 12187779"/>
                <a:gd name="connsiteY49" fmla="*/ 582803 h 1085732"/>
                <a:gd name="connsiteX50" fmla="*/ 11290580 w 12187779"/>
                <a:gd name="connsiteY50" fmla="*/ 590528 h 1085732"/>
                <a:gd name="connsiteX51" fmla="*/ 11256656 w 12187779"/>
                <a:gd name="connsiteY51" fmla="*/ 598013 h 1085732"/>
                <a:gd name="connsiteX52" fmla="*/ 11222215 w 12187779"/>
                <a:gd name="connsiteY52" fmla="*/ 605141 h 1085732"/>
                <a:gd name="connsiteX53" fmla="*/ 11187215 w 12187779"/>
                <a:gd name="connsiteY53" fmla="*/ 611949 h 1085732"/>
                <a:gd name="connsiteX54" fmla="*/ 11151739 w 12187779"/>
                <a:gd name="connsiteY54" fmla="*/ 618280 h 1085732"/>
                <a:gd name="connsiteX55" fmla="*/ 11115704 w 12187779"/>
                <a:gd name="connsiteY55" fmla="*/ 624093 h 1085732"/>
                <a:gd name="connsiteX56" fmla="*/ 11079151 w 12187779"/>
                <a:gd name="connsiteY56" fmla="*/ 629349 h 1085732"/>
                <a:gd name="connsiteX57" fmla="*/ 11042082 w 12187779"/>
                <a:gd name="connsiteY57" fmla="*/ 633968 h 1085732"/>
                <a:gd name="connsiteX58" fmla="*/ 11004574 w 12187779"/>
                <a:gd name="connsiteY58" fmla="*/ 637870 h 1085732"/>
                <a:gd name="connsiteX59" fmla="*/ 10966469 w 12187779"/>
                <a:gd name="connsiteY59" fmla="*/ 640976 h 1085732"/>
                <a:gd name="connsiteX60" fmla="*/ 10927966 w 12187779"/>
                <a:gd name="connsiteY60" fmla="*/ 643285 h 1085732"/>
                <a:gd name="connsiteX61" fmla="*/ 10889024 w 12187779"/>
                <a:gd name="connsiteY61" fmla="*/ 644679 h 1085732"/>
                <a:gd name="connsiteX62" fmla="*/ 10849486 w 12187779"/>
                <a:gd name="connsiteY62" fmla="*/ 645157 h 1085732"/>
                <a:gd name="connsiteX63" fmla="*/ 10809510 w 12187779"/>
                <a:gd name="connsiteY63" fmla="*/ 644639 h 1085732"/>
                <a:gd name="connsiteX64" fmla="*/ 10769016 w 12187779"/>
                <a:gd name="connsiteY64" fmla="*/ 643086 h 1085732"/>
                <a:gd name="connsiteX65" fmla="*/ 10728164 w 12187779"/>
                <a:gd name="connsiteY65" fmla="*/ 640498 h 1085732"/>
                <a:gd name="connsiteX66" fmla="*/ 10686754 w 12187779"/>
                <a:gd name="connsiteY66" fmla="*/ 636795 h 1085732"/>
                <a:gd name="connsiteX67" fmla="*/ 10644946 w 12187779"/>
                <a:gd name="connsiteY67" fmla="*/ 632017 h 1085732"/>
                <a:gd name="connsiteX68" fmla="*/ 10602780 w 12187779"/>
                <a:gd name="connsiteY68" fmla="*/ 626164 h 1085732"/>
                <a:gd name="connsiteX69" fmla="*/ 10560056 w 12187779"/>
                <a:gd name="connsiteY69" fmla="*/ 619236 h 1085732"/>
                <a:gd name="connsiteX70" fmla="*/ 10516814 w 12187779"/>
                <a:gd name="connsiteY70" fmla="*/ 611233 h 1085732"/>
                <a:gd name="connsiteX71" fmla="*/ 10473334 w 12187779"/>
                <a:gd name="connsiteY71" fmla="*/ 602274 h 1085732"/>
                <a:gd name="connsiteX72" fmla="*/ 10429296 w 12187779"/>
                <a:gd name="connsiteY72" fmla="*/ 592319 h 1085732"/>
                <a:gd name="connsiteX73" fmla="*/ 10384900 w 12187779"/>
                <a:gd name="connsiteY73" fmla="*/ 581529 h 1085732"/>
                <a:gd name="connsiteX74" fmla="*/ 10340106 w 12187779"/>
                <a:gd name="connsiteY74" fmla="*/ 569982 h 1085732"/>
                <a:gd name="connsiteX75" fmla="*/ 10294754 w 12187779"/>
                <a:gd name="connsiteY75" fmla="*/ 557798 h 1085732"/>
                <a:gd name="connsiteX76" fmla="*/ 10249164 w 12187779"/>
                <a:gd name="connsiteY76" fmla="*/ 545136 h 1085732"/>
                <a:gd name="connsiteX77" fmla="*/ 10203056 w 12187779"/>
                <a:gd name="connsiteY77" fmla="*/ 532235 h 1085732"/>
                <a:gd name="connsiteX78" fmla="*/ 10156668 w 12187779"/>
                <a:gd name="connsiteY78" fmla="*/ 519215 h 1085732"/>
                <a:gd name="connsiteX79" fmla="*/ 10109764 w 12187779"/>
                <a:gd name="connsiteY79" fmla="*/ 506394 h 1085732"/>
                <a:gd name="connsiteX80" fmla="*/ 10062621 w 12187779"/>
                <a:gd name="connsiteY80" fmla="*/ 494011 h 1085732"/>
                <a:gd name="connsiteX81" fmla="*/ 10015039 w 12187779"/>
                <a:gd name="connsiteY81" fmla="*/ 482384 h 1085732"/>
                <a:gd name="connsiteX82" fmla="*/ 9967100 w 12187779"/>
                <a:gd name="connsiteY82" fmla="*/ 471873 h 1085732"/>
                <a:gd name="connsiteX83" fmla="*/ 9918761 w 12187779"/>
                <a:gd name="connsiteY83" fmla="*/ 462914 h 1085732"/>
                <a:gd name="connsiteX84" fmla="*/ 9869985 w 12187779"/>
                <a:gd name="connsiteY84" fmla="*/ 453159 h 1085732"/>
                <a:gd name="connsiteX85" fmla="*/ 9820930 w 12187779"/>
                <a:gd name="connsiteY85" fmla="*/ 439103 h 1085732"/>
                <a:gd name="connsiteX86" fmla="*/ 9771518 w 12187779"/>
                <a:gd name="connsiteY86" fmla="*/ 421106 h 1085732"/>
                <a:gd name="connsiteX87" fmla="*/ 9721786 w 12187779"/>
                <a:gd name="connsiteY87" fmla="*/ 399684 h 1085732"/>
                <a:gd name="connsiteX88" fmla="*/ 9671696 w 12187779"/>
                <a:gd name="connsiteY88" fmla="*/ 375356 h 1085732"/>
                <a:gd name="connsiteX89" fmla="*/ 9621248 w 12187779"/>
                <a:gd name="connsiteY89" fmla="*/ 348599 h 1085732"/>
                <a:gd name="connsiteX90" fmla="*/ 9570481 w 12187779"/>
                <a:gd name="connsiteY90" fmla="*/ 319970 h 1085732"/>
                <a:gd name="connsiteX91" fmla="*/ 9519395 w 12187779"/>
                <a:gd name="connsiteY91" fmla="*/ 289988 h 1085732"/>
                <a:gd name="connsiteX92" fmla="*/ 9467992 w 12187779"/>
                <a:gd name="connsiteY92" fmla="*/ 259130 h 1085732"/>
                <a:gd name="connsiteX93" fmla="*/ 9416309 w 12187779"/>
                <a:gd name="connsiteY93" fmla="*/ 227993 h 1085732"/>
                <a:gd name="connsiteX94" fmla="*/ 9364268 w 12187779"/>
                <a:gd name="connsiteY94" fmla="*/ 197015 h 1085732"/>
                <a:gd name="connsiteX95" fmla="*/ 9311949 w 12187779"/>
                <a:gd name="connsiteY95" fmla="*/ 166754 h 1085732"/>
                <a:gd name="connsiteX96" fmla="*/ 9259311 w 12187779"/>
                <a:gd name="connsiteY96" fmla="*/ 137688 h 1085732"/>
                <a:gd name="connsiteX97" fmla="*/ 9206394 w 12187779"/>
                <a:gd name="connsiteY97" fmla="*/ 110254 h 1085732"/>
                <a:gd name="connsiteX98" fmla="*/ 9153198 w 12187779"/>
                <a:gd name="connsiteY98" fmla="*/ 84970 h 1085732"/>
                <a:gd name="connsiteX99" fmla="*/ 9099723 w 12187779"/>
                <a:gd name="connsiteY99" fmla="*/ 62274 h 1085732"/>
                <a:gd name="connsiteX100" fmla="*/ 9045970 w 12187779"/>
                <a:gd name="connsiteY100" fmla="*/ 42525 h 1085732"/>
                <a:gd name="connsiteX101" fmla="*/ 8991898 w 12187779"/>
                <a:gd name="connsiteY101" fmla="*/ 26120 h 1085732"/>
                <a:gd name="connsiteX102" fmla="*/ 8937628 w 12187779"/>
                <a:gd name="connsiteY102" fmla="*/ 13379 h 1085732"/>
                <a:gd name="connsiteX103" fmla="*/ 8883079 w 12187779"/>
                <a:gd name="connsiteY103" fmla="*/ 4619 h 1085732"/>
                <a:gd name="connsiteX104" fmla="*/ 8828251 w 12187779"/>
                <a:gd name="connsiteY104" fmla="*/ 119 h 1085732"/>
                <a:gd name="connsiteX105" fmla="*/ 8773183 w 12187779"/>
                <a:gd name="connsiteY105" fmla="*/ 0 h 1085732"/>
                <a:gd name="connsiteX106" fmla="*/ 8717878 w 12187779"/>
                <a:gd name="connsiteY106" fmla="*/ 4499 h 1085732"/>
                <a:gd name="connsiteX107" fmla="*/ 8662332 w 12187779"/>
                <a:gd name="connsiteY107" fmla="*/ 13657 h 1085732"/>
                <a:gd name="connsiteX108" fmla="*/ 8606548 w 12187779"/>
                <a:gd name="connsiteY108" fmla="*/ 27514 h 1085732"/>
                <a:gd name="connsiteX109" fmla="*/ 8550566 w 12187779"/>
                <a:gd name="connsiteY109" fmla="*/ 45989 h 1085732"/>
                <a:gd name="connsiteX110" fmla="*/ 8494304 w 12187779"/>
                <a:gd name="connsiteY110" fmla="*/ 69043 h 1085732"/>
                <a:gd name="connsiteX111" fmla="*/ 8437883 w 12187779"/>
                <a:gd name="connsiteY111" fmla="*/ 96397 h 1085732"/>
                <a:gd name="connsiteX112" fmla="*/ 8381224 w 12187779"/>
                <a:gd name="connsiteY112" fmla="*/ 127813 h 1085732"/>
                <a:gd name="connsiteX113" fmla="*/ 8324365 w 12187779"/>
                <a:gd name="connsiteY113" fmla="*/ 162892 h 1085732"/>
                <a:gd name="connsiteX114" fmla="*/ 8267307 w 12187779"/>
                <a:gd name="connsiteY114" fmla="*/ 201196 h 1085732"/>
                <a:gd name="connsiteX115" fmla="*/ 8210050 w 12187779"/>
                <a:gd name="connsiteY115" fmla="*/ 242128 h 1085732"/>
                <a:gd name="connsiteX116" fmla="*/ 8152594 w 12187779"/>
                <a:gd name="connsiteY116" fmla="*/ 285051 h 1085732"/>
                <a:gd name="connsiteX117" fmla="*/ 8094939 w 12187779"/>
                <a:gd name="connsiteY117" fmla="*/ 329168 h 1085732"/>
                <a:gd name="connsiteX118" fmla="*/ 8037124 w 12187779"/>
                <a:gd name="connsiteY118" fmla="*/ 373564 h 1085732"/>
                <a:gd name="connsiteX119" fmla="*/ 7979150 w 12187779"/>
                <a:gd name="connsiteY119" fmla="*/ 418677 h 1085732"/>
                <a:gd name="connsiteX120" fmla="*/ 7920978 w 12187779"/>
                <a:gd name="connsiteY120" fmla="*/ 468130 h 1085732"/>
                <a:gd name="connsiteX121" fmla="*/ 7862646 w 12187779"/>
                <a:gd name="connsiteY121" fmla="*/ 521047 h 1085732"/>
                <a:gd name="connsiteX122" fmla="*/ 7804194 w 12187779"/>
                <a:gd name="connsiteY122" fmla="*/ 576353 h 1085732"/>
                <a:gd name="connsiteX123" fmla="*/ 7745544 w 12187779"/>
                <a:gd name="connsiteY123" fmla="*/ 632893 h 1085732"/>
                <a:gd name="connsiteX124" fmla="*/ 7686774 w 12187779"/>
                <a:gd name="connsiteY124" fmla="*/ 689632 h 1085732"/>
                <a:gd name="connsiteX125" fmla="*/ 7627844 w 12187779"/>
                <a:gd name="connsiteY125" fmla="*/ 745575 h 1085732"/>
                <a:gd name="connsiteX126" fmla="*/ 7568756 w 12187779"/>
                <a:gd name="connsiteY126" fmla="*/ 799727 h 1085732"/>
                <a:gd name="connsiteX127" fmla="*/ 7509587 w 12187779"/>
                <a:gd name="connsiteY127" fmla="*/ 851210 h 1085732"/>
                <a:gd name="connsiteX128" fmla="*/ 7450260 w 12187779"/>
                <a:gd name="connsiteY128" fmla="*/ 899190 h 1085732"/>
                <a:gd name="connsiteX129" fmla="*/ 7390813 w 12187779"/>
                <a:gd name="connsiteY129" fmla="*/ 942909 h 1085732"/>
                <a:gd name="connsiteX130" fmla="*/ 7331286 w 12187779"/>
                <a:gd name="connsiteY130" fmla="*/ 981771 h 1085732"/>
                <a:gd name="connsiteX131" fmla="*/ 7271601 w 12187779"/>
                <a:gd name="connsiteY131" fmla="*/ 1015097 h 1085732"/>
                <a:gd name="connsiteX132" fmla="*/ 7211835 w 12187779"/>
                <a:gd name="connsiteY132" fmla="*/ 1042452 h 1085732"/>
                <a:gd name="connsiteX133" fmla="*/ 7151990 w 12187779"/>
                <a:gd name="connsiteY133" fmla="*/ 1063435 h 1085732"/>
                <a:gd name="connsiteX134" fmla="*/ 7092025 w 12187779"/>
                <a:gd name="connsiteY134" fmla="*/ 1077730 h 1085732"/>
                <a:gd name="connsiteX135" fmla="*/ 7031981 w 12187779"/>
                <a:gd name="connsiteY135" fmla="*/ 1085215 h 1085732"/>
                <a:gd name="connsiteX136" fmla="*/ 6971817 w 12187779"/>
                <a:gd name="connsiteY136" fmla="*/ 1085733 h 1085732"/>
                <a:gd name="connsiteX137" fmla="*/ 6911614 w 12187779"/>
                <a:gd name="connsiteY137" fmla="*/ 1079362 h 1085732"/>
                <a:gd name="connsiteX138" fmla="*/ 6851331 w 12187779"/>
                <a:gd name="connsiteY138" fmla="*/ 1066302 h 1085732"/>
                <a:gd name="connsiteX139" fmla="*/ 6791008 w 12187779"/>
                <a:gd name="connsiteY139" fmla="*/ 1046872 h 1085732"/>
                <a:gd name="connsiteX140" fmla="*/ 6730566 w 12187779"/>
                <a:gd name="connsiteY140" fmla="*/ 1021468 h 1085732"/>
                <a:gd name="connsiteX141" fmla="*/ 6670123 w 12187779"/>
                <a:gd name="connsiteY141" fmla="*/ 990690 h 1085732"/>
                <a:gd name="connsiteX142" fmla="*/ 6609601 w 12187779"/>
                <a:gd name="connsiteY142" fmla="*/ 955252 h 1085732"/>
                <a:gd name="connsiteX143" fmla="*/ 6549000 w 12187779"/>
                <a:gd name="connsiteY143" fmla="*/ 916072 h 1085732"/>
                <a:gd name="connsiteX144" fmla="*/ 6488398 w 12187779"/>
                <a:gd name="connsiteY144" fmla="*/ 874065 h 1085732"/>
                <a:gd name="connsiteX145" fmla="*/ 6427796 w 12187779"/>
                <a:gd name="connsiteY145" fmla="*/ 830505 h 1085732"/>
                <a:gd name="connsiteX146" fmla="*/ 6367115 w 12187779"/>
                <a:gd name="connsiteY146" fmla="*/ 786707 h 1085732"/>
                <a:gd name="connsiteX147" fmla="*/ 6306434 w 12187779"/>
                <a:gd name="connsiteY147" fmla="*/ 744142 h 1085732"/>
                <a:gd name="connsiteX148" fmla="*/ 6245713 w 12187779"/>
                <a:gd name="connsiteY148" fmla="*/ 704484 h 1085732"/>
                <a:gd name="connsiteX149" fmla="*/ 6184952 w 12187779"/>
                <a:gd name="connsiteY149" fmla="*/ 669565 h 1085732"/>
                <a:gd name="connsiteX150" fmla="*/ 6124230 w 12187779"/>
                <a:gd name="connsiteY150" fmla="*/ 641294 h 1085732"/>
                <a:gd name="connsiteX151" fmla="*/ 6063509 w 12187779"/>
                <a:gd name="connsiteY151" fmla="*/ 619395 h 1085732"/>
                <a:gd name="connsiteX152" fmla="*/ 6002748 w 12187779"/>
                <a:gd name="connsiteY152" fmla="*/ 601557 h 1085732"/>
                <a:gd name="connsiteX153" fmla="*/ 5942027 w 12187779"/>
                <a:gd name="connsiteY153" fmla="*/ 587462 h 1085732"/>
                <a:gd name="connsiteX154" fmla="*/ 5881346 w 12187779"/>
                <a:gd name="connsiteY154" fmla="*/ 576751 h 1085732"/>
                <a:gd name="connsiteX155" fmla="*/ 5820625 w 12187779"/>
                <a:gd name="connsiteY155" fmla="*/ 569186 h 1085732"/>
                <a:gd name="connsiteX156" fmla="*/ 5759984 w 12187779"/>
                <a:gd name="connsiteY156" fmla="*/ 564328 h 1085732"/>
                <a:gd name="connsiteX157" fmla="*/ 5699342 w 12187779"/>
                <a:gd name="connsiteY157" fmla="*/ 561819 h 1085732"/>
                <a:gd name="connsiteX158" fmla="*/ 5638741 w 12187779"/>
                <a:gd name="connsiteY158" fmla="*/ 561381 h 1085732"/>
                <a:gd name="connsiteX159" fmla="*/ 5578179 w 12187779"/>
                <a:gd name="connsiteY159" fmla="*/ 562616 h 1085732"/>
                <a:gd name="connsiteX160" fmla="*/ 5517657 w 12187779"/>
                <a:gd name="connsiteY160" fmla="*/ 565204 h 1085732"/>
                <a:gd name="connsiteX161" fmla="*/ 5457174 w 12187779"/>
                <a:gd name="connsiteY161" fmla="*/ 568748 h 1085732"/>
                <a:gd name="connsiteX162" fmla="*/ 5396772 w 12187779"/>
                <a:gd name="connsiteY162" fmla="*/ 573008 h 1085732"/>
                <a:gd name="connsiteX163" fmla="*/ 5336409 w 12187779"/>
                <a:gd name="connsiteY163" fmla="*/ 577627 h 1085732"/>
                <a:gd name="connsiteX164" fmla="*/ 5276126 w 12187779"/>
                <a:gd name="connsiteY164" fmla="*/ 582365 h 1085732"/>
                <a:gd name="connsiteX165" fmla="*/ 5215923 w 12187779"/>
                <a:gd name="connsiteY165" fmla="*/ 586944 h 1085732"/>
                <a:gd name="connsiteX166" fmla="*/ 5155799 w 12187779"/>
                <a:gd name="connsiteY166" fmla="*/ 591045 h 1085732"/>
                <a:gd name="connsiteX167" fmla="*/ 5095755 w 12187779"/>
                <a:gd name="connsiteY167" fmla="*/ 594509 h 1085732"/>
                <a:gd name="connsiteX168" fmla="*/ 5035790 w 12187779"/>
                <a:gd name="connsiteY168" fmla="*/ 597097 h 1085732"/>
                <a:gd name="connsiteX169" fmla="*/ 4975905 w 12187779"/>
                <a:gd name="connsiteY169" fmla="*/ 598610 h 1085732"/>
                <a:gd name="connsiteX170" fmla="*/ 4916140 w 12187779"/>
                <a:gd name="connsiteY170" fmla="*/ 598849 h 1085732"/>
                <a:gd name="connsiteX171" fmla="*/ 4856493 w 12187779"/>
                <a:gd name="connsiteY171" fmla="*/ 597655 h 1085732"/>
                <a:gd name="connsiteX172" fmla="*/ 4796927 w 12187779"/>
                <a:gd name="connsiteY172" fmla="*/ 594868 h 1085732"/>
                <a:gd name="connsiteX173" fmla="*/ 4737480 w 12187779"/>
                <a:gd name="connsiteY173" fmla="*/ 590289 h 1085732"/>
                <a:gd name="connsiteX174" fmla="*/ 4678193 w 12187779"/>
                <a:gd name="connsiteY174" fmla="*/ 583918 h 1085732"/>
                <a:gd name="connsiteX175" fmla="*/ 4618985 w 12187779"/>
                <a:gd name="connsiteY175" fmla="*/ 575517 h 1085732"/>
                <a:gd name="connsiteX176" fmla="*/ 4559936 w 12187779"/>
                <a:gd name="connsiteY176" fmla="*/ 565085 h 1085732"/>
                <a:gd name="connsiteX177" fmla="*/ 4501007 w 12187779"/>
                <a:gd name="connsiteY177" fmla="*/ 552462 h 1085732"/>
                <a:gd name="connsiteX178" fmla="*/ 4442236 w 12187779"/>
                <a:gd name="connsiteY178" fmla="*/ 537611 h 1085732"/>
                <a:gd name="connsiteX179" fmla="*/ 4383586 w 12187779"/>
                <a:gd name="connsiteY179" fmla="*/ 520489 h 1085732"/>
                <a:gd name="connsiteX180" fmla="*/ 4325094 w 12187779"/>
                <a:gd name="connsiteY180" fmla="*/ 501059 h 1085732"/>
                <a:gd name="connsiteX181" fmla="*/ 4266762 w 12187779"/>
                <a:gd name="connsiteY181" fmla="*/ 479199 h 1085732"/>
                <a:gd name="connsiteX182" fmla="*/ 4208629 w 12187779"/>
                <a:gd name="connsiteY182" fmla="*/ 455468 h 1085732"/>
                <a:gd name="connsiteX183" fmla="*/ 4150616 w 12187779"/>
                <a:gd name="connsiteY183" fmla="*/ 436953 h 1085732"/>
                <a:gd name="connsiteX184" fmla="*/ 4092801 w 12187779"/>
                <a:gd name="connsiteY184" fmla="*/ 425326 h 1085732"/>
                <a:gd name="connsiteX185" fmla="*/ 4035186 w 12187779"/>
                <a:gd name="connsiteY185" fmla="*/ 419473 h 1085732"/>
                <a:gd name="connsiteX186" fmla="*/ 3977730 w 12187779"/>
                <a:gd name="connsiteY186" fmla="*/ 418518 h 1085732"/>
                <a:gd name="connsiteX187" fmla="*/ 3920473 w 12187779"/>
                <a:gd name="connsiteY187" fmla="*/ 421464 h 1085732"/>
                <a:gd name="connsiteX188" fmla="*/ 3863375 w 12187779"/>
                <a:gd name="connsiteY188" fmla="*/ 427596 h 1085732"/>
                <a:gd name="connsiteX189" fmla="*/ 3806516 w 12187779"/>
                <a:gd name="connsiteY189" fmla="*/ 436077 h 1085732"/>
                <a:gd name="connsiteX190" fmla="*/ 3749856 w 12187779"/>
                <a:gd name="connsiteY190" fmla="*/ 446270 h 1085732"/>
                <a:gd name="connsiteX191" fmla="*/ 3693435 w 12187779"/>
                <a:gd name="connsiteY191" fmla="*/ 457538 h 1085732"/>
                <a:gd name="connsiteX192" fmla="*/ 3637214 w 12187779"/>
                <a:gd name="connsiteY192" fmla="*/ 469285 h 1085732"/>
                <a:gd name="connsiteX193" fmla="*/ 3581191 w 12187779"/>
                <a:gd name="connsiteY193" fmla="*/ 481031 h 1085732"/>
                <a:gd name="connsiteX194" fmla="*/ 3525407 w 12187779"/>
                <a:gd name="connsiteY194" fmla="*/ 492378 h 1085732"/>
                <a:gd name="connsiteX195" fmla="*/ 3469863 w 12187779"/>
                <a:gd name="connsiteY195" fmla="*/ 502810 h 1085732"/>
                <a:gd name="connsiteX196" fmla="*/ 3414556 w 12187779"/>
                <a:gd name="connsiteY196" fmla="*/ 512088 h 1085732"/>
                <a:gd name="connsiteX197" fmla="*/ 3359489 w 12187779"/>
                <a:gd name="connsiteY197" fmla="*/ 519852 h 1085732"/>
                <a:gd name="connsiteX198" fmla="*/ 3304701 w 12187779"/>
                <a:gd name="connsiteY198" fmla="*/ 525825 h 1085732"/>
                <a:gd name="connsiteX199" fmla="*/ 3250112 w 12187779"/>
                <a:gd name="connsiteY199" fmla="*/ 529926 h 1085732"/>
                <a:gd name="connsiteX200" fmla="*/ 3195841 w 12187779"/>
                <a:gd name="connsiteY200" fmla="*/ 531837 h 1085732"/>
                <a:gd name="connsiteX201" fmla="*/ 3141809 w 12187779"/>
                <a:gd name="connsiteY201" fmla="*/ 531479 h 1085732"/>
                <a:gd name="connsiteX202" fmla="*/ 3088056 w 12187779"/>
                <a:gd name="connsiteY202" fmla="*/ 528771 h 1085732"/>
                <a:gd name="connsiteX203" fmla="*/ 3034542 w 12187779"/>
                <a:gd name="connsiteY203" fmla="*/ 523635 h 1085732"/>
                <a:gd name="connsiteX204" fmla="*/ 2981346 w 12187779"/>
                <a:gd name="connsiteY204" fmla="*/ 516030 h 1085732"/>
                <a:gd name="connsiteX205" fmla="*/ 2928429 w 12187779"/>
                <a:gd name="connsiteY205" fmla="*/ 505956 h 1085732"/>
                <a:gd name="connsiteX206" fmla="*/ 2875791 w 12187779"/>
                <a:gd name="connsiteY206" fmla="*/ 493453 h 1085732"/>
                <a:gd name="connsiteX207" fmla="*/ 2823471 w 12187779"/>
                <a:gd name="connsiteY207" fmla="*/ 478602 h 1085732"/>
                <a:gd name="connsiteX208" fmla="*/ 2771470 w 12187779"/>
                <a:gd name="connsiteY208" fmla="*/ 461401 h 1085732"/>
                <a:gd name="connsiteX209" fmla="*/ 2719748 w 12187779"/>
                <a:gd name="connsiteY209" fmla="*/ 441970 h 1085732"/>
                <a:gd name="connsiteX210" fmla="*/ 2668344 w 12187779"/>
                <a:gd name="connsiteY210" fmla="*/ 420469 h 1085732"/>
                <a:gd name="connsiteX211" fmla="*/ 2617259 w 12187779"/>
                <a:gd name="connsiteY211" fmla="*/ 396937 h 1085732"/>
                <a:gd name="connsiteX212" fmla="*/ 2566492 w 12187779"/>
                <a:gd name="connsiteY212" fmla="*/ 371573 h 1085732"/>
                <a:gd name="connsiteX213" fmla="*/ 2516083 w 12187779"/>
                <a:gd name="connsiteY213" fmla="*/ 344537 h 1085732"/>
                <a:gd name="connsiteX214" fmla="*/ 2465954 w 12187779"/>
                <a:gd name="connsiteY214" fmla="*/ 315949 h 1085732"/>
                <a:gd name="connsiteX215" fmla="*/ 2416222 w 12187779"/>
                <a:gd name="connsiteY215" fmla="*/ 286046 h 1085732"/>
                <a:gd name="connsiteX216" fmla="*/ 2366809 w 12187779"/>
                <a:gd name="connsiteY216" fmla="*/ 254949 h 1085732"/>
                <a:gd name="connsiteX217" fmla="*/ 2317754 w 12187779"/>
                <a:gd name="connsiteY217" fmla="*/ 223055 h 1085732"/>
                <a:gd name="connsiteX218" fmla="*/ 2269058 w 12187779"/>
                <a:gd name="connsiteY218" fmla="*/ 193870 h 1085732"/>
                <a:gd name="connsiteX219" fmla="*/ 2220720 w 12187779"/>
                <a:gd name="connsiteY219" fmla="*/ 168785 h 1085732"/>
                <a:gd name="connsiteX220" fmla="*/ 2172740 w 12187779"/>
                <a:gd name="connsiteY220" fmla="*/ 147682 h 1085732"/>
                <a:gd name="connsiteX221" fmla="*/ 2125159 w 12187779"/>
                <a:gd name="connsiteY221" fmla="*/ 130481 h 1085732"/>
                <a:gd name="connsiteX222" fmla="*/ 2077936 w 12187779"/>
                <a:gd name="connsiteY222" fmla="*/ 117062 h 1085732"/>
                <a:gd name="connsiteX223" fmla="*/ 2031111 w 12187779"/>
                <a:gd name="connsiteY223" fmla="*/ 107267 h 1085732"/>
                <a:gd name="connsiteX224" fmla="*/ 1984644 w 12187779"/>
                <a:gd name="connsiteY224" fmla="*/ 100936 h 1085732"/>
                <a:gd name="connsiteX225" fmla="*/ 1938616 w 12187779"/>
                <a:gd name="connsiteY225" fmla="*/ 97910 h 1085732"/>
                <a:gd name="connsiteX226" fmla="*/ 1892945 w 12187779"/>
                <a:gd name="connsiteY226" fmla="*/ 97990 h 1085732"/>
                <a:gd name="connsiteX227" fmla="*/ 1847713 w 12187779"/>
                <a:gd name="connsiteY227" fmla="*/ 100976 h 1085732"/>
                <a:gd name="connsiteX228" fmla="*/ 1802879 w 12187779"/>
                <a:gd name="connsiteY228" fmla="*/ 106710 h 1085732"/>
                <a:gd name="connsiteX229" fmla="*/ 1758443 w 12187779"/>
                <a:gd name="connsiteY229" fmla="*/ 114992 h 1085732"/>
                <a:gd name="connsiteX230" fmla="*/ 1714445 w 12187779"/>
                <a:gd name="connsiteY230" fmla="*/ 125583 h 1085732"/>
                <a:gd name="connsiteX231" fmla="*/ 1670885 w 12187779"/>
                <a:gd name="connsiteY231" fmla="*/ 138285 h 1085732"/>
                <a:gd name="connsiteX232" fmla="*/ 1627724 w 12187779"/>
                <a:gd name="connsiteY232" fmla="*/ 152898 h 1085732"/>
                <a:gd name="connsiteX233" fmla="*/ 1585000 w 12187779"/>
                <a:gd name="connsiteY233" fmla="*/ 169223 h 1085732"/>
                <a:gd name="connsiteX234" fmla="*/ 1542754 w 12187779"/>
                <a:gd name="connsiteY234" fmla="*/ 187021 h 1085732"/>
                <a:gd name="connsiteX235" fmla="*/ 1500946 w 12187779"/>
                <a:gd name="connsiteY235" fmla="*/ 206133 h 1085732"/>
                <a:gd name="connsiteX236" fmla="*/ 1459576 w 12187779"/>
                <a:gd name="connsiteY236" fmla="*/ 226320 h 1085732"/>
                <a:gd name="connsiteX237" fmla="*/ 1418684 w 12187779"/>
                <a:gd name="connsiteY237" fmla="*/ 247384 h 1085732"/>
                <a:gd name="connsiteX238" fmla="*/ 1378230 w 12187779"/>
                <a:gd name="connsiteY238" fmla="*/ 269124 h 1085732"/>
                <a:gd name="connsiteX239" fmla="*/ 1338253 w 12187779"/>
                <a:gd name="connsiteY239" fmla="*/ 291421 h 1085732"/>
                <a:gd name="connsiteX240" fmla="*/ 1298755 w 12187779"/>
                <a:gd name="connsiteY240" fmla="*/ 314038 h 1085732"/>
                <a:gd name="connsiteX241" fmla="*/ 1259734 w 12187779"/>
                <a:gd name="connsiteY241" fmla="*/ 336773 h 1085732"/>
                <a:gd name="connsiteX242" fmla="*/ 1221231 w 12187779"/>
                <a:gd name="connsiteY242" fmla="*/ 359509 h 1085732"/>
                <a:gd name="connsiteX243" fmla="*/ 1183205 w 12187779"/>
                <a:gd name="connsiteY243" fmla="*/ 382125 h 1085732"/>
                <a:gd name="connsiteX244" fmla="*/ 1145618 w 12187779"/>
                <a:gd name="connsiteY244" fmla="*/ 404383 h 1085732"/>
                <a:gd name="connsiteX245" fmla="*/ 1108588 w 12187779"/>
                <a:gd name="connsiteY245" fmla="*/ 426202 h 1085732"/>
                <a:gd name="connsiteX246" fmla="*/ 1072076 w 12187779"/>
                <a:gd name="connsiteY246" fmla="*/ 447465 h 1085732"/>
                <a:gd name="connsiteX247" fmla="*/ 1036041 w 12187779"/>
                <a:gd name="connsiteY247" fmla="*/ 468010 h 1085732"/>
                <a:gd name="connsiteX248" fmla="*/ 1000524 w 12187779"/>
                <a:gd name="connsiteY248" fmla="*/ 487760 h 1085732"/>
                <a:gd name="connsiteX249" fmla="*/ 965525 w 12187779"/>
                <a:gd name="connsiteY249" fmla="*/ 506593 h 1085732"/>
                <a:gd name="connsiteX250" fmla="*/ 931083 w 12187779"/>
                <a:gd name="connsiteY250" fmla="*/ 524391 h 1085732"/>
                <a:gd name="connsiteX251" fmla="*/ 897159 w 12187779"/>
                <a:gd name="connsiteY251" fmla="*/ 541154 h 1085732"/>
                <a:gd name="connsiteX252" fmla="*/ 863793 w 12187779"/>
                <a:gd name="connsiteY252" fmla="*/ 556763 h 1085732"/>
                <a:gd name="connsiteX253" fmla="*/ 830943 w 12187779"/>
                <a:gd name="connsiteY253" fmla="*/ 571137 h 1085732"/>
                <a:gd name="connsiteX254" fmla="*/ 798652 w 12187779"/>
                <a:gd name="connsiteY254" fmla="*/ 584276 h 1085732"/>
                <a:gd name="connsiteX255" fmla="*/ 766917 w 12187779"/>
                <a:gd name="connsiteY255" fmla="*/ 596062 h 1085732"/>
                <a:gd name="connsiteX256" fmla="*/ 735741 w 12187779"/>
                <a:gd name="connsiteY256" fmla="*/ 606534 h 1085732"/>
                <a:gd name="connsiteX257" fmla="*/ 705121 w 12187779"/>
                <a:gd name="connsiteY257" fmla="*/ 615652 h 1085732"/>
                <a:gd name="connsiteX258" fmla="*/ 675099 w 12187779"/>
                <a:gd name="connsiteY258" fmla="*/ 623417 h 1085732"/>
                <a:gd name="connsiteX259" fmla="*/ 645635 w 12187779"/>
                <a:gd name="connsiteY259" fmla="*/ 629747 h 1085732"/>
                <a:gd name="connsiteX260" fmla="*/ 616767 w 12187779"/>
                <a:gd name="connsiteY260" fmla="*/ 634725 h 1085732"/>
                <a:gd name="connsiteX261" fmla="*/ 588497 w 12187779"/>
                <a:gd name="connsiteY261" fmla="*/ 638348 h 1085732"/>
                <a:gd name="connsiteX262" fmla="*/ 560784 w 12187779"/>
                <a:gd name="connsiteY262" fmla="*/ 640618 h 1085732"/>
                <a:gd name="connsiteX263" fmla="*/ 533669 w 12187779"/>
                <a:gd name="connsiteY263" fmla="*/ 641573 h 1085732"/>
                <a:gd name="connsiteX264" fmla="*/ 507190 w 12187779"/>
                <a:gd name="connsiteY264" fmla="*/ 641175 h 1085732"/>
                <a:gd name="connsiteX265" fmla="*/ 481309 w 12187779"/>
                <a:gd name="connsiteY265" fmla="*/ 639582 h 1085732"/>
                <a:gd name="connsiteX266" fmla="*/ 456025 w 12187779"/>
                <a:gd name="connsiteY266" fmla="*/ 636755 h 1085732"/>
                <a:gd name="connsiteX267" fmla="*/ 431379 w 12187779"/>
                <a:gd name="connsiteY267" fmla="*/ 632774 h 1085732"/>
                <a:gd name="connsiteX268" fmla="*/ 407329 w 12187779"/>
                <a:gd name="connsiteY268" fmla="*/ 628394 h 1085732"/>
                <a:gd name="connsiteX269" fmla="*/ 383956 w 12187779"/>
                <a:gd name="connsiteY269" fmla="*/ 624093 h 1085732"/>
                <a:gd name="connsiteX270" fmla="*/ 361181 w 12187779"/>
                <a:gd name="connsiteY270" fmla="*/ 619873 h 1085732"/>
                <a:gd name="connsiteX271" fmla="*/ 339043 w 12187779"/>
                <a:gd name="connsiteY271" fmla="*/ 615732 h 1085732"/>
                <a:gd name="connsiteX272" fmla="*/ 317581 w 12187779"/>
                <a:gd name="connsiteY272" fmla="*/ 611750 h 1085732"/>
                <a:gd name="connsiteX273" fmla="*/ 296757 w 12187779"/>
                <a:gd name="connsiteY273" fmla="*/ 607848 h 1085732"/>
                <a:gd name="connsiteX274" fmla="*/ 276570 w 12187779"/>
                <a:gd name="connsiteY274" fmla="*/ 604065 h 1085732"/>
                <a:gd name="connsiteX275" fmla="*/ 257099 w 12187779"/>
                <a:gd name="connsiteY275" fmla="*/ 600442 h 1085732"/>
                <a:gd name="connsiteX276" fmla="*/ 238226 w 12187779"/>
                <a:gd name="connsiteY276" fmla="*/ 596898 h 1085732"/>
                <a:gd name="connsiteX277" fmla="*/ 220069 w 12187779"/>
                <a:gd name="connsiteY277" fmla="*/ 593514 h 1085732"/>
                <a:gd name="connsiteX278" fmla="*/ 202589 w 12187779"/>
                <a:gd name="connsiteY278" fmla="*/ 590249 h 1085732"/>
                <a:gd name="connsiteX279" fmla="*/ 185787 w 12187779"/>
                <a:gd name="connsiteY279" fmla="*/ 587143 h 1085732"/>
                <a:gd name="connsiteX280" fmla="*/ 169701 w 12187779"/>
                <a:gd name="connsiteY280" fmla="*/ 584157 h 1085732"/>
                <a:gd name="connsiteX281" fmla="*/ 154251 w 12187779"/>
                <a:gd name="connsiteY281" fmla="*/ 581290 h 1085732"/>
                <a:gd name="connsiteX282" fmla="*/ 139519 w 12187779"/>
                <a:gd name="connsiteY282" fmla="*/ 578582 h 1085732"/>
                <a:gd name="connsiteX283" fmla="*/ 125543 w 12187779"/>
                <a:gd name="connsiteY283" fmla="*/ 576034 h 1085732"/>
                <a:gd name="connsiteX284" fmla="*/ 112205 w 12187779"/>
                <a:gd name="connsiteY284" fmla="*/ 573605 h 1085732"/>
                <a:gd name="connsiteX285" fmla="*/ 99622 w 12187779"/>
                <a:gd name="connsiteY285" fmla="*/ 571296 h 1085732"/>
                <a:gd name="connsiteX286" fmla="*/ 87757 w 12187779"/>
                <a:gd name="connsiteY286" fmla="*/ 569146 h 1085732"/>
                <a:gd name="connsiteX287" fmla="*/ 76608 w 12187779"/>
                <a:gd name="connsiteY287" fmla="*/ 567155 h 1085732"/>
                <a:gd name="connsiteX288" fmla="*/ 66216 w 12187779"/>
                <a:gd name="connsiteY288" fmla="*/ 565284 h 1085732"/>
                <a:gd name="connsiteX289" fmla="*/ 56540 w 12187779"/>
                <a:gd name="connsiteY289" fmla="*/ 563532 h 1085732"/>
                <a:gd name="connsiteX290" fmla="*/ 47621 w 12187779"/>
                <a:gd name="connsiteY290" fmla="*/ 561939 h 1085732"/>
                <a:gd name="connsiteX291" fmla="*/ 39459 w 12187779"/>
                <a:gd name="connsiteY291" fmla="*/ 560505 h 1085732"/>
                <a:gd name="connsiteX292" fmla="*/ 32013 w 12187779"/>
                <a:gd name="connsiteY292" fmla="*/ 559192 h 1085732"/>
                <a:gd name="connsiteX293" fmla="*/ 25364 w 12187779"/>
                <a:gd name="connsiteY293" fmla="*/ 557997 h 1085732"/>
                <a:gd name="connsiteX294" fmla="*/ 19431 w 12187779"/>
                <a:gd name="connsiteY294" fmla="*/ 556962 h 1085732"/>
                <a:gd name="connsiteX295" fmla="*/ 14334 w 12187779"/>
                <a:gd name="connsiteY295" fmla="*/ 556086 h 1085732"/>
                <a:gd name="connsiteX296" fmla="*/ 9954 w 12187779"/>
                <a:gd name="connsiteY296" fmla="*/ 555329 h 1085732"/>
                <a:gd name="connsiteX297" fmla="*/ 6371 w 12187779"/>
                <a:gd name="connsiteY297" fmla="*/ 554692 h 1085732"/>
                <a:gd name="connsiteX298" fmla="*/ 3584 w 12187779"/>
                <a:gd name="connsiteY298" fmla="*/ 554214 h 1085732"/>
                <a:gd name="connsiteX299" fmla="*/ 1593 w 12187779"/>
                <a:gd name="connsiteY299" fmla="*/ 553856 h 1085732"/>
                <a:gd name="connsiteX300" fmla="*/ 398 w 12187779"/>
                <a:gd name="connsiteY300" fmla="*/ 553617 h 1085732"/>
                <a:gd name="connsiteX301" fmla="*/ 0 w 12187779"/>
                <a:gd name="connsiteY301" fmla="*/ 553577 h 108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085732">
                  <a:moveTo>
                    <a:pt x="12187780" y="465343"/>
                  </a:moveTo>
                  <a:lnTo>
                    <a:pt x="12187381" y="465263"/>
                  </a:lnTo>
                  <a:lnTo>
                    <a:pt x="12186226" y="465064"/>
                  </a:lnTo>
                  <a:lnTo>
                    <a:pt x="12184116" y="464745"/>
                  </a:lnTo>
                  <a:lnTo>
                    <a:pt x="12181369" y="464307"/>
                  </a:lnTo>
                  <a:lnTo>
                    <a:pt x="12177825" y="463750"/>
                  </a:lnTo>
                  <a:lnTo>
                    <a:pt x="12173365" y="463113"/>
                  </a:lnTo>
                  <a:lnTo>
                    <a:pt x="12168269" y="462356"/>
                  </a:lnTo>
                  <a:lnTo>
                    <a:pt x="12162376" y="461480"/>
                  </a:lnTo>
                  <a:lnTo>
                    <a:pt x="12155687" y="460525"/>
                  </a:lnTo>
                  <a:lnTo>
                    <a:pt x="12148360" y="459450"/>
                  </a:lnTo>
                  <a:lnTo>
                    <a:pt x="12140079" y="458335"/>
                  </a:lnTo>
                  <a:lnTo>
                    <a:pt x="12131200" y="457180"/>
                  </a:lnTo>
                  <a:lnTo>
                    <a:pt x="12121484" y="455946"/>
                  </a:lnTo>
                  <a:lnTo>
                    <a:pt x="12111132" y="454672"/>
                  </a:lnTo>
                  <a:lnTo>
                    <a:pt x="12100023" y="453397"/>
                  </a:lnTo>
                  <a:lnTo>
                    <a:pt x="12088077" y="452163"/>
                  </a:lnTo>
                  <a:lnTo>
                    <a:pt x="12075496" y="450889"/>
                  </a:lnTo>
                  <a:lnTo>
                    <a:pt x="12062276" y="449734"/>
                  </a:lnTo>
                  <a:lnTo>
                    <a:pt x="12048260" y="448619"/>
                  </a:lnTo>
                  <a:lnTo>
                    <a:pt x="12033448" y="447624"/>
                  </a:lnTo>
                  <a:lnTo>
                    <a:pt x="12018119" y="446788"/>
                  </a:lnTo>
                  <a:lnTo>
                    <a:pt x="12001992" y="446151"/>
                  </a:lnTo>
                  <a:lnTo>
                    <a:pt x="11985110" y="445713"/>
                  </a:lnTo>
                  <a:lnTo>
                    <a:pt x="11967671" y="445553"/>
                  </a:lnTo>
                  <a:lnTo>
                    <a:pt x="11949474" y="445753"/>
                  </a:lnTo>
                  <a:lnTo>
                    <a:pt x="11930601" y="446310"/>
                  </a:lnTo>
                  <a:lnTo>
                    <a:pt x="11911210" y="447345"/>
                  </a:lnTo>
                  <a:lnTo>
                    <a:pt x="11891023" y="448898"/>
                  </a:lnTo>
                  <a:lnTo>
                    <a:pt x="11870198" y="451048"/>
                  </a:lnTo>
                  <a:lnTo>
                    <a:pt x="11848736" y="453875"/>
                  </a:lnTo>
                  <a:lnTo>
                    <a:pt x="11826599" y="457499"/>
                  </a:lnTo>
                  <a:lnTo>
                    <a:pt x="11803783" y="461998"/>
                  </a:lnTo>
                  <a:lnTo>
                    <a:pt x="11780450" y="466975"/>
                  </a:lnTo>
                  <a:lnTo>
                    <a:pt x="11756361" y="472350"/>
                  </a:lnTo>
                  <a:lnTo>
                    <a:pt x="11731714" y="478084"/>
                  </a:lnTo>
                  <a:lnTo>
                    <a:pt x="11706430" y="484176"/>
                  </a:lnTo>
                  <a:lnTo>
                    <a:pt x="11680509" y="490587"/>
                  </a:lnTo>
                  <a:lnTo>
                    <a:pt x="11654031" y="497276"/>
                  </a:lnTo>
                  <a:lnTo>
                    <a:pt x="11626915" y="504284"/>
                  </a:lnTo>
                  <a:lnTo>
                    <a:pt x="11599283" y="511570"/>
                  </a:lnTo>
                  <a:lnTo>
                    <a:pt x="11570972" y="519056"/>
                  </a:lnTo>
                  <a:lnTo>
                    <a:pt x="11542145" y="526741"/>
                  </a:lnTo>
                  <a:lnTo>
                    <a:pt x="11512680" y="534624"/>
                  </a:lnTo>
                  <a:lnTo>
                    <a:pt x="11482658" y="542628"/>
                  </a:lnTo>
                  <a:lnTo>
                    <a:pt x="11451999" y="550710"/>
                  </a:lnTo>
                  <a:lnTo>
                    <a:pt x="11420822" y="558793"/>
                  </a:lnTo>
                  <a:lnTo>
                    <a:pt x="11389128" y="566876"/>
                  </a:lnTo>
                  <a:lnTo>
                    <a:pt x="11356757" y="574919"/>
                  </a:lnTo>
                  <a:lnTo>
                    <a:pt x="11324026" y="582803"/>
                  </a:lnTo>
                  <a:lnTo>
                    <a:pt x="11290580" y="590528"/>
                  </a:lnTo>
                  <a:lnTo>
                    <a:pt x="11256656" y="598013"/>
                  </a:lnTo>
                  <a:lnTo>
                    <a:pt x="11222215" y="605141"/>
                  </a:lnTo>
                  <a:lnTo>
                    <a:pt x="11187215" y="611949"/>
                  </a:lnTo>
                  <a:lnTo>
                    <a:pt x="11151739" y="618280"/>
                  </a:lnTo>
                  <a:lnTo>
                    <a:pt x="11115704" y="624093"/>
                  </a:lnTo>
                  <a:lnTo>
                    <a:pt x="11079151" y="629349"/>
                  </a:lnTo>
                  <a:lnTo>
                    <a:pt x="11042082" y="633968"/>
                  </a:lnTo>
                  <a:lnTo>
                    <a:pt x="11004574" y="637870"/>
                  </a:lnTo>
                  <a:lnTo>
                    <a:pt x="10966469" y="640976"/>
                  </a:lnTo>
                  <a:lnTo>
                    <a:pt x="10927966" y="643285"/>
                  </a:lnTo>
                  <a:lnTo>
                    <a:pt x="10889024" y="644679"/>
                  </a:lnTo>
                  <a:lnTo>
                    <a:pt x="10849486" y="645157"/>
                  </a:lnTo>
                  <a:lnTo>
                    <a:pt x="10809510" y="644639"/>
                  </a:lnTo>
                  <a:lnTo>
                    <a:pt x="10769016" y="643086"/>
                  </a:lnTo>
                  <a:lnTo>
                    <a:pt x="10728164" y="640498"/>
                  </a:lnTo>
                  <a:lnTo>
                    <a:pt x="10686754" y="636795"/>
                  </a:lnTo>
                  <a:lnTo>
                    <a:pt x="10644946" y="632017"/>
                  </a:lnTo>
                  <a:lnTo>
                    <a:pt x="10602780" y="626164"/>
                  </a:lnTo>
                  <a:lnTo>
                    <a:pt x="10560056" y="619236"/>
                  </a:lnTo>
                  <a:lnTo>
                    <a:pt x="10516814" y="611233"/>
                  </a:lnTo>
                  <a:lnTo>
                    <a:pt x="10473334" y="602274"/>
                  </a:lnTo>
                  <a:lnTo>
                    <a:pt x="10429296" y="592319"/>
                  </a:lnTo>
                  <a:lnTo>
                    <a:pt x="10384900" y="581529"/>
                  </a:lnTo>
                  <a:lnTo>
                    <a:pt x="10340106" y="569982"/>
                  </a:lnTo>
                  <a:lnTo>
                    <a:pt x="10294754" y="557798"/>
                  </a:lnTo>
                  <a:lnTo>
                    <a:pt x="10249164" y="545136"/>
                  </a:lnTo>
                  <a:lnTo>
                    <a:pt x="10203056" y="532235"/>
                  </a:lnTo>
                  <a:lnTo>
                    <a:pt x="10156668" y="519215"/>
                  </a:lnTo>
                  <a:lnTo>
                    <a:pt x="10109764" y="506394"/>
                  </a:lnTo>
                  <a:lnTo>
                    <a:pt x="10062621" y="494011"/>
                  </a:lnTo>
                  <a:lnTo>
                    <a:pt x="10015039" y="482384"/>
                  </a:lnTo>
                  <a:lnTo>
                    <a:pt x="9967100" y="471873"/>
                  </a:lnTo>
                  <a:lnTo>
                    <a:pt x="9918761" y="462914"/>
                  </a:lnTo>
                  <a:lnTo>
                    <a:pt x="9869985" y="453159"/>
                  </a:lnTo>
                  <a:lnTo>
                    <a:pt x="9820930" y="439103"/>
                  </a:lnTo>
                  <a:lnTo>
                    <a:pt x="9771518" y="421106"/>
                  </a:lnTo>
                  <a:lnTo>
                    <a:pt x="9721786" y="399684"/>
                  </a:lnTo>
                  <a:lnTo>
                    <a:pt x="9671696" y="375356"/>
                  </a:lnTo>
                  <a:lnTo>
                    <a:pt x="9621248" y="348599"/>
                  </a:lnTo>
                  <a:lnTo>
                    <a:pt x="9570481" y="319970"/>
                  </a:lnTo>
                  <a:lnTo>
                    <a:pt x="9519395" y="289988"/>
                  </a:lnTo>
                  <a:lnTo>
                    <a:pt x="9467992" y="259130"/>
                  </a:lnTo>
                  <a:lnTo>
                    <a:pt x="9416309" y="227993"/>
                  </a:lnTo>
                  <a:lnTo>
                    <a:pt x="9364268" y="197015"/>
                  </a:lnTo>
                  <a:lnTo>
                    <a:pt x="9311949" y="166754"/>
                  </a:lnTo>
                  <a:lnTo>
                    <a:pt x="9259311" y="137688"/>
                  </a:lnTo>
                  <a:lnTo>
                    <a:pt x="9206394" y="110254"/>
                  </a:lnTo>
                  <a:lnTo>
                    <a:pt x="9153198" y="84970"/>
                  </a:lnTo>
                  <a:lnTo>
                    <a:pt x="9099723" y="62274"/>
                  </a:lnTo>
                  <a:lnTo>
                    <a:pt x="9045970" y="42525"/>
                  </a:lnTo>
                  <a:lnTo>
                    <a:pt x="8991898" y="26120"/>
                  </a:lnTo>
                  <a:lnTo>
                    <a:pt x="8937628" y="13379"/>
                  </a:lnTo>
                  <a:lnTo>
                    <a:pt x="8883079" y="4619"/>
                  </a:lnTo>
                  <a:lnTo>
                    <a:pt x="8828251" y="119"/>
                  </a:lnTo>
                  <a:lnTo>
                    <a:pt x="8773183" y="0"/>
                  </a:lnTo>
                  <a:lnTo>
                    <a:pt x="8717878" y="4499"/>
                  </a:lnTo>
                  <a:lnTo>
                    <a:pt x="8662332" y="13657"/>
                  </a:lnTo>
                  <a:lnTo>
                    <a:pt x="8606548" y="27514"/>
                  </a:lnTo>
                  <a:lnTo>
                    <a:pt x="8550566" y="45989"/>
                  </a:lnTo>
                  <a:lnTo>
                    <a:pt x="8494304" y="69043"/>
                  </a:lnTo>
                  <a:lnTo>
                    <a:pt x="8437883" y="96397"/>
                  </a:lnTo>
                  <a:lnTo>
                    <a:pt x="8381224" y="127813"/>
                  </a:lnTo>
                  <a:lnTo>
                    <a:pt x="8324365" y="162892"/>
                  </a:lnTo>
                  <a:lnTo>
                    <a:pt x="8267307" y="201196"/>
                  </a:lnTo>
                  <a:lnTo>
                    <a:pt x="8210050" y="242128"/>
                  </a:lnTo>
                  <a:lnTo>
                    <a:pt x="8152594" y="285051"/>
                  </a:lnTo>
                  <a:lnTo>
                    <a:pt x="8094939" y="329168"/>
                  </a:lnTo>
                  <a:lnTo>
                    <a:pt x="8037124" y="373564"/>
                  </a:lnTo>
                  <a:lnTo>
                    <a:pt x="7979150" y="418677"/>
                  </a:lnTo>
                  <a:lnTo>
                    <a:pt x="7920978" y="468130"/>
                  </a:lnTo>
                  <a:lnTo>
                    <a:pt x="7862646" y="521047"/>
                  </a:lnTo>
                  <a:lnTo>
                    <a:pt x="7804194" y="576353"/>
                  </a:lnTo>
                  <a:lnTo>
                    <a:pt x="7745544" y="632893"/>
                  </a:lnTo>
                  <a:lnTo>
                    <a:pt x="7686774" y="689632"/>
                  </a:lnTo>
                  <a:lnTo>
                    <a:pt x="7627844" y="745575"/>
                  </a:lnTo>
                  <a:lnTo>
                    <a:pt x="7568756" y="799727"/>
                  </a:lnTo>
                  <a:lnTo>
                    <a:pt x="7509587" y="851210"/>
                  </a:lnTo>
                  <a:lnTo>
                    <a:pt x="7450260" y="899190"/>
                  </a:lnTo>
                  <a:lnTo>
                    <a:pt x="7390813" y="942909"/>
                  </a:lnTo>
                  <a:lnTo>
                    <a:pt x="7331286" y="981771"/>
                  </a:lnTo>
                  <a:lnTo>
                    <a:pt x="7271601" y="1015097"/>
                  </a:lnTo>
                  <a:lnTo>
                    <a:pt x="7211835" y="1042452"/>
                  </a:lnTo>
                  <a:lnTo>
                    <a:pt x="7151990" y="1063435"/>
                  </a:lnTo>
                  <a:lnTo>
                    <a:pt x="7092025" y="1077730"/>
                  </a:lnTo>
                  <a:lnTo>
                    <a:pt x="7031981" y="1085215"/>
                  </a:lnTo>
                  <a:lnTo>
                    <a:pt x="6971817" y="1085733"/>
                  </a:lnTo>
                  <a:lnTo>
                    <a:pt x="6911614" y="1079362"/>
                  </a:lnTo>
                  <a:lnTo>
                    <a:pt x="6851331" y="1066302"/>
                  </a:lnTo>
                  <a:lnTo>
                    <a:pt x="6791008" y="1046872"/>
                  </a:lnTo>
                  <a:lnTo>
                    <a:pt x="6730566" y="1021468"/>
                  </a:lnTo>
                  <a:lnTo>
                    <a:pt x="6670123" y="990690"/>
                  </a:lnTo>
                  <a:lnTo>
                    <a:pt x="6609601" y="955252"/>
                  </a:lnTo>
                  <a:lnTo>
                    <a:pt x="6549000" y="916072"/>
                  </a:lnTo>
                  <a:lnTo>
                    <a:pt x="6488398" y="874065"/>
                  </a:lnTo>
                  <a:lnTo>
                    <a:pt x="6427796" y="830505"/>
                  </a:lnTo>
                  <a:lnTo>
                    <a:pt x="6367115" y="786707"/>
                  </a:lnTo>
                  <a:lnTo>
                    <a:pt x="6306434" y="744142"/>
                  </a:lnTo>
                  <a:lnTo>
                    <a:pt x="6245713" y="704484"/>
                  </a:lnTo>
                  <a:lnTo>
                    <a:pt x="6184952" y="669565"/>
                  </a:lnTo>
                  <a:lnTo>
                    <a:pt x="6124230" y="641294"/>
                  </a:lnTo>
                  <a:lnTo>
                    <a:pt x="6063509" y="619395"/>
                  </a:lnTo>
                  <a:lnTo>
                    <a:pt x="6002748" y="601557"/>
                  </a:lnTo>
                  <a:lnTo>
                    <a:pt x="5942027" y="587462"/>
                  </a:lnTo>
                  <a:lnTo>
                    <a:pt x="5881346" y="576751"/>
                  </a:lnTo>
                  <a:lnTo>
                    <a:pt x="5820625" y="569186"/>
                  </a:lnTo>
                  <a:lnTo>
                    <a:pt x="5759984" y="564328"/>
                  </a:lnTo>
                  <a:lnTo>
                    <a:pt x="5699342" y="561819"/>
                  </a:lnTo>
                  <a:lnTo>
                    <a:pt x="5638741" y="561381"/>
                  </a:lnTo>
                  <a:lnTo>
                    <a:pt x="5578179" y="562616"/>
                  </a:lnTo>
                  <a:lnTo>
                    <a:pt x="5517657" y="565204"/>
                  </a:lnTo>
                  <a:lnTo>
                    <a:pt x="5457174" y="568748"/>
                  </a:lnTo>
                  <a:lnTo>
                    <a:pt x="5396772" y="573008"/>
                  </a:lnTo>
                  <a:lnTo>
                    <a:pt x="5336409" y="577627"/>
                  </a:lnTo>
                  <a:lnTo>
                    <a:pt x="5276126" y="582365"/>
                  </a:lnTo>
                  <a:lnTo>
                    <a:pt x="5215923" y="586944"/>
                  </a:lnTo>
                  <a:lnTo>
                    <a:pt x="5155799" y="591045"/>
                  </a:lnTo>
                  <a:lnTo>
                    <a:pt x="5095755" y="594509"/>
                  </a:lnTo>
                  <a:lnTo>
                    <a:pt x="5035790" y="597097"/>
                  </a:lnTo>
                  <a:lnTo>
                    <a:pt x="4975905" y="598610"/>
                  </a:lnTo>
                  <a:lnTo>
                    <a:pt x="4916140" y="598849"/>
                  </a:lnTo>
                  <a:lnTo>
                    <a:pt x="4856493" y="597655"/>
                  </a:lnTo>
                  <a:lnTo>
                    <a:pt x="4796927" y="594868"/>
                  </a:lnTo>
                  <a:lnTo>
                    <a:pt x="4737480" y="590289"/>
                  </a:lnTo>
                  <a:lnTo>
                    <a:pt x="4678193" y="583918"/>
                  </a:lnTo>
                  <a:lnTo>
                    <a:pt x="4618985" y="575517"/>
                  </a:lnTo>
                  <a:lnTo>
                    <a:pt x="4559936" y="565085"/>
                  </a:lnTo>
                  <a:lnTo>
                    <a:pt x="4501007" y="552462"/>
                  </a:lnTo>
                  <a:lnTo>
                    <a:pt x="4442236" y="537611"/>
                  </a:lnTo>
                  <a:lnTo>
                    <a:pt x="4383586" y="520489"/>
                  </a:lnTo>
                  <a:lnTo>
                    <a:pt x="4325094" y="501059"/>
                  </a:lnTo>
                  <a:lnTo>
                    <a:pt x="4266762" y="479199"/>
                  </a:lnTo>
                  <a:lnTo>
                    <a:pt x="4208629" y="455468"/>
                  </a:lnTo>
                  <a:lnTo>
                    <a:pt x="4150616" y="436953"/>
                  </a:lnTo>
                  <a:lnTo>
                    <a:pt x="4092801" y="425326"/>
                  </a:lnTo>
                  <a:lnTo>
                    <a:pt x="4035186" y="419473"/>
                  </a:lnTo>
                  <a:lnTo>
                    <a:pt x="3977730" y="418518"/>
                  </a:lnTo>
                  <a:lnTo>
                    <a:pt x="3920473" y="421464"/>
                  </a:lnTo>
                  <a:lnTo>
                    <a:pt x="3863375" y="427596"/>
                  </a:lnTo>
                  <a:lnTo>
                    <a:pt x="3806516" y="436077"/>
                  </a:lnTo>
                  <a:lnTo>
                    <a:pt x="3749856" y="446270"/>
                  </a:lnTo>
                  <a:lnTo>
                    <a:pt x="3693435" y="457538"/>
                  </a:lnTo>
                  <a:lnTo>
                    <a:pt x="3637214" y="469285"/>
                  </a:lnTo>
                  <a:lnTo>
                    <a:pt x="3581191" y="481031"/>
                  </a:lnTo>
                  <a:lnTo>
                    <a:pt x="3525407" y="492378"/>
                  </a:lnTo>
                  <a:lnTo>
                    <a:pt x="3469863" y="502810"/>
                  </a:lnTo>
                  <a:lnTo>
                    <a:pt x="3414556" y="512088"/>
                  </a:lnTo>
                  <a:lnTo>
                    <a:pt x="3359489" y="519852"/>
                  </a:lnTo>
                  <a:lnTo>
                    <a:pt x="3304701" y="525825"/>
                  </a:lnTo>
                  <a:lnTo>
                    <a:pt x="3250112" y="529926"/>
                  </a:lnTo>
                  <a:lnTo>
                    <a:pt x="3195841" y="531837"/>
                  </a:lnTo>
                  <a:lnTo>
                    <a:pt x="3141809" y="531479"/>
                  </a:lnTo>
                  <a:lnTo>
                    <a:pt x="3088056" y="528771"/>
                  </a:lnTo>
                  <a:lnTo>
                    <a:pt x="3034542" y="523635"/>
                  </a:lnTo>
                  <a:lnTo>
                    <a:pt x="2981346" y="516030"/>
                  </a:lnTo>
                  <a:lnTo>
                    <a:pt x="2928429" y="505956"/>
                  </a:lnTo>
                  <a:lnTo>
                    <a:pt x="2875791" y="493453"/>
                  </a:lnTo>
                  <a:lnTo>
                    <a:pt x="2823471" y="478602"/>
                  </a:lnTo>
                  <a:lnTo>
                    <a:pt x="2771470" y="461401"/>
                  </a:lnTo>
                  <a:lnTo>
                    <a:pt x="2719748" y="441970"/>
                  </a:lnTo>
                  <a:lnTo>
                    <a:pt x="2668344" y="420469"/>
                  </a:lnTo>
                  <a:lnTo>
                    <a:pt x="2617259" y="396937"/>
                  </a:lnTo>
                  <a:lnTo>
                    <a:pt x="2566492" y="371573"/>
                  </a:lnTo>
                  <a:lnTo>
                    <a:pt x="2516083" y="344537"/>
                  </a:lnTo>
                  <a:lnTo>
                    <a:pt x="2465954" y="315949"/>
                  </a:lnTo>
                  <a:lnTo>
                    <a:pt x="2416222" y="286046"/>
                  </a:lnTo>
                  <a:lnTo>
                    <a:pt x="2366809" y="254949"/>
                  </a:lnTo>
                  <a:lnTo>
                    <a:pt x="2317754" y="223055"/>
                  </a:lnTo>
                  <a:lnTo>
                    <a:pt x="2269058" y="193870"/>
                  </a:lnTo>
                  <a:lnTo>
                    <a:pt x="2220720" y="168785"/>
                  </a:lnTo>
                  <a:lnTo>
                    <a:pt x="2172740" y="147682"/>
                  </a:lnTo>
                  <a:lnTo>
                    <a:pt x="2125159" y="130481"/>
                  </a:lnTo>
                  <a:lnTo>
                    <a:pt x="2077936" y="117062"/>
                  </a:lnTo>
                  <a:lnTo>
                    <a:pt x="2031111" y="107267"/>
                  </a:lnTo>
                  <a:lnTo>
                    <a:pt x="1984644" y="100936"/>
                  </a:lnTo>
                  <a:lnTo>
                    <a:pt x="1938616" y="97910"/>
                  </a:lnTo>
                  <a:lnTo>
                    <a:pt x="1892945" y="97990"/>
                  </a:lnTo>
                  <a:lnTo>
                    <a:pt x="1847713" y="100976"/>
                  </a:lnTo>
                  <a:lnTo>
                    <a:pt x="1802879" y="106710"/>
                  </a:lnTo>
                  <a:lnTo>
                    <a:pt x="1758443" y="114992"/>
                  </a:lnTo>
                  <a:lnTo>
                    <a:pt x="1714445" y="125583"/>
                  </a:lnTo>
                  <a:lnTo>
                    <a:pt x="1670885" y="138285"/>
                  </a:lnTo>
                  <a:lnTo>
                    <a:pt x="1627724" y="152898"/>
                  </a:lnTo>
                  <a:lnTo>
                    <a:pt x="1585000" y="169223"/>
                  </a:lnTo>
                  <a:lnTo>
                    <a:pt x="1542754" y="187021"/>
                  </a:lnTo>
                  <a:lnTo>
                    <a:pt x="1500946" y="206133"/>
                  </a:lnTo>
                  <a:lnTo>
                    <a:pt x="1459576" y="226320"/>
                  </a:lnTo>
                  <a:lnTo>
                    <a:pt x="1418684" y="247384"/>
                  </a:lnTo>
                  <a:lnTo>
                    <a:pt x="1378230" y="269124"/>
                  </a:lnTo>
                  <a:lnTo>
                    <a:pt x="1338253" y="291421"/>
                  </a:lnTo>
                  <a:lnTo>
                    <a:pt x="1298755" y="314038"/>
                  </a:lnTo>
                  <a:lnTo>
                    <a:pt x="1259734" y="336773"/>
                  </a:lnTo>
                  <a:lnTo>
                    <a:pt x="1221231" y="359509"/>
                  </a:lnTo>
                  <a:lnTo>
                    <a:pt x="1183205" y="382125"/>
                  </a:lnTo>
                  <a:lnTo>
                    <a:pt x="1145618" y="404383"/>
                  </a:lnTo>
                  <a:lnTo>
                    <a:pt x="1108588" y="426202"/>
                  </a:lnTo>
                  <a:lnTo>
                    <a:pt x="1072076" y="447465"/>
                  </a:lnTo>
                  <a:lnTo>
                    <a:pt x="1036041" y="468010"/>
                  </a:lnTo>
                  <a:lnTo>
                    <a:pt x="1000524" y="487760"/>
                  </a:lnTo>
                  <a:lnTo>
                    <a:pt x="965525" y="506593"/>
                  </a:lnTo>
                  <a:lnTo>
                    <a:pt x="931083" y="524391"/>
                  </a:lnTo>
                  <a:lnTo>
                    <a:pt x="897159" y="541154"/>
                  </a:lnTo>
                  <a:lnTo>
                    <a:pt x="863793" y="556763"/>
                  </a:lnTo>
                  <a:lnTo>
                    <a:pt x="830943" y="571137"/>
                  </a:lnTo>
                  <a:lnTo>
                    <a:pt x="798652" y="584276"/>
                  </a:lnTo>
                  <a:lnTo>
                    <a:pt x="766917" y="596062"/>
                  </a:lnTo>
                  <a:lnTo>
                    <a:pt x="735741" y="606534"/>
                  </a:lnTo>
                  <a:lnTo>
                    <a:pt x="705121" y="615652"/>
                  </a:lnTo>
                  <a:lnTo>
                    <a:pt x="675099" y="623417"/>
                  </a:lnTo>
                  <a:lnTo>
                    <a:pt x="645635" y="629747"/>
                  </a:lnTo>
                  <a:lnTo>
                    <a:pt x="616767" y="634725"/>
                  </a:lnTo>
                  <a:lnTo>
                    <a:pt x="588497" y="638348"/>
                  </a:lnTo>
                  <a:lnTo>
                    <a:pt x="560784" y="640618"/>
                  </a:lnTo>
                  <a:lnTo>
                    <a:pt x="533669" y="641573"/>
                  </a:lnTo>
                  <a:lnTo>
                    <a:pt x="507190" y="641175"/>
                  </a:lnTo>
                  <a:lnTo>
                    <a:pt x="481309" y="639582"/>
                  </a:lnTo>
                  <a:lnTo>
                    <a:pt x="456025" y="636755"/>
                  </a:lnTo>
                  <a:lnTo>
                    <a:pt x="431379" y="632774"/>
                  </a:lnTo>
                  <a:lnTo>
                    <a:pt x="407329" y="628394"/>
                  </a:lnTo>
                  <a:lnTo>
                    <a:pt x="383956" y="624093"/>
                  </a:lnTo>
                  <a:lnTo>
                    <a:pt x="361181" y="619873"/>
                  </a:lnTo>
                  <a:lnTo>
                    <a:pt x="339043" y="615732"/>
                  </a:lnTo>
                  <a:lnTo>
                    <a:pt x="317581" y="611750"/>
                  </a:lnTo>
                  <a:lnTo>
                    <a:pt x="296757" y="607848"/>
                  </a:lnTo>
                  <a:lnTo>
                    <a:pt x="276570" y="604065"/>
                  </a:lnTo>
                  <a:lnTo>
                    <a:pt x="257099" y="600442"/>
                  </a:lnTo>
                  <a:lnTo>
                    <a:pt x="238226" y="596898"/>
                  </a:lnTo>
                  <a:lnTo>
                    <a:pt x="220069" y="593514"/>
                  </a:lnTo>
                  <a:lnTo>
                    <a:pt x="202589" y="590249"/>
                  </a:lnTo>
                  <a:lnTo>
                    <a:pt x="185787" y="587143"/>
                  </a:lnTo>
                  <a:lnTo>
                    <a:pt x="169701" y="584157"/>
                  </a:lnTo>
                  <a:lnTo>
                    <a:pt x="154251" y="581290"/>
                  </a:lnTo>
                  <a:lnTo>
                    <a:pt x="139519" y="578582"/>
                  </a:lnTo>
                  <a:lnTo>
                    <a:pt x="125543" y="576034"/>
                  </a:lnTo>
                  <a:lnTo>
                    <a:pt x="112205" y="573605"/>
                  </a:lnTo>
                  <a:lnTo>
                    <a:pt x="99622" y="571296"/>
                  </a:lnTo>
                  <a:lnTo>
                    <a:pt x="87757" y="569146"/>
                  </a:lnTo>
                  <a:lnTo>
                    <a:pt x="76608" y="567155"/>
                  </a:lnTo>
                  <a:lnTo>
                    <a:pt x="66216" y="565284"/>
                  </a:lnTo>
                  <a:lnTo>
                    <a:pt x="56540" y="563532"/>
                  </a:lnTo>
                  <a:lnTo>
                    <a:pt x="47621" y="561939"/>
                  </a:lnTo>
                  <a:lnTo>
                    <a:pt x="39459" y="560505"/>
                  </a:lnTo>
                  <a:lnTo>
                    <a:pt x="32013" y="559192"/>
                  </a:lnTo>
                  <a:lnTo>
                    <a:pt x="25364" y="557997"/>
                  </a:lnTo>
                  <a:lnTo>
                    <a:pt x="19431" y="556962"/>
                  </a:lnTo>
                  <a:lnTo>
                    <a:pt x="14334" y="556086"/>
                  </a:lnTo>
                  <a:lnTo>
                    <a:pt x="9954" y="555329"/>
                  </a:lnTo>
                  <a:lnTo>
                    <a:pt x="6371" y="554692"/>
                  </a:lnTo>
                  <a:lnTo>
                    <a:pt x="3584" y="554214"/>
                  </a:lnTo>
                  <a:lnTo>
                    <a:pt x="1593" y="553856"/>
                  </a:lnTo>
                  <a:lnTo>
                    <a:pt x="398" y="553617"/>
                  </a:lnTo>
                  <a:lnTo>
                    <a:pt x="0" y="553577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22ADC1E-1779-F5B0-165F-46CAA5E30957}"/>
                </a:ext>
              </a:extLst>
            </p:cNvPr>
            <p:cNvSpPr/>
            <p:nvPr/>
          </p:nvSpPr>
          <p:spPr>
            <a:xfrm>
              <a:off x="1513" y="3234532"/>
              <a:ext cx="12187779" cy="960627"/>
            </a:xfrm>
            <a:custGeom>
              <a:avLst/>
              <a:gdLst>
                <a:gd name="connsiteX0" fmla="*/ 12187780 w 12187779"/>
                <a:gd name="connsiteY0" fmla="*/ 385748 h 960627"/>
                <a:gd name="connsiteX1" fmla="*/ 12187381 w 12187779"/>
                <a:gd name="connsiteY1" fmla="*/ 385668 h 960627"/>
                <a:gd name="connsiteX2" fmla="*/ 12186226 w 12187779"/>
                <a:gd name="connsiteY2" fmla="*/ 385469 h 960627"/>
                <a:gd name="connsiteX3" fmla="*/ 12184116 w 12187779"/>
                <a:gd name="connsiteY3" fmla="*/ 385151 h 960627"/>
                <a:gd name="connsiteX4" fmla="*/ 12181369 w 12187779"/>
                <a:gd name="connsiteY4" fmla="*/ 384753 h 960627"/>
                <a:gd name="connsiteX5" fmla="*/ 12177825 w 12187779"/>
                <a:gd name="connsiteY5" fmla="*/ 384195 h 960627"/>
                <a:gd name="connsiteX6" fmla="*/ 12173365 w 12187779"/>
                <a:gd name="connsiteY6" fmla="*/ 383518 h 960627"/>
                <a:gd name="connsiteX7" fmla="*/ 12168269 w 12187779"/>
                <a:gd name="connsiteY7" fmla="*/ 382762 h 960627"/>
                <a:gd name="connsiteX8" fmla="*/ 12162376 w 12187779"/>
                <a:gd name="connsiteY8" fmla="*/ 381886 h 960627"/>
                <a:gd name="connsiteX9" fmla="*/ 12155687 w 12187779"/>
                <a:gd name="connsiteY9" fmla="*/ 380930 h 960627"/>
                <a:gd name="connsiteX10" fmla="*/ 12148360 w 12187779"/>
                <a:gd name="connsiteY10" fmla="*/ 379855 h 960627"/>
                <a:gd name="connsiteX11" fmla="*/ 12140079 w 12187779"/>
                <a:gd name="connsiteY11" fmla="*/ 378740 h 960627"/>
                <a:gd name="connsiteX12" fmla="*/ 12131200 w 12187779"/>
                <a:gd name="connsiteY12" fmla="*/ 377546 h 960627"/>
                <a:gd name="connsiteX13" fmla="*/ 12121484 w 12187779"/>
                <a:gd name="connsiteY13" fmla="*/ 376312 h 960627"/>
                <a:gd name="connsiteX14" fmla="*/ 12111132 w 12187779"/>
                <a:gd name="connsiteY14" fmla="*/ 375037 h 960627"/>
                <a:gd name="connsiteX15" fmla="*/ 12100023 w 12187779"/>
                <a:gd name="connsiteY15" fmla="*/ 373723 h 960627"/>
                <a:gd name="connsiteX16" fmla="*/ 12088077 w 12187779"/>
                <a:gd name="connsiteY16" fmla="*/ 372449 h 960627"/>
                <a:gd name="connsiteX17" fmla="*/ 12075496 w 12187779"/>
                <a:gd name="connsiteY17" fmla="*/ 371135 h 960627"/>
                <a:gd name="connsiteX18" fmla="*/ 12062276 w 12187779"/>
                <a:gd name="connsiteY18" fmla="*/ 369901 h 960627"/>
                <a:gd name="connsiteX19" fmla="*/ 12048260 w 12187779"/>
                <a:gd name="connsiteY19" fmla="*/ 368706 h 960627"/>
                <a:gd name="connsiteX20" fmla="*/ 12033448 w 12187779"/>
                <a:gd name="connsiteY20" fmla="*/ 367671 h 960627"/>
                <a:gd name="connsiteX21" fmla="*/ 12018119 w 12187779"/>
                <a:gd name="connsiteY21" fmla="*/ 366716 h 960627"/>
                <a:gd name="connsiteX22" fmla="*/ 12001992 w 12187779"/>
                <a:gd name="connsiteY22" fmla="*/ 365919 h 960627"/>
                <a:gd name="connsiteX23" fmla="*/ 11985110 w 12187779"/>
                <a:gd name="connsiteY23" fmla="*/ 365362 h 960627"/>
                <a:gd name="connsiteX24" fmla="*/ 11967671 w 12187779"/>
                <a:gd name="connsiteY24" fmla="*/ 365003 h 960627"/>
                <a:gd name="connsiteX25" fmla="*/ 11949474 w 12187779"/>
                <a:gd name="connsiteY25" fmla="*/ 365003 h 960627"/>
                <a:gd name="connsiteX26" fmla="*/ 11930601 w 12187779"/>
                <a:gd name="connsiteY26" fmla="*/ 365322 h 960627"/>
                <a:gd name="connsiteX27" fmla="*/ 11911210 w 12187779"/>
                <a:gd name="connsiteY27" fmla="*/ 366079 h 960627"/>
                <a:gd name="connsiteX28" fmla="*/ 11891023 w 12187779"/>
                <a:gd name="connsiteY28" fmla="*/ 367313 h 960627"/>
                <a:gd name="connsiteX29" fmla="*/ 11870198 w 12187779"/>
                <a:gd name="connsiteY29" fmla="*/ 369144 h 960627"/>
                <a:gd name="connsiteX30" fmla="*/ 11848736 w 12187779"/>
                <a:gd name="connsiteY30" fmla="*/ 371573 h 960627"/>
                <a:gd name="connsiteX31" fmla="*/ 11826599 w 12187779"/>
                <a:gd name="connsiteY31" fmla="*/ 374759 h 960627"/>
                <a:gd name="connsiteX32" fmla="*/ 11803783 w 12187779"/>
                <a:gd name="connsiteY32" fmla="*/ 378740 h 960627"/>
                <a:gd name="connsiteX33" fmla="*/ 11780450 w 12187779"/>
                <a:gd name="connsiteY33" fmla="*/ 383200 h 960627"/>
                <a:gd name="connsiteX34" fmla="*/ 11756361 w 12187779"/>
                <a:gd name="connsiteY34" fmla="*/ 387938 h 960627"/>
                <a:gd name="connsiteX35" fmla="*/ 11731714 w 12187779"/>
                <a:gd name="connsiteY35" fmla="*/ 392995 h 960627"/>
                <a:gd name="connsiteX36" fmla="*/ 11706430 w 12187779"/>
                <a:gd name="connsiteY36" fmla="*/ 398291 h 960627"/>
                <a:gd name="connsiteX37" fmla="*/ 11680509 w 12187779"/>
                <a:gd name="connsiteY37" fmla="*/ 403905 h 960627"/>
                <a:gd name="connsiteX38" fmla="*/ 11654031 w 12187779"/>
                <a:gd name="connsiteY38" fmla="*/ 409758 h 960627"/>
                <a:gd name="connsiteX39" fmla="*/ 11626915 w 12187779"/>
                <a:gd name="connsiteY39" fmla="*/ 415810 h 960627"/>
                <a:gd name="connsiteX40" fmla="*/ 11599283 w 12187779"/>
                <a:gd name="connsiteY40" fmla="*/ 422101 h 960627"/>
                <a:gd name="connsiteX41" fmla="*/ 11570972 w 12187779"/>
                <a:gd name="connsiteY41" fmla="*/ 428591 h 960627"/>
                <a:gd name="connsiteX42" fmla="*/ 11542145 w 12187779"/>
                <a:gd name="connsiteY42" fmla="*/ 435201 h 960627"/>
                <a:gd name="connsiteX43" fmla="*/ 11512680 w 12187779"/>
                <a:gd name="connsiteY43" fmla="*/ 441930 h 960627"/>
                <a:gd name="connsiteX44" fmla="*/ 11482658 w 12187779"/>
                <a:gd name="connsiteY44" fmla="*/ 448739 h 960627"/>
                <a:gd name="connsiteX45" fmla="*/ 11451999 w 12187779"/>
                <a:gd name="connsiteY45" fmla="*/ 455587 h 960627"/>
                <a:gd name="connsiteX46" fmla="*/ 11420822 w 12187779"/>
                <a:gd name="connsiteY46" fmla="*/ 462476 h 960627"/>
                <a:gd name="connsiteX47" fmla="*/ 11389128 w 12187779"/>
                <a:gd name="connsiteY47" fmla="*/ 469284 h 960627"/>
                <a:gd name="connsiteX48" fmla="*/ 11356757 w 12187779"/>
                <a:gd name="connsiteY48" fmla="*/ 476053 h 960627"/>
                <a:gd name="connsiteX49" fmla="*/ 11324026 w 12187779"/>
                <a:gd name="connsiteY49" fmla="*/ 482663 h 960627"/>
                <a:gd name="connsiteX50" fmla="*/ 11290580 w 12187779"/>
                <a:gd name="connsiteY50" fmla="*/ 489074 h 960627"/>
                <a:gd name="connsiteX51" fmla="*/ 11256656 w 12187779"/>
                <a:gd name="connsiteY51" fmla="*/ 495245 h 960627"/>
                <a:gd name="connsiteX52" fmla="*/ 11222215 w 12187779"/>
                <a:gd name="connsiteY52" fmla="*/ 501098 h 960627"/>
                <a:gd name="connsiteX53" fmla="*/ 11187215 w 12187779"/>
                <a:gd name="connsiteY53" fmla="*/ 506633 h 960627"/>
                <a:gd name="connsiteX54" fmla="*/ 11151739 w 12187779"/>
                <a:gd name="connsiteY54" fmla="*/ 511769 h 960627"/>
                <a:gd name="connsiteX55" fmla="*/ 11115704 w 12187779"/>
                <a:gd name="connsiteY55" fmla="*/ 516388 h 960627"/>
                <a:gd name="connsiteX56" fmla="*/ 11079151 w 12187779"/>
                <a:gd name="connsiteY56" fmla="*/ 520529 h 960627"/>
                <a:gd name="connsiteX57" fmla="*/ 11042082 w 12187779"/>
                <a:gd name="connsiteY57" fmla="*/ 524073 h 960627"/>
                <a:gd name="connsiteX58" fmla="*/ 11004574 w 12187779"/>
                <a:gd name="connsiteY58" fmla="*/ 526979 h 960627"/>
                <a:gd name="connsiteX59" fmla="*/ 10966469 w 12187779"/>
                <a:gd name="connsiteY59" fmla="*/ 529169 h 960627"/>
                <a:gd name="connsiteX60" fmla="*/ 10927966 w 12187779"/>
                <a:gd name="connsiteY60" fmla="*/ 530643 h 960627"/>
                <a:gd name="connsiteX61" fmla="*/ 10889024 w 12187779"/>
                <a:gd name="connsiteY61" fmla="*/ 531320 h 960627"/>
                <a:gd name="connsiteX62" fmla="*/ 10849486 w 12187779"/>
                <a:gd name="connsiteY62" fmla="*/ 531200 h 960627"/>
                <a:gd name="connsiteX63" fmla="*/ 10809510 w 12187779"/>
                <a:gd name="connsiteY63" fmla="*/ 530165 h 960627"/>
                <a:gd name="connsiteX64" fmla="*/ 10769016 w 12187779"/>
                <a:gd name="connsiteY64" fmla="*/ 528254 h 960627"/>
                <a:gd name="connsiteX65" fmla="*/ 10728164 w 12187779"/>
                <a:gd name="connsiteY65" fmla="*/ 525427 h 960627"/>
                <a:gd name="connsiteX66" fmla="*/ 10686754 w 12187779"/>
                <a:gd name="connsiteY66" fmla="*/ 521604 h 960627"/>
                <a:gd name="connsiteX67" fmla="*/ 10644946 w 12187779"/>
                <a:gd name="connsiteY67" fmla="*/ 516906 h 960627"/>
                <a:gd name="connsiteX68" fmla="*/ 10602780 w 12187779"/>
                <a:gd name="connsiteY68" fmla="*/ 511252 h 960627"/>
                <a:gd name="connsiteX69" fmla="*/ 10560056 w 12187779"/>
                <a:gd name="connsiteY69" fmla="*/ 504642 h 960627"/>
                <a:gd name="connsiteX70" fmla="*/ 10516814 w 12187779"/>
                <a:gd name="connsiteY70" fmla="*/ 497117 h 960627"/>
                <a:gd name="connsiteX71" fmla="*/ 10473334 w 12187779"/>
                <a:gd name="connsiteY71" fmla="*/ 488755 h 960627"/>
                <a:gd name="connsiteX72" fmla="*/ 10429296 w 12187779"/>
                <a:gd name="connsiteY72" fmla="*/ 479637 h 960627"/>
                <a:gd name="connsiteX73" fmla="*/ 10384900 w 12187779"/>
                <a:gd name="connsiteY73" fmla="*/ 469762 h 960627"/>
                <a:gd name="connsiteX74" fmla="*/ 10340106 w 12187779"/>
                <a:gd name="connsiteY74" fmla="*/ 459251 h 960627"/>
                <a:gd name="connsiteX75" fmla="*/ 10294754 w 12187779"/>
                <a:gd name="connsiteY75" fmla="*/ 448261 h 960627"/>
                <a:gd name="connsiteX76" fmla="*/ 10249164 w 12187779"/>
                <a:gd name="connsiteY76" fmla="*/ 436913 h 960627"/>
                <a:gd name="connsiteX77" fmla="*/ 10203056 w 12187779"/>
                <a:gd name="connsiteY77" fmla="*/ 425366 h 960627"/>
                <a:gd name="connsiteX78" fmla="*/ 10156668 w 12187779"/>
                <a:gd name="connsiteY78" fmla="*/ 413779 h 960627"/>
                <a:gd name="connsiteX79" fmla="*/ 10109764 w 12187779"/>
                <a:gd name="connsiteY79" fmla="*/ 402471 h 960627"/>
                <a:gd name="connsiteX80" fmla="*/ 10062621 w 12187779"/>
                <a:gd name="connsiteY80" fmla="*/ 391561 h 960627"/>
                <a:gd name="connsiteX81" fmla="*/ 10015039 w 12187779"/>
                <a:gd name="connsiteY81" fmla="*/ 381448 h 960627"/>
                <a:gd name="connsiteX82" fmla="*/ 9967100 w 12187779"/>
                <a:gd name="connsiteY82" fmla="*/ 372409 h 960627"/>
                <a:gd name="connsiteX83" fmla="*/ 9918761 w 12187779"/>
                <a:gd name="connsiteY83" fmla="*/ 364764 h 960627"/>
                <a:gd name="connsiteX84" fmla="*/ 9869985 w 12187779"/>
                <a:gd name="connsiteY84" fmla="*/ 356562 h 960627"/>
                <a:gd name="connsiteX85" fmla="*/ 9820930 w 12187779"/>
                <a:gd name="connsiteY85" fmla="*/ 344776 h 960627"/>
                <a:gd name="connsiteX86" fmla="*/ 9771518 w 12187779"/>
                <a:gd name="connsiteY86" fmla="*/ 329765 h 960627"/>
                <a:gd name="connsiteX87" fmla="*/ 9721786 w 12187779"/>
                <a:gd name="connsiteY87" fmla="*/ 311927 h 960627"/>
                <a:gd name="connsiteX88" fmla="*/ 9671696 w 12187779"/>
                <a:gd name="connsiteY88" fmla="*/ 291660 h 960627"/>
                <a:gd name="connsiteX89" fmla="*/ 9621248 w 12187779"/>
                <a:gd name="connsiteY89" fmla="*/ 269522 h 960627"/>
                <a:gd name="connsiteX90" fmla="*/ 9570481 w 12187779"/>
                <a:gd name="connsiteY90" fmla="*/ 245871 h 960627"/>
                <a:gd name="connsiteX91" fmla="*/ 9519395 w 12187779"/>
                <a:gd name="connsiteY91" fmla="*/ 221184 h 960627"/>
                <a:gd name="connsiteX92" fmla="*/ 9467992 w 12187779"/>
                <a:gd name="connsiteY92" fmla="*/ 195980 h 960627"/>
                <a:gd name="connsiteX93" fmla="*/ 9416309 w 12187779"/>
                <a:gd name="connsiteY93" fmla="*/ 170576 h 960627"/>
                <a:gd name="connsiteX94" fmla="*/ 9364268 w 12187779"/>
                <a:gd name="connsiteY94" fmla="*/ 145531 h 960627"/>
                <a:gd name="connsiteX95" fmla="*/ 9311949 w 12187779"/>
                <a:gd name="connsiteY95" fmla="*/ 121243 h 960627"/>
                <a:gd name="connsiteX96" fmla="*/ 9259311 w 12187779"/>
                <a:gd name="connsiteY96" fmla="*/ 98109 h 960627"/>
                <a:gd name="connsiteX97" fmla="*/ 9206394 w 12187779"/>
                <a:gd name="connsiteY97" fmla="*/ 76568 h 960627"/>
                <a:gd name="connsiteX98" fmla="*/ 9153198 w 12187779"/>
                <a:gd name="connsiteY98" fmla="*/ 57018 h 960627"/>
                <a:gd name="connsiteX99" fmla="*/ 9099723 w 12187779"/>
                <a:gd name="connsiteY99" fmla="*/ 39817 h 960627"/>
                <a:gd name="connsiteX100" fmla="*/ 9045970 w 12187779"/>
                <a:gd name="connsiteY100" fmla="*/ 25324 h 960627"/>
                <a:gd name="connsiteX101" fmla="*/ 8991898 w 12187779"/>
                <a:gd name="connsiteY101" fmla="*/ 13817 h 960627"/>
                <a:gd name="connsiteX102" fmla="*/ 8937628 w 12187779"/>
                <a:gd name="connsiteY102" fmla="*/ 5614 h 960627"/>
                <a:gd name="connsiteX103" fmla="*/ 8883079 w 12187779"/>
                <a:gd name="connsiteY103" fmla="*/ 916 h 960627"/>
                <a:gd name="connsiteX104" fmla="*/ 8828251 w 12187779"/>
                <a:gd name="connsiteY104" fmla="*/ 0 h 960627"/>
                <a:gd name="connsiteX105" fmla="*/ 8773183 w 12187779"/>
                <a:gd name="connsiteY105" fmla="*/ 2986 h 960627"/>
                <a:gd name="connsiteX106" fmla="*/ 8717878 w 12187779"/>
                <a:gd name="connsiteY106" fmla="*/ 9994 h 960627"/>
                <a:gd name="connsiteX107" fmla="*/ 8662332 w 12187779"/>
                <a:gd name="connsiteY107" fmla="*/ 21063 h 960627"/>
                <a:gd name="connsiteX108" fmla="*/ 8606548 w 12187779"/>
                <a:gd name="connsiteY108" fmla="*/ 36194 h 960627"/>
                <a:gd name="connsiteX109" fmla="*/ 8550566 w 12187779"/>
                <a:gd name="connsiteY109" fmla="*/ 55386 h 960627"/>
                <a:gd name="connsiteX110" fmla="*/ 8494304 w 12187779"/>
                <a:gd name="connsiteY110" fmla="*/ 78479 h 960627"/>
                <a:gd name="connsiteX111" fmla="*/ 8437883 w 12187779"/>
                <a:gd name="connsiteY111" fmla="*/ 105237 h 960627"/>
                <a:gd name="connsiteX112" fmla="*/ 8381224 w 12187779"/>
                <a:gd name="connsiteY112" fmla="*/ 135418 h 960627"/>
                <a:gd name="connsiteX113" fmla="*/ 8324365 w 12187779"/>
                <a:gd name="connsiteY113" fmla="*/ 168705 h 960627"/>
                <a:gd name="connsiteX114" fmla="*/ 8267307 w 12187779"/>
                <a:gd name="connsiteY114" fmla="*/ 204620 h 960627"/>
                <a:gd name="connsiteX115" fmla="*/ 8210050 w 12187779"/>
                <a:gd name="connsiteY115" fmla="*/ 242645 h 960627"/>
                <a:gd name="connsiteX116" fmla="*/ 8152594 w 12187779"/>
                <a:gd name="connsiteY116" fmla="*/ 282184 h 960627"/>
                <a:gd name="connsiteX117" fmla="*/ 8094939 w 12187779"/>
                <a:gd name="connsiteY117" fmla="*/ 322519 h 960627"/>
                <a:gd name="connsiteX118" fmla="*/ 8037124 w 12187779"/>
                <a:gd name="connsiteY118" fmla="*/ 362853 h 960627"/>
                <a:gd name="connsiteX119" fmla="*/ 7979150 w 12187779"/>
                <a:gd name="connsiteY119" fmla="*/ 403427 h 960627"/>
                <a:gd name="connsiteX120" fmla="*/ 7920978 w 12187779"/>
                <a:gd name="connsiteY120" fmla="*/ 447385 h 960627"/>
                <a:gd name="connsiteX121" fmla="*/ 7862646 w 12187779"/>
                <a:gd name="connsiteY121" fmla="*/ 494091 h 960627"/>
                <a:gd name="connsiteX122" fmla="*/ 7804194 w 12187779"/>
                <a:gd name="connsiteY122" fmla="*/ 542429 h 960627"/>
                <a:gd name="connsiteX123" fmla="*/ 7745544 w 12187779"/>
                <a:gd name="connsiteY123" fmla="*/ 591483 h 960627"/>
                <a:gd name="connsiteX124" fmla="*/ 7686774 w 12187779"/>
                <a:gd name="connsiteY124" fmla="*/ 640418 h 960627"/>
                <a:gd name="connsiteX125" fmla="*/ 7627844 w 12187779"/>
                <a:gd name="connsiteY125" fmla="*/ 688239 h 960627"/>
                <a:gd name="connsiteX126" fmla="*/ 7568756 w 12187779"/>
                <a:gd name="connsiteY126" fmla="*/ 734228 h 960627"/>
                <a:gd name="connsiteX127" fmla="*/ 7509587 w 12187779"/>
                <a:gd name="connsiteY127" fmla="*/ 777588 h 960627"/>
                <a:gd name="connsiteX128" fmla="*/ 7450260 w 12187779"/>
                <a:gd name="connsiteY128" fmla="*/ 817605 h 960627"/>
                <a:gd name="connsiteX129" fmla="*/ 7390813 w 12187779"/>
                <a:gd name="connsiteY129" fmla="*/ 853639 h 960627"/>
                <a:gd name="connsiteX130" fmla="*/ 7331286 w 12187779"/>
                <a:gd name="connsiteY130" fmla="*/ 885134 h 960627"/>
                <a:gd name="connsiteX131" fmla="*/ 7271601 w 12187779"/>
                <a:gd name="connsiteY131" fmla="*/ 911653 h 960627"/>
                <a:gd name="connsiteX132" fmla="*/ 7211835 w 12187779"/>
                <a:gd name="connsiteY132" fmla="*/ 932676 h 960627"/>
                <a:gd name="connsiteX133" fmla="*/ 7151990 w 12187779"/>
                <a:gd name="connsiteY133" fmla="*/ 948006 h 960627"/>
                <a:gd name="connsiteX134" fmla="*/ 7092025 w 12187779"/>
                <a:gd name="connsiteY134" fmla="*/ 957363 h 960627"/>
                <a:gd name="connsiteX135" fmla="*/ 7031981 w 12187779"/>
                <a:gd name="connsiteY135" fmla="*/ 960628 h 960627"/>
                <a:gd name="connsiteX136" fmla="*/ 6971817 w 12187779"/>
                <a:gd name="connsiteY136" fmla="*/ 957721 h 960627"/>
                <a:gd name="connsiteX137" fmla="*/ 6911614 w 12187779"/>
                <a:gd name="connsiteY137" fmla="*/ 948802 h 960627"/>
                <a:gd name="connsiteX138" fmla="*/ 6851331 w 12187779"/>
                <a:gd name="connsiteY138" fmla="*/ 934030 h 960627"/>
                <a:gd name="connsiteX139" fmla="*/ 6791008 w 12187779"/>
                <a:gd name="connsiteY139" fmla="*/ 913723 h 960627"/>
                <a:gd name="connsiteX140" fmla="*/ 6730566 w 12187779"/>
                <a:gd name="connsiteY140" fmla="*/ 888240 h 960627"/>
                <a:gd name="connsiteX141" fmla="*/ 6670123 w 12187779"/>
                <a:gd name="connsiteY141" fmla="*/ 858218 h 960627"/>
                <a:gd name="connsiteX142" fmla="*/ 6609601 w 12187779"/>
                <a:gd name="connsiteY142" fmla="*/ 824254 h 960627"/>
                <a:gd name="connsiteX143" fmla="*/ 6549000 w 12187779"/>
                <a:gd name="connsiteY143" fmla="*/ 787184 h 960627"/>
                <a:gd name="connsiteX144" fmla="*/ 6488398 w 12187779"/>
                <a:gd name="connsiteY144" fmla="*/ 748004 h 960627"/>
                <a:gd name="connsiteX145" fmla="*/ 6427796 w 12187779"/>
                <a:gd name="connsiteY145" fmla="*/ 707709 h 960627"/>
                <a:gd name="connsiteX146" fmla="*/ 6367115 w 12187779"/>
                <a:gd name="connsiteY146" fmla="*/ 667574 h 960627"/>
                <a:gd name="connsiteX147" fmla="*/ 6306434 w 12187779"/>
                <a:gd name="connsiteY147" fmla="*/ 628951 h 960627"/>
                <a:gd name="connsiteX148" fmla="*/ 6245713 w 12187779"/>
                <a:gd name="connsiteY148" fmla="*/ 593315 h 960627"/>
                <a:gd name="connsiteX149" fmla="*/ 6184952 w 12187779"/>
                <a:gd name="connsiteY149" fmla="*/ 562377 h 960627"/>
                <a:gd name="connsiteX150" fmla="*/ 6124230 w 12187779"/>
                <a:gd name="connsiteY150" fmla="*/ 537849 h 960627"/>
                <a:gd name="connsiteX151" fmla="*/ 6063509 w 12187779"/>
                <a:gd name="connsiteY151" fmla="*/ 519892 h 960627"/>
                <a:gd name="connsiteX152" fmla="*/ 6002748 w 12187779"/>
                <a:gd name="connsiteY152" fmla="*/ 506832 h 960627"/>
                <a:gd name="connsiteX153" fmla="*/ 5942027 w 12187779"/>
                <a:gd name="connsiteY153" fmla="*/ 498152 h 960627"/>
                <a:gd name="connsiteX154" fmla="*/ 5881346 w 12187779"/>
                <a:gd name="connsiteY154" fmla="*/ 493414 h 960627"/>
                <a:gd name="connsiteX155" fmla="*/ 5820625 w 12187779"/>
                <a:gd name="connsiteY155" fmla="*/ 492179 h 960627"/>
                <a:gd name="connsiteX156" fmla="*/ 5759984 w 12187779"/>
                <a:gd name="connsiteY156" fmla="*/ 494051 h 960627"/>
                <a:gd name="connsiteX157" fmla="*/ 5699342 w 12187779"/>
                <a:gd name="connsiteY157" fmla="*/ 498431 h 960627"/>
                <a:gd name="connsiteX158" fmla="*/ 5638741 w 12187779"/>
                <a:gd name="connsiteY158" fmla="*/ 505000 h 960627"/>
                <a:gd name="connsiteX159" fmla="*/ 5578179 w 12187779"/>
                <a:gd name="connsiteY159" fmla="*/ 513163 h 960627"/>
                <a:gd name="connsiteX160" fmla="*/ 5517657 w 12187779"/>
                <a:gd name="connsiteY160" fmla="*/ 522560 h 960627"/>
                <a:gd name="connsiteX161" fmla="*/ 5457174 w 12187779"/>
                <a:gd name="connsiteY161" fmla="*/ 532713 h 960627"/>
                <a:gd name="connsiteX162" fmla="*/ 5396772 w 12187779"/>
                <a:gd name="connsiteY162" fmla="*/ 543344 h 960627"/>
                <a:gd name="connsiteX163" fmla="*/ 5336409 w 12187779"/>
                <a:gd name="connsiteY163" fmla="*/ 553975 h 960627"/>
                <a:gd name="connsiteX164" fmla="*/ 5276126 w 12187779"/>
                <a:gd name="connsiteY164" fmla="*/ 564328 h 960627"/>
                <a:gd name="connsiteX165" fmla="*/ 5215923 w 12187779"/>
                <a:gd name="connsiteY165" fmla="*/ 574123 h 960627"/>
                <a:gd name="connsiteX166" fmla="*/ 5155799 w 12187779"/>
                <a:gd name="connsiteY166" fmla="*/ 583002 h 960627"/>
                <a:gd name="connsiteX167" fmla="*/ 5095755 w 12187779"/>
                <a:gd name="connsiteY167" fmla="*/ 590727 h 960627"/>
                <a:gd name="connsiteX168" fmla="*/ 5035790 w 12187779"/>
                <a:gd name="connsiteY168" fmla="*/ 597097 h 960627"/>
                <a:gd name="connsiteX169" fmla="*/ 4975905 w 12187779"/>
                <a:gd name="connsiteY169" fmla="*/ 601875 h 960627"/>
                <a:gd name="connsiteX170" fmla="*/ 4916140 w 12187779"/>
                <a:gd name="connsiteY170" fmla="*/ 604862 h 960627"/>
                <a:gd name="connsiteX171" fmla="*/ 4856493 w 12187779"/>
                <a:gd name="connsiteY171" fmla="*/ 605897 h 960627"/>
                <a:gd name="connsiteX172" fmla="*/ 4796927 w 12187779"/>
                <a:gd name="connsiteY172" fmla="*/ 604862 h 960627"/>
                <a:gd name="connsiteX173" fmla="*/ 4737480 w 12187779"/>
                <a:gd name="connsiteY173" fmla="*/ 601597 h 960627"/>
                <a:gd name="connsiteX174" fmla="*/ 4678193 w 12187779"/>
                <a:gd name="connsiteY174" fmla="*/ 595982 h 960627"/>
                <a:gd name="connsiteX175" fmla="*/ 4618985 w 12187779"/>
                <a:gd name="connsiteY175" fmla="*/ 588019 h 960627"/>
                <a:gd name="connsiteX176" fmla="*/ 4559936 w 12187779"/>
                <a:gd name="connsiteY176" fmla="*/ 577547 h 960627"/>
                <a:gd name="connsiteX177" fmla="*/ 4501007 w 12187779"/>
                <a:gd name="connsiteY177" fmla="*/ 564567 h 960627"/>
                <a:gd name="connsiteX178" fmla="*/ 4442236 w 12187779"/>
                <a:gd name="connsiteY178" fmla="*/ 549038 h 960627"/>
                <a:gd name="connsiteX179" fmla="*/ 4383586 w 12187779"/>
                <a:gd name="connsiteY179" fmla="*/ 531001 h 960627"/>
                <a:gd name="connsiteX180" fmla="*/ 4325094 w 12187779"/>
                <a:gd name="connsiteY180" fmla="*/ 510376 h 960627"/>
                <a:gd name="connsiteX181" fmla="*/ 4266762 w 12187779"/>
                <a:gd name="connsiteY181" fmla="*/ 487202 h 960627"/>
                <a:gd name="connsiteX182" fmla="*/ 4208629 w 12187779"/>
                <a:gd name="connsiteY182" fmla="*/ 461998 h 960627"/>
                <a:gd name="connsiteX183" fmla="*/ 4150616 w 12187779"/>
                <a:gd name="connsiteY183" fmla="*/ 441771 h 960627"/>
                <a:gd name="connsiteX184" fmla="*/ 4092801 w 12187779"/>
                <a:gd name="connsiteY184" fmla="*/ 428074 h 960627"/>
                <a:gd name="connsiteX185" fmla="*/ 4035186 w 12187779"/>
                <a:gd name="connsiteY185" fmla="*/ 419911 h 960627"/>
                <a:gd name="connsiteX186" fmla="*/ 3977730 w 12187779"/>
                <a:gd name="connsiteY186" fmla="*/ 416368 h 960627"/>
                <a:gd name="connsiteX187" fmla="*/ 3920473 w 12187779"/>
                <a:gd name="connsiteY187" fmla="*/ 416606 h 960627"/>
                <a:gd name="connsiteX188" fmla="*/ 3863375 w 12187779"/>
                <a:gd name="connsiteY188" fmla="*/ 419871 h 960627"/>
                <a:gd name="connsiteX189" fmla="*/ 3806516 w 12187779"/>
                <a:gd name="connsiteY189" fmla="*/ 425406 h 960627"/>
                <a:gd name="connsiteX190" fmla="*/ 3749856 w 12187779"/>
                <a:gd name="connsiteY190" fmla="*/ 432573 h 960627"/>
                <a:gd name="connsiteX191" fmla="*/ 3693435 w 12187779"/>
                <a:gd name="connsiteY191" fmla="*/ 440775 h 960627"/>
                <a:gd name="connsiteX192" fmla="*/ 3637214 w 12187779"/>
                <a:gd name="connsiteY192" fmla="*/ 449456 h 960627"/>
                <a:gd name="connsiteX193" fmla="*/ 3581191 w 12187779"/>
                <a:gd name="connsiteY193" fmla="*/ 458215 h 960627"/>
                <a:gd name="connsiteX194" fmla="*/ 3525407 w 12187779"/>
                <a:gd name="connsiteY194" fmla="*/ 466497 h 960627"/>
                <a:gd name="connsiteX195" fmla="*/ 3469863 w 12187779"/>
                <a:gd name="connsiteY195" fmla="*/ 474023 h 960627"/>
                <a:gd name="connsiteX196" fmla="*/ 3414556 w 12187779"/>
                <a:gd name="connsiteY196" fmla="*/ 480433 h 960627"/>
                <a:gd name="connsiteX197" fmla="*/ 3359489 w 12187779"/>
                <a:gd name="connsiteY197" fmla="*/ 485450 h 960627"/>
                <a:gd name="connsiteX198" fmla="*/ 3304701 w 12187779"/>
                <a:gd name="connsiteY198" fmla="*/ 488835 h 960627"/>
                <a:gd name="connsiteX199" fmla="*/ 3250112 w 12187779"/>
                <a:gd name="connsiteY199" fmla="*/ 490388 h 960627"/>
                <a:gd name="connsiteX200" fmla="*/ 3195841 w 12187779"/>
                <a:gd name="connsiteY200" fmla="*/ 489910 h 960627"/>
                <a:gd name="connsiteX201" fmla="*/ 3141809 w 12187779"/>
                <a:gd name="connsiteY201" fmla="*/ 487322 h 960627"/>
                <a:gd name="connsiteX202" fmla="*/ 3088056 w 12187779"/>
                <a:gd name="connsiteY202" fmla="*/ 482544 h 960627"/>
                <a:gd name="connsiteX203" fmla="*/ 3034542 w 12187779"/>
                <a:gd name="connsiteY203" fmla="*/ 475456 h 960627"/>
                <a:gd name="connsiteX204" fmla="*/ 2981346 w 12187779"/>
                <a:gd name="connsiteY204" fmla="*/ 466099 h 960627"/>
                <a:gd name="connsiteX205" fmla="*/ 2928429 w 12187779"/>
                <a:gd name="connsiteY205" fmla="*/ 454393 h 960627"/>
                <a:gd name="connsiteX206" fmla="*/ 2875791 w 12187779"/>
                <a:gd name="connsiteY206" fmla="*/ 440457 h 960627"/>
                <a:gd name="connsiteX207" fmla="*/ 2823471 w 12187779"/>
                <a:gd name="connsiteY207" fmla="*/ 424291 h 960627"/>
                <a:gd name="connsiteX208" fmla="*/ 2771470 w 12187779"/>
                <a:gd name="connsiteY208" fmla="*/ 405975 h 960627"/>
                <a:gd name="connsiteX209" fmla="*/ 2719748 w 12187779"/>
                <a:gd name="connsiteY209" fmla="*/ 385549 h 960627"/>
                <a:gd name="connsiteX210" fmla="*/ 2668344 w 12187779"/>
                <a:gd name="connsiteY210" fmla="*/ 363212 h 960627"/>
                <a:gd name="connsiteX211" fmla="*/ 2617259 w 12187779"/>
                <a:gd name="connsiteY211" fmla="*/ 339003 h 960627"/>
                <a:gd name="connsiteX212" fmla="*/ 2566492 w 12187779"/>
                <a:gd name="connsiteY212" fmla="*/ 313082 h 960627"/>
                <a:gd name="connsiteX213" fmla="*/ 2516083 w 12187779"/>
                <a:gd name="connsiteY213" fmla="*/ 285648 h 960627"/>
                <a:gd name="connsiteX214" fmla="*/ 2465954 w 12187779"/>
                <a:gd name="connsiteY214" fmla="*/ 256781 h 960627"/>
                <a:gd name="connsiteX215" fmla="*/ 2416222 w 12187779"/>
                <a:gd name="connsiteY215" fmla="*/ 226679 h 960627"/>
                <a:gd name="connsiteX216" fmla="*/ 2366809 w 12187779"/>
                <a:gd name="connsiteY216" fmla="*/ 195542 h 960627"/>
                <a:gd name="connsiteX217" fmla="*/ 2317754 w 12187779"/>
                <a:gd name="connsiteY217" fmla="*/ 163688 h 960627"/>
                <a:gd name="connsiteX218" fmla="*/ 2269058 w 12187779"/>
                <a:gd name="connsiteY218" fmla="*/ 134462 h 960627"/>
                <a:gd name="connsiteX219" fmla="*/ 2220720 w 12187779"/>
                <a:gd name="connsiteY219" fmla="*/ 109139 h 960627"/>
                <a:gd name="connsiteX220" fmla="*/ 2172740 w 12187779"/>
                <a:gd name="connsiteY220" fmla="*/ 87717 h 960627"/>
                <a:gd name="connsiteX221" fmla="*/ 2125159 w 12187779"/>
                <a:gd name="connsiteY221" fmla="*/ 70038 h 960627"/>
                <a:gd name="connsiteX222" fmla="*/ 2077936 w 12187779"/>
                <a:gd name="connsiteY222" fmla="*/ 56062 h 960627"/>
                <a:gd name="connsiteX223" fmla="*/ 2031111 w 12187779"/>
                <a:gd name="connsiteY223" fmla="*/ 45591 h 960627"/>
                <a:gd name="connsiteX224" fmla="*/ 1984644 w 12187779"/>
                <a:gd name="connsiteY224" fmla="*/ 38503 h 960627"/>
                <a:gd name="connsiteX225" fmla="*/ 1938616 w 12187779"/>
                <a:gd name="connsiteY225" fmla="*/ 34641 h 960627"/>
                <a:gd name="connsiteX226" fmla="*/ 1892945 w 12187779"/>
                <a:gd name="connsiteY226" fmla="*/ 33884 h 960627"/>
                <a:gd name="connsiteX227" fmla="*/ 1847713 w 12187779"/>
                <a:gd name="connsiteY227" fmla="*/ 35995 h 960627"/>
                <a:gd name="connsiteX228" fmla="*/ 1802879 w 12187779"/>
                <a:gd name="connsiteY228" fmla="*/ 40813 h 960627"/>
                <a:gd name="connsiteX229" fmla="*/ 1758443 w 12187779"/>
                <a:gd name="connsiteY229" fmla="*/ 48139 h 960627"/>
                <a:gd name="connsiteX230" fmla="*/ 1714445 w 12187779"/>
                <a:gd name="connsiteY230" fmla="*/ 57775 h 960627"/>
                <a:gd name="connsiteX231" fmla="*/ 1670885 w 12187779"/>
                <a:gd name="connsiteY231" fmla="*/ 69521 h 960627"/>
                <a:gd name="connsiteX232" fmla="*/ 1627724 w 12187779"/>
                <a:gd name="connsiteY232" fmla="*/ 83178 h 960627"/>
                <a:gd name="connsiteX233" fmla="*/ 1585000 w 12187779"/>
                <a:gd name="connsiteY233" fmla="*/ 98547 h 960627"/>
                <a:gd name="connsiteX234" fmla="*/ 1542754 w 12187779"/>
                <a:gd name="connsiteY234" fmla="*/ 115390 h 960627"/>
                <a:gd name="connsiteX235" fmla="*/ 1500946 w 12187779"/>
                <a:gd name="connsiteY235" fmla="*/ 133586 h 960627"/>
                <a:gd name="connsiteX236" fmla="*/ 1459576 w 12187779"/>
                <a:gd name="connsiteY236" fmla="*/ 152858 h 960627"/>
                <a:gd name="connsiteX237" fmla="*/ 1418684 w 12187779"/>
                <a:gd name="connsiteY237" fmla="*/ 173085 h 960627"/>
                <a:gd name="connsiteX238" fmla="*/ 1378230 w 12187779"/>
                <a:gd name="connsiteY238" fmla="*/ 193989 h 960627"/>
                <a:gd name="connsiteX239" fmla="*/ 1338253 w 12187779"/>
                <a:gd name="connsiteY239" fmla="*/ 215450 h 960627"/>
                <a:gd name="connsiteX240" fmla="*/ 1298755 w 12187779"/>
                <a:gd name="connsiteY240" fmla="*/ 237310 h 960627"/>
                <a:gd name="connsiteX241" fmla="*/ 1259734 w 12187779"/>
                <a:gd name="connsiteY241" fmla="*/ 259329 h 960627"/>
                <a:gd name="connsiteX242" fmla="*/ 1221231 w 12187779"/>
                <a:gd name="connsiteY242" fmla="*/ 281387 h 960627"/>
                <a:gd name="connsiteX243" fmla="*/ 1183205 w 12187779"/>
                <a:gd name="connsiteY243" fmla="*/ 303367 h 960627"/>
                <a:gd name="connsiteX244" fmla="*/ 1145618 w 12187779"/>
                <a:gd name="connsiteY244" fmla="*/ 325027 h 960627"/>
                <a:gd name="connsiteX245" fmla="*/ 1108588 w 12187779"/>
                <a:gd name="connsiteY245" fmla="*/ 346289 h 960627"/>
                <a:gd name="connsiteX246" fmla="*/ 1072076 w 12187779"/>
                <a:gd name="connsiteY246" fmla="*/ 367034 h 960627"/>
                <a:gd name="connsiteX247" fmla="*/ 1036041 w 12187779"/>
                <a:gd name="connsiteY247" fmla="*/ 387102 h 960627"/>
                <a:gd name="connsiteX248" fmla="*/ 1000524 w 12187779"/>
                <a:gd name="connsiteY248" fmla="*/ 406453 h 960627"/>
                <a:gd name="connsiteX249" fmla="*/ 965525 w 12187779"/>
                <a:gd name="connsiteY249" fmla="*/ 424888 h 960627"/>
                <a:gd name="connsiteX250" fmla="*/ 931083 w 12187779"/>
                <a:gd name="connsiteY250" fmla="*/ 442368 h 960627"/>
                <a:gd name="connsiteX251" fmla="*/ 897159 w 12187779"/>
                <a:gd name="connsiteY251" fmla="*/ 458813 h 960627"/>
                <a:gd name="connsiteX252" fmla="*/ 863793 w 12187779"/>
                <a:gd name="connsiteY252" fmla="*/ 474142 h 960627"/>
                <a:gd name="connsiteX253" fmla="*/ 830943 w 12187779"/>
                <a:gd name="connsiteY253" fmla="*/ 488317 h 960627"/>
                <a:gd name="connsiteX254" fmla="*/ 798652 w 12187779"/>
                <a:gd name="connsiteY254" fmla="*/ 501258 h 960627"/>
                <a:gd name="connsiteX255" fmla="*/ 766917 w 12187779"/>
                <a:gd name="connsiteY255" fmla="*/ 512924 h 960627"/>
                <a:gd name="connsiteX256" fmla="*/ 735741 w 12187779"/>
                <a:gd name="connsiteY256" fmla="*/ 523316 h 960627"/>
                <a:gd name="connsiteX257" fmla="*/ 705121 w 12187779"/>
                <a:gd name="connsiteY257" fmla="*/ 532355 h 960627"/>
                <a:gd name="connsiteX258" fmla="*/ 675099 w 12187779"/>
                <a:gd name="connsiteY258" fmla="*/ 540079 h 960627"/>
                <a:gd name="connsiteX259" fmla="*/ 645635 w 12187779"/>
                <a:gd name="connsiteY259" fmla="*/ 546410 h 960627"/>
                <a:gd name="connsiteX260" fmla="*/ 616767 w 12187779"/>
                <a:gd name="connsiteY260" fmla="*/ 551427 h 960627"/>
                <a:gd name="connsiteX261" fmla="*/ 588497 w 12187779"/>
                <a:gd name="connsiteY261" fmla="*/ 555090 h 960627"/>
                <a:gd name="connsiteX262" fmla="*/ 560784 w 12187779"/>
                <a:gd name="connsiteY262" fmla="*/ 557440 h 960627"/>
                <a:gd name="connsiteX263" fmla="*/ 533669 w 12187779"/>
                <a:gd name="connsiteY263" fmla="*/ 558475 h 960627"/>
                <a:gd name="connsiteX264" fmla="*/ 507190 w 12187779"/>
                <a:gd name="connsiteY264" fmla="*/ 558236 h 960627"/>
                <a:gd name="connsiteX265" fmla="*/ 481309 w 12187779"/>
                <a:gd name="connsiteY265" fmla="*/ 556763 h 960627"/>
                <a:gd name="connsiteX266" fmla="*/ 456025 w 12187779"/>
                <a:gd name="connsiteY266" fmla="*/ 554095 h 960627"/>
                <a:gd name="connsiteX267" fmla="*/ 431379 w 12187779"/>
                <a:gd name="connsiteY267" fmla="*/ 550312 h 960627"/>
                <a:gd name="connsiteX268" fmla="*/ 407329 w 12187779"/>
                <a:gd name="connsiteY268" fmla="*/ 546092 h 960627"/>
                <a:gd name="connsiteX269" fmla="*/ 383956 w 12187779"/>
                <a:gd name="connsiteY269" fmla="*/ 541951 h 960627"/>
                <a:gd name="connsiteX270" fmla="*/ 361181 w 12187779"/>
                <a:gd name="connsiteY270" fmla="*/ 537849 h 960627"/>
                <a:gd name="connsiteX271" fmla="*/ 339043 w 12187779"/>
                <a:gd name="connsiteY271" fmla="*/ 533828 h 960627"/>
                <a:gd name="connsiteX272" fmla="*/ 317581 w 12187779"/>
                <a:gd name="connsiteY272" fmla="*/ 529886 h 960627"/>
                <a:gd name="connsiteX273" fmla="*/ 296757 w 12187779"/>
                <a:gd name="connsiteY273" fmla="*/ 526024 h 960627"/>
                <a:gd name="connsiteX274" fmla="*/ 276570 w 12187779"/>
                <a:gd name="connsiteY274" fmla="*/ 522281 h 960627"/>
                <a:gd name="connsiteX275" fmla="*/ 257099 w 12187779"/>
                <a:gd name="connsiteY275" fmla="*/ 518658 h 960627"/>
                <a:gd name="connsiteX276" fmla="*/ 238226 w 12187779"/>
                <a:gd name="connsiteY276" fmla="*/ 515154 h 960627"/>
                <a:gd name="connsiteX277" fmla="*/ 220069 w 12187779"/>
                <a:gd name="connsiteY277" fmla="*/ 511729 h 960627"/>
                <a:gd name="connsiteX278" fmla="*/ 202589 w 12187779"/>
                <a:gd name="connsiteY278" fmla="*/ 508464 h 960627"/>
                <a:gd name="connsiteX279" fmla="*/ 185787 w 12187779"/>
                <a:gd name="connsiteY279" fmla="*/ 505319 h 960627"/>
                <a:gd name="connsiteX280" fmla="*/ 169701 w 12187779"/>
                <a:gd name="connsiteY280" fmla="*/ 502293 h 960627"/>
                <a:gd name="connsiteX281" fmla="*/ 154251 w 12187779"/>
                <a:gd name="connsiteY281" fmla="*/ 499426 h 960627"/>
                <a:gd name="connsiteX282" fmla="*/ 139519 w 12187779"/>
                <a:gd name="connsiteY282" fmla="*/ 496679 h 960627"/>
                <a:gd name="connsiteX283" fmla="*/ 125543 w 12187779"/>
                <a:gd name="connsiteY283" fmla="*/ 494091 h 960627"/>
                <a:gd name="connsiteX284" fmla="*/ 112205 w 12187779"/>
                <a:gd name="connsiteY284" fmla="*/ 491582 h 960627"/>
                <a:gd name="connsiteX285" fmla="*/ 99622 w 12187779"/>
                <a:gd name="connsiteY285" fmla="*/ 489273 h 960627"/>
                <a:gd name="connsiteX286" fmla="*/ 87757 w 12187779"/>
                <a:gd name="connsiteY286" fmla="*/ 487083 h 960627"/>
                <a:gd name="connsiteX287" fmla="*/ 76608 w 12187779"/>
                <a:gd name="connsiteY287" fmla="*/ 485012 h 960627"/>
                <a:gd name="connsiteX288" fmla="*/ 66216 w 12187779"/>
                <a:gd name="connsiteY288" fmla="*/ 483101 h 960627"/>
                <a:gd name="connsiteX289" fmla="*/ 56540 w 12187779"/>
                <a:gd name="connsiteY289" fmla="*/ 481349 h 960627"/>
                <a:gd name="connsiteX290" fmla="*/ 47621 w 12187779"/>
                <a:gd name="connsiteY290" fmla="*/ 479677 h 960627"/>
                <a:gd name="connsiteX291" fmla="*/ 39459 w 12187779"/>
                <a:gd name="connsiteY291" fmla="*/ 478204 h 960627"/>
                <a:gd name="connsiteX292" fmla="*/ 32013 w 12187779"/>
                <a:gd name="connsiteY292" fmla="*/ 476850 h 960627"/>
                <a:gd name="connsiteX293" fmla="*/ 25364 w 12187779"/>
                <a:gd name="connsiteY293" fmla="*/ 475655 h 960627"/>
                <a:gd name="connsiteX294" fmla="*/ 19431 w 12187779"/>
                <a:gd name="connsiteY294" fmla="*/ 474580 h 960627"/>
                <a:gd name="connsiteX295" fmla="*/ 14334 w 12187779"/>
                <a:gd name="connsiteY295" fmla="*/ 473664 h 960627"/>
                <a:gd name="connsiteX296" fmla="*/ 9954 w 12187779"/>
                <a:gd name="connsiteY296" fmla="*/ 472868 h 960627"/>
                <a:gd name="connsiteX297" fmla="*/ 6371 w 12187779"/>
                <a:gd name="connsiteY297" fmla="*/ 472231 h 960627"/>
                <a:gd name="connsiteX298" fmla="*/ 3584 w 12187779"/>
                <a:gd name="connsiteY298" fmla="*/ 471713 h 960627"/>
                <a:gd name="connsiteX299" fmla="*/ 1593 w 12187779"/>
                <a:gd name="connsiteY299" fmla="*/ 471355 h 960627"/>
                <a:gd name="connsiteX300" fmla="*/ 398 w 12187779"/>
                <a:gd name="connsiteY300" fmla="*/ 471156 h 960627"/>
                <a:gd name="connsiteX301" fmla="*/ 0 w 12187779"/>
                <a:gd name="connsiteY301" fmla="*/ 471076 h 96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960627">
                  <a:moveTo>
                    <a:pt x="12187780" y="385748"/>
                  </a:moveTo>
                  <a:lnTo>
                    <a:pt x="12187381" y="385668"/>
                  </a:lnTo>
                  <a:lnTo>
                    <a:pt x="12186226" y="385469"/>
                  </a:lnTo>
                  <a:lnTo>
                    <a:pt x="12184116" y="385151"/>
                  </a:lnTo>
                  <a:lnTo>
                    <a:pt x="12181369" y="384753"/>
                  </a:lnTo>
                  <a:lnTo>
                    <a:pt x="12177825" y="384195"/>
                  </a:lnTo>
                  <a:lnTo>
                    <a:pt x="12173365" y="383518"/>
                  </a:lnTo>
                  <a:lnTo>
                    <a:pt x="12168269" y="382762"/>
                  </a:lnTo>
                  <a:lnTo>
                    <a:pt x="12162376" y="381886"/>
                  </a:lnTo>
                  <a:lnTo>
                    <a:pt x="12155687" y="380930"/>
                  </a:lnTo>
                  <a:lnTo>
                    <a:pt x="12148360" y="379855"/>
                  </a:lnTo>
                  <a:lnTo>
                    <a:pt x="12140079" y="378740"/>
                  </a:lnTo>
                  <a:lnTo>
                    <a:pt x="12131200" y="377546"/>
                  </a:lnTo>
                  <a:lnTo>
                    <a:pt x="12121484" y="376312"/>
                  </a:lnTo>
                  <a:lnTo>
                    <a:pt x="12111132" y="375037"/>
                  </a:lnTo>
                  <a:lnTo>
                    <a:pt x="12100023" y="373723"/>
                  </a:lnTo>
                  <a:lnTo>
                    <a:pt x="12088077" y="372449"/>
                  </a:lnTo>
                  <a:lnTo>
                    <a:pt x="12075496" y="371135"/>
                  </a:lnTo>
                  <a:lnTo>
                    <a:pt x="12062276" y="369901"/>
                  </a:lnTo>
                  <a:lnTo>
                    <a:pt x="12048260" y="368706"/>
                  </a:lnTo>
                  <a:lnTo>
                    <a:pt x="12033448" y="367671"/>
                  </a:lnTo>
                  <a:lnTo>
                    <a:pt x="12018119" y="366716"/>
                  </a:lnTo>
                  <a:lnTo>
                    <a:pt x="12001992" y="365919"/>
                  </a:lnTo>
                  <a:lnTo>
                    <a:pt x="11985110" y="365362"/>
                  </a:lnTo>
                  <a:lnTo>
                    <a:pt x="11967671" y="365003"/>
                  </a:lnTo>
                  <a:lnTo>
                    <a:pt x="11949474" y="365003"/>
                  </a:lnTo>
                  <a:lnTo>
                    <a:pt x="11930601" y="365322"/>
                  </a:lnTo>
                  <a:lnTo>
                    <a:pt x="11911210" y="366079"/>
                  </a:lnTo>
                  <a:lnTo>
                    <a:pt x="11891023" y="367313"/>
                  </a:lnTo>
                  <a:lnTo>
                    <a:pt x="11870198" y="369144"/>
                  </a:lnTo>
                  <a:lnTo>
                    <a:pt x="11848736" y="371573"/>
                  </a:lnTo>
                  <a:lnTo>
                    <a:pt x="11826599" y="374759"/>
                  </a:lnTo>
                  <a:lnTo>
                    <a:pt x="11803783" y="378740"/>
                  </a:lnTo>
                  <a:lnTo>
                    <a:pt x="11780450" y="383200"/>
                  </a:lnTo>
                  <a:lnTo>
                    <a:pt x="11756361" y="387938"/>
                  </a:lnTo>
                  <a:lnTo>
                    <a:pt x="11731714" y="392995"/>
                  </a:lnTo>
                  <a:lnTo>
                    <a:pt x="11706430" y="398291"/>
                  </a:lnTo>
                  <a:lnTo>
                    <a:pt x="11680509" y="403905"/>
                  </a:lnTo>
                  <a:lnTo>
                    <a:pt x="11654031" y="409758"/>
                  </a:lnTo>
                  <a:lnTo>
                    <a:pt x="11626915" y="415810"/>
                  </a:lnTo>
                  <a:lnTo>
                    <a:pt x="11599283" y="422101"/>
                  </a:lnTo>
                  <a:lnTo>
                    <a:pt x="11570972" y="428591"/>
                  </a:lnTo>
                  <a:lnTo>
                    <a:pt x="11542145" y="435201"/>
                  </a:lnTo>
                  <a:lnTo>
                    <a:pt x="11512680" y="441930"/>
                  </a:lnTo>
                  <a:lnTo>
                    <a:pt x="11482658" y="448739"/>
                  </a:lnTo>
                  <a:lnTo>
                    <a:pt x="11451999" y="455587"/>
                  </a:lnTo>
                  <a:lnTo>
                    <a:pt x="11420822" y="462476"/>
                  </a:lnTo>
                  <a:lnTo>
                    <a:pt x="11389128" y="469284"/>
                  </a:lnTo>
                  <a:lnTo>
                    <a:pt x="11356757" y="476053"/>
                  </a:lnTo>
                  <a:lnTo>
                    <a:pt x="11324026" y="482663"/>
                  </a:lnTo>
                  <a:lnTo>
                    <a:pt x="11290580" y="489074"/>
                  </a:lnTo>
                  <a:lnTo>
                    <a:pt x="11256656" y="495245"/>
                  </a:lnTo>
                  <a:lnTo>
                    <a:pt x="11222215" y="501098"/>
                  </a:lnTo>
                  <a:lnTo>
                    <a:pt x="11187215" y="506633"/>
                  </a:lnTo>
                  <a:lnTo>
                    <a:pt x="11151739" y="511769"/>
                  </a:lnTo>
                  <a:lnTo>
                    <a:pt x="11115704" y="516388"/>
                  </a:lnTo>
                  <a:lnTo>
                    <a:pt x="11079151" y="520529"/>
                  </a:lnTo>
                  <a:lnTo>
                    <a:pt x="11042082" y="524073"/>
                  </a:lnTo>
                  <a:lnTo>
                    <a:pt x="11004574" y="526979"/>
                  </a:lnTo>
                  <a:lnTo>
                    <a:pt x="10966469" y="529169"/>
                  </a:lnTo>
                  <a:lnTo>
                    <a:pt x="10927966" y="530643"/>
                  </a:lnTo>
                  <a:lnTo>
                    <a:pt x="10889024" y="531320"/>
                  </a:lnTo>
                  <a:lnTo>
                    <a:pt x="10849486" y="531200"/>
                  </a:lnTo>
                  <a:lnTo>
                    <a:pt x="10809510" y="530165"/>
                  </a:lnTo>
                  <a:lnTo>
                    <a:pt x="10769016" y="528254"/>
                  </a:lnTo>
                  <a:lnTo>
                    <a:pt x="10728164" y="525427"/>
                  </a:lnTo>
                  <a:lnTo>
                    <a:pt x="10686754" y="521604"/>
                  </a:lnTo>
                  <a:lnTo>
                    <a:pt x="10644946" y="516906"/>
                  </a:lnTo>
                  <a:lnTo>
                    <a:pt x="10602780" y="511252"/>
                  </a:lnTo>
                  <a:lnTo>
                    <a:pt x="10560056" y="504642"/>
                  </a:lnTo>
                  <a:lnTo>
                    <a:pt x="10516814" y="497117"/>
                  </a:lnTo>
                  <a:lnTo>
                    <a:pt x="10473334" y="488755"/>
                  </a:lnTo>
                  <a:lnTo>
                    <a:pt x="10429296" y="479637"/>
                  </a:lnTo>
                  <a:lnTo>
                    <a:pt x="10384900" y="469762"/>
                  </a:lnTo>
                  <a:lnTo>
                    <a:pt x="10340106" y="459251"/>
                  </a:lnTo>
                  <a:lnTo>
                    <a:pt x="10294754" y="448261"/>
                  </a:lnTo>
                  <a:lnTo>
                    <a:pt x="10249164" y="436913"/>
                  </a:lnTo>
                  <a:lnTo>
                    <a:pt x="10203056" y="425366"/>
                  </a:lnTo>
                  <a:lnTo>
                    <a:pt x="10156668" y="413779"/>
                  </a:lnTo>
                  <a:lnTo>
                    <a:pt x="10109764" y="402471"/>
                  </a:lnTo>
                  <a:lnTo>
                    <a:pt x="10062621" y="391561"/>
                  </a:lnTo>
                  <a:lnTo>
                    <a:pt x="10015039" y="381448"/>
                  </a:lnTo>
                  <a:lnTo>
                    <a:pt x="9967100" y="372409"/>
                  </a:lnTo>
                  <a:lnTo>
                    <a:pt x="9918761" y="364764"/>
                  </a:lnTo>
                  <a:lnTo>
                    <a:pt x="9869985" y="356562"/>
                  </a:lnTo>
                  <a:lnTo>
                    <a:pt x="9820930" y="344776"/>
                  </a:lnTo>
                  <a:lnTo>
                    <a:pt x="9771518" y="329765"/>
                  </a:lnTo>
                  <a:lnTo>
                    <a:pt x="9721786" y="311927"/>
                  </a:lnTo>
                  <a:lnTo>
                    <a:pt x="9671696" y="291660"/>
                  </a:lnTo>
                  <a:lnTo>
                    <a:pt x="9621248" y="269522"/>
                  </a:lnTo>
                  <a:lnTo>
                    <a:pt x="9570481" y="245871"/>
                  </a:lnTo>
                  <a:lnTo>
                    <a:pt x="9519395" y="221184"/>
                  </a:lnTo>
                  <a:lnTo>
                    <a:pt x="9467992" y="195980"/>
                  </a:lnTo>
                  <a:lnTo>
                    <a:pt x="9416309" y="170576"/>
                  </a:lnTo>
                  <a:lnTo>
                    <a:pt x="9364268" y="145531"/>
                  </a:lnTo>
                  <a:lnTo>
                    <a:pt x="9311949" y="121243"/>
                  </a:lnTo>
                  <a:lnTo>
                    <a:pt x="9259311" y="98109"/>
                  </a:lnTo>
                  <a:lnTo>
                    <a:pt x="9206394" y="76568"/>
                  </a:lnTo>
                  <a:lnTo>
                    <a:pt x="9153198" y="57018"/>
                  </a:lnTo>
                  <a:lnTo>
                    <a:pt x="9099723" y="39817"/>
                  </a:lnTo>
                  <a:lnTo>
                    <a:pt x="9045970" y="25324"/>
                  </a:lnTo>
                  <a:lnTo>
                    <a:pt x="8991898" y="13817"/>
                  </a:lnTo>
                  <a:lnTo>
                    <a:pt x="8937628" y="5614"/>
                  </a:lnTo>
                  <a:lnTo>
                    <a:pt x="8883079" y="916"/>
                  </a:lnTo>
                  <a:lnTo>
                    <a:pt x="8828251" y="0"/>
                  </a:lnTo>
                  <a:lnTo>
                    <a:pt x="8773183" y="2986"/>
                  </a:lnTo>
                  <a:lnTo>
                    <a:pt x="8717878" y="9994"/>
                  </a:lnTo>
                  <a:lnTo>
                    <a:pt x="8662332" y="21063"/>
                  </a:lnTo>
                  <a:lnTo>
                    <a:pt x="8606548" y="36194"/>
                  </a:lnTo>
                  <a:lnTo>
                    <a:pt x="8550566" y="55386"/>
                  </a:lnTo>
                  <a:lnTo>
                    <a:pt x="8494304" y="78479"/>
                  </a:lnTo>
                  <a:lnTo>
                    <a:pt x="8437883" y="105237"/>
                  </a:lnTo>
                  <a:lnTo>
                    <a:pt x="8381224" y="135418"/>
                  </a:lnTo>
                  <a:lnTo>
                    <a:pt x="8324365" y="168705"/>
                  </a:lnTo>
                  <a:lnTo>
                    <a:pt x="8267307" y="204620"/>
                  </a:lnTo>
                  <a:lnTo>
                    <a:pt x="8210050" y="242645"/>
                  </a:lnTo>
                  <a:lnTo>
                    <a:pt x="8152594" y="282184"/>
                  </a:lnTo>
                  <a:lnTo>
                    <a:pt x="8094939" y="322519"/>
                  </a:lnTo>
                  <a:lnTo>
                    <a:pt x="8037124" y="362853"/>
                  </a:lnTo>
                  <a:lnTo>
                    <a:pt x="7979150" y="403427"/>
                  </a:lnTo>
                  <a:lnTo>
                    <a:pt x="7920978" y="447385"/>
                  </a:lnTo>
                  <a:lnTo>
                    <a:pt x="7862646" y="494091"/>
                  </a:lnTo>
                  <a:lnTo>
                    <a:pt x="7804194" y="542429"/>
                  </a:lnTo>
                  <a:lnTo>
                    <a:pt x="7745544" y="591483"/>
                  </a:lnTo>
                  <a:lnTo>
                    <a:pt x="7686774" y="640418"/>
                  </a:lnTo>
                  <a:lnTo>
                    <a:pt x="7627844" y="688239"/>
                  </a:lnTo>
                  <a:lnTo>
                    <a:pt x="7568756" y="734228"/>
                  </a:lnTo>
                  <a:lnTo>
                    <a:pt x="7509587" y="777588"/>
                  </a:lnTo>
                  <a:lnTo>
                    <a:pt x="7450260" y="817605"/>
                  </a:lnTo>
                  <a:lnTo>
                    <a:pt x="7390813" y="853639"/>
                  </a:lnTo>
                  <a:lnTo>
                    <a:pt x="7331286" y="885134"/>
                  </a:lnTo>
                  <a:lnTo>
                    <a:pt x="7271601" y="911653"/>
                  </a:lnTo>
                  <a:lnTo>
                    <a:pt x="7211835" y="932676"/>
                  </a:lnTo>
                  <a:lnTo>
                    <a:pt x="7151990" y="948006"/>
                  </a:lnTo>
                  <a:lnTo>
                    <a:pt x="7092025" y="957363"/>
                  </a:lnTo>
                  <a:lnTo>
                    <a:pt x="7031981" y="960628"/>
                  </a:lnTo>
                  <a:lnTo>
                    <a:pt x="6971817" y="957721"/>
                  </a:lnTo>
                  <a:lnTo>
                    <a:pt x="6911614" y="948802"/>
                  </a:lnTo>
                  <a:lnTo>
                    <a:pt x="6851331" y="934030"/>
                  </a:lnTo>
                  <a:lnTo>
                    <a:pt x="6791008" y="913723"/>
                  </a:lnTo>
                  <a:lnTo>
                    <a:pt x="6730566" y="888240"/>
                  </a:lnTo>
                  <a:lnTo>
                    <a:pt x="6670123" y="858218"/>
                  </a:lnTo>
                  <a:lnTo>
                    <a:pt x="6609601" y="824254"/>
                  </a:lnTo>
                  <a:lnTo>
                    <a:pt x="6549000" y="787184"/>
                  </a:lnTo>
                  <a:lnTo>
                    <a:pt x="6488398" y="748004"/>
                  </a:lnTo>
                  <a:lnTo>
                    <a:pt x="6427796" y="707709"/>
                  </a:lnTo>
                  <a:lnTo>
                    <a:pt x="6367115" y="667574"/>
                  </a:lnTo>
                  <a:lnTo>
                    <a:pt x="6306434" y="628951"/>
                  </a:lnTo>
                  <a:lnTo>
                    <a:pt x="6245713" y="593315"/>
                  </a:lnTo>
                  <a:lnTo>
                    <a:pt x="6184952" y="562377"/>
                  </a:lnTo>
                  <a:lnTo>
                    <a:pt x="6124230" y="537849"/>
                  </a:lnTo>
                  <a:lnTo>
                    <a:pt x="6063509" y="519892"/>
                  </a:lnTo>
                  <a:lnTo>
                    <a:pt x="6002748" y="506832"/>
                  </a:lnTo>
                  <a:lnTo>
                    <a:pt x="5942027" y="498152"/>
                  </a:lnTo>
                  <a:lnTo>
                    <a:pt x="5881346" y="493414"/>
                  </a:lnTo>
                  <a:lnTo>
                    <a:pt x="5820625" y="492179"/>
                  </a:lnTo>
                  <a:lnTo>
                    <a:pt x="5759984" y="494051"/>
                  </a:lnTo>
                  <a:lnTo>
                    <a:pt x="5699342" y="498431"/>
                  </a:lnTo>
                  <a:lnTo>
                    <a:pt x="5638741" y="505000"/>
                  </a:lnTo>
                  <a:lnTo>
                    <a:pt x="5578179" y="513163"/>
                  </a:lnTo>
                  <a:lnTo>
                    <a:pt x="5517657" y="522560"/>
                  </a:lnTo>
                  <a:lnTo>
                    <a:pt x="5457174" y="532713"/>
                  </a:lnTo>
                  <a:lnTo>
                    <a:pt x="5396772" y="543344"/>
                  </a:lnTo>
                  <a:lnTo>
                    <a:pt x="5336409" y="553975"/>
                  </a:lnTo>
                  <a:lnTo>
                    <a:pt x="5276126" y="564328"/>
                  </a:lnTo>
                  <a:lnTo>
                    <a:pt x="5215923" y="574123"/>
                  </a:lnTo>
                  <a:lnTo>
                    <a:pt x="5155799" y="583002"/>
                  </a:lnTo>
                  <a:lnTo>
                    <a:pt x="5095755" y="590727"/>
                  </a:lnTo>
                  <a:lnTo>
                    <a:pt x="5035790" y="597097"/>
                  </a:lnTo>
                  <a:lnTo>
                    <a:pt x="4975905" y="601875"/>
                  </a:lnTo>
                  <a:lnTo>
                    <a:pt x="4916140" y="604862"/>
                  </a:lnTo>
                  <a:lnTo>
                    <a:pt x="4856493" y="605897"/>
                  </a:lnTo>
                  <a:lnTo>
                    <a:pt x="4796927" y="604862"/>
                  </a:lnTo>
                  <a:lnTo>
                    <a:pt x="4737480" y="601597"/>
                  </a:lnTo>
                  <a:lnTo>
                    <a:pt x="4678193" y="595982"/>
                  </a:lnTo>
                  <a:lnTo>
                    <a:pt x="4618985" y="588019"/>
                  </a:lnTo>
                  <a:lnTo>
                    <a:pt x="4559936" y="577547"/>
                  </a:lnTo>
                  <a:lnTo>
                    <a:pt x="4501007" y="564567"/>
                  </a:lnTo>
                  <a:lnTo>
                    <a:pt x="4442236" y="549038"/>
                  </a:lnTo>
                  <a:lnTo>
                    <a:pt x="4383586" y="531001"/>
                  </a:lnTo>
                  <a:lnTo>
                    <a:pt x="4325094" y="510376"/>
                  </a:lnTo>
                  <a:lnTo>
                    <a:pt x="4266762" y="487202"/>
                  </a:lnTo>
                  <a:lnTo>
                    <a:pt x="4208629" y="461998"/>
                  </a:lnTo>
                  <a:lnTo>
                    <a:pt x="4150616" y="441771"/>
                  </a:lnTo>
                  <a:lnTo>
                    <a:pt x="4092801" y="428074"/>
                  </a:lnTo>
                  <a:lnTo>
                    <a:pt x="4035186" y="419911"/>
                  </a:lnTo>
                  <a:lnTo>
                    <a:pt x="3977730" y="416368"/>
                  </a:lnTo>
                  <a:lnTo>
                    <a:pt x="3920473" y="416606"/>
                  </a:lnTo>
                  <a:lnTo>
                    <a:pt x="3863375" y="419871"/>
                  </a:lnTo>
                  <a:lnTo>
                    <a:pt x="3806516" y="425406"/>
                  </a:lnTo>
                  <a:lnTo>
                    <a:pt x="3749856" y="432573"/>
                  </a:lnTo>
                  <a:lnTo>
                    <a:pt x="3693435" y="440775"/>
                  </a:lnTo>
                  <a:lnTo>
                    <a:pt x="3637214" y="449456"/>
                  </a:lnTo>
                  <a:lnTo>
                    <a:pt x="3581191" y="458215"/>
                  </a:lnTo>
                  <a:lnTo>
                    <a:pt x="3525407" y="466497"/>
                  </a:lnTo>
                  <a:lnTo>
                    <a:pt x="3469863" y="474023"/>
                  </a:lnTo>
                  <a:lnTo>
                    <a:pt x="3414556" y="480433"/>
                  </a:lnTo>
                  <a:lnTo>
                    <a:pt x="3359489" y="485450"/>
                  </a:lnTo>
                  <a:lnTo>
                    <a:pt x="3304701" y="488835"/>
                  </a:lnTo>
                  <a:lnTo>
                    <a:pt x="3250112" y="490388"/>
                  </a:lnTo>
                  <a:lnTo>
                    <a:pt x="3195841" y="489910"/>
                  </a:lnTo>
                  <a:lnTo>
                    <a:pt x="3141809" y="487322"/>
                  </a:lnTo>
                  <a:lnTo>
                    <a:pt x="3088056" y="482544"/>
                  </a:lnTo>
                  <a:lnTo>
                    <a:pt x="3034542" y="475456"/>
                  </a:lnTo>
                  <a:lnTo>
                    <a:pt x="2981346" y="466099"/>
                  </a:lnTo>
                  <a:lnTo>
                    <a:pt x="2928429" y="454393"/>
                  </a:lnTo>
                  <a:lnTo>
                    <a:pt x="2875791" y="440457"/>
                  </a:lnTo>
                  <a:lnTo>
                    <a:pt x="2823471" y="424291"/>
                  </a:lnTo>
                  <a:lnTo>
                    <a:pt x="2771470" y="405975"/>
                  </a:lnTo>
                  <a:lnTo>
                    <a:pt x="2719748" y="385549"/>
                  </a:lnTo>
                  <a:lnTo>
                    <a:pt x="2668344" y="363212"/>
                  </a:lnTo>
                  <a:lnTo>
                    <a:pt x="2617259" y="339003"/>
                  </a:lnTo>
                  <a:lnTo>
                    <a:pt x="2566492" y="313082"/>
                  </a:lnTo>
                  <a:lnTo>
                    <a:pt x="2516083" y="285648"/>
                  </a:lnTo>
                  <a:lnTo>
                    <a:pt x="2465954" y="256781"/>
                  </a:lnTo>
                  <a:lnTo>
                    <a:pt x="2416222" y="226679"/>
                  </a:lnTo>
                  <a:lnTo>
                    <a:pt x="2366809" y="195542"/>
                  </a:lnTo>
                  <a:lnTo>
                    <a:pt x="2317754" y="163688"/>
                  </a:lnTo>
                  <a:lnTo>
                    <a:pt x="2269058" y="134462"/>
                  </a:lnTo>
                  <a:lnTo>
                    <a:pt x="2220720" y="109139"/>
                  </a:lnTo>
                  <a:lnTo>
                    <a:pt x="2172740" y="87717"/>
                  </a:lnTo>
                  <a:lnTo>
                    <a:pt x="2125159" y="70038"/>
                  </a:lnTo>
                  <a:lnTo>
                    <a:pt x="2077936" y="56062"/>
                  </a:lnTo>
                  <a:lnTo>
                    <a:pt x="2031111" y="45591"/>
                  </a:lnTo>
                  <a:lnTo>
                    <a:pt x="1984644" y="38503"/>
                  </a:lnTo>
                  <a:lnTo>
                    <a:pt x="1938616" y="34641"/>
                  </a:lnTo>
                  <a:lnTo>
                    <a:pt x="1892945" y="33884"/>
                  </a:lnTo>
                  <a:lnTo>
                    <a:pt x="1847713" y="35995"/>
                  </a:lnTo>
                  <a:lnTo>
                    <a:pt x="1802879" y="40813"/>
                  </a:lnTo>
                  <a:lnTo>
                    <a:pt x="1758443" y="48139"/>
                  </a:lnTo>
                  <a:lnTo>
                    <a:pt x="1714445" y="57775"/>
                  </a:lnTo>
                  <a:lnTo>
                    <a:pt x="1670885" y="69521"/>
                  </a:lnTo>
                  <a:lnTo>
                    <a:pt x="1627724" y="83178"/>
                  </a:lnTo>
                  <a:lnTo>
                    <a:pt x="1585000" y="98547"/>
                  </a:lnTo>
                  <a:lnTo>
                    <a:pt x="1542754" y="115390"/>
                  </a:lnTo>
                  <a:lnTo>
                    <a:pt x="1500946" y="133586"/>
                  </a:lnTo>
                  <a:lnTo>
                    <a:pt x="1459576" y="152858"/>
                  </a:lnTo>
                  <a:lnTo>
                    <a:pt x="1418684" y="173085"/>
                  </a:lnTo>
                  <a:lnTo>
                    <a:pt x="1378230" y="193989"/>
                  </a:lnTo>
                  <a:lnTo>
                    <a:pt x="1338253" y="215450"/>
                  </a:lnTo>
                  <a:lnTo>
                    <a:pt x="1298755" y="237310"/>
                  </a:lnTo>
                  <a:lnTo>
                    <a:pt x="1259734" y="259329"/>
                  </a:lnTo>
                  <a:lnTo>
                    <a:pt x="1221231" y="281387"/>
                  </a:lnTo>
                  <a:lnTo>
                    <a:pt x="1183205" y="303367"/>
                  </a:lnTo>
                  <a:lnTo>
                    <a:pt x="1145618" y="325027"/>
                  </a:lnTo>
                  <a:lnTo>
                    <a:pt x="1108588" y="346289"/>
                  </a:lnTo>
                  <a:lnTo>
                    <a:pt x="1072076" y="367034"/>
                  </a:lnTo>
                  <a:lnTo>
                    <a:pt x="1036041" y="387102"/>
                  </a:lnTo>
                  <a:lnTo>
                    <a:pt x="1000524" y="406453"/>
                  </a:lnTo>
                  <a:lnTo>
                    <a:pt x="965525" y="424888"/>
                  </a:lnTo>
                  <a:lnTo>
                    <a:pt x="931083" y="442368"/>
                  </a:lnTo>
                  <a:lnTo>
                    <a:pt x="897159" y="458813"/>
                  </a:lnTo>
                  <a:lnTo>
                    <a:pt x="863793" y="474142"/>
                  </a:lnTo>
                  <a:lnTo>
                    <a:pt x="830943" y="488317"/>
                  </a:lnTo>
                  <a:lnTo>
                    <a:pt x="798652" y="501258"/>
                  </a:lnTo>
                  <a:lnTo>
                    <a:pt x="766917" y="512924"/>
                  </a:lnTo>
                  <a:lnTo>
                    <a:pt x="735741" y="523316"/>
                  </a:lnTo>
                  <a:lnTo>
                    <a:pt x="705121" y="532355"/>
                  </a:lnTo>
                  <a:lnTo>
                    <a:pt x="675099" y="540079"/>
                  </a:lnTo>
                  <a:lnTo>
                    <a:pt x="645635" y="546410"/>
                  </a:lnTo>
                  <a:lnTo>
                    <a:pt x="616767" y="551427"/>
                  </a:lnTo>
                  <a:lnTo>
                    <a:pt x="588497" y="555090"/>
                  </a:lnTo>
                  <a:lnTo>
                    <a:pt x="560784" y="557440"/>
                  </a:lnTo>
                  <a:lnTo>
                    <a:pt x="533669" y="558475"/>
                  </a:lnTo>
                  <a:lnTo>
                    <a:pt x="507190" y="558236"/>
                  </a:lnTo>
                  <a:lnTo>
                    <a:pt x="481309" y="556763"/>
                  </a:lnTo>
                  <a:lnTo>
                    <a:pt x="456025" y="554095"/>
                  </a:lnTo>
                  <a:lnTo>
                    <a:pt x="431379" y="550312"/>
                  </a:lnTo>
                  <a:lnTo>
                    <a:pt x="407329" y="546092"/>
                  </a:lnTo>
                  <a:lnTo>
                    <a:pt x="383956" y="541951"/>
                  </a:lnTo>
                  <a:lnTo>
                    <a:pt x="361181" y="537849"/>
                  </a:lnTo>
                  <a:lnTo>
                    <a:pt x="339043" y="533828"/>
                  </a:lnTo>
                  <a:lnTo>
                    <a:pt x="317581" y="529886"/>
                  </a:lnTo>
                  <a:lnTo>
                    <a:pt x="296757" y="526024"/>
                  </a:lnTo>
                  <a:lnTo>
                    <a:pt x="276570" y="522281"/>
                  </a:lnTo>
                  <a:lnTo>
                    <a:pt x="257099" y="518658"/>
                  </a:lnTo>
                  <a:lnTo>
                    <a:pt x="238226" y="515154"/>
                  </a:lnTo>
                  <a:lnTo>
                    <a:pt x="220069" y="511729"/>
                  </a:lnTo>
                  <a:lnTo>
                    <a:pt x="202589" y="508464"/>
                  </a:lnTo>
                  <a:lnTo>
                    <a:pt x="185787" y="505319"/>
                  </a:lnTo>
                  <a:lnTo>
                    <a:pt x="169701" y="502293"/>
                  </a:lnTo>
                  <a:lnTo>
                    <a:pt x="154251" y="499426"/>
                  </a:lnTo>
                  <a:lnTo>
                    <a:pt x="139519" y="496679"/>
                  </a:lnTo>
                  <a:lnTo>
                    <a:pt x="125543" y="494091"/>
                  </a:lnTo>
                  <a:lnTo>
                    <a:pt x="112205" y="491582"/>
                  </a:lnTo>
                  <a:lnTo>
                    <a:pt x="99622" y="489273"/>
                  </a:lnTo>
                  <a:lnTo>
                    <a:pt x="87757" y="487083"/>
                  </a:lnTo>
                  <a:lnTo>
                    <a:pt x="76608" y="485012"/>
                  </a:lnTo>
                  <a:lnTo>
                    <a:pt x="66216" y="483101"/>
                  </a:lnTo>
                  <a:lnTo>
                    <a:pt x="56540" y="481349"/>
                  </a:lnTo>
                  <a:lnTo>
                    <a:pt x="47621" y="479677"/>
                  </a:lnTo>
                  <a:lnTo>
                    <a:pt x="39459" y="478204"/>
                  </a:lnTo>
                  <a:lnTo>
                    <a:pt x="32013" y="476850"/>
                  </a:lnTo>
                  <a:lnTo>
                    <a:pt x="25364" y="475655"/>
                  </a:lnTo>
                  <a:lnTo>
                    <a:pt x="19431" y="474580"/>
                  </a:lnTo>
                  <a:lnTo>
                    <a:pt x="14334" y="473664"/>
                  </a:lnTo>
                  <a:lnTo>
                    <a:pt x="9954" y="472868"/>
                  </a:lnTo>
                  <a:lnTo>
                    <a:pt x="6371" y="472231"/>
                  </a:lnTo>
                  <a:lnTo>
                    <a:pt x="3584" y="471713"/>
                  </a:lnTo>
                  <a:lnTo>
                    <a:pt x="1593" y="471355"/>
                  </a:lnTo>
                  <a:lnTo>
                    <a:pt x="398" y="471156"/>
                  </a:lnTo>
                  <a:lnTo>
                    <a:pt x="0" y="47107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CFA37F-D80D-CA0F-C9BA-B51C84A51806}"/>
                </a:ext>
              </a:extLst>
            </p:cNvPr>
            <p:cNvSpPr/>
            <p:nvPr/>
          </p:nvSpPr>
          <p:spPr>
            <a:xfrm>
              <a:off x="1513" y="3291152"/>
              <a:ext cx="12187779" cy="851449"/>
            </a:xfrm>
            <a:custGeom>
              <a:avLst/>
              <a:gdLst>
                <a:gd name="connsiteX0" fmla="*/ 12187780 w 12187779"/>
                <a:gd name="connsiteY0" fmla="*/ 332473 h 851449"/>
                <a:gd name="connsiteX1" fmla="*/ 12187381 w 12187779"/>
                <a:gd name="connsiteY1" fmla="*/ 332433 h 851449"/>
                <a:gd name="connsiteX2" fmla="*/ 12186226 w 12187779"/>
                <a:gd name="connsiteY2" fmla="*/ 332234 h 851449"/>
                <a:gd name="connsiteX3" fmla="*/ 12184116 w 12187779"/>
                <a:gd name="connsiteY3" fmla="*/ 331915 h 851449"/>
                <a:gd name="connsiteX4" fmla="*/ 12181369 w 12187779"/>
                <a:gd name="connsiteY4" fmla="*/ 331477 h 851449"/>
                <a:gd name="connsiteX5" fmla="*/ 12177825 w 12187779"/>
                <a:gd name="connsiteY5" fmla="*/ 330960 h 851449"/>
                <a:gd name="connsiteX6" fmla="*/ 12173365 w 12187779"/>
                <a:gd name="connsiteY6" fmla="*/ 330283 h 851449"/>
                <a:gd name="connsiteX7" fmla="*/ 12168269 w 12187779"/>
                <a:gd name="connsiteY7" fmla="*/ 329526 h 851449"/>
                <a:gd name="connsiteX8" fmla="*/ 12162376 w 12187779"/>
                <a:gd name="connsiteY8" fmla="*/ 328650 h 851449"/>
                <a:gd name="connsiteX9" fmla="*/ 12155687 w 12187779"/>
                <a:gd name="connsiteY9" fmla="*/ 327695 h 851449"/>
                <a:gd name="connsiteX10" fmla="*/ 12148360 w 12187779"/>
                <a:gd name="connsiteY10" fmla="*/ 326620 h 851449"/>
                <a:gd name="connsiteX11" fmla="*/ 12140079 w 12187779"/>
                <a:gd name="connsiteY11" fmla="*/ 325505 h 851449"/>
                <a:gd name="connsiteX12" fmla="*/ 12131200 w 12187779"/>
                <a:gd name="connsiteY12" fmla="*/ 324310 h 851449"/>
                <a:gd name="connsiteX13" fmla="*/ 12121484 w 12187779"/>
                <a:gd name="connsiteY13" fmla="*/ 323076 h 851449"/>
                <a:gd name="connsiteX14" fmla="*/ 12111132 w 12187779"/>
                <a:gd name="connsiteY14" fmla="*/ 321762 h 851449"/>
                <a:gd name="connsiteX15" fmla="*/ 12100023 w 12187779"/>
                <a:gd name="connsiteY15" fmla="*/ 320448 h 851449"/>
                <a:gd name="connsiteX16" fmla="*/ 12088077 w 12187779"/>
                <a:gd name="connsiteY16" fmla="*/ 319094 h 851449"/>
                <a:gd name="connsiteX17" fmla="*/ 12075496 w 12187779"/>
                <a:gd name="connsiteY17" fmla="*/ 317741 h 851449"/>
                <a:gd name="connsiteX18" fmla="*/ 12062276 w 12187779"/>
                <a:gd name="connsiteY18" fmla="*/ 316427 h 851449"/>
                <a:gd name="connsiteX19" fmla="*/ 12048260 w 12187779"/>
                <a:gd name="connsiteY19" fmla="*/ 315192 h 851449"/>
                <a:gd name="connsiteX20" fmla="*/ 12033448 w 12187779"/>
                <a:gd name="connsiteY20" fmla="*/ 313998 h 851449"/>
                <a:gd name="connsiteX21" fmla="*/ 12018119 w 12187779"/>
                <a:gd name="connsiteY21" fmla="*/ 312963 h 851449"/>
                <a:gd name="connsiteX22" fmla="*/ 12001992 w 12187779"/>
                <a:gd name="connsiteY22" fmla="*/ 312007 h 851449"/>
                <a:gd name="connsiteX23" fmla="*/ 11985110 w 12187779"/>
                <a:gd name="connsiteY23" fmla="*/ 311290 h 851449"/>
                <a:gd name="connsiteX24" fmla="*/ 11967671 w 12187779"/>
                <a:gd name="connsiteY24" fmla="*/ 310773 h 851449"/>
                <a:gd name="connsiteX25" fmla="*/ 11949474 w 12187779"/>
                <a:gd name="connsiteY25" fmla="*/ 310534 h 851449"/>
                <a:gd name="connsiteX26" fmla="*/ 11930601 w 12187779"/>
                <a:gd name="connsiteY26" fmla="*/ 310613 h 851449"/>
                <a:gd name="connsiteX27" fmla="*/ 11911210 w 12187779"/>
                <a:gd name="connsiteY27" fmla="*/ 311051 h 851449"/>
                <a:gd name="connsiteX28" fmla="*/ 11891023 w 12187779"/>
                <a:gd name="connsiteY28" fmla="*/ 311967 h 851449"/>
                <a:gd name="connsiteX29" fmla="*/ 11870198 w 12187779"/>
                <a:gd name="connsiteY29" fmla="*/ 313361 h 851449"/>
                <a:gd name="connsiteX30" fmla="*/ 11848736 w 12187779"/>
                <a:gd name="connsiteY30" fmla="*/ 315351 h 851449"/>
                <a:gd name="connsiteX31" fmla="*/ 11826599 w 12187779"/>
                <a:gd name="connsiteY31" fmla="*/ 318059 h 851449"/>
                <a:gd name="connsiteX32" fmla="*/ 11803783 w 12187779"/>
                <a:gd name="connsiteY32" fmla="*/ 321483 h 851449"/>
                <a:gd name="connsiteX33" fmla="*/ 11780450 w 12187779"/>
                <a:gd name="connsiteY33" fmla="*/ 325306 h 851449"/>
                <a:gd name="connsiteX34" fmla="*/ 11756361 w 12187779"/>
                <a:gd name="connsiteY34" fmla="*/ 329367 h 851449"/>
                <a:gd name="connsiteX35" fmla="*/ 11731714 w 12187779"/>
                <a:gd name="connsiteY35" fmla="*/ 333667 h 851449"/>
                <a:gd name="connsiteX36" fmla="*/ 11706430 w 12187779"/>
                <a:gd name="connsiteY36" fmla="*/ 338167 h 851449"/>
                <a:gd name="connsiteX37" fmla="*/ 11680509 w 12187779"/>
                <a:gd name="connsiteY37" fmla="*/ 342865 h 851449"/>
                <a:gd name="connsiteX38" fmla="*/ 11654031 w 12187779"/>
                <a:gd name="connsiteY38" fmla="*/ 347763 h 851449"/>
                <a:gd name="connsiteX39" fmla="*/ 11626915 w 12187779"/>
                <a:gd name="connsiteY39" fmla="*/ 352819 h 851449"/>
                <a:gd name="connsiteX40" fmla="*/ 11599283 w 12187779"/>
                <a:gd name="connsiteY40" fmla="*/ 358035 h 851449"/>
                <a:gd name="connsiteX41" fmla="*/ 11570972 w 12187779"/>
                <a:gd name="connsiteY41" fmla="*/ 363371 h 851449"/>
                <a:gd name="connsiteX42" fmla="*/ 11542145 w 12187779"/>
                <a:gd name="connsiteY42" fmla="*/ 368826 h 851449"/>
                <a:gd name="connsiteX43" fmla="*/ 11512680 w 12187779"/>
                <a:gd name="connsiteY43" fmla="*/ 374321 h 851449"/>
                <a:gd name="connsiteX44" fmla="*/ 11482658 w 12187779"/>
                <a:gd name="connsiteY44" fmla="*/ 379895 h 851449"/>
                <a:gd name="connsiteX45" fmla="*/ 11451999 w 12187779"/>
                <a:gd name="connsiteY45" fmla="*/ 385469 h 851449"/>
                <a:gd name="connsiteX46" fmla="*/ 11420822 w 12187779"/>
                <a:gd name="connsiteY46" fmla="*/ 391004 h 851449"/>
                <a:gd name="connsiteX47" fmla="*/ 11389128 w 12187779"/>
                <a:gd name="connsiteY47" fmla="*/ 396499 h 851449"/>
                <a:gd name="connsiteX48" fmla="*/ 11356757 w 12187779"/>
                <a:gd name="connsiteY48" fmla="*/ 401874 h 851449"/>
                <a:gd name="connsiteX49" fmla="*/ 11324026 w 12187779"/>
                <a:gd name="connsiteY49" fmla="*/ 407130 h 851449"/>
                <a:gd name="connsiteX50" fmla="*/ 11290580 w 12187779"/>
                <a:gd name="connsiteY50" fmla="*/ 412187 h 851449"/>
                <a:gd name="connsiteX51" fmla="*/ 11256656 w 12187779"/>
                <a:gd name="connsiteY51" fmla="*/ 417005 h 851449"/>
                <a:gd name="connsiteX52" fmla="*/ 11222215 w 12187779"/>
                <a:gd name="connsiteY52" fmla="*/ 421584 h 851449"/>
                <a:gd name="connsiteX53" fmla="*/ 11187215 w 12187779"/>
                <a:gd name="connsiteY53" fmla="*/ 425804 h 851449"/>
                <a:gd name="connsiteX54" fmla="*/ 11151739 w 12187779"/>
                <a:gd name="connsiteY54" fmla="*/ 429666 h 851449"/>
                <a:gd name="connsiteX55" fmla="*/ 11115704 w 12187779"/>
                <a:gd name="connsiteY55" fmla="*/ 433091 h 851449"/>
                <a:gd name="connsiteX56" fmla="*/ 11079151 w 12187779"/>
                <a:gd name="connsiteY56" fmla="*/ 436117 h 851449"/>
                <a:gd name="connsiteX57" fmla="*/ 11042082 w 12187779"/>
                <a:gd name="connsiteY57" fmla="*/ 438585 h 851449"/>
                <a:gd name="connsiteX58" fmla="*/ 11004574 w 12187779"/>
                <a:gd name="connsiteY58" fmla="*/ 440497 h 851449"/>
                <a:gd name="connsiteX59" fmla="*/ 10966469 w 12187779"/>
                <a:gd name="connsiteY59" fmla="*/ 441850 h 851449"/>
                <a:gd name="connsiteX60" fmla="*/ 10927966 w 12187779"/>
                <a:gd name="connsiteY60" fmla="*/ 442527 h 851449"/>
                <a:gd name="connsiteX61" fmla="*/ 10889024 w 12187779"/>
                <a:gd name="connsiteY61" fmla="*/ 442567 h 851449"/>
                <a:gd name="connsiteX62" fmla="*/ 10849486 w 12187779"/>
                <a:gd name="connsiteY62" fmla="*/ 441890 h 851449"/>
                <a:gd name="connsiteX63" fmla="*/ 10809510 w 12187779"/>
                <a:gd name="connsiteY63" fmla="*/ 440457 h 851449"/>
                <a:gd name="connsiteX64" fmla="*/ 10769016 w 12187779"/>
                <a:gd name="connsiteY64" fmla="*/ 438307 h 851449"/>
                <a:gd name="connsiteX65" fmla="*/ 10728164 w 12187779"/>
                <a:gd name="connsiteY65" fmla="*/ 435360 h 851449"/>
                <a:gd name="connsiteX66" fmla="*/ 10686754 w 12187779"/>
                <a:gd name="connsiteY66" fmla="*/ 431617 h 851449"/>
                <a:gd name="connsiteX67" fmla="*/ 10644946 w 12187779"/>
                <a:gd name="connsiteY67" fmla="*/ 427118 h 851449"/>
                <a:gd name="connsiteX68" fmla="*/ 10602780 w 12187779"/>
                <a:gd name="connsiteY68" fmla="*/ 421822 h 851449"/>
                <a:gd name="connsiteX69" fmla="*/ 10560056 w 12187779"/>
                <a:gd name="connsiteY69" fmla="*/ 415770 h 851449"/>
                <a:gd name="connsiteX70" fmla="*/ 10516814 w 12187779"/>
                <a:gd name="connsiteY70" fmla="*/ 408962 h 851449"/>
                <a:gd name="connsiteX71" fmla="*/ 10473334 w 12187779"/>
                <a:gd name="connsiteY71" fmla="*/ 401516 h 851449"/>
                <a:gd name="connsiteX72" fmla="*/ 10429296 w 12187779"/>
                <a:gd name="connsiteY72" fmla="*/ 393393 h 851449"/>
                <a:gd name="connsiteX73" fmla="*/ 10384900 w 12187779"/>
                <a:gd name="connsiteY73" fmla="*/ 384713 h 851449"/>
                <a:gd name="connsiteX74" fmla="*/ 10340106 w 12187779"/>
                <a:gd name="connsiteY74" fmla="*/ 375555 h 851449"/>
                <a:gd name="connsiteX75" fmla="*/ 10294754 w 12187779"/>
                <a:gd name="connsiteY75" fmla="*/ 366039 h 851449"/>
                <a:gd name="connsiteX76" fmla="*/ 10249164 w 12187779"/>
                <a:gd name="connsiteY76" fmla="*/ 356244 h 851449"/>
                <a:gd name="connsiteX77" fmla="*/ 10203056 w 12187779"/>
                <a:gd name="connsiteY77" fmla="*/ 346369 h 851449"/>
                <a:gd name="connsiteX78" fmla="*/ 10156668 w 12187779"/>
                <a:gd name="connsiteY78" fmla="*/ 336534 h 851449"/>
                <a:gd name="connsiteX79" fmla="*/ 10109764 w 12187779"/>
                <a:gd name="connsiteY79" fmla="*/ 326978 h 851449"/>
                <a:gd name="connsiteX80" fmla="*/ 10062621 w 12187779"/>
                <a:gd name="connsiteY80" fmla="*/ 317900 h 851449"/>
                <a:gd name="connsiteX81" fmla="*/ 10015039 w 12187779"/>
                <a:gd name="connsiteY81" fmla="*/ 309538 h 851449"/>
                <a:gd name="connsiteX82" fmla="*/ 9967100 w 12187779"/>
                <a:gd name="connsiteY82" fmla="*/ 302132 h 851449"/>
                <a:gd name="connsiteX83" fmla="*/ 9918761 w 12187779"/>
                <a:gd name="connsiteY83" fmla="*/ 296040 h 851449"/>
                <a:gd name="connsiteX84" fmla="*/ 9869985 w 12187779"/>
                <a:gd name="connsiteY84" fmla="*/ 289669 h 851449"/>
                <a:gd name="connsiteX85" fmla="*/ 9820930 w 12187779"/>
                <a:gd name="connsiteY85" fmla="*/ 280392 h 851449"/>
                <a:gd name="connsiteX86" fmla="*/ 9771518 w 12187779"/>
                <a:gd name="connsiteY86" fmla="*/ 268566 h 851449"/>
                <a:gd name="connsiteX87" fmla="*/ 9721786 w 12187779"/>
                <a:gd name="connsiteY87" fmla="*/ 254551 h 851449"/>
                <a:gd name="connsiteX88" fmla="*/ 9671696 w 12187779"/>
                <a:gd name="connsiteY88" fmla="*/ 238743 h 851449"/>
                <a:gd name="connsiteX89" fmla="*/ 9621248 w 12187779"/>
                <a:gd name="connsiteY89" fmla="*/ 221463 h 851449"/>
                <a:gd name="connsiteX90" fmla="*/ 9570481 w 12187779"/>
                <a:gd name="connsiteY90" fmla="*/ 203107 h 851449"/>
                <a:gd name="connsiteX91" fmla="*/ 9519395 w 12187779"/>
                <a:gd name="connsiteY91" fmla="*/ 184074 h 851449"/>
                <a:gd name="connsiteX92" fmla="*/ 9467992 w 12187779"/>
                <a:gd name="connsiteY92" fmla="*/ 164723 h 851449"/>
                <a:gd name="connsiteX93" fmla="*/ 9416309 w 12187779"/>
                <a:gd name="connsiteY93" fmla="*/ 145412 h 851449"/>
                <a:gd name="connsiteX94" fmla="*/ 9364268 w 12187779"/>
                <a:gd name="connsiteY94" fmla="*/ 126539 h 851449"/>
                <a:gd name="connsiteX95" fmla="*/ 9311949 w 12187779"/>
                <a:gd name="connsiteY95" fmla="*/ 108422 h 851449"/>
                <a:gd name="connsiteX96" fmla="*/ 9259311 w 12187779"/>
                <a:gd name="connsiteY96" fmla="*/ 91460 h 851449"/>
                <a:gd name="connsiteX97" fmla="*/ 9206394 w 12187779"/>
                <a:gd name="connsiteY97" fmla="*/ 75931 h 851449"/>
                <a:gd name="connsiteX98" fmla="*/ 9153198 w 12187779"/>
                <a:gd name="connsiteY98" fmla="*/ 62234 h 851449"/>
                <a:gd name="connsiteX99" fmla="*/ 9099723 w 12187779"/>
                <a:gd name="connsiteY99" fmla="*/ 50608 h 851449"/>
                <a:gd name="connsiteX100" fmla="*/ 9045970 w 12187779"/>
                <a:gd name="connsiteY100" fmla="*/ 41330 h 851449"/>
                <a:gd name="connsiteX101" fmla="*/ 8991898 w 12187779"/>
                <a:gd name="connsiteY101" fmla="*/ 34681 h 851449"/>
                <a:gd name="connsiteX102" fmla="*/ 8937628 w 12187779"/>
                <a:gd name="connsiteY102" fmla="*/ 30898 h 851449"/>
                <a:gd name="connsiteX103" fmla="*/ 8883079 w 12187779"/>
                <a:gd name="connsiteY103" fmla="*/ 30142 h 851449"/>
                <a:gd name="connsiteX104" fmla="*/ 8828251 w 12187779"/>
                <a:gd name="connsiteY104" fmla="*/ 32570 h 851449"/>
                <a:gd name="connsiteX105" fmla="*/ 8773183 w 12187779"/>
                <a:gd name="connsiteY105" fmla="*/ 38304 h 851449"/>
                <a:gd name="connsiteX106" fmla="*/ 8717878 w 12187779"/>
                <a:gd name="connsiteY106" fmla="*/ 47462 h 851449"/>
                <a:gd name="connsiteX107" fmla="*/ 8662332 w 12187779"/>
                <a:gd name="connsiteY107" fmla="*/ 60004 h 851449"/>
                <a:gd name="connsiteX108" fmla="*/ 8606548 w 12187779"/>
                <a:gd name="connsiteY108" fmla="*/ 76011 h 851449"/>
                <a:gd name="connsiteX109" fmla="*/ 8550566 w 12187779"/>
                <a:gd name="connsiteY109" fmla="*/ 95322 h 851449"/>
                <a:gd name="connsiteX110" fmla="*/ 8494304 w 12187779"/>
                <a:gd name="connsiteY110" fmla="*/ 117859 h 851449"/>
                <a:gd name="connsiteX111" fmla="*/ 8437883 w 12187779"/>
                <a:gd name="connsiteY111" fmla="*/ 143381 h 851449"/>
                <a:gd name="connsiteX112" fmla="*/ 8381224 w 12187779"/>
                <a:gd name="connsiteY112" fmla="*/ 171691 h 851449"/>
                <a:gd name="connsiteX113" fmla="*/ 8324365 w 12187779"/>
                <a:gd name="connsiteY113" fmla="*/ 202470 h 851449"/>
                <a:gd name="connsiteX114" fmla="*/ 8267307 w 12187779"/>
                <a:gd name="connsiteY114" fmla="*/ 235279 h 851449"/>
                <a:gd name="connsiteX115" fmla="*/ 8210050 w 12187779"/>
                <a:gd name="connsiteY115" fmla="*/ 269721 h 851449"/>
                <a:gd name="connsiteX116" fmla="*/ 8152594 w 12187779"/>
                <a:gd name="connsiteY116" fmla="*/ 305158 h 851449"/>
                <a:gd name="connsiteX117" fmla="*/ 8094939 w 12187779"/>
                <a:gd name="connsiteY117" fmla="*/ 341034 h 851449"/>
                <a:gd name="connsiteX118" fmla="*/ 8037124 w 12187779"/>
                <a:gd name="connsiteY118" fmla="*/ 376590 h 851449"/>
                <a:gd name="connsiteX119" fmla="*/ 7979150 w 12187779"/>
                <a:gd name="connsiteY119" fmla="*/ 412067 h 851449"/>
                <a:gd name="connsiteX120" fmla="*/ 7920978 w 12187779"/>
                <a:gd name="connsiteY120" fmla="*/ 449933 h 851449"/>
                <a:gd name="connsiteX121" fmla="*/ 7862646 w 12187779"/>
                <a:gd name="connsiteY121" fmla="*/ 489591 h 851449"/>
                <a:gd name="connsiteX122" fmla="*/ 7804194 w 12187779"/>
                <a:gd name="connsiteY122" fmla="*/ 530244 h 851449"/>
                <a:gd name="connsiteX123" fmla="*/ 7745544 w 12187779"/>
                <a:gd name="connsiteY123" fmla="*/ 571097 h 851449"/>
                <a:gd name="connsiteX124" fmla="*/ 7686774 w 12187779"/>
                <a:gd name="connsiteY124" fmla="*/ 611352 h 851449"/>
                <a:gd name="connsiteX125" fmla="*/ 7627844 w 12187779"/>
                <a:gd name="connsiteY125" fmla="*/ 650333 h 851449"/>
                <a:gd name="connsiteX126" fmla="*/ 7568756 w 12187779"/>
                <a:gd name="connsiteY126" fmla="*/ 687363 h 851449"/>
                <a:gd name="connsiteX127" fmla="*/ 7509587 w 12187779"/>
                <a:gd name="connsiteY127" fmla="*/ 721884 h 851449"/>
                <a:gd name="connsiteX128" fmla="*/ 7450260 w 12187779"/>
                <a:gd name="connsiteY128" fmla="*/ 753220 h 851449"/>
                <a:gd name="connsiteX129" fmla="*/ 7390813 w 12187779"/>
                <a:gd name="connsiteY129" fmla="*/ 780893 h 851449"/>
                <a:gd name="connsiteX130" fmla="*/ 7331286 w 12187779"/>
                <a:gd name="connsiteY130" fmla="*/ 804505 h 851449"/>
                <a:gd name="connsiteX131" fmla="*/ 7271601 w 12187779"/>
                <a:gd name="connsiteY131" fmla="*/ 823617 h 851449"/>
                <a:gd name="connsiteX132" fmla="*/ 7211835 w 12187779"/>
                <a:gd name="connsiteY132" fmla="*/ 837951 h 851449"/>
                <a:gd name="connsiteX133" fmla="*/ 7151990 w 12187779"/>
                <a:gd name="connsiteY133" fmla="*/ 847308 h 851449"/>
                <a:gd name="connsiteX134" fmla="*/ 7092025 w 12187779"/>
                <a:gd name="connsiteY134" fmla="*/ 851449 h 851449"/>
                <a:gd name="connsiteX135" fmla="*/ 7031981 w 12187779"/>
                <a:gd name="connsiteY135" fmla="*/ 850334 h 851449"/>
                <a:gd name="connsiteX136" fmla="*/ 6971817 w 12187779"/>
                <a:gd name="connsiteY136" fmla="*/ 844043 h 851449"/>
                <a:gd name="connsiteX137" fmla="*/ 6911614 w 12187779"/>
                <a:gd name="connsiteY137" fmla="*/ 832576 h 851449"/>
                <a:gd name="connsiteX138" fmla="*/ 6851331 w 12187779"/>
                <a:gd name="connsiteY138" fmla="*/ 816211 h 851449"/>
                <a:gd name="connsiteX139" fmla="*/ 6791008 w 12187779"/>
                <a:gd name="connsiteY139" fmla="*/ 795227 h 851449"/>
                <a:gd name="connsiteX140" fmla="*/ 6730566 w 12187779"/>
                <a:gd name="connsiteY140" fmla="*/ 770023 h 851449"/>
                <a:gd name="connsiteX141" fmla="*/ 6670123 w 12187779"/>
                <a:gd name="connsiteY141" fmla="*/ 741116 h 851449"/>
                <a:gd name="connsiteX142" fmla="*/ 6609601 w 12187779"/>
                <a:gd name="connsiteY142" fmla="*/ 709103 h 851449"/>
                <a:gd name="connsiteX143" fmla="*/ 6549000 w 12187779"/>
                <a:gd name="connsiteY143" fmla="*/ 674781 h 851449"/>
                <a:gd name="connsiteX144" fmla="*/ 6488398 w 12187779"/>
                <a:gd name="connsiteY144" fmla="*/ 638905 h 851449"/>
                <a:gd name="connsiteX145" fmla="*/ 6427796 w 12187779"/>
                <a:gd name="connsiteY145" fmla="*/ 602552 h 851449"/>
                <a:gd name="connsiteX146" fmla="*/ 6367115 w 12187779"/>
                <a:gd name="connsiteY146" fmla="*/ 566717 h 851449"/>
                <a:gd name="connsiteX147" fmla="*/ 6306434 w 12187779"/>
                <a:gd name="connsiteY147" fmla="*/ 532633 h 851449"/>
                <a:gd name="connsiteX148" fmla="*/ 6245713 w 12187779"/>
                <a:gd name="connsiteY148" fmla="*/ 501656 h 851449"/>
                <a:gd name="connsiteX149" fmla="*/ 6184952 w 12187779"/>
                <a:gd name="connsiteY149" fmla="*/ 475257 h 851449"/>
                <a:gd name="connsiteX150" fmla="*/ 6124230 w 12187779"/>
                <a:gd name="connsiteY150" fmla="*/ 455030 h 851449"/>
                <a:gd name="connsiteX151" fmla="*/ 6063509 w 12187779"/>
                <a:gd name="connsiteY151" fmla="*/ 441612 h 851449"/>
                <a:gd name="connsiteX152" fmla="*/ 6002748 w 12187779"/>
                <a:gd name="connsiteY152" fmla="*/ 434007 h 851449"/>
                <a:gd name="connsiteX153" fmla="*/ 5942027 w 12187779"/>
                <a:gd name="connsiteY153" fmla="*/ 431219 h 851449"/>
                <a:gd name="connsiteX154" fmla="*/ 5881346 w 12187779"/>
                <a:gd name="connsiteY154" fmla="*/ 432931 h 851449"/>
                <a:gd name="connsiteX155" fmla="*/ 5820625 w 12187779"/>
                <a:gd name="connsiteY155" fmla="*/ 438625 h 851449"/>
                <a:gd name="connsiteX156" fmla="*/ 5759984 w 12187779"/>
                <a:gd name="connsiteY156" fmla="*/ 447743 h 851449"/>
                <a:gd name="connsiteX157" fmla="*/ 5699342 w 12187779"/>
                <a:gd name="connsiteY157" fmla="*/ 459609 h 851449"/>
                <a:gd name="connsiteX158" fmla="*/ 5638741 w 12187779"/>
                <a:gd name="connsiteY158" fmla="*/ 473624 h 851449"/>
                <a:gd name="connsiteX159" fmla="*/ 5578179 w 12187779"/>
                <a:gd name="connsiteY159" fmla="*/ 489193 h 851449"/>
                <a:gd name="connsiteX160" fmla="*/ 5517657 w 12187779"/>
                <a:gd name="connsiteY160" fmla="*/ 505837 h 851449"/>
                <a:gd name="connsiteX161" fmla="*/ 5457174 w 12187779"/>
                <a:gd name="connsiteY161" fmla="*/ 522998 h 851449"/>
                <a:gd name="connsiteX162" fmla="*/ 5396772 w 12187779"/>
                <a:gd name="connsiteY162" fmla="*/ 540278 h 851449"/>
                <a:gd name="connsiteX163" fmla="*/ 5336409 w 12187779"/>
                <a:gd name="connsiteY163" fmla="*/ 557201 h 851449"/>
                <a:gd name="connsiteX164" fmla="*/ 5276126 w 12187779"/>
                <a:gd name="connsiteY164" fmla="*/ 573446 h 851449"/>
                <a:gd name="connsiteX165" fmla="*/ 5215923 w 12187779"/>
                <a:gd name="connsiteY165" fmla="*/ 588616 h 851449"/>
                <a:gd name="connsiteX166" fmla="*/ 5155799 w 12187779"/>
                <a:gd name="connsiteY166" fmla="*/ 602353 h 851449"/>
                <a:gd name="connsiteX167" fmla="*/ 5095755 w 12187779"/>
                <a:gd name="connsiteY167" fmla="*/ 614458 h 851449"/>
                <a:gd name="connsiteX168" fmla="*/ 5035790 w 12187779"/>
                <a:gd name="connsiteY168" fmla="*/ 624651 h 851449"/>
                <a:gd name="connsiteX169" fmla="*/ 4975905 w 12187779"/>
                <a:gd name="connsiteY169" fmla="*/ 632654 h 851449"/>
                <a:gd name="connsiteX170" fmla="*/ 4916140 w 12187779"/>
                <a:gd name="connsiteY170" fmla="*/ 638388 h 851449"/>
                <a:gd name="connsiteX171" fmla="*/ 4856493 w 12187779"/>
                <a:gd name="connsiteY171" fmla="*/ 641573 h 851449"/>
                <a:gd name="connsiteX172" fmla="*/ 4796927 w 12187779"/>
                <a:gd name="connsiteY172" fmla="*/ 642170 h 851449"/>
                <a:gd name="connsiteX173" fmla="*/ 4737480 w 12187779"/>
                <a:gd name="connsiteY173" fmla="*/ 640020 h 851449"/>
                <a:gd name="connsiteX174" fmla="*/ 4678193 w 12187779"/>
                <a:gd name="connsiteY174" fmla="*/ 635123 h 851449"/>
                <a:gd name="connsiteX175" fmla="*/ 4618985 w 12187779"/>
                <a:gd name="connsiteY175" fmla="*/ 627319 h 851449"/>
                <a:gd name="connsiteX176" fmla="*/ 4559936 w 12187779"/>
                <a:gd name="connsiteY176" fmla="*/ 616687 h 851449"/>
                <a:gd name="connsiteX177" fmla="*/ 4501007 w 12187779"/>
                <a:gd name="connsiteY177" fmla="*/ 603189 h 851449"/>
                <a:gd name="connsiteX178" fmla="*/ 4442236 w 12187779"/>
                <a:gd name="connsiteY178" fmla="*/ 586785 h 851449"/>
                <a:gd name="connsiteX179" fmla="*/ 4383586 w 12187779"/>
                <a:gd name="connsiteY179" fmla="*/ 567593 h 851449"/>
                <a:gd name="connsiteX180" fmla="*/ 4325094 w 12187779"/>
                <a:gd name="connsiteY180" fmla="*/ 545654 h 851449"/>
                <a:gd name="connsiteX181" fmla="*/ 4266762 w 12187779"/>
                <a:gd name="connsiteY181" fmla="*/ 521047 h 851449"/>
                <a:gd name="connsiteX182" fmla="*/ 4208629 w 12187779"/>
                <a:gd name="connsiteY182" fmla="*/ 494329 h 851449"/>
                <a:gd name="connsiteX183" fmla="*/ 4150616 w 12187779"/>
                <a:gd name="connsiteY183" fmla="*/ 472271 h 851449"/>
                <a:gd name="connsiteX184" fmla="*/ 4092801 w 12187779"/>
                <a:gd name="connsiteY184" fmla="*/ 456503 h 851449"/>
                <a:gd name="connsiteX185" fmla="*/ 4035186 w 12187779"/>
                <a:gd name="connsiteY185" fmla="*/ 446031 h 851449"/>
                <a:gd name="connsiteX186" fmla="*/ 3977730 w 12187779"/>
                <a:gd name="connsiteY186" fmla="*/ 440019 h 851449"/>
                <a:gd name="connsiteX187" fmla="*/ 3920473 w 12187779"/>
                <a:gd name="connsiteY187" fmla="*/ 437630 h 851449"/>
                <a:gd name="connsiteX188" fmla="*/ 3863375 w 12187779"/>
                <a:gd name="connsiteY188" fmla="*/ 438108 h 851449"/>
                <a:gd name="connsiteX189" fmla="*/ 3806516 w 12187779"/>
                <a:gd name="connsiteY189" fmla="*/ 440815 h 851449"/>
                <a:gd name="connsiteX190" fmla="*/ 3749856 w 12187779"/>
                <a:gd name="connsiteY190" fmla="*/ 445116 h 851449"/>
                <a:gd name="connsiteX191" fmla="*/ 3693435 w 12187779"/>
                <a:gd name="connsiteY191" fmla="*/ 450451 h 851449"/>
                <a:gd name="connsiteX192" fmla="*/ 3637214 w 12187779"/>
                <a:gd name="connsiteY192" fmla="*/ 456304 h 851449"/>
                <a:gd name="connsiteX193" fmla="*/ 3581191 w 12187779"/>
                <a:gd name="connsiteY193" fmla="*/ 462197 h 851449"/>
                <a:gd name="connsiteX194" fmla="*/ 3525407 w 12187779"/>
                <a:gd name="connsiteY194" fmla="*/ 467771 h 851449"/>
                <a:gd name="connsiteX195" fmla="*/ 3469863 w 12187779"/>
                <a:gd name="connsiteY195" fmla="*/ 472629 h 851449"/>
                <a:gd name="connsiteX196" fmla="*/ 3414556 w 12187779"/>
                <a:gd name="connsiteY196" fmla="*/ 476452 h 851449"/>
                <a:gd name="connsiteX197" fmla="*/ 3359489 w 12187779"/>
                <a:gd name="connsiteY197" fmla="*/ 479000 h 851449"/>
                <a:gd name="connsiteX198" fmla="*/ 3304701 w 12187779"/>
                <a:gd name="connsiteY198" fmla="*/ 480035 h 851449"/>
                <a:gd name="connsiteX199" fmla="*/ 3250112 w 12187779"/>
                <a:gd name="connsiteY199" fmla="*/ 479358 h 851449"/>
                <a:gd name="connsiteX200" fmla="*/ 3195841 w 12187779"/>
                <a:gd name="connsiteY200" fmla="*/ 476810 h 851449"/>
                <a:gd name="connsiteX201" fmla="*/ 3141809 w 12187779"/>
                <a:gd name="connsiteY201" fmla="*/ 472311 h 851449"/>
                <a:gd name="connsiteX202" fmla="*/ 3088056 w 12187779"/>
                <a:gd name="connsiteY202" fmla="*/ 465701 h 851449"/>
                <a:gd name="connsiteX203" fmla="*/ 3034542 w 12187779"/>
                <a:gd name="connsiteY203" fmla="*/ 457021 h 851449"/>
                <a:gd name="connsiteX204" fmla="*/ 2981346 w 12187779"/>
                <a:gd name="connsiteY204" fmla="*/ 446151 h 851449"/>
                <a:gd name="connsiteX205" fmla="*/ 2928429 w 12187779"/>
                <a:gd name="connsiteY205" fmla="*/ 433170 h 851449"/>
                <a:gd name="connsiteX206" fmla="*/ 2875791 w 12187779"/>
                <a:gd name="connsiteY206" fmla="*/ 418040 h 851449"/>
                <a:gd name="connsiteX207" fmla="*/ 2823471 w 12187779"/>
                <a:gd name="connsiteY207" fmla="*/ 400839 h 851449"/>
                <a:gd name="connsiteX208" fmla="*/ 2771470 w 12187779"/>
                <a:gd name="connsiteY208" fmla="*/ 381607 h 851449"/>
                <a:gd name="connsiteX209" fmla="*/ 2719748 w 12187779"/>
                <a:gd name="connsiteY209" fmla="*/ 360424 h 851449"/>
                <a:gd name="connsiteX210" fmla="*/ 2668344 w 12187779"/>
                <a:gd name="connsiteY210" fmla="*/ 337450 h 851449"/>
                <a:gd name="connsiteX211" fmla="*/ 2617259 w 12187779"/>
                <a:gd name="connsiteY211" fmla="*/ 312724 h 851449"/>
                <a:gd name="connsiteX212" fmla="*/ 2566492 w 12187779"/>
                <a:gd name="connsiteY212" fmla="*/ 286444 h 851449"/>
                <a:gd name="connsiteX213" fmla="*/ 2516083 w 12187779"/>
                <a:gd name="connsiteY213" fmla="*/ 258692 h 851449"/>
                <a:gd name="connsiteX214" fmla="*/ 2465954 w 12187779"/>
                <a:gd name="connsiteY214" fmla="*/ 229665 h 851449"/>
                <a:gd name="connsiteX215" fmla="*/ 2416222 w 12187779"/>
                <a:gd name="connsiteY215" fmla="*/ 199484 h 851449"/>
                <a:gd name="connsiteX216" fmla="*/ 2366809 w 12187779"/>
                <a:gd name="connsiteY216" fmla="*/ 168307 h 851449"/>
                <a:gd name="connsiteX217" fmla="*/ 2317754 w 12187779"/>
                <a:gd name="connsiteY217" fmla="*/ 136493 h 851449"/>
                <a:gd name="connsiteX218" fmla="*/ 2269058 w 12187779"/>
                <a:gd name="connsiteY218" fmla="*/ 107188 h 851449"/>
                <a:gd name="connsiteX219" fmla="*/ 2220720 w 12187779"/>
                <a:gd name="connsiteY219" fmla="*/ 81545 h 851449"/>
                <a:gd name="connsiteX220" fmla="*/ 2172740 w 12187779"/>
                <a:gd name="connsiteY220" fmla="*/ 59606 h 851449"/>
                <a:gd name="connsiteX221" fmla="*/ 2125159 w 12187779"/>
                <a:gd name="connsiteY221" fmla="*/ 41290 h 851449"/>
                <a:gd name="connsiteX222" fmla="*/ 2077936 w 12187779"/>
                <a:gd name="connsiteY222" fmla="*/ 26478 h 851449"/>
                <a:gd name="connsiteX223" fmla="*/ 2031111 w 12187779"/>
                <a:gd name="connsiteY223" fmla="*/ 15091 h 851449"/>
                <a:gd name="connsiteX224" fmla="*/ 1984644 w 12187779"/>
                <a:gd name="connsiteY224" fmla="*/ 6968 h 851449"/>
                <a:gd name="connsiteX225" fmla="*/ 1938616 w 12187779"/>
                <a:gd name="connsiteY225" fmla="*/ 1991 h 851449"/>
                <a:gd name="connsiteX226" fmla="*/ 1892945 w 12187779"/>
                <a:gd name="connsiteY226" fmla="*/ 0 h 851449"/>
                <a:gd name="connsiteX227" fmla="*/ 1847713 w 12187779"/>
                <a:gd name="connsiteY227" fmla="*/ 876 h 851449"/>
                <a:gd name="connsiteX228" fmla="*/ 1802879 w 12187779"/>
                <a:gd name="connsiteY228" fmla="*/ 4380 h 851449"/>
                <a:gd name="connsiteX229" fmla="*/ 1758443 w 12187779"/>
                <a:gd name="connsiteY229" fmla="*/ 10392 h 851449"/>
                <a:gd name="connsiteX230" fmla="*/ 1714445 w 12187779"/>
                <a:gd name="connsiteY230" fmla="*/ 18674 h 851449"/>
                <a:gd name="connsiteX231" fmla="*/ 1670885 w 12187779"/>
                <a:gd name="connsiteY231" fmla="*/ 29066 h 851449"/>
                <a:gd name="connsiteX232" fmla="*/ 1627724 w 12187779"/>
                <a:gd name="connsiteY232" fmla="*/ 41370 h 851449"/>
                <a:gd name="connsiteX233" fmla="*/ 1585000 w 12187779"/>
                <a:gd name="connsiteY233" fmla="*/ 55386 h 851449"/>
                <a:gd name="connsiteX234" fmla="*/ 1542754 w 12187779"/>
                <a:gd name="connsiteY234" fmla="*/ 70914 h 851449"/>
                <a:gd name="connsiteX235" fmla="*/ 1500946 w 12187779"/>
                <a:gd name="connsiteY235" fmla="*/ 87797 h 851449"/>
                <a:gd name="connsiteX236" fmla="*/ 1459576 w 12187779"/>
                <a:gd name="connsiteY236" fmla="*/ 105794 h 851449"/>
                <a:gd name="connsiteX237" fmla="*/ 1418684 w 12187779"/>
                <a:gd name="connsiteY237" fmla="*/ 124747 h 851449"/>
                <a:gd name="connsiteX238" fmla="*/ 1378230 w 12187779"/>
                <a:gd name="connsiteY238" fmla="*/ 144456 h 851449"/>
                <a:gd name="connsiteX239" fmla="*/ 1338253 w 12187779"/>
                <a:gd name="connsiteY239" fmla="*/ 164763 h 851449"/>
                <a:gd name="connsiteX240" fmla="*/ 1298755 w 12187779"/>
                <a:gd name="connsiteY240" fmla="*/ 185508 h 851449"/>
                <a:gd name="connsiteX241" fmla="*/ 1259734 w 12187779"/>
                <a:gd name="connsiteY241" fmla="*/ 206491 h 851449"/>
                <a:gd name="connsiteX242" fmla="*/ 1221231 w 12187779"/>
                <a:gd name="connsiteY242" fmla="*/ 227555 h 851449"/>
                <a:gd name="connsiteX243" fmla="*/ 1183205 w 12187779"/>
                <a:gd name="connsiteY243" fmla="*/ 248538 h 851449"/>
                <a:gd name="connsiteX244" fmla="*/ 1145618 w 12187779"/>
                <a:gd name="connsiteY244" fmla="*/ 269323 h 851449"/>
                <a:gd name="connsiteX245" fmla="*/ 1108588 w 12187779"/>
                <a:gd name="connsiteY245" fmla="*/ 289789 h 851449"/>
                <a:gd name="connsiteX246" fmla="*/ 1072076 w 12187779"/>
                <a:gd name="connsiteY246" fmla="*/ 309737 h 851449"/>
                <a:gd name="connsiteX247" fmla="*/ 1036041 w 12187779"/>
                <a:gd name="connsiteY247" fmla="*/ 329128 h 851449"/>
                <a:gd name="connsiteX248" fmla="*/ 1000524 w 12187779"/>
                <a:gd name="connsiteY248" fmla="*/ 347802 h 851449"/>
                <a:gd name="connsiteX249" fmla="*/ 965525 w 12187779"/>
                <a:gd name="connsiteY249" fmla="*/ 365640 h 851449"/>
                <a:gd name="connsiteX250" fmla="*/ 931083 w 12187779"/>
                <a:gd name="connsiteY250" fmla="*/ 382603 h 851449"/>
                <a:gd name="connsiteX251" fmla="*/ 897159 w 12187779"/>
                <a:gd name="connsiteY251" fmla="*/ 398569 h 851449"/>
                <a:gd name="connsiteX252" fmla="*/ 863793 w 12187779"/>
                <a:gd name="connsiteY252" fmla="*/ 413501 h 851449"/>
                <a:gd name="connsiteX253" fmla="*/ 830943 w 12187779"/>
                <a:gd name="connsiteY253" fmla="*/ 427317 h 851449"/>
                <a:gd name="connsiteX254" fmla="*/ 798652 w 12187779"/>
                <a:gd name="connsiteY254" fmla="*/ 439979 h 851449"/>
                <a:gd name="connsiteX255" fmla="*/ 766917 w 12187779"/>
                <a:gd name="connsiteY255" fmla="*/ 451407 h 851449"/>
                <a:gd name="connsiteX256" fmla="*/ 735741 w 12187779"/>
                <a:gd name="connsiteY256" fmla="*/ 461560 h 851449"/>
                <a:gd name="connsiteX257" fmla="*/ 705121 w 12187779"/>
                <a:gd name="connsiteY257" fmla="*/ 470479 h 851449"/>
                <a:gd name="connsiteX258" fmla="*/ 675099 w 12187779"/>
                <a:gd name="connsiteY258" fmla="*/ 478084 h 851449"/>
                <a:gd name="connsiteX259" fmla="*/ 645635 w 12187779"/>
                <a:gd name="connsiteY259" fmla="*/ 484375 h 851449"/>
                <a:gd name="connsiteX260" fmla="*/ 616767 w 12187779"/>
                <a:gd name="connsiteY260" fmla="*/ 489392 h 851449"/>
                <a:gd name="connsiteX261" fmla="*/ 588497 w 12187779"/>
                <a:gd name="connsiteY261" fmla="*/ 493095 h 851449"/>
                <a:gd name="connsiteX262" fmla="*/ 560784 w 12187779"/>
                <a:gd name="connsiteY262" fmla="*/ 495484 h 851449"/>
                <a:gd name="connsiteX263" fmla="*/ 533669 w 12187779"/>
                <a:gd name="connsiteY263" fmla="*/ 496639 h 851449"/>
                <a:gd name="connsiteX264" fmla="*/ 507190 w 12187779"/>
                <a:gd name="connsiteY264" fmla="*/ 496559 h 851449"/>
                <a:gd name="connsiteX265" fmla="*/ 481309 w 12187779"/>
                <a:gd name="connsiteY265" fmla="*/ 495245 h 851449"/>
                <a:gd name="connsiteX266" fmla="*/ 456025 w 12187779"/>
                <a:gd name="connsiteY266" fmla="*/ 492816 h 851449"/>
                <a:gd name="connsiteX267" fmla="*/ 431379 w 12187779"/>
                <a:gd name="connsiteY267" fmla="*/ 489233 h 851449"/>
                <a:gd name="connsiteX268" fmla="*/ 407329 w 12187779"/>
                <a:gd name="connsiteY268" fmla="*/ 485251 h 851449"/>
                <a:gd name="connsiteX269" fmla="*/ 383956 w 12187779"/>
                <a:gd name="connsiteY269" fmla="*/ 481269 h 851449"/>
                <a:gd name="connsiteX270" fmla="*/ 361181 w 12187779"/>
                <a:gd name="connsiteY270" fmla="*/ 477328 h 851449"/>
                <a:gd name="connsiteX271" fmla="*/ 339043 w 12187779"/>
                <a:gd name="connsiteY271" fmla="*/ 473425 h 851449"/>
                <a:gd name="connsiteX272" fmla="*/ 317581 w 12187779"/>
                <a:gd name="connsiteY272" fmla="*/ 469603 h 851449"/>
                <a:gd name="connsiteX273" fmla="*/ 296757 w 12187779"/>
                <a:gd name="connsiteY273" fmla="*/ 465820 h 851449"/>
                <a:gd name="connsiteX274" fmla="*/ 276570 w 12187779"/>
                <a:gd name="connsiteY274" fmla="*/ 462117 h 851449"/>
                <a:gd name="connsiteX275" fmla="*/ 257099 w 12187779"/>
                <a:gd name="connsiteY275" fmla="*/ 458534 h 851449"/>
                <a:gd name="connsiteX276" fmla="*/ 238226 w 12187779"/>
                <a:gd name="connsiteY276" fmla="*/ 455030 h 851449"/>
                <a:gd name="connsiteX277" fmla="*/ 220069 w 12187779"/>
                <a:gd name="connsiteY277" fmla="*/ 451645 h 851449"/>
                <a:gd name="connsiteX278" fmla="*/ 202589 w 12187779"/>
                <a:gd name="connsiteY278" fmla="*/ 448380 h 851449"/>
                <a:gd name="connsiteX279" fmla="*/ 185787 w 12187779"/>
                <a:gd name="connsiteY279" fmla="*/ 445235 h 851449"/>
                <a:gd name="connsiteX280" fmla="*/ 169701 w 12187779"/>
                <a:gd name="connsiteY280" fmla="*/ 442209 h 851449"/>
                <a:gd name="connsiteX281" fmla="*/ 154251 w 12187779"/>
                <a:gd name="connsiteY281" fmla="*/ 439262 h 851449"/>
                <a:gd name="connsiteX282" fmla="*/ 139519 w 12187779"/>
                <a:gd name="connsiteY282" fmla="*/ 436515 h 851449"/>
                <a:gd name="connsiteX283" fmla="*/ 125543 w 12187779"/>
                <a:gd name="connsiteY283" fmla="*/ 433887 h 851449"/>
                <a:gd name="connsiteX284" fmla="*/ 112205 w 12187779"/>
                <a:gd name="connsiteY284" fmla="*/ 431379 h 851449"/>
                <a:gd name="connsiteX285" fmla="*/ 99622 w 12187779"/>
                <a:gd name="connsiteY285" fmla="*/ 428990 h 851449"/>
                <a:gd name="connsiteX286" fmla="*/ 87757 w 12187779"/>
                <a:gd name="connsiteY286" fmla="*/ 426760 h 851449"/>
                <a:gd name="connsiteX287" fmla="*/ 76608 w 12187779"/>
                <a:gd name="connsiteY287" fmla="*/ 424689 h 851449"/>
                <a:gd name="connsiteX288" fmla="*/ 66216 w 12187779"/>
                <a:gd name="connsiteY288" fmla="*/ 422738 h 851449"/>
                <a:gd name="connsiteX289" fmla="*/ 56540 w 12187779"/>
                <a:gd name="connsiteY289" fmla="*/ 420947 h 851449"/>
                <a:gd name="connsiteX290" fmla="*/ 47621 w 12187779"/>
                <a:gd name="connsiteY290" fmla="*/ 419234 h 851449"/>
                <a:gd name="connsiteX291" fmla="*/ 39459 w 12187779"/>
                <a:gd name="connsiteY291" fmla="*/ 417721 h 851449"/>
                <a:gd name="connsiteX292" fmla="*/ 32013 w 12187779"/>
                <a:gd name="connsiteY292" fmla="*/ 416368 h 851449"/>
                <a:gd name="connsiteX293" fmla="*/ 25364 w 12187779"/>
                <a:gd name="connsiteY293" fmla="*/ 415093 h 851449"/>
                <a:gd name="connsiteX294" fmla="*/ 19431 w 12187779"/>
                <a:gd name="connsiteY294" fmla="*/ 414018 h 851449"/>
                <a:gd name="connsiteX295" fmla="*/ 14334 w 12187779"/>
                <a:gd name="connsiteY295" fmla="*/ 413063 h 851449"/>
                <a:gd name="connsiteX296" fmla="*/ 9954 w 12187779"/>
                <a:gd name="connsiteY296" fmla="*/ 412266 h 851449"/>
                <a:gd name="connsiteX297" fmla="*/ 6371 w 12187779"/>
                <a:gd name="connsiteY297" fmla="*/ 411589 h 851449"/>
                <a:gd name="connsiteX298" fmla="*/ 3584 w 12187779"/>
                <a:gd name="connsiteY298" fmla="*/ 411072 h 851449"/>
                <a:gd name="connsiteX299" fmla="*/ 1593 w 12187779"/>
                <a:gd name="connsiteY299" fmla="*/ 410713 h 851449"/>
                <a:gd name="connsiteX300" fmla="*/ 398 w 12187779"/>
                <a:gd name="connsiteY300" fmla="*/ 410514 h 851449"/>
                <a:gd name="connsiteX301" fmla="*/ 0 w 12187779"/>
                <a:gd name="connsiteY301" fmla="*/ 410435 h 8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51449">
                  <a:moveTo>
                    <a:pt x="12187780" y="332473"/>
                  </a:moveTo>
                  <a:lnTo>
                    <a:pt x="12187381" y="332433"/>
                  </a:lnTo>
                  <a:lnTo>
                    <a:pt x="12186226" y="332234"/>
                  </a:lnTo>
                  <a:lnTo>
                    <a:pt x="12184116" y="331915"/>
                  </a:lnTo>
                  <a:lnTo>
                    <a:pt x="12181369" y="331477"/>
                  </a:lnTo>
                  <a:lnTo>
                    <a:pt x="12177825" y="330960"/>
                  </a:lnTo>
                  <a:lnTo>
                    <a:pt x="12173365" y="330283"/>
                  </a:lnTo>
                  <a:lnTo>
                    <a:pt x="12168269" y="329526"/>
                  </a:lnTo>
                  <a:lnTo>
                    <a:pt x="12162376" y="328650"/>
                  </a:lnTo>
                  <a:lnTo>
                    <a:pt x="12155687" y="327695"/>
                  </a:lnTo>
                  <a:lnTo>
                    <a:pt x="12148360" y="326620"/>
                  </a:lnTo>
                  <a:lnTo>
                    <a:pt x="12140079" y="325505"/>
                  </a:lnTo>
                  <a:lnTo>
                    <a:pt x="12131200" y="324310"/>
                  </a:lnTo>
                  <a:lnTo>
                    <a:pt x="12121484" y="323076"/>
                  </a:lnTo>
                  <a:lnTo>
                    <a:pt x="12111132" y="321762"/>
                  </a:lnTo>
                  <a:lnTo>
                    <a:pt x="12100023" y="320448"/>
                  </a:lnTo>
                  <a:lnTo>
                    <a:pt x="12088077" y="319094"/>
                  </a:lnTo>
                  <a:lnTo>
                    <a:pt x="12075496" y="317741"/>
                  </a:lnTo>
                  <a:lnTo>
                    <a:pt x="12062276" y="316427"/>
                  </a:lnTo>
                  <a:lnTo>
                    <a:pt x="12048260" y="315192"/>
                  </a:lnTo>
                  <a:lnTo>
                    <a:pt x="12033448" y="313998"/>
                  </a:lnTo>
                  <a:lnTo>
                    <a:pt x="12018119" y="312963"/>
                  </a:lnTo>
                  <a:lnTo>
                    <a:pt x="12001992" y="312007"/>
                  </a:lnTo>
                  <a:lnTo>
                    <a:pt x="11985110" y="311290"/>
                  </a:lnTo>
                  <a:lnTo>
                    <a:pt x="11967671" y="310773"/>
                  </a:lnTo>
                  <a:lnTo>
                    <a:pt x="11949474" y="310534"/>
                  </a:lnTo>
                  <a:lnTo>
                    <a:pt x="11930601" y="310613"/>
                  </a:lnTo>
                  <a:lnTo>
                    <a:pt x="11911210" y="311051"/>
                  </a:lnTo>
                  <a:lnTo>
                    <a:pt x="11891023" y="311967"/>
                  </a:lnTo>
                  <a:lnTo>
                    <a:pt x="11870198" y="313361"/>
                  </a:lnTo>
                  <a:lnTo>
                    <a:pt x="11848736" y="315351"/>
                  </a:lnTo>
                  <a:lnTo>
                    <a:pt x="11826599" y="318059"/>
                  </a:lnTo>
                  <a:lnTo>
                    <a:pt x="11803783" y="321483"/>
                  </a:lnTo>
                  <a:lnTo>
                    <a:pt x="11780450" y="325306"/>
                  </a:lnTo>
                  <a:lnTo>
                    <a:pt x="11756361" y="329367"/>
                  </a:lnTo>
                  <a:lnTo>
                    <a:pt x="11731714" y="333667"/>
                  </a:lnTo>
                  <a:lnTo>
                    <a:pt x="11706430" y="338167"/>
                  </a:lnTo>
                  <a:lnTo>
                    <a:pt x="11680509" y="342865"/>
                  </a:lnTo>
                  <a:lnTo>
                    <a:pt x="11654031" y="347763"/>
                  </a:lnTo>
                  <a:lnTo>
                    <a:pt x="11626915" y="352819"/>
                  </a:lnTo>
                  <a:lnTo>
                    <a:pt x="11599283" y="358035"/>
                  </a:lnTo>
                  <a:lnTo>
                    <a:pt x="11570972" y="363371"/>
                  </a:lnTo>
                  <a:lnTo>
                    <a:pt x="11542145" y="368826"/>
                  </a:lnTo>
                  <a:lnTo>
                    <a:pt x="11512680" y="374321"/>
                  </a:lnTo>
                  <a:lnTo>
                    <a:pt x="11482658" y="379895"/>
                  </a:lnTo>
                  <a:lnTo>
                    <a:pt x="11451999" y="385469"/>
                  </a:lnTo>
                  <a:lnTo>
                    <a:pt x="11420822" y="391004"/>
                  </a:lnTo>
                  <a:lnTo>
                    <a:pt x="11389128" y="396499"/>
                  </a:lnTo>
                  <a:lnTo>
                    <a:pt x="11356757" y="401874"/>
                  </a:lnTo>
                  <a:lnTo>
                    <a:pt x="11324026" y="407130"/>
                  </a:lnTo>
                  <a:lnTo>
                    <a:pt x="11290580" y="412187"/>
                  </a:lnTo>
                  <a:lnTo>
                    <a:pt x="11256656" y="417005"/>
                  </a:lnTo>
                  <a:lnTo>
                    <a:pt x="11222215" y="421584"/>
                  </a:lnTo>
                  <a:lnTo>
                    <a:pt x="11187215" y="425804"/>
                  </a:lnTo>
                  <a:lnTo>
                    <a:pt x="11151739" y="429666"/>
                  </a:lnTo>
                  <a:lnTo>
                    <a:pt x="11115704" y="433091"/>
                  </a:lnTo>
                  <a:lnTo>
                    <a:pt x="11079151" y="436117"/>
                  </a:lnTo>
                  <a:lnTo>
                    <a:pt x="11042082" y="438585"/>
                  </a:lnTo>
                  <a:lnTo>
                    <a:pt x="11004574" y="440497"/>
                  </a:lnTo>
                  <a:lnTo>
                    <a:pt x="10966469" y="441850"/>
                  </a:lnTo>
                  <a:lnTo>
                    <a:pt x="10927966" y="442527"/>
                  </a:lnTo>
                  <a:lnTo>
                    <a:pt x="10889024" y="442567"/>
                  </a:lnTo>
                  <a:lnTo>
                    <a:pt x="10849486" y="441890"/>
                  </a:lnTo>
                  <a:lnTo>
                    <a:pt x="10809510" y="440457"/>
                  </a:lnTo>
                  <a:lnTo>
                    <a:pt x="10769016" y="438307"/>
                  </a:lnTo>
                  <a:lnTo>
                    <a:pt x="10728164" y="435360"/>
                  </a:lnTo>
                  <a:lnTo>
                    <a:pt x="10686754" y="431617"/>
                  </a:lnTo>
                  <a:lnTo>
                    <a:pt x="10644946" y="427118"/>
                  </a:lnTo>
                  <a:lnTo>
                    <a:pt x="10602780" y="421822"/>
                  </a:lnTo>
                  <a:lnTo>
                    <a:pt x="10560056" y="415770"/>
                  </a:lnTo>
                  <a:lnTo>
                    <a:pt x="10516814" y="408962"/>
                  </a:lnTo>
                  <a:lnTo>
                    <a:pt x="10473334" y="401516"/>
                  </a:lnTo>
                  <a:lnTo>
                    <a:pt x="10429296" y="393393"/>
                  </a:lnTo>
                  <a:lnTo>
                    <a:pt x="10384900" y="384713"/>
                  </a:lnTo>
                  <a:lnTo>
                    <a:pt x="10340106" y="375555"/>
                  </a:lnTo>
                  <a:lnTo>
                    <a:pt x="10294754" y="366039"/>
                  </a:lnTo>
                  <a:lnTo>
                    <a:pt x="10249164" y="356244"/>
                  </a:lnTo>
                  <a:lnTo>
                    <a:pt x="10203056" y="346369"/>
                  </a:lnTo>
                  <a:lnTo>
                    <a:pt x="10156668" y="336534"/>
                  </a:lnTo>
                  <a:lnTo>
                    <a:pt x="10109764" y="326978"/>
                  </a:lnTo>
                  <a:lnTo>
                    <a:pt x="10062621" y="317900"/>
                  </a:lnTo>
                  <a:lnTo>
                    <a:pt x="10015039" y="309538"/>
                  </a:lnTo>
                  <a:lnTo>
                    <a:pt x="9967100" y="302132"/>
                  </a:lnTo>
                  <a:lnTo>
                    <a:pt x="9918761" y="296040"/>
                  </a:lnTo>
                  <a:lnTo>
                    <a:pt x="9869985" y="289669"/>
                  </a:lnTo>
                  <a:lnTo>
                    <a:pt x="9820930" y="280392"/>
                  </a:lnTo>
                  <a:lnTo>
                    <a:pt x="9771518" y="268566"/>
                  </a:lnTo>
                  <a:lnTo>
                    <a:pt x="9721786" y="254551"/>
                  </a:lnTo>
                  <a:lnTo>
                    <a:pt x="9671696" y="238743"/>
                  </a:lnTo>
                  <a:lnTo>
                    <a:pt x="9621248" y="221463"/>
                  </a:lnTo>
                  <a:lnTo>
                    <a:pt x="9570481" y="203107"/>
                  </a:lnTo>
                  <a:lnTo>
                    <a:pt x="9519395" y="184074"/>
                  </a:lnTo>
                  <a:lnTo>
                    <a:pt x="9467992" y="164723"/>
                  </a:lnTo>
                  <a:lnTo>
                    <a:pt x="9416309" y="145412"/>
                  </a:lnTo>
                  <a:lnTo>
                    <a:pt x="9364268" y="126539"/>
                  </a:lnTo>
                  <a:lnTo>
                    <a:pt x="9311949" y="108422"/>
                  </a:lnTo>
                  <a:lnTo>
                    <a:pt x="9259311" y="91460"/>
                  </a:lnTo>
                  <a:lnTo>
                    <a:pt x="9206394" y="75931"/>
                  </a:lnTo>
                  <a:lnTo>
                    <a:pt x="9153198" y="62234"/>
                  </a:lnTo>
                  <a:lnTo>
                    <a:pt x="9099723" y="50608"/>
                  </a:lnTo>
                  <a:lnTo>
                    <a:pt x="9045970" y="41330"/>
                  </a:lnTo>
                  <a:lnTo>
                    <a:pt x="8991898" y="34681"/>
                  </a:lnTo>
                  <a:lnTo>
                    <a:pt x="8937628" y="30898"/>
                  </a:lnTo>
                  <a:lnTo>
                    <a:pt x="8883079" y="30142"/>
                  </a:lnTo>
                  <a:lnTo>
                    <a:pt x="8828251" y="32570"/>
                  </a:lnTo>
                  <a:lnTo>
                    <a:pt x="8773183" y="38304"/>
                  </a:lnTo>
                  <a:lnTo>
                    <a:pt x="8717878" y="47462"/>
                  </a:lnTo>
                  <a:lnTo>
                    <a:pt x="8662332" y="60004"/>
                  </a:lnTo>
                  <a:lnTo>
                    <a:pt x="8606548" y="76011"/>
                  </a:lnTo>
                  <a:lnTo>
                    <a:pt x="8550566" y="95322"/>
                  </a:lnTo>
                  <a:lnTo>
                    <a:pt x="8494304" y="117859"/>
                  </a:lnTo>
                  <a:lnTo>
                    <a:pt x="8437883" y="143381"/>
                  </a:lnTo>
                  <a:lnTo>
                    <a:pt x="8381224" y="171691"/>
                  </a:lnTo>
                  <a:lnTo>
                    <a:pt x="8324365" y="202470"/>
                  </a:lnTo>
                  <a:lnTo>
                    <a:pt x="8267307" y="235279"/>
                  </a:lnTo>
                  <a:lnTo>
                    <a:pt x="8210050" y="269721"/>
                  </a:lnTo>
                  <a:lnTo>
                    <a:pt x="8152594" y="305158"/>
                  </a:lnTo>
                  <a:lnTo>
                    <a:pt x="8094939" y="341034"/>
                  </a:lnTo>
                  <a:lnTo>
                    <a:pt x="8037124" y="376590"/>
                  </a:lnTo>
                  <a:lnTo>
                    <a:pt x="7979150" y="412067"/>
                  </a:lnTo>
                  <a:lnTo>
                    <a:pt x="7920978" y="449933"/>
                  </a:lnTo>
                  <a:lnTo>
                    <a:pt x="7862646" y="489591"/>
                  </a:lnTo>
                  <a:lnTo>
                    <a:pt x="7804194" y="530244"/>
                  </a:lnTo>
                  <a:lnTo>
                    <a:pt x="7745544" y="571097"/>
                  </a:lnTo>
                  <a:lnTo>
                    <a:pt x="7686774" y="611352"/>
                  </a:lnTo>
                  <a:lnTo>
                    <a:pt x="7627844" y="650333"/>
                  </a:lnTo>
                  <a:lnTo>
                    <a:pt x="7568756" y="687363"/>
                  </a:lnTo>
                  <a:lnTo>
                    <a:pt x="7509587" y="721884"/>
                  </a:lnTo>
                  <a:lnTo>
                    <a:pt x="7450260" y="753220"/>
                  </a:lnTo>
                  <a:lnTo>
                    <a:pt x="7390813" y="780893"/>
                  </a:lnTo>
                  <a:lnTo>
                    <a:pt x="7331286" y="804505"/>
                  </a:lnTo>
                  <a:lnTo>
                    <a:pt x="7271601" y="823617"/>
                  </a:lnTo>
                  <a:lnTo>
                    <a:pt x="7211835" y="837951"/>
                  </a:lnTo>
                  <a:lnTo>
                    <a:pt x="7151990" y="847308"/>
                  </a:lnTo>
                  <a:lnTo>
                    <a:pt x="7092025" y="851449"/>
                  </a:lnTo>
                  <a:lnTo>
                    <a:pt x="7031981" y="850334"/>
                  </a:lnTo>
                  <a:lnTo>
                    <a:pt x="6971817" y="844043"/>
                  </a:lnTo>
                  <a:lnTo>
                    <a:pt x="6911614" y="832576"/>
                  </a:lnTo>
                  <a:lnTo>
                    <a:pt x="6851331" y="816211"/>
                  </a:lnTo>
                  <a:lnTo>
                    <a:pt x="6791008" y="795227"/>
                  </a:lnTo>
                  <a:lnTo>
                    <a:pt x="6730566" y="770023"/>
                  </a:lnTo>
                  <a:lnTo>
                    <a:pt x="6670123" y="741116"/>
                  </a:lnTo>
                  <a:lnTo>
                    <a:pt x="6609601" y="709103"/>
                  </a:lnTo>
                  <a:lnTo>
                    <a:pt x="6549000" y="674781"/>
                  </a:lnTo>
                  <a:lnTo>
                    <a:pt x="6488398" y="638905"/>
                  </a:lnTo>
                  <a:lnTo>
                    <a:pt x="6427796" y="602552"/>
                  </a:lnTo>
                  <a:lnTo>
                    <a:pt x="6367115" y="566717"/>
                  </a:lnTo>
                  <a:lnTo>
                    <a:pt x="6306434" y="532633"/>
                  </a:lnTo>
                  <a:lnTo>
                    <a:pt x="6245713" y="501656"/>
                  </a:lnTo>
                  <a:lnTo>
                    <a:pt x="6184952" y="475257"/>
                  </a:lnTo>
                  <a:lnTo>
                    <a:pt x="6124230" y="455030"/>
                  </a:lnTo>
                  <a:lnTo>
                    <a:pt x="6063509" y="441612"/>
                  </a:lnTo>
                  <a:lnTo>
                    <a:pt x="6002748" y="434007"/>
                  </a:lnTo>
                  <a:lnTo>
                    <a:pt x="5942027" y="431219"/>
                  </a:lnTo>
                  <a:lnTo>
                    <a:pt x="5881346" y="432931"/>
                  </a:lnTo>
                  <a:lnTo>
                    <a:pt x="5820625" y="438625"/>
                  </a:lnTo>
                  <a:lnTo>
                    <a:pt x="5759984" y="447743"/>
                  </a:lnTo>
                  <a:lnTo>
                    <a:pt x="5699342" y="459609"/>
                  </a:lnTo>
                  <a:lnTo>
                    <a:pt x="5638741" y="473624"/>
                  </a:lnTo>
                  <a:lnTo>
                    <a:pt x="5578179" y="489193"/>
                  </a:lnTo>
                  <a:lnTo>
                    <a:pt x="5517657" y="505837"/>
                  </a:lnTo>
                  <a:lnTo>
                    <a:pt x="5457174" y="522998"/>
                  </a:lnTo>
                  <a:lnTo>
                    <a:pt x="5396772" y="540278"/>
                  </a:lnTo>
                  <a:lnTo>
                    <a:pt x="5336409" y="557201"/>
                  </a:lnTo>
                  <a:lnTo>
                    <a:pt x="5276126" y="573446"/>
                  </a:lnTo>
                  <a:lnTo>
                    <a:pt x="5215923" y="588616"/>
                  </a:lnTo>
                  <a:lnTo>
                    <a:pt x="5155799" y="602353"/>
                  </a:lnTo>
                  <a:lnTo>
                    <a:pt x="5095755" y="614458"/>
                  </a:lnTo>
                  <a:lnTo>
                    <a:pt x="5035790" y="624651"/>
                  </a:lnTo>
                  <a:lnTo>
                    <a:pt x="4975905" y="632654"/>
                  </a:lnTo>
                  <a:lnTo>
                    <a:pt x="4916140" y="638388"/>
                  </a:lnTo>
                  <a:lnTo>
                    <a:pt x="4856493" y="641573"/>
                  </a:lnTo>
                  <a:lnTo>
                    <a:pt x="4796927" y="642170"/>
                  </a:lnTo>
                  <a:lnTo>
                    <a:pt x="4737480" y="640020"/>
                  </a:lnTo>
                  <a:lnTo>
                    <a:pt x="4678193" y="635123"/>
                  </a:lnTo>
                  <a:lnTo>
                    <a:pt x="4618985" y="627319"/>
                  </a:lnTo>
                  <a:lnTo>
                    <a:pt x="4559936" y="616687"/>
                  </a:lnTo>
                  <a:lnTo>
                    <a:pt x="4501007" y="603189"/>
                  </a:lnTo>
                  <a:lnTo>
                    <a:pt x="4442236" y="586785"/>
                  </a:lnTo>
                  <a:lnTo>
                    <a:pt x="4383586" y="567593"/>
                  </a:lnTo>
                  <a:lnTo>
                    <a:pt x="4325094" y="545654"/>
                  </a:lnTo>
                  <a:lnTo>
                    <a:pt x="4266762" y="521047"/>
                  </a:lnTo>
                  <a:lnTo>
                    <a:pt x="4208629" y="494329"/>
                  </a:lnTo>
                  <a:lnTo>
                    <a:pt x="4150616" y="472271"/>
                  </a:lnTo>
                  <a:lnTo>
                    <a:pt x="4092801" y="456503"/>
                  </a:lnTo>
                  <a:lnTo>
                    <a:pt x="4035186" y="446031"/>
                  </a:lnTo>
                  <a:lnTo>
                    <a:pt x="3977730" y="440019"/>
                  </a:lnTo>
                  <a:lnTo>
                    <a:pt x="3920473" y="437630"/>
                  </a:lnTo>
                  <a:lnTo>
                    <a:pt x="3863375" y="438108"/>
                  </a:lnTo>
                  <a:lnTo>
                    <a:pt x="3806516" y="440815"/>
                  </a:lnTo>
                  <a:lnTo>
                    <a:pt x="3749856" y="445116"/>
                  </a:lnTo>
                  <a:lnTo>
                    <a:pt x="3693435" y="450451"/>
                  </a:lnTo>
                  <a:lnTo>
                    <a:pt x="3637214" y="456304"/>
                  </a:lnTo>
                  <a:lnTo>
                    <a:pt x="3581191" y="462197"/>
                  </a:lnTo>
                  <a:lnTo>
                    <a:pt x="3525407" y="467771"/>
                  </a:lnTo>
                  <a:lnTo>
                    <a:pt x="3469863" y="472629"/>
                  </a:lnTo>
                  <a:lnTo>
                    <a:pt x="3414556" y="476452"/>
                  </a:lnTo>
                  <a:lnTo>
                    <a:pt x="3359489" y="479000"/>
                  </a:lnTo>
                  <a:lnTo>
                    <a:pt x="3304701" y="480035"/>
                  </a:lnTo>
                  <a:lnTo>
                    <a:pt x="3250112" y="479358"/>
                  </a:lnTo>
                  <a:lnTo>
                    <a:pt x="3195841" y="476810"/>
                  </a:lnTo>
                  <a:lnTo>
                    <a:pt x="3141809" y="472311"/>
                  </a:lnTo>
                  <a:lnTo>
                    <a:pt x="3088056" y="465701"/>
                  </a:lnTo>
                  <a:lnTo>
                    <a:pt x="3034542" y="457021"/>
                  </a:lnTo>
                  <a:lnTo>
                    <a:pt x="2981346" y="446151"/>
                  </a:lnTo>
                  <a:lnTo>
                    <a:pt x="2928429" y="433170"/>
                  </a:lnTo>
                  <a:lnTo>
                    <a:pt x="2875791" y="418040"/>
                  </a:lnTo>
                  <a:lnTo>
                    <a:pt x="2823471" y="400839"/>
                  </a:lnTo>
                  <a:lnTo>
                    <a:pt x="2771470" y="381607"/>
                  </a:lnTo>
                  <a:lnTo>
                    <a:pt x="2719748" y="360424"/>
                  </a:lnTo>
                  <a:lnTo>
                    <a:pt x="2668344" y="337450"/>
                  </a:lnTo>
                  <a:lnTo>
                    <a:pt x="2617259" y="312724"/>
                  </a:lnTo>
                  <a:lnTo>
                    <a:pt x="2566492" y="286444"/>
                  </a:lnTo>
                  <a:lnTo>
                    <a:pt x="2516083" y="258692"/>
                  </a:lnTo>
                  <a:lnTo>
                    <a:pt x="2465954" y="229665"/>
                  </a:lnTo>
                  <a:lnTo>
                    <a:pt x="2416222" y="199484"/>
                  </a:lnTo>
                  <a:lnTo>
                    <a:pt x="2366809" y="168307"/>
                  </a:lnTo>
                  <a:lnTo>
                    <a:pt x="2317754" y="136493"/>
                  </a:lnTo>
                  <a:lnTo>
                    <a:pt x="2269058" y="107188"/>
                  </a:lnTo>
                  <a:lnTo>
                    <a:pt x="2220720" y="81545"/>
                  </a:lnTo>
                  <a:lnTo>
                    <a:pt x="2172740" y="59606"/>
                  </a:lnTo>
                  <a:lnTo>
                    <a:pt x="2125159" y="41290"/>
                  </a:lnTo>
                  <a:lnTo>
                    <a:pt x="2077936" y="26478"/>
                  </a:lnTo>
                  <a:lnTo>
                    <a:pt x="2031111" y="15091"/>
                  </a:lnTo>
                  <a:lnTo>
                    <a:pt x="1984644" y="6968"/>
                  </a:lnTo>
                  <a:lnTo>
                    <a:pt x="1938616" y="1991"/>
                  </a:lnTo>
                  <a:lnTo>
                    <a:pt x="1892945" y="0"/>
                  </a:lnTo>
                  <a:lnTo>
                    <a:pt x="1847713" y="876"/>
                  </a:lnTo>
                  <a:lnTo>
                    <a:pt x="1802879" y="4380"/>
                  </a:lnTo>
                  <a:lnTo>
                    <a:pt x="1758443" y="10392"/>
                  </a:lnTo>
                  <a:lnTo>
                    <a:pt x="1714445" y="18674"/>
                  </a:lnTo>
                  <a:lnTo>
                    <a:pt x="1670885" y="29066"/>
                  </a:lnTo>
                  <a:lnTo>
                    <a:pt x="1627724" y="41370"/>
                  </a:lnTo>
                  <a:lnTo>
                    <a:pt x="1585000" y="55386"/>
                  </a:lnTo>
                  <a:lnTo>
                    <a:pt x="1542754" y="70914"/>
                  </a:lnTo>
                  <a:lnTo>
                    <a:pt x="1500946" y="87797"/>
                  </a:lnTo>
                  <a:lnTo>
                    <a:pt x="1459576" y="105794"/>
                  </a:lnTo>
                  <a:lnTo>
                    <a:pt x="1418684" y="124747"/>
                  </a:lnTo>
                  <a:lnTo>
                    <a:pt x="1378230" y="144456"/>
                  </a:lnTo>
                  <a:lnTo>
                    <a:pt x="1338253" y="164763"/>
                  </a:lnTo>
                  <a:lnTo>
                    <a:pt x="1298755" y="185508"/>
                  </a:lnTo>
                  <a:lnTo>
                    <a:pt x="1259734" y="206491"/>
                  </a:lnTo>
                  <a:lnTo>
                    <a:pt x="1221231" y="227555"/>
                  </a:lnTo>
                  <a:lnTo>
                    <a:pt x="1183205" y="248538"/>
                  </a:lnTo>
                  <a:lnTo>
                    <a:pt x="1145618" y="269323"/>
                  </a:lnTo>
                  <a:lnTo>
                    <a:pt x="1108588" y="289789"/>
                  </a:lnTo>
                  <a:lnTo>
                    <a:pt x="1072076" y="309737"/>
                  </a:lnTo>
                  <a:lnTo>
                    <a:pt x="1036041" y="329128"/>
                  </a:lnTo>
                  <a:lnTo>
                    <a:pt x="1000524" y="347802"/>
                  </a:lnTo>
                  <a:lnTo>
                    <a:pt x="965525" y="365640"/>
                  </a:lnTo>
                  <a:lnTo>
                    <a:pt x="931083" y="382603"/>
                  </a:lnTo>
                  <a:lnTo>
                    <a:pt x="897159" y="398569"/>
                  </a:lnTo>
                  <a:lnTo>
                    <a:pt x="863793" y="413501"/>
                  </a:lnTo>
                  <a:lnTo>
                    <a:pt x="830943" y="427317"/>
                  </a:lnTo>
                  <a:lnTo>
                    <a:pt x="798652" y="439979"/>
                  </a:lnTo>
                  <a:lnTo>
                    <a:pt x="766917" y="451407"/>
                  </a:lnTo>
                  <a:lnTo>
                    <a:pt x="735741" y="461560"/>
                  </a:lnTo>
                  <a:lnTo>
                    <a:pt x="705121" y="470479"/>
                  </a:lnTo>
                  <a:lnTo>
                    <a:pt x="675099" y="478084"/>
                  </a:lnTo>
                  <a:lnTo>
                    <a:pt x="645635" y="484375"/>
                  </a:lnTo>
                  <a:lnTo>
                    <a:pt x="616767" y="489392"/>
                  </a:lnTo>
                  <a:lnTo>
                    <a:pt x="588497" y="493095"/>
                  </a:lnTo>
                  <a:lnTo>
                    <a:pt x="560784" y="495484"/>
                  </a:lnTo>
                  <a:lnTo>
                    <a:pt x="533669" y="496639"/>
                  </a:lnTo>
                  <a:lnTo>
                    <a:pt x="507190" y="496559"/>
                  </a:lnTo>
                  <a:lnTo>
                    <a:pt x="481309" y="495245"/>
                  </a:lnTo>
                  <a:lnTo>
                    <a:pt x="456025" y="492816"/>
                  </a:lnTo>
                  <a:lnTo>
                    <a:pt x="431379" y="489233"/>
                  </a:lnTo>
                  <a:lnTo>
                    <a:pt x="407329" y="485251"/>
                  </a:lnTo>
                  <a:lnTo>
                    <a:pt x="383956" y="481269"/>
                  </a:lnTo>
                  <a:lnTo>
                    <a:pt x="361181" y="477328"/>
                  </a:lnTo>
                  <a:lnTo>
                    <a:pt x="339043" y="473425"/>
                  </a:lnTo>
                  <a:lnTo>
                    <a:pt x="317581" y="469603"/>
                  </a:lnTo>
                  <a:lnTo>
                    <a:pt x="296757" y="465820"/>
                  </a:lnTo>
                  <a:lnTo>
                    <a:pt x="276570" y="462117"/>
                  </a:lnTo>
                  <a:lnTo>
                    <a:pt x="257099" y="458534"/>
                  </a:lnTo>
                  <a:lnTo>
                    <a:pt x="238226" y="455030"/>
                  </a:lnTo>
                  <a:lnTo>
                    <a:pt x="220069" y="451645"/>
                  </a:lnTo>
                  <a:lnTo>
                    <a:pt x="202589" y="448380"/>
                  </a:lnTo>
                  <a:lnTo>
                    <a:pt x="185787" y="445235"/>
                  </a:lnTo>
                  <a:lnTo>
                    <a:pt x="169701" y="442209"/>
                  </a:lnTo>
                  <a:lnTo>
                    <a:pt x="154251" y="439262"/>
                  </a:lnTo>
                  <a:lnTo>
                    <a:pt x="139519" y="436515"/>
                  </a:lnTo>
                  <a:lnTo>
                    <a:pt x="125543" y="433887"/>
                  </a:lnTo>
                  <a:lnTo>
                    <a:pt x="112205" y="431379"/>
                  </a:lnTo>
                  <a:lnTo>
                    <a:pt x="99622" y="428990"/>
                  </a:lnTo>
                  <a:lnTo>
                    <a:pt x="87757" y="426760"/>
                  </a:lnTo>
                  <a:lnTo>
                    <a:pt x="76608" y="424689"/>
                  </a:lnTo>
                  <a:lnTo>
                    <a:pt x="66216" y="422738"/>
                  </a:lnTo>
                  <a:lnTo>
                    <a:pt x="56540" y="420947"/>
                  </a:lnTo>
                  <a:lnTo>
                    <a:pt x="47621" y="419234"/>
                  </a:lnTo>
                  <a:lnTo>
                    <a:pt x="39459" y="417721"/>
                  </a:lnTo>
                  <a:lnTo>
                    <a:pt x="32013" y="416368"/>
                  </a:lnTo>
                  <a:lnTo>
                    <a:pt x="25364" y="415093"/>
                  </a:lnTo>
                  <a:lnTo>
                    <a:pt x="19431" y="414018"/>
                  </a:lnTo>
                  <a:lnTo>
                    <a:pt x="14334" y="413063"/>
                  </a:lnTo>
                  <a:lnTo>
                    <a:pt x="9954" y="412266"/>
                  </a:lnTo>
                  <a:lnTo>
                    <a:pt x="6371" y="411589"/>
                  </a:lnTo>
                  <a:lnTo>
                    <a:pt x="3584" y="411072"/>
                  </a:lnTo>
                  <a:lnTo>
                    <a:pt x="1593" y="410713"/>
                  </a:lnTo>
                  <a:lnTo>
                    <a:pt x="398" y="410514"/>
                  </a:lnTo>
                  <a:lnTo>
                    <a:pt x="0" y="410435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DF0A931-FCD4-0426-D376-778CCD8F37F0}"/>
                </a:ext>
              </a:extLst>
            </p:cNvPr>
            <p:cNvSpPr/>
            <p:nvPr/>
          </p:nvSpPr>
          <p:spPr>
            <a:xfrm>
              <a:off x="1513" y="3316476"/>
              <a:ext cx="12187779" cy="766399"/>
            </a:xfrm>
            <a:custGeom>
              <a:avLst/>
              <a:gdLst>
                <a:gd name="connsiteX0" fmla="*/ 12187780 w 12187779"/>
                <a:gd name="connsiteY0" fmla="*/ 310733 h 766399"/>
                <a:gd name="connsiteX1" fmla="*/ 12187381 w 12187779"/>
                <a:gd name="connsiteY1" fmla="*/ 310653 h 766399"/>
                <a:gd name="connsiteX2" fmla="*/ 12186226 w 12187779"/>
                <a:gd name="connsiteY2" fmla="*/ 310494 h 766399"/>
                <a:gd name="connsiteX3" fmla="*/ 12184116 w 12187779"/>
                <a:gd name="connsiteY3" fmla="*/ 310175 h 766399"/>
                <a:gd name="connsiteX4" fmla="*/ 12181369 w 12187779"/>
                <a:gd name="connsiteY4" fmla="*/ 309737 h 766399"/>
                <a:gd name="connsiteX5" fmla="*/ 12177825 w 12187779"/>
                <a:gd name="connsiteY5" fmla="*/ 309220 h 766399"/>
                <a:gd name="connsiteX6" fmla="*/ 12173365 w 12187779"/>
                <a:gd name="connsiteY6" fmla="*/ 308583 h 766399"/>
                <a:gd name="connsiteX7" fmla="*/ 12168269 w 12187779"/>
                <a:gd name="connsiteY7" fmla="*/ 307826 h 766399"/>
                <a:gd name="connsiteX8" fmla="*/ 12162376 w 12187779"/>
                <a:gd name="connsiteY8" fmla="*/ 306950 h 766399"/>
                <a:gd name="connsiteX9" fmla="*/ 12155687 w 12187779"/>
                <a:gd name="connsiteY9" fmla="*/ 305994 h 766399"/>
                <a:gd name="connsiteX10" fmla="*/ 12148360 w 12187779"/>
                <a:gd name="connsiteY10" fmla="*/ 304959 h 766399"/>
                <a:gd name="connsiteX11" fmla="*/ 12140079 w 12187779"/>
                <a:gd name="connsiteY11" fmla="*/ 303805 h 766399"/>
                <a:gd name="connsiteX12" fmla="*/ 12131200 w 12187779"/>
                <a:gd name="connsiteY12" fmla="*/ 302610 h 766399"/>
                <a:gd name="connsiteX13" fmla="*/ 12121484 w 12187779"/>
                <a:gd name="connsiteY13" fmla="*/ 301336 h 766399"/>
                <a:gd name="connsiteX14" fmla="*/ 12111132 w 12187779"/>
                <a:gd name="connsiteY14" fmla="*/ 300022 h 766399"/>
                <a:gd name="connsiteX15" fmla="*/ 12100023 w 12187779"/>
                <a:gd name="connsiteY15" fmla="*/ 298668 h 766399"/>
                <a:gd name="connsiteX16" fmla="*/ 12088077 w 12187779"/>
                <a:gd name="connsiteY16" fmla="*/ 297275 h 766399"/>
                <a:gd name="connsiteX17" fmla="*/ 12075496 w 12187779"/>
                <a:gd name="connsiteY17" fmla="*/ 295881 h 766399"/>
                <a:gd name="connsiteX18" fmla="*/ 12062276 w 12187779"/>
                <a:gd name="connsiteY18" fmla="*/ 294527 h 766399"/>
                <a:gd name="connsiteX19" fmla="*/ 12048260 w 12187779"/>
                <a:gd name="connsiteY19" fmla="*/ 293173 h 766399"/>
                <a:gd name="connsiteX20" fmla="*/ 12033448 w 12187779"/>
                <a:gd name="connsiteY20" fmla="*/ 291899 h 766399"/>
                <a:gd name="connsiteX21" fmla="*/ 12018119 w 12187779"/>
                <a:gd name="connsiteY21" fmla="*/ 290705 h 766399"/>
                <a:gd name="connsiteX22" fmla="*/ 12001992 w 12187779"/>
                <a:gd name="connsiteY22" fmla="*/ 289669 h 766399"/>
                <a:gd name="connsiteX23" fmla="*/ 11985110 w 12187779"/>
                <a:gd name="connsiteY23" fmla="*/ 288714 h 766399"/>
                <a:gd name="connsiteX24" fmla="*/ 11967671 w 12187779"/>
                <a:gd name="connsiteY24" fmla="*/ 287997 h 766399"/>
                <a:gd name="connsiteX25" fmla="*/ 11949474 w 12187779"/>
                <a:gd name="connsiteY25" fmla="*/ 287519 h 766399"/>
                <a:gd name="connsiteX26" fmla="*/ 11930601 w 12187779"/>
                <a:gd name="connsiteY26" fmla="*/ 287320 h 766399"/>
                <a:gd name="connsiteX27" fmla="*/ 11911210 w 12187779"/>
                <a:gd name="connsiteY27" fmla="*/ 287480 h 766399"/>
                <a:gd name="connsiteX28" fmla="*/ 11891023 w 12187779"/>
                <a:gd name="connsiteY28" fmla="*/ 287997 h 766399"/>
                <a:gd name="connsiteX29" fmla="*/ 11870198 w 12187779"/>
                <a:gd name="connsiteY29" fmla="*/ 288993 h 766399"/>
                <a:gd name="connsiteX30" fmla="*/ 11848736 w 12187779"/>
                <a:gd name="connsiteY30" fmla="*/ 290545 h 766399"/>
                <a:gd name="connsiteX31" fmla="*/ 11826599 w 12187779"/>
                <a:gd name="connsiteY31" fmla="*/ 292696 h 766399"/>
                <a:gd name="connsiteX32" fmla="*/ 11803783 w 12187779"/>
                <a:gd name="connsiteY32" fmla="*/ 295483 h 766399"/>
                <a:gd name="connsiteX33" fmla="*/ 11780450 w 12187779"/>
                <a:gd name="connsiteY33" fmla="*/ 298668 h 766399"/>
                <a:gd name="connsiteX34" fmla="*/ 11756361 w 12187779"/>
                <a:gd name="connsiteY34" fmla="*/ 301973 h 766399"/>
                <a:gd name="connsiteX35" fmla="*/ 11731714 w 12187779"/>
                <a:gd name="connsiteY35" fmla="*/ 305437 h 766399"/>
                <a:gd name="connsiteX36" fmla="*/ 11706430 w 12187779"/>
                <a:gd name="connsiteY36" fmla="*/ 309060 h 766399"/>
                <a:gd name="connsiteX37" fmla="*/ 11680509 w 12187779"/>
                <a:gd name="connsiteY37" fmla="*/ 312843 h 766399"/>
                <a:gd name="connsiteX38" fmla="*/ 11654031 w 12187779"/>
                <a:gd name="connsiteY38" fmla="*/ 316705 h 766399"/>
                <a:gd name="connsiteX39" fmla="*/ 11626915 w 12187779"/>
                <a:gd name="connsiteY39" fmla="*/ 320687 h 766399"/>
                <a:gd name="connsiteX40" fmla="*/ 11599283 w 12187779"/>
                <a:gd name="connsiteY40" fmla="*/ 324788 h 766399"/>
                <a:gd name="connsiteX41" fmla="*/ 11570972 w 12187779"/>
                <a:gd name="connsiteY41" fmla="*/ 328929 h 766399"/>
                <a:gd name="connsiteX42" fmla="*/ 11542145 w 12187779"/>
                <a:gd name="connsiteY42" fmla="*/ 333150 h 766399"/>
                <a:gd name="connsiteX43" fmla="*/ 11512680 w 12187779"/>
                <a:gd name="connsiteY43" fmla="*/ 337370 h 766399"/>
                <a:gd name="connsiteX44" fmla="*/ 11482658 w 12187779"/>
                <a:gd name="connsiteY44" fmla="*/ 341631 h 766399"/>
                <a:gd name="connsiteX45" fmla="*/ 11451999 w 12187779"/>
                <a:gd name="connsiteY45" fmla="*/ 345851 h 766399"/>
                <a:gd name="connsiteX46" fmla="*/ 11420822 w 12187779"/>
                <a:gd name="connsiteY46" fmla="*/ 349992 h 766399"/>
                <a:gd name="connsiteX47" fmla="*/ 11389128 w 12187779"/>
                <a:gd name="connsiteY47" fmla="*/ 354094 h 766399"/>
                <a:gd name="connsiteX48" fmla="*/ 11356757 w 12187779"/>
                <a:gd name="connsiteY48" fmla="*/ 358075 h 766399"/>
                <a:gd name="connsiteX49" fmla="*/ 11324026 w 12187779"/>
                <a:gd name="connsiteY49" fmla="*/ 361898 h 766399"/>
                <a:gd name="connsiteX50" fmla="*/ 11290580 w 12187779"/>
                <a:gd name="connsiteY50" fmla="*/ 365561 h 766399"/>
                <a:gd name="connsiteX51" fmla="*/ 11256656 w 12187779"/>
                <a:gd name="connsiteY51" fmla="*/ 369025 h 766399"/>
                <a:gd name="connsiteX52" fmla="*/ 11222215 w 12187779"/>
                <a:gd name="connsiteY52" fmla="*/ 372250 h 766399"/>
                <a:gd name="connsiteX53" fmla="*/ 11187215 w 12187779"/>
                <a:gd name="connsiteY53" fmla="*/ 375157 h 766399"/>
                <a:gd name="connsiteX54" fmla="*/ 11151739 w 12187779"/>
                <a:gd name="connsiteY54" fmla="*/ 377785 h 766399"/>
                <a:gd name="connsiteX55" fmla="*/ 11115704 w 12187779"/>
                <a:gd name="connsiteY55" fmla="*/ 380014 h 766399"/>
                <a:gd name="connsiteX56" fmla="*/ 11079151 w 12187779"/>
                <a:gd name="connsiteY56" fmla="*/ 381886 h 766399"/>
                <a:gd name="connsiteX57" fmla="*/ 11042082 w 12187779"/>
                <a:gd name="connsiteY57" fmla="*/ 383359 h 766399"/>
                <a:gd name="connsiteX58" fmla="*/ 11004574 w 12187779"/>
                <a:gd name="connsiteY58" fmla="*/ 384355 h 766399"/>
                <a:gd name="connsiteX59" fmla="*/ 10966469 w 12187779"/>
                <a:gd name="connsiteY59" fmla="*/ 384832 h 766399"/>
                <a:gd name="connsiteX60" fmla="*/ 10927966 w 12187779"/>
                <a:gd name="connsiteY60" fmla="*/ 384832 h 766399"/>
                <a:gd name="connsiteX61" fmla="*/ 10889024 w 12187779"/>
                <a:gd name="connsiteY61" fmla="*/ 384275 h 766399"/>
                <a:gd name="connsiteX62" fmla="*/ 10849486 w 12187779"/>
                <a:gd name="connsiteY62" fmla="*/ 383160 h 766399"/>
                <a:gd name="connsiteX63" fmla="*/ 10809510 w 12187779"/>
                <a:gd name="connsiteY63" fmla="*/ 381488 h 766399"/>
                <a:gd name="connsiteX64" fmla="*/ 10769016 w 12187779"/>
                <a:gd name="connsiteY64" fmla="*/ 379178 h 766399"/>
                <a:gd name="connsiteX65" fmla="*/ 10728164 w 12187779"/>
                <a:gd name="connsiteY65" fmla="*/ 376272 h 766399"/>
                <a:gd name="connsiteX66" fmla="*/ 10686754 w 12187779"/>
                <a:gd name="connsiteY66" fmla="*/ 372768 h 766399"/>
                <a:gd name="connsiteX67" fmla="*/ 10644946 w 12187779"/>
                <a:gd name="connsiteY67" fmla="*/ 368627 h 766399"/>
                <a:gd name="connsiteX68" fmla="*/ 10602780 w 12187779"/>
                <a:gd name="connsiteY68" fmla="*/ 363889 h 766399"/>
                <a:gd name="connsiteX69" fmla="*/ 10560056 w 12187779"/>
                <a:gd name="connsiteY69" fmla="*/ 358593 h 766399"/>
                <a:gd name="connsiteX70" fmla="*/ 10516814 w 12187779"/>
                <a:gd name="connsiteY70" fmla="*/ 352740 h 766399"/>
                <a:gd name="connsiteX71" fmla="*/ 10473334 w 12187779"/>
                <a:gd name="connsiteY71" fmla="*/ 346369 h 766399"/>
                <a:gd name="connsiteX72" fmla="*/ 10429296 w 12187779"/>
                <a:gd name="connsiteY72" fmla="*/ 339560 h 766399"/>
                <a:gd name="connsiteX73" fmla="*/ 10384900 w 12187779"/>
                <a:gd name="connsiteY73" fmla="*/ 332314 h 766399"/>
                <a:gd name="connsiteX74" fmla="*/ 10340106 w 12187779"/>
                <a:gd name="connsiteY74" fmla="*/ 324748 h 766399"/>
                <a:gd name="connsiteX75" fmla="*/ 10294754 w 12187779"/>
                <a:gd name="connsiteY75" fmla="*/ 316944 h 766399"/>
                <a:gd name="connsiteX76" fmla="*/ 10249164 w 12187779"/>
                <a:gd name="connsiteY76" fmla="*/ 309021 h 766399"/>
                <a:gd name="connsiteX77" fmla="*/ 10203056 w 12187779"/>
                <a:gd name="connsiteY77" fmla="*/ 301097 h 766399"/>
                <a:gd name="connsiteX78" fmla="*/ 10156668 w 12187779"/>
                <a:gd name="connsiteY78" fmla="*/ 293253 h 766399"/>
                <a:gd name="connsiteX79" fmla="*/ 10109764 w 12187779"/>
                <a:gd name="connsiteY79" fmla="*/ 285728 h 766399"/>
                <a:gd name="connsiteX80" fmla="*/ 10062621 w 12187779"/>
                <a:gd name="connsiteY80" fmla="*/ 278680 h 766399"/>
                <a:gd name="connsiteX81" fmla="*/ 10015039 w 12187779"/>
                <a:gd name="connsiteY81" fmla="*/ 272269 h 766399"/>
                <a:gd name="connsiteX82" fmla="*/ 9967100 w 12187779"/>
                <a:gd name="connsiteY82" fmla="*/ 266775 h 766399"/>
                <a:gd name="connsiteX83" fmla="*/ 9918761 w 12187779"/>
                <a:gd name="connsiteY83" fmla="*/ 262395 h 766399"/>
                <a:gd name="connsiteX84" fmla="*/ 9869985 w 12187779"/>
                <a:gd name="connsiteY84" fmla="*/ 257935 h 766399"/>
                <a:gd name="connsiteX85" fmla="*/ 9820930 w 12187779"/>
                <a:gd name="connsiteY85" fmla="*/ 251405 h 766399"/>
                <a:gd name="connsiteX86" fmla="*/ 9771518 w 12187779"/>
                <a:gd name="connsiteY86" fmla="*/ 243004 h 766399"/>
                <a:gd name="connsiteX87" fmla="*/ 9721786 w 12187779"/>
                <a:gd name="connsiteY87" fmla="*/ 233049 h 766399"/>
                <a:gd name="connsiteX88" fmla="*/ 9671696 w 12187779"/>
                <a:gd name="connsiteY88" fmla="*/ 221861 h 766399"/>
                <a:gd name="connsiteX89" fmla="*/ 9621248 w 12187779"/>
                <a:gd name="connsiteY89" fmla="*/ 209677 h 766399"/>
                <a:gd name="connsiteX90" fmla="*/ 9570481 w 12187779"/>
                <a:gd name="connsiteY90" fmla="*/ 196816 h 766399"/>
                <a:gd name="connsiteX91" fmla="*/ 9519395 w 12187779"/>
                <a:gd name="connsiteY91" fmla="*/ 183597 h 766399"/>
                <a:gd name="connsiteX92" fmla="*/ 9467992 w 12187779"/>
                <a:gd name="connsiteY92" fmla="*/ 170298 h 766399"/>
                <a:gd name="connsiteX93" fmla="*/ 9416309 w 12187779"/>
                <a:gd name="connsiteY93" fmla="*/ 157198 h 766399"/>
                <a:gd name="connsiteX94" fmla="*/ 9364268 w 12187779"/>
                <a:gd name="connsiteY94" fmla="*/ 144616 h 766399"/>
                <a:gd name="connsiteX95" fmla="*/ 9311949 w 12187779"/>
                <a:gd name="connsiteY95" fmla="*/ 132790 h 766399"/>
                <a:gd name="connsiteX96" fmla="*/ 9259311 w 12187779"/>
                <a:gd name="connsiteY96" fmla="*/ 122000 h 766399"/>
                <a:gd name="connsiteX97" fmla="*/ 9206394 w 12187779"/>
                <a:gd name="connsiteY97" fmla="*/ 112523 h 766399"/>
                <a:gd name="connsiteX98" fmla="*/ 9153198 w 12187779"/>
                <a:gd name="connsiteY98" fmla="*/ 104600 h 766399"/>
                <a:gd name="connsiteX99" fmla="*/ 9099723 w 12187779"/>
                <a:gd name="connsiteY99" fmla="*/ 98468 h 766399"/>
                <a:gd name="connsiteX100" fmla="*/ 9045970 w 12187779"/>
                <a:gd name="connsiteY100" fmla="*/ 94327 h 766399"/>
                <a:gd name="connsiteX101" fmla="*/ 8991898 w 12187779"/>
                <a:gd name="connsiteY101" fmla="*/ 92336 h 766399"/>
                <a:gd name="connsiteX102" fmla="*/ 8937628 w 12187779"/>
                <a:gd name="connsiteY102" fmla="*/ 92694 h 766399"/>
                <a:gd name="connsiteX103" fmla="*/ 8883079 w 12187779"/>
                <a:gd name="connsiteY103" fmla="*/ 95561 h 766399"/>
                <a:gd name="connsiteX104" fmla="*/ 8828251 w 12187779"/>
                <a:gd name="connsiteY104" fmla="*/ 101016 h 766399"/>
                <a:gd name="connsiteX105" fmla="*/ 8773183 w 12187779"/>
                <a:gd name="connsiteY105" fmla="*/ 109139 h 766399"/>
                <a:gd name="connsiteX106" fmla="*/ 8717878 w 12187779"/>
                <a:gd name="connsiteY106" fmla="*/ 119969 h 766399"/>
                <a:gd name="connsiteX107" fmla="*/ 8662332 w 12187779"/>
                <a:gd name="connsiteY107" fmla="*/ 133507 h 766399"/>
                <a:gd name="connsiteX108" fmla="*/ 8606548 w 12187779"/>
                <a:gd name="connsiteY108" fmla="*/ 149752 h 766399"/>
                <a:gd name="connsiteX109" fmla="*/ 8550566 w 12187779"/>
                <a:gd name="connsiteY109" fmla="*/ 168625 h 766399"/>
                <a:gd name="connsiteX110" fmla="*/ 8494304 w 12187779"/>
                <a:gd name="connsiteY110" fmla="*/ 190007 h 766399"/>
                <a:gd name="connsiteX111" fmla="*/ 8437883 w 12187779"/>
                <a:gd name="connsiteY111" fmla="*/ 213659 h 766399"/>
                <a:gd name="connsiteX112" fmla="*/ 8381224 w 12187779"/>
                <a:gd name="connsiteY112" fmla="*/ 239420 h 766399"/>
                <a:gd name="connsiteX113" fmla="*/ 8324365 w 12187779"/>
                <a:gd name="connsiteY113" fmla="*/ 267013 h 766399"/>
                <a:gd name="connsiteX114" fmla="*/ 8267307 w 12187779"/>
                <a:gd name="connsiteY114" fmla="*/ 296040 h 766399"/>
                <a:gd name="connsiteX115" fmla="*/ 8210050 w 12187779"/>
                <a:gd name="connsiteY115" fmla="*/ 326142 h 766399"/>
                <a:gd name="connsiteX116" fmla="*/ 8152594 w 12187779"/>
                <a:gd name="connsiteY116" fmla="*/ 356881 h 766399"/>
                <a:gd name="connsiteX117" fmla="*/ 8094939 w 12187779"/>
                <a:gd name="connsiteY117" fmla="*/ 387699 h 766399"/>
                <a:gd name="connsiteX118" fmla="*/ 8037124 w 12187779"/>
                <a:gd name="connsiteY118" fmla="*/ 417960 h 766399"/>
                <a:gd name="connsiteX119" fmla="*/ 7979150 w 12187779"/>
                <a:gd name="connsiteY119" fmla="*/ 447743 h 766399"/>
                <a:gd name="connsiteX120" fmla="*/ 7920978 w 12187779"/>
                <a:gd name="connsiteY120" fmla="*/ 478920 h 766399"/>
                <a:gd name="connsiteX121" fmla="*/ 7862646 w 12187779"/>
                <a:gd name="connsiteY121" fmla="*/ 510973 h 766399"/>
                <a:gd name="connsiteX122" fmla="*/ 7804194 w 12187779"/>
                <a:gd name="connsiteY122" fmla="*/ 543304 h 766399"/>
                <a:gd name="connsiteX123" fmla="*/ 7745544 w 12187779"/>
                <a:gd name="connsiteY123" fmla="*/ 575238 h 766399"/>
                <a:gd name="connsiteX124" fmla="*/ 7686774 w 12187779"/>
                <a:gd name="connsiteY124" fmla="*/ 606255 h 766399"/>
                <a:gd name="connsiteX125" fmla="*/ 7627844 w 12187779"/>
                <a:gd name="connsiteY125" fmla="*/ 635720 h 766399"/>
                <a:gd name="connsiteX126" fmla="*/ 7568756 w 12187779"/>
                <a:gd name="connsiteY126" fmla="*/ 663234 h 766399"/>
                <a:gd name="connsiteX127" fmla="*/ 7509587 w 12187779"/>
                <a:gd name="connsiteY127" fmla="*/ 688279 h 766399"/>
                <a:gd name="connsiteX128" fmla="*/ 7450260 w 12187779"/>
                <a:gd name="connsiteY128" fmla="*/ 710417 h 766399"/>
                <a:gd name="connsiteX129" fmla="*/ 7390813 w 12187779"/>
                <a:gd name="connsiteY129" fmla="*/ 729250 h 766399"/>
                <a:gd name="connsiteX130" fmla="*/ 7331286 w 12187779"/>
                <a:gd name="connsiteY130" fmla="*/ 744540 h 766399"/>
                <a:gd name="connsiteX131" fmla="*/ 7271601 w 12187779"/>
                <a:gd name="connsiteY131" fmla="*/ 755968 h 766399"/>
                <a:gd name="connsiteX132" fmla="*/ 7211835 w 12187779"/>
                <a:gd name="connsiteY132" fmla="*/ 763294 h 766399"/>
                <a:gd name="connsiteX133" fmla="*/ 7151990 w 12187779"/>
                <a:gd name="connsiteY133" fmla="*/ 766400 h 766399"/>
                <a:gd name="connsiteX134" fmla="*/ 7092025 w 12187779"/>
                <a:gd name="connsiteY134" fmla="*/ 765245 h 766399"/>
                <a:gd name="connsiteX135" fmla="*/ 7031981 w 12187779"/>
                <a:gd name="connsiteY135" fmla="*/ 759750 h 766399"/>
                <a:gd name="connsiteX136" fmla="*/ 6971817 w 12187779"/>
                <a:gd name="connsiteY136" fmla="*/ 749995 h 766399"/>
                <a:gd name="connsiteX137" fmla="*/ 6911614 w 12187779"/>
                <a:gd name="connsiteY137" fmla="*/ 736139 h 766399"/>
                <a:gd name="connsiteX138" fmla="*/ 6851331 w 12187779"/>
                <a:gd name="connsiteY138" fmla="*/ 718380 h 766399"/>
                <a:gd name="connsiteX139" fmla="*/ 6791008 w 12187779"/>
                <a:gd name="connsiteY139" fmla="*/ 696999 h 766399"/>
                <a:gd name="connsiteX140" fmla="*/ 6730566 w 12187779"/>
                <a:gd name="connsiteY140" fmla="*/ 672391 h 766399"/>
                <a:gd name="connsiteX141" fmla="*/ 6670123 w 12187779"/>
                <a:gd name="connsiteY141" fmla="*/ 645037 h 766399"/>
                <a:gd name="connsiteX142" fmla="*/ 6609601 w 12187779"/>
                <a:gd name="connsiteY142" fmla="*/ 615453 h 766399"/>
                <a:gd name="connsiteX143" fmla="*/ 6549000 w 12187779"/>
                <a:gd name="connsiteY143" fmla="*/ 584276 h 766399"/>
                <a:gd name="connsiteX144" fmla="*/ 6488398 w 12187779"/>
                <a:gd name="connsiteY144" fmla="*/ 552303 h 766399"/>
                <a:gd name="connsiteX145" fmla="*/ 6427796 w 12187779"/>
                <a:gd name="connsiteY145" fmla="*/ 520370 h 766399"/>
                <a:gd name="connsiteX146" fmla="*/ 6367115 w 12187779"/>
                <a:gd name="connsiteY146" fmla="*/ 489392 h 766399"/>
                <a:gd name="connsiteX147" fmla="*/ 6306434 w 12187779"/>
                <a:gd name="connsiteY147" fmla="*/ 460405 h 766399"/>
                <a:gd name="connsiteX148" fmla="*/ 6245713 w 12187779"/>
                <a:gd name="connsiteY148" fmla="*/ 434564 h 766399"/>
                <a:gd name="connsiteX149" fmla="*/ 6184952 w 12187779"/>
                <a:gd name="connsiteY149" fmla="*/ 413142 h 766399"/>
                <a:gd name="connsiteX150" fmla="*/ 6124230 w 12187779"/>
                <a:gd name="connsiteY150" fmla="*/ 397415 h 766399"/>
                <a:gd name="connsiteX151" fmla="*/ 6063509 w 12187779"/>
                <a:gd name="connsiteY151" fmla="*/ 388814 h 766399"/>
                <a:gd name="connsiteX152" fmla="*/ 6002748 w 12187779"/>
                <a:gd name="connsiteY152" fmla="*/ 387022 h 766399"/>
                <a:gd name="connsiteX153" fmla="*/ 5942027 w 12187779"/>
                <a:gd name="connsiteY153" fmla="*/ 390646 h 766399"/>
                <a:gd name="connsiteX154" fmla="*/ 5881346 w 12187779"/>
                <a:gd name="connsiteY154" fmla="*/ 399405 h 766399"/>
                <a:gd name="connsiteX155" fmla="*/ 5820625 w 12187779"/>
                <a:gd name="connsiteY155" fmla="*/ 412625 h 766399"/>
                <a:gd name="connsiteX156" fmla="*/ 5759984 w 12187779"/>
                <a:gd name="connsiteY156" fmla="*/ 429467 h 766399"/>
                <a:gd name="connsiteX157" fmla="*/ 5699342 w 12187779"/>
                <a:gd name="connsiteY157" fmla="*/ 449217 h 766399"/>
                <a:gd name="connsiteX158" fmla="*/ 5638741 w 12187779"/>
                <a:gd name="connsiteY158" fmla="*/ 471076 h 766399"/>
                <a:gd name="connsiteX159" fmla="*/ 5578179 w 12187779"/>
                <a:gd name="connsiteY159" fmla="*/ 494409 h 766399"/>
                <a:gd name="connsiteX160" fmla="*/ 5517657 w 12187779"/>
                <a:gd name="connsiteY160" fmla="*/ 518578 h 766399"/>
                <a:gd name="connsiteX161" fmla="*/ 5457174 w 12187779"/>
                <a:gd name="connsiteY161" fmla="*/ 543026 h 766399"/>
                <a:gd name="connsiteX162" fmla="*/ 5396772 w 12187779"/>
                <a:gd name="connsiteY162" fmla="*/ 567155 h 766399"/>
                <a:gd name="connsiteX163" fmla="*/ 5336409 w 12187779"/>
                <a:gd name="connsiteY163" fmla="*/ 590567 h 766399"/>
                <a:gd name="connsiteX164" fmla="*/ 5276126 w 12187779"/>
                <a:gd name="connsiteY164" fmla="*/ 612785 h 766399"/>
                <a:gd name="connsiteX165" fmla="*/ 5215923 w 12187779"/>
                <a:gd name="connsiteY165" fmla="*/ 633411 h 766399"/>
                <a:gd name="connsiteX166" fmla="*/ 5155799 w 12187779"/>
                <a:gd name="connsiteY166" fmla="*/ 652125 h 766399"/>
                <a:gd name="connsiteX167" fmla="*/ 5095755 w 12187779"/>
                <a:gd name="connsiteY167" fmla="*/ 668569 h 766399"/>
                <a:gd name="connsiteX168" fmla="*/ 5035790 w 12187779"/>
                <a:gd name="connsiteY168" fmla="*/ 682505 h 766399"/>
                <a:gd name="connsiteX169" fmla="*/ 4975905 w 12187779"/>
                <a:gd name="connsiteY169" fmla="*/ 693773 h 766399"/>
                <a:gd name="connsiteX170" fmla="*/ 4916140 w 12187779"/>
                <a:gd name="connsiteY170" fmla="*/ 702055 h 766399"/>
                <a:gd name="connsiteX171" fmla="*/ 4856493 w 12187779"/>
                <a:gd name="connsiteY171" fmla="*/ 707351 h 766399"/>
                <a:gd name="connsiteX172" fmla="*/ 4796927 w 12187779"/>
                <a:gd name="connsiteY172" fmla="*/ 709421 h 766399"/>
                <a:gd name="connsiteX173" fmla="*/ 4737480 w 12187779"/>
                <a:gd name="connsiteY173" fmla="*/ 708267 h 766399"/>
                <a:gd name="connsiteX174" fmla="*/ 4678193 w 12187779"/>
                <a:gd name="connsiteY174" fmla="*/ 703847 h 766399"/>
                <a:gd name="connsiteX175" fmla="*/ 4618985 w 12187779"/>
                <a:gd name="connsiteY175" fmla="*/ 696123 h 766399"/>
                <a:gd name="connsiteX176" fmla="*/ 4559936 w 12187779"/>
                <a:gd name="connsiteY176" fmla="*/ 685093 h 766399"/>
                <a:gd name="connsiteX177" fmla="*/ 4501007 w 12187779"/>
                <a:gd name="connsiteY177" fmla="*/ 670879 h 766399"/>
                <a:gd name="connsiteX178" fmla="*/ 4442236 w 12187779"/>
                <a:gd name="connsiteY178" fmla="*/ 653478 h 766399"/>
                <a:gd name="connsiteX179" fmla="*/ 4383586 w 12187779"/>
                <a:gd name="connsiteY179" fmla="*/ 633052 h 766399"/>
                <a:gd name="connsiteX180" fmla="*/ 4325094 w 12187779"/>
                <a:gd name="connsiteY180" fmla="*/ 609680 h 766399"/>
                <a:gd name="connsiteX181" fmla="*/ 4266762 w 12187779"/>
                <a:gd name="connsiteY181" fmla="*/ 583520 h 766399"/>
                <a:gd name="connsiteX182" fmla="*/ 4208629 w 12187779"/>
                <a:gd name="connsiteY182" fmla="*/ 555210 h 766399"/>
                <a:gd name="connsiteX183" fmla="*/ 4150616 w 12187779"/>
                <a:gd name="connsiteY183" fmla="*/ 531359 h 766399"/>
                <a:gd name="connsiteX184" fmla="*/ 4092801 w 12187779"/>
                <a:gd name="connsiteY184" fmla="*/ 513561 h 766399"/>
                <a:gd name="connsiteX185" fmla="*/ 4035186 w 12187779"/>
                <a:gd name="connsiteY185" fmla="*/ 500820 h 766399"/>
                <a:gd name="connsiteX186" fmla="*/ 3977730 w 12187779"/>
                <a:gd name="connsiteY186" fmla="*/ 492418 h 766399"/>
                <a:gd name="connsiteX187" fmla="*/ 3920473 w 12187779"/>
                <a:gd name="connsiteY187" fmla="*/ 487481 h 766399"/>
                <a:gd name="connsiteX188" fmla="*/ 3863375 w 12187779"/>
                <a:gd name="connsiteY188" fmla="*/ 485410 h 766399"/>
                <a:gd name="connsiteX189" fmla="*/ 3806516 w 12187779"/>
                <a:gd name="connsiteY189" fmla="*/ 485490 h 766399"/>
                <a:gd name="connsiteX190" fmla="*/ 3749856 w 12187779"/>
                <a:gd name="connsiteY190" fmla="*/ 487122 h 766399"/>
                <a:gd name="connsiteX191" fmla="*/ 3693435 w 12187779"/>
                <a:gd name="connsiteY191" fmla="*/ 489830 h 766399"/>
                <a:gd name="connsiteX192" fmla="*/ 3637214 w 12187779"/>
                <a:gd name="connsiteY192" fmla="*/ 493095 h 766399"/>
                <a:gd name="connsiteX193" fmla="*/ 3581191 w 12187779"/>
                <a:gd name="connsiteY193" fmla="*/ 496480 h 766399"/>
                <a:gd name="connsiteX194" fmla="*/ 3525407 w 12187779"/>
                <a:gd name="connsiteY194" fmla="*/ 499585 h 766399"/>
                <a:gd name="connsiteX195" fmla="*/ 3469863 w 12187779"/>
                <a:gd name="connsiteY195" fmla="*/ 502094 h 766399"/>
                <a:gd name="connsiteX196" fmla="*/ 3414556 w 12187779"/>
                <a:gd name="connsiteY196" fmla="*/ 503686 h 766399"/>
                <a:gd name="connsiteX197" fmla="*/ 3359489 w 12187779"/>
                <a:gd name="connsiteY197" fmla="*/ 504085 h 766399"/>
                <a:gd name="connsiteX198" fmla="*/ 3304701 w 12187779"/>
                <a:gd name="connsiteY198" fmla="*/ 503129 h 766399"/>
                <a:gd name="connsiteX199" fmla="*/ 3250112 w 12187779"/>
                <a:gd name="connsiteY199" fmla="*/ 500541 h 766399"/>
                <a:gd name="connsiteX200" fmla="*/ 3195841 w 12187779"/>
                <a:gd name="connsiteY200" fmla="*/ 496280 h 766399"/>
                <a:gd name="connsiteX201" fmla="*/ 3141809 w 12187779"/>
                <a:gd name="connsiteY201" fmla="*/ 490188 h 766399"/>
                <a:gd name="connsiteX202" fmla="*/ 3088056 w 12187779"/>
                <a:gd name="connsiteY202" fmla="*/ 482185 h 766399"/>
                <a:gd name="connsiteX203" fmla="*/ 3034542 w 12187779"/>
                <a:gd name="connsiteY203" fmla="*/ 472151 h 766399"/>
                <a:gd name="connsiteX204" fmla="*/ 2981346 w 12187779"/>
                <a:gd name="connsiteY204" fmla="*/ 460166 h 766399"/>
                <a:gd name="connsiteX205" fmla="*/ 2928429 w 12187779"/>
                <a:gd name="connsiteY205" fmla="*/ 446151 h 766399"/>
                <a:gd name="connsiteX206" fmla="*/ 2875791 w 12187779"/>
                <a:gd name="connsiteY206" fmla="*/ 430144 h 766399"/>
                <a:gd name="connsiteX207" fmla="*/ 2823471 w 12187779"/>
                <a:gd name="connsiteY207" fmla="*/ 412187 h 766399"/>
                <a:gd name="connsiteX208" fmla="*/ 2771470 w 12187779"/>
                <a:gd name="connsiteY208" fmla="*/ 392318 h 766399"/>
                <a:gd name="connsiteX209" fmla="*/ 2719748 w 12187779"/>
                <a:gd name="connsiteY209" fmla="*/ 370657 h 766399"/>
                <a:gd name="connsiteX210" fmla="*/ 2668344 w 12187779"/>
                <a:gd name="connsiteY210" fmla="*/ 347245 h 766399"/>
                <a:gd name="connsiteX211" fmla="*/ 2617259 w 12187779"/>
                <a:gd name="connsiteY211" fmla="*/ 322240 h 766399"/>
                <a:gd name="connsiteX212" fmla="*/ 2566492 w 12187779"/>
                <a:gd name="connsiteY212" fmla="*/ 295722 h 766399"/>
                <a:gd name="connsiteX213" fmla="*/ 2516083 w 12187779"/>
                <a:gd name="connsiteY213" fmla="*/ 267810 h 766399"/>
                <a:gd name="connsiteX214" fmla="*/ 2465954 w 12187779"/>
                <a:gd name="connsiteY214" fmla="*/ 238704 h 766399"/>
                <a:gd name="connsiteX215" fmla="*/ 2416222 w 12187779"/>
                <a:gd name="connsiteY215" fmla="*/ 208522 h 766399"/>
                <a:gd name="connsiteX216" fmla="*/ 2366809 w 12187779"/>
                <a:gd name="connsiteY216" fmla="*/ 177385 h 766399"/>
                <a:gd name="connsiteX217" fmla="*/ 2317754 w 12187779"/>
                <a:gd name="connsiteY217" fmla="*/ 145611 h 766399"/>
                <a:gd name="connsiteX218" fmla="*/ 2269058 w 12187779"/>
                <a:gd name="connsiteY218" fmla="*/ 116147 h 766399"/>
                <a:gd name="connsiteX219" fmla="*/ 2220720 w 12187779"/>
                <a:gd name="connsiteY219" fmla="*/ 90146 h 766399"/>
                <a:gd name="connsiteX220" fmla="*/ 2172740 w 12187779"/>
                <a:gd name="connsiteY220" fmla="*/ 67570 h 766399"/>
                <a:gd name="connsiteX221" fmla="*/ 2125159 w 12187779"/>
                <a:gd name="connsiteY221" fmla="*/ 48378 h 766399"/>
                <a:gd name="connsiteX222" fmla="*/ 2077936 w 12187779"/>
                <a:gd name="connsiteY222" fmla="*/ 32570 h 766399"/>
                <a:gd name="connsiteX223" fmla="*/ 2031111 w 12187779"/>
                <a:gd name="connsiteY223" fmla="*/ 19988 h 766399"/>
                <a:gd name="connsiteX224" fmla="*/ 1984644 w 12187779"/>
                <a:gd name="connsiteY224" fmla="*/ 10591 h 766399"/>
                <a:gd name="connsiteX225" fmla="*/ 1938616 w 12187779"/>
                <a:gd name="connsiteY225" fmla="*/ 4181 h 766399"/>
                <a:gd name="connsiteX226" fmla="*/ 1892945 w 12187779"/>
                <a:gd name="connsiteY226" fmla="*/ 717 h 766399"/>
                <a:gd name="connsiteX227" fmla="*/ 1847713 w 12187779"/>
                <a:gd name="connsiteY227" fmla="*/ 0 h 766399"/>
                <a:gd name="connsiteX228" fmla="*/ 1802879 w 12187779"/>
                <a:gd name="connsiteY228" fmla="*/ 1871 h 766399"/>
                <a:gd name="connsiteX229" fmla="*/ 1758443 w 12187779"/>
                <a:gd name="connsiteY229" fmla="*/ 6211 h 766399"/>
                <a:gd name="connsiteX230" fmla="*/ 1714445 w 12187779"/>
                <a:gd name="connsiteY230" fmla="*/ 12781 h 766399"/>
                <a:gd name="connsiteX231" fmla="*/ 1670885 w 12187779"/>
                <a:gd name="connsiteY231" fmla="*/ 21461 h 766399"/>
                <a:gd name="connsiteX232" fmla="*/ 1627724 w 12187779"/>
                <a:gd name="connsiteY232" fmla="*/ 32053 h 766399"/>
                <a:gd name="connsiteX233" fmla="*/ 1585000 w 12187779"/>
                <a:gd name="connsiteY233" fmla="*/ 44356 h 766399"/>
                <a:gd name="connsiteX234" fmla="*/ 1542754 w 12187779"/>
                <a:gd name="connsiteY234" fmla="*/ 58173 h 766399"/>
                <a:gd name="connsiteX235" fmla="*/ 1500946 w 12187779"/>
                <a:gd name="connsiteY235" fmla="*/ 73423 h 766399"/>
                <a:gd name="connsiteX236" fmla="*/ 1459576 w 12187779"/>
                <a:gd name="connsiteY236" fmla="*/ 89788 h 766399"/>
                <a:gd name="connsiteX237" fmla="*/ 1418684 w 12187779"/>
                <a:gd name="connsiteY237" fmla="*/ 107148 h 766399"/>
                <a:gd name="connsiteX238" fmla="*/ 1378230 w 12187779"/>
                <a:gd name="connsiteY238" fmla="*/ 125344 h 766399"/>
                <a:gd name="connsiteX239" fmla="*/ 1338253 w 12187779"/>
                <a:gd name="connsiteY239" fmla="*/ 144178 h 766399"/>
                <a:gd name="connsiteX240" fmla="*/ 1298755 w 12187779"/>
                <a:gd name="connsiteY240" fmla="*/ 163489 h 766399"/>
                <a:gd name="connsiteX241" fmla="*/ 1259734 w 12187779"/>
                <a:gd name="connsiteY241" fmla="*/ 183119 h 766399"/>
                <a:gd name="connsiteX242" fmla="*/ 1221231 w 12187779"/>
                <a:gd name="connsiteY242" fmla="*/ 202908 h 766399"/>
                <a:gd name="connsiteX243" fmla="*/ 1183205 w 12187779"/>
                <a:gd name="connsiteY243" fmla="*/ 222697 h 766399"/>
                <a:gd name="connsiteX244" fmla="*/ 1145618 w 12187779"/>
                <a:gd name="connsiteY244" fmla="*/ 242327 h 766399"/>
                <a:gd name="connsiteX245" fmla="*/ 1108588 w 12187779"/>
                <a:gd name="connsiteY245" fmla="*/ 261678 h 766399"/>
                <a:gd name="connsiteX246" fmla="*/ 1072076 w 12187779"/>
                <a:gd name="connsiteY246" fmla="*/ 280631 h 766399"/>
                <a:gd name="connsiteX247" fmla="*/ 1036041 w 12187779"/>
                <a:gd name="connsiteY247" fmla="*/ 299106 h 766399"/>
                <a:gd name="connsiteX248" fmla="*/ 1000524 w 12187779"/>
                <a:gd name="connsiteY248" fmla="*/ 316904 h 766399"/>
                <a:gd name="connsiteX249" fmla="*/ 965525 w 12187779"/>
                <a:gd name="connsiteY249" fmla="*/ 333986 h 766399"/>
                <a:gd name="connsiteX250" fmla="*/ 931083 w 12187779"/>
                <a:gd name="connsiteY250" fmla="*/ 350231 h 766399"/>
                <a:gd name="connsiteX251" fmla="*/ 897159 w 12187779"/>
                <a:gd name="connsiteY251" fmla="*/ 365601 h 766399"/>
                <a:gd name="connsiteX252" fmla="*/ 863793 w 12187779"/>
                <a:gd name="connsiteY252" fmla="*/ 379975 h 766399"/>
                <a:gd name="connsiteX253" fmla="*/ 830943 w 12187779"/>
                <a:gd name="connsiteY253" fmla="*/ 393313 h 766399"/>
                <a:gd name="connsiteX254" fmla="*/ 798652 w 12187779"/>
                <a:gd name="connsiteY254" fmla="*/ 405537 h 766399"/>
                <a:gd name="connsiteX255" fmla="*/ 766917 w 12187779"/>
                <a:gd name="connsiteY255" fmla="*/ 416606 h 766399"/>
                <a:gd name="connsiteX256" fmla="*/ 735741 w 12187779"/>
                <a:gd name="connsiteY256" fmla="*/ 426521 h 766399"/>
                <a:gd name="connsiteX257" fmla="*/ 705121 w 12187779"/>
                <a:gd name="connsiteY257" fmla="*/ 435201 h 766399"/>
                <a:gd name="connsiteX258" fmla="*/ 675099 w 12187779"/>
                <a:gd name="connsiteY258" fmla="*/ 442647 h 766399"/>
                <a:gd name="connsiteX259" fmla="*/ 645635 w 12187779"/>
                <a:gd name="connsiteY259" fmla="*/ 448858 h 766399"/>
                <a:gd name="connsiteX260" fmla="*/ 616767 w 12187779"/>
                <a:gd name="connsiteY260" fmla="*/ 453835 h 766399"/>
                <a:gd name="connsiteX261" fmla="*/ 588497 w 12187779"/>
                <a:gd name="connsiteY261" fmla="*/ 457578 h 766399"/>
                <a:gd name="connsiteX262" fmla="*/ 560784 w 12187779"/>
                <a:gd name="connsiteY262" fmla="*/ 460047 h 766399"/>
                <a:gd name="connsiteX263" fmla="*/ 533669 w 12187779"/>
                <a:gd name="connsiteY263" fmla="*/ 461281 h 766399"/>
                <a:gd name="connsiteX264" fmla="*/ 507190 w 12187779"/>
                <a:gd name="connsiteY264" fmla="*/ 461361 h 766399"/>
                <a:gd name="connsiteX265" fmla="*/ 481309 w 12187779"/>
                <a:gd name="connsiteY265" fmla="*/ 460286 h 766399"/>
                <a:gd name="connsiteX266" fmla="*/ 456025 w 12187779"/>
                <a:gd name="connsiteY266" fmla="*/ 458056 h 766399"/>
                <a:gd name="connsiteX267" fmla="*/ 431379 w 12187779"/>
                <a:gd name="connsiteY267" fmla="*/ 454751 h 766399"/>
                <a:gd name="connsiteX268" fmla="*/ 407329 w 12187779"/>
                <a:gd name="connsiteY268" fmla="*/ 451048 h 766399"/>
                <a:gd name="connsiteX269" fmla="*/ 383956 w 12187779"/>
                <a:gd name="connsiteY269" fmla="*/ 447266 h 766399"/>
                <a:gd name="connsiteX270" fmla="*/ 361181 w 12187779"/>
                <a:gd name="connsiteY270" fmla="*/ 443523 h 766399"/>
                <a:gd name="connsiteX271" fmla="*/ 339043 w 12187779"/>
                <a:gd name="connsiteY271" fmla="*/ 439780 h 766399"/>
                <a:gd name="connsiteX272" fmla="*/ 317581 w 12187779"/>
                <a:gd name="connsiteY272" fmla="*/ 436037 h 766399"/>
                <a:gd name="connsiteX273" fmla="*/ 296757 w 12187779"/>
                <a:gd name="connsiteY273" fmla="*/ 432374 h 766399"/>
                <a:gd name="connsiteX274" fmla="*/ 276570 w 12187779"/>
                <a:gd name="connsiteY274" fmla="*/ 428790 h 766399"/>
                <a:gd name="connsiteX275" fmla="*/ 257099 w 12187779"/>
                <a:gd name="connsiteY275" fmla="*/ 425247 h 766399"/>
                <a:gd name="connsiteX276" fmla="*/ 238226 w 12187779"/>
                <a:gd name="connsiteY276" fmla="*/ 421822 h 766399"/>
                <a:gd name="connsiteX277" fmla="*/ 220069 w 12187779"/>
                <a:gd name="connsiteY277" fmla="*/ 418438 h 766399"/>
                <a:gd name="connsiteX278" fmla="*/ 202589 w 12187779"/>
                <a:gd name="connsiteY278" fmla="*/ 415173 h 766399"/>
                <a:gd name="connsiteX279" fmla="*/ 185787 w 12187779"/>
                <a:gd name="connsiteY279" fmla="*/ 412067 h 766399"/>
                <a:gd name="connsiteX280" fmla="*/ 169701 w 12187779"/>
                <a:gd name="connsiteY280" fmla="*/ 409001 h 766399"/>
                <a:gd name="connsiteX281" fmla="*/ 154251 w 12187779"/>
                <a:gd name="connsiteY281" fmla="*/ 406095 h 766399"/>
                <a:gd name="connsiteX282" fmla="*/ 139519 w 12187779"/>
                <a:gd name="connsiteY282" fmla="*/ 403307 h 766399"/>
                <a:gd name="connsiteX283" fmla="*/ 125543 w 12187779"/>
                <a:gd name="connsiteY283" fmla="*/ 400640 h 766399"/>
                <a:gd name="connsiteX284" fmla="*/ 112205 w 12187779"/>
                <a:gd name="connsiteY284" fmla="*/ 398131 h 766399"/>
                <a:gd name="connsiteX285" fmla="*/ 99622 w 12187779"/>
                <a:gd name="connsiteY285" fmla="*/ 395742 h 766399"/>
                <a:gd name="connsiteX286" fmla="*/ 87757 w 12187779"/>
                <a:gd name="connsiteY286" fmla="*/ 393473 h 766399"/>
                <a:gd name="connsiteX287" fmla="*/ 76608 w 12187779"/>
                <a:gd name="connsiteY287" fmla="*/ 391362 h 766399"/>
                <a:gd name="connsiteX288" fmla="*/ 66216 w 12187779"/>
                <a:gd name="connsiteY288" fmla="*/ 389372 h 766399"/>
                <a:gd name="connsiteX289" fmla="*/ 56540 w 12187779"/>
                <a:gd name="connsiteY289" fmla="*/ 387540 h 766399"/>
                <a:gd name="connsiteX290" fmla="*/ 47621 w 12187779"/>
                <a:gd name="connsiteY290" fmla="*/ 385828 h 766399"/>
                <a:gd name="connsiteX291" fmla="*/ 39459 w 12187779"/>
                <a:gd name="connsiteY291" fmla="*/ 384275 h 766399"/>
                <a:gd name="connsiteX292" fmla="*/ 32013 w 12187779"/>
                <a:gd name="connsiteY292" fmla="*/ 382881 h 766399"/>
                <a:gd name="connsiteX293" fmla="*/ 25364 w 12187779"/>
                <a:gd name="connsiteY293" fmla="*/ 381607 h 766399"/>
                <a:gd name="connsiteX294" fmla="*/ 19431 w 12187779"/>
                <a:gd name="connsiteY294" fmla="*/ 380492 h 766399"/>
                <a:gd name="connsiteX295" fmla="*/ 14334 w 12187779"/>
                <a:gd name="connsiteY295" fmla="*/ 379537 h 766399"/>
                <a:gd name="connsiteX296" fmla="*/ 9954 w 12187779"/>
                <a:gd name="connsiteY296" fmla="*/ 378701 h 766399"/>
                <a:gd name="connsiteX297" fmla="*/ 6371 w 12187779"/>
                <a:gd name="connsiteY297" fmla="*/ 378024 h 766399"/>
                <a:gd name="connsiteX298" fmla="*/ 3584 w 12187779"/>
                <a:gd name="connsiteY298" fmla="*/ 377506 h 766399"/>
                <a:gd name="connsiteX299" fmla="*/ 1593 w 12187779"/>
                <a:gd name="connsiteY299" fmla="*/ 377148 h 766399"/>
                <a:gd name="connsiteX300" fmla="*/ 398 w 12187779"/>
                <a:gd name="connsiteY300" fmla="*/ 376909 h 766399"/>
                <a:gd name="connsiteX301" fmla="*/ 0 w 12187779"/>
                <a:gd name="connsiteY301" fmla="*/ 376829 h 76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66399">
                  <a:moveTo>
                    <a:pt x="12187780" y="310733"/>
                  </a:moveTo>
                  <a:lnTo>
                    <a:pt x="12187381" y="310653"/>
                  </a:lnTo>
                  <a:lnTo>
                    <a:pt x="12186226" y="310494"/>
                  </a:lnTo>
                  <a:lnTo>
                    <a:pt x="12184116" y="310175"/>
                  </a:lnTo>
                  <a:lnTo>
                    <a:pt x="12181369" y="309737"/>
                  </a:lnTo>
                  <a:lnTo>
                    <a:pt x="12177825" y="309220"/>
                  </a:lnTo>
                  <a:lnTo>
                    <a:pt x="12173365" y="308583"/>
                  </a:lnTo>
                  <a:lnTo>
                    <a:pt x="12168269" y="307826"/>
                  </a:lnTo>
                  <a:lnTo>
                    <a:pt x="12162376" y="306950"/>
                  </a:lnTo>
                  <a:lnTo>
                    <a:pt x="12155687" y="305994"/>
                  </a:lnTo>
                  <a:lnTo>
                    <a:pt x="12148360" y="304959"/>
                  </a:lnTo>
                  <a:lnTo>
                    <a:pt x="12140079" y="303805"/>
                  </a:lnTo>
                  <a:lnTo>
                    <a:pt x="12131200" y="302610"/>
                  </a:lnTo>
                  <a:lnTo>
                    <a:pt x="12121484" y="301336"/>
                  </a:lnTo>
                  <a:lnTo>
                    <a:pt x="12111132" y="300022"/>
                  </a:lnTo>
                  <a:lnTo>
                    <a:pt x="12100023" y="298668"/>
                  </a:lnTo>
                  <a:lnTo>
                    <a:pt x="12088077" y="297275"/>
                  </a:lnTo>
                  <a:lnTo>
                    <a:pt x="12075496" y="295881"/>
                  </a:lnTo>
                  <a:lnTo>
                    <a:pt x="12062276" y="294527"/>
                  </a:lnTo>
                  <a:lnTo>
                    <a:pt x="12048260" y="293173"/>
                  </a:lnTo>
                  <a:lnTo>
                    <a:pt x="12033448" y="291899"/>
                  </a:lnTo>
                  <a:lnTo>
                    <a:pt x="12018119" y="290705"/>
                  </a:lnTo>
                  <a:lnTo>
                    <a:pt x="12001992" y="289669"/>
                  </a:lnTo>
                  <a:lnTo>
                    <a:pt x="11985110" y="288714"/>
                  </a:lnTo>
                  <a:lnTo>
                    <a:pt x="11967671" y="287997"/>
                  </a:lnTo>
                  <a:lnTo>
                    <a:pt x="11949474" y="287519"/>
                  </a:lnTo>
                  <a:lnTo>
                    <a:pt x="11930601" y="287320"/>
                  </a:lnTo>
                  <a:lnTo>
                    <a:pt x="11911210" y="287480"/>
                  </a:lnTo>
                  <a:lnTo>
                    <a:pt x="11891023" y="287997"/>
                  </a:lnTo>
                  <a:lnTo>
                    <a:pt x="11870198" y="288993"/>
                  </a:lnTo>
                  <a:lnTo>
                    <a:pt x="11848736" y="290545"/>
                  </a:lnTo>
                  <a:lnTo>
                    <a:pt x="11826599" y="292696"/>
                  </a:lnTo>
                  <a:lnTo>
                    <a:pt x="11803783" y="295483"/>
                  </a:lnTo>
                  <a:lnTo>
                    <a:pt x="11780450" y="298668"/>
                  </a:lnTo>
                  <a:lnTo>
                    <a:pt x="11756361" y="301973"/>
                  </a:lnTo>
                  <a:lnTo>
                    <a:pt x="11731714" y="305437"/>
                  </a:lnTo>
                  <a:lnTo>
                    <a:pt x="11706430" y="309060"/>
                  </a:lnTo>
                  <a:lnTo>
                    <a:pt x="11680509" y="312843"/>
                  </a:lnTo>
                  <a:lnTo>
                    <a:pt x="11654031" y="316705"/>
                  </a:lnTo>
                  <a:lnTo>
                    <a:pt x="11626915" y="320687"/>
                  </a:lnTo>
                  <a:lnTo>
                    <a:pt x="11599283" y="324788"/>
                  </a:lnTo>
                  <a:lnTo>
                    <a:pt x="11570972" y="328929"/>
                  </a:lnTo>
                  <a:lnTo>
                    <a:pt x="11542145" y="333150"/>
                  </a:lnTo>
                  <a:lnTo>
                    <a:pt x="11512680" y="337370"/>
                  </a:lnTo>
                  <a:lnTo>
                    <a:pt x="11482658" y="341631"/>
                  </a:lnTo>
                  <a:lnTo>
                    <a:pt x="11451999" y="345851"/>
                  </a:lnTo>
                  <a:lnTo>
                    <a:pt x="11420822" y="349992"/>
                  </a:lnTo>
                  <a:lnTo>
                    <a:pt x="11389128" y="354094"/>
                  </a:lnTo>
                  <a:lnTo>
                    <a:pt x="11356757" y="358075"/>
                  </a:lnTo>
                  <a:lnTo>
                    <a:pt x="11324026" y="361898"/>
                  </a:lnTo>
                  <a:lnTo>
                    <a:pt x="11290580" y="365561"/>
                  </a:lnTo>
                  <a:lnTo>
                    <a:pt x="11256656" y="369025"/>
                  </a:lnTo>
                  <a:lnTo>
                    <a:pt x="11222215" y="372250"/>
                  </a:lnTo>
                  <a:lnTo>
                    <a:pt x="11187215" y="375157"/>
                  </a:lnTo>
                  <a:lnTo>
                    <a:pt x="11151739" y="377785"/>
                  </a:lnTo>
                  <a:lnTo>
                    <a:pt x="11115704" y="380014"/>
                  </a:lnTo>
                  <a:lnTo>
                    <a:pt x="11079151" y="381886"/>
                  </a:lnTo>
                  <a:lnTo>
                    <a:pt x="11042082" y="383359"/>
                  </a:lnTo>
                  <a:lnTo>
                    <a:pt x="11004574" y="384355"/>
                  </a:lnTo>
                  <a:lnTo>
                    <a:pt x="10966469" y="384832"/>
                  </a:lnTo>
                  <a:lnTo>
                    <a:pt x="10927966" y="384832"/>
                  </a:lnTo>
                  <a:lnTo>
                    <a:pt x="10889024" y="384275"/>
                  </a:lnTo>
                  <a:lnTo>
                    <a:pt x="10849486" y="383160"/>
                  </a:lnTo>
                  <a:lnTo>
                    <a:pt x="10809510" y="381488"/>
                  </a:lnTo>
                  <a:lnTo>
                    <a:pt x="10769016" y="379178"/>
                  </a:lnTo>
                  <a:lnTo>
                    <a:pt x="10728164" y="376272"/>
                  </a:lnTo>
                  <a:lnTo>
                    <a:pt x="10686754" y="372768"/>
                  </a:lnTo>
                  <a:lnTo>
                    <a:pt x="10644946" y="368627"/>
                  </a:lnTo>
                  <a:lnTo>
                    <a:pt x="10602780" y="363889"/>
                  </a:lnTo>
                  <a:lnTo>
                    <a:pt x="10560056" y="358593"/>
                  </a:lnTo>
                  <a:lnTo>
                    <a:pt x="10516814" y="352740"/>
                  </a:lnTo>
                  <a:lnTo>
                    <a:pt x="10473334" y="346369"/>
                  </a:lnTo>
                  <a:lnTo>
                    <a:pt x="10429296" y="339560"/>
                  </a:lnTo>
                  <a:lnTo>
                    <a:pt x="10384900" y="332314"/>
                  </a:lnTo>
                  <a:lnTo>
                    <a:pt x="10340106" y="324748"/>
                  </a:lnTo>
                  <a:lnTo>
                    <a:pt x="10294754" y="316944"/>
                  </a:lnTo>
                  <a:lnTo>
                    <a:pt x="10249164" y="309021"/>
                  </a:lnTo>
                  <a:lnTo>
                    <a:pt x="10203056" y="301097"/>
                  </a:lnTo>
                  <a:lnTo>
                    <a:pt x="10156668" y="293253"/>
                  </a:lnTo>
                  <a:lnTo>
                    <a:pt x="10109764" y="285728"/>
                  </a:lnTo>
                  <a:lnTo>
                    <a:pt x="10062621" y="278680"/>
                  </a:lnTo>
                  <a:lnTo>
                    <a:pt x="10015039" y="272269"/>
                  </a:lnTo>
                  <a:lnTo>
                    <a:pt x="9967100" y="266775"/>
                  </a:lnTo>
                  <a:lnTo>
                    <a:pt x="9918761" y="262395"/>
                  </a:lnTo>
                  <a:lnTo>
                    <a:pt x="9869985" y="257935"/>
                  </a:lnTo>
                  <a:lnTo>
                    <a:pt x="9820930" y="251405"/>
                  </a:lnTo>
                  <a:lnTo>
                    <a:pt x="9771518" y="243004"/>
                  </a:lnTo>
                  <a:lnTo>
                    <a:pt x="9721786" y="233049"/>
                  </a:lnTo>
                  <a:lnTo>
                    <a:pt x="9671696" y="221861"/>
                  </a:lnTo>
                  <a:lnTo>
                    <a:pt x="9621248" y="209677"/>
                  </a:lnTo>
                  <a:lnTo>
                    <a:pt x="9570481" y="196816"/>
                  </a:lnTo>
                  <a:lnTo>
                    <a:pt x="9519395" y="183597"/>
                  </a:lnTo>
                  <a:lnTo>
                    <a:pt x="9467992" y="170298"/>
                  </a:lnTo>
                  <a:lnTo>
                    <a:pt x="9416309" y="157198"/>
                  </a:lnTo>
                  <a:lnTo>
                    <a:pt x="9364268" y="144616"/>
                  </a:lnTo>
                  <a:lnTo>
                    <a:pt x="9311949" y="132790"/>
                  </a:lnTo>
                  <a:lnTo>
                    <a:pt x="9259311" y="122000"/>
                  </a:lnTo>
                  <a:lnTo>
                    <a:pt x="9206394" y="112523"/>
                  </a:lnTo>
                  <a:lnTo>
                    <a:pt x="9153198" y="104600"/>
                  </a:lnTo>
                  <a:lnTo>
                    <a:pt x="9099723" y="98468"/>
                  </a:lnTo>
                  <a:lnTo>
                    <a:pt x="9045970" y="94327"/>
                  </a:lnTo>
                  <a:lnTo>
                    <a:pt x="8991898" y="92336"/>
                  </a:lnTo>
                  <a:lnTo>
                    <a:pt x="8937628" y="92694"/>
                  </a:lnTo>
                  <a:lnTo>
                    <a:pt x="8883079" y="95561"/>
                  </a:lnTo>
                  <a:lnTo>
                    <a:pt x="8828251" y="101016"/>
                  </a:lnTo>
                  <a:lnTo>
                    <a:pt x="8773183" y="109139"/>
                  </a:lnTo>
                  <a:lnTo>
                    <a:pt x="8717878" y="119969"/>
                  </a:lnTo>
                  <a:lnTo>
                    <a:pt x="8662332" y="133507"/>
                  </a:lnTo>
                  <a:lnTo>
                    <a:pt x="8606548" y="149752"/>
                  </a:lnTo>
                  <a:lnTo>
                    <a:pt x="8550566" y="168625"/>
                  </a:lnTo>
                  <a:lnTo>
                    <a:pt x="8494304" y="190007"/>
                  </a:lnTo>
                  <a:lnTo>
                    <a:pt x="8437883" y="213659"/>
                  </a:lnTo>
                  <a:lnTo>
                    <a:pt x="8381224" y="239420"/>
                  </a:lnTo>
                  <a:lnTo>
                    <a:pt x="8324365" y="267013"/>
                  </a:lnTo>
                  <a:lnTo>
                    <a:pt x="8267307" y="296040"/>
                  </a:lnTo>
                  <a:lnTo>
                    <a:pt x="8210050" y="326142"/>
                  </a:lnTo>
                  <a:lnTo>
                    <a:pt x="8152594" y="356881"/>
                  </a:lnTo>
                  <a:lnTo>
                    <a:pt x="8094939" y="387699"/>
                  </a:lnTo>
                  <a:lnTo>
                    <a:pt x="8037124" y="417960"/>
                  </a:lnTo>
                  <a:lnTo>
                    <a:pt x="7979150" y="447743"/>
                  </a:lnTo>
                  <a:lnTo>
                    <a:pt x="7920978" y="478920"/>
                  </a:lnTo>
                  <a:lnTo>
                    <a:pt x="7862646" y="510973"/>
                  </a:lnTo>
                  <a:lnTo>
                    <a:pt x="7804194" y="543304"/>
                  </a:lnTo>
                  <a:lnTo>
                    <a:pt x="7745544" y="575238"/>
                  </a:lnTo>
                  <a:lnTo>
                    <a:pt x="7686774" y="606255"/>
                  </a:lnTo>
                  <a:lnTo>
                    <a:pt x="7627844" y="635720"/>
                  </a:lnTo>
                  <a:lnTo>
                    <a:pt x="7568756" y="663234"/>
                  </a:lnTo>
                  <a:lnTo>
                    <a:pt x="7509587" y="688279"/>
                  </a:lnTo>
                  <a:lnTo>
                    <a:pt x="7450260" y="710417"/>
                  </a:lnTo>
                  <a:lnTo>
                    <a:pt x="7390813" y="729250"/>
                  </a:lnTo>
                  <a:lnTo>
                    <a:pt x="7331286" y="744540"/>
                  </a:lnTo>
                  <a:lnTo>
                    <a:pt x="7271601" y="755968"/>
                  </a:lnTo>
                  <a:lnTo>
                    <a:pt x="7211835" y="763294"/>
                  </a:lnTo>
                  <a:lnTo>
                    <a:pt x="7151990" y="766400"/>
                  </a:lnTo>
                  <a:lnTo>
                    <a:pt x="7092025" y="765245"/>
                  </a:lnTo>
                  <a:lnTo>
                    <a:pt x="7031981" y="759750"/>
                  </a:lnTo>
                  <a:lnTo>
                    <a:pt x="6971817" y="749995"/>
                  </a:lnTo>
                  <a:lnTo>
                    <a:pt x="6911614" y="736139"/>
                  </a:lnTo>
                  <a:lnTo>
                    <a:pt x="6851331" y="718380"/>
                  </a:lnTo>
                  <a:lnTo>
                    <a:pt x="6791008" y="696999"/>
                  </a:lnTo>
                  <a:lnTo>
                    <a:pt x="6730566" y="672391"/>
                  </a:lnTo>
                  <a:lnTo>
                    <a:pt x="6670123" y="645037"/>
                  </a:lnTo>
                  <a:lnTo>
                    <a:pt x="6609601" y="615453"/>
                  </a:lnTo>
                  <a:lnTo>
                    <a:pt x="6549000" y="584276"/>
                  </a:lnTo>
                  <a:lnTo>
                    <a:pt x="6488398" y="552303"/>
                  </a:lnTo>
                  <a:lnTo>
                    <a:pt x="6427796" y="520370"/>
                  </a:lnTo>
                  <a:lnTo>
                    <a:pt x="6367115" y="489392"/>
                  </a:lnTo>
                  <a:lnTo>
                    <a:pt x="6306434" y="460405"/>
                  </a:lnTo>
                  <a:lnTo>
                    <a:pt x="6245713" y="434564"/>
                  </a:lnTo>
                  <a:lnTo>
                    <a:pt x="6184952" y="413142"/>
                  </a:lnTo>
                  <a:lnTo>
                    <a:pt x="6124230" y="397415"/>
                  </a:lnTo>
                  <a:lnTo>
                    <a:pt x="6063509" y="388814"/>
                  </a:lnTo>
                  <a:lnTo>
                    <a:pt x="6002748" y="387022"/>
                  </a:lnTo>
                  <a:lnTo>
                    <a:pt x="5942027" y="390646"/>
                  </a:lnTo>
                  <a:lnTo>
                    <a:pt x="5881346" y="399405"/>
                  </a:lnTo>
                  <a:lnTo>
                    <a:pt x="5820625" y="412625"/>
                  </a:lnTo>
                  <a:lnTo>
                    <a:pt x="5759984" y="429467"/>
                  </a:lnTo>
                  <a:lnTo>
                    <a:pt x="5699342" y="449217"/>
                  </a:lnTo>
                  <a:lnTo>
                    <a:pt x="5638741" y="471076"/>
                  </a:lnTo>
                  <a:lnTo>
                    <a:pt x="5578179" y="494409"/>
                  </a:lnTo>
                  <a:lnTo>
                    <a:pt x="5517657" y="518578"/>
                  </a:lnTo>
                  <a:lnTo>
                    <a:pt x="5457174" y="543026"/>
                  </a:lnTo>
                  <a:lnTo>
                    <a:pt x="5396772" y="567155"/>
                  </a:lnTo>
                  <a:lnTo>
                    <a:pt x="5336409" y="590567"/>
                  </a:lnTo>
                  <a:lnTo>
                    <a:pt x="5276126" y="612785"/>
                  </a:lnTo>
                  <a:lnTo>
                    <a:pt x="5215923" y="633411"/>
                  </a:lnTo>
                  <a:lnTo>
                    <a:pt x="5155799" y="652125"/>
                  </a:lnTo>
                  <a:lnTo>
                    <a:pt x="5095755" y="668569"/>
                  </a:lnTo>
                  <a:lnTo>
                    <a:pt x="5035790" y="682505"/>
                  </a:lnTo>
                  <a:lnTo>
                    <a:pt x="4975905" y="693773"/>
                  </a:lnTo>
                  <a:lnTo>
                    <a:pt x="4916140" y="702055"/>
                  </a:lnTo>
                  <a:lnTo>
                    <a:pt x="4856493" y="707351"/>
                  </a:lnTo>
                  <a:lnTo>
                    <a:pt x="4796927" y="709421"/>
                  </a:lnTo>
                  <a:lnTo>
                    <a:pt x="4737480" y="708267"/>
                  </a:lnTo>
                  <a:lnTo>
                    <a:pt x="4678193" y="703847"/>
                  </a:lnTo>
                  <a:lnTo>
                    <a:pt x="4618985" y="696123"/>
                  </a:lnTo>
                  <a:lnTo>
                    <a:pt x="4559936" y="685093"/>
                  </a:lnTo>
                  <a:lnTo>
                    <a:pt x="4501007" y="670879"/>
                  </a:lnTo>
                  <a:lnTo>
                    <a:pt x="4442236" y="653478"/>
                  </a:lnTo>
                  <a:lnTo>
                    <a:pt x="4383586" y="633052"/>
                  </a:lnTo>
                  <a:lnTo>
                    <a:pt x="4325094" y="609680"/>
                  </a:lnTo>
                  <a:lnTo>
                    <a:pt x="4266762" y="583520"/>
                  </a:lnTo>
                  <a:lnTo>
                    <a:pt x="4208629" y="555210"/>
                  </a:lnTo>
                  <a:lnTo>
                    <a:pt x="4150616" y="531359"/>
                  </a:lnTo>
                  <a:lnTo>
                    <a:pt x="4092801" y="513561"/>
                  </a:lnTo>
                  <a:lnTo>
                    <a:pt x="4035186" y="500820"/>
                  </a:lnTo>
                  <a:lnTo>
                    <a:pt x="3977730" y="492418"/>
                  </a:lnTo>
                  <a:lnTo>
                    <a:pt x="3920473" y="487481"/>
                  </a:lnTo>
                  <a:lnTo>
                    <a:pt x="3863375" y="485410"/>
                  </a:lnTo>
                  <a:lnTo>
                    <a:pt x="3806516" y="485490"/>
                  </a:lnTo>
                  <a:lnTo>
                    <a:pt x="3749856" y="487122"/>
                  </a:lnTo>
                  <a:lnTo>
                    <a:pt x="3693435" y="489830"/>
                  </a:lnTo>
                  <a:lnTo>
                    <a:pt x="3637214" y="493095"/>
                  </a:lnTo>
                  <a:lnTo>
                    <a:pt x="3581191" y="496480"/>
                  </a:lnTo>
                  <a:lnTo>
                    <a:pt x="3525407" y="499585"/>
                  </a:lnTo>
                  <a:lnTo>
                    <a:pt x="3469863" y="502094"/>
                  </a:lnTo>
                  <a:lnTo>
                    <a:pt x="3414556" y="503686"/>
                  </a:lnTo>
                  <a:lnTo>
                    <a:pt x="3359489" y="504085"/>
                  </a:lnTo>
                  <a:lnTo>
                    <a:pt x="3304701" y="503129"/>
                  </a:lnTo>
                  <a:lnTo>
                    <a:pt x="3250112" y="500541"/>
                  </a:lnTo>
                  <a:lnTo>
                    <a:pt x="3195841" y="496280"/>
                  </a:lnTo>
                  <a:lnTo>
                    <a:pt x="3141809" y="490188"/>
                  </a:lnTo>
                  <a:lnTo>
                    <a:pt x="3088056" y="482185"/>
                  </a:lnTo>
                  <a:lnTo>
                    <a:pt x="3034542" y="472151"/>
                  </a:lnTo>
                  <a:lnTo>
                    <a:pt x="2981346" y="460166"/>
                  </a:lnTo>
                  <a:lnTo>
                    <a:pt x="2928429" y="446151"/>
                  </a:lnTo>
                  <a:lnTo>
                    <a:pt x="2875791" y="430144"/>
                  </a:lnTo>
                  <a:lnTo>
                    <a:pt x="2823471" y="412187"/>
                  </a:lnTo>
                  <a:lnTo>
                    <a:pt x="2771470" y="392318"/>
                  </a:lnTo>
                  <a:lnTo>
                    <a:pt x="2719748" y="370657"/>
                  </a:lnTo>
                  <a:lnTo>
                    <a:pt x="2668344" y="347245"/>
                  </a:lnTo>
                  <a:lnTo>
                    <a:pt x="2617259" y="322240"/>
                  </a:lnTo>
                  <a:lnTo>
                    <a:pt x="2566492" y="295722"/>
                  </a:lnTo>
                  <a:lnTo>
                    <a:pt x="2516083" y="267810"/>
                  </a:lnTo>
                  <a:lnTo>
                    <a:pt x="2465954" y="238704"/>
                  </a:lnTo>
                  <a:lnTo>
                    <a:pt x="2416222" y="208522"/>
                  </a:lnTo>
                  <a:lnTo>
                    <a:pt x="2366809" y="177385"/>
                  </a:lnTo>
                  <a:lnTo>
                    <a:pt x="2317754" y="145611"/>
                  </a:lnTo>
                  <a:lnTo>
                    <a:pt x="2269058" y="116147"/>
                  </a:lnTo>
                  <a:lnTo>
                    <a:pt x="2220720" y="90146"/>
                  </a:lnTo>
                  <a:lnTo>
                    <a:pt x="2172740" y="67570"/>
                  </a:lnTo>
                  <a:lnTo>
                    <a:pt x="2125159" y="48378"/>
                  </a:lnTo>
                  <a:lnTo>
                    <a:pt x="2077936" y="32570"/>
                  </a:lnTo>
                  <a:lnTo>
                    <a:pt x="2031111" y="19988"/>
                  </a:lnTo>
                  <a:lnTo>
                    <a:pt x="1984644" y="10591"/>
                  </a:lnTo>
                  <a:lnTo>
                    <a:pt x="1938616" y="4181"/>
                  </a:lnTo>
                  <a:lnTo>
                    <a:pt x="1892945" y="717"/>
                  </a:lnTo>
                  <a:lnTo>
                    <a:pt x="1847713" y="0"/>
                  </a:lnTo>
                  <a:lnTo>
                    <a:pt x="1802879" y="1871"/>
                  </a:lnTo>
                  <a:lnTo>
                    <a:pt x="1758443" y="6211"/>
                  </a:lnTo>
                  <a:lnTo>
                    <a:pt x="1714445" y="12781"/>
                  </a:lnTo>
                  <a:lnTo>
                    <a:pt x="1670885" y="21461"/>
                  </a:lnTo>
                  <a:lnTo>
                    <a:pt x="1627724" y="32053"/>
                  </a:lnTo>
                  <a:lnTo>
                    <a:pt x="1585000" y="44356"/>
                  </a:lnTo>
                  <a:lnTo>
                    <a:pt x="1542754" y="58173"/>
                  </a:lnTo>
                  <a:lnTo>
                    <a:pt x="1500946" y="73423"/>
                  </a:lnTo>
                  <a:lnTo>
                    <a:pt x="1459576" y="89788"/>
                  </a:lnTo>
                  <a:lnTo>
                    <a:pt x="1418684" y="107148"/>
                  </a:lnTo>
                  <a:lnTo>
                    <a:pt x="1378230" y="125344"/>
                  </a:lnTo>
                  <a:lnTo>
                    <a:pt x="1338253" y="144178"/>
                  </a:lnTo>
                  <a:lnTo>
                    <a:pt x="1298755" y="163489"/>
                  </a:lnTo>
                  <a:lnTo>
                    <a:pt x="1259734" y="183119"/>
                  </a:lnTo>
                  <a:lnTo>
                    <a:pt x="1221231" y="202908"/>
                  </a:lnTo>
                  <a:lnTo>
                    <a:pt x="1183205" y="222697"/>
                  </a:lnTo>
                  <a:lnTo>
                    <a:pt x="1145618" y="242327"/>
                  </a:lnTo>
                  <a:lnTo>
                    <a:pt x="1108588" y="261678"/>
                  </a:lnTo>
                  <a:lnTo>
                    <a:pt x="1072076" y="280631"/>
                  </a:lnTo>
                  <a:lnTo>
                    <a:pt x="1036041" y="299106"/>
                  </a:lnTo>
                  <a:lnTo>
                    <a:pt x="1000524" y="316904"/>
                  </a:lnTo>
                  <a:lnTo>
                    <a:pt x="965525" y="333986"/>
                  </a:lnTo>
                  <a:lnTo>
                    <a:pt x="931083" y="350231"/>
                  </a:lnTo>
                  <a:lnTo>
                    <a:pt x="897159" y="365601"/>
                  </a:lnTo>
                  <a:lnTo>
                    <a:pt x="863793" y="379975"/>
                  </a:lnTo>
                  <a:lnTo>
                    <a:pt x="830943" y="393313"/>
                  </a:lnTo>
                  <a:lnTo>
                    <a:pt x="798652" y="405537"/>
                  </a:lnTo>
                  <a:lnTo>
                    <a:pt x="766917" y="416606"/>
                  </a:lnTo>
                  <a:lnTo>
                    <a:pt x="735741" y="426521"/>
                  </a:lnTo>
                  <a:lnTo>
                    <a:pt x="705121" y="435201"/>
                  </a:lnTo>
                  <a:lnTo>
                    <a:pt x="675099" y="442647"/>
                  </a:lnTo>
                  <a:lnTo>
                    <a:pt x="645635" y="448858"/>
                  </a:lnTo>
                  <a:lnTo>
                    <a:pt x="616767" y="453835"/>
                  </a:lnTo>
                  <a:lnTo>
                    <a:pt x="588497" y="457578"/>
                  </a:lnTo>
                  <a:lnTo>
                    <a:pt x="560784" y="460047"/>
                  </a:lnTo>
                  <a:lnTo>
                    <a:pt x="533669" y="461281"/>
                  </a:lnTo>
                  <a:lnTo>
                    <a:pt x="507190" y="461361"/>
                  </a:lnTo>
                  <a:lnTo>
                    <a:pt x="481309" y="460286"/>
                  </a:lnTo>
                  <a:lnTo>
                    <a:pt x="456025" y="458056"/>
                  </a:lnTo>
                  <a:lnTo>
                    <a:pt x="431379" y="454751"/>
                  </a:lnTo>
                  <a:lnTo>
                    <a:pt x="407329" y="451048"/>
                  </a:lnTo>
                  <a:lnTo>
                    <a:pt x="383956" y="447266"/>
                  </a:lnTo>
                  <a:lnTo>
                    <a:pt x="361181" y="443523"/>
                  </a:lnTo>
                  <a:lnTo>
                    <a:pt x="339043" y="439780"/>
                  </a:lnTo>
                  <a:lnTo>
                    <a:pt x="317581" y="436037"/>
                  </a:lnTo>
                  <a:lnTo>
                    <a:pt x="296757" y="432374"/>
                  </a:lnTo>
                  <a:lnTo>
                    <a:pt x="276570" y="428790"/>
                  </a:lnTo>
                  <a:lnTo>
                    <a:pt x="257099" y="425247"/>
                  </a:lnTo>
                  <a:lnTo>
                    <a:pt x="238226" y="421822"/>
                  </a:lnTo>
                  <a:lnTo>
                    <a:pt x="220069" y="418438"/>
                  </a:lnTo>
                  <a:lnTo>
                    <a:pt x="202589" y="415173"/>
                  </a:lnTo>
                  <a:lnTo>
                    <a:pt x="185787" y="412067"/>
                  </a:lnTo>
                  <a:lnTo>
                    <a:pt x="169701" y="409001"/>
                  </a:lnTo>
                  <a:lnTo>
                    <a:pt x="154251" y="406095"/>
                  </a:lnTo>
                  <a:lnTo>
                    <a:pt x="139519" y="403307"/>
                  </a:lnTo>
                  <a:lnTo>
                    <a:pt x="125543" y="400640"/>
                  </a:lnTo>
                  <a:lnTo>
                    <a:pt x="112205" y="398131"/>
                  </a:lnTo>
                  <a:lnTo>
                    <a:pt x="99622" y="395742"/>
                  </a:lnTo>
                  <a:lnTo>
                    <a:pt x="87757" y="393473"/>
                  </a:lnTo>
                  <a:lnTo>
                    <a:pt x="76608" y="391362"/>
                  </a:lnTo>
                  <a:lnTo>
                    <a:pt x="66216" y="389372"/>
                  </a:lnTo>
                  <a:lnTo>
                    <a:pt x="56540" y="387540"/>
                  </a:lnTo>
                  <a:lnTo>
                    <a:pt x="47621" y="385828"/>
                  </a:lnTo>
                  <a:lnTo>
                    <a:pt x="39459" y="384275"/>
                  </a:lnTo>
                  <a:lnTo>
                    <a:pt x="32013" y="382881"/>
                  </a:lnTo>
                  <a:lnTo>
                    <a:pt x="25364" y="381607"/>
                  </a:lnTo>
                  <a:lnTo>
                    <a:pt x="19431" y="380492"/>
                  </a:lnTo>
                  <a:lnTo>
                    <a:pt x="14334" y="379537"/>
                  </a:lnTo>
                  <a:lnTo>
                    <a:pt x="9954" y="378701"/>
                  </a:lnTo>
                  <a:lnTo>
                    <a:pt x="6371" y="378024"/>
                  </a:lnTo>
                  <a:lnTo>
                    <a:pt x="3584" y="377506"/>
                  </a:lnTo>
                  <a:lnTo>
                    <a:pt x="1593" y="377148"/>
                  </a:lnTo>
                  <a:lnTo>
                    <a:pt x="398" y="376909"/>
                  </a:lnTo>
                  <a:lnTo>
                    <a:pt x="0" y="37682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C03DD43-1BE9-49A9-2B81-7541DDDD56A9}"/>
                </a:ext>
              </a:extLst>
            </p:cNvPr>
            <p:cNvSpPr/>
            <p:nvPr/>
          </p:nvSpPr>
          <p:spPr>
            <a:xfrm>
              <a:off x="1513" y="3343153"/>
              <a:ext cx="12187779" cy="771854"/>
            </a:xfrm>
            <a:custGeom>
              <a:avLst/>
              <a:gdLst>
                <a:gd name="connsiteX0" fmla="*/ 12187780 w 12187779"/>
                <a:gd name="connsiteY0" fmla="*/ 287997 h 771854"/>
                <a:gd name="connsiteX1" fmla="*/ 12187381 w 12187779"/>
                <a:gd name="connsiteY1" fmla="*/ 287918 h 771854"/>
                <a:gd name="connsiteX2" fmla="*/ 12186226 w 12187779"/>
                <a:gd name="connsiteY2" fmla="*/ 287758 h 771854"/>
                <a:gd name="connsiteX3" fmla="*/ 12184116 w 12187779"/>
                <a:gd name="connsiteY3" fmla="*/ 287480 h 771854"/>
                <a:gd name="connsiteX4" fmla="*/ 12181369 w 12187779"/>
                <a:gd name="connsiteY4" fmla="*/ 287042 h 771854"/>
                <a:gd name="connsiteX5" fmla="*/ 12177825 w 12187779"/>
                <a:gd name="connsiteY5" fmla="*/ 286524 h 771854"/>
                <a:gd name="connsiteX6" fmla="*/ 12173365 w 12187779"/>
                <a:gd name="connsiteY6" fmla="*/ 285887 h 771854"/>
                <a:gd name="connsiteX7" fmla="*/ 12168269 w 12187779"/>
                <a:gd name="connsiteY7" fmla="*/ 285130 h 771854"/>
                <a:gd name="connsiteX8" fmla="*/ 12162376 w 12187779"/>
                <a:gd name="connsiteY8" fmla="*/ 284254 h 771854"/>
                <a:gd name="connsiteX9" fmla="*/ 12155687 w 12187779"/>
                <a:gd name="connsiteY9" fmla="*/ 283339 h 771854"/>
                <a:gd name="connsiteX10" fmla="*/ 12148360 w 12187779"/>
                <a:gd name="connsiteY10" fmla="*/ 282263 h 771854"/>
                <a:gd name="connsiteX11" fmla="*/ 12140079 w 12187779"/>
                <a:gd name="connsiteY11" fmla="*/ 281149 h 771854"/>
                <a:gd name="connsiteX12" fmla="*/ 12131200 w 12187779"/>
                <a:gd name="connsiteY12" fmla="*/ 279954 h 771854"/>
                <a:gd name="connsiteX13" fmla="*/ 12121484 w 12187779"/>
                <a:gd name="connsiteY13" fmla="*/ 278680 h 771854"/>
                <a:gd name="connsiteX14" fmla="*/ 12111132 w 12187779"/>
                <a:gd name="connsiteY14" fmla="*/ 277326 h 771854"/>
                <a:gd name="connsiteX15" fmla="*/ 12100023 w 12187779"/>
                <a:gd name="connsiteY15" fmla="*/ 275933 h 771854"/>
                <a:gd name="connsiteX16" fmla="*/ 12088077 w 12187779"/>
                <a:gd name="connsiteY16" fmla="*/ 274539 h 771854"/>
                <a:gd name="connsiteX17" fmla="*/ 12075496 w 12187779"/>
                <a:gd name="connsiteY17" fmla="*/ 273106 h 771854"/>
                <a:gd name="connsiteX18" fmla="*/ 12062276 w 12187779"/>
                <a:gd name="connsiteY18" fmla="*/ 271672 h 771854"/>
                <a:gd name="connsiteX19" fmla="*/ 12048260 w 12187779"/>
                <a:gd name="connsiteY19" fmla="*/ 270239 h 771854"/>
                <a:gd name="connsiteX20" fmla="*/ 12033448 w 12187779"/>
                <a:gd name="connsiteY20" fmla="*/ 268885 h 771854"/>
                <a:gd name="connsiteX21" fmla="*/ 12018119 w 12187779"/>
                <a:gd name="connsiteY21" fmla="*/ 267571 h 771854"/>
                <a:gd name="connsiteX22" fmla="*/ 12001992 w 12187779"/>
                <a:gd name="connsiteY22" fmla="*/ 266337 h 771854"/>
                <a:gd name="connsiteX23" fmla="*/ 11985110 w 12187779"/>
                <a:gd name="connsiteY23" fmla="*/ 265262 h 771854"/>
                <a:gd name="connsiteX24" fmla="*/ 11967671 w 12187779"/>
                <a:gd name="connsiteY24" fmla="*/ 264306 h 771854"/>
                <a:gd name="connsiteX25" fmla="*/ 11949474 w 12187779"/>
                <a:gd name="connsiteY25" fmla="*/ 263589 h 771854"/>
                <a:gd name="connsiteX26" fmla="*/ 11930601 w 12187779"/>
                <a:gd name="connsiteY26" fmla="*/ 263111 h 771854"/>
                <a:gd name="connsiteX27" fmla="*/ 11911210 w 12187779"/>
                <a:gd name="connsiteY27" fmla="*/ 262912 h 771854"/>
                <a:gd name="connsiteX28" fmla="*/ 11891023 w 12187779"/>
                <a:gd name="connsiteY28" fmla="*/ 263072 h 771854"/>
                <a:gd name="connsiteX29" fmla="*/ 11870198 w 12187779"/>
                <a:gd name="connsiteY29" fmla="*/ 263629 h 771854"/>
                <a:gd name="connsiteX30" fmla="*/ 11848736 w 12187779"/>
                <a:gd name="connsiteY30" fmla="*/ 264624 h 771854"/>
                <a:gd name="connsiteX31" fmla="*/ 11826599 w 12187779"/>
                <a:gd name="connsiteY31" fmla="*/ 266217 h 771854"/>
                <a:gd name="connsiteX32" fmla="*/ 11803783 w 12187779"/>
                <a:gd name="connsiteY32" fmla="*/ 268407 h 771854"/>
                <a:gd name="connsiteX33" fmla="*/ 11780450 w 12187779"/>
                <a:gd name="connsiteY33" fmla="*/ 270836 h 771854"/>
                <a:gd name="connsiteX34" fmla="*/ 11756361 w 12187779"/>
                <a:gd name="connsiteY34" fmla="*/ 273344 h 771854"/>
                <a:gd name="connsiteX35" fmla="*/ 11731714 w 12187779"/>
                <a:gd name="connsiteY35" fmla="*/ 275972 h 771854"/>
                <a:gd name="connsiteX36" fmla="*/ 11706430 w 12187779"/>
                <a:gd name="connsiteY36" fmla="*/ 278680 h 771854"/>
                <a:gd name="connsiteX37" fmla="*/ 11680509 w 12187779"/>
                <a:gd name="connsiteY37" fmla="*/ 281427 h 771854"/>
                <a:gd name="connsiteX38" fmla="*/ 11654031 w 12187779"/>
                <a:gd name="connsiteY38" fmla="*/ 284254 h 771854"/>
                <a:gd name="connsiteX39" fmla="*/ 11626915 w 12187779"/>
                <a:gd name="connsiteY39" fmla="*/ 287121 h 771854"/>
                <a:gd name="connsiteX40" fmla="*/ 11599283 w 12187779"/>
                <a:gd name="connsiteY40" fmla="*/ 290028 h 771854"/>
                <a:gd name="connsiteX41" fmla="*/ 11570972 w 12187779"/>
                <a:gd name="connsiteY41" fmla="*/ 292974 h 771854"/>
                <a:gd name="connsiteX42" fmla="*/ 11542145 w 12187779"/>
                <a:gd name="connsiteY42" fmla="*/ 295881 h 771854"/>
                <a:gd name="connsiteX43" fmla="*/ 11512680 w 12187779"/>
                <a:gd name="connsiteY43" fmla="*/ 298827 h 771854"/>
                <a:gd name="connsiteX44" fmla="*/ 11482658 w 12187779"/>
                <a:gd name="connsiteY44" fmla="*/ 301694 h 771854"/>
                <a:gd name="connsiteX45" fmla="*/ 11451999 w 12187779"/>
                <a:gd name="connsiteY45" fmla="*/ 304521 h 771854"/>
                <a:gd name="connsiteX46" fmla="*/ 11420822 w 12187779"/>
                <a:gd name="connsiteY46" fmla="*/ 307269 h 771854"/>
                <a:gd name="connsiteX47" fmla="*/ 11389128 w 12187779"/>
                <a:gd name="connsiteY47" fmla="*/ 309976 h 771854"/>
                <a:gd name="connsiteX48" fmla="*/ 11356757 w 12187779"/>
                <a:gd name="connsiteY48" fmla="*/ 312524 h 771854"/>
                <a:gd name="connsiteX49" fmla="*/ 11324026 w 12187779"/>
                <a:gd name="connsiteY49" fmla="*/ 314914 h 771854"/>
                <a:gd name="connsiteX50" fmla="*/ 11290580 w 12187779"/>
                <a:gd name="connsiteY50" fmla="*/ 317183 h 771854"/>
                <a:gd name="connsiteX51" fmla="*/ 11256656 w 12187779"/>
                <a:gd name="connsiteY51" fmla="*/ 319254 h 771854"/>
                <a:gd name="connsiteX52" fmla="*/ 11222215 w 12187779"/>
                <a:gd name="connsiteY52" fmla="*/ 321125 h 771854"/>
                <a:gd name="connsiteX53" fmla="*/ 11187215 w 12187779"/>
                <a:gd name="connsiteY53" fmla="*/ 322757 h 771854"/>
                <a:gd name="connsiteX54" fmla="*/ 11151739 w 12187779"/>
                <a:gd name="connsiteY54" fmla="*/ 324111 h 771854"/>
                <a:gd name="connsiteX55" fmla="*/ 11115704 w 12187779"/>
                <a:gd name="connsiteY55" fmla="*/ 325226 h 771854"/>
                <a:gd name="connsiteX56" fmla="*/ 11079151 w 12187779"/>
                <a:gd name="connsiteY56" fmla="*/ 325983 h 771854"/>
                <a:gd name="connsiteX57" fmla="*/ 11042082 w 12187779"/>
                <a:gd name="connsiteY57" fmla="*/ 326460 h 771854"/>
                <a:gd name="connsiteX58" fmla="*/ 11004574 w 12187779"/>
                <a:gd name="connsiteY58" fmla="*/ 326580 h 771854"/>
                <a:gd name="connsiteX59" fmla="*/ 10966469 w 12187779"/>
                <a:gd name="connsiteY59" fmla="*/ 326301 h 771854"/>
                <a:gd name="connsiteX60" fmla="*/ 10927966 w 12187779"/>
                <a:gd name="connsiteY60" fmla="*/ 325704 h 771854"/>
                <a:gd name="connsiteX61" fmla="*/ 10889024 w 12187779"/>
                <a:gd name="connsiteY61" fmla="*/ 324669 h 771854"/>
                <a:gd name="connsiteX62" fmla="*/ 10849486 w 12187779"/>
                <a:gd name="connsiteY62" fmla="*/ 323195 h 771854"/>
                <a:gd name="connsiteX63" fmla="*/ 10809510 w 12187779"/>
                <a:gd name="connsiteY63" fmla="*/ 321324 h 771854"/>
                <a:gd name="connsiteX64" fmla="*/ 10769016 w 12187779"/>
                <a:gd name="connsiteY64" fmla="*/ 319055 h 771854"/>
                <a:gd name="connsiteX65" fmla="*/ 10728164 w 12187779"/>
                <a:gd name="connsiteY65" fmla="*/ 316307 h 771854"/>
                <a:gd name="connsiteX66" fmla="*/ 10686754 w 12187779"/>
                <a:gd name="connsiteY66" fmla="*/ 313162 h 771854"/>
                <a:gd name="connsiteX67" fmla="*/ 10644946 w 12187779"/>
                <a:gd name="connsiteY67" fmla="*/ 309618 h 771854"/>
                <a:gd name="connsiteX68" fmla="*/ 10602780 w 12187779"/>
                <a:gd name="connsiteY68" fmla="*/ 305636 h 771854"/>
                <a:gd name="connsiteX69" fmla="*/ 10560056 w 12187779"/>
                <a:gd name="connsiteY69" fmla="*/ 301256 h 771854"/>
                <a:gd name="connsiteX70" fmla="*/ 10516814 w 12187779"/>
                <a:gd name="connsiteY70" fmla="*/ 296558 h 771854"/>
                <a:gd name="connsiteX71" fmla="*/ 10473334 w 12187779"/>
                <a:gd name="connsiteY71" fmla="*/ 291501 h 771854"/>
                <a:gd name="connsiteX72" fmla="*/ 10429296 w 12187779"/>
                <a:gd name="connsiteY72" fmla="*/ 286166 h 771854"/>
                <a:gd name="connsiteX73" fmla="*/ 10384900 w 12187779"/>
                <a:gd name="connsiteY73" fmla="*/ 280631 h 771854"/>
                <a:gd name="connsiteX74" fmla="*/ 10340106 w 12187779"/>
                <a:gd name="connsiteY74" fmla="*/ 274897 h 771854"/>
                <a:gd name="connsiteX75" fmla="*/ 10294754 w 12187779"/>
                <a:gd name="connsiteY75" fmla="*/ 269044 h 771854"/>
                <a:gd name="connsiteX76" fmla="*/ 10249164 w 12187779"/>
                <a:gd name="connsiteY76" fmla="*/ 263231 h 771854"/>
                <a:gd name="connsiteX77" fmla="*/ 10203056 w 12187779"/>
                <a:gd name="connsiteY77" fmla="*/ 257457 h 771854"/>
                <a:gd name="connsiteX78" fmla="*/ 10156668 w 12187779"/>
                <a:gd name="connsiteY78" fmla="*/ 251883 h 771854"/>
                <a:gd name="connsiteX79" fmla="*/ 10109764 w 12187779"/>
                <a:gd name="connsiteY79" fmla="*/ 246627 h 771854"/>
                <a:gd name="connsiteX80" fmla="*/ 10062621 w 12187779"/>
                <a:gd name="connsiteY80" fmla="*/ 241809 h 771854"/>
                <a:gd name="connsiteX81" fmla="*/ 10015039 w 12187779"/>
                <a:gd name="connsiteY81" fmla="*/ 237589 h 771854"/>
                <a:gd name="connsiteX82" fmla="*/ 9967100 w 12187779"/>
                <a:gd name="connsiteY82" fmla="*/ 234164 h 771854"/>
                <a:gd name="connsiteX83" fmla="*/ 9918761 w 12187779"/>
                <a:gd name="connsiteY83" fmla="*/ 231696 h 771854"/>
                <a:gd name="connsiteX84" fmla="*/ 9869985 w 12187779"/>
                <a:gd name="connsiteY84" fmla="*/ 229307 h 771854"/>
                <a:gd name="connsiteX85" fmla="*/ 9820930 w 12187779"/>
                <a:gd name="connsiteY85" fmla="*/ 225604 h 771854"/>
                <a:gd name="connsiteX86" fmla="*/ 9771518 w 12187779"/>
                <a:gd name="connsiteY86" fmla="*/ 220746 h 771854"/>
                <a:gd name="connsiteX87" fmla="*/ 9721786 w 12187779"/>
                <a:gd name="connsiteY87" fmla="*/ 215012 h 771854"/>
                <a:gd name="connsiteX88" fmla="*/ 9671696 w 12187779"/>
                <a:gd name="connsiteY88" fmla="*/ 208562 h 771854"/>
                <a:gd name="connsiteX89" fmla="*/ 9621248 w 12187779"/>
                <a:gd name="connsiteY89" fmla="*/ 201594 h 771854"/>
                <a:gd name="connsiteX90" fmla="*/ 9570481 w 12187779"/>
                <a:gd name="connsiteY90" fmla="*/ 194307 h 771854"/>
                <a:gd name="connsiteX91" fmla="*/ 9519395 w 12187779"/>
                <a:gd name="connsiteY91" fmla="*/ 186981 h 771854"/>
                <a:gd name="connsiteX92" fmla="*/ 9467992 w 12187779"/>
                <a:gd name="connsiteY92" fmla="*/ 179774 h 771854"/>
                <a:gd name="connsiteX93" fmla="*/ 9416309 w 12187779"/>
                <a:gd name="connsiteY93" fmla="*/ 172926 h 771854"/>
                <a:gd name="connsiteX94" fmla="*/ 9364268 w 12187779"/>
                <a:gd name="connsiteY94" fmla="*/ 166595 h 771854"/>
                <a:gd name="connsiteX95" fmla="*/ 9311949 w 12187779"/>
                <a:gd name="connsiteY95" fmla="*/ 160981 h 771854"/>
                <a:gd name="connsiteX96" fmla="*/ 9259311 w 12187779"/>
                <a:gd name="connsiteY96" fmla="*/ 156322 h 771854"/>
                <a:gd name="connsiteX97" fmla="*/ 9206394 w 12187779"/>
                <a:gd name="connsiteY97" fmla="*/ 152738 h 771854"/>
                <a:gd name="connsiteX98" fmla="*/ 9153198 w 12187779"/>
                <a:gd name="connsiteY98" fmla="*/ 150469 h 771854"/>
                <a:gd name="connsiteX99" fmla="*/ 9099723 w 12187779"/>
                <a:gd name="connsiteY99" fmla="*/ 149593 h 771854"/>
                <a:gd name="connsiteX100" fmla="*/ 9045970 w 12187779"/>
                <a:gd name="connsiteY100" fmla="*/ 150310 h 771854"/>
                <a:gd name="connsiteX101" fmla="*/ 8991898 w 12187779"/>
                <a:gd name="connsiteY101" fmla="*/ 152699 h 771854"/>
                <a:gd name="connsiteX102" fmla="*/ 8937628 w 12187779"/>
                <a:gd name="connsiteY102" fmla="*/ 156879 h 771854"/>
                <a:gd name="connsiteX103" fmla="*/ 8883079 w 12187779"/>
                <a:gd name="connsiteY103" fmla="*/ 162932 h 771854"/>
                <a:gd name="connsiteX104" fmla="*/ 8828251 w 12187779"/>
                <a:gd name="connsiteY104" fmla="*/ 170975 h 771854"/>
                <a:gd name="connsiteX105" fmla="*/ 8773183 w 12187779"/>
                <a:gd name="connsiteY105" fmla="*/ 180969 h 771854"/>
                <a:gd name="connsiteX106" fmla="*/ 8717878 w 12187779"/>
                <a:gd name="connsiteY106" fmla="*/ 192994 h 771854"/>
                <a:gd name="connsiteX107" fmla="*/ 8662332 w 12187779"/>
                <a:gd name="connsiteY107" fmla="*/ 206969 h 771854"/>
                <a:gd name="connsiteX108" fmla="*/ 8606548 w 12187779"/>
                <a:gd name="connsiteY108" fmla="*/ 222896 h 771854"/>
                <a:gd name="connsiteX109" fmla="*/ 8550566 w 12187779"/>
                <a:gd name="connsiteY109" fmla="*/ 240694 h 771854"/>
                <a:gd name="connsiteX110" fmla="*/ 8494304 w 12187779"/>
                <a:gd name="connsiteY110" fmla="*/ 260245 h 771854"/>
                <a:gd name="connsiteX111" fmla="*/ 8437883 w 12187779"/>
                <a:gd name="connsiteY111" fmla="*/ 281387 h 771854"/>
                <a:gd name="connsiteX112" fmla="*/ 8381224 w 12187779"/>
                <a:gd name="connsiteY112" fmla="*/ 303924 h 771854"/>
                <a:gd name="connsiteX113" fmla="*/ 8324365 w 12187779"/>
                <a:gd name="connsiteY113" fmla="*/ 327615 h 771854"/>
                <a:gd name="connsiteX114" fmla="*/ 8267307 w 12187779"/>
                <a:gd name="connsiteY114" fmla="*/ 352222 h 771854"/>
                <a:gd name="connsiteX115" fmla="*/ 8210050 w 12187779"/>
                <a:gd name="connsiteY115" fmla="*/ 377426 h 771854"/>
                <a:gd name="connsiteX116" fmla="*/ 8152594 w 12187779"/>
                <a:gd name="connsiteY116" fmla="*/ 402790 h 771854"/>
                <a:gd name="connsiteX117" fmla="*/ 8094939 w 12187779"/>
                <a:gd name="connsiteY117" fmla="*/ 427994 h 771854"/>
                <a:gd name="connsiteX118" fmla="*/ 8037124 w 12187779"/>
                <a:gd name="connsiteY118" fmla="*/ 452442 h 771854"/>
                <a:gd name="connsiteX119" fmla="*/ 7979150 w 12187779"/>
                <a:gd name="connsiteY119" fmla="*/ 476173 h 771854"/>
                <a:gd name="connsiteX120" fmla="*/ 7920978 w 12187779"/>
                <a:gd name="connsiteY120" fmla="*/ 500183 h 771854"/>
                <a:gd name="connsiteX121" fmla="*/ 7862646 w 12187779"/>
                <a:gd name="connsiteY121" fmla="*/ 524192 h 771854"/>
                <a:gd name="connsiteX122" fmla="*/ 7804194 w 12187779"/>
                <a:gd name="connsiteY122" fmla="*/ 547645 h 771854"/>
                <a:gd name="connsiteX123" fmla="*/ 7745544 w 12187779"/>
                <a:gd name="connsiteY123" fmla="*/ 570221 h 771854"/>
                <a:gd name="connsiteX124" fmla="*/ 7686774 w 12187779"/>
                <a:gd name="connsiteY124" fmla="*/ 591443 h 771854"/>
                <a:gd name="connsiteX125" fmla="*/ 7627844 w 12187779"/>
                <a:gd name="connsiteY125" fmla="*/ 610994 h 771854"/>
                <a:gd name="connsiteX126" fmla="*/ 7568756 w 12187779"/>
                <a:gd name="connsiteY126" fmla="*/ 628513 h 771854"/>
                <a:gd name="connsiteX127" fmla="*/ 7509587 w 12187779"/>
                <a:gd name="connsiteY127" fmla="*/ 643683 h 771854"/>
                <a:gd name="connsiteX128" fmla="*/ 7450260 w 12187779"/>
                <a:gd name="connsiteY128" fmla="*/ 656226 h 771854"/>
                <a:gd name="connsiteX129" fmla="*/ 7390813 w 12187779"/>
                <a:gd name="connsiteY129" fmla="*/ 665941 h 771854"/>
                <a:gd name="connsiteX130" fmla="*/ 7331286 w 12187779"/>
                <a:gd name="connsiteY130" fmla="*/ 672630 h 771854"/>
                <a:gd name="connsiteX131" fmla="*/ 7271601 w 12187779"/>
                <a:gd name="connsiteY131" fmla="*/ 676095 h 771854"/>
                <a:gd name="connsiteX132" fmla="*/ 7211835 w 12187779"/>
                <a:gd name="connsiteY132" fmla="*/ 676294 h 771854"/>
                <a:gd name="connsiteX133" fmla="*/ 7151990 w 12187779"/>
                <a:gd name="connsiteY133" fmla="*/ 673108 h 771854"/>
                <a:gd name="connsiteX134" fmla="*/ 7092025 w 12187779"/>
                <a:gd name="connsiteY134" fmla="*/ 666578 h 771854"/>
                <a:gd name="connsiteX135" fmla="*/ 7031981 w 12187779"/>
                <a:gd name="connsiteY135" fmla="*/ 656743 h 771854"/>
                <a:gd name="connsiteX136" fmla="*/ 6971817 w 12187779"/>
                <a:gd name="connsiteY136" fmla="*/ 643683 h 771854"/>
                <a:gd name="connsiteX137" fmla="*/ 6911614 w 12187779"/>
                <a:gd name="connsiteY137" fmla="*/ 627597 h 771854"/>
                <a:gd name="connsiteX138" fmla="*/ 6851331 w 12187779"/>
                <a:gd name="connsiteY138" fmla="*/ 608644 h 771854"/>
                <a:gd name="connsiteX139" fmla="*/ 6791008 w 12187779"/>
                <a:gd name="connsiteY139" fmla="*/ 587183 h 771854"/>
                <a:gd name="connsiteX140" fmla="*/ 6730566 w 12187779"/>
                <a:gd name="connsiteY140" fmla="*/ 563532 h 771854"/>
                <a:gd name="connsiteX141" fmla="*/ 6670123 w 12187779"/>
                <a:gd name="connsiteY141" fmla="*/ 538088 h 771854"/>
                <a:gd name="connsiteX142" fmla="*/ 6609601 w 12187779"/>
                <a:gd name="connsiteY142" fmla="*/ 511371 h 771854"/>
                <a:gd name="connsiteX143" fmla="*/ 6549000 w 12187779"/>
                <a:gd name="connsiteY143" fmla="*/ 483857 h 771854"/>
                <a:gd name="connsiteX144" fmla="*/ 6488398 w 12187779"/>
                <a:gd name="connsiteY144" fmla="*/ 456304 h 771854"/>
                <a:gd name="connsiteX145" fmla="*/ 6427796 w 12187779"/>
                <a:gd name="connsiteY145" fmla="*/ 429268 h 771854"/>
                <a:gd name="connsiteX146" fmla="*/ 6367115 w 12187779"/>
                <a:gd name="connsiteY146" fmla="*/ 403626 h 771854"/>
                <a:gd name="connsiteX147" fmla="*/ 6306434 w 12187779"/>
                <a:gd name="connsiteY147" fmla="*/ 380174 h 771854"/>
                <a:gd name="connsiteX148" fmla="*/ 6245713 w 12187779"/>
                <a:gd name="connsiteY148" fmla="*/ 359867 h 771854"/>
                <a:gd name="connsiteX149" fmla="*/ 6184952 w 12187779"/>
                <a:gd name="connsiteY149" fmla="*/ 343661 h 771854"/>
                <a:gd name="connsiteX150" fmla="*/ 6124230 w 12187779"/>
                <a:gd name="connsiteY150" fmla="*/ 332672 h 771854"/>
                <a:gd name="connsiteX151" fmla="*/ 6063509 w 12187779"/>
                <a:gd name="connsiteY151" fmla="*/ 328810 h 771854"/>
                <a:gd name="connsiteX152" fmla="*/ 6002748 w 12187779"/>
                <a:gd name="connsiteY152" fmla="*/ 332752 h 771854"/>
                <a:gd name="connsiteX153" fmla="*/ 5942027 w 12187779"/>
                <a:gd name="connsiteY153" fmla="*/ 343423 h 771854"/>
                <a:gd name="connsiteX154" fmla="*/ 5881346 w 12187779"/>
                <a:gd name="connsiteY154" fmla="*/ 359787 h 771854"/>
                <a:gd name="connsiteX155" fmla="*/ 5820625 w 12187779"/>
                <a:gd name="connsiteY155" fmla="*/ 380930 h 771854"/>
                <a:gd name="connsiteX156" fmla="*/ 5759984 w 12187779"/>
                <a:gd name="connsiteY156" fmla="*/ 405856 h 771854"/>
                <a:gd name="connsiteX157" fmla="*/ 5699342 w 12187779"/>
                <a:gd name="connsiteY157" fmla="*/ 433728 h 771854"/>
                <a:gd name="connsiteX158" fmla="*/ 5638741 w 12187779"/>
                <a:gd name="connsiteY158" fmla="*/ 463710 h 771854"/>
                <a:gd name="connsiteX159" fmla="*/ 5578179 w 12187779"/>
                <a:gd name="connsiteY159" fmla="*/ 494966 h 771854"/>
                <a:gd name="connsiteX160" fmla="*/ 5517657 w 12187779"/>
                <a:gd name="connsiteY160" fmla="*/ 526860 h 771854"/>
                <a:gd name="connsiteX161" fmla="*/ 5457174 w 12187779"/>
                <a:gd name="connsiteY161" fmla="*/ 558674 h 771854"/>
                <a:gd name="connsiteX162" fmla="*/ 5396772 w 12187779"/>
                <a:gd name="connsiteY162" fmla="*/ 589811 h 771854"/>
                <a:gd name="connsiteX163" fmla="*/ 5336409 w 12187779"/>
                <a:gd name="connsiteY163" fmla="*/ 619753 h 771854"/>
                <a:gd name="connsiteX164" fmla="*/ 5276126 w 12187779"/>
                <a:gd name="connsiteY164" fmla="*/ 647984 h 771854"/>
                <a:gd name="connsiteX165" fmla="*/ 5215923 w 12187779"/>
                <a:gd name="connsiteY165" fmla="*/ 674064 h 771854"/>
                <a:gd name="connsiteX166" fmla="*/ 5155799 w 12187779"/>
                <a:gd name="connsiteY166" fmla="*/ 697675 h 771854"/>
                <a:gd name="connsiteX167" fmla="*/ 5095755 w 12187779"/>
                <a:gd name="connsiteY167" fmla="*/ 718420 h 771854"/>
                <a:gd name="connsiteX168" fmla="*/ 5035790 w 12187779"/>
                <a:gd name="connsiteY168" fmla="*/ 736099 h 771854"/>
                <a:gd name="connsiteX169" fmla="*/ 4975905 w 12187779"/>
                <a:gd name="connsiteY169" fmla="*/ 750393 h 771854"/>
                <a:gd name="connsiteX170" fmla="*/ 4916140 w 12187779"/>
                <a:gd name="connsiteY170" fmla="*/ 761224 h 771854"/>
                <a:gd name="connsiteX171" fmla="*/ 4856493 w 12187779"/>
                <a:gd name="connsiteY171" fmla="*/ 768391 h 771854"/>
                <a:gd name="connsiteX172" fmla="*/ 4796927 w 12187779"/>
                <a:gd name="connsiteY172" fmla="*/ 771855 h 771854"/>
                <a:gd name="connsiteX173" fmla="*/ 4737480 w 12187779"/>
                <a:gd name="connsiteY173" fmla="*/ 771536 h 771854"/>
                <a:gd name="connsiteX174" fmla="*/ 4678193 w 12187779"/>
                <a:gd name="connsiteY174" fmla="*/ 767395 h 771854"/>
                <a:gd name="connsiteX175" fmla="*/ 4618985 w 12187779"/>
                <a:gd name="connsiteY175" fmla="*/ 759551 h 771854"/>
                <a:gd name="connsiteX176" fmla="*/ 4559936 w 12187779"/>
                <a:gd name="connsiteY176" fmla="*/ 748004 h 771854"/>
                <a:gd name="connsiteX177" fmla="*/ 4501007 w 12187779"/>
                <a:gd name="connsiteY177" fmla="*/ 732914 h 771854"/>
                <a:gd name="connsiteX178" fmla="*/ 4442236 w 12187779"/>
                <a:gd name="connsiteY178" fmla="*/ 714359 h 771854"/>
                <a:gd name="connsiteX179" fmla="*/ 4383586 w 12187779"/>
                <a:gd name="connsiteY179" fmla="*/ 692579 h 771854"/>
                <a:gd name="connsiteX180" fmla="*/ 4325094 w 12187779"/>
                <a:gd name="connsiteY180" fmla="*/ 667693 h 771854"/>
                <a:gd name="connsiteX181" fmla="*/ 4266762 w 12187779"/>
                <a:gd name="connsiteY181" fmla="*/ 639980 h 771854"/>
                <a:gd name="connsiteX182" fmla="*/ 4208629 w 12187779"/>
                <a:gd name="connsiteY182" fmla="*/ 610038 h 771854"/>
                <a:gd name="connsiteX183" fmla="*/ 4150616 w 12187779"/>
                <a:gd name="connsiteY183" fmla="*/ 584436 h 771854"/>
                <a:gd name="connsiteX184" fmla="*/ 4092801 w 12187779"/>
                <a:gd name="connsiteY184" fmla="*/ 564646 h 771854"/>
                <a:gd name="connsiteX185" fmla="*/ 4035186 w 12187779"/>
                <a:gd name="connsiteY185" fmla="*/ 549795 h 771854"/>
                <a:gd name="connsiteX186" fmla="*/ 3977730 w 12187779"/>
                <a:gd name="connsiteY186" fmla="*/ 539084 h 771854"/>
                <a:gd name="connsiteX187" fmla="*/ 3920473 w 12187779"/>
                <a:gd name="connsiteY187" fmla="*/ 531877 h 771854"/>
                <a:gd name="connsiteX188" fmla="*/ 3863375 w 12187779"/>
                <a:gd name="connsiteY188" fmla="*/ 527417 h 771854"/>
                <a:gd name="connsiteX189" fmla="*/ 3806516 w 12187779"/>
                <a:gd name="connsiteY189" fmla="*/ 525108 h 771854"/>
                <a:gd name="connsiteX190" fmla="*/ 3749856 w 12187779"/>
                <a:gd name="connsiteY190" fmla="*/ 524391 h 771854"/>
                <a:gd name="connsiteX191" fmla="*/ 3693435 w 12187779"/>
                <a:gd name="connsiteY191" fmla="*/ 524750 h 771854"/>
                <a:gd name="connsiteX192" fmla="*/ 3637214 w 12187779"/>
                <a:gd name="connsiteY192" fmla="*/ 525745 h 771854"/>
                <a:gd name="connsiteX193" fmla="*/ 3581191 w 12187779"/>
                <a:gd name="connsiteY193" fmla="*/ 526900 h 771854"/>
                <a:gd name="connsiteX194" fmla="*/ 3525407 w 12187779"/>
                <a:gd name="connsiteY194" fmla="*/ 527895 h 771854"/>
                <a:gd name="connsiteX195" fmla="*/ 3469863 w 12187779"/>
                <a:gd name="connsiteY195" fmla="*/ 528413 h 771854"/>
                <a:gd name="connsiteX196" fmla="*/ 3414556 w 12187779"/>
                <a:gd name="connsiteY196" fmla="*/ 528094 h 771854"/>
                <a:gd name="connsiteX197" fmla="*/ 3359489 w 12187779"/>
                <a:gd name="connsiteY197" fmla="*/ 526780 h 771854"/>
                <a:gd name="connsiteX198" fmla="*/ 3304701 w 12187779"/>
                <a:gd name="connsiteY198" fmla="*/ 524192 h 771854"/>
                <a:gd name="connsiteX199" fmla="*/ 3250112 w 12187779"/>
                <a:gd name="connsiteY199" fmla="*/ 520171 h 771854"/>
                <a:gd name="connsiteX200" fmla="*/ 3195841 w 12187779"/>
                <a:gd name="connsiteY200" fmla="*/ 514557 h 771854"/>
                <a:gd name="connsiteX201" fmla="*/ 3141809 w 12187779"/>
                <a:gd name="connsiteY201" fmla="*/ 507230 h 771854"/>
                <a:gd name="connsiteX202" fmla="*/ 3088056 w 12187779"/>
                <a:gd name="connsiteY202" fmla="*/ 498152 h 771854"/>
                <a:gd name="connsiteX203" fmla="*/ 3034542 w 12187779"/>
                <a:gd name="connsiteY203" fmla="*/ 487202 h 771854"/>
                <a:gd name="connsiteX204" fmla="*/ 2981346 w 12187779"/>
                <a:gd name="connsiteY204" fmla="*/ 474381 h 771854"/>
                <a:gd name="connsiteX205" fmla="*/ 2928429 w 12187779"/>
                <a:gd name="connsiteY205" fmla="*/ 459689 h 771854"/>
                <a:gd name="connsiteX206" fmla="*/ 2875791 w 12187779"/>
                <a:gd name="connsiteY206" fmla="*/ 443125 h 771854"/>
                <a:gd name="connsiteX207" fmla="*/ 2823471 w 12187779"/>
                <a:gd name="connsiteY207" fmla="*/ 424689 h 771854"/>
                <a:gd name="connsiteX208" fmla="*/ 2771470 w 12187779"/>
                <a:gd name="connsiteY208" fmla="*/ 404502 h 771854"/>
                <a:gd name="connsiteX209" fmla="*/ 2719748 w 12187779"/>
                <a:gd name="connsiteY209" fmla="*/ 382563 h 771854"/>
                <a:gd name="connsiteX210" fmla="*/ 2668344 w 12187779"/>
                <a:gd name="connsiteY210" fmla="*/ 358991 h 771854"/>
                <a:gd name="connsiteX211" fmla="*/ 2617259 w 12187779"/>
                <a:gd name="connsiteY211" fmla="*/ 333867 h 771854"/>
                <a:gd name="connsiteX212" fmla="*/ 2566492 w 12187779"/>
                <a:gd name="connsiteY212" fmla="*/ 307308 h 771854"/>
                <a:gd name="connsiteX213" fmla="*/ 2516083 w 12187779"/>
                <a:gd name="connsiteY213" fmla="*/ 279397 h 771854"/>
                <a:gd name="connsiteX214" fmla="*/ 2465954 w 12187779"/>
                <a:gd name="connsiteY214" fmla="*/ 250330 h 771854"/>
                <a:gd name="connsiteX215" fmla="*/ 2416222 w 12187779"/>
                <a:gd name="connsiteY215" fmla="*/ 220189 h 771854"/>
                <a:gd name="connsiteX216" fmla="*/ 2366809 w 12187779"/>
                <a:gd name="connsiteY216" fmla="*/ 189131 h 771854"/>
                <a:gd name="connsiteX217" fmla="*/ 2317754 w 12187779"/>
                <a:gd name="connsiteY217" fmla="*/ 157477 h 771854"/>
                <a:gd name="connsiteX218" fmla="*/ 2269058 w 12187779"/>
                <a:gd name="connsiteY218" fmla="*/ 127813 h 771854"/>
                <a:gd name="connsiteX219" fmla="*/ 2220720 w 12187779"/>
                <a:gd name="connsiteY219" fmla="*/ 101335 h 771854"/>
                <a:gd name="connsiteX220" fmla="*/ 2172740 w 12187779"/>
                <a:gd name="connsiteY220" fmla="*/ 78002 h 771854"/>
                <a:gd name="connsiteX221" fmla="*/ 2125159 w 12187779"/>
                <a:gd name="connsiteY221" fmla="*/ 57854 h 771854"/>
                <a:gd name="connsiteX222" fmla="*/ 2077936 w 12187779"/>
                <a:gd name="connsiteY222" fmla="*/ 40813 h 771854"/>
                <a:gd name="connsiteX223" fmla="*/ 2031111 w 12187779"/>
                <a:gd name="connsiteY223" fmla="*/ 26877 h 771854"/>
                <a:gd name="connsiteX224" fmla="*/ 1984644 w 12187779"/>
                <a:gd name="connsiteY224" fmla="*/ 15927 h 771854"/>
                <a:gd name="connsiteX225" fmla="*/ 1938616 w 12187779"/>
                <a:gd name="connsiteY225" fmla="*/ 7884 h 771854"/>
                <a:gd name="connsiteX226" fmla="*/ 1892945 w 12187779"/>
                <a:gd name="connsiteY226" fmla="*/ 2628 h 771854"/>
                <a:gd name="connsiteX227" fmla="*/ 1847713 w 12187779"/>
                <a:gd name="connsiteY227" fmla="*/ 40 h 771854"/>
                <a:gd name="connsiteX228" fmla="*/ 1802879 w 12187779"/>
                <a:gd name="connsiteY228" fmla="*/ 0 h 771854"/>
                <a:gd name="connsiteX229" fmla="*/ 1758443 w 12187779"/>
                <a:gd name="connsiteY229" fmla="*/ 2349 h 771854"/>
                <a:gd name="connsiteX230" fmla="*/ 1714445 w 12187779"/>
                <a:gd name="connsiteY230" fmla="*/ 6928 h 771854"/>
                <a:gd name="connsiteX231" fmla="*/ 1670885 w 12187779"/>
                <a:gd name="connsiteY231" fmla="*/ 13578 h 771854"/>
                <a:gd name="connsiteX232" fmla="*/ 1627724 w 12187779"/>
                <a:gd name="connsiteY232" fmla="*/ 22138 h 771854"/>
                <a:gd name="connsiteX233" fmla="*/ 1585000 w 12187779"/>
                <a:gd name="connsiteY233" fmla="*/ 32411 h 771854"/>
                <a:gd name="connsiteX234" fmla="*/ 1542754 w 12187779"/>
                <a:gd name="connsiteY234" fmla="*/ 44277 h 771854"/>
                <a:gd name="connsiteX235" fmla="*/ 1500946 w 12187779"/>
                <a:gd name="connsiteY235" fmla="*/ 57496 h 771854"/>
                <a:gd name="connsiteX236" fmla="*/ 1459576 w 12187779"/>
                <a:gd name="connsiteY236" fmla="*/ 71950 h 771854"/>
                <a:gd name="connsiteX237" fmla="*/ 1418684 w 12187779"/>
                <a:gd name="connsiteY237" fmla="*/ 87438 h 771854"/>
                <a:gd name="connsiteX238" fmla="*/ 1378230 w 12187779"/>
                <a:gd name="connsiteY238" fmla="*/ 103803 h 771854"/>
                <a:gd name="connsiteX239" fmla="*/ 1338253 w 12187779"/>
                <a:gd name="connsiteY239" fmla="*/ 120885 h 771854"/>
                <a:gd name="connsiteX240" fmla="*/ 1298755 w 12187779"/>
                <a:gd name="connsiteY240" fmla="*/ 138484 h 771854"/>
                <a:gd name="connsiteX241" fmla="*/ 1259734 w 12187779"/>
                <a:gd name="connsiteY241" fmla="*/ 156521 h 771854"/>
                <a:gd name="connsiteX242" fmla="*/ 1221231 w 12187779"/>
                <a:gd name="connsiteY242" fmla="*/ 174718 h 771854"/>
                <a:gd name="connsiteX243" fmla="*/ 1183205 w 12187779"/>
                <a:gd name="connsiteY243" fmla="*/ 193073 h 771854"/>
                <a:gd name="connsiteX244" fmla="*/ 1145618 w 12187779"/>
                <a:gd name="connsiteY244" fmla="*/ 211309 h 771854"/>
                <a:gd name="connsiteX245" fmla="*/ 1108588 w 12187779"/>
                <a:gd name="connsiteY245" fmla="*/ 229386 h 771854"/>
                <a:gd name="connsiteX246" fmla="*/ 1072076 w 12187779"/>
                <a:gd name="connsiteY246" fmla="*/ 247145 h 771854"/>
                <a:gd name="connsiteX247" fmla="*/ 1036041 w 12187779"/>
                <a:gd name="connsiteY247" fmla="*/ 264465 h 771854"/>
                <a:gd name="connsiteX248" fmla="*/ 1000524 w 12187779"/>
                <a:gd name="connsiteY248" fmla="*/ 281268 h 771854"/>
                <a:gd name="connsiteX249" fmla="*/ 965525 w 12187779"/>
                <a:gd name="connsiteY249" fmla="*/ 297394 h 771854"/>
                <a:gd name="connsiteX250" fmla="*/ 931083 w 12187779"/>
                <a:gd name="connsiteY250" fmla="*/ 312803 h 771854"/>
                <a:gd name="connsiteX251" fmla="*/ 897159 w 12187779"/>
                <a:gd name="connsiteY251" fmla="*/ 327416 h 771854"/>
                <a:gd name="connsiteX252" fmla="*/ 863793 w 12187779"/>
                <a:gd name="connsiteY252" fmla="*/ 341113 h 771854"/>
                <a:gd name="connsiteX253" fmla="*/ 830943 w 12187779"/>
                <a:gd name="connsiteY253" fmla="*/ 353855 h 771854"/>
                <a:gd name="connsiteX254" fmla="*/ 798652 w 12187779"/>
                <a:gd name="connsiteY254" fmla="*/ 365561 h 771854"/>
                <a:gd name="connsiteX255" fmla="*/ 766917 w 12187779"/>
                <a:gd name="connsiteY255" fmla="*/ 376232 h 771854"/>
                <a:gd name="connsiteX256" fmla="*/ 735741 w 12187779"/>
                <a:gd name="connsiteY256" fmla="*/ 385788 h 771854"/>
                <a:gd name="connsiteX257" fmla="*/ 705121 w 12187779"/>
                <a:gd name="connsiteY257" fmla="*/ 394189 h 771854"/>
                <a:gd name="connsiteX258" fmla="*/ 675099 w 12187779"/>
                <a:gd name="connsiteY258" fmla="*/ 401436 h 771854"/>
                <a:gd name="connsiteX259" fmla="*/ 645635 w 12187779"/>
                <a:gd name="connsiteY259" fmla="*/ 407528 h 771854"/>
                <a:gd name="connsiteX260" fmla="*/ 616767 w 12187779"/>
                <a:gd name="connsiteY260" fmla="*/ 412426 h 771854"/>
                <a:gd name="connsiteX261" fmla="*/ 588497 w 12187779"/>
                <a:gd name="connsiteY261" fmla="*/ 416129 h 771854"/>
                <a:gd name="connsiteX262" fmla="*/ 560784 w 12187779"/>
                <a:gd name="connsiteY262" fmla="*/ 418677 h 771854"/>
                <a:gd name="connsiteX263" fmla="*/ 533669 w 12187779"/>
                <a:gd name="connsiteY263" fmla="*/ 420031 h 771854"/>
                <a:gd name="connsiteX264" fmla="*/ 507190 w 12187779"/>
                <a:gd name="connsiteY264" fmla="*/ 420309 h 771854"/>
                <a:gd name="connsiteX265" fmla="*/ 481309 w 12187779"/>
                <a:gd name="connsiteY265" fmla="*/ 419433 h 771854"/>
                <a:gd name="connsiteX266" fmla="*/ 456025 w 12187779"/>
                <a:gd name="connsiteY266" fmla="*/ 417482 h 771854"/>
                <a:gd name="connsiteX267" fmla="*/ 431379 w 12187779"/>
                <a:gd name="connsiteY267" fmla="*/ 414496 h 771854"/>
                <a:gd name="connsiteX268" fmla="*/ 407329 w 12187779"/>
                <a:gd name="connsiteY268" fmla="*/ 411032 h 771854"/>
                <a:gd name="connsiteX269" fmla="*/ 383956 w 12187779"/>
                <a:gd name="connsiteY269" fmla="*/ 407568 h 771854"/>
                <a:gd name="connsiteX270" fmla="*/ 361181 w 12187779"/>
                <a:gd name="connsiteY270" fmla="*/ 404024 h 771854"/>
                <a:gd name="connsiteX271" fmla="*/ 339043 w 12187779"/>
                <a:gd name="connsiteY271" fmla="*/ 400441 h 771854"/>
                <a:gd name="connsiteX272" fmla="*/ 317581 w 12187779"/>
                <a:gd name="connsiteY272" fmla="*/ 396897 h 771854"/>
                <a:gd name="connsiteX273" fmla="*/ 296757 w 12187779"/>
                <a:gd name="connsiteY273" fmla="*/ 393353 h 771854"/>
                <a:gd name="connsiteX274" fmla="*/ 276570 w 12187779"/>
                <a:gd name="connsiteY274" fmla="*/ 389849 h 771854"/>
                <a:gd name="connsiteX275" fmla="*/ 257099 w 12187779"/>
                <a:gd name="connsiteY275" fmla="*/ 386425 h 771854"/>
                <a:gd name="connsiteX276" fmla="*/ 238226 w 12187779"/>
                <a:gd name="connsiteY276" fmla="*/ 383041 h 771854"/>
                <a:gd name="connsiteX277" fmla="*/ 220069 w 12187779"/>
                <a:gd name="connsiteY277" fmla="*/ 379736 h 771854"/>
                <a:gd name="connsiteX278" fmla="*/ 202589 w 12187779"/>
                <a:gd name="connsiteY278" fmla="*/ 376511 h 771854"/>
                <a:gd name="connsiteX279" fmla="*/ 185787 w 12187779"/>
                <a:gd name="connsiteY279" fmla="*/ 373365 h 771854"/>
                <a:gd name="connsiteX280" fmla="*/ 169701 w 12187779"/>
                <a:gd name="connsiteY280" fmla="*/ 370379 h 771854"/>
                <a:gd name="connsiteX281" fmla="*/ 154251 w 12187779"/>
                <a:gd name="connsiteY281" fmla="*/ 367472 h 771854"/>
                <a:gd name="connsiteX282" fmla="*/ 139519 w 12187779"/>
                <a:gd name="connsiteY282" fmla="*/ 364685 h 771854"/>
                <a:gd name="connsiteX283" fmla="*/ 125543 w 12187779"/>
                <a:gd name="connsiteY283" fmla="*/ 362017 h 771854"/>
                <a:gd name="connsiteX284" fmla="*/ 112205 w 12187779"/>
                <a:gd name="connsiteY284" fmla="*/ 359469 h 771854"/>
                <a:gd name="connsiteX285" fmla="*/ 99622 w 12187779"/>
                <a:gd name="connsiteY285" fmla="*/ 357040 h 771854"/>
                <a:gd name="connsiteX286" fmla="*/ 87757 w 12187779"/>
                <a:gd name="connsiteY286" fmla="*/ 354770 h 771854"/>
                <a:gd name="connsiteX287" fmla="*/ 76608 w 12187779"/>
                <a:gd name="connsiteY287" fmla="*/ 352620 h 771854"/>
                <a:gd name="connsiteX288" fmla="*/ 66216 w 12187779"/>
                <a:gd name="connsiteY288" fmla="*/ 350629 h 771854"/>
                <a:gd name="connsiteX289" fmla="*/ 56540 w 12187779"/>
                <a:gd name="connsiteY289" fmla="*/ 348798 h 771854"/>
                <a:gd name="connsiteX290" fmla="*/ 47621 w 12187779"/>
                <a:gd name="connsiteY290" fmla="*/ 347046 h 771854"/>
                <a:gd name="connsiteX291" fmla="*/ 39459 w 12187779"/>
                <a:gd name="connsiteY291" fmla="*/ 345493 h 771854"/>
                <a:gd name="connsiteX292" fmla="*/ 32013 w 12187779"/>
                <a:gd name="connsiteY292" fmla="*/ 344060 h 771854"/>
                <a:gd name="connsiteX293" fmla="*/ 25364 w 12187779"/>
                <a:gd name="connsiteY293" fmla="*/ 342785 h 771854"/>
                <a:gd name="connsiteX294" fmla="*/ 19431 w 12187779"/>
                <a:gd name="connsiteY294" fmla="*/ 341631 h 771854"/>
                <a:gd name="connsiteX295" fmla="*/ 14334 w 12187779"/>
                <a:gd name="connsiteY295" fmla="*/ 340675 h 771854"/>
                <a:gd name="connsiteX296" fmla="*/ 9954 w 12187779"/>
                <a:gd name="connsiteY296" fmla="*/ 339799 h 771854"/>
                <a:gd name="connsiteX297" fmla="*/ 6371 w 12187779"/>
                <a:gd name="connsiteY297" fmla="*/ 339122 h 771854"/>
                <a:gd name="connsiteX298" fmla="*/ 3584 w 12187779"/>
                <a:gd name="connsiteY298" fmla="*/ 338605 h 771854"/>
                <a:gd name="connsiteX299" fmla="*/ 1593 w 12187779"/>
                <a:gd name="connsiteY299" fmla="*/ 338207 h 771854"/>
                <a:gd name="connsiteX300" fmla="*/ 398 w 12187779"/>
                <a:gd name="connsiteY300" fmla="*/ 337968 h 771854"/>
                <a:gd name="connsiteX301" fmla="*/ 0 w 12187779"/>
                <a:gd name="connsiteY301" fmla="*/ 337888 h 77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771854">
                  <a:moveTo>
                    <a:pt x="12187780" y="287997"/>
                  </a:moveTo>
                  <a:lnTo>
                    <a:pt x="12187381" y="287918"/>
                  </a:lnTo>
                  <a:lnTo>
                    <a:pt x="12186226" y="287758"/>
                  </a:lnTo>
                  <a:lnTo>
                    <a:pt x="12184116" y="287480"/>
                  </a:lnTo>
                  <a:lnTo>
                    <a:pt x="12181369" y="287042"/>
                  </a:lnTo>
                  <a:lnTo>
                    <a:pt x="12177825" y="286524"/>
                  </a:lnTo>
                  <a:lnTo>
                    <a:pt x="12173365" y="285887"/>
                  </a:lnTo>
                  <a:lnTo>
                    <a:pt x="12168269" y="285130"/>
                  </a:lnTo>
                  <a:lnTo>
                    <a:pt x="12162376" y="284254"/>
                  </a:lnTo>
                  <a:lnTo>
                    <a:pt x="12155687" y="283339"/>
                  </a:lnTo>
                  <a:lnTo>
                    <a:pt x="12148360" y="282263"/>
                  </a:lnTo>
                  <a:lnTo>
                    <a:pt x="12140079" y="281149"/>
                  </a:lnTo>
                  <a:lnTo>
                    <a:pt x="12131200" y="279954"/>
                  </a:lnTo>
                  <a:lnTo>
                    <a:pt x="12121484" y="278680"/>
                  </a:lnTo>
                  <a:lnTo>
                    <a:pt x="12111132" y="277326"/>
                  </a:lnTo>
                  <a:lnTo>
                    <a:pt x="12100023" y="275933"/>
                  </a:lnTo>
                  <a:lnTo>
                    <a:pt x="12088077" y="274539"/>
                  </a:lnTo>
                  <a:lnTo>
                    <a:pt x="12075496" y="273106"/>
                  </a:lnTo>
                  <a:lnTo>
                    <a:pt x="12062276" y="271672"/>
                  </a:lnTo>
                  <a:lnTo>
                    <a:pt x="12048260" y="270239"/>
                  </a:lnTo>
                  <a:lnTo>
                    <a:pt x="12033448" y="268885"/>
                  </a:lnTo>
                  <a:lnTo>
                    <a:pt x="12018119" y="267571"/>
                  </a:lnTo>
                  <a:lnTo>
                    <a:pt x="12001992" y="266337"/>
                  </a:lnTo>
                  <a:lnTo>
                    <a:pt x="11985110" y="265262"/>
                  </a:lnTo>
                  <a:lnTo>
                    <a:pt x="11967671" y="264306"/>
                  </a:lnTo>
                  <a:lnTo>
                    <a:pt x="11949474" y="263589"/>
                  </a:lnTo>
                  <a:lnTo>
                    <a:pt x="11930601" y="263111"/>
                  </a:lnTo>
                  <a:lnTo>
                    <a:pt x="11911210" y="262912"/>
                  </a:lnTo>
                  <a:lnTo>
                    <a:pt x="11891023" y="263072"/>
                  </a:lnTo>
                  <a:lnTo>
                    <a:pt x="11870198" y="263629"/>
                  </a:lnTo>
                  <a:lnTo>
                    <a:pt x="11848736" y="264624"/>
                  </a:lnTo>
                  <a:lnTo>
                    <a:pt x="11826599" y="266217"/>
                  </a:lnTo>
                  <a:lnTo>
                    <a:pt x="11803783" y="268407"/>
                  </a:lnTo>
                  <a:lnTo>
                    <a:pt x="11780450" y="270836"/>
                  </a:lnTo>
                  <a:lnTo>
                    <a:pt x="11756361" y="273344"/>
                  </a:lnTo>
                  <a:lnTo>
                    <a:pt x="11731714" y="275972"/>
                  </a:lnTo>
                  <a:lnTo>
                    <a:pt x="11706430" y="278680"/>
                  </a:lnTo>
                  <a:lnTo>
                    <a:pt x="11680509" y="281427"/>
                  </a:lnTo>
                  <a:lnTo>
                    <a:pt x="11654031" y="284254"/>
                  </a:lnTo>
                  <a:lnTo>
                    <a:pt x="11626915" y="287121"/>
                  </a:lnTo>
                  <a:lnTo>
                    <a:pt x="11599283" y="290028"/>
                  </a:lnTo>
                  <a:lnTo>
                    <a:pt x="11570972" y="292974"/>
                  </a:lnTo>
                  <a:lnTo>
                    <a:pt x="11542145" y="295881"/>
                  </a:lnTo>
                  <a:lnTo>
                    <a:pt x="11512680" y="298827"/>
                  </a:lnTo>
                  <a:lnTo>
                    <a:pt x="11482658" y="301694"/>
                  </a:lnTo>
                  <a:lnTo>
                    <a:pt x="11451999" y="304521"/>
                  </a:lnTo>
                  <a:lnTo>
                    <a:pt x="11420822" y="307269"/>
                  </a:lnTo>
                  <a:lnTo>
                    <a:pt x="11389128" y="309976"/>
                  </a:lnTo>
                  <a:lnTo>
                    <a:pt x="11356757" y="312524"/>
                  </a:lnTo>
                  <a:lnTo>
                    <a:pt x="11324026" y="314914"/>
                  </a:lnTo>
                  <a:lnTo>
                    <a:pt x="11290580" y="317183"/>
                  </a:lnTo>
                  <a:lnTo>
                    <a:pt x="11256656" y="319254"/>
                  </a:lnTo>
                  <a:lnTo>
                    <a:pt x="11222215" y="321125"/>
                  </a:lnTo>
                  <a:lnTo>
                    <a:pt x="11187215" y="322757"/>
                  </a:lnTo>
                  <a:lnTo>
                    <a:pt x="11151739" y="324111"/>
                  </a:lnTo>
                  <a:lnTo>
                    <a:pt x="11115704" y="325226"/>
                  </a:lnTo>
                  <a:lnTo>
                    <a:pt x="11079151" y="325983"/>
                  </a:lnTo>
                  <a:lnTo>
                    <a:pt x="11042082" y="326460"/>
                  </a:lnTo>
                  <a:lnTo>
                    <a:pt x="11004574" y="326580"/>
                  </a:lnTo>
                  <a:lnTo>
                    <a:pt x="10966469" y="326301"/>
                  </a:lnTo>
                  <a:lnTo>
                    <a:pt x="10927966" y="325704"/>
                  </a:lnTo>
                  <a:lnTo>
                    <a:pt x="10889024" y="324669"/>
                  </a:lnTo>
                  <a:lnTo>
                    <a:pt x="10849486" y="323195"/>
                  </a:lnTo>
                  <a:lnTo>
                    <a:pt x="10809510" y="321324"/>
                  </a:lnTo>
                  <a:lnTo>
                    <a:pt x="10769016" y="319055"/>
                  </a:lnTo>
                  <a:lnTo>
                    <a:pt x="10728164" y="316307"/>
                  </a:lnTo>
                  <a:lnTo>
                    <a:pt x="10686754" y="313162"/>
                  </a:lnTo>
                  <a:lnTo>
                    <a:pt x="10644946" y="309618"/>
                  </a:lnTo>
                  <a:lnTo>
                    <a:pt x="10602780" y="305636"/>
                  </a:lnTo>
                  <a:lnTo>
                    <a:pt x="10560056" y="301256"/>
                  </a:lnTo>
                  <a:lnTo>
                    <a:pt x="10516814" y="296558"/>
                  </a:lnTo>
                  <a:lnTo>
                    <a:pt x="10473334" y="291501"/>
                  </a:lnTo>
                  <a:lnTo>
                    <a:pt x="10429296" y="286166"/>
                  </a:lnTo>
                  <a:lnTo>
                    <a:pt x="10384900" y="280631"/>
                  </a:lnTo>
                  <a:lnTo>
                    <a:pt x="10340106" y="274897"/>
                  </a:lnTo>
                  <a:lnTo>
                    <a:pt x="10294754" y="269044"/>
                  </a:lnTo>
                  <a:lnTo>
                    <a:pt x="10249164" y="263231"/>
                  </a:lnTo>
                  <a:lnTo>
                    <a:pt x="10203056" y="257457"/>
                  </a:lnTo>
                  <a:lnTo>
                    <a:pt x="10156668" y="251883"/>
                  </a:lnTo>
                  <a:lnTo>
                    <a:pt x="10109764" y="246627"/>
                  </a:lnTo>
                  <a:lnTo>
                    <a:pt x="10062621" y="241809"/>
                  </a:lnTo>
                  <a:lnTo>
                    <a:pt x="10015039" y="237589"/>
                  </a:lnTo>
                  <a:lnTo>
                    <a:pt x="9967100" y="234164"/>
                  </a:lnTo>
                  <a:lnTo>
                    <a:pt x="9918761" y="231696"/>
                  </a:lnTo>
                  <a:lnTo>
                    <a:pt x="9869985" y="229307"/>
                  </a:lnTo>
                  <a:lnTo>
                    <a:pt x="9820930" y="225604"/>
                  </a:lnTo>
                  <a:lnTo>
                    <a:pt x="9771518" y="220746"/>
                  </a:lnTo>
                  <a:lnTo>
                    <a:pt x="9721786" y="215012"/>
                  </a:lnTo>
                  <a:lnTo>
                    <a:pt x="9671696" y="208562"/>
                  </a:lnTo>
                  <a:lnTo>
                    <a:pt x="9621248" y="201594"/>
                  </a:lnTo>
                  <a:lnTo>
                    <a:pt x="9570481" y="194307"/>
                  </a:lnTo>
                  <a:lnTo>
                    <a:pt x="9519395" y="186981"/>
                  </a:lnTo>
                  <a:lnTo>
                    <a:pt x="9467992" y="179774"/>
                  </a:lnTo>
                  <a:lnTo>
                    <a:pt x="9416309" y="172926"/>
                  </a:lnTo>
                  <a:lnTo>
                    <a:pt x="9364268" y="166595"/>
                  </a:lnTo>
                  <a:lnTo>
                    <a:pt x="9311949" y="160981"/>
                  </a:lnTo>
                  <a:lnTo>
                    <a:pt x="9259311" y="156322"/>
                  </a:lnTo>
                  <a:lnTo>
                    <a:pt x="9206394" y="152738"/>
                  </a:lnTo>
                  <a:lnTo>
                    <a:pt x="9153198" y="150469"/>
                  </a:lnTo>
                  <a:lnTo>
                    <a:pt x="9099723" y="149593"/>
                  </a:lnTo>
                  <a:lnTo>
                    <a:pt x="9045970" y="150310"/>
                  </a:lnTo>
                  <a:lnTo>
                    <a:pt x="8991898" y="152699"/>
                  </a:lnTo>
                  <a:lnTo>
                    <a:pt x="8937628" y="156879"/>
                  </a:lnTo>
                  <a:lnTo>
                    <a:pt x="8883079" y="162932"/>
                  </a:lnTo>
                  <a:lnTo>
                    <a:pt x="8828251" y="170975"/>
                  </a:lnTo>
                  <a:lnTo>
                    <a:pt x="8773183" y="180969"/>
                  </a:lnTo>
                  <a:lnTo>
                    <a:pt x="8717878" y="192994"/>
                  </a:lnTo>
                  <a:lnTo>
                    <a:pt x="8662332" y="206969"/>
                  </a:lnTo>
                  <a:lnTo>
                    <a:pt x="8606548" y="222896"/>
                  </a:lnTo>
                  <a:lnTo>
                    <a:pt x="8550566" y="240694"/>
                  </a:lnTo>
                  <a:lnTo>
                    <a:pt x="8494304" y="260245"/>
                  </a:lnTo>
                  <a:lnTo>
                    <a:pt x="8437883" y="281387"/>
                  </a:lnTo>
                  <a:lnTo>
                    <a:pt x="8381224" y="303924"/>
                  </a:lnTo>
                  <a:lnTo>
                    <a:pt x="8324365" y="327615"/>
                  </a:lnTo>
                  <a:lnTo>
                    <a:pt x="8267307" y="352222"/>
                  </a:lnTo>
                  <a:lnTo>
                    <a:pt x="8210050" y="377426"/>
                  </a:lnTo>
                  <a:lnTo>
                    <a:pt x="8152594" y="402790"/>
                  </a:lnTo>
                  <a:lnTo>
                    <a:pt x="8094939" y="427994"/>
                  </a:lnTo>
                  <a:lnTo>
                    <a:pt x="8037124" y="452442"/>
                  </a:lnTo>
                  <a:lnTo>
                    <a:pt x="7979150" y="476173"/>
                  </a:lnTo>
                  <a:lnTo>
                    <a:pt x="7920978" y="500183"/>
                  </a:lnTo>
                  <a:lnTo>
                    <a:pt x="7862646" y="524192"/>
                  </a:lnTo>
                  <a:lnTo>
                    <a:pt x="7804194" y="547645"/>
                  </a:lnTo>
                  <a:lnTo>
                    <a:pt x="7745544" y="570221"/>
                  </a:lnTo>
                  <a:lnTo>
                    <a:pt x="7686774" y="591443"/>
                  </a:lnTo>
                  <a:lnTo>
                    <a:pt x="7627844" y="610994"/>
                  </a:lnTo>
                  <a:lnTo>
                    <a:pt x="7568756" y="628513"/>
                  </a:lnTo>
                  <a:lnTo>
                    <a:pt x="7509587" y="643683"/>
                  </a:lnTo>
                  <a:lnTo>
                    <a:pt x="7450260" y="656226"/>
                  </a:lnTo>
                  <a:lnTo>
                    <a:pt x="7390813" y="665941"/>
                  </a:lnTo>
                  <a:lnTo>
                    <a:pt x="7331286" y="672630"/>
                  </a:lnTo>
                  <a:lnTo>
                    <a:pt x="7271601" y="676095"/>
                  </a:lnTo>
                  <a:lnTo>
                    <a:pt x="7211835" y="676294"/>
                  </a:lnTo>
                  <a:lnTo>
                    <a:pt x="7151990" y="673108"/>
                  </a:lnTo>
                  <a:lnTo>
                    <a:pt x="7092025" y="666578"/>
                  </a:lnTo>
                  <a:lnTo>
                    <a:pt x="7031981" y="656743"/>
                  </a:lnTo>
                  <a:lnTo>
                    <a:pt x="6971817" y="643683"/>
                  </a:lnTo>
                  <a:lnTo>
                    <a:pt x="6911614" y="627597"/>
                  </a:lnTo>
                  <a:lnTo>
                    <a:pt x="6851331" y="608644"/>
                  </a:lnTo>
                  <a:lnTo>
                    <a:pt x="6791008" y="587183"/>
                  </a:lnTo>
                  <a:lnTo>
                    <a:pt x="6730566" y="563532"/>
                  </a:lnTo>
                  <a:lnTo>
                    <a:pt x="6670123" y="538088"/>
                  </a:lnTo>
                  <a:lnTo>
                    <a:pt x="6609601" y="511371"/>
                  </a:lnTo>
                  <a:lnTo>
                    <a:pt x="6549000" y="483857"/>
                  </a:lnTo>
                  <a:lnTo>
                    <a:pt x="6488398" y="456304"/>
                  </a:lnTo>
                  <a:lnTo>
                    <a:pt x="6427796" y="429268"/>
                  </a:lnTo>
                  <a:lnTo>
                    <a:pt x="6367115" y="403626"/>
                  </a:lnTo>
                  <a:lnTo>
                    <a:pt x="6306434" y="380174"/>
                  </a:lnTo>
                  <a:lnTo>
                    <a:pt x="6245713" y="359867"/>
                  </a:lnTo>
                  <a:lnTo>
                    <a:pt x="6184952" y="343661"/>
                  </a:lnTo>
                  <a:lnTo>
                    <a:pt x="6124230" y="332672"/>
                  </a:lnTo>
                  <a:lnTo>
                    <a:pt x="6063509" y="328810"/>
                  </a:lnTo>
                  <a:lnTo>
                    <a:pt x="6002748" y="332752"/>
                  </a:lnTo>
                  <a:lnTo>
                    <a:pt x="5942027" y="343423"/>
                  </a:lnTo>
                  <a:lnTo>
                    <a:pt x="5881346" y="359787"/>
                  </a:lnTo>
                  <a:lnTo>
                    <a:pt x="5820625" y="380930"/>
                  </a:lnTo>
                  <a:lnTo>
                    <a:pt x="5759984" y="405856"/>
                  </a:lnTo>
                  <a:lnTo>
                    <a:pt x="5699342" y="433728"/>
                  </a:lnTo>
                  <a:lnTo>
                    <a:pt x="5638741" y="463710"/>
                  </a:lnTo>
                  <a:lnTo>
                    <a:pt x="5578179" y="494966"/>
                  </a:lnTo>
                  <a:lnTo>
                    <a:pt x="5517657" y="526860"/>
                  </a:lnTo>
                  <a:lnTo>
                    <a:pt x="5457174" y="558674"/>
                  </a:lnTo>
                  <a:lnTo>
                    <a:pt x="5396772" y="589811"/>
                  </a:lnTo>
                  <a:lnTo>
                    <a:pt x="5336409" y="619753"/>
                  </a:lnTo>
                  <a:lnTo>
                    <a:pt x="5276126" y="647984"/>
                  </a:lnTo>
                  <a:lnTo>
                    <a:pt x="5215923" y="674064"/>
                  </a:lnTo>
                  <a:lnTo>
                    <a:pt x="5155799" y="697675"/>
                  </a:lnTo>
                  <a:lnTo>
                    <a:pt x="5095755" y="718420"/>
                  </a:lnTo>
                  <a:lnTo>
                    <a:pt x="5035790" y="736099"/>
                  </a:lnTo>
                  <a:lnTo>
                    <a:pt x="4975905" y="750393"/>
                  </a:lnTo>
                  <a:lnTo>
                    <a:pt x="4916140" y="761224"/>
                  </a:lnTo>
                  <a:lnTo>
                    <a:pt x="4856493" y="768391"/>
                  </a:lnTo>
                  <a:lnTo>
                    <a:pt x="4796927" y="771855"/>
                  </a:lnTo>
                  <a:lnTo>
                    <a:pt x="4737480" y="771536"/>
                  </a:lnTo>
                  <a:lnTo>
                    <a:pt x="4678193" y="767395"/>
                  </a:lnTo>
                  <a:lnTo>
                    <a:pt x="4618985" y="759551"/>
                  </a:lnTo>
                  <a:lnTo>
                    <a:pt x="4559936" y="748004"/>
                  </a:lnTo>
                  <a:lnTo>
                    <a:pt x="4501007" y="732914"/>
                  </a:lnTo>
                  <a:lnTo>
                    <a:pt x="4442236" y="714359"/>
                  </a:lnTo>
                  <a:lnTo>
                    <a:pt x="4383586" y="692579"/>
                  </a:lnTo>
                  <a:lnTo>
                    <a:pt x="4325094" y="667693"/>
                  </a:lnTo>
                  <a:lnTo>
                    <a:pt x="4266762" y="639980"/>
                  </a:lnTo>
                  <a:lnTo>
                    <a:pt x="4208629" y="610038"/>
                  </a:lnTo>
                  <a:lnTo>
                    <a:pt x="4150616" y="584436"/>
                  </a:lnTo>
                  <a:lnTo>
                    <a:pt x="4092801" y="564646"/>
                  </a:lnTo>
                  <a:lnTo>
                    <a:pt x="4035186" y="549795"/>
                  </a:lnTo>
                  <a:lnTo>
                    <a:pt x="3977730" y="539084"/>
                  </a:lnTo>
                  <a:lnTo>
                    <a:pt x="3920473" y="531877"/>
                  </a:lnTo>
                  <a:lnTo>
                    <a:pt x="3863375" y="527417"/>
                  </a:lnTo>
                  <a:lnTo>
                    <a:pt x="3806516" y="525108"/>
                  </a:lnTo>
                  <a:lnTo>
                    <a:pt x="3749856" y="524391"/>
                  </a:lnTo>
                  <a:lnTo>
                    <a:pt x="3693435" y="524750"/>
                  </a:lnTo>
                  <a:lnTo>
                    <a:pt x="3637214" y="525745"/>
                  </a:lnTo>
                  <a:lnTo>
                    <a:pt x="3581191" y="526900"/>
                  </a:lnTo>
                  <a:lnTo>
                    <a:pt x="3525407" y="527895"/>
                  </a:lnTo>
                  <a:lnTo>
                    <a:pt x="3469863" y="528413"/>
                  </a:lnTo>
                  <a:lnTo>
                    <a:pt x="3414556" y="528094"/>
                  </a:lnTo>
                  <a:lnTo>
                    <a:pt x="3359489" y="526780"/>
                  </a:lnTo>
                  <a:lnTo>
                    <a:pt x="3304701" y="524192"/>
                  </a:lnTo>
                  <a:lnTo>
                    <a:pt x="3250112" y="520171"/>
                  </a:lnTo>
                  <a:lnTo>
                    <a:pt x="3195841" y="514557"/>
                  </a:lnTo>
                  <a:lnTo>
                    <a:pt x="3141809" y="507230"/>
                  </a:lnTo>
                  <a:lnTo>
                    <a:pt x="3088056" y="498152"/>
                  </a:lnTo>
                  <a:lnTo>
                    <a:pt x="3034542" y="487202"/>
                  </a:lnTo>
                  <a:lnTo>
                    <a:pt x="2981346" y="474381"/>
                  </a:lnTo>
                  <a:lnTo>
                    <a:pt x="2928429" y="459689"/>
                  </a:lnTo>
                  <a:lnTo>
                    <a:pt x="2875791" y="443125"/>
                  </a:lnTo>
                  <a:lnTo>
                    <a:pt x="2823471" y="424689"/>
                  </a:lnTo>
                  <a:lnTo>
                    <a:pt x="2771470" y="404502"/>
                  </a:lnTo>
                  <a:lnTo>
                    <a:pt x="2719748" y="382563"/>
                  </a:lnTo>
                  <a:lnTo>
                    <a:pt x="2668344" y="358991"/>
                  </a:lnTo>
                  <a:lnTo>
                    <a:pt x="2617259" y="333867"/>
                  </a:lnTo>
                  <a:lnTo>
                    <a:pt x="2566492" y="307308"/>
                  </a:lnTo>
                  <a:lnTo>
                    <a:pt x="2516083" y="279397"/>
                  </a:lnTo>
                  <a:lnTo>
                    <a:pt x="2465954" y="250330"/>
                  </a:lnTo>
                  <a:lnTo>
                    <a:pt x="2416222" y="220189"/>
                  </a:lnTo>
                  <a:lnTo>
                    <a:pt x="2366809" y="189131"/>
                  </a:lnTo>
                  <a:lnTo>
                    <a:pt x="2317754" y="157477"/>
                  </a:lnTo>
                  <a:lnTo>
                    <a:pt x="2269058" y="127813"/>
                  </a:lnTo>
                  <a:lnTo>
                    <a:pt x="2220720" y="101335"/>
                  </a:lnTo>
                  <a:lnTo>
                    <a:pt x="2172740" y="78002"/>
                  </a:lnTo>
                  <a:lnTo>
                    <a:pt x="2125159" y="57854"/>
                  </a:lnTo>
                  <a:lnTo>
                    <a:pt x="2077936" y="40813"/>
                  </a:lnTo>
                  <a:lnTo>
                    <a:pt x="2031111" y="26877"/>
                  </a:lnTo>
                  <a:lnTo>
                    <a:pt x="1984644" y="15927"/>
                  </a:lnTo>
                  <a:lnTo>
                    <a:pt x="1938616" y="7884"/>
                  </a:lnTo>
                  <a:lnTo>
                    <a:pt x="1892945" y="2628"/>
                  </a:lnTo>
                  <a:lnTo>
                    <a:pt x="1847713" y="40"/>
                  </a:lnTo>
                  <a:lnTo>
                    <a:pt x="1802879" y="0"/>
                  </a:lnTo>
                  <a:lnTo>
                    <a:pt x="1758443" y="2349"/>
                  </a:lnTo>
                  <a:lnTo>
                    <a:pt x="1714445" y="6928"/>
                  </a:lnTo>
                  <a:lnTo>
                    <a:pt x="1670885" y="13578"/>
                  </a:lnTo>
                  <a:lnTo>
                    <a:pt x="1627724" y="22138"/>
                  </a:lnTo>
                  <a:lnTo>
                    <a:pt x="1585000" y="32411"/>
                  </a:lnTo>
                  <a:lnTo>
                    <a:pt x="1542754" y="44277"/>
                  </a:lnTo>
                  <a:lnTo>
                    <a:pt x="1500946" y="57496"/>
                  </a:lnTo>
                  <a:lnTo>
                    <a:pt x="1459576" y="71950"/>
                  </a:lnTo>
                  <a:lnTo>
                    <a:pt x="1418684" y="87438"/>
                  </a:lnTo>
                  <a:lnTo>
                    <a:pt x="1378230" y="103803"/>
                  </a:lnTo>
                  <a:lnTo>
                    <a:pt x="1338253" y="120885"/>
                  </a:lnTo>
                  <a:lnTo>
                    <a:pt x="1298755" y="138484"/>
                  </a:lnTo>
                  <a:lnTo>
                    <a:pt x="1259734" y="156521"/>
                  </a:lnTo>
                  <a:lnTo>
                    <a:pt x="1221231" y="174718"/>
                  </a:lnTo>
                  <a:lnTo>
                    <a:pt x="1183205" y="193073"/>
                  </a:lnTo>
                  <a:lnTo>
                    <a:pt x="1145618" y="211309"/>
                  </a:lnTo>
                  <a:lnTo>
                    <a:pt x="1108588" y="229386"/>
                  </a:lnTo>
                  <a:lnTo>
                    <a:pt x="1072076" y="247145"/>
                  </a:lnTo>
                  <a:lnTo>
                    <a:pt x="1036041" y="264465"/>
                  </a:lnTo>
                  <a:lnTo>
                    <a:pt x="1000524" y="281268"/>
                  </a:lnTo>
                  <a:lnTo>
                    <a:pt x="965525" y="297394"/>
                  </a:lnTo>
                  <a:lnTo>
                    <a:pt x="931083" y="312803"/>
                  </a:lnTo>
                  <a:lnTo>
                    <a:pt x="897159" y="327416"/>
                  </a:lnTo>
                  <a:lnTo>
                    <a:pt x="863793" y="341113"/>
                  </a:lnTo>
                  <a:lnTo>
                    <a:pt x="830943" y="353855"/>
                  </a:lnTo>
                  <a:lnTo>
                    <a:pt x="798652" y="365561"/>
                  </a:lnTo>
                  <a:lnTo>
                    <a:pt x="766917" y="376232"/>
                  </a:lnTo>
                  <a:lnTo>
                    <a:pt x="735741" y="385788"/>
                  </a:lnTo>
                  <a:lnTo>
                    <a:pt x="705121" y="394189"/>
                  </a:lnTo>
                  <a:lnTo>
                    <a:pt x="675099" y="401436"/>
                  </a:lnTo>
                  <a:lnTo>
                    <a:pt x="645635" y="407528"/>
                  </a:lnTo>
                  <a:lnTo>
                    <a:pt x="616767" y="412426"/>
                  </a:lnTo>
                  <a:lnTo>
                    <a:pt x="588497" y="416129"/>
                  </a:lnTo>
                  <a:lnTo>
                    <a:pt x="560784" y="418677"/>
                  </a:lnTo>
                  <a:lnTo>
                    <a:pt x="533669" y="420031"/>
                  </a:lnTo>
                  <a:lnTo>
                    <a:pt x="507190" y="420309"/>
                  </a:lnTo>
                  <a:lnTo>
                    <a:pt x="481309" y="419433"/>
                  </a:lnTo>
                  <a:lnTo>
                    <a:pt x="456025" y="417482"/>
                  </a:lnTo>
                  <a:lnTo>
                    <a:pt x="431379" y="414496"/>
                  </a:lnTo>
                  <a:lnTo>
                    <a:pt x="407329" y="411032"/>
                  </a:lnTo>
                  <a:lnTo>
                    <a:pt x="383956" y="407568"/>
                  </a:lnTo>
                  <a:lnTo>
                    <a:pt x="361181" y="404024"/>
                  </a:lnTo>
                  <a:lnTo>
                    <a:pt x="339043" y="400441"/>
                  </a:lnTo>
                  <a:lnTo>
                    <a:pt x="317581" y="396897"/>
                  </a:lnTo>
                  <a:lnTo>
                    <a:pt x="296757" y="393353"/>
                  </a:lnTo>
                  <a:lnTo>
                    <a:pt x="276570" y="389849"/>
                  </a:lnTo>
                  <a:lnTo>
                    <a:pt x="257099" y="386425"/>
                  </a:lnTo>
                  <a:lnTo>
                    <a:pt x="238226" y="383041"/>
                  </a:lnTo>
                  <a:lnTo>
                    <a:pt x="220069" y="379736"/>
                  </a:lnTo>
                  <a:lnTo>
                    <a:pt x="202589" y="376511"/>
                  </a:lnTo>
                  <a:lnTo>
                    <a:pt x="185787" y="373365"/>
                  </a:lnTo>
                  <a:lnTo>
                    <a:pt x="169701" y="370379"/>
                  </a:lnTo>
                  <a:lnTo>
                    <a:pt x="154251" y="367472"/>
                  </a:lnTo>
                  <a:lnTo>
                    <a:pt x="139519" y="364685"/>
                  </a:lnTo>
                  <a:lnTo>
                    <a:pt x="125543" y="362017"/>
                  </a:lnTo>
                  <a:lnTo>
                    <a:pt x="112205" y="359469"/>
                  </a:lnTo>
                  <a:lnTo>
                    <a:pt x="99622" y="357040"/>
                  </a:lnTo>
                  <a:lnTo>
                    <a:pt x="87757" y="354770"/>
                  </a:lnTo>
                  <a:lnTo>
                    <a:pt x="76608" y="352620"/>
                  </a:lnTo>
                  <a:lnTo>
                    <a:pt x="66216" y="350629"/>
                  </a:lnTo>
                  <a:lnTo>
                    <a:pt x="56540" y="348798"/>
                  </a:lnTo>
                  <a:lnTo>
                    <a:pt x="47621" y="347046"/>
                  </a:lnTo>
                  <a:lnTo>
                    <a:pt x="39459" y="345493"/>
                  </a:lnTo>
                  <a:lnTo>
                    <a:pt x="32013" y="344060"/>
                  </a:lnTo>
                  <a:lnTo>
                    <a:pt x="25364" y="342785"/>
                  </a:lnTo>
                  <a:lnTo>
                    <a:pt x="19431" y="341631"/>
                  </a:lnTo>
                  <a:lnTo>
                    <a:pt x="14334" y="340675"/>
                  </a:lnTo>
                  <a:lnTo>
                    <a:pt x="9954" y="339799"/>
                  </a:lnTo>
                  <a:lnTo>
                    <a:pt x="6371" y="339122"/>
                  </a:lnTo>
                  <a:lnTo>
                    <a:pt x="3584" y="338605"/>
                  </a:lnTo>
                  <a:lnTo>
                    <a:pt x="1593" y="338207"/>
                  </a:lnTo>
                  <a:lnTo>
                    <a:pt x="398" y="337968"/>
                  </a:lnTo>
                  <a:lnTo>
                    <a:pt x="0" y="337888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DA690DC-7826-DA94-C7F6-E232648BA88E}"/>
                </a:ext>
              </a:extLst>
            </p:cNvPr>
            <p:cNvSpPr/>
            <p:nvPr/>
          </p:nvSpPr>
          <p:spPr>
            <a:xfrm>
              <a:off x="1513" y="3369353"/>
              <a:ext cx="12187779" cy="829629"/>
            </a:xfrm>
            <a:custGeom>
              <a:avLst/>
              <a:gdLst>
                <a:gd name="connsiteX0" fmla="*/ 12187780 w 12187779"/>
                <a:gd name="connsiteY0" fmla="*/ 266257 h 829629"/>
                <a:gd name="connsiteX1" fmla="*/ 12187381 w 12187779"/>
                <a:gd name="connsiteY1" fmla="*/ 266177 h 829629"/>
                <a:gd name="connsiteX2" fmla="*/ 12186226 w 12187779"/>
                <a:gd name="connsiteY2" fmla="*/ 266018 h 829629"/>
                <a:gd name="connsiteX3" fmla="*/ 12184116 w 12187779"/>
                <a:gd name="connsiteY3" fmla="*/ 265700 h 829629"/>
                <a:gd name="connsiteX4" fmla="*/ 12181369 w 12187779"/>
                <a:gd name="connsiteY4" fmla="*/ 265301 h 829629"/>
                <a:gd name="connsiteX5" fmla="*/ 12177825 w 12187779"/>
                <a:gd name="connsiteY5" fmla="*/ 264784 h 829629"/>
                <a:gd name="connsiteX6" fmla="*/ 12173365 w 12187779"/>
                <a:gd name="connsiteY6" fmla="*/ 264147 h 829629"/>
                <a:gd name="connsiteX7" fmla="*/ 12168269 w 12187779"/>
                <a:gd name="connsiteY7" fmla="*/ 263430 h 829629"/>
                <a:gd name="connsiteX8" fmla="*/ 12162376 w 12187779"/>
                <a:gd name="connsiteY8" fmla="*/ 262594 h 829629"/>
                <a:gd name="connsiteX9" fmla="*/ 12155687 w 12187779"/>
                <a:gd name="connsiteY9" fmla="*/ 261638 h 829629"/>
                <a:gd name="connsiteX10" fmla="*/ 12148360 w 12187779"/>
                <a:gd name="connsiteY10" fmla="*/ 260603 h 829629"/>
                <a:gd name="connsiteX11" fmla="*/ 12140079 w 12187779"/>
                <a:gd name="connsiteY11" fmla="*/ 259488 h 829629"/>
                <a:gd name="connsiteX12" fmla="*/ 12131200 w 12187779"/>
                <a:gd name="connsiteY12" fmla="*/ 258294 h 829629"/>
                <a:gd name="connsiteX13" fmla="*/ 12121484 w 12187779"/>
                <a:gd name="connsiteY13" fmla="*/ 257020 h 829629"/>
                <a:gd name="connsiteX14" fmla="*/ 12111132 w 12187779"/>
                <a:gd name="connsiteY14" fmla="*/ 255666 h 829629"/>
                <a:gd name="connsiteX15" fmla="*/ 12100023 w 12187779"/>
                <a:gd name="connsiteY15" fmla="*/ 254272 h 829629"/>
                <a:gd name="connsiteX16" fmla="*/ 12088077 w 12187779"/>
                <a:gd name="connsiteY16" fmla="*/ 252839 h 829629"/>
                <a:gd name="connsiteX17" fmla="*/ 12075496 w 12187779"/>
                <a:gd name="connsiteY17" fmla="*/ 251326 h 829629"/>
                <a:gd name="connsiteX18" fmla="*/ 12062276 w 12187779"/>
                <a:gd name="connsiteY18" fmla="*/ 249852 h 829629"/>
                <a:gd name="connsiteX19" fmla="*/ 12048260 w 12187779"/>
                <a:gd name="connsiteY19" fmla="*/ 248339 h 829629"/>
                <a:gd name="connsiteX20" fmla="*/ 12033448 w 12187779"/>
                <a:gd name="connsiteY20" fmla="*/ 246866 h 829629"/>
                <a:gd name="connsiteX21" fmla="*/ 12018119 w 12187779"/>
                <a:gd name="connsiteY21" fmla="*/ 245433 h 829629"/>
                <a:gd name="connsiteX22" fmla="*/ 12001992 w 12187779"/>
                <a:gd name="connsiteY22" fmla="*/ 244079 h 829629"/>
                <a:gd name="connsiteX23" fmla="*/ 11985110 w 12187779"/>
                <a:gd name="connsiteY23" fmla="*/ 242805 h 829629"/>
                <a:gd name="connsiteX24" fmla="*/ 11967671 w 12187779"/>
                <a:gd name="connsiteY24" fmla="*/ 241690 h 829629"/>
                <a:gd name="connsiteX25" fmla="*/ 11949474 w 12187779"/>
                <a:gd name="connsiteY25" fmla="*/ 240694 h 829629"/>
                <a:gd name="connsiteX26" fmla="*/ 11930601 w 12187779"/>
                <a:gd name="connsiteY26" fmla="*/ 239898 h 829629"/>
                <a:gd name="connsiteX27" fmla="*/ 11911210 w 12187779"/>
                <a:gd name="connsiteY27" fmla="*/ 239381 h 829629"/>
                <a:gd name="connsiteX28" fmla="*/ 11891023 w 12187779"/>
                <a:gd name="connsiteY28" fmla="*/ 239102 h 829629"/>
                <a:gd name="connsiteX29" fmla="*/ 11870198 w 12187779"/>
                <a:gd name="connsiteY29" fmla="*/ 239221 h 829629"/>
                <a:gd name="connsiteX30" fmla="*/ 11848736 w 12187779"/>
                <a:gd name="connsiteY30" fmla="*/ 239739 h 829629"/>
                <a:gd name="connsiteX31" fmla="*/ 11826599 w 12187779"/>
                <a:gd name="connsiteY31" fmla="*/ 240694 h 829629"/>
                <a:gd name="connsiteX32" fmla="*/ 11803783 w 12187779"/>
                <a:gd name="connsiteY32" fmla="*/ 242208 h 829629"/>
                <a:gd name="connsiteX33" fmla="*/ 11780450 w 12187779"/>
                <a:gd name="connsiteY33" fmla="*/ 243920 h 829629"/>
                <a:gd name="connsiteX34" fmla="*/ 11756361 w 12187779"/>
                <a:gd name="connsiteY34" fmla="*/ 245632 h 829629"/>
                <a:gd name="connsiteX35" fmla="*/ 11731714 w 12187779"/>
                <a:gd name="connsiteY35" fmla="*/ 247344 h 829629"/>
                <a:gd name="connsiteX36" fmla="*/ 11706430 w 12187779"/>
                <a:gd name="connsiteY36" fmla="*/ 249096 h 829629"/>
                <a:gd name="connsiteX37" fmla="*/ 11680509 w 12187779"/>
                <a:gd name="connsiteY37" fmla="*/ 250848 h 829629"/>
                <a:gd name="connsiteX38" fmla="*/ 11654031 w 12187779"/>
                <a:gd name="connsiteY38" fmla="*/ 252600 h 829629"/>
                <a:gd name="connsiteX39" fmla="*/ 11626915 w 12187779"/>
                <a:gd name="connsiteY39" fmla="*/ 254312 h 829629"/>
                <a:gd name="connsiteX40" fmla="*/ 11599283 w 12187779"/>
                <a:gd name="connsiteY40" fmla="*/ 256024 h 829629"/>
                <a:gd name="connsiteX41" fmla="*/ 11570972 w 12187779"/>
                <a:gd name="connsiteY41" fmla="*/ 257696 h 829629"/>
                <a:gd name="connsiteX42" fmla="*/ 11542145 w 12187779"/>
                <a:gd name="connsiteY42" fmla="*/ 259329 h 829629"/>
                <a:gd name="connsiteX43" fmla="*/ 11512680 w 12187779"/>
                <a:gd name="connsiteY43" fmla="*/ 260922 h 829629"/>
                <a:gd name="connsiteX44" fmla="*/ 11482658 w 12187779"/>
                <a:gd name="connsiteY44" fmla="*/ 262435 h 829629"/>
                <a:gd name="connsiteX45" fmla="*/ 11451999 w 12187779"/>
                <a:gd name="connsiteY45" fmla="*/ 263828 h 829629"/>
                <a:gd name="connsiteX46" fmla="*/ 11420822 w 12187779"/>
                <a:gd name="connsiteY46" fmla="*/ 265182 h 829629"/>
                <a:gd name="connsiteX47" fmla="*/ 11389128 w 12187779"/>
                <a:gd name="connsiteY47" fmla="*/ 266416 h 829629"/>
                <a:gd name="connsiteX48" fmla="*/ 11356757 w 12187779"/>
                <a:gd name="connsiteY48" fmla="*/ 267531 h 829629"/>
                <a:gd name="connsiteX49" fmla="*/ 11324026 w 12187779"/>
                <a:gd name="connsiteY49" fmla="*/ 268527 h 829629"/>
                <a:gd name="connsiteX50" fmla="*/ 11290580 w 12187779"/>
                <a:gd name="connsiteY50" fmla="*/ 269403 h 829629"/>
                <a:gd name="connsiteX51" fmla="*/ 11256656 w 12187779"/>
                <a:gd name="connsiteY51" fmla="*/ 270119 h 829629"/>
                <a:gd name="connsiteX52" fmla="*/ 11222215 w 12187779"/>
                <a:gd name="connsiteY52" fmla="*/ 270677 h 829629"/>
                <a:gd name="connsiteX53" fmla="*/ 11187215 w 12187779"/>
                <a:gd name="connsiteY53" fmla="*/ 270995 h 829629"/>
                <a:gd name="connsiteX54" fmla="*/ 11151739 w 12187779"/>
                <a:gd name="connsiteY54" fmla="*/ 271194 h 829629"/>
                <a:gd name="connsiteX55" fmla="*/ 11115704 w 12187779"/>
                <a:gd name="connsiteY55" fmla="*/ 271155 h 829629"/>
                <a:gd name="connsiteX56" fmla="*/ 11079151 w 12187779"/>
                <a:gd name="connsiteY56" fmla="*/ 270916 h 829629"/>
                <a:gd name="connsiteX57" fmla="*/ 11042082 w 12187779"/>
                <a:gd name="connsiteY57" fmla="*/ 270438 h 829629"/>
                <a:gd name="connsiteX58" fmla="*/ 11004574 w 12187779"/>
                <a:gd name="connsiteY58" fmla="*/ 269761 h 829629"/>
                <a:gd name="connsiteX59" fmla="*/ 10966469 w 12187779"/>
                <a:gd name="connsiteY59" fmla="*/ 268845 h 829629"/>
                <a:gd name="connsiteX60" fmla="*/ 10927966 w 12187779"/>
                <a:gd name="connsiteY60" fmla="*/ 267690 h 829629"/>
                <a:gd name="connsiteX61" fmla="*/ 10889024 w 12187779"/>
                <a:gd name="connsiteY61" fmla="*/ 266257 h 829629"/>
                <a:gd name="connsiteX62" fmla="*/ 10849486 w 12187779"/>
                <a:gd name="connsiteY62" fmla="*/ 264585 h 829629"/>
                <a:gd name="connsiteX63" fmla="*/ 10809510 w 12187779"/>
                <a:gd name="connsiteY63" fmla="*/ 262673 h 829629"/>
                <a:gd name="connsiteX64" fmla="*/ 10769016 w 12187779"/>
                <a:gd name="connsiteY64" fmla="*/ 260484 h 829629"/>
                <a:gd name="connsiteX65" fmla="*/ 10728164 w 12187779"/>
                <a:gd name="connsiteY65" fmla="*/ 258095 h 829629"/>
                <a:gd name="connsiteX66" fmla="*/ 10686754 w 12187779"/>
                <a:gd name="connsiteY66" fmla="*/ 255467 h 829629"/>
                <a:gd name="connsiteX67" fmla="*/ 10644946 w 12187779"/>
                <a:gd name="connsiteY67" fmla="*/ 252640 h 829629"/>
                <a:gd name="connsiteX68" fmla="*/ 10602780 w 12187779"/>
                <a:gd name="connsiteY68" fmla="*/ 249574 h 829629"/>
                <a:gd name="connsiteX69" fmla="*/ 10560056 w 12187779"/>
                <a:gd name="connsiteY69" fmla="*/ 246309 h 829629"/>
                <a:gd name="connsiteX70" fmla="*/ 10516814 w 12187779"/>
                <a:gd name="connsiteY70" fmla="*/ 242924 h 829629"/>
                <a:gd name="connsiteX71" fmla="*/ 10473334 w 12187779"/>
                <a:gd name="connsiteY71" fmla="*/ 239420 h 829629"/>
                <a:gd name="connsiteX72" fmla="*/ 10429296 w 12187779"/>
                <a:gd name="connsiteY72" fmla="*/ 235797 h 829629"/>
                <a:gd name="connsiteX73" fmla="*/ 10384900 w 12187779"/>
                <a:gd name="connsiteY73" fmla="*/ 232094 h 829629"/>
                <a:gd name="connsiteX74" fmla="*/ 10340106 w 12187779"/>
                <a:gd name="connsiteY74" fmla="*/ 228431 h 829629"/>
                <a:gd name="connsiteX75" fmla="*/ 10294754 w 12187779"/>
                <a:gd name="connsiteY75" fmla="*/ 224768 h 829629"/>
                <a:gd name="connsiteX76" fmla="*/ 10249164 w 12187779"/>
                <a:gd name="connsiteY76" fmla="*/ 221224 h 829629"/>
                <a:gd name="connsiteX77" fmla="*/ 10203056 w 12187779"/>
                <a:gd name="connsiteY77" fmla="*/ 217840 h 829629"/>
                <a:gd name="connsiteX78" fmla="*/ 10156668 w 12187779"/>
                <a:gd name="connsiteY78" fmla="*/ 214694 h 829629"/>
                <a:gd name="connsiteX79" fmla="*/ 10109764 w 12187779"/>
                <a:gd name="connsiteY79" fmla="*/ 211907 h 829629"/>
                <a:gd name="connsiteX80" fmla="*/ 10062621 w 12187779"/>
                <a:gd name="connsiteY80" fmla="*/ 209518 h 829629"/>
                <a:gd name="connsiteX81" fmla="*/ 10015039 w 12187779"/>
                <a:gd name="connsiteY81" fmla="*/ 207686 h 829629"/>
                <a:gd name="connsiteX82" fmla="*/ 9967100 w 12187779"/>
                <a:gd name="connsiteY82" fmla="*/ 206452 h 829629"/>
                <a:gd name="connsiteX83" fmla="*/ 9918761 w 12187779"/>
                <a:gd name="connsiteY83" fmla="*/ 206014 h 829629"/>
                <a:gd name="connsiteX84" fmla="*/ 9869985 w 12187779"/>
                <a:gd name="connsiteY84" fmla="*/ 205815 h 829629"/>
                <a:gd name="connsiteX85" fmla="*/ 9820930 w 12187779"/>
                <a:gd name="connsiteY85" fmla="*/ 205058 h 829629"/>
                <a:gd name="connsiteX86" fmla="*/ 9771518 w 12187779"/>
                <a:gd name="connsiteY86" fmla="*/ 203904 h 829629"/>
                <a:gd name="connsiteX87" fmla="*/ 9721786 w 12187779"/>
                <a:gd name="connsiteY87" fmla="*/ 202390 h 829629"/>
                <a:gd name="connsiteX88" fmla="*/ 9671696 w 12187779"/>
                <a:gd name="connsiteY88" fmla="*/ 200718 h 829629"/>
                <a:gd name="connsiteX89" fmla="*/ 9621248 w 12187779"/>
                <a:gd name="connsiteY89" fmla="*/ 198966 h 829629"/>
                <a:gd name="connsiteX90" fmla="*/ 9570481 w 12187779"/>
                <a:gd name="connsiteY90" fmla="*/ 197294 h 829629"/>
                <a:gd name="connsiteX91" fmla="*/ 9519395 w 12187779"/>
                <a:gd name="connsiteY91" fmla="*/ 195821 h 829629"/>
                <a:gd name="connsiteX92" fmla="*/ 9467992 w 12187779"/>
                <a:gd name="connsiteY92" fmla="*/ 194666 h 829629"/>
                <a:gd name="connsiteX93" fmla="*/ 9416309 w 12187779"/>
                <a:gd name="connsiteY93" fmla="*/ 193909 h 829629"/>
                <a:gd name="connsiteX94" fmla="*/ 9364268 w 12187779"/>
                <a:gd name="connsiteY94" fmla="*/ 193750 h 829629"/>
                <a:gd name="connsiteX95" fmla="*/ 9311949 w 12187779"/>
                <a:gd name="connsiteY95" fmla="*/ 194228 h 829629"/>
                <a:gd name="connsiteX96" fmla="*/ 9259311 w 12187779"/>
                <a:gd name="connsiteY96" fmla="*/ 195462 h 829629"/>
                <a:gd name="connsiteX97" fmla="*/ 9206394 w 12187779"/>
                <a:gd name="connsiteY97" fmla="*/ 197533 h 829629"/>
                <a:gd name="connsiteX98" fmla="*/ 9153198 w 12187779"/>
                <a:gd name="connsiteY98" fmla="*/ 200599 h 829629"/>
                <a:gd name="connsiteX99" fmla="*/ 9099723 w 12187779"/>
                <a:gd name="connsiteY99" fmla="*/ 204660 h 829629"/>
                <a:gd name="connsiteX100" fmla="*/ 9045970 w 12187779"/>
                <a:gd name="connsiteY100" fmla="*/ 209836 h 829629"/>
                <a:gd name="connsiteX101" fmla="*/ 8991898 w 12187779"/>
                <a:gd name="connsiteY101" fmla="*/ 216207 h 829629"/>
                <a:gd name="connsiteX102" fmla="*/ 8937628 w 12187779"/>
                <a:gd name="connsiteY102" fmla="*/ 223772 h 829629"/>
                <a:gd name="connsiteX103" fmla="*/ 8883079 w 12187779"/>
                <a:gd name="connsiteY103" fmla="*/ 232572 h 829629"/>
                <a:gd name="connsiteX104" fmla="*/ 8828251 w 12187779"/>
                <a:gd name="connsiteY104" fmla="*/ 242645 h 829629"/>
                <a:gd name="connsiteX105" fmla="*/ 8773183 w 12187779"/>
                <a:gd name="connsiteY105" fmla="*/ 253993 h 829629"/>
                <a:gd name="connsiteX106" fmla="*/ 8717878 w 12187779"/>
                <a:gd name="connsiteY106" fmla="*/ 266615 h 829629"/>
                <a:gd name="connsiteX107" fmla="*/ 8662332 w 12187779"/>
                <a:gd name="connsiteY107" fmla="*/ 280432 h 829629"/>
                <a:gd name="connsiteX108" fmla="*/ 8606548 w 12187779"/>
                <a:gd name="connsiteY108" fmla="*/ 295403 h 829629"/>
                <a:gd name="connsiteX109" fmla="*/ 8550566 w 12187779"/>
                <a:gd name="connsiteY109" fmla="*/ 311489 h 829629"/>
                <a:gd name="connsiteX110" fmla="*/ 8494304 w 12187779"/>
                <a:gd name="connsiteY110" fmla="*/ 328571 h 829629"/>
                <a:gd name="connsiteX111" fmla="*/ 8437883 w 12187779"/>
                <a:gd name="connsiteY111" fmla="*/ 346528 h 829629"/>
                <a:gd name="connsiteX112" fmla="*/ 8381224 w 12187779"/>
                <a:gd name="connsiteY112" fmla="*/ 365203 h 829629"/>
                <a:gd name="connsiteX113" fmla="*/ 8324365 w 12187779"/>
                <a:gd name="connsiteY113" fmla="*/ 384394 h 829629"/>
                <a:gd name="connsiteX114" fmla="*/ 8267307 w 12187779"/>
                <a:gd name="connsiteY114" fmla="*/ 403945 h 829629"/>
                <a:gd name="connsiteX115" fmla="*/ 8210050 w 12187779"/>
                <a:gd name="connsiteY115" fmla="*/ 423614 h 829629"/>
                <a:gd name="connsiteX116" fmla="*/ 8152594 w 12187779"/>
                <a:gd name="connsiteY116" fmla="*/ 443125 h 829629"/>
                <a:gd name="connsiteX117" fmla="*/ 8094939 w 12187779"/>
                <a:gd name="connsiteY117" fmla="*/ 462197 h 829629"/>
                <a:gd name="connsiteX118" fmla="*/ 8037124 w 12187779"/>
                <a:gd name="connsiteY118" fmla="*/ 480473 h 829629"/>
                <a:gd name="connsiteX119" fmla="*/ 7979150 w 12187779"/>
                <a:gd name="connsiteY119" fmla="*/ 497794 h 829629"/>
                <a:gd name="connsiteX120" fmla="*/ 7920978 w 12187779"/>
                <a:gd name="connsiteY120" fmla="*/ 514318 h 829629"/>
                <a:gd name="connsiteX121" fmla="*/ 7862646 w 12187779"/>
                <a:gd name="connsiteY121" fmla="*/ 529846 h 829629"/>
                <a:gd name="connsiteX122" fmla="*/ 7804194 w 12187779"/>
                <a:gd name="connsiteY122" fmla="*/ 544141 h 829629"/>
                <a:gd name="connsiteX123" fmla="*/ 7745544 w 12187779"/>
                <a:gd name="connsiteY123" fmla="*/ 556962 h 829629"/>
                <a:gd name="connsiteX124" fmla="*/ 7686774 w 12187779"/>
                <a:gd name="connsiteY124" fmla="*/ 568111 h 829629"/>
                <a:gd name="connsiteX125" fmla="*/ 7627844 w 12187779"/>
                <a:gd name="connsiteY125" fmla="*/ 577388 h 829629"/>
                <a:gd name="connsiteX126" fmla="*/ 7568756 w 12187779"/>
                <a:gd name="connsiteY126" fmla="*/ 584635 h 829629"/>
                <a:gd name="connsiteX127" fmla="*/ 7509587 w 12187779"/>
                <a:gd name="connsiteY127" fmla="*/ 589691 h 829629"/>
                <a:gd name="connsiteX128" fmla="*/ 7450260 w 12187779"/>
                <a:gd name="connsiteY128" fmla="*/ 592439 h 829629"/>
                <a:gd name="connsiteX129" fmla="*/ 7390813 w 12187779"/>
                <a:gd name="connsiteY129" fmla="*/ 592837 h 829629"/>
                <a:gd name="connsiteX130" fmla="*/ 7331286 w 12187779"/>
                <a:gd name="connsiteY130" fmla="*/ 590806 h 829629"/>
                <a:gd name="connsiteX131" fmla="*/ 7271601 w 12187779"/>
                <a:gd name="connsiteY131" fmla="*/ 586267 h 829629"/>
                <a:gd name="connsiteX132" fmla="*/ 7211835 w 12187779"/>
                <a:gd name="connsiteY132" fmla="*/ 579259 h 829629"/>
                <a:gd name="connsiteX133" fmla="*/ 7151990 w 12187779"/>
                <a:gd name="connsiteY133" fmla="*/ 569823 h 829629"/>
                <a:gd name="connsiteX134" fmla="*/ 7092025 w 12187779"/>
                <a:gd name="connsiteY134" fmla="*/ 558037 h 829629"/>
                <a:gd name="connsiteX135" fmla="*/ 7031981 w 12187779"/>
                <a:gd name="connsiteY135" fmla="*/ 543981 h 829629"/>
                <a:gd name="connsiteX136" fmla="*/ 6971817 w 12187779"/>
                <a:gd name="connsiteY136" fmla="*/ 527776 h 829629"/>
                <a:gd name="connsiteX137" fmla="*/ 6911614 w 12187779"/>
                <a:gd name="connsiteY137" fmla="*/ 509659 h 829629"/>
                <a:gd name="connsiteX138" fmla="*/ 6851331 w 12187779"/>
                <a:gd name="connsiteY138" fmla="*/ 489870 h 829629"/>
                <a:gd name="connsiteX139" fmla="*/ 6791008 w 12187779"/>
                <a:gd name="connsiteY139" fmla="*/ 468647 h 829629"/>
                <a:gd name="connsiteX140" fmla="*/ 6730566 w 12187779"/>
                <a:gd name="connsiteY140" fmla="*/ 446310 h 829629"/>
                <a:gd name="connsiteX141" fmla="*/ 6670123 w 12187779"/>
                <a:gd name="connsiteY141" fmla="*/ 423216 h 829629"/>
                <a:gd name="connsiteX142" fmla="*/ 6609601 w 12187779"/>
                <a:gd name="connsiteY142" fmla="*/ 399724 h 829629"/>
                <a:gd name="connsiteX143" fmla="*/ 6549000 w 12187779"/>
                <a:gd name="connsiteY143" fmla="*/ 376391 h 829629"/>
                <a:gd name="connsiteX144" fmla="*/ 6488398 w 12187779"/>
                <a:gd name="connsiteY144" fmla="*/ 353616 h 829629"/>
                <a:gd name="connsiteX145" fmla="*/ 6427796 w 12187779"/>
                <a:gd name="connsiteY145" fmla="*/ 331995 h 829629"/>
                <a:gd name="connsiteX146" fmla="*/ 6367115 w 12187779"/>
                <a:gd name="connsiteY146" fmla="*/ 312126 h 829629"/>
                <a:gd name="connsiteX147" fmla="*/ 6306434 w 12187779"/>
                <a:gd name="connsiteY147" fmla="*/ 294647 h 829629"/>
                <a:gd name="connsiteX148" fmla="*/ 6245713 w 12187779"/>
                <a:gd name="connsiteY148" fmla="*/ 280233 h 829629"/>
                <a:gd name="connsiteX149" fmla="*/ 6184952 w 12187779"/>
                <a:gd name="connsiteY149" fmla="*/ 269681 h 829629"/>
                <a:gd name="connsiteX150" fmla="*/ 6124230 w 12187779"/>
                <a:gd name="connsiteY150" fmla="*/ 263709 h 829629"/>
                <a:gd name="connsiteX151" fmla="*/ 6063509 w 12187779"/>
                <a:gd name="connsiteY151" fmla="*/ 264943 h 829629"/>
                <a:gd name="connsiteX152" fmla="*/ 6002748 w 12187779"/>
                <a:gd name="connsiteY152" fmla="*/ 274897 h 829629"/>
                <a:gd name="connsiteX153" fmla="*/ 5942027 w 12187779"/>
                <a:gd name="connsiteY153" fmla="*/ 292417 h 829629"/>
                <a:gd name="connsiteX154" fmla="*/ 5881346 w 12187779"/>
                <a:gd name="connsiteY154" fmla="*/ 316307 h 829629"/>
                <a:gd name="connsiteX155" fmla="*/ 5820625 w 12187779"/>
                <a:gd name="connsiteY155" fmla="*/ 345334 h 829629"/>
                <a:gd name="connsiteX156" fmla="*/ 5759984 w 12187779"/>
                <a:gd name="connsiteY156" fmla="*/ 378382 h 829629"/>
                <a:gd name="connsiteX157" fmla="*/ 5699342 w 12187779"/>
                <a:gd name="connsiteY157" fmla="*/ 414456 h 829629"/>
                <a:gd name="connsiteX158" fmla="*/ 5638741 w 12187779"/>
                <a:gd name="connsiteY158" fmla="*/ 452561 h 829629"/>
                <a:gd name="connsiteX159" fmla="*/ 5578179 w 12187779"/>
                <a:gd name="connsiteY159" fmla="*/ 491821 h 829629"/>
                <a:gd name="connsiteX160" fmla="*/ 5517657 w 12187779"/>
                <a:gd name="connsiteY160" fmla="*/ 531399 h 829629"/>
                <a:gd name="connsiteX161" fmla="*/ 5457174 w 12187779"/>
                <a:gd name="connsiteY161" fmla="*/ 570579 h 829629"/>
                <a:gd name="connsiteX162" fmla="*/ 5396772 w 12187779"/>
                <a:gd name="connsiteY162" fmla="*/ 608684 h 829629"/>
                <a:gd name="connsiteX163" fmla="*/ 5336409 w 12187779"/>
                <a:gd name="connsiteY163" fmla="*/ 645117 h 829629"/>
                <a:gd name="connsiteX164" fmla="*/ 5276126 w 12187779"/>
                <a:gd name="connsiteY164" fmla="*/ 679320 h 829629"/>
                <a:gd name="connsiteX165" fmla="*/ 5215923 w 12187779"/>
                <a:gd name="connsiteY165" fmla="*/ 710775 h 829629"/>
                <a:gd name="connsiteX166" fmla="*/ 5155799 w 12187779"/>
                <a:gd name="connsiteY166" fmla="*/ 739165 h 829629"/>
                <a:gd name="connsiteX167" fmla="*/ 5095755 w 12187779"/>
                <a:gd name="connsiteY167" fmla="*/ 764130 h 829629"/>
                <a:gd name="connsiteX168" fmla="*/ 5035790 w 12187779"/>
                <a:gd name="connsiteY168" fmla="*/ 785353 h 829629"/>
                <a:gd name="connsiteX169" fmla="*/ 4975905 w 12187779"/>
                <a:gd name="connsiteY169" fmla="*/ 802633 h 829629"/>
                <a:gd name="connsiteX170" fmla="*/ 4916140 w 12187779"/>
                <a:gd name="connsiteY170" fmla="*/ 815773 h 829629"/>
                <a:gd name="connsiteX171" fmla="*/ 4856493 w 12187779"/>
                <a:gd name="connsiteY171" fmla="*/ 824692 h 829629"/>
                <a:gd name="connsiteX172" fmla="*/ 4796927 w 12187779"/>
                <a:gd name="connsiteY172" fmla="*/ 829311 h 829629"/>
                <a:gd name="connsiteX173" fmla="*/ 4737480 w 12187779"/>
                <a:gd name="connsiteY173" fmla="*/ 829629 h 829629"/>
                <a:gd name="connsiteX174" fmla="*/ 4678193 w 12187779"/>
                <a:gd name="connsiteY174" fmla="*/ 825688 h 829629"/>
                <a:gd name="connsiteX175" fmla="*/ 4618985 w 12187779"/>
                <a:gd name="connsiteY175" fmla="*/ 817565 h 829629"/>
                <a:gd name="connsiteX176" fmla="*/ 4559936 w 12187779"/>
                <a:gd name="connsiteY176" fmla="*/ 805381 h 829629"/>
                <a:gd name="connsiteX177" fmla="*/ 4501007 w 12187779"/>
                <a:gd name="connsiteY177" fmla="*/ 789255 h 829629"/>
                <a:gd name="connsiteX178" fmla="*/ 4442236 w 12187779"/>
                <a:gd name="connsiteY178" fmla="*/ 769466 h 829629"/>
                <a:gd name="connsiteX179" fmla="*/ 4383586 w 12187779"/>
                <a:gd name="connsiteY179" fmla="*/ 746212 h 829629"/>
                <a:gd name="connsiteX180" fmla="*/ 4325094 w 12187779"/>
                <a:gd name="connsiteY180" fmla="*/ 719774 h 829629"/>
                <a:gd name="connsiteX181" fmla="*/ 4266762 w 12187779"/>
                <a:gd name="connsiteY181" fmla="*/ 690429 h 829629"/>
                <a:gd name="connsiteX182" fmla="*/ 4208629 w 12187779"/>
                <a:gd name="connsiteY182" fmla="*/ 658933 h 829629"/>
                <a:gd name="connsiteX183" fmla="*/ 4150616 w 12187779"/>
                <a:gd name="connsiteY183" fmla="*/ 631619 h 829629"/>
                <a:gd name="connsiteX184" fmla="*/ 4092801 w 12187779"/>
                <a:gd name="connsiteY184" fmla="*/ 609958 h 829629"/>
                <a:gd name="connsiteX185" fmla="*/ 4035186 w 12187779"/>
                <a:gd name="connsiteY185" fmla="*/ 593116 h 829629"/>
                <a:gd name="connsiteX186" fmla="*/ 3977730 w 12187779"/>
                <a:gd name="connsiteY186" fmla="*/ 580374 h 829629"/>
                <a:gd name="connsiteX187" fmla="*/ 3920473 w 12187779"/>
                <a:gd name="connsiteY187" fmla="*/ 571017 h 829629"/>
                <a:gd name="connsiteX188" fmla="*/ 3863375 w 12187779"/>
                <a:gd name="connsiteY188" fmla="*/ 564408 h 829629"/>
                <a:gd name="connsiteX189" fmla="*/ 3806516 w 12187779"/>
                <a:gd name="connsiteY189" fmla="*/ 560028 h 829629"/>
                <a:gd name="connsiteX190" fmla="*/ 3749856 w 12187779"/>
                <a:gd name="connsiteY190" fmla="*/ 557241 h 829629"/>
                <a:gd name="connsiteX191" fmla="*/ 3693435 w 12187779"/>
                <a:gd name="connsiteY191" fmla="*/ 555608 h 829629"/>
                <a:gd name="connsiteX192" fmla="*/ 3637214 w 12187779"/>
                <a:gd name="connsiteY192" fmla="*/ 554652 h 829629"/>
                <a:gd name="connsiteX193" fmla="*/ 3581191 w 12187779"/>
                <a:gd name="connsiteY193" fmla="*/ 554015 h 829629"/>
                <a:gd name="connsiteX194" fmla="*/ 3525407 w 12187779"/>
                <a:gd name="connsiteY194" fmla="*/ 553299 h 829629"/>
                <a:gd name="connsiteX195" fmla="*/ 3469863 w 12187779"/>
                <a:gd name="connsiteY195" fmla="*/ 552224 h 829629"/>
                <a:gd name="connsiteX196" fmla="*/ 3414556 w 12187779"/>
                <a:gd name="connsiteY196" fmla="*/ 550432 h 829629"/>
                <a:gd name="connsiteX197" fmla="*/ 3359489 w 12187779"/>
                <a:gd name="connsiteY197" fmla="*/ 547764 h 829629"/>
                <a:gd name="connsiteX198" fmla="*/ 3304701 w 12187779"/>
                <a:gd name="connsiteY198" fmla="*/ 543942 h 829629"/>
                <a:gd name="connsiteX199" fmla="*/ 3250112 w 12187779"/>
                <a:gd name="connsiteY199" fmla="*/ 538845 h 829629"/>
                <a:gd name="connsiteX200" fmla="*/ 3195841 w 12187779"/>
                <a:gd name="connsiteY200" fmla="*/ 532275 h 829629"/>
                <a:gd name="connsiteX201" fmla="*/ 3141809 w 12187779"/>
                <a:gd name="connsiteY201" fmla="*/ 524192 h 829629"/>
                <a:gd name="connsiteX202" fmla="*/ 3088056 w 12187779"/>
                <a:gd name="connsiteY202" fmla="*/ 514397 h 829629"/>
                <a:gd name="connsiteX203" fmla="*/ 3034542 w 12187779"/>
                <a:gd name="connsiteY203" fmla="*/ 502890 h 829629"/>
                <a:gd name="connsiteX204" fmla="*/ 2981346 w 12187779"/>
                <a:gd name="connsiteY204" fmla="*/ 489671 h 829629"/>
                <a:gd name="connsiteX205" fmla="*/ 2928429 w 12187779"/>
                <a:gd name="connsiteY205" fmla="*/ 474620 h 829629"/>
                <a:gd name="connsiteX206" fmla="*/ 2875791 w 12187779"/>
                <a:gd name="connsiteY206" fmla="*/ 457817 h 829629"/>
                <a:gd name="connsiteX207" fmla="*/ 2823471 w 12187779"/>
                <a:gd name="connsiteY207" fmla="*/ 439262 h 829629"/>
                <a:gd name="connsiteX208" fmla="*/ 2771470 w 12187779"/>
                <a:gd name="connsiteY208" fmla="*/ 418996 h 829629"/>
                <a:gd name="connsiteX209" fmla="*/ 2719748 w 12187779"/>
                <a:gd name="connsiteY209" fmla="*/ 397056 h 829629"/>
                <a:gd name="connsiteX210" fmla="*/ 2668344 w 12187779"/>
                <a:gd name="connsiteY210" fmla="*/ 373524 h 829629"/>
                <a:gd name="connsiteX211" fmla="*/ 2617259 w 12187779"/>
                <a:gd name="connsiteY211" fmla="*/ 348519 h 829629"/>
                <a:gd name="connsiteX212" fmla="*/ 2566492 w 12187779"/>
                <a:gd name="connsiteY212" fmla="*/ 322081 h 829629"/>
                <a:gd name="connsiteX213" fmla="*/ 2516083 w 12187779"/>
                <a:gd name="connsiteY213" fmla="*/ 294368 h 829629"/>
                <a:gd name="connsiteX214" fmla="*/ 2465954 w 12187779"/>
                <a:gd name="connsiteY214" fmla="*/ 265421 h 829629"/>
                <a:gd name="connsiteX215" fmla="*/ 2416222 w 12187779"/>
                <a:gd name="connsiteY215" fmla="*/ 235439 h 829629"/>
                <a:gd name="connsiteX216" fmla="*/ 2366809 w 12187779"/>
                <a:gd name="connsiteY216" fmla="*/ 204541 h 829629"/>
                <a:gd name="connsiteX217" fmla="*/ 2317754 w 12187779"/>
                <a:gd name="connsiteY217" fmla="*/ 172926 h 829629"/>
                <a:gd name="connsiteX218" fmla="*/ 2269058 w 12187779"/>
                <a:gd name="connsiteY218" fmla="*/ 143063 h 829629"/>
                <a:gd name="connsiteX219" fmla="*/ 2220720 w 12187779"/>
                <a:gd name="connsiteY219" fmla="*/ 116027 h 829629"/>
                <a:gd name="connsiteX220" fmla="*/ 2172740 w 12187779"/>
                <a:gd name="connsiteY220" fmla="*/ 91858 h 829629"/>
                <a:gd name="connsiteX221" fmla="*/ 2125159 w 12187779"/>
                <a:gd name="connsiteY221" fmla="*/ 70596 h 829629"/>
                <a:gd name="connsiteX222" fmla="*/ 2077936 w 12187779"/>
                <a:gd name="connsiteY222" fmla="*/ 52240 h 829629"/>
                <a:gd name="connsiteX223" fmla="*/ 2031111 w 12187779"/>
                <a:gd name="connsiteY223" fmla="*/ 36751 h 829629"/>
                <a:gd name="connsiteX224" fmla="*/ 1984644 w 12187779"/>
                <a:gd name="connsiteY224" fmla="*/ 24050 h 829629"/>
                <a:gd name="connsiteX225" fmla="*/ 1938616 w 12187779"/>
                <a:gd name="connsiteY225" fmla="*/ 14135 h 829629"/>
                <a:gd name="connsiteX226" fmla="*/ 1892945 w 12187779"/>
                <a:gd name="connsiteY226" fmla="*/ 6888 h 829629"/>
                <a:gd name="connsiteX227" fmla="*/ 1847713 w 12187779"/>
                <a:gd name="connsiteY227" fmla="*/ 2230 h 829629"/>
                <a:gd name="connsiteX228" fmla="*/ 1802879 w 12187779"/>
                <a:gd name="connsiteY228" fmla="*/ 0 h 829629"/>
                <a:gd name="connsiteX229" fmla="*/ 1758443 w 12187779"/>
                <a:gd name="connsiteY229" fmla="*/ 119 h 829629"/>
                <a:gd name="connsiteX230" fmla="*/ 1714445 w 12187779"/>
                <a:gd name="connsiteY230" fmla="*/ 2429 h 829629"/>
                <a:gd name="connsiteX231" fmla="*/ 1670885 w 12187779"/>
                <a:gd name="connsiteY231" fmla="*/ 6769 h 829629"/>
                <a:gd name="connsiteX232" fmla="*/ 1627724 w 12187779"/>
                <a:gd name="connsiteY232" fmla="*/ 13020 h 829629"/>
                <a:gd name="connsiteX233" fmla="*/ 1585000 w 12187779"/>
                <a:gd name="connsiteY233" fmla="*/ 21023 h 829629"/>
                <a:gd name="connsiteX234" fmla="*/ 1542754 w 12187779"/>
                <a:gd name="connsiteY234" fmla="*/ 30580 h 829629"/>
                <a:gd name="connsiteX235" fmla="*/ 1500946 w 12187779"/>
                <a:gd name="connsiteY235" fmla="*/ 41609 h 829629"/>
                <a:gd name="connsiteX236" fmla="*/ 1459576 w 12187779"/>
                <a:gd name="connsiteY236" fmla="*/ 53873 h 829629"/>
                <a:gd name="connsiteX237" fmla="*/ 1418684 w 12187779"/>
                <a:gd name="connsiteY237" fmla="*/ 67211 h 829629"/>
                <a:gd name="connsiteX238" fmla="*/ 1378230 w 12187779"/>
                <a:gd name="connsiteY238" fmla="*/ 81545 h 829629"/>
                <a:gd name="connsiteX239" fmla="*/ 1338253 w 12187779"/>
                <a:gd name="connsiteY239" fmla="*/ 96596 h 829629"/>
                <a:gd name="connsiteX240" fmla="*/ 1298755 w 12187779"/>
                <a:gd name="connsiteY240" fmla="*/ 112284 h 829629"/>
                <a:gd name="connsiteX241" fmla="*/ 1259734 w 12187779"/>
                <a:gd name="connsiteY241" fmla="*/ 128450 h 829629"/>
                <a:gd name="connsiteX242" fmla="*/ 1221231 w 12187779"/>
                <a:gd name="connsiteY242" fmla="*/ 144934 h 829629"/>
                <a:gd name="connsiteX243" fmla="*/ 1183205 w 12187779"/>
                <a:gd name="connsiteY243" fmla="*/ 161578 h 829629"/>
                <a:gd name="connsiteX244" fmla="*/ 1145618 w 12187779"/>
                <a:gd name="connsiteY244" fmla="*/ 178261 h 829629"/>
                <a:gd name="connsiteX245" fmla="*/ 1108588 w 12187779"/>
                <a:gd name="connsiteY245" fmla="*/ 194865 h 829629"/>
                <a:gd name="connsiteX246" fmla="*/ 1072076 w 12187779"/>
                <a:gd name="connsiteY246" fmla="*/ 211230 h 829629"/>
                <a:gd name="connsiteX247" fmla="*/ 1036041 w 12187779"/>
                <a:gd name="connsiteY247" fmla="*/ 227276 h 829629"/>
                <a:gd name="connsiteX248" fmla="*/ 1000524 w 12187779"/>
                <a:gd name="connsiteY248" fmla="*/ 242884 h 829629"/>
                <a:gd name="connsiteX249" fmla="*/ 965525 w 12187779"/>
                <a:gd name="connsiteY249" fmla="*/ 257935 h 829629"/>
                <a:gd name="connsiteX250" fmla="*/ 931083 w 12187779"/>
                <a:gd name="connsiteY250" fmla="*/ 272389 h 829629"/>
                <a:gd name="connsiteX251" fmla="*/ 897159 w 12187779"/>
                <a:gd name="connsiteY251" fmla="*/ 286086 h 829629"/>
                <a:gd name="connsiteX252" fmla="*/ 863793 w 12187779"/>
                <a:gd name="connsiteY252" fmla="*/ 299027 h 829629"/>
                <a:gd name="connsiteX253" fmla="*/ 830943 w 12187779"/>
                <a:gd name="connsiteY253" fmla="*/ 311051 h 829629"/>
                <a:gd name="connsiteX254" fmla="*/ 798652 w 12187779"/>
                <a:gd name="connsiteY254" fmla="*/ 322200 h 829629"/>
                <a:gd name="connsiteX255" fmla="*/ 766917 w 12187779"/>
                <a:gd name="connsiteY255" fmla="*/ 332353 h 829629"/>
                <a:gd name="connsiteX256" fmla="*/ 735741 w 12187779"/>
                <a:gd name="connsiteY256" fmla="*/ 341472 h 829629"/>
                <a:gd name="connsiteX257" fmla="*/ 705121 w 12187779"/>
                <a:gd name="connsiteY257" fmla="*/ 349554 h 829629"/>
                <a:gd name="connsiteX258" fmla="*/ 675099 w 12187779"/>
                <a:gd name="connsiteY258" fmla="*/ 356562 h 829629"/>
                <a:gd name="connsiteX259" fmla="*/ 645635 w 12187779"/>
                <a:gd name="connsiteY259" fmla="*/ 362495 h 829629"/>
                <a:gd name="connsiteX260" fmla="*/ 616767 w 12187779"/>
                <a:gd name="connsiteY260" fmla="*/ 367313 h 829629"/>
                <a:gd name="connsiteX261" fmla="*/ 588497 w 12187779"/>
                <a:gd name="connsiteY261" fmla="*/ 371016 h 829629"/>
                <a:gd name="connsiteX262" fmla="*/ 560784 w 12187779"/>
                <a:gd name="connsiteY262" fmla="*/ 373604 h 829629"/>
                <a:gd name="connsiteX263" fmla="*/ 533669 w 12187779"/>
                <a:gd name="connsiteY263" fmla="*/ 375117 h 829629"/>
                <a:gd name="connsiteX264" fmla="*/ 507190 w 12187779"/>
                <a:gd name="connsiteY264" fmla="*/ 375515 h 829629"/>
                <a:gd name="connsiteX265" fmla="*/ 481309 w 12187779"/>
                <a:gd name="connsiteY265" fmla="*/ 374878 h 829629"/>
                <a:gd name="connsiteX266" fmla="*/ 456025 w 12187779"/>
                <a:gd name="connsiteY266" fmla="*/ 373206 h 829629"/>
                <a:gd name="connsiteX267" fmla="*/ 431379 w 12187779"/>
                <a:gd name="connsiteY267" fmla="*/ 370578 h 829629"/>
                <a:gd name="connsiteX268" fmla="*/ 407329 w 12187779"/>
                <a:gd name="connsiteY268" fmla="*/ 367472 h 829629"/>
                <a:gd name="connsiteX269" fmla="*/ 383956 w 12187779"/>
                <a:gd name="connsiteY269" fmla="*/ 364247 h 829629"/>
                <a:gd name="connsiteX270" fmla="*/ 361181 w 12187779"/>
                <a:gd name="connsiteY270" fmla="*/ 360982 h 829629"/>
                <a:gd name="connsiteX271" fmla="*/ 339043 w 12187779"/>
                <a:gd name="connsiteY271" fmla="*/ 357637 h 829629"/>
                <a:gd name="connsiteX272" fmla="*/ 317581 w 12187779"/>
                <a:gd name="connsiteY272" fmla="*/ 354253 h 829629"/>
                <a:gd name="connsiteX273" fmla="*/ 296757 w 12187779"/>
                <a:gd name="connsiteY273" fmla="*/ 350868 h 829629"/>
                <a:gd name="connsiteX274" fmla="*/ 276570 w 12187779"/>
                <a:gd name="connsiteY274" fmla="*/ 347484 h 829629"/>
                <a:gd name="connsiteX275" fmla="*/ 257099 w 12187779"/>
                <a:gd name="connsiteY275" fmla="*/ 344139 h 829629"/>
                <a:gd name="connsiteX276" fmla="*/ 238226 w 12187779"/>
                <a:gd name="connsiteY276" fmla="*/ 340874 h 829629"/>
                <a:gd name="connsiteX277" fmla="*/ 220069 w 12187779"/>
                <a:gd name="connsiteY277" fmla="*/ 337609 h 829629"/>
                <a:gd name="connsiteX278" fmla="*/ 202589 w 12187779"/>
                <a:gd name="connsiteY278" fmla="*/ 334464 h 829629"/>
                <a:gd name="connsiteX279" fmla="*/ 185787 w 12187779"/>
                <a:gd name="connsiteY279" fmla="*/ 331398 h 829629"/>
                <a:gd name="connsiteX280" fmla="*/ 169701 w 12187779"/>
                <a:gd name="connsiteY280" fmla="*/ 328412 h 829629"/>
                <a:gd name="connsiteX281" fmla="*/ 154251 w 12187779"/>
                <a:gd name="connsiteY281" fmla="*/ 325505 h 829629"/>
                <a:gd name="connsiteX282" fmla="*/ 139519 w 12187779"/>
                <a:gd name="connsiteY282" fmla="*/ 322757 h 829629"/>
                <a:gd name="connsiteX283" fmla="*/ 125543 w 12187779"/>
                <a:gd name="connsiteY283" fmla="*/ 320090 h 829629"/>
                <a:gd name="connsiteX284" fmla="*/ 112205 w 12187779"/>
                <a:gd name="connsiteY284" fmla="*/ 317541 h 829629"/>
                <a:gd name="connsiteX285" fmla="*/ 99622 w 12187779"/>
                <a:gd name="connsiteY285" fmla="*/ 315153 h 829629"/>
                <a:gd name="connsiteX286" fmla="*/ 87757 w 12187779"/>
                <a:gd name="connsiteY286" fmla="*/ 312843 h 829629"/>
                <a:gd name="connsiteX287" fmla="*/ 76608 w 12187779"/>
                <a:gd name="connsiteY287" fmla="*/ 310693 h 829629"/>
                <a:gd name="connsiteX288" fmla="*/ 66216 w 12187779"/>
                <a:gd name="connsiteY288" fmla="*/ 308702 h 829629"/>
                <a:gd name="connsiteX289" fmla="*/ 56540 w 12187779"/>
                <a:gd name="connsiteY289" fmla="*/ 306831 h 829629"/>
                <a:gd name="connsiteX290" fmla="*/ 47621 w 12187779"/>
                <a:gd name="connsiteY290" fmla="*/ 305079 h 829629"/>
                <a:gd name="connsiteX291" fmla="*/ 39459 w 12187779"/>
                <a:gd name="connsiteY291" fmla="*/ 303486 h 829629"/>
                <a:gd name="connsiteX292" fmla="*/ 32013 w 12187779"/>
                <a:gd name="connsiteY292" fmla="*/ 302053 h 829629"/>
                <a:gd name="connsiteX293" fmla="*/ 25364 w 12187779"/>
                <a:gd name="connsiteY293" fmla="*/ 300739 h 829629"/>
                <a:gd name="connsiteX294" fmla="*/ 19431 w 12187779"/>
                <a:gd name="connsiteY294" fmla="*/ 299624 h 829629"/>
                <a:gd name="connsiteX295" fmla="*/ 14334 w 12187779"/>
                <a:gd name="connsiteY295" fmla="*/ 298589 h 829629"/>
                <a:gd name="connsiteX296" fmla="*/ 9954 w 12187779"/>
                <a:gd name="connsiteY296" fmla="*/ 297752 h 829629"/>
                <a:gd name="connsiteX297" fmla="*/ 6371 w 12187779"/>
                <a:gd name="connsiteY297" fmla="*/ 297076 h 829629"/>
                <a:gd name="connsiteX298" fmla="*/ 3584 w 12187779"/>
                <a:gd name="connsiteY298" fmla="*/ 296518 h 829629"/>
                <a:gd name="connsiteX299" fmla="*/ 1593 w 12187779"/>
                <a:gd name="connsiteY299" fmla="*/ 296120 h 829629"/>
                <a:gd name="connsiteX300" fmla="*/ 398 w 12187779"/>
                <a:gd name="connsiteY300" fmla="*/ 295881 h 829629"/>
                <a:gd name="connsiteX301" fmla="*/ 0 w 12187779"/>
                <a:gd name="connsiteY301" fmla="*/ 295841 h 82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29629">
                  <a:moveTo>
                    <a:pt x="12187780" y="266257"/>
                  </a:moveTo>
                  <a:lnTo>
                    <a:pt x="12187381" y="266177"/>
                  </a:lnTo>
                  <a:lnTo>
                    <a:pt x="12186226" y="266018"/>
                  </a:lnTo>
                  <a:lnTo>
                    <a:pt x="12184116" y="265700"/>
                  </a:lnTo>
                  <a:lnTo>
                    <a:pt x="12181369" y="265301"/>
                  </a:lnTo>
                  <a:lnTo>
                    <a:pt x="12177825" y="264784"/>
                  </a:lnTo>
                  <a:lnTo>
                    <a:pt x="12173365" y="264147"/>
                  </a:lnTo>
                  <a:lnTo>
                    <a:pt x="12168269" y="263430"/>
                  </a:lnTo>
                  <a:lnTo>
                    <a:pt x="12162376" y="262594"/>
                  </a:lnTo>
                  <a:lnTo>
                    <a:pt x="12155687" y="261638"/>
                  </a:lnTo>
                  <a:lnTo>
                    <a:pt x="12148360" y="260603"/>
                  </a:lnTo>
                  <a:lnTo>
                    <a:pt x="12140079" y="259488"/>
                  </a:lnTo>
                  <a:lnTo>
                    <a:pt x="12131200" y="258294"/>
                  </a:lnTo>
                  <a:lnTo>
                    <a:pt x="12121484" y="257020"/>
                  </a:lnTo>
                  <a:lnTo>
                    <a:pt x="12111132" y="255666"/>
                  </a:lnTo>
                  <a:lnTo>
                    <a:pt x="12100023" y="254272"/>
                  </a:lnTo>
                  <a:lnTo>
                    <a:pt x="12088077" y="252839"/>
                  </a:lnTo>
                  <a:lnTo>
                    <a:pt x="12075496" y="251326"/>
                  </a:lnTo>
                  <a:lnTo>
                    <a:pt x="12062276" y="249852"/>
                  </a:lnTo>
                  <a:lnTo>
                    <a:pt x="12048260" y="248339"/>
                  </a:lnTo>
                  <a:lnTo>
                    <a:pt x="12033448" y="246866"/>
                  </a:lnTo>
                  <a:lnTo>
                    <a:pt x="12018119" y="245433"/>
                  </a:lnTo>
                  <a:lnTo>
                    <a:pt x="12001992" y="244079"/>
                  </a:lnTo>
                  <a:lnTo>
                    <a:pt x="11985110" y="242805"/>
                  </a:lnTo>
                  <a:lnTo>
                    <a:pt x="11967671" y="241690"/>
                  </a:lnTo>
                  <a:lnTo>
                    <a:pt x="11949474" y="240694"/>
                  </a:lnTo>
                  <a:lnTo>
                    <a:pt x="11930601" y="239898"/>
                  </a:lnTo>
                  <a:lnTo>
                    <a:pt x="11911210" y="239381"/>
                  </a:lnTo>
                  <a:lnTo>
                    <a:pt x="11891023" y="239102"/>
                  </a:lnTo>
                  <a:lnTo>
                    <a:pt x="11870198" y="239221"/>
                  </a:lnTo>
                  <a:lnTo>
                    <a:pt x="11848736" y="239739"/>
                  </a:lnTo>
                  <a:lnTo>
                    <a:pt x="11826599" y="240694"/>
                  </a:lnTo>
                  <a:lnTo>
                    <a:pt x="11803783" y="242208"/>
                  </a:lnTo>
                  <a:lnTo>
                    <a:pt x="11780450" y="243920"/>
                  </a:lnTo>
                  <a:lnTo>
                    <a:pt x="11756361" y="245632"/>
                  </a:lnTo>
                  <a:lnTo>
                    <a:pt x="11731714" y="247344"/>
                  </a:lnTo>
                  <a:lnTo>
                    <a:pt x="11706430" y="249096"/>
                  </a:lnTo>
                  <a:lnTo>
                    <a:pt x="11680509" y="250848"/>
                  </a:lnTo>
                  <a:lnTo>
                    <a:pt x="11654031" y="252600"/>
                  </a:lnTo>
                  <a:lnTo>
                    <a:pt x="11626915" y="254312"/>
                  </a:lnTo>
                  <a:lnTo>
                    <a:pt x="11599283" y="256024"/>
                  </a:lnTo>
                  <a:lnTo>
                    <a:pt x="11570972" y="257696"/>
                  </a:lnTo>
                  <a:lnTo>
                    <a:pt x="11542145" y="259329"/>
                  </a:lnTo>
                  <a:lnTo>
                    <a:pt x="11512680" y="260922"/>
                  </a:lnTo>
                  <a:lnTo>
                    <a:pt x="11482658" y="262435"/>
                  </a:lnTo>
                  <a:lnTo>
                    <a:pt x="11451999" y="263828"/>
                  </a:lnTo>
                  <a:lnTo>
                    <a:pt x="11420822" y="265182"/>
                  </a:lnTo>
                  <a:lnTo>
                    <a:pt x="11389128" y="266416"/>
                  </a:lnTo>
                  <a:lnTo>
                    <a:pt x="11356757" y="267531"/>
                  </a:lnTo>
                  <a:lnTo>
                    <a:pt x="11324026" y="268527"/>
                  </a:lnTo>
                  <a:lnTo>
                    <a:pt x="11290580" y="269403"/>
                  </a:lnTo>
                  <a:lnTo>
                    <a:pt x="11256656" y="270119"/>
                  </a:lnTo>
                  <a:lnTo>
                    <a:pt x="11222215" y="270677"/>
                  </a:lnTo>
                  <a:lnTo>
                    <a:pt x="11187215" y="270995"/>
                  </a:lnTo>
                  <a:lnTo>
                    <a:pt x="11151739" y="271194"/>
                  </a:lnTo>
                  <a:lnTo>
                    <a:pt x="11115704" y="271155"/>
                  </a:lnTo>
                  <a:lnTo>
                    <a:pt x="11079151" y="270916"/>
                  </a:lnTo>
                  <a:lnTo>
                    <a:pt x="11042082" y="270438"/>
                  </a:lnTo>
                  <a:lnTo>
                    <a:pt x="11004574" y="269761"/>
                  </a:lnTo>
                  <a:lnTo>
                    <a:pt x="10966469" y="268845"/>
                  </a:lnTo>
                  <a:lnTo>
                    <a:pt x="10927966" y="267690"/>
                  </a:lnTo>
                  <a:lnTo>
                    <a:pt x="10889024" y="266257"/>
                  </a:lnTo>
                  <a:lnTo>
                    <a:pt x="10849486" y="264585"/>
                  </a:lnTo>
                  <a:lnTo>
                    <a:pt x="10809510" y="262673"/>
                  </a:lnTo>
                  <a:lnTo>
                    <a:pt x="10769016" y="260484"/>
                  </a:lnTo>
                  <a:lnTo>
                    <a:pt x="10728164" y="258095"/>
                  </a:lnTo>
                  <a:lnTo>
                    <a:pt x="10686754" y="255467"/>
                  </a:lnTo>
                  <a:lnTo>
                    <a:pt x="10644946" y="252640"/>
                  </a:lnTo>
                  <a:lnTo>
                    <a:pt x="10602780" y="249574"/>
                  </a:lnTo>
                  <a:lnTo>
                    <a:pt x="10560056" y="246309"/>
                  </a:lnTo>
                  <a:lnTo>
                    <a:pt x="10516814" y="242924"/>
                  </a:lnTo>
                  <a:lnTo>
                    <a:pt x="10473334" y="239420"/>
                  </a:lnTo>
                  <a:lnTo>
                    <a:pt x="10429296" y="235797"/>
                  </a:lnTo>
                  <a:lnTo>
                    <a:pt x="10384900" y="232094"/>
                  </a:lnTo>
                  <a:lnTo>
                    <a:pt x="10340106" y="228431"/>
                  </a:lnTo>
                  <a:lnTo>
                    <a:pt x="10294754" y="224768"/>
                  </a:lnTo>
                  <a:lnTo>
                    <a:pt x="10249164" y="221224"/>
                  </a:lnTo>
                  <a:lnTo>
                    <a:pt x="10203056" y="217840"/>
                  </a:lnTo>
                  <a:lnTo>
                    <a:pt x="10156668" y="214694"/>
                  </a:lnTo>
                  <a:lnTo>
                    <a:pt x="10109764" y="211907"/>
                  </a:lnTo>
                  <a:lnTo>
                    <a:pt x="10062621" y="209518"/>
                  </a:lnTo>
                  <a:lnTo>
                    <a:pt x="10015039" y="207686"/>
                  </a:lnTo>
                  <a:lnTo>
                    <a:pt x="9967100" y="206452"/>
                  </a:lnTo>
                  <a:lnTo>
                    <a:pt x="9918761" y="206014"/>
                  </a:lnTo>
                  <a:lnTo>
                    <a:pt x="9869985" y="205815"/>
                  </a:lnTo>
                  <a:lnTo>
                    <a:pt x="9820930" y="205058"/>
                  </a:lnTo>
                  <a:lnTo>
                    <a:pt x="9771518" y="203904"/>
                  </a:lnTo>
                  <a:lnTo>
                    <a:pt x="9721786" y="202390"/>
                  </a:lnTo>
                  <a:lnTo>
                    <a:pt x="9671696" y="200718"/>
                  </a:lnTo>
                  <a:lnTo>
                    <a:pt x="9621248" y="198966"/>
                  </a:lnTo>
                  <a:lnTo>
                    <a:pt x="9570481" y="197294"/>
                  </a:lnTo>
                  <a:lnTo>
                    <a:pt x="9519395" y="195821"/>
                  </a:lnTo>
                  <a:lnTo>
                    <a:pt x="9467992" y="194666"/>
                  </a:lnTo>
                  <a:lnTo>
                    <a:pt x="9416309" y="193909"/>
                  </a:lnTo>
                  <a:lnTo>
                    <a:pt x="9364268" y="193750"/>
                  </a:lnTo>
                  <a:lnTo>
                    <a:pt x="9311949" y="194228"/>
                  </a:lnTo>
                  <a:lnTo>
                    <a:pt x="9259311" y="195462"/>
                  </a:lnTo>
                  <a:lnTo>
                    <a:pt x="9206394" y="197533"/>
                  </a:lnTo>
                  <a:lnTo>
                    <a:pt x="9153198" y="200599"/>
                  </a:lnTo>
                  <a:lnTo>
                    <a:pt x="9099723" y="204660"/>
                  </a:lnTo>
                  <a:lnTo>
                    <a:pt x="9045970" y="209836"/>
                  </a:lnTo>
                  <a:lnTo>
                    <a:pt x="8991898" y="216207"/>
                  </a:lnTo>
                  <a:lnTo>
                    <a:pt x="8937628" y="223772"/>
                  </a:lnTo>
                  <a:lnTo>
                    <a:pt x="8883079" y="232572"/>
                  </a:lnTo>
                  <a:lnTo>
                    <a:pt x="8828251" y="242645"/>
                  </a:lnTo>
                  <a:lnTo>
                    <a:pt x="8773183" y="253993"/>
                  </a:lnTo>
                  <a:lnTo>
                    <a:pt x="8717878" y="266615"/>
                  </a:lnTo>
                  <a:lnTo>
                    <a:pt x="8662332" y="280432"/>
                  </a:lnTo>
                  <a:lnTo>
                    <a:pt x="8606548" y="295403"/>
                  </a:lnTo>
                  <a:lnTo>
                    <a:pt x="8550566" y="311489"/>
                  </a:lnTo>
                  <a:lnTo>
                    <a:pt x="8494304" y="328571"/>
                  </a:lnTo>
                  <a:lnTo>
                    <a:pt x="8437883" y="346528"/>
                  </a:lnTo>
                  <a:lnTo>
                    <a:pt x="8381224" y="365203"/>
                  </a:lnTo>
                  <a:lnTo>
                    <a:pt x="8324365" y="384394"/>
                  </a:lnTo>
                  <a:lnTo>
                    <a:pt x="8267307" y="403945"/>
                  </a:lnTo>
                  <a:lnTo>
                    <a:pt x="8210050" y="423614"/>
                  </a:lnTo>
                  <a:lnTo>
                    <a:pt x="8152594" y="443125"/>
                  </a:lnTo>
                  <a:lnTo>
                    <a:pt x="8094939" y="462197"/>
                  </a:lnTo>
                  <a:lnTo>
                    <a:pt x="8037124" y="480473"/>
                  </a:lnTo>
                  <a:lnTo>
                    <a:pt x="7979150" y="497794"/>
                  </a:lnTo>
                  <a:lnTo>
                    <a:pt x="7920978" y="514318"/>
                  </a:lnTo>
                  <a:lnTo>
                    <a:pt x="7862646" y="529846"/>
                  </a:lnTo>
                  <a:lnTo>
                    <a:pt x="7804194" y="544141"/>
                  </a:lnTo>
                  <a:lnTo>
                    <a:pt x="7745544" y="556962"/>
                  </a:lnTo>
                  <a:lnTo>
                    <a:pt x="7686774" y="568111"/>
                  </a:lnTo>
                  <a:lnTo>
                    <a:pt x="7627844" y="577388"/>
                  </a:lnTo>
                  <a:lnTo>
                    <a:pt x="7568756" y="584635"/>
                  </a:lnTo>
                  <a:lnTo>
                    <a:pt x="7509587" y="589691"/>
                  </a:lnTo>
                  <a:lnTo>
                    <a:pt x="7450260" y="592439"/>
                  </a:lnTo>
                  <a:lnTo>
                    <a:pt x="7390813" y="592837"/>
                  </a:lnTo>
                  <a:lnTo>
                    <a:pt x="7331286" y="590806"/>
                  </a:lnTo>
                  <a:lnTo>
                    <a:pt x="7271601" y="586267"/>
                  </a:lnTo>
                  <a:lnTo>
                    <a:pt x="7211835" y="579259"/>
                  </a:lnTo>
                  <a:lnTo>
                    <a:pt x="7151990" y="569823"/>
                  </a:lnTo>
                  <a:lnTo>
                    <a:pt x="7092025" y="558037"/>
                  </a:lnTo>
                  <a:lnTo>
                    <a:pt x="7031981" y="543981"/>
                  </a:lnTo>
                  <a:lnTo>
                    <a:pt x="6971817" y="527776"/>
                  </a:lnTo>
                  <a:lnTo>
                    <a:pt x="6911614" y="509659"/>
                  </a:lnTo>
                  <a:lnTo>
                    <a:pt x="6851331" y="489870"/>
                  </a:lnTo>
                  <a:lnTo>
                    <a:pt x="6791008" y="468647"/>
                  </a:lnTo>
                  <a:lnTo>
                    <a:pt x="6730566" y="446310"/>
                  </a:lnTo>
                  <a:lnTo>
                    <a:pt x="6670123" y="423216"/>
                  </a:lnTo>
                  <a:lnTo>
                    <a:pt x="6609601" y="399724"/>
                  </a:lnTo>
                  <a:lnTo>
                    <a:pt x="6549000" y="376391"/>
                  </a:lnTo>
                  <a:lnTo>
                    <a:pt x="6488398" y="353616"/>
                  </a:lnTo>
                  <a:lnTo>
                    <a:pt x="6427796" y="331995"/>
                  </a:lnTo>
                  <a:lnTo>
                    <a:pt x="6367115" y="312126"/>
                  </a:lnTo>
                  <a:lnTo>
                    <a:pt x="6306434" y="294647"/>
                  </a:lnTo>
                  <a:lnTo>
                    <a:pt x="6245713" y="280233"/>
                  </a:lnTo>
                  <a:lnTo>
                    <a:pt x="6184952" y="269681"/>
                  </a:lnTo>
                  <a:lnTo>
                    <a:pt x="6124230" y="263709"/>
                  </a:lnTo>
                  <a:lnTo>
                    <a:pt x="6063509" y="264943"/>
                  </a:lnTo>
                  <a:lnTo>
                    <a:pt x="6002748" y="274897"/>
                  </a:lnTo>
                  <a:lnTo>
                    <a:pt x="5942027" y="292417"/>
                  </a:lnTo>
                  <a:lnTo>
                    <a:pt x="5881346" y="316307"/>
                  </a:lnTo>
                  <a:lnTo>
                    <a:pt x="5820625" y="345334"/>
                  </a:lnTo>
                  <a:lnTo>
                    <a:pt x="5759984" y="378382"/>
                  </a:lnTo>
                  <a:lnTo>
                    <a:pt x="5699342" y="414456"/>
                  </a:lnTo>
                  <a:lnTo>
                    <a:pt x="5638741" y="452561"/>
                  </a:lnTo>
                  <a:lnTo>
                    <a:pt x="5578179" y="491821"/>
                  </a:lnTo>
                  <a:lnTo>
                    <a:pt x="5517657" y="531399"/>
                  </a:lnTo>
                  <a:lnTo>
                    <a:pt x="5457174" y="570579"/>
                  </a:lnTo>
                  <a:lnTo>
                    <a:pt x="5396772" y="608684"/>
                  </a:lnTo>
                  <a:lnTo>
                    <a:pt x="5336409" y="645117"/>
                  </a:lnTo>
                  <a:lnTo>
                    <a:pt x="5276126" y="679320"/>
                  </a:lnTo>
                  <a:lnTo>
                    <a:pt x="5215923" y="710775"/>
                  </a:lnTo>
                  <a:lnTo>
                    <a:pt x="5155799" y="739165"/>
                  </a:lnTo>
                  <a:lnTo>
                    <a:pt x="5095755" y="764130"/>
                  </a:lnTo>
                  <a:lnTo>
                    <a:pt x="5035790" y="785353"/>
                  </a:lnTo>
                  <a:lnTo>
                    <a:pt x="4975905" y="802633"/>
                  </a:lnTo>
                  <a:lnTo>
                    <a:pt x="4916140" y="815773"/>
                  </a:lnTo>
                  <a:lnTo>
                    <a:pt x="4856493" y="824692"/>
                  </a:lnTo>
                  <a:lnTo>
                    <a:pt x="4796927" y="829311"/>
                  </a:lnTo>
                  <a:lnTo>
                    <a:pt x="4737480" y="829629"/>
                  </a:lnTo>
                  <a:lnTo>
                    <a:pt x="4678193" y="825688"/>
                  </a:lnTo>
                  <a:lnTo>
                    <a:pt x="4618985" y="817565"/>
                  </a:lnTo>
                  <a:lnTo>
                    <a:pt x="4559936" y="805381"/>
                  </a:lnTo>
                  <a:lnTo>
                    <a:pt x="4501007" y="789255"/>
                  </a:lnTo>
                  <a:lnTo>
                    <a:pt x="4442236" y="769466"/>
                  </a:lnTo>
                  <a:lnTo>
                    <a:pt x="4383586" y="746212"/>
                  </a:lnTo>
                  <a:lnTo>
                    <a:pt x="4325094" y="719774"/>
                  </a:lnTo>
                  <a:lnTo>
                    <a:pt x="4266762" y="690429"/>
                  </a:lnTo>
                  <a:lnTo>
                    <a:pt x="4208629" y="658933"/>
                  </a:lnTo>
                  <a:lnTo>
                    <a:pt x="4150616" y="631619"/>
                  </a:lnTo>
                  <a:lnTo>
                    <a:pt x="4092801" y="609958"/>
                  </a:lnTo>
                  <a:lnTo>
                    <a:pt x="4035186" y="593116"/>
                  </a:lnTo>
                  <a:lnTo>
                    <a:pt x="3977730" y="580374"/>
                  </a:lnTo>
                  <a:lnTo>
                    <a:pt x="3920473" y="571017"/>
                  </a:lnTo>
                  <a:lnTo>
                    <a:pt x="3863375" y="564408"/>
                  </a:lnTo>
                  <a:lnTo>
                    <a:pt x="3806516" y="560028"/>
                  </a:lnTo>
                  <a:lnTo>
                    <a:pt x="3749856" y="557241"/>
                  </a:lnTo>
                  <a:lnTo>
                    <a:pt x="3693435" y="555608"/>
                  </a:lnTo>
                  <a:lnTo>
                    <a:pt x="3637214" y="554652"/>
                  </a:lnTo>
                  <a:lnTo>
                    <a:pt x="3581191" y="554015"/>
                  </a:lnTo>
                  <a:lnTo>
                    <a:pt x="3525407" y="553299"/>
                  </a:lnTo>
                  <a:lnTo>
                    <a:pt x="3469863" y="552224"/>
                  </a:lnTo>
                  <a:lnTo>
                    <a:pt x="3414556" y="550432"/>
                  </a:lnTo>
                  <a:lnTo>
                    <a:pt x="3359489" y="547764"/>
                  </a:lnTo>
                  <a:lnTo>
                    <a:pt x="3304701" y="543942"/>
                  </a:lnTo>
                  <a:lnTo>
                    <a:pt x="3250112" y="538845"/>
                  </a:lnTo>
                  <a:lnTo>
                    <a:pt x="3195841" y="532275"/>
                  </a:lnTo>
                  <a:lnTo>
                    <a:pt x="3141809" y="524192"/>
                  </a:lnTo>
                  <a:lnTo>
                    <a:pt x="3088056" y="514397"/>
                  </a:lnTo>
                  <a:lnTo>
                    <a:pt x="3034542" y="502890"/>
                  </a:lnTo>
                  <a:lnTo>
                    <a:pt x="2981346" y="489671"/>
                  </a:lnTo>
                  <a:lnTo>
                    <a:pt x="2928429" y="474620"/>
                  </a:lnTo>
                  <a:lnTo>
                    <a:pt x="2875791" y="457817"/>
                  </a:lnTo>
                  <a:lnTo>
                    <a:pt x="2823471" y="439262"/>
                  </a:lnTo>
                  <a:lnTo>
                    <a:pt x="2771470" y="418996"/>
                  </a:lnTo>
                  <a:lnTo>
                    <a:pt x="2719748" y="397056"/>
                  </a:lnTo>
                  <a:lnTo>
                    <a:pt x="2668344" y="373524"/>
                  </a:lnTo>
                  <a:lnTo>
                    <a:pt x="2617259" y="348519"/>
                  </a:lnTo>
                  <a:lnTo>
                    <a:pt x="2566492" y="322081"/>
                  </a:lnTo>
                  <a:lnTo>
                    <a:pt x="2516083" y="294368"/>
                  </a:lnTo>
                  <a:lnTo>
                    <a:pt x="2465954" y="265421"/>
                  </a:lnTo>
                  <a:lnTo>
                    <a:pt x="2416222" y="235439"/>
                  </a:lnTo>
                  <a:lnTo>
                    <a:pt x="2366809" y="204541"/>
                  </a:lnTo>
                  <a:lnTo>
                    <a:pt x="2317754" y="172926"/>
                  </a:lnTo>
                  <a:lnTo>
                    <a:pt x="2269058" y="143063"/>
                  </a:lnTo>
                  <a:lnTo>
                    <a:pt x="2220720" y="116027"/>
                  </a:lnTo>
                  <a:lnTo>
                    <a:pt x="2172740" y="91858"/>
                  </a:lnTo>
                  <a:lnTo>
                    <a:pt x="2125159" y="70596"/>
                  </a:lnTo>
                  <a:lnTo>
                    <a:pt x="2077936" y="52240"/>
                  </a:lnTo>
                  <a:lnTo>
                    <a:pt x="2031111" y="36751"/>
                  </a:lnTo>
                  <a:lnTo>
                    <a:pt x="1984644" y="24050"/>
                  </a:lnTo>
                  <a:lnTo>
                    <a:pt x="1938616" y="14135"/>
                  </a:lnTo>
                  <a:lnTo>
                    <a:pt x="1892945" y="6888"/>
                  </a:lnTo>
                  <a:lnTo>
                    <a:pt x="1847713" y="2230"/>
                  </a:lnTo>
                  <a:lnTo>
                    <a:pt x="1802879" y="0"/>
                  </a:lnTo>
                  <a:lnTo>
                    <a:pt x="1758443" y="119"/>
                  </a:lnTo>
                  <a:lnTo>
                    <a:pt x="1714445" y="2429"/>
                  </a:lnTo>
                  <a:lnTo>
                    <a:pt x="1670885" y="6769"/>
                  </a:lnTo>
                  <a:lnTo>
                    <a:pt x="1627724" y="13020"/>
                  </a:lnTo>
                  <a:lnTo>
                    <a:pt x="1585000" y="21023"/>
                  </a:lnTo>
                  <a:lnTo>
                    <a:pt x="1542754" y="30580"/>
                  </a:lnTo>
                  <a:lnTo>
                    <a:pt x="1500946" y="41609"/>
                  </a:lnTo>
                  <a:lnTo>
                    <a:pt x="1459576" y="53873"/>
                  </a:lnTo>
                  <a:lnTo>
                    <a:pt x="1418684" y="67211"/>
                  </a:lnTo>
                  <a:lnTo>
                    <a:pt x="1378230" y="81545"/>
                  </a:lnTo>
                  <a:lnTo>
                    <a:pt x="1338253" y="96596"/>
                  </a:lnTo>
                  <a:lnTo>
                    <a:pt x="1298755" y="112284"/>
                  </a:lnTo>
                  <a:lnTo>
                    <a:pt x="1259734" y="128450"/>
                  </a:lnTo>
                  <a:lnTo>
                    <a:pt x="1221231" y="144934"/>
                  </a:lnTo>
                  <a:lnTo>
                    <a:pt x="1183205" y="161578"/>
                  </a:lnTo>
                  <a:lnTo>
                    <a:pt x="1145618" y="178261"/>
                  </a:lnTo>
                  <a:lnTo>
                    <a:pt x="1108588" y="194865"/>
                  </a:lnTo>
                  <a:lnTo>
                    <a:pt x="1072076" y="211230"/>
                  </a:lnTo>
                  <a:lnTo>
                    <a:pt x="1036041" y="227276"/>
                  </a:lnTo>
                  <a:lnTo>
                    <a:pt x="1000524" y="242884"/>
                  </a:lnTo>
                  <a:lnTo>
                    <a:pt x="965525" y="257935"/>
                  </a:lnTo>
                  <a:lnTo>
                    <a:pt x="931083" y="272389"/>
                  </a:lnTo>
                  <a:lnTo>
                    <a:pt x="897159" y="286086"/>
                  </a:lnTo>
                  <a:lnTo>
                    <a:pt x="863793" y="299027"/>
                  </a:lnTo>
                  <a:lnTo>
                    <a:pt x="830943" y="311051"/>
                  </a:lnTo>
                  <a:lnTo>
                    <a:pt x="798652" y="322200"/>
                  </a:lnTo>
                  <a:lnTo>
                    <a:pt x="766917" y="332353"/>
                  </a:lnTo>
                  <a:lnTo>
                    <a:pt x="735741" y="341472"/>
                  </a:lnTo>
                  <a:lnTo>
                    <a:pt x="705121" y="349554"/>
                  </a:lnTo>
                  <a:lnTo>
                    <a:pt x="675099" y="356562"/>
                  </a:lnTo>
                  <a:lnTo>
                    <a:pt x="645635" y="362495"/>
                  </a:lnTo>
                  <a:lnTo>
                    <a:pt x="616767" y="367313"/>
                  </a:lnTo>
                  <a:lnTo>
                    <a:pt x="588497" y="371016"/>
                  </a:lnTo>
                  <a:lnTo>
                    <a:pt x="560784" y="373604"/>
                  </a:lnTo>
                  <a:lnTo>
                    <a:pt x="533669" y="375117"/>
                  </a:lnTo>
                  <a:lnTo>
                    <a:pt x="507190" y="375515"/>
                  </a:lnTo>
                  <a:lnTo>
                    <a:pt x="481309" y="374878"/>
                  </a:lnTo>
                  <a:lnTo>
                    <a:pt x="456025" y="373206"/>
                  </a:lnTo>
                  <a:lnTo>
                    <a:pt x="431379" y="370578"/>
                  </a:lnTo>
                  <a:lnTo>
                    <a:pt x="407329" y="367472"/>
                  </a:lnTo>
                  <a:lnTo>
                    <a:pt x="383956" y="364247"/>
                  </a:lnTo>
                  <a:lnTo>
                    <a:pt x="361181" y="360982"/>
                  </a:lnTo>
                  <a:lnTo>
                    <a:pt x="339043" y="357637"/>
                  </a:lnTo>
                  <a:lnTo>
                    <a:pt x="317581" y="354253"/>
                  </a:lnTo>
                  <a:lnTo>
                    <a:pt x="296757" y="350868"/>
                  </a:lnTo>
                  <a:lnTo>
                    <a:pt x="276570" y="347484"/>
                  </a:lnTo>
                  <a:lnTo>
                    <a:pt x="257099" y="344139"/>
                  </a:lnTo>
                  <a:lnTo>
                    <a:pt x="238226" y="340874"/>
                  </a:lnTo>
                  <a:lnTo>
                    <a:pt x="220069" y="337609"/>
                  </a:lnTo>
                  <a:lnTo>
                    <a:pt x="202589" y="334464"/>
                  </a:lnTo>
                  <a:lnTo>
                    <a:pt x="185787" y="331398"/>
                  </a:lnTo>
                  <a:lnTo>
                    <a:pt x="169701" y="328412"/>
                  </a:lnTo>
                  <a:lnTo>
                    <a:pt x="154251" y="325505"/>
                  </a:lnTo>
                  <a:lnTo>
                    <a:pt x="139519" y="322757"/>
                  </a:lnTo>
                  <a:lnTo>
                    <a:pt x="125543" y="320090"/>
                  </a:lnTo>
                  <a:lnTo>
                    <a:pt x="112205" y="317541"/>
                  </a:lnTo>
                  <a:lnTo>
                    <a:pt x="99622" y="315153"/>
                  </a:lnTo>
                  <a:lnTo>
                    <a:pt x="87757" y="312843"/>
                  </a:lnTo>
                  <a:lnTo>
                    <a:pt x="76608" y="310693"/>
                  </a:lnTo>
                  <a:lnTo>
                    <a:pt x="66216" y="308702"/>
                  </a:lnTo>
                  <a:lnTo>
                    <a:pt x="56540" y="306831"/>
                  </a:lnTo>
                  <a:lnTo>
                    <a:pt x="47621" y="305079"/>
                  </a:lnTo>
                  <a:lnTo>
                    <a:pt x="39459" y="303486"/>
                  </a:lnTo>
                  <a:lnTo>
                    <a:pt x="32013" y="302053"/>
                  </a:lnTo>
                  <a:lnTo>
                    <a:pt x="25364" y="300739"/>
                  </a:lnTo>
                  <a:lnTo>
                    <a:pt x="19431" y="299624"/>
                  </a:lnTo>
                  <a:lnTo>
                    <a:pt x="14334" y="298589"/>
                  </a:lnTo>
                  <a:lnTo>
                    <a:pt x="9954" y="297752"/>
                  </a:lnTo>
                  <a:lnTo>
                    <a:pt x="6371" y="297076"/>
                  </a:lnTo>
                  <a:lnTo>
                    <a:pt x="3584" y="296518"/>
                  </a:lnTo>
                  <a:lnTo>
                    <a:pt x="1593" y="296120"/>
                  </a:lnTo>
                  <a:lnTo>
                    <a:pt x="398" y="295881"/>
                  </a:lnTo>
                  <a:lnTo>
                    <a:pt x="0" y="295841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06C855C-DEF5-099E-4D46-ACC6B1BBD94C}"/>
                </a:ext>
              </a:extLst>
            </p:cNvPr>
            <p:cNvSpPr/>
            <p:nvPr/>
          </p:nvSpPr>
          <p:spPr>
            <a:xfrm>
              <a:off x="1513" y="3393841"/>
              <a:ext cx="12187779" cy="882267"/>
            </a:xfrm>
            <a:custGeom>
              <a:avLst/>
              <a:gdLst>
                <a:gd name="connsiteX0" fmla="*/ 12187780 w 12187779"/>
                <a:gd name="connsiteY0" fmla="*/ 246826 h 882267"/>
                <a:gd name="connsiteX1" fmla="*/ 12187381 w 12187779"/>
                <a:gd name="connsiteY1" fmla="*/ 246747 h 882267"/>
                <a:gd name="connsiteX2" fmla="*/ 12186226 w 12187779"/>
                <a:gd name="connsiteY2" fmla="*/ 246587 h 882267"/>
                <a:gd name="connsiteX3" fmla="*/ 12184116 w 12187779"/>
                <a:gd name="connsiteY3" fmla="*/ 246309 h 882267"/>
                <a:gd name="connsiteX4" fmla="*/ 12181369 w 12187779"/>
                <a:gd name="connsiteY4" fmla="*/ 245910 h 882267"/>
                <a:gd name="connsiteX5" fmla="*/ 12177825 w 12187779"/>
                <a:gd name="connsiteY5" fmla="*/ 245393 h 882267"/>
                <a:gd name="connsiteX6" fmla="*/ 12173365 w 12187779"/>
                <a:gd name="connsiteY6" fmla="*/ 244796 h 882267"/>
                <a:gd name="connsiteX7" fmla="*/ 12168269 w 12187779"/>
                <a:gd name="connsiteY7" fmla="*/ 244079 h 882267"/>
                <a:gd name="connsiteX8" fmla="*/ 12162376 w 12187779"/>
                <a:gd name="connsiteY8" fmla="*/ 243243 h 882267"/>
                <a:gd name="connsiteX9" fmla="*/ 12155687 w 12187779"/>
                <a:gd name="connsiteY9" fmla="*/ 242327 h 882267"/>
                <a:gd name="connsiteX10" fmla="*/ 12148360 w 12187779"/>
                <a:gd name="connsiteY10" fmla="*/ 241292 h 882267"/>
                <a:gd name="connsiteX11" fmla="*/ 12140079 w 12187779"/>
                <a:gd name="connsiteY11" fmla="*/ 240177 h 882267"/>
                <a:gd name="connsiteX12" fmla="*/ 12131200 w 12187779"/>
                <a:gd name="connsiteY12" fmla="*/ 238982 h 882267"/>
                <a:gd name="connsiteX13" fmla="*/ 12121484 w 12187779"/>
                <a:gd name="connsiteY13" fmla="*/ 237748 h 882267"/>
                <a:gd name="connsiteX14" fmla="*/ 12111132 w 12187779"/>
                <a:gd name="connsiteY14" fmla="*/ 236394 h 882267"/>
                <a:gd name="connsiteX15" fmla="*/ 12100023 w 12187779"/>
                <a:gd name="connsiteY15" fmla="*/ 234961 h 882267"/>
                <a:gd name="connsiteX16" fmla="*/ 12088077 w 12187779"/>
                <a:gd name="connsiteY16" fmla="*/ 233487 h 882267"/>
                <a:gd name="connsiteX17" fmla="*/ 12075496 w 12187779"/>
                <a:gd name="connsiteY17" fmla="*/ 231974 h 882267"/>
                <a:gd name="connsiteX18" fmla="*/ 12062276 w 12187779"/>
                <a:gd name="connsiteY18" fmla="*/ 230422 h 882267"/>
                <a:gd name="connsiteX19" fmla="*/ 12048260 w 12187779"/>
                <a:gd name="connsiteY19" fmla="*/ 228869 h 882267"/>
                <a:gd name="connsiteX20" fmla="*/ 12033448 w 12187779"/>
                <a:gd name="connsiteY20" fmla="*/ 227316 h 882267"/>
                <a:gd name="connsiteX21" fmla="*/ 12018119 w 12187779"/>
                <a:gd name="connsiteY21" fmla="*/ 225763 h 882267"/>
                <a:gd name="connsiteX22" fmla="*/ 12001992 w 12187779"/>
                <a:gd name="connsiteY22" fmla="*/ 224250 h 882267"/>
                <a:gd name="connsiteX23" fmla="*/ 11985110 w 12187779"/>
                <a:gd name="connsiteY23" fmla="*/ 222817 h 882267"/>
                <a:gd name="connsiteX24" fmla="*/ 11967671 w 12187779"/>
                <a:gd name="connsiteY24" fmla="*/ 221463 h 882267"/>
                <a:gd name="connsiteX25" fmla="*/ 11949474 w 12187779"/>
                <a:gd name="connsiteY25" fmla="*/ 220189 h 882267"/>
                <a:gd name="connsiteX26" fmla="*/ 11930601 w 12187779"/>
                <a:gd name="connsiteY26" fmla="*/ 219114 h 882267"/>
                <a:gd name="connsiteX27" fmla="*/ 11911210 w 12187779"/>
                <a:gd name="connsiteY27" fmla="*/ 218238 h 882267"/>
                <a:gd name="connsiteX28" fmla="*/ 11891023 w 12187779"/>
                <a:gd name="connsiteY28" fmla="*/ 217600 h 882267"/>
                <a:gd name="connsiteX29" fmla="*/ 11870198 w 12187779"/>
                <a:gd name="connsiteY29" fmla="*/ 217242 h 882267"/>
                <a:gd name="connsiteX30" fmla="*/ 11848736 w 12187779"/>
                <a:gd name="connsiteY30" fmla="*/ 217202 h 882267"/>
                <a:gd name="connsiteX31" fmla="*/ 11826599 w 12187779"/>
                <a:gd name="connsiteY31" fmla="*/ 217561 h 882267"/>
                <a:gd name="connsiteX32" fmla="*/ 11803783 w 12187779"/>
                <a:gd name="connsiteY32" fmla="*/ 218397 h 882267"/>
                <a:gd name="connsiteX33" fmla="*/ 11780450 w 12187779"/>
                <a:gd name="connsiteY33" fmla="*/ 219313 h 882267"/>
                <a:gd name="connsiteX34" fmla="*/ 11756361 w 12187779"/>
                <a:gd name="connsiteY34" fmla="*/ 220228 h 882267"/>
                <a:gd name="connsiteX35" fmla="*/ 11731714 w 12187779"/>
                <a:gd name="connsiteY35" fmla="*/ 221065 h 882267"/>
                <a:gd name="connsiteX36" fmla="*/ 11706430 w 12187779"/>
                <a:gd name="connsiteY36" fmla="*/ 221821 h 882267"/>
                <a:gd name="connsiteX37" fmla="*/ 11680509 w 12187779"/>
                <a:gd name="connsiteY37" fmla="*/ 222538 h 882267"/>
                <a:gd name="connsiteX38" fmla="*/ 11654031 w 12187779"/>
                <a:gd name="connsiteY38" fmla="*/ 223215 h 882267"/>
                <a:gd name="connsiteX39" fmla="*/ 11626915 w 12187779"/>
                <a:gd name="connsiteY39" fmla="*/ 223772 h 882267"/>
                <a:gd name="connsiteX40" fmla="*/ 11599283 w 12187779"/>
                <a:gd name="connsiteY40" fmla="*/ 224290 h 882267"/>
                <a:gd name="connsiteX41" fmla="*/ 11570972 w 12187779"/>
                <a:gd name="connsiteY41" fmla="*/ 224688 h 882267"/>
                <a:gd name="connsiteX42" fmla="*/ 11542145 w 12187779"/>
                <a:gd name="connsiteY42" fmla="*/ 225006 h 882267"/>
                <a:gd name="connsiteX43" fmla="*/ 11512680 w 12187779"/>
                <a:gd name="connsiteY43" fmla="*/ 225245 h 882267"/>
                <a:gd name="connsiteX44" fmla="*/ 11482658 w 12187779"/>
                <a:gd name="connsiteY44" fmla="*/ 225405 h 882267"/>
                <a:gd name="connsiteX45" fmla="*/ 11451999 w 12187779"/>
                <a:gd name="connsiteY45" fmla="*/ 225444 h 882267"/>
                <a:gd name="connsiteX46" fmla="*/ 11420822 w 12187779"/>
                <a:gd name="connsiteY46" fmla="*/ 225365 h 882267"/>
                <a:gd name="connsiteX47" fmla="*/ 11389128 w 12187779"/>
                <a:gd name="connsiteY47" fmla="*/ 225206 h 882267"/>
                <a:gd name="connsiteX48" fmla="*/ 11356757 w 12187779"/>
                <a:gd name="connsiteY48" fmla="*/ 224927 h 882267"/>
                <a:gd name="connsiteX49" fmla="*/ 11324026 w 12187779"/>
                <a:gd name="connsiteY49" fmla="*/ 224529 h 882267"/>
                <a:gd name="connsiteX50" fmla="*/ 11290580 w 12187779"/>
                <a:gd name="connsiteY50" fmla="*/ 224011 h 882267"/>
                <a:gd name="connsiteX51" fmla="*/ 11256656 w 12187779"/>
                <a:gd name="connsiteY51" fmla="*/ 223374 h 882267"/>
                <a:gd name="connsiteX52" fmla="*/ 11222215 w 12187779"/>
                <a:gd name="connsiteY52" fmla="*/ 222617 h 882267"/>
                <a:gd name="connsiteX53" fmla="*/ 11187215 w 12187779"/>
                <a:gd name="connsiteY53" fmla="*/ 221781 h 882267"/>
                <a:gd name="connsiteX54" fmla="*/ 11151739 w 12187779"/>
                <a:gd name="connsiteY54" fmla="*/ 220826 h 882267"/>
                <a:gd name="connsiteX55" fmla="*/ 11115704 w 12187779"/>
                <a:gd name="connsiteY55" fmla="*/ 219711 h 882267"/>
                <a:gd name="connsiteX56" fmla="*/ 11079151 w 12187779"/>
                <a:gd name="connsiteY56" fmla="*/ 218516 h 882267"/>
                <a:gd name="connsiteX57" fmla="*/ 11042082 w 12187779"/>
                <a:gd name="connsiteY57" fmla="*/ 217202 h 882267"/>
                <a:gd name="connsiteX58" fmla="*/ 11004574 w 12187779"/>
                <a:gd name="connsiteY58" fmla="*/ 215809 h 882267"/>
                <a:gd name="connsiteX59" fmla="*/ 10966469 w 12187779"/>
                <a:gd name="connsiteY59" fmla="*/ 214296 h 882267"/>
                <a:gd name="connsiteX60" fmla="*/ 10927966 w 12187779"/>
                <a:gd name="connsiteY60" fmla="*/ 212663 h 882267"/>
                <a:gd name="connsiteX61" fmla="*/ 10889024 w 12187779"/>
                <a:gd name="connsiteY61" fmla="*/ 210991 h 882267"/>
                <a:gd name="connsiteX62" fmla="*/ 10849486 w 12187779"/>
                <a:gd name="connsiteY62" fmla="*/ 209199 h 882267"/>
                <a:gd name="connsiteX63" fmla="*/ 10809510 w 12187779"/>
                <a:gd name="connsiteY63" fmla="*/ 207367 h 882267"/>
                <a:gd name="connsiteX64" fmla="*/ 10769016 w 12187779"/>
                <a:gd name="connsiteY64" fmla="*/ 205456 h 882267"/>
                <a:gd name="connsiteX65" fmla="*/ 10728164 w 12187779"/>
                <a:gd name="connsiteY65" fmla="*/ 203545 h 882267"/>
                <a:gd name="connsiteX66" fmla="*/ 10686754 w 12187779"/>
                <a:gd name="connsiteY66" fmla="*/ 201554 h 882267"/>
                <a:gd name="connsiteX67" fmla="*/ 10644946 w 12187779"/>
                <a:gd name="connsiteY67" fmla="*/ 199603 h 882267"/>
                <a:gd name="connsiteX68" fmla="*/ 10602780 w 12187779"/>
                <a:gd name="connsiteY68" fmla="*/ 197612 h 882267"/>
                <a:gd name="connsiteX69" fmla="*/ 10560056 w 12187779"/>
                <a:gd name="connsiteY69" fmla="*/ 195661 h 882267"/>
                <a:gd name="connsiteX70" fmla="*/ 10516814 w 12187779"/>
                <a:gd name="connsiteY70" fmla="*/ 193750 h 882267"/>
                <a:gd name="connsiteX71" fmla="*/ 10473334 w 12187779"/>
                <a:gd name="connsiteY71" fmla="*/ 191918 h 882267"/>
                <a:gd name="connsiteX72" fmla="*/ 10429296 w 12187779"/>
                <a:gd name="connsiteY72" fmla="*/ 190166 h 882267"/>
                <a:gd name="connsiteX73" fmla="*/ 10384900 w 12187779"/>
                <a:gd name="connsiteY73" fmla="*/ 188534 h 882267"/>
                <a:gd name="connsiteX74" fmla="*/ 10340106 w 12187779"/>
                <a:gd name="connsiteY74" fmla="*/ 187061 h 882267"/>
                <a:gd name="connsiteX75" fmla="*/ 10294754 w 12187779"/>
                <a:gd name="connsiteY75" fmla="*/ 185787 h 882267"/>
                <a:gd name="connsiteX76" fmla="*/ 10249164 w 12187779"/>
                <a:gd name="connsiteY76" fmla="*/ 184712 h 882267"/>
                <a:gd name="connsiteX77" fmla="*/ 10203056 w 12187779"/>
                <a:gd name="connsiteY77" fmla="*/ 183915 h 882267"/>
                <a:gd name="connsiteX78" fmla="*/ 10156668 w 12187779"/>
                <a:gd name="connsiteY78" fmla="*/ 183398 h 882267"/>
                <a:gd name="connsiteX79" fmla="*/ 10109764 w 12187779"/>
                <a:gd name="connsiteY79" fmla="*/ 183198 h 882267"/>
                <a:gd name="connsiteX80" fmla="*/ 10062621 w 12187779"/>
                <a:gd name="connsiteY80" fmla="*/ 183437 h 882267"/>
                <a:gd name="connsiteX81" fmla="*/ 10015039 w 12187779"/>
                <a:gd name="connsiteY81" fmla="*/ 184074 h 882267"/>
                <a:gd name="connsiteX82" fmla="*/ 9967100 w 12187779"/>
                <a:gd name="connsiteY82" fmla="*/ 185189 h 882267"/>
                <a:gd name="connsiteX83" fmla="*/ 9918761 w 12187779"/>
                <a:gd name="connsiteY83" fmla="*/ 186862 h 882267"/>
                <a:gd name="connsiteX84" fmla="*/ 9869985 w 12187779"/>
                <a:gd name="connsiteY84" fmla="*/ 188932 h 882267"/>
                <a:gd name="connsiteX85" fmla="*/ 9820930 w 12187779"/>
                <a:gd name="connsiteY85" fmla="*/ 191202 h 882267"/>
                <a:gd name="connsiteX86" fmla="*/ 9771518 w 12187779"/>
                <a:gd name="connsiteY86" fmla="*/ 193670 h 882267"/>
                <a:gd name="connsiteX87" fmla="*/ 9721786 w 12187779"/>
                <a:gd name="connsiteY87" fmla="*/ 196458 h 882267"/>
                <a:gd name="connsiteX88" fmla="*/ 9671696 w 12187779"/>
                <a:gd name="connsiteY88" fmla="*/ 199523 h 882267"/>
                <a:gd name="connsiteX89" fmla="*/ 9621248 w 12187779"/>
                <a:gd name="connsiteY89" fmla="*/ 202948 h 882267"/>
                <a:gd name="connsiteX90" fmla="*/ 9570481 w 12187779"/>
                <a:gd name="connsiteY90" fmla="*/ 206770 h 882267"/>
                <a:gd name="connsiteX91" fmla="*/ 9519395 w 12187779"/>
                <a:gd name="connsiteY91" fmla="*/ 211031 h 882267"/>
                <a:gd name="connsiteX92" fmla="*/ 9467992 w 12187779"/>
                <a:gd name="connsiteY92" fmla="*/ 215729 h 882267"/>
                <a:gd name="connsiteX93" fmla="*/ 9416309 w 12187779"/>
                <a:gd name="connsiteY93" fmla="*/ 220905 h 882267"/>
                <a:gd name="connsiteX94" fmla="*/ 9364268 w 12187779"/>
                <a:gd name="connsiteY94" fmla="*/ 226639 h 882267"/>
                <a:gd name="connsiteX95" fmla="*/ 9311949 w 12187779"/>
                <a:gd name="connsiteY95" fmla="*/ 232890 h 882267"/>
                <a:gd name="connsiteX96" fmla="*/ 9259311 w 12187779"/>
                <a:gd name="connsiteY96" fmla="*/ 239699 h 882267"/>
                <a:gd name="connsiteX97" fmla="*/ 9206394 w 12187779"/>
                <a:gd name="connsiteY97" fmla="*/ 247105 h 882267"/>
                <a:gd name="connsiteX98" fmla="*/ 9153198 w 12187779"/>
                <a:gd name="connsiteY98" fmla="*/ 255108 h 882267"/>
                <a:gd name="connsiteX99" fmla="*/ 9099723 w 12187779"/>
                <a:gd name="connsiteY99" fmla="*/ 263709 h 882267"/>
                <a:gd name="connsiteX100" fmla="*/ 9045970 w 12187779"/>
                <a:gd name="connsiteY100" fmla="*/ 272946 h 882267"/>
                <a:gd name="connsiteX101" fmla="*/ 8991898 w 12187779"/>
                <a:gd name="connsiteY101" fmla="*/ 282781 h 882267"/>
                <a:gd name="connsiteX102" fmla="*/ 8937628 w 12187779"/>
                <a:gd name="connsiteY102" fmla="*/ 293173 h 882267"/>
                <a:gd name="connsiteX103" fmla="*/ 8883079 w 12187779"/>
                <a:gd name="connsiteY103" fmla="*/ 304163 h 882267"/>
                <a:gd name="connsiteX104" fmla="*/ 8828251 w 12187779"/>
                <a:gd name="connsiteY104" fmla="*/ 315750 h 882267"/>
                <a:gd name="connsiteX105" fmla="*/ 8773183 w 12187779"/>
                <a:gd name="connsiteY105" fmla="*/ 327814 h 882267"/>
                <a:gd name="connsiteX106" fmla="*/ 8717878 w 12187779"/>
                <a:gd name="connsiteY106" fmla="*/ 340396 h 882267"/>
                <a:gd name="connsiteX107" fmla="*/ 8662332 w 12187779"/>
                <a:gd name="connsiteY107" fmla="*/ 353417 h 882267"/>
                <a:gd name="connsiteX108" fmla="*/ 8606548 w 12187779"/>
                <a:gd name="connsiteY108" fmla="*/ 366835 h 882267"/>
                <a:gd name="connsiteX109" fmla="*/ 8550566 w 12187779"/>
                <a:gd name="connsiteY109" fmla="*/ 380572 h 882267"/>
                <a:gd name="connsiteX110" fmla="*/ 8494304 w 12187779"/>
                <a:gd name="connsiteY110" fmla="*/ 394508 h 882267"/>
                <a:gd name="connsiteX111" fmla="*/ 8437883 w 12187779"/>
                <a:gd name="connsiteY111" fmla="*/ 408643 h 882267"/>
                <a:gd name="connsiteX112" fmla="*/ 8381224 w 12187779"/>
                <a:gd name="connsiteY112" fmla="*/ 422858 h 882267"/>
                <a:gd name="connsiteX113" fmla="*/ 8324365 w 12187779"/>
                <a:gd name="connsiteY113" fmla="*/ 436953 h 882267"/>
                <a:gd name="connsiteX114" fmla="*/ 8267307 w 12187779"/>
                <a:gd name="connsiteY114" fmla="*/ 450929 h 882267"/>
                <a:gd name="connsiteX115" fmla="*/ 8210050 w 12187779"/>
                <a:gd name="connsiteY115" fmla="*/ 464586 h 882267"/>
                <a:gd name="connsiteX116" fmla="*/ 8152594 w 12187779"/>
                <a:gd name="connsiteY116" fmla="*/ 477765 h 882267"/>
                <a:gd name="connsiteX117" fmla="*/ 8094939 w 12187779"/>
                <a:gd name="connsiteY117" fmla="*/ 490308 h 882267"/>
                <a:gd name="connsiteX118" fmla="*/ 8037124 w 12187779"/>
                <a:gd name="connsiteY118" fmla="*/ 502094 h 882267"/>
                <a:gd name="connsiteX119" fmla="*/ 7979150 w 12187779"/>
                <a:gd name="connsiteY119" fmla="*/ 512725 h 882267"/>
                <a:gd name="connsiteX120" fmla="*/ 7920978 w 12187779"/>
                <a:gd name="connsiteY120" fmla="*/ 521485 h 882267"/>
                <a:gd name="connsiteX121" fmla="*/ 7862646 w 12187779"/>
                <a:gd name="connsiteY121" fmla="*/ 528333 h 882267"/>
                <a:gd name="connsiteX122" fmla="*/ 7804194 w 12187779"/>
                <a:gd name="connsiteY122" fmla="*/ 533231 h 882267"/>
                <a:gd name="connsiteX123" fmla="*/ 7745544 w 12187779"/>
                <a:gd name="connsiteY123" fmla="*/ 536098 h 882267"/>
                <a:gd name="connsiteX124" fmla="*/ 7686774 w 12187779"/>
                <a:gd name="connsiteY124" fmla="*/ 537013 h 882267"/>
                <a:gd name="connsiteX125" fmla="*/ 7627844 w 12187779"/>
                <a:gd name="connsiteY125" fmla="*/ 535859 h 882267"/>
                <a:gd name="connsiteX126" fmla="*/ 7568756 w 12187779"/>
                <a:gd name="connsiteY126" fmla="*/ 532713 h 882267"/>
                <a:gd name="connsiteX127" fmla="*/ 7509587 w 12187779"/>
                <a:gd name="connsiteY127" fmla="*/ 527577 h 882267"/>
                <a:gd name="connsiteX128" fmla="*/ 7450260 w 12187779"/>
                <a:gd name="connsiteY128" fmla="*/ 520529 h 882267"/>
                <a:gd name="connsiteX129" fmla="*/ 7390813 w 12187779"/>
                <a:gd name="connsiteY129" fmla="*/ 511570 h 882267"/>
                <a:gd name="connsiteX130" fmla="*/ 7331286 w 12187779"/>
                <a:gd name="connsiteY130" fmla="*/ 500820 h 882267"/>
                <a:gd name="connsiteX131" fmla="*/ 7271601 w 12187779"/>
                <a:gd name="connsiteY131" fmla="*/ 488357 h 882267"/>
                <a:gd name="connsiteX132" fmla="*/ 7211835 w 12187779"/>
                <a:gd name="connsiteY132" fmla="*/ 474262 h 882267"/>
                <a:gd name="connsiteX133" fmla="*/ 7151990 w 12187779"/>
                <a:gd name="connsiteY133" fmla="*/ 458693 h 882267"/>
                <a:gd name="connsiteX134" fmla="*/ 7092025 w 12187779"/>
                <a:gd name="connsiteY134" fmla="*/ 441811 h 882267"/>
                <a:gd name="connsiteX135" fmla="*/ 7031981 w 12187779"/>
                <a:gd name="connsiteY135" fmla="*/ 423734 h 882267"/>
                <a:gd name="connsiteX136" fmla="*/ 6971817 w 12187779"/>
                <a:gd name="connsiteY136" fmla="*/ 404701 h 882267"/>
                <a:gd name="connsiteX137" fmla="*/ 6911614 w 12187779"/>
                <a:gd name="connsiteY137" fmla="*/ 384872 h 882267"/>
                <a:gd name="connsiteX138" fmla="*/ 6851331 w 12187779"/>
                <a:gd name="connsiteY138" fmla="*/ 364526 h 882267"/>
                <a:gd name="connsiteX139" fmla="*/ 6791008 w 12187779"/>
                <a:gd name="connsiteY139" fmla="*/ 343861 h 882267"/>
                <a:gd name="connsiteX140" fmla="*/ 6730566 w 12187779"/>
                <a:gd name="connsiteY140" fmla="*/ 323195 h 882267"/>
                <a:gd name="connsiteX141" fmla="*/ 6670123 w 12187779"/>
                <a:gd name="connsiteY141" fmla="*/ 302809 h 882267"/>
                <a:gd name="connsiteX142" fmla="*/ 6609601 w 12187779"/>
                <a:gd name="connsiteY142" fmla="*/ 283020 h 882267"/>
                <a:gd name="connsiteX143" fmla="*/ 6549000 w 12187779"/>
                <a:gd name="connsiteY143" fmla="*/ 264186 h 882267"/>
                <a:gd name="connsiteX144" fmla="*/ 6488398 w 12187779"/>
                <a:gd name="connsiteY144" fmla="*/ 246667 h 882267"/>
                <a:gd name="connsiteX145" fmla="*/ 6427796 w 12187779"/>
                <a:gd name="connsiteY145" fmla="*/ 230820 h 882267"/>
                <a:gd name="connsiteX146" fmla="*/ 6367115 w 12187779"/>
                <a:gd name="connsiteY146" fmla="*/ 217123 h 882267"/>
                <a:gd name="connsiteX147" fmla="*/ 6306434 w 12187779"/>
                <a:gd name="connsiteY147" fmla="*/ 205934 h 882267"/>
                <a:gd name="connsiteX148" fmla="*/ 6245713 w 12187779"/>
                <a:gd name="connsiteY148" fmla="*/ 197772 h 882267"/>
                <a:gd name="connsiteX149" fmla="*/ 6184952 w 12187779"/>
                <a:gd name="connsiteY149" fmla="*/ 193113 h 882267"/>
                <a:gd name="connsiteX150" fmla="*/ 6124230 w 12187779"/>
                <a:gd name="connsiteY150" fmla="*/ 192356 h 882267"/>
                <a:gd name="connsiteX151" fmla="*/ 6063509 w 12187779"/>
                <a:gd name="connsiteY151" fmla="*/ 198807 h 882267"/>
                <a:gd name="connsiteX152" fmla="*/ 6002748 w 12187779"/>
                <a:gd name="connsiteY152" fmla="*/ 214893 h 882267"/>
                <a:gd name="connsiteX153" fmla="*/ 5942027 w 12187779"/>
                <a:gd name="connsiteY153" fmla="*/ 239181 h 882267"/>
                <a:gd name="connsiteX154" fmla="*/ 5881346 w 12187779"/>
                <a:gd name="connsiteY154" fmla="*/ 270358 h 882267"/>
                <a:gd name="connsiteX155" fmla="*/ 5820625 w 12187779"/>
                <a:gd name="connsiteY155" fmla="*/ 307149 h 882267"/>
                <a:gd name="connsiteX156" fmla="*/ 5759984 w 12187779"/>
                <a:gd name="connsiteY156" fmla="*/ 348161 h 882267"/>
                <a:gd name="connsiteX157" fmla="*/ 5699342 w 12187779"/>
                <a:gd name="connsiteY157" fmla="*/ 392278 h 882267"/>
                <a:gd name="connsiteX158" fmla="*/ 5638741 w 12187779"/>
                <a:gd name="connsiteY158" fmla="*/ 438386 h 882267"/>
                <a:gd name="connsiteX159" fmla="*/ 5578179 w 12187779"/>
                <a:gd name="connsiteY159" fmla="*/ 485490 h 882267"/>
                <a:gd name="connsiteX160" fmla="*/ 5517657 w 12187779"/>
                <a:gd name="connsiteY160" fmla="*/ 532673 h 882267"/>
                <a:gd name="connsiteX161" fmla="*/ 5457174 w 12187779"/>
                <a:gd name="connsiteY161" fmla="*/ 579100 h 882267"/>
                <a:gd name="connsiteX162" fmla="*/ 5396772 w 12187779"/>
                <a:gd name="connsiteY162" fmla="*/ 624014 h 882267"/>
                <a:gd name="connsiteX163" fmla="*/ 5336409 w 12187779"/>
                <a:gd name="connsiteY163" fmla="*/ 666737 h 882267"/>
                <a:gd name="connsiteX164" fmla="*/ 5276126 w 12187779"/>
                <a:gd name="connsiteY164" fmla="*/ 706714 h 882267"/>
                <a:gd name="connsiteX165" fmla="*/ 5215923 w 12187779"/>
                <a:gd name="connsiteY165" fmla="*/ 743425 h 882267"/>
                <a:gd name="connsiteX166" fmla="*/ 5155799 w 12187779"/>
                <a:gd name="connsiteY166" fmla="*/ 776434 h 882267"/>
                <a:gd name="connsiteX167" fmla="*/ 5095755 w 12187779"/>
                <a:gd name="connsiteY167" fmla="*/ 805421 h 882267"/>
                <a:gd name="connsiteX168" fmla="*/ 5035790 w 12187779"/>
                <a:gd name="connsiteY168" fmla="*/ 829988 h 882267"/>
                <a:gd name="connsiteX169" fmla="*/ 4975905 w 12187779"/>
                <a:gd name="connsiteY169" fmla="*/ 850016 h 882267"/>
                <a:gd name="connsiteX170" fmla="*/ 4916140 w 12187779"/>
                <a:gd name="connsiteY170" fmla="*/ 865345 h 882267"/>
                <a:gd name="connsiteX171" fmla="*/ 4856493 w 12187779"/>
                <a:gd name="connsiteY171" fmla="*/ 875817 h 882267"/>
                <a:gd name="connsiteX172" fmla="*/ 4796927 w 12187779"/>
                <a:gd name="connsiteY172" fmla="*/ 881471 h 882267"/>
                <a:gd name="connsiteX173" fmla="*/ 4737480 w 12187779"/>
                <a:gd name="connsiteY173" fmla="*/ 882267 h 882267"/>
                <a:gd name="connsiteX174" fmla="*/ 4678193 w 12187779"/>
                <a:gd name="connsiteY174" fmla="*/ 878326 h 882267"/>
                <a:gd name="connsiteX175" fmla="*/ 4618985 w 12187779"/>
                <a:gd name="connsiteY175" fmla="*/ 869765 h 882267"/>
                <a:gd name="connsiteX176" fmla="*/ 4559936 w 12187779"/>
                <a:gd name="connsiteY176" fmla="*/ 856785 h 882267"/>
                <a:gd name="connsiteX177" fmla="*/ 4501007 w 12187779"/>
                <a:gd name="connsiteY177" fmla="*/ 839584 h 882267"/>
                <a:gd name="connsiteX178" fmla="*/ 4442236 w 12187779"/>
                <a:gd name="connsiteY178" fmla="*/ 818441 h 882267"/>
                <a:gd name="connsiteX179" fmla="*/ 4383586 w 12187779"/>
                <a:gd name="connsiteY179" fmla="*/ 793674 h 882267"/>
                <a:gd name="connsiteX180" fmla="*/ 4325094 w 12187779"/>
                <a:gd name="connsiteY180" fmla="*/ 765643 h 882267"/>
                <a:gd name="connsiteX181" fmla="*/ 4266762 w 12187779"/>
                <a:gd name="connsiteY181" fmla="*/ 734705 h 882267"/>
                <a:gd name="connsiteX182" fmla="*/ 4208629 w 12187779"/>
                <a:gd name="connsiteY182" fmla="*/ 701657 h 882267"/>
                <a:gd name="connsiteX183" fmla="*/ 4150616 w 12187779"/>
                <a:gd name="connsiteY183" fmla="*/ 672710 h 882267"/>
                <a:gd name="connsiteX184" fmla="*/ 4092801 w 12187779"/>
                <a:gd name="connsiteY184" fmla="*/ 649337 h 882267"/>
                <a:gd name="connsiteX185" fmla="*/ 4035186 w 12187779"/>
                <a:gd name="connsiteY185" fmla="*/ 630663 h 882267"/>
                <a:gd name="connsiteX186" fmla="*/ 3977730 w 12187779"/>
                <a:gd name="connsiteY186" fmla="*/ 616090 h 882267"/>
                <a:gd name="connsiteX187" fmla="*/ 3920473 w 12187779"/>
                <a:gd name="connsiteY187" fmla="*/ 604901 h 882267"/>
                <a:gd name="connsiteX188" fmla="*/ 3863375 w 12187779"/>
                <a:gd name="connsiteY188" fmla="*/ 596460 h 882267"/>
                <a:gd name="connsiteX189" fmla="*/ 3806516 w 12187779"/>
                <a:gd name="connsiteY189" fmla="*/ 590289 h 882267"/>
                <a:gd name="connsiteX190" fmla="*/ 3749856 w 12187779"/>
                <a:gd name="connsiteY190" fmla="*/ 585789 h 882267"/>
                <a:gd name="connsiteX191" fmla="*/ 3693435 w 12187779"/>
                <a:gd name="connsiteY191" fmla="*/ 582484 h 882267"/>
                <a:gd name="connsiteX192" fmla="*/ 3637214 w 12187779"/>
                <a:gd name="connsiteY192" fmla="*/ 580016 h 882267"/>
                <a:gd name="connsiteX193" fmla="*/ 3581191 w 12187779"/>
                <a:gd name="connsiteY193" fmla="*/ 577945 h 882267"/>
                <a:gd name="connsiteX194" fmla="*/ 3525407 w 12187779"/>
                <a:gd name="connsiteY194" fmla="*/ 575915 h 882267"/>
                <a:gd name="connsiteX195" fmla="*/ 3469863 w 12187779"/>
                <a:gd name="connsiteY195" fmla="*/ 573645 h 882267"/>
                <a:gd name="connsiteX196" fmla="*/ 3414556 w 12187779"/>
                <a:gd name="connsiteY196" fmla="*/ 570818 h 882267"/>
                <a:gd name="connsiteX197" fmla="*/ 3359489 w 12187779"/>
                <a:gd name="connsiteY197" fmla="*/ 567235 h 882267"/>
                <a:gd name="connsiteX198" fmla="*/ 3304701 w 12187779"/>
                <a:gd name="connsiteY198" fmla="*/ 562656 h 882267"/>
                <a:gd name="connsiteX199" fmla="*/ 3250112 w 12187779"/>
                <a:gd name="connsiteY199" fmla="*/ 556882 h 882267"/>
                <a:gd name="connsiteX200" fmla="*/ 3195841 w 12187779"/>
                <a:gd name="connsiteY200" fmla="*/ 549795 h 882267"/>
                <a:gd name="connsiteX201" fmla="*/ 3141809 w 12187779"/>
                <a:gd name="connsiteY201" fmla="*/ 541274 h 882267"/>
                <a:gd name="connsiteX202" fmla="*/ 3088056 w 12187779"/>
                <a:gd name="connsiteY202" fmla="*/ 531240 h 882267"/>
                <a:gd name="connsiteX203" fmla="*/ 3034542 w 12187779"/>
                <a:gd name="connsiteY203" fmla="*/ 519573 h 882267"/>
                <a:gd name="connsiteX204" fmla="*/ 2981346 w 12187779"/>
                <a:gd name="connsiteY204" fmla="*/ 506235 h 882267"/>
                <a:gd name="connsiteX205" fmla="*/ 2928429 w 12187779"/>
                <a:gd name="connsiteY205" fmla="*/ 491224 h 882267"/>
                <a:gd name="connsiteX206" fmla="*/ 2875791 w 12187779"/>
                <a:gd name="connsiteY206" fmla="*/ 474500 h 882267"/>
                <a:gd name="connsiteX207" fmla="*/ 2823471 w 12187779"/>
                <a:gd name="connsiteY207" fmla="*/ 456105 h 882267"/>
                <a:gd name="connsiteX208" fmla="*/ 2771470 w 12187779"/>
                <a:gd name="connsiteY208" fmla="*/ 436077 h 882267"/>
                <a:gd name="connsiteX209" fmla="*/ 2719748 w 12187779"/>
                <a:gd name="connsiteY209" fmla="*/ 414416 h 882267"/>
                <a:gd name="connsiteX210" fmla="*/ 2668344 w 12187779"/>
                <a:gd name="connsiteY210" fmla="*/ 391203 h 882267"/>
                <a:gd name="connsiteX211" fmla="*/ 2617259 w 12187779"/>
                <a:gd name="connsiteY211" fmla="*/ 366477 h 882267"/>
                <a:gd name="connsiteX212" fmla="*/ 2566492 w 12187779"/>
                <a:gd name="connsiteY212" fmla="*/ 340357 h 882267"/>
                <a:gd name="connsiteX213" fmla="*/ 2516083 w 12187779"/>
                <a:gd name="connsiteY213" fmla="*/ 312923 h 882267"/>
                <a:gd name="connsiteX214" fmla="*/ 2465954 w 12187779"/>
                <a:gd name="connsiteY214" fmla="*/ 284294 h 882267"/>
                <a:gd name="connsiteX215" fmla="*/ 2416222 w 12187779"/>
                <a:gd name="connsiteY215" fmla="*/ 254511 h 882267"/>
                <a:gd name="connsiteX216" fmla="*/ 2366809 w 12187779"/>
                <a:gd name="connsiteY216" fmla="*/ 223772 h 882267"/>
                <a:gd name="connsiteX217" fmla="*/ 2317754 w 12187779"/>
                <a:gd name="connsiteY217" fmla="*/ 192277 h 882267"/>
                <a:gd name="connsiteX218" fmla="*/ 2269058 w 12187779"/>
                <a:gd name="connsiteY218" fmla="*/ 162215 h 882267"/>
                <a:gd name="connsiteX219" fmla="*/ 2220720 w 12187779"/>
                <a:gd name="connsiteY219" fmla="*/ 134582 h 882267"/>
                <a:gd name="connsiteX220" fmla="*/ 2172740 w 12187779"/>
                <a:gd name="connsiteY220" fmla="*/ 109497 h 882267"/>
                <a:gd name="connsiteX221" fmla="*/ 2125159 w 12187779"/>
                <a:gd name="connsiteY221" fmla="*/ 87040 h 882267"/>
                <a:gd name="connsiteX222" fmla="*/ 2077936 w 12187779"/>
                <a:gd name="connsiteY222" fmla="*/ 67211 h 882267"/>
                <a:gd name="connsiteX223" fmla="*/ 2031111 w 12187779"/>
                <a:gd name="connsiteY223" fmla="*/ 50010 h 882267"/>
                <a:gd name="connsiteX224" fmla="*/ 1984644 w 12187779"/>
                <a:gd name="connsiteY224" fmla="*/ 35437 h 882267"/>
                <a:gd name="connsiteX225" fmla="*/ 1938616 w 12187779"/>
                <a:gd name="connsiteY225" fmla="*/ 23492 h 882267"/>
                <a:gd name="connsiteX226" fmla="*/ 1892945 w 12187779"/>
                <a:gd name="connsiteY226" fmla="*/ 14055 h 882267"/>
                <a:gd name="connsiteX227" fmla="*/ 1847713 w 12187779"/>
                <a:gd name="connsiteY227" fmla="*/ 7087 h 882267"/>
                <a:gd name="connsiteX228" fmla="*/ 1802879 w 12187779"/>
                <a:gd name="connsiteY228" fmla="*/ 2508 h 882267"/>
                <a:gd name="connsiteX229" fmla="*/ 1758443 w 12187779"/>
                <a:gd name="connsiteY229" fmla="*/ 159 h 882267"/>
                <a:gd name="connsiteX230" fmla="*/ 1714445 w 12187779"/>
                <a:gd name="connsiteY230" fmla="*/ 0 h 882267"/>
                <a:gd name="connsiteX231" fmla="*/ 1670885 w 12187779"/>
                <a:gd name="connsiteY231" fmla="*/ 1832 h 882267"/>
                <a:gd name="connsiteX232" fmla="*/ 1627724 w 12187779"/>
                <a:gd name="connsiteY232" fmla="*/ 5574 h 882267"/>
                <a:gd name="connsiteX233" fmla="*/ 1585000 w 12187779"/>
                <a:gd name="connsiteY233" fmla="*/ 11069 h 882267"/>
                <a:gd name="connsiteX234" fmla="*/ 1542754 w 12187779"/>
                <a:gd name="connsiteY234" fmla="*/ 18196 h 882267"/>
                <a:gd name="connsiteX235" fmla="*/ 1500946 w 12187779"/>
                <a:gd name="connsiteY235" fmla="*/ 26717 h 882267"/>
                <a:gd name="connsiteX236" fmla="*/ 1459576 w 12187779"/>
                <a:gd name="connsiteY236" fmla="*/ 36592 h 882267"/>
                <a:gd name="connsiteX237" fmla="*/ 1418684 w 12187779"/>
                <a:gd name="connsiteY237" fmla="*/ 47621 h 882267"/>
                <a:gd name="connsiteX238" fmla="*/ 1378230 w 12187779"/>
                <a:gd name="connsiteY238" fmla="*/ 59646 h 882267"/>
                <a:gd name="connsiteX239" fmla="*/ 1338253 w 12187779"/>
                <a:gd name="connsiteY239" fmla="*/ 72507 h 882267"/>
                <a:gd name="connsiteX240" fmla="*/ 1298755 w 12187779"/>
                <a:gd name="connsiteY240" fmla="*/ 86085 h 882267"/>
                <a:gd name="connsiteX241" fmla="*/ 1259734 w 12187779"/>
                <a:gd name="connsiteY241" fmla="*/ 100220 h 882267"/>
                <a:gd name="connsiteX242" fmla="*/ 1221231 w 12187779"/>
                <a:gd name="connsiteY242" fmla="*/ 114753 h 882267"/>
                <a:gd name="connsiteX243" fmla="*/ 1183205 w 12187779"/>
                <a:gd name="connsiteY243" fmla="*/ 129565 h 882267"/>
                <a:gd name="connsiteX244" fmla="*/ 1145618 w 12187779"/>
                <a:gd name="connsiteY244" fmla="*/ 144536 h 882267"/>
                <a:gd name="connsiteX245" fmla="*/ 1108588 w 12187779"/>
                <a:gd name="connsiteY245" fmla="*/ 159507 h 882267"/>
                <a:gd name="connsiteX246" fmla="*/ 1072076 w 12187779"/>
                <a:gd name="connsiteY246" fmla="*/ 174359 h 882267"/>
                <a:gd name="connsiteX247" fmla="*/ 1036041 w 12187779"/>
                <a:gd name="connsiteY247" fmla="*/ 188972 h 882267"/>
                <a:gd name="connsiteX248" fmla="*/ 1000524 w 12187779"/>
                <a:gd name="connsiteY248" fmla="*/ 203306 h 882267"/>
                <a:gd name="connsiteX249" fmla="*/ 965525 w 12187779"/>
                <a:gd name="connsiteY249" fmla="*/ 217162 h 882267"/>
                <a:gd name="connsiteX250" fmla="*/ 931083 w 12187779"/>
                <a:gd name="connsiteY250" fmla="*/ 230501 h 882267"/>
                <a:gd name="connsiteX251" fmla="*/ 897159 w 12187779"/>
                <a:gd name="connsiteY251" fmla="*/ 243203 h 882267"/>
                <a:gd name="connsiteX252" fmla="*/ 863793 w 12187779"/>
                <a:gd name="connsiteY252" fmla="*/ 255267 h 882267"/>
                <a:gd name="connsiteX253" fmla="*/ 830943 w 12187779"/>
                <a:gd name="connsiteY253" fmla="*/ 266575 h 882267"/>
                <a:gd name="connsiteX254" fmla="*/ 798652 w 12187779"/>
                <a:gd name="connsiteY254" fmla="*/ 277008 h 882267"/>
                <a:gd name="connsiteX255" fmla="*/ 766917 w 12187779"/>
                <a:gd name="connsiteY255" fmla="*/ 286603 h 882267"/>
                <a:gd name="connsiteX256" fmla="*/ 735741 w 12187779"/>
                <a:gd name="connsiteY256" fmla="*/ 295284 h 882267"/>
                <a:gd name="connsiteX257" fmla="*/ 705121 w 12187779"/>
                <a:gd name="connsiteY257" fmla="*/ 303008 h 882267"/>
                <a:gd name="connsiteX258" fmla="*/ 675099 w 12187779"/>
                <a:gd name="connsiteY258" fmla="*/ 309737 h 882267"/>
                <a:gd name="connsiteX259" fmla="*/ 645635 w 12187779"/>
                <a:gd name="connsiteY259" fmla="*/ 315471 h 882267"/>
                <a:gd name="connsiteX260" fmla="*/ 616767 w 12187779"/>
                <a:gd name="connsiteY260" fmla="*/ 320169 h 882267"/>
                <a:gd name="connsiteX261" fmla="*/ 588497 w 12187779"/>
                <a:gd name="connsiteY261" fmla="*/ 323833 h 882267"/>
                <a:gd name="connsiteX262" fmla="*/ 560784 w 12187779"/>
                <a:gd name="connsiteY262" fmla="*/ 326500 h 882267"/>
                <a:gd name="connsiteX263" fmla="*/ 533669 w 12187779"/>
                <a:gd name="connsiteY263" fmla="*/ 328093 h 882267"/>
                <a:gd name="connsiteX264" fmla="*/ 507190 w 12187779"/>
                <a:gd name="connsiteY264" fmla="*/ 328690 h 882267"/>
                <a:gd name="connsiteX265" fmla="*/ 481309 w 12187779"/>
                <a:gd name="connsiteY265" fmla="*/ 328332 h 882267"/>
                <a:gd name="connsiteX266" fmla="*/ 456025 w 12187779"/>
                <a:gd name="connsiteY266" fmla="*/ 326978 h 882267"/>
                <a:gd name="connsiteX267" fmla="*/ 431379 w 12187779"/>
                <a:gd name="connsiteY267" fmla="*/ 324708 h 882267"/>
                <a:gd name="connsiteX268" fmla="*/ 407329 w 12187779"/>
                <a:gd name="connsiteY268" fmla="*/ 321961 h 882267"/>
                <a:gd name="connsiteX269" fmla="*/ 383956 w 12187779"/>
                <a:gd name="connsiteY269" fmla="*/ 319054 h 882267"/>
                <a:gd name="connsiteX270" fmla="*/ 361181 w 12187779"/>
                <a:gd name="connsiteY270" fmla="*/ 316028 h 882267"/>
                <a:gd name="connsiteX271" fmla="*/ 339043 w 12187779"/>
                <a:gd name="connsiteY271" fmla="*/ 312923 h 882267"/>
                <a:gd name="connsiteX272" fmla="*/ 317581 w 12187779"/>
                <a:gd name="connsiteY272" fmla="*/ 309777 h 882267"/>
                <a:gd name="connsiteX273" fmla="*/ 296757 w 12187779"/>
                <a:gd name="connsiteY273" fmla="*/ 306552 h 882267"/>
                <a:gd name="connsiteX274" fmla="*/ 276570 w 12187779"/>
                <a:gd name="connsiteY274" fmla="*/ 303327 h 882267"/>
                <a:gd name="connsiteX275" fmla="*/ 257099 w 12187779"/>
                <a:gd name="connsiteY275" fmla="*/ 300141 h 882267"/>
                <a:gd name="connsiteX276" fmla="*/ 238226 w 12187779"/>
                <a:gd name="connsiteY276" fmla="*/ 296956 h 882267"/>
                <a:gd name="connsiteX277" fmla="*/ 220069 w 12187779"/>
                <a:gd name="connsiteY277" fmla="*/ 293771 h 882267"/>
                <a:gd name="connsiteX278" fmla="*/ 202589 w 12187779"/>
                <a:gd name="connsiteY278" fmla="*/ 290705 h 882267"/>
                <a:gd name="connsiteX279" fmla="*/ 185787 w 12187779"/>
                <a:gd name="connsiteY279" fmla="*/ 287679 h 882267"/>
                <a:gd name="connsiteX280" fmla="*/ 169701 w 12187779"/>
                <a:gd name="connsiteY280" fmla="*/ 284772 h 882267"/>
                <a:gd name="connsiteX281" fmla="*/ 154251 w 12187779"/>
                <a:gd name="connsiteY281" fmla="*/ 281905 h 882267"/>
                <a:gd name="connsiteX282" fmla="*/ 139519 w 12187779"/>
                <a:gd name="connsiteY282" fmla="*/ 279158 h 882267"/>
                <a:gd name="connsiteX283" fmla="*/ 125543 w 12187779"/>
                <a:gd name="connsiteY283" fmla="*/ 276530 h 882267"/>
                <a:gd name="connsiteX284" fmla="*/ 112205 w 12187779"/>
                <a:gd name="connsiteY284" fmla="*/ 273982 h 882267"/>
                <a:gd name="connsiteX285" fmla="*/ 99622 w 12187779"/>
                <a:gd name="connsiteY285" fmla="*/ 271592 h 882267"/>
                <a:gd name="connsiteX286" fmla="*/ 87757 w 12187779"/>
                <a:gd name="connsiteY286" fmla="*/ 269323 h 882267"/>
                <a:gd name="connsiteX287" fmla="*/ 76608 w 12187779"/>
                <a:gd name="connsiteY287" fmla="*/ 267173 h 882267"/>
                <a:gd name="connsiteX288" fmla="*/ 66216 w 12187779"/>
                <a:gd name="connsiteY288" fmla="*/ 265142 h 882267"/>
                <a:gd name="connsiteX289" fmla="*/ 56540 w 12187779"/>
                <a:gd name="connsiteY289" fmla="*/ 263271 h 882267"/>
                <a:gd name="connsiteX290" fmla="*/ 47621 w 12187779"/>
                <a:gd name="connsiteY290" fmla="*/ 261558 h 882267"/>
                <a:gd name="connsiteX291" fmla="*/ 39459 w 12187779"/>
                <a:gd name="connsiteY291" fmla="*/ 259926 h 882267"/>
                <a:gd name="connsiteX292" fmla="*/ 32013 w 12187779"/>
                <a:gd name="connsiteY292" fmla="*/ 258493 h 882267"/>
                <a:gd name="connsiteX293" fmla="*/ 25364 w 12187779"/>
                <a:gd name="connsiteY293" fmla="*/ 257179 h 882267"/>
                <a:gd name="connsiteX294" fmla="*/ 19431 w 12187779"/>
                <a:gd name="connsiteY294" fmla="*/ 256024 h 882267"/>
                <a:gd name="connsiteX295" fmla="*/ 14334 w 12187779"/>
                <a:gd name="connsiteY295" fmla="*/ 255029 h 882267"/>
                <a:gd name="connsiteX296" fmla="*/ 9954 w 12187779"/>
                <a:gd name="connsiteY296" fmla="*/ 254153 h 882267"/>
                <a:gd name="connsiteX297" fmla="*/ 6371 w 12187779"/>
                <a:gd name="connsiteY297" fmla="*/ 253476 h 882267"/>
                <a:gd name="connsiteX298" fmla="*/ 3584 w 12187779"/>
                <a:gd name="connsiteY298" fmla="*/ 252918 h 882267"/>
                <a:gd name="connsiteX299" fmla="*/ 1593 w 12187779"/>
                <a:gd name="connsiteY299" fmla="*/ 252520 h 882267"/>
                <a:gd name="connsiteX300" fmla="*/ 398 w 12187779"/>
                <a:gd name="connsiteY300" fmla="*/ 252321 h 882267"/>
                <a:gd name="connsiteX301" fmla="*/ 0 w 12187779"/>
                <a:gd name="connsiteY301" fmla="*/ 252202 h 88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882267">
                  <a:moveTo>
                    <a:pt x="12187780" y="246826"/>
                  </a:moveTo>
                  <a:lnTo>
                    <a:pt x="12187381" y="246747"/>
                  </a:lnTo>
                  <a:lnTo>
                    <a:pt x="12186226" y="246587"/>
                  </a:lnTo>
                  <a:lnTo>
                    <a:pt x="12184116" y="246309"/>
                  </a:lnTo>
                  <a:lnTo>
                    <a:pt x="12181369" y="245910"/>
                  </a:lnTo>
                  <a:lnTo>
                    <a:pt x="12177825" y="245393"/>
                  </a:lnTo>
                  <a:lnTo>
                    <a:pt x="12173365" y="244796"/>
                  </a:lnTo>
                  <a:lnTo>
                    <a:pt x="12168269" y="244079"/>
                  </a:lnTo>
                  <a:lnTo>
                    <a:pt x="12162376" y="243243"/>
                  </a:lnTo>
                  <a:lnTo>
                    <a:pt x="12155687" y="242327"/>
                  </a:lnTo>
                  <a:lnTo>
                    <a:pt x="12148360" y="241292"/>
                  </a:lnTo>
                  <a:lnTo>
                    <a:pt x="12140079" y="240177"/>
                  </a:lnTo>
                  <a:lnTo>
                    <a:pt x="12131200" y="238982"/>
                  </a:lnTo>
                  <a:lnTo>
                    <a:pt x="12121484" y="237748"/>
                  </a:lnTo>
                  <a:lnTo>
                    <a:pt x="12111132" y="236394"/>
                  </a:lnTo>
                  <a:lnTo>
                    <a:pt x="12100023" y="234961"/>
                  </a:lnTo>
                  <a:lnTo>
                    <a:pt x="12088077" y="233487"/>
                  </a:lnTo>
                  <a:lnTo>
                    <a:pt x="12075496" y="231974"/>
                  </a:lnTo>
                  <a:lnTo>
                    <a:pt x="12062276" y="230422"/>
                  </a:lnTo>
                  <a:lnTo>
                    <a:pt x="12048260" y="228869"/>
                  </a:lnTo>
                  <a:lnTo>
                    <a:pt x="12033448" y="227316"/>
                  </a:lnTo>
                  <a:lnTo>
                    <a:pt x="12018119" y="225763"/>
                  </a:lnTo>
                  <a:lnTo>
                    <a:pt x="12001992" y="224250"/>
                  </a:lnTo>
                  <a:lnTo>
                    <a:pt x="11985110" y="222817"/>
                  </a:lnTo>
                  <a:lnTo>
                    <a:pt x="11967671" y="221463"/>
                  </a:lnTo>
                  <a:lnTo>
                    <a:pt x="11949474" y="220189"/>
                  </a:lnTo>
                  <a:lnTo>
                    <a:pt x="11930601" y="219114"/>
                  </a:lnTo>
                  <a:lnTo>
                    <a:pt x="11911210" y="218238"/>
                  </a:lnTo>
                  <a:lnTo>
                    <a:pt x="11891023" y="217600"/>
                  </a:lnTo>
                  <a:lnTo>
                    <a:pt x="11870198" y="217242"/>
                  </a:lnTo>
                  <a:lnTo>
                    <a:pt x="11848736" y="217202"/>
                  </a:lnTo>
                  <a:lnTo>
                    <a:pt x="11826599" y="217561"/>
                  </a:lnTo>
                  <a:lnTo>
                    <a:pt x="11803783" y="218397"/>
                  </a:lnTo>
                  <a:lnTo>
                    <a:pt x="11780450" y="219313"/>
                  </a:lnTo>
                  <a:lnTo>
                    <a:pt x="11756361" y="220228"/>
                  </a:lnTo>
                  <a:lnTo>
                    <a:pt x="11731714" y="221065"/>
                  </a:lnTo>
                  <a:lnTo>
                    <a:pt x="11706430" y="221821"/>
                  </a:lnTo>
                  <a:lnTo>
                    <a:pt x="11680509" y="222538"/>
                  </a:lnTo>
                  <a:lnTo>
                    <a:pt x="11654031" y="223215"/>
                  </a:lnTo>
                  <a:lnTo>
                    <a:pt x="11626915" y="223772"/>
                  </a:lnTo>
                  <a:lnTo>
                    <a:pt x="11599283" y="224290"/>
                  </a:lnTo>
                  <a:lnTo>
                    <a:pt x="11570972" y="224688"/>
                  </a:lnTo>
                  <a:lnTo>
                    <a:pt x="11542145" y="225006"/>
                  </a:lnTo>
                  <a:lnTo>
                    <a:pt x="11512680" y="225245"/>
                  </a:lnTo>
                  <a:lnTo>
                    <a:pt x="11482658" y="225405"/>
                  </a:lnTo>
                  <a:lnTo>
                    <a:pt x="11451999" y="225444"/>
                  </a:lnTo>
                  <a:lnTo>
                    <a:pt x="11420822" y="225365"/>
                  </a:lnTo>
                  <a:lnTo>
                    <a:pt x="11389128" y="225206"/>
                  </a:lnTo>
                  <a:lnTo>
                    <a:pt x="11356757" y="224927"/>
                  </a:lnTo>
                  <a:lnTo>
                    <a:pt x="11324026" y="224529"/>
                  </a:lnTo>
                  <a:lnTo>
                    <a:pt x="11290580" y="224011"/>
                  </a:lnTo>
                  <a:lnTo>
                    <a:pt x="11256656" y="223374"/>
                  </a:lnTo>
                  <a:lnTo>
                    <a:pt x="11222215" y="222617"/>
                  </a:lnTo>
                  <a:lnTo>
                    <a:pt x="11187215" y="221781"/>
                  </a:lnTo>
                  <a:lnTo>
                    <a:pt x="11151739" y="220826"/>
                  </a:lnTo>
                  <a:lnTo>
                    <a:pt x="11115704" y="219711"/>
                  </a:lnTo>
                  <a:lnTo>
                    <a:pt x="11079151" y="218516"/>
                  </a:lnTo>
                  <a:lnTo>
                    <a:pt x="11042082" y="217202"/>
                  </a:lnTo>
                  <a:lnTo>
                    <a:pt x="11004574" y="215809"/>
                  </a:lnTo>
                  <a:lnTo>
                    <a:pt x="10966469" y="214296"/>
                  </a:lnTo>
                  <a:lnTo>
                    <a:pt x="10927966" y="212663"/>
                  </a:lnTo>
                  <a:lnTo>
                    <a:pt x="10889024" y="210991"/>
                  </a:lnTo>
                  <a:lnTo>
                    <a:pt x="10849486" y="209199"/>
                  </a:lnTo>
                  <a:lnTo>
                    <a:pt x="10809510" y="207367"/>
                  </a:lnTo>
                  <a:lnTo>
                    <a:pt x="10769016" y="205456"/>
                  </a:lnTo>
                  <a:lnTo>
                    <a:pt x="10728164" y="203545"/>
                  </a:lnTo>
                  <a:lnTo>
                    <a:pt x="10686754" y="201554"/>
                  </a:lnTo>
                  <a:lnTo>
                    <a:pt x="10644946" y="199603"/>
                  </a:lnTo>
                  <a:lnTo>
                    <a:pt x="10602780" y="197612"/>
                  </a:lnTo>
                  <a:lnTo>
                    <a:pt x="10560056" y="195661"/>
                  </a:lnTo>
                  <a:lnTo>
                    <a:pt x="10516814" y="193750"/>
                  </a:lnTo>
                  <a:lnTo>
                    <a:pt x="10473334" y="191918"/>
                  </a:lnTo>
                  <a:lnTo>
                    <a:pt x="10429296" y="190166"/>
                  </a:lnTo>
                  <a:lnTo>
                    <a:pt x="10384900" y="188534"/>
                  </a:lnTo>
                  <a:lnTo>
                    <a:pt x="10340106" y="187061"/>
                  </a:lnTo>
                  <a:lnTo>
                    <a:pt x="10294754" y="185787"/>
                  </a:lnTo>
                  <a:lnTo>
                    <a:pt x="10249164" y="184712"/>
                  </a:lnTo>
                  <a:lnTo>
                    <a:pt x="10203056" y="183915"/>
                  </a:lnTo>
                  <a:lnTo>
                    <a:pt x="10156668" y="183398"/>
                  </a:lnTo>
                  <a:lnTo>
                    <a:pt x="10109764" y="183198"/>
                  </a:lnTo>
                  <a:lnTo>
                    <a:pt x="10062621" y="183437"/>
                  </a:lnTo>
                  <a:lnTo>
                    <a:pt x="10015039" y="184074"/>
                  </a:lnTo>
                  <a:lnTo>
                    <a:pt x="9967100" y="185189"/>
                  </a:lnTo>
                  <a:lnTo>
                    <a:pt x="9918761" y="186862"/>
                  </a:lnTo>
                  <a:lnTo>
                    <a:pt x="9869985" y="188932"/>
                  </a:lnTo>
                  <a:lnTo>
                    <a:pt x="9820930" y="191202"/>
                  </a:lnTo>
                  <a:lnTo>
                    <a:pt x="9771518" y="193670"/>
                  </a:lnTo>
                  <a:lnTo>
                    <a:pt x="9721786" y="196458"/>
                  </a:lnTo>
                  <a:lnTo>
                    <a:pt x="9671696" y="199523"/>
                  </a:lnTo>
                  <a:lnTo>
                    <a:pt x="9621248" y="202948"/>
                  </a:lnTo>
                  <a:lnTo>
                    <a:pt x="9570481" y="206770"/>
                  </a:lnTo>
                  <a:lnTo>
                    <a:pt x="9519395" y="211031"/>
                  </a:lnTo>
                  <a:lnTo>
                    <a:pt x="9467992" y="215729"/>
                  </a:lnTo>
                  <a:lnTo>
                    <a:pt x="9416309" y="220905"/>
                  </a:lnTo>
                  <a:lnTo>
                    <a:pt x="9364268" y="226639"/>
                  </a:lnTo>
                  <a:lnTo>
                    <a:pt x="9311949" y="232890"/>
                  </a:lnTo>
                  <a:lnTo>
                    <a:pt x="9259311" y="239699"/>
                  </a:lnTo>
                  <a:lnTo>
                    <a:pt x="9206394" y="247105"/>
                  </a:lnTo>
                  <a:lnTo>
                    <a:pt x="9153198" y="255108"/>
                  </a:lnTo>
                  <a:lnTo>
                    <a:pt x="9099723" y="263709"/>
                  </a:lnTo>
                  <a:lnTo>
                    <a:pt x="9045970" y="272946"/>
                  </a:lnTo>
                  <a:lnTo>
                    <a:pt x="8991898" y="282781"/>
                  </a:lnTo>
                  <a:lnTo>
                    <a:pt x="8937628" y="293173"/>
                  </a:lnTo>
                  <a:lnTo>
                    <a:pt x="8883079" y="304163"/>
                  </a:lnTo>
                  <a:lnTo>
                    <a:pt x="8828251" y="315750"/>
                  </a:lnTo>
                  <a:lnTo>
                    <a:pt x="8773183" y="327814"/>
                  </a:lnTo>
                  <a:lnTo>
                    <a:pt x="8717878" y="340396"/>
                  </a:lnTo>
                  <a:lnTo>
                    <a:pt x="8662332" y="353417"/>
                  </a:lnTo>
                  <a:lnTo>
                    <a:pt x="8606548" y="366835"/>
                  </a:lnTo>
                  <a:lnTo>
                    <a:pt x="8550566" y="380572"/>
                  </a:lnTo>
                  <a:lnTo>
                    <a:pt x="8494304" y="394508"/>
                  </a:lnTo>
                  <a:lnTo>
                    <a:pt x="8437883" y="408643"/>
                  </a:lnTo>
                  <a:lnTo>
                    <a:pt x="8381224" y="422858"/>
                  </a:lnTo>
                  <a:lnTo>
                    <a:pt x="8324365" y="436953"/>
                  </a:lnTo>
                  <a:lnTo>
                    <a:pt x="8267307" y="450929"/>
                  </a:lnTo>
                  <a:lnTo>
                    <a:pt x="8210050" y="464586"/>
                  </a:lnTo>
                  <a:lnTo>
                    <a:pt x="8152594" y="477765"/>
                  </a:lnTo>
                  <a:lnTo>
                    <a:pt x="8094939" y="490308"/>
                  </a:lnTo>
                  <a:lnTo>
                    <a:pt x="8037124" y="502094"/>
                  </a:lnTo>
                  <a:lnTo>
                    <a:pt x="7979150" y="512725"/>
                  </a:lnTo>
                  <a:lnTo>
                    <a:pt x="7920978" y="521485"/>
                  </a:lnTo>
                  <a:lnTo>
                    <a:pt x="7862646" y="528333"/>
                  </a:lnTo>
                  <a:lnTo>
                    <a:pt x="7804194" y="533231"/>
                  </a:lnTo>
                  <a:lnTo>
                    <a:pt x="7745544" y="536098"/>
                  </a:lnTo>
                  <a:lnTo>
                    <a:pt x="7686774" y="537013"/>
                  </a:lnTo>
                  <a:lnTo>
                    <a:pt x="7627844" y="535859"/>
                  </a:lnTo>
                  <a:lnTo>
                    <a:pt x="7568756" y="532713"/>
                  </a:lnTo>
                  <a:lnTo>
                    <a:pt x="7509587" y="527577"/>
                  </a:lnTo>
                  <a:lnTo>
                    <a:pt x="7450260" y="520529"/>
                  </a:lnTo>
                  <a:lnTo>
                    <a:pt x="7390813" y="511570"/>
                  </a:lnTo>
                  <a:lnTo>
                    <a:pt x="7331286" y="500820"/>
                  </a:lnTo>
                  <a:lnTo>
                    <a:pt x="7271601" y="488357"/>
                  </a:lnTo>
                  <a:lnTo>
                    <a:pt x="7211835" y="474262"/>
                  </a:lnTo>
                  <a:lnTo>
                    <a:pt x="7151990" y="458693"/>
                  </a:lnTo>
                  <a:lnTo>
                    <a:pt x="7092025" y="441811"/>
                  </a:lnTo>
                  <a:lnTo>
                    <a:pt x="7031981" y="423734"/>
                  </a:lnTo>
                  <a:lnTo>
                    <a:pt x="6971817" y="404701"/>
                  </a:lnTo>
                  <a:lnTo>
                    <a:pt x="6911614" y="384872"/>
                  </a:lnTo>
                  <a:lnTo>
                    <a:pt x="6851331" y="364526"/>
                  </a:lnTo>
                  <a:lnTo>
                    <a:pt x="6791008" y="343861"/>
                  </a:lnTo>
                  <a:lnTo>
                    <a:pt x="6730566" y="323195"/>
                  </a:lnTo>
                  <a:lnTo>
                    <a:pt x="6670123" y="302809"/>
                  </a:lnTo>
                  <a:lnTo>
                    <a:pt x="6609601" y="283020"/>
                  </a:lnTo>
                  <a:lnTo>
                    <a:pt x="6549000" y="264186"/>
                  </a:lnTo>
                  <a:lnTo>
                    <a:pt x="6488398" y="246667"/>
                  </a:lnTo>
                  <a:lnTo>
                    <a:pt x="6427796" y="230820"/>
                  </a:lnTo>
                  <a:lnTo>
                    <a:pt x="6367115" y="217123"/>
                  </a:lnTo>
                  <a:lnTo>
                    <a:pt x="6306434" y="205934"/>
                  </a:lnTo>
                  <a:lnTo>
                    <a:pt x="6245713" y="197772"/>
                  </a:lnTo>
                  <a:lnTo>
                    <a:pt x="6184952" y="193113"/>
                  </a:lnTo>
                  <a:lnTo>
                    <a:pt x="6124230" y="192356"/>
                  </a:lnTo>
                  <a:lnTo>
                    <a:pt x="6063509" y="198807"/>
                  </a:lnTo>
                  <a:lnTo>
                    <a:pt x="6002748" y="214893"/>
                  </a:lnTo>
                  <a:lnTo>
                    <a:pt x="5942027" y="239181"/>
                  </a:lnTo>
                  <a:lnTo>
                    <a:pt x="5881346" y="270358"/>
                  </a:lnTo>
                  <a:lnTo>
                    <a:pt x="5820625" y="307149"/>
                  </a:lnTo>
                  <a:lnTo>
                    <a:pt x="5759984" y="348161"/>
                  </a:lnTo>
                  <a:lnTo>
                    <a:pt x="5699342" y="392278"/>
                  </a:lnTo>
                  <a:lnTo>
                    <a:pt x="5638741" y="438386"/>
                  </a:lnTo>
                  <a:lnTo>
                    <a:pt x="5578179" y="485490"/>
                  </a:lnTo>
                  <a:lnTo>
                    <a:pt x="5517657" y="532673"/>
                  </a:lnTo>
                  <a:lnTo>
                    <a:pt x="5457174" y="579100"/>
                  </a:lnTo>
                  <a:lnTo>
                    <a:pt x="5396772" y="624014"/>
                  </a:lnTo>
                  <a:lnTo>
                    <a:pt x="5336409" y="666737"/>
                  </a:lnTo>
                  <a:lnTo>
                    <a:pt x="5276126" y="706714"/>
                  </a:lnTo>
                  <a:lnTo>
                    <a:pt x="5215923" y="743425"/>
                  </a:lnTo>
                  <a:lnTo>
                    <a:pt x="5155799" y="776434"/>
                  </a:lnTo>
                  <a:lnTo>
                    <a:pt x="5095755" y="805421"/>
                  </a:lnTo>
                  <a:lnTo>
                    <a:pt x="5035790" y="829988"/>
                  </a:lnTo>
                  <a:lnTo>
                    <a:pt x="4975905" y="850016"/>
                  </a:lnTo>
                  <a:lnTo>
                    <a:pt x="4916140" y="865345"/>
                  </a:lnTo>
                  <a:lnTo>
                    <a:pt x="4856493" y="875817"/>
                  </a:lnTo>
                  <a:lnTo>
                    <a:pt x="4796927" y="881471"/>
                  </a:lnTo>
                  <a:lnTo>
                    <a:pt x="4737480" y="882267"/>
                  </a:lnTo>
                  <a:lnTo>
                    <a:pt x="4678193" y="878326"/>
                  </a:lnTo>
                  <a:lnTo>
                    <a:pt x="4618985" y="869765"/>
                  </a:lnTo>
                  <a:lnTo>
                    <a:pt x="4559936" y="856785"/>
                  </a:lnTo>
                  <a:lnTo>
                    <a:pt x="4501007" y="839584"/>
                  </a:lnTo>
                  <a:lnTo>
                    <a:pt x="4442236" y="818441"/>
                  </a:lnTo>
                  <a:lnTo>
                    <a:pt x="4383586" y="793674"/>
                  </a:lnTo>
                  <a:lnTo>
                    <a:pt x="4325094" y="765643"/>
                  </a:lnTo>
                  <a:lnTo>
                    <a:pt x="4266762" y="734705"/>
                  </a:lnTo>
                  <a:lnTo>
                    <a:pt x="4208629" y="701657"/>
                  </a:lnTo>
                  <a:lnTo>
                    <a:pt x="4150616" y="672710"/>
                  </a:lnTo>
                  <a:lnTo>
                    <a:pt x="4092801" y="649337"/>
                  </a:lnTo>
                  <a:lnTo>
                    <a:pt x="4035186" y="630663"/>
                  </a:lnTo>
                  <a:lnTo>
                    <a:pt x="3977730" y="616090"/>
                  </a:lnTo>
                  <a:lnTo>
                    <a:pt x="3920473" y="604901"/>
                  </a:lnTo>
                  <a:lnTo>
                    <a:pt x="3863375" y="596460"/>
                  </a:lnTo>
                  <a:lnTo>
                    <a:pt x="3806516" y="590289"/>
                  </a:lnTo>
                  <a:lnTo>
                    <a:pt x="3749856" y="585789"/>
                  </a:lnTo>
                  <a:lnTo>
                    <a:pt x="3693435" y="582484"/>
                  </a:lnTo>
                  <a:lnTo>
                    <a:pt x="3637214" y="580016"/>
                  </a:lnTo>
                  <a:lnTo>
                    <a:pt x="3581191" y="577945"/>
                  </a:lnTo>
                  <a:lnTo>
                    <a:pt x="3525407" y="575915"/>
                  </a:lnTo>
                  <a:lnTo>
                    <a:pt x="3469863" y="573645"/>
                  </a:lnTo>
                  <a:lnTo>
                    <a:pt x="3414556" y="570818"/>
                  </a:lnTo>
                  <a:lnTo>
                    <a:pt x="3359489" y="567235"/>
                  </a:lnTo>
                  <a:lnTo>
                    <a:pt x="3304701" y="562656"/>
                  </a:lnTo>
                  <a:lnTo>
                    <a:pt x="3250112" y="556882"/>
                  </a:lnTo>
                  <a:lnTo>
                    <a:pt x="3195841" y="549795"/>
                  </a:lnTo>
                  <a:lnTo>
                    <a:pt x="3141809" y="541274"/>
                  </a:lnTo>
                  <a:lnTo>
                    <a:pt x="3088056" y="531240"/>
                  </a:lnTo>
                  <a:lnTo>
                    <a:pt x="3034542" y="519573"/>
                  </a:lnTo>
                  <a:lnTo>
                    <a:pt x="2981346" y="506235"/>
                  </a:lnTo>
                  <a:lnTo>
                    <a:pt x="2928429" y="491224"/>
                  </a:lnTo>
                  <a:lnTo>
                    <a:pt x="2875791" y="474500"/>
                  </a:lnTo>
                  <a:lnTo>
                    <a:pt x="2823471" y="456105"/>
                  </a:lnTo>
                  <a:lnTo>
                    <a:pt x="2771470" y="436077"/>
                  </a:lnTo>
                  <a:lnTo>
                    <a:pt x="2719748" y="414416"/>
                  </a:lnTo>
                  <a:lnTo>
                    <a:pt x="2668344" y="391203"/>
                  </a:lnTo>
                  <a:lnTo>
                    <a:pt x="2617259" y="366477"/>
                  </a:lnTo>
                  <a:lnTo>
                    <a:pt x="2566492" y="340357"/>
                  </a:lnTo>
                  <a:lnTo>
                    <a:pt x="2516083" y="312923"/>
                  </a:lnTo>
                  <a:lnTo>
                    <a:pt x="2465954" y="284294"/>
                  </a:lnTo>
                  <a:lnTo>
                    <a:pt x="2416222" y="254511"/>
                  </a:lnTo>
                  <a:lnTo>
                    <a:pt x="2366809" y="223772"/>
                  </a:lnTo>
                  <a:lnTo>
                    <a:pt x="2317754" y="192277"/>
                  </a:lnTo>
                  <a:lnTo>
                    <a:pt x="2269058" y="162215"/>
                  </a:lnTo>
                  <a:lnTo>
                    <a:pt x="2220720" y="134582"/>
                  </a:lnTo>
                  <a:lnTo>
                    <a:pt x="2172740" y="109497"/>
                  </a:lnTo>
                  <a:lnTo>
                    <a:pt x="2125159" y="87040"/>
                  </a:lnTo>
                  <a:lnTo>
                    <a:pt x="2077936" y="67211"/>
                  </a:lnTo>
                  <a:lnTo>
                    <a:pt x="2031111" y="50010"/>
                  </a:lnTo>
                  <a:lnTo>
                    <a:pt x="1984644" y="35437"/>
                  </a:lnTo>
                  <a:lnTo>
                    <a:pt x="1938616" y="23492"/>
                  </a:lnTo>
                  <a:lnTo>
                    <a:pt x="1892945" y="14055"/>
                  </a:lnTo>
                  <a:lnTo>
                    <a:pt x="1847713" y="7087"/>
                  </a:lnTo>
                  <a:lnTo>
                    <a:pt x="1802879" y="2508"/>
                  </a:lnTo>
                  <a:lnTo>
                    <a:pt x="1758443" y="159"/>
                  </a:lnTo>
                  <a:lnTo>
                    <a:pt x="1714445" y="0"/>
                  </a:lnTo>
                  <a:lnTo>
                    <a:pt x="1670885" y="1832"/>
                  </a:lnTo>
                  <a:lnTo>
                    <a:pt x="1627724" y="5574"/>
                  </a:lnTo>
                  <a:lnTo>
                    <a:pt x="1585000" y="11069"/>
                  </a:lnTo>
                  <a:lnTo>
                    <a:pt x="1542754" y="18196"/>
                  </a:lnTo>
                  <a:lnTo>
                    <a:pt x="1500946" y="26717"/>
                  </a:lnTo>
                  <a:lnTo>
                    <a:pt x="1459576" y="36592"/>
                  </a:lnTo>
                  <a:lnTo>
                    <a:pt x="1418684" y="47621"/>
                  </a:lnTo>
                  <a:lnTo>
                    <a:pt x="1378230" y="59646"/>
                  </a:lnTo>
                  <a:lnTo>
                    <a:pt x="1338253" y="72507"/>
                  </a:lnTo>
                  <a:lnTo>
                    <a:pt x="1298755" y="86085"/>
                  </a:lnTo>
                  <a:lnTo>
                    <a:pt x="1259734" y="100220"/>
                  </a:lnTo>
                  <a:lnTo>
                    <a:pt x="1221231" y="114753"/>
                  </a:lnTo>
                  <a:lnTo>
                    <a:pt x="1183205" y="129565"/>
                  </a:lnTo>
                  <a:lnTo>
                    <a:pt x="1145618" y="144536"/>
                  </a:lnTo>
                  <a:lnTo>
                    <a:pt x="1108588" y="159507"/>
                  </a:lnTo>
                  <a:lnTo>
                    <a:pt x="1072076" y="174359"/>
                  </a:lnTo>
                  <a:lnTo>
                    <a:pt x="1036041" y="188972"/>
                  </a:lnTo>
                  <a:lnTo>
                    <a:pt x="1000524" y="203306"/>
                  </a:lnTo>
                  <a:lnTo>
                    <a:pt x="965525" y="217162"/>
                  </a:lnTo>
                  <a:lnTo>
                    <a:pt x="931083" y="230501"/>
                  </a:lnTo>
                  <a:lnTo>
                    <a:pt x="897159" y="243203"/>
                  </a:lnTo>
                  <a:lnTo>
                    <a:pt x="863793" y="255267"/>
                  </a:lnTo>
                  <a:lnTo>
                    <a:pt x="830943" y="266575"/>
                  </a:lnTo>
                  <a:lnTo>
                    <a:pt x="798652" y="277008"/>
                  </a:lnTo>
                  <a:lnTo>
                    <a:pt x="766917" y="286603"/>
                  </a:lnTo>
                  <a:lnTo>
                    <a:pt x="735741" y="295284"/>
                  </a:lnTo>
                  <a:lnTo>
                    <a:pt x="705121" y="303008"/>
                  </a:lnTo>
                  <a:lnTo>
                    <a:pt x="675099" y="309737"/>
                  </a:lnTo>
                  <a:lnTo>
                    <a:pt x="645635" y="315471"/>
                  </a:lnTo>
                  <a:lnTo>
                    <a:pt x="616767" y="320169"/>
                  </a:lnTo>
                  <a:lnTo>
                    <a:pt x="588497" y="323833"/>
                  </a:lnTo>
                  <a:lnTo>
                    <a:pt x="560784" y="326500"/>
                  </a:lnTo>
                  <a:lnTo>
                    <a:pt x="533669" y="328093"/>
                  </a:lnTo>
                  <a:lnTo>
                    <a:pt x="507190" y="328690"/>
                  </a:lnTo>
                  <a:lnTo>
                    <a:pt x="481309" y="328332"/>
                  </a:lnTo>
                  <a:lnTo>
                    <a:pt x="456025" y="326978"/>
                  </a:lnTo>
                  <a:lnTo>
                    <a:pt x="431379" y="324708"/>
                  </a:lnTo>
                  <a:lnTo>
                    <a:pt x="407329" y="321961"/>
                  </a:lnTo>
                  <a:lnTo>
                    <a:pt x="383956" y="319054"/>
                  </a:lnTo>
                  <a:lnTo>
                    <a:pt x="361181" y="316028"/>
                  </a:lnTo>
                  <a:lnTo>
                    <a:pt x="339043" y="312923"/>
                  </a:lnTo>
                  <a:lnTo>
                    <a:pt x="317581" y="309777"/>
                  </a:lnTo>
                  <a:lnTo>
                    <a:pt x="296757" y="306552"/>
                  </a:lnTo>
                  <a:lnTo>
                    <a:pt x="276570" y="303327"/>
                  </a:lnTo>
                  <a:lnTo>
                    <a:pt x="257099" y="300141"/>
                  </a:lnTo>
                  <a:lnTo>
                    <a:pt x="238226" y="296956"/>
                  </a:lnTo>
                  <a:lnTo>
                    <a:pt x="220069" y="293771"/>
                  </a:lnTo>
                  <a:lnTo>
                    <a:pt x="202589" y="290705"/>
                  </a:lnTo>
                  <a:lnTo>
                    <a:pt x="185787" y="287679"/>
                  </a:lnTo>
                  <a:lnTo>
                    <a:pt x="169701" y="284772"/>
                  </a:lnTo>
                  <a:lnTo>
                    <a:pt x="154251" y="281905"/>
                  </a:lnTo>
                  <a:lnTo>
                    <a:pt x="139519" y="279158"/>
                  </a:lnTo>
                  <a:lnTo>
                    <a:pt x="125543" y="276530"/>
                  </a:lnTo>
                  <a:lnTo>
                    <a:pt x="112205" y="273982"/>
                  </a:lnTo>
                  <a:lnTo>
                    <a:pt x="99622" y="271592"/>
                  </a:lnTo>
                  <a:lnTo>
                    <a:pt x="87757" y="269323"/>
                  </a:lnTo>
                  <a:lnTo>
                    <a:pt x="76608" y="267173"/>
                  </a:lnTo>
                  <a:lnTo>
                    <a:pt x="66216" y="265142"/>
                  </a:lnTo>
                  <a:lnTo>
                    <a:pt x="56540" y="263271"/>
                  </a:lnTo>
                  <a:lnTo>
                    <a:pt x="47621" y="261558"/>
                  </a:lnTo>
                  <a:lnTo>
                    <a:pt x="39459" y="259926"/>
                  </a:lnTo>
                  <a:lnTo>
                    <a:pt x="32013" y="258493"/>
                  </a:lnTo>
                  <a:lnTo>
                    <a:pt x="25364" y="257179"/>
                  </a:lnTo>
                  <a:lnTo>
                    <a:pt x="19431" y="256024"/>
                  </a:lnTo>
                  <a:lnTo>
                    <a:pt x="14334" y="255029"/>
                  </a:lnTo>
                  <a:lnTo>
                    <a:pt x="9954" y="254153"/>
                  </a:lnTo>
                  <a:lnTo>
                    <a:pt x="6371" y="253476"/>
                  </a:lnTo>
                  <a:lnTo>
                    <a:pt x="3584" y="252918"/>
                  </a:lnTo>
                  <a:lnTo>
                    <a:pt x="1593" y="252520"/>
                  </a:lnTo>
                  <a:lnTo>
                    <a:pt x="398" y="252321"/>
                  </a:lnTo>
                  <a:lnTo>
                    <a:pt x="0" y="25220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C57B358-4C0B-4989-B6F2-301FA00633F4}"/>
                </a:ext>
              </a:extLst>
            </p:cNvPr>
            <p:cNvSpPr/>
            <p:nvPr/>
          </p:nvSpPr>
          <p:spPr>
            <a:xfrm>
              <a:off x="1513" y="3414983"/>
              <a:ext cx="12187779" cy="929649"/>
            </a:xfrm>
            <a:custGeom>
              <a:avLst/>
              <a:gdLst>
                <a:gd name="connsiteX0" fmla="*/ 12187780 w 12187779"/>
                <a:gd name="connsiteY0" fmla="*/ 231417 h 929649"/>
                <a:gd name="connsiteX1" fmla="*/ 12187381 w 12187779"/>
                <a:gd name="connsiteY1" fmla="*/ 231377 h 929649"/>
                <a:gd name="connsiteX2" fmla="*/ 12186226 w 12187779"/>
                <a:gd name="connsiteY2" fmla="*/ 231218 h 929649"/>
                <a:gd name="connsiteX3" fmla="*/ 12184116 w 12187779"/>
                <a:gd name="connsiteY3" fmla="*/ 230939 h 929649"/>
                <a:gd name="connsiteX4" fmla="*/ 12181369 w 12187779"/>
                <a:gd name="connsiteY4" fmla="*/ 230541 h 929649"/>
                <a:gd name="connsiteX5" fmla="*/ 12177825 w 12187779"/>
                <a:gd name="connsiteY5" fmla="*/ 230063 h 929649"/>
                <a:gd name="connsiteX6" fmla="*/ 12173365 w 12187779"/>
                <a:gd name="connsiteY6" fmla="*/ 229466 h 929649"/>
                <a:gd name="connsiteX7" fmla="*/ 12168269 w 12187779"/>
                <a:gd name="connsiteY7" fmla="*/ 228749 h 929649"/>
                <a:gd name="connsiteX8" fmla="*/ 12162376 w 12187779"/>
                <a:gd name="connsiteY8" fmla="*/ 227953 h 929649"/>
                <a:gd name="connsiteX9" fmla="*/ 12155687 w 12187779"/>
                <a:gd name="connsiteY9" fmla="*/ 227037 h 929649"/>
                <a:gd name="connsiteX10" fmla="*/ 12148360 w 12187779"/>
                <a:gd name="connsiteY10" fmla="*/ 226042 h 929649"/>
                <a:gd name="connsiteX11" fmla="*/ 12140079 w 12187779"/>
                <a:gd name="connsiteY11" fmla="*/ 224967 h 929649"/>
                <a:gd name="connsiteX12" fmla="*/ 12131200 w 12187779"/>
                <a:gd name="connsiteY12" fmla="*/ 223812 h 929649"/>
                <a:gd name="connsiteX13" fmla="*/ 12121484 w 12187779"/>
                <a:gd name="connsiteY13" fmla="*/ 222538 h 929649"/>
                <a:gd name="connsiteX14" fmla="*/ 12111132 w 12187779"/>
                <a:gd name="connsiteY14" fmla="*/ 221184 h 929649"/>
                <a:gd name="connsiteX15" fmla="*/ 12100023 w 12187779"/>
                <a:gd name="connsiteY15" fmla="*/ 219751 h 929649"/>
                <a:gd name="connsiteX16" fmla="*/ 12088077 w 12187779"/>
                <a:gd name="connsiteY16" fmla="*/ 218277 h 929649"/>
                <a:gd name="connsiteX17" fmla="*/ 12075496 w 12187779"/>
                <a:gd name="connsiteY17" fmla="*/ 216725 h 929649"/>
                <a:gd name="connsiteX18" fmla="*/ 12062276 w 12187779"/>
                <a:gd name="connsiteY18" fmla="*/ 215132 h 929649"/>
                <a:gd name="connsiteX19" fmla="*/ 12048260 w 12187779"/>
                <a:gd name="connsiteY19" fmla="*/ 213499 h 929649"/>
                <a:gd name="connsiteX20" fmla="*/ 12033448 w 12187779"/>
                <a:gd name="connsiteY20" fmla="*/ 211867 h 929649"/>
                <a:gd name="connsiteX21" fmla="*/ 12018119 w 12187779"/>
                <a:gd name="connsiteY21" fmla="*/ 210194 h 929649"/>
                <a:gd name="connsiteX22" fmla="*/ 12001992 w 12187779"/>
                <a:gd name="connsiteY22" fmla="*/ 208562 h 929649"/>
                <a:gd name="connsiteX23" fmla="*/ 11985110 w 12187779"/>
                <a:gd name="connsiteY23" fmla="*/ 206930 h 929649"/>
                <a:gd name="connsiteX24" fmla="*/ 11967671 w 12187779"/>
                <a:gd name="connsiteY24" fmla="*/ 205377 h 929649"/>
                <a:gd name="connsiteX25" fmla="*/ 11949474 w 12187779"/>
                <a:gd name="connsiteY25" fmla="*/ 203864 h 929649"/>
                <a:gd name="connsiteX26" fmla="*/ 11930601 w 12187779"/>
                <a:gd name="connsiteY26" fmla="*/ 202510 h 929649"/>
                <a:gd name="connsiteX27" fmla="*/ 11911210 w 12187779"/>
                <a:gd name="connsiteY27" fmla="*/ 201275 h 929649"/>
                <a:gd name="connsiteX28" fmla="*/ 11891023 w 12187779"/>
                <a:gd name="connsiteY28" fmla="*/ 200240 h 929649"/>
                <a:gd name="connsiteX29" fmla="*/ 11870198 w 12187779"/>
                <a:gd name="connsiteY29" fmla="*/ 199404 h 929649"/>
                <a:gd name="connsiteX30" fmla="*/ 11848736 w 12187779"/>
                <a:gd name="connsiteY30" fmla="*/ 198847 h 929649"/>
                <a:gd name="connsiteX31" fmla="*/ 11826599 w 12187779"/>
                <a:gd name="connsiteY31" fmla="*/ 198608 h 929649"/>
                <a:gd name="connsiteX32" fmla="*/ 11803783 w 12187779"/>
                <a:gd name="connsiteY32" fmla="*/ 198727 h 929649"/>
                <a:gd name="connsiteX33" fmla="*/ 11780450 w 12187779"/>
                <a:gd name="connsiteY33" fmla="*/ 198926 h 929649"/>
                <a:gd name="connsiteX34" fmla="*/ 11756361 w 12187779"/>
                <a:gd name="connsiteY34" fmla="*/ 198966 h 929649"/>
                <a:gd name="connsiteX35" fmla="*/ 11731714 w 12187779"/>
                <a:gd name="connsiteY35" fmla="*/ 198886 h 929649"/>
                <a:gd name="connsiteX36" fmla="*/ 11706430 w 12187779"/>
                <a:gd name="connsiteY36" fmla="*/ 198727 h 929649"/>
                <a:gd name="connsiteX37" fmla="*/ 11680509 w 12187779"/>
                <a:gd name="connsiteY37" fmla="*/ 198409 h 929649"/>
                <a:gd name="connsiteX38" fmla="*/ 11654031 w 12187779"/>
                <a:gd name="connsiteY38" fmla="*/ 197971 h 929649"/>
                <a:gd name="connsiteX39" fmla="*/ 11626915 w 12187779"/>
                <a:gd name="connsiteY39" fmla="*/ 197413 h 929649"/>
                <a:gd name="connsiteX40" fmla="*/ 11599283 w 12187779"/>
                <a:gd name="connsiteY40" fmla="*/ 196697 h 929649"/>
                <a:gd name="connsiteX41" fmla="*/ 11570972 w 12187779"/>
                <a:gd name="connsiteY41" fmla="*/ 195860 h 929649"/>
                <a:gd name="connsiteX42" fmla="*/ 11542145 w 12187779"/>
                <a:gd name="connsiteY42" fmla="*/ 194905 h 929649"/>
                <a:gd name="connsiteX43" fmla="*/ 11512680 w 12187779"/>
                <a:gd name="connsiteY43" fmla="*/ 193830 h 929649"/>
                <a:gd name="connsiteX44" fmla="*/ 11482658 w 12187779"/>
                <a:gd name="connsiteY44" fmla="*/ 192635 h 929649"/>
                <a:gd name="connsiteX45" fmla="*/ 11451999 w 12187779"/>
                <a:gd name="connsiteY45" fmla="*/ 191281 h 929649"/>
                <a:gd name="connsiteX46" fmla="*/ 11420822 w 12187779"/>
                <a:gd name="connsiteY46" fmla="*/ 189848 h 929649"/>
                <a:gd name="connsiteX47" fmla="*/ 11389128 w 12187779"/>
                <a:gd name="connsiteY47" fmla="*/ 188295 h 929649"/>
                <a:gd name="connsiteX48" fmla="*/ 11356757 w 12187779"/>
                <a:gd name="connsiteY48" fmla="*/ 186663 h 929649"/>
                <a:gd name="connsiteX49" fmla="*/ 11324026 w 12187779"/>
                <a:gd name="connsiteY49" fmla="*/ 184911 h 929649"/>
                <a:gd name="connsiteX50" fmla="*/ 11290580 w 12187779"/>
                <a:gd name="connsiteY50" fmla="*/ 183119 h 929649"/>
                <a:gd name="connsiteX51" fmla="*/ 11256656 w 12187779"/>
                <a:gd name="connsiteY51" fmla="*/ 181208 h 929649"/>
                <a:gd name="connsiteX52" fmla="*/ 11222215 w 12187779"/>
                <a:gd name="connsiteY52" fmla="*/ 179257 h 929649"/>
                <a:gd name="connsiteX53" fmla="*/ 11187215 w 12187779"/>
                <a:gd name="connsiteY53" fmla="*/ 177226 h 929649"/>
                <a:gd name="connsiteX54" fmla="*/ 11151739 w 12187779"/>
                <a:gd name="connsiteY54" fmla="*/ 175195 h 929649"/>
                <a:gd name="connsiteX55" fmla="*/ 11115704 w 12187779"/>
                <a:gd name="connsiteY55" fmla="*/ 173085 h 929649"/>
                <a:gd name="connsiteX56" fmla="*/ 11079151 w 12187779"/>
                <a:gd name="connsiteY56" fmla="*/ 171014 h 929649"/>
                <a:gd name="connsiteX57" fmla="*/ 11042082 w 12187779"/>
                <a:gd name="connsiteY57" fmla="*/ 168944 h 929649"/>
                <a:gd name="connsiteX58" fmla="*/ 11004574 w 12187779"/>
                <a:gd name="connsiteY58" fmla="*/ 166913 h 929649"/>
                <a:gd name="connsiteX59" fmla="*/ 10966469 w 12187779"/>
                <a:gd name="connsiteY59" fmla="*/ 164883 h 929649"/>
                <a:gd name="connsiteX60" fmla="*/ 10927966 w 12187779"/>
                <a:gd name="connsiteY60" fmla="*/ 162971 h 929649"/>
                <a:gd name="connsiteX61" fmla="*/ 10889024 w 12187779"/>
                <a:gd name="connsiteY61" fmla="*/ 161100 h 929649"/>
                <a:gd name="connsiteX62" fmla="*/ 10849486 w 12187779"/>
                <a:gd name="connsiteY62" fmla="*/ 159348 h 929649"/>
                <a:gd name="connsiteX63" fmla="*/ 10809510 w 12187779"/>
                <a:gd name="connsiteY63" fmla="*/ 157676 h 929649"/>
                <a:gd name="connsiteX64" fmla="*/ 10769016 w 12187779"/>
                <a:gd name="connsiteY64" fmla="*/ 156163 h 929649"/>
                <a:gd name="connsiteX65" fmla="*/ 10728164 w 12187779"/>
                <a:gd name="connsiteY65" fmla="*/ 154849 h 929649"/>
                <a:gd name="connsiteX66" fmla="*/ 10686754 w 12187779"/>
                <a:gd name="connsiteY66" fmla="*/ 153654 h 929649"/>
                <a:gd name="connsiteX67" fmla="*/ 10644946 w 12187779"/>
                <a:gd name="connsiteY67" fmla="*/ 152699 h 929649"/>
                <a:gd name="connsiteX68" fmla="*/ 10602780 w 12187779"/>
                <a:gd name="connsiteY68" fmla="*/ 151942 h 929649"/>
                <a:gd name="connsiteX69" fmla="*/ 10560056 w 12187779"/>
                <a:gd name="connsiteY69" fmla="*/ 151424 h 929649"/>
                <a:gd name="connsiteX70" fmla="*/ 10516814 w 12187779"/>
                <a:gd name="connsiteY70" fmla="*/ 151146 h 929649"/>
                <a:gd name="connsiteX71" fmla="*/ 10473334 w 12187779"/>
                <a:gd name="connsiteY71" fmla="*/ 151146 h 929649"/>
                <a:gd name="connsiteX72" fmla="*/ 10429296 w 12187779"/>
                <a:gd name="connsiteY72" fmla="*/ 151424 h 929649"/>
                <a:gd name="connsiteX73" fmla="*/ 10384900 w 12187779"/>
                <a:gd name="connsiteY73" fmla="*/ 152022 h 929649"/>
                <a:gd name="connsiteX74" fmla="*/ 10340106 w 12187779"/>
                <a:gd name="connsiteY74" fmla="*/ 152898 h 929649"/>
                <a:gd name="connsiteX75" fmla="*/ 10294754 w 12187779"/>
                <a:gd name="connsiteY75" fmla="*/ 154132 h 929649"/>
                <a:gd name="connsiteX76" fmla="*/ 10249164 w 12187779"/>
                <a:gd name="connsiteY76" fmla="*/ 155685 h 929649"/>
                <a:gd name="connsiteX77" fmla="*/ 10203056 w 12187779"/>
                <a:gd name="connsiteY77" fmla="*/ 157596 h 929649"/>
                <a:gd name="connsiteX78" fmla="*/ 10156668 w 12187779"/>
                <a:gd name="connsiteY78" fmla="*/ 159826 h 929649"/>
                <a:gd name="connsiteX79" fmla="*/ 10109764 w 12187779"/>
                <a:gd name="connsiteY79" fmla="*/ 162374 h 929649"/>
                <a:gd name="connsiteX80" fmla="*/ 10062621 w 12187779"/>
                <a:gd name="connsiteY80" fmla="*/ 165281 h 929649"/>
                <a:gd name="connsiteX81" fmla="*/ 10015039 w 12187779"/>
                <a:gd name="connsiteY81" fmla="*/ 168506 h 929649"/>
                <a:gd name="connsiteX82" fmla="*/ 9967100 w 12187779"/>
                <a:gd name="connsiteY82" fmla="*/ 172050 h 929649"/>
                <a:gd name="connsiteX83" fmla="*/ 9918761 w 12187779"/>
                <a:gd name="connsiteY83" fmla="*/ 175912 h 929649"/>
                <a:gd name="connsiteX84" fmla="*/ 9869985 w 12187779"/>
                <a:gd name="connsiteY84" fmla="*/ 180292 h 929649"/>
                <a:gd name="connsiteX85" fmla="*/ 9820930 w 12187779"/>
                <a:gd name="connsiteY85" fmla="*/ 185587 h 929649"/>
                <a:gd name="connsiteX86" fmla="*/ 9771518 w 12187779"/>
                <a:gd name="connsiteY86" fmla="*/ 191719 h 929649"/>
                <a:gd name="connsiteX87" fmla="*/ 9721786 w 12187779"/>
                <a:gd name="connsiteY87" fmla="*/ 198687 h 929649"/>
                <a:gd name="connsiteX88" fmla="*/ 9671696 w 12187779"/>
                <a:gd name="connsiteY88" fmla="*/ 206412 h 929649"/>
                <a:gd name="connsiteX89" fmla="*/ 9621248 w 12187779"/>
                <a:gd name="connsiteY89" fmla="*/ 214853 h 929649"/>
                <a:gd name="connsiteX90" fmla="*/ 9570481 w 12187779"/>
                <a:gd name="connsiteY90" fmla="*/ 224011 h 929649"/>
                <a:gd name="connsiteX91" fmla="*/ 9519395 w 12187779"/>
                <a:gd name="connsiteY91" fmla="*/ 233726 h 929649"/>
                <a:gd name="connsiteX92" fmla="*/ 9467992 w 12187779"/>
                <a:gd name="connsiteY92" fmla="*/ 244039 h 929649"/>
                <a:gd name="connsiteX93" fmla="*/ 9416309 w 12187779"/>
                <a:gd name="connsiteY93" fmla="*/ 254869 h 929649"/>
                <a:gd name="connsiteX94" fmla="*/ 9364268 w 12187779"/>
                <a:gd name="connsiteY94" fmla="*/ 266138 h 929649"/>
                <a:gd name="connsiteX95" fmla="*/ 9311949 w 12187779"/>
                <a:gd name="connsiteY95" fmla="*/ 277804 h 929649"/>
                <a:gd name="connsiteX96" fmla="*/ 9259311 w 12187779"/>
                <a:gd name="connsiteY96" fmla="*/ 289829 h 929649"/>
                <a:gd name="connsiteX97" fmla="*/ 9206394 w 12187779"/>
                <a:gd name="connsiteY97" fmla="*/ 302092 h 929649"/>
                <a:gd name="connsiteX98" fmla="*/ 9153198 w 12187779"/>
                <a:gd name="connsiteY98" fmla="*/ 314595 h 929649"/>
                <a:gd name="connsiteX99" fmla="*/ 9099723 w 12187779"/>
                <a:gd name="connsiteY99" fmla="*/ 327217 h 929649"/>
                <a:gd name="connsiteX100" fmla="*/ 9045970 w 12187779"/>
                <a:gd name="connsiteY100" fmla="*/ 339919 h 929649"/>
                <a:gd name="connsiteX101" fmla="*/ 8991898 w 12187779"/>
                <a:gd name="connsiteY101" fmla="*/ 352660 h 929649"/>
                <a:gd name="connsiteX102" fmla="*/ 8937628 w 12187779"/>
                <a:gd name="connsiteY102" fmla="*/ 365362 h 929649"/>
                <a:gd name="connsiteX103" fmla="*/ 8883079 w 12187779"/>
                <a:gd name="connsiteY103" fmla="*/ 377944 h 929649"/>
                <a:gd name="connsiteX104" fmla="*/ 8828251 w 12187779"/>
                <a:gd name="connsiteY104" fmla="*/ 390367 h 929649"/>
                <a:gd name="connsiteX105" fmla="*/ 8773183 w 12187779"/>
                <a:gd name="connsiteY105" fmla="*/ 402591 h 929649"/>
                <a:gd name="connsiteX106" fmla="*/ 8717878 w 12187779"/>
                <a:gd name="connsiteY106" fmla="*/ 414496 h 929649"/>
                <a:gd name="connsiteX107" fmla="*/ 8662332 w 12187779"/>
                <a:gd name="connsiteY107" fmla="*/ 426083 h 929649"/>
                <a:gd name="connsiteX108" fmla="*/ 8606548 w 12187779"/>
                <a:gd name="connsiteY108" fmla="*/ 437271 h 929649"/>
                <a:gd name="connsiteX109" fmla="*/ 8550566 w 12187779"/>
                <a:gd name="connsiteY109" fmla="*/ 448022 h 929649"/>
                <a:gd name="connsiteX110" fmla="*/ 8494304 w 12187779"/>
                <a:gd name="connsiteY110" fmla="*/ 458295 h 929649"/>
                <a:gd name="connsiteX111" fmla="*/ 8437883 w 12187779"/>
                <a:gd name="connsiteY111" fmla="*/ 468010 h 929649"/>
                <a:gd name="connsiteX112" fmla="*/ 8381224 w 12187779"/>
                <a:gd name="connsiteY112" fmla="*/ 477128 h 929649"/>
                <a:gd name="connsiteX113" fmla="*/ 8324365 w 12187779"/>
                <a:gd name="connsiteY113" fmla="*/ 485649 h 929649"/>
                <a:gd name="connsiteX114" fmla="*/ 8267307 w 12187779"/>
                <a:gd name="connsiteY114" fmla="*/ 493533 h 929649"/>
                <a:gd name="connsiteX115" fmla="*/ 8210050 w 12187779"/>
                <a:gd name="connsiteY115" fmla="*/ 500700 h 929649"/>
                <a:gd name="connsiteX116" fmla="*/ 8152594 w 12187779"/>
                <a:gd name="connsiteY116" fmla="*/ 507190 h 929649"/>
                <a:gd name="connsiteX117" fmla="*/ 8094939 w 12187779"/>
                <a:gd name="connsiteY117" fmla="*/ 512964 h 929649"/>
                <a:gd name="connsiteX118" fmla="*/ 8037124 w 12187779"/>
                <a:gd name="connsiteY118" fmla="*/ 517941 h 929649"/>
                <a:gd name="connsiteX119" fmla="*/ 7979150 w 12187779"/>
                <a:gd name="connsiteY119" fmla="*/ 521724 h 929649"/>
                <a:gd name="connsiteX120" fmla="*/ 7920978 w 12187779"/>
                <a:gd name="connsiteY120" fmla="*/ 522639 h 929649"/>
                <a:gd name="connsiteX121" fmla="*/ 7862646 w 12187779"/>
                <a:gd name="connsiteY121" fmla="*/ 520728 h 929649"/>
                <a:gd name="connsiteX122" fmla="*/ 7804194 w 12187779"/>
                <a:gd name="connsiteY122" fmla="*/ 516149 h 929649"/>
                <a:gd name="connsiteX123" fmla="*/ 7745544 w 12187779"/>
                <a:gd name="connsiteY123" fmla="*/ 509062 h 929649"/>
                <a:gd name="connsiteX124" fmla="*/ 7686774 w 12187779"/>
                <a:gd name="connsiteY124" fmla="*/ 499625 h 929649"/>
                <a:gd name="connsiteX125" fmla="*/ 7627844 w 12187779"/>
                <a:gd name="connsiteY125" fmla="*/ 488078 h 929649"/>
                <a:gd name="connsiteX126" fmla="*/ 7568756 w 12187779"/>
                <a:gd name="connsiteY126" fmla="*/ 474580 h 929649"/>
                <a:gd name="connsiteX127" fmla="*/ 7509587 w 12187779"/>
                <a:gd name="connsiteY127" fmla="*/ 459330 h 929649"/>
                <a:gd name="connsiteX128" fmla="*/ 7450260 w 12187779"/>
                <a:gd name="connsiteY128" fmla="*/ 442567 h 929649"/>
                <a:gd name="connsiteX129" fmla="*/ 7390813 w 12187779"/>
                <a:gd name="connsiteY129" fmla="*/ 424371 h 929649"/>
                <a:gd name="connsiteX130" fmla="*/ 7331286 w 12187779"/>
                <a:gd name="connsiteY130" fmla="*/ 405099 h 929649"/>
                <a:gd name="connsiteX131" fmla="*/ 7271601 w 12187779"/>
                <a:gd name="connsiteY131" fmla="*/ 384872 h 929649"/>
                <a:gd name="connsiteX132" fmla="*/ 7211835 w 12187779"/>
                <a:gd name="connsiteY132" fmla="*/ 363928 h 929649"/>
                <a:gd name="connsiteX133" fmla="*/ 7151990 w 12187779"/>
                <a:gd name="connsiteY133" fmla="*/ 342467 h 929649"/>
                <a:gd name="connsiteX134" fmla="*/ 7092025 w 12187779"/>
                <a:gd name="connsiteY134" fmla="*/ 320727 h 929649"/>
                <a:gd name="connsiteX135" fmla="*/ 7031981 w 12187779"/>
                <a:gd name="connsiteY135" fmla="*/ 298987 h 929649"/>
                <a:gd name="connsiteX136" fmla="*/ 6971817 w 12187779"/>
                <a:gd name="connsiteY136" fmla="*/ 277366 h 929649"/>
                <a:gd name="connsiteX137" fmla="*/ 6911614 w 12187779"/>
                <a:gd name="connsiteY137" fmla="*/ 256183 h 929649"/>
                <a:gd name="connsiteX138" fmla="*/ 6851331 w 12187779"/>
                <a:gd name="connsiteY138" fmla="*/ 235598 h 929649"/>
                <a:gd name="connsiteX139" fmla="*/ 6791008 w 12187779"/>
                <a:gd name="connsiteY139" fmla="*/ 215888 h 929649"/>
                <a:gd name="connsiteX140" fmla="*/ 6730566 w 12187779"/>
                <a:gd name="connsiteY140" fmla="*/ 197254 h 929649"/>
                <a:gd name="connsiteX141" fmla="*/ 6670123 w 12187779"/>
                <a:gd name="connsiteY141" fmla="*/ 179973 h 929649"/>
                <a:gd name="connsiteX142" fmla="*/ 6609601 w 12187779"/>
                <a:gd name="connsiteY142" fmla="*/ 164206 h 929649"/>
                <a:gd name="connsiteX143" fmla="*/ 6549000 w 12187779"/>
                <a:gd name="connsiteY143" fmla="*/ 150230 h 929649"/>
                <a:gd name="connsiteX144" fmla="*/ 6488398 w 12187779"/>
                <a:gd name="connsiteY144" fmla="*/ 138285 h 929649"/>
                <a:gd name="connsiteX145" fmla="*/ 6427796 w 12187779"/>
                <a:gd name="connsiteY145" fmla="*/ 128530 h 929649"/>
                <a:gd name="connsiteX146" fmla="*/ 6367115 w 12187779"/>
                <a:gd name="connsiteY146" fmla="*/ 121243 h 929649"/>
                <a:gd name="connsiteX147" fmla="*/ 6306434 w 12187779"/>
                <a:gd name="connsiteY147" fmla="*/ 116624 h 929649"/>
                <a:gd name="connsiteX148" fmla="*/ 6245713 w 12187779"/>
                <a:gd name="connsiteY148" fmla="*/ 114912 h 929649"/>
                <a:gd name="connsiteX149" fmla="*/ 6184952 w 12187779"/>
                <a:gd name="connsiteY149" fmla="*/ 116266 h 929649"/>
                <a:gd name="connsiteX150" fmla="*/ 6124230 w 12187779"/>
                <a:gd name="connsiteY150" fmla="*/ 120845 h 929649"/>
                <a:gd name="connsiteX151" fmla="*/ 6063509 w 12187779"/>
                <a:gd name="connsiteY151" fmla="*/ 132511 h 929649"/>
                <a:gd name="connsiteX152" fmla="*/ 6002748 w 12187779"/>
                <a:gd name="connsiteY152" fmla="*/ 154570 h 929649"/>
                <a:gd name="connsiteX153" fmla="*/ 5942027 w 12187779"/>
                <a:gd name="connsiteY153" fmla="*/ 185508 h 929649"/>
                <a:gd name="connsiteX154" fmla="*/ 5881346 w 12187779"/>
                <a:gd name="connsiteY154" fmla="*/ 223852 h 929649"/>
                <a:gd name="connsiteX155" fmla="*/ 5820625 w 12187779"/>
                <a:gd name="connsiteY155" fmla="*/ 268049 h 929649"/>
                <a:gd name="connsiteX156" fmla="*/ 5759984 w 12187779"/>
                <a:gd name="connsiteY156" fmla="*/ 316785 h 929649"/>
                <a:gd name="connsiteX157" fmla="*/ 5699342 w 12187779"/>
                <a:gd name="connsiteY157" fmla="*/ 368667 h 929649"/>
                <a:gd name="connsiteX158" fmla="*/ 5638741 w 12187779"/>
                <a:gd name="connsiteY158" fmla="*/ 422499 h 929649"/>
                <a:gd name="connsiteX159" fmla="*/ 5578179 w 12187779"/>
                <a:gd name="connsiteY159" fmla="*/ 477168 h 929649"/>
                <a:gd name="connsiteX160" fmla="*/ 5517657 w 12187779"/>
                <a:gd name="connsiteY160" fmla="*/ 531678 h 929649"/>
                <a:gd name="connsiteX161" fmla="*/ 5457174 w 12187779"/>
                <a:gd name="connsiteY161" fmla="*/ 585073 h 929649"/>
                <a:gd name="connsiteX162" fmla="*/ 5396772 w 12187779"/>
                <a:gd name="connsiteY162" fmla="*/ 636556 h 929649"/>
                <a:gd name="connsiteX163" fmla="*/ 5336409 w 12187779"/>
                <a:gd name="connsiteY163" fmla="*/ 685372 h 929649"/>
                <a:gd name="connsiteX164" fmla="*/ 5276126 w 12187779"/>
                <a:gd name="connsiteY164" fmla="*/ 730883 h 929649"/>
                <a:gd name="connsiteX165" fmla="*/ 5215923 w 12187779"/>
                <a:gd name="connsiteY165" fmla="*/ 772532 h 929649"/>
                <a:gd name="connsiteX166" fmla="*/ 5155799 w 12187779"/>
                <a:gd name="connsiteY166" fmla="*/ 809920 h 929649"/>
                <a:gd name="connsiteX167" fmla="*/ 5095755 w 12187779"/>
                <a:gd name="connsiteY167" fmla="*/ 842649 h 929649"/>
                <a:gd name="connsiteX168" fmla="*/ 5035790 w 12187779"/>
                <a:gd name="connsiteY168" fmla="*/ 870402 h 929649"/>
                <a:gd name="connsiteX169" fmla="*/ 4975905 w 12187779"/>
                <a:gd name="connsiteY169" fmla="*/ 892978 h 929649"/>
                <a:gd name="connsiteX170" fmla="*/ 4916140 w 12187779"/>
                <a:gd name="connsiteY170" fmla="*/ 910219 h 929649"/>
                <a:gd name="connsiteX171" fmla="*/ 4856493 w 12187779"/>
                <a:gd name="connsiteY171" fmla="*/ 922045 h 929649"/>
                <a:gd name="connsiteX172" fmla="*/ 4796927 w 12187779"/>
                <a:gd name="connsiteY172" fmla="*/ 928535 h 929649"/>
                <a:gd name="connsiteX173" fmla="*/ 4737480 w 12187779"/>
                <a:gd name="connsiteY173" fmla="*/ 929650 h 929649"/>
                <a:gd name="connsiteX174" fmla="*/ 4678193 w 12187779"/>
                <a:gd name="connsiteY174" fmla="*/ 925549 h 929649"/>
                <a:gd name="connsiteX175" fmla="*/ 4618985 w 12187779"/>
                <a:gd name="connsiteY175" fmla="*/ 916431 h 929649"/>
                <a:gd name="connsiteX176" fmla="*/ 4559936 w 12187779"/>
                <a:gd name="connsiteY176" fmla="*/ 902534 h 929649"/>
                <a:gd name="connsiteX177" fmla="*/ 4501007 w 12187779"/>
                <a:gd name="connsiteY177" fmla="*/ 884179 h 929649"/>
                <a:gd name="connsiteX178" fmla="*/ 4442236 w 12187779"/>
                <a:gd name="connsiteY178" fmla="*/ 861642 h 929649"/>
                <a:gd name="connsiteX179" fmla="*/ 4383586 w 12187779"/>
                <a:gd name="connsiteY179" fmla="*/ 835323 h 929649"/>
                <a:gd name="connsiteX180" fmla="*/ 4325094 w 12187779"/>
                <a:gd name="connsiteY180" fmla="*/ 805699 h 929649"/>
                <a:gd name="connsiteX181" fmla="*/ 4266762 w 12187779"/>
                <a:gd name="connsiteY181" fmla="*/ 773208 h 929649"/>
                <a:gd name="connsiteX182" fmla="*/ 4208629 w 12187779"/>
                <a:gd name="connsiteY182" fmla="*/ 738687 h 929649"/>
                <a:gd name="connsiteX183" fmla="*/ 4150616 w 12187779"/>
                <a:gd name="connsiteY183" fmla="*/ 708307 h 929649"/>
                <a:gd name="connsiteX184" fmla="*/ 4092801 w 12187779"/>
                <a:gd name="connsiteY184" fmla="*/ 683301 h 929649"/>
                <a:gd name="connsiteX185" fmla="*/ 4035186 w 12187779"/>
                <a:gd name="connsiteY185" fmla="*/ 663074 h 929649"/>
                <a:gd name="connsiteX186" fmla="*/ 3977730 w 12187779"/>
                <a:gd name="connsiteY186" fmla="*/ 646869 h 929649"/>
                <a:gd name="connsiteX187" fmla="*/ 3920473 w 12187779"/>
                <a:gd name="connsiteY187" fmla="*/ 634088 h 929649"/>
                <a:gd name="connsiteX188" fmla="*/ 3863375 w 12187779"/>
                <a:gd name="connsiteY188" fmla="*/ 624173 h 929649"/>
                <a:gd name="connsiteX189" fmla="*/ 3806516 w 12187779"/>
                <a:gd name="connsiteY189" fmla="*/ 616488 h 929649"/>
                <a:gd name="connsiteX190" fmla="*/ 3749856 w 12187779"/>
                <a:gd name="connsiteY190" fmla="*/ 610675 h 929649"/>
                <a:gd name="connsiteX191" fmla="*/ 3693435 w 12187779"/>
                <a:gd name="connsiteY191" fmla="*/ 606136 h 929649"/>
                <a:gd name="connsiteX192" fmla="*/ 3637214 w 12187779"/>
                <a:gd name="connsiteY192" fmla="*/ 602512 h 929649"/>
                <a:gd name="connsiteX193" fmla="*/ 3581191 w 12187779"/>
                <a:gd name="connsiteY193" fmla="*/ 599407 h 929649"/>
                <a:gd name="connsiteX194" fmla="*/ 3525407 w 12187779"/>
                <a:gd name="connsiteY194" fmla="*/ 596460 h 929649"/>
                <a:gd name="connsiteX195" fmla="*/ 3469863 w 12187779"/>
                <a:gd name="connsiteY195" fmla="*/ 593434 h 929649"/>
                <a:gd name="connsiteX196" fmla="*/ 3414556 w 12187779"/>
                <a:gd name="connsiteY196" fmla="*/ 590010 h 929649"/>
                <a:gd name="connsiteX197" fmla="*/ 3359489 w 12187779"/>
                <a:gd name="connsiteY197" fmla="*/ 585909 h 929649"/>
                <a:gd name="connsiteX198" fmla="*/ 3304701 w 12187779"/>
                <a:gd name="connsiteY198" fmla="*/ 580971 h 929649"/>
                <a:gd name="connsiteX199" fmla="*/ 3250112 w 12187779"/>
                <a:gd name="connsiteY199" fmla="*/ 574959 h 929649"/>
                <a:gd name="connsiteX200" fmla="*/ 3195841 w 12187779"/>
                <a:gd name="connsiteY200" fmla="*/ 567792 h 929649"/>
                <a:gd name="connsiteX201" fmla="*/ 3141809 w 12187779"/>
                <a:gd name="connsiteY201" fmla="*/ 559311 h 929649"/>
                <a:gd name="connsiteX202" fmla="*/ 3088056 w 12187779"/>
                <a:gd name="connsiteY202" fmla="*/ 549357 h 929649"/>
                <a:gd name="connsiteX203" fmla="*/ 3034542 w 12187779"/>
                <a:gd name="connsiteY203" fmla="*/ 537889 h 929649"/>
                <a:gd name="connsiteX204" fmla="*/ 2981346 w 12187779"/>
                <a:gd name="connsiteY204" fmla="*/ 524869 h 929649"/>
                <a:gd name="connsiteX205" fmla="*/ 2928429 w 12187779"/>
                <a:gd name="connsiteY205" fmla="*/ 510216 h 929649"/>
                <a:gd name="connsiteX206" fmla="*/ 2875791 w 12187779"/>
                <a:gd name="connsiteY206" fmla="*/ 493931 h 929649"/>
                <a:gd name="connsiteX207" fmla="*/ 2823471 w 12187779"/>
                <a:gd name="connsiteY207" fmla="*/ 476014 h 929649"/>
                <a:gd name="connsiteX208" fmla="*/ 2771470 w 12187779"/>
                <a:gd name="connsiteY208" fmla="*/ 456463 h 929649"/>
                <a:gd name="connsiteX209" fmla="*/ 2719748 w 12187779"/>
                <a:gd name="connsiteY209" fmla="*/ 435320 h 929649"/>
                <a:gd name="connsiteX210" fmla="*/ 2668344 w 12187779"/>
                <a:gd name="connsiteY210" fmla="*/ 412625 h 929649"/>
                <a:gd name="connsiteX211" fmla="*/ 2617259 w 12187779"/>
                <a:gd name="connsiteY211" fmla="*/ 388416 h 929649"/>
                <a:gd name="connsiteX212" fmla="*/ 2566492 w 12187779"/>
                <a:gd name="connsiteY212" fmla="*/ 362813 h 929649"/>
                <a:gd name="connsiteX213" fmla="*/ 2516083 w 12187779"/>
                <a:gd name="connsiteY213" fmla="*/ 335818 h 929649"/>
                <a:gd name="connsiteX214" fmla="*/ 2465954 w 12187779"/>
                <a:gd name="connsiteY214" fmla="*/ 307547 h 929649"/>
                <a:gd name="connsiteX215" fmla="*/ 2416222 w 12187779"/>
                <a:gd name="connsiteY215" fmla="*/ 278122 h 929649"/>
                <a:gd name="connsiteX216" fmla="*/ 2366809 w 12187779"/>
                <a:gd name="connsiteY216" fmla="*/ 247583 h 929649"/>
                <a:gd name="connsiteX217" fmla="*/ 2317754 w 12187779"/>
                <a:gd name="connsiteY217" fmla="*/ 216167 h 929649"/>
                <a:gd name="connsiteX218" fmla="*/ 2269058 w 12187779"/>
                <a:gd name="connsiteY218" fmla="*/ 185906 h 929649"/>
                <a:gd name="connsiteX219" fmla="*/ 2220720 w 12187779"/>
                <a:gd name="connsiteY219" fmla="*/ 157676 h 929649"/>
                <a:gd name="connsiteX220" fmla="*/ 2172740 w 12187779"/>
                <a:gd name="connsiteY220" fmla="*/ 131596 h 929649"/>
                <a:gd name="connsiteX221" fmla="*/ 2125159 w 12187779"/>
                <a:gd name="connsiteY221" fmla="*/ 107865 h 929649"/>
                <a:gd name="connsiteX222" fmla="*/ 2077936 w 12187779"/>
                <a:gd name="connsiteY222" fmla="*/ 86443 h 929649"/>
                <a:gd name="connsiteX223" fmla="*/ 2031111 w 12187779"/>
                <a:gd name="connsiteY223" fmla="*/ 67450 h 929649"/>
                <a:gd name="connsiteX224" fmla="*/ 1984644 w 12187779"/>
                <a:gd name="connsiteY224" fmla="*/ 50926 h 929649"/>
                <a:gd name="connsiteX225" fmla="*/ 1938616 w 12187779"/>
                <a:gd name="connsiteY225" fmla="*/ 36791 h 929649"/>
                <a:gd name="connsiteX226" fmla="*/ 1892945 w 12187779"/>
                <a:gd name="connsiteY226" fmla="*/ 25045 h 929649"/>
                <a:gd name="connsiteX227" fmla="*/ 1847713 w 12187779"/>
                <a:gd name="connsiteY227" fmla="*/ 15648 h 929649"/>
                <a:gd name="connsiteX228" fmla="*/ 1802879 w 12187779"/>
                <a:gd name="connsiteY228" fmla="*/ 8521 h 929649"/>
                <a:gd name="connsiteX229" fmla="*/ 1758443 w 12187779"/>
                <a:gd name="connsiteY229" fmla="*/ 3623 h 929649"/>
                <a:gd name="connsiteX230" fmla="*/ 1714445 w 12187779"/>
                <a:gd name="connsiteY230" fmla="*/ 796 h 929649"/>
                <a:gd name="connsiteX231" fmla="*/ 1670885 w 12187779"/>
                <a:gd name="connsiteY231" fmla="*/ 0 h 929649"/>
                <a:gd name="connsiteX232" fmla="*/ 1627724 w 12187779"/>
                <a:gd name="connsiteY232" fmla="*/ 1035 h 929649"/>
                <a:gd name="connsiteX233" fmla="*/ 1585000 w 12187779"/>
                <a:gd name="connsiteY233" fmla="*/ 3862 h 929649"/>
                <a:gd name="connsiteX234" fmla="*/ 1542754 w 12187779"/>
                <a:gd name="connsiteY234" fmla="*/ 8322 h 929649"/>
                <a:gd name="connsiteX235" fmla="*/ 1500946 w 12187779"/>
                <a:gd name="connsiteY235" fmla="*/ 14254 h 929649"/>
                <a:gd name="connsiteX236" fmla="*/ 1459576 w 12187779"/>
                <a:gd name="connsiteY236" fmla="*/ 21581 h 929649"/>
                <a:gd name="connsiteX237" fmla="*/ 1418684 w 12187779"/>
                <a:gd name="connsiteY237" fmla="*/ 30102 h 929649"/>
                <a:gd name="connsiteX238" fmla="*/ 1378230 w 12187779"/>
                <a:gd name="connsiteY238" fmla="*/ 39698 h 929649"/>
                <a:gd name="connsiteX239" fmla="*/ 1338253 w 12187779"/>
                <a:gd name="connsiteY239" fmla="*/ 50209 h 929649"/>
                <a:gd name="connsiteX240" fmla="*/ 1298755 w 12187779"/>
                <a:gd name="connsiteY240" fmla="*/ 61557 h 929649"/>
                <a:gd name="connsiteX241" fmla="*/ 1259734 w 12187779"/>
                <a:gd name="connsiteY241" fmla="*/ 73502 h 929649"/>
                <a:gd name="connsiteX242" fmla="*/ 1221231 w 12187779"/>
                <a:gd name="connsiteY242" fmla="*/ 85965 h 929649"/>
                <a:gd name="connsiteX243" fmla="*/ 1183205 w 12187779"/>
                <a:gd name="connsiteY243" fmla="*/ 98826 h 929649"/>
                <a:gd name="connsiteX244" fmla="*/ 1145618 w 12187779"/>
                <a:gd name="connsiteY244" fmla="*/ 111926 h 929649"/>
                <a:gd name="connsiteX245" fmla="*/ 1108588 w 12187779"/>
                <a:gd name="connsiteY245" fmla="*/ 125145 h 929649"/>
                <a:gd name="connsiteX246" fmla="*/ 1072076 w 12187779"/>
                <a:gd name="connsiteY246" fmla="*/ 138364 h 929649"/>
                <a:gd name="connsiteX247" fmla="*/ 1036041 w 12187779"/>
                <a:gd name="connsiteY247" fmla="*/ 151504 h 929649"/>
                <a:gd name="connsiteX248" fmla="*/ 1000524 w 12187779"/>
                <a:gd name="connsiteY248" fmla="*/ 164405 h 929649"/>
                <a:gd name="connsiteX249" fmla="*/ 965525 w 12187779"/>
                <a:gd name="connsiteY249" fmla="*/ 176987 h 929649"/>
                <a:gd name="connsiteX250" fmla="*/ 931083 w 12187779"/>
                <a:gd name="connsiteY250" fmla="*/ 189171 h 929649"/>
                <a:gd name="connsiteX251" fmla="*/ 897159 w 12187779"/>
                <a:gd name="connsiteY251" fmla="*/ 200838 h 929649"/>
                <a:gd name="connsiteX252" fmla="*/ 863793 w 12187779"/>
                <a:gd name="connsiteY252" fmla="*/ 211946 h 929649"/>
                <a:gd name="connsiteX253" fmla="*/ 830943 w 12187779"/>
                <a:gd name="connsiteY253" fmla="*/ 222378 h 929649"/>
                <a:gd name="connsiteX254" fmla="*/ 798652 w 12187779"/>
                <a:gd name="connsiteY254" fmla="*/ 232134 h 929649"/>
                <a:gd name="connsiteX255" fmla="*/ 766917 w 12187779"/>
                <a:gd name="connsiteY255" fmla="*/ 241132 h 929649"/>
                <a:gd name="connsiteX256" fmla="*/ 735741 w 12187779"/>
                <a:gd name="connsiteY256" fmla="*/ 249295 h 929649"/>
                <a:gd name="connsiteX257" fmla="*/ 705121 w 12187779"/>
                <a:gd name="connsiteY257" fmla="*/ 256621 h 929649"/>
                <a:gd name="connsiteX258" fmla="*/ 675099 w 12187779"/>
                <a:gd name="connsiteY258" fmla="*/ 263032 h 929649"/>
                <a:gd name="connsiteX259" fmla="*/ 645635 w 12187779"/>
                <a:gd name="connsiteY259" fmla="*/ 268566 h 929649"/>
                <a:gd name="connsiteX260" fmla="*/ 616767 w 12187779"/>
                <a:gd name="connsiteY260" fmla="*/ 273106 h 929649"/>
                <a:gd name="connsiteX261" fmla="*/ 588497 w 12187779"/>
                <a:gd name="connsiteY261" fmla="*/ 276769 h 929649"/>
                <a:gd name="connsiteX262" fmla="*/ 560784 w 12187779"/>
                <a:gd name="connsiteY262" fmla="*/ 279436 h 929649"/>
                <a:gd name="connsiteX263" fmla="*/ 533669 w 12187779"/>
                <a:gd name="connsiteY263" fmla="*/ 281188 h 929649"/>
                <a:gd name="connsiteX264" fmla="*/ 507190 w 12187779"/>
                <a:gd name="connsiteY264" fmla="*/ 282025 h 929649"/>
                <a:gd name="connsiteX265" fmla="*/ 481309 w 12187779"/>
                <a:gd name="connsiteY265" fmla="*/ 281865 h 929649"/>
                <a:gd name="connsiteX266" fmla="*/ 456025 w 12187779"/>
                <a:gd name="connsiteY266" fmla="*/ 280870 h 929649"/>
                <a:gd name="connsiteX267" fmla="*/ 431379 w 12187779"/>
                <a:gd name="connsiteY267" fmla="*/ 278998 h 929649"/>
                <a:gd name="connsiteX268" fmla="*/ 407329 w 12187779"/>
                <a:gd name="connsiteY268" fmla="*/ 276609 h 929649"/>
                <a:gd name="connsiteX269" fmla="*/ 383956 w 12187779"/>
                <a:gd name="connsiteY269" fmla="*/ 274061 h 929649"/>
                <a:gd name="connsiteX270" fmla="*/ 361181 w 12187779"/>
                <a:gd name="connsiteY270" fmla="*/ 271314 h 929649"/>
                <a:gd name="connsiteX271" fmla="*/ 339043 w 12187779"/>
                <a:gd name="connsiteY271" fmla="*/ 268487 h 929649"/>
                <a:gd name="connsiteX272" fmla="*/ 317581 w 12187779"/>
                <a:gd name="connsiteY272" fmla="*/ 265540 h 929649"/>
                <a:gd name="connsiteX273" fmla="*/ 296757 w 12187779"/>
                <a:gd name="connsiteY273" fmla="*/ 262514 h 929649"/>
                <a:gd name="connsiteX274" fmla="*/ 276570 w 12187779"/>
                <a:gd name="connsiteY274" fmla="*/ 259448 h 929649"/>
                <a:gd name="connsiteX275" fmla="*/ 257099 w 12187779"/>
                <a:gd name="connsiteY275" fmla="*/ 256382 h 929649"/>
                <a:gd name="connsiteX276" fmla="*/ 238226 w 12187779"/>
                <a:gd name="connsiteY276" fmla="*/ 253356 h 929649"/>
                <a:gd name="connsiteX277" fmla="*/ 220069 w 12187779"/>
                <a:gd name="connsiteY277" fmla="*/ 250290 h 929649"/>
                <a:gd name="connsiteX278" fmla="*/ 202589 w 12187779"/>
                <a:gd name="connsiteY278" fmla="*/ 247304 h 929649"/>
                <a:gd name="connsiteX279" fmla="*/ 185787 w 12187779"/>
                <a:gd name="connsiteY279" fmla="*/ 244358 h 929649"/>
                <a:gd name="connsiteX280" fmla="*/ 169701 w 12187779"/>
                <a:gd name="connsiteY280" fmla="*/ 241491 h 929649"/>
                <a:gd name="connsiteX281" fmla="*/ 154251 w 12187779"/>
                <a:gd name="connsiteY281" fmla="*/ 238704 h 929649"/>
                <a:gd name="connsiteX282" fmla="*/ 139519 w 12187779"/>
                <a:gd name="connsiteY282" fmla="*/ 235996 h 929649"/>
                <a:gd name="connsiteX283" fmla="*/ 125543 w 12187779"/>
                <a:gd name="connsiteY283" fmla="*/ 233408 h 929649"/>
                <a:gd name="connsiteX284" fmla="*/ 112205 w 12187779"/>
                <a:gd name="connsiteY284" fmla="*/ 230899 h 929649"/>
                <a:gd name="connsiteX285" fmla="*/ 99622 w 12187779"/>
                <a:gd name="connsiteY285" fmla="*/ 228510 h 929649"/>
                <a:gd name="connsiteX286" fmla="*/ 87757 w 12187779"/>
                <a:gd name="connsiteY286" fmla="*/ 226241 h 929649"/>
                <a:gd name="connsiteX287" fmla="*/ 76608 w 12187779"/>
                <a:gd name="connsiteY287" fmla="*/ 224130 h 929649"/>
                <a:gd name="connsiteX288" fmla="*/ 66216 w 12187779"/>
                <a:gd name="connsiteY288" fmla="*/ 222100 h 929649"/>
                <a:gd name="connsiteX289" fmla="*/ 56540 w 12187779"/>
                <a:gd name="connsiteY289" fmla="*/ 220228 h 929649"/>
                <a:gd name="connsiteX290" fmla="*/ 47621 w 12187779"/>
                <a:gd name="connsiteY290" fmla="*/ 218516 h 929649"/>
                <a:gd name="connsiteX291" fmla="*/ 39459 w 12187779"/>
                <a:gd name="connsiteY291" fmla="*/ 216924 h 929649"/>
                <a:gd name="connsiteX292" fmla="*/ 32013 w 12187779"/>
                <a:gd name="connsiteY292" fmla="*/ 215490 h 929649"/>
                <a:gd name="connsiteX293" fmla="*/ 25364 w 12187779"/>
                <a:gd name="connsiteY293" fmla="*/ 214176 h 929649"/>
                <a:gd name="connsiteX294" fmla="*/ 19431 w 12187779"/>
                <a:gd name="connsiteY294" fmla="*/ 213022 h 929649"/>
                <a:gd name="connsiteX295" fmla="*/ 14334 w 12187779"/>
                <a:gd name="connsiteY295" fmla="*/ 212026 h 929649"/>
                <a:gd name="connsiteX296" fmla="*/ 9954 w 12187779"/>
                <a:gd name="connsiteY296" fmla="*/ 211150 h 929649"/>
                <a:gd name="connsiteX297" fmla="*/ 6371 w 12187779"/>
                <a:gd name="connsiteY297" fmla="*/ 210473 h 929649"/>
                <a:gd name="connsiteX298" fmla="*/ 3584 w 12187779"/>
                <a:gd name="connsiteY298" fmla="*/ 209916 h 929649"/>
                <a:gd name="connsiteX299" fmla="*/ 1593 w 12187779"/>
                <a:gd name="connsiteY299" fmla="*/ 209518 h 929649"/>
                <a:gd name="connsiteX300" fmla="*/ 398 w 12187779"/>
                <a:gd name="connsiteY300" fmla="*/ 209279 h 929649"/>
                <a:gd name="connsiteX301" fmla="*/ 0 w 12187779"/>
                <a:gd name="connsiteY301" fmla="*/ 209199 h 92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929649">
                  <a:moveTo>
                    <a:pt x="12187780" y="231417"/>
                  </a:moveTo>
                  <a:lnTo>
                    <a:pt x="12187381" y="231377"/>
                  </a:lnTo>
                  <a:lnTo>
                    <a:pt x="12186226" y="231218"/>
                  </a:lnTo>
                  <a:lnTo>
                    <a:pt x="12184116" y="230939"/>
                  </a:lnTo>
                  <a:lnTo>
                    <a:pt x="12181369" y="230541"/>
                  </a:lnTo>
                  <a:lnTo>
                    <a:pt x="12177825" y="230063"/>
                  </a:lnTo>
                  <a:lnTo>
                    <a:pt x="12173365" y="229466"/>
                  </a:lnTo>
                  <a:lnTo>
                    <a:pt x="12168269" y="228749"/>
                  </a:lnTo>
                  <a:lnTo>
                    <a:pt x="12162376" y="227953"/>
                  </a:lnTo>
                  <a:lnTo>
                    <a:pt x="12155687" y="227037"/>
                  </a:lnTo>
                  <a:lnTo>
                    <a:pt x="12148360" y="226042"/>
                  </a:lnTo>
                  <a:lnTo>
                    <a:pt x="12140079" y="224967"/>
                  </a:lnTo>
                  <a:lnTo>
                    <a:pt x="12131200" y="223812"/>
                  </a:lnTo>
                  <a:lnTo>
                    <a:pt x="12121484" y="222538"/>
                  </a:lnTo>
                  <a:lnTo>
                    <a:pt x="12111132" y="221184"/>
                  </a:lnTo>
                  <a:lnTo>
                    <a:pt x="12100023" y="219751"/>
                  </a:lnTo>
                  <a:lnTo>
                    <a:pt x="12088077" y="218277"/>
                  </a:lnTo>
                  <a:lnTo>
                    <a:pt x="12075496" y="216725"/>
                  </a:lnTo>
                  <a:lnTo>
                    <a:pt x="12062276" y="215132"/>
                  </a:lnTo>
                  <a:lnTo>
                    <a:pt x="12048260" y="213499"/>
                  </a:lnTo>
                  <a:lnTo>
                    <a:pt x="12033448" y="211867"/>
                  </a:lnTo>
                  <a:lnTo>
                    <a:pt x="12018119" y="210194"/>
                  </a:lnTo>
                  <a:lnTo>
                    <a:pt x="12001992" y="208562"/>
                  </a:lnTo>
                  <a:lnTo>
                    <a:pt x="11985110" y="206930"/>
                  </a:lnTo>
                  <a:lnTo>
                    <a:pt x="11967671" y="205377"/>
                  </a:lnTo>
                  <a:lnTo>
                    <a:pt x="11949474" y="203864"/>
                  </a:lnTo>
                  <a:lnTo>
                    <a:pt x="11930601" y="202510"/>
                  </a:lnTo>
                  <a:lnTo>
                    <a:pt x="11911210" y="201275"/>
                  </a:lnTo>
                  <a:lnTo>
                    <a:pt x="11891023" y="200240"/>
                  </a:lnTo>
                  <a:lnTo>
                    <a:pt x="11870198" y="199404"/>
                  </a:lnTo>
                  <a:lnTo>
                    <a:pt x="11848736" y="198847"/>
                  </a:lnTo>
                  <a:lnTo>
                    <a:pt x="11826599" y="198608"/>
                  </a:lnTo>
                  <a:lnTo>
                    <a:pt x="11803783" y="198727"/>
                  </a:lnTo>
                  <a:lnTo>
                    <a:pt x="11780450" y="198926"/>
                  </a:lnTo>
                  <a:lnTo>
                    <a:pt x="11756361" y="198966"/>
                  </a:lnTo>
                  <a:lnTo>
                    <a:pt x="11731714" y="198886"/>
                  </a:lnTo>
                  <a:lnTo>
                    <a:pt x="11706430" y="198727"/>
                  </a:lnTo>
                  <a:lnTo>
                    <a:pt x="11680509" y="198409"/>
                  </a:lnTo>
                  <a:lnTo>
                    <a:pt x="11654031" y="197971"/>
                  </a:lnTo>
                  <a:lnTo>
                    <a:pt x="11626915" y="197413"/>
                  </a:lnTo>
                  <a:lnTo>
                    <a:pt x="11599283" y="196697"/>
                  </a:lnTo>
                  <a:lnTo>
                    <a:pt x="11570972" y="195860"/>
                  </a:lnTo>
                  <a:lnTo>
                    <a:pt x="11542145" y="194905"/>
                  </a:lnTo>
                  <a:lnTo>
                    <a:pt x="11512680" y="193830"/>
                  </a:lnTo>
                  <a:lnTo>
                    <a:pt x="11482658" y="192635"/>
                  </a:lnTo>
                  <a:lnTo>
                    <a:pt x="11451999" y="191281"/>
                  </a:lnTo>
                  <a:lnTo>
                    <a:pt x="11420822" y="189848"/>
                  </a:lnTo>
                  <a:lnTo>
                    <a:pt x="11389128" y="188295"/>
                  </a:lnTo>
                  <a:lnTo>
                    <a:pt x="11356757" y="186663"/>
                  </a:lnTo>
                  <a:lnTo>
                    <a:pt x="11324026" y="184911"/>
                  </a:lnTo>
                  <a:lnTo>
                    <a:pt x="11290580" y="183119"/>
                  </a:lnTo>
                  <a:lnTo>
                    <a:pt x="11256656" y="181208"/>
                  </a:lnTo>
                  <a:lnTo>
                    <a:pt x="11222215" y="179257"/>
                  </a:lnTo>
                  <a:lnTo>
                    <a:pt x="11187215" y="177226"/>
                  </a:lnTo>
                  <a:lnTo>
                    <a:pt x="11151739" y="175195"/>
                  </a:lnTo>
                  <a:lnTo>
                    <a:pt x="11115704" y="173085"/>
                  </a:lnTo>
                  <a:lnTo>
                    <a:pt x="11079151" y="171014"/>
                  </a:lnTo>
                  <a:lnTo>
                    <a:pt x="11042082" y="168944"/>
                  </a:lnTo>
                  <a:lnTo>
                    <a:pt x="11004574" y="166913"/>
                  </a:lnTo>
                  <a:lnTo>
                    <a:pt x="10966469" y="164883"/>
                  </a:lnTo>
                  <a:lnTo>
                    <a:pt x="10927966" y="162971"/>
                  </a:lnTo>
                  <a:lnTo>
                    <a:pt x="10889024" y="161100"/>
                  </a:lnTo>
                  <a:lnTo>
                    <a:pt x="10849486" y="159348"/>
                  </a:lnTo>
                  <a:lnTo>
                    <a:pt x="10809510" y="157676"/>
                  </a:lnTo>
                  <a:lnTo>
                    <a:pt x="10769016" y="156163"/>
                  </a:lnTo>
                  <a:lnTo>
                    <a:pt x="10728164" y="154849"/>
                  </a:lnTo>
                  <a:lnTo>
                    <a:pt x="10686754" y="153654"/>
                  </a:lnTo>
                  <a:lnTo>
                    <a:pt x="10644946" y="152699"/>
                  </a:lnTo>
                  <a:lnTo>
                    <a:pt x="10602780" y="151942"/>
                  </a:lnTo>
                  <a:lnTo>
                    <a:pt x="10560056" y="151424"/>
                  </a:lnTo>
                  <a:lnTo>
                    <a:pt x="10516814" y="151146"/>
                  </a:lnTo>
                  <a:lnTo>
                    <a:pt x="10473334" y="151146"/>
                  </a:lnTo>
                  <a:lnTo>
                    <a:pt x="10429296" y="151424"/>
                  </a:lnTo>
                  <a:lnTo>
                    <a:pt x="10384900" y="152022"/>
                  </a:lnTo>
                  <a:lnTo>
                    <a:pt x="10340106" y="152898"/>
                  </a:lnTo>
                  <a:lnTo>
                    <a:pt x="10294754" y="154132"/>
                  </a:lnTo>
                  <a:lnTo>
                    <a:pt x="10249164" y="155685"/>
                  </a:lnTo>
                  <a:lnTo>
                    <a:pt x="10203056" y="157596"/>
                  </a:lnTo>
                  <a:lnTo>
                    <a:pt x="10156668" y="159826"/>
                  </a:lnTo>
                  <a:lnTo>
                    <a:pt x="10109764" y="162374"/>
                  </a:lnTo>
                  <a:lnTo>
                    <a:pt x="10062621" y="165281"/>
                  </a:lnTo>
                  <a:lnTo>
                    <a:pt x="10015039" y="168506"/>
                  </a:lnTo>
                  <a:lnTo>
                    <a:pt x="9967100" y="172050"/>
                  </a:lnTo>
                  <a:lnTo>
                    <a:pt x="9918761" y="175912"/>
                  </a:lnTo>
                  <a:lnTo>
                    <a:pt x="9869985" y="180292"/>
                  </a:lnTo>
                  <a:lnTo>
                    <a:pt x="9820930" y="185587"/>
                  </a:lnTo>
                  <a:lnTo>
                    <a:pt x="9771518" y="191719"/>
                  </a:lnTo>
                  <a:lnTo>
                    <a:pt x="9721786" y="198687"/>
                  </a:lnTo>
                  <a:lnTo>
                    <a:pt x="9671696" y="206412"/>
                  </a:lnTo>
                  <a:lnTo>
                    <a:pt x="9621248" y="214853"/>
                  </a:lnTo>
                  <a:lnTo>
                    <a:pt x="9570481" y="224011"/>
                  </a:lnTo>
                  <a:lnTo>
                    <a:pt x="9519395" y="233726"/>
                  </a:lnTo>
                  <a:lnTo>
                    <a:pt x="9467992" y="244039"/>
                  </a:lnTo>
                  <a:lnTo>
                    <a:pt x="9416309" y="254869"/>
                  </a:lnTo>
                  <a:lnTo>
                    <a:pt x="9364268" y="266138"/>
                  </a:lnTo>
                  <a:lnTo>
                    <a:pt x="9311949" y="277804"/>
                  </a:lnTo>
                  <a:lnTo>
                    <a:pt x="9259311" y="289829"/>
                  </a:lnTo>
                  <a:lnTo>
                    <a:pt x="9206394" y="302092"/>
                  </a:lnTo>
                  <a:lnTo>
                    <a:pt x="9153198" y="314595"/>
                  </a:lnTo>
                  <a:lnTo>
                    <a:pt x="9099723" y="327217"/>
                  </a:lnTo>
                  <a:lnTo>
                    <a:pt x="9045970" y="339919"/>
                  </a:lnTo>
                  <a:lnTo>
                    <a:pt x="8991898" y="352660"/>
                  </a:lnTo>
                  <a:lnTo>
                    <a:pt x="8937628" y="365362"/>
                  </a:lnTo>
                  <a:lnTo>
                    <a:pt x="8883079" y="377944"/>
                  </a:lnTo>
                  <a:lnTo>
                    <a:pt x="8828251" y="390367"/>
                  </a:lnTo>
                  <a:lnTo>
                    <a:pt x="8773183" y="402591"/>
                  </a:lnTo>
                  <a:lnTo>
                    <a:pt x="8717878" y="414496"/>
                  </a:lnTo>
                  <a:lnTo>
                    <a:pt x="8662332" y="426083"/>
                  </a:lnTo>
                  <a:lnTo>
                    <a:pt x="8606548" y="437271"/>
                  </a:lnTo>
                  <a:lnTo>
                    <a:pt x="8550566" y="448022"/>
                  </a:lnTo>
                  <a:lnTo>
                    <a:pt x="8494304" y="458295"/>
                  </a:lnTo>
                  <a:lnTo>
                    <a:pt x="8437883" y="468010"/>
                  </a:lnTo>
                  <a:lnTo>
                    <a:pt x="8381224" y="477128"/>
                  </a:lnTo>
                  <a:lnTo>
                    <a:pt x="8324365" y="485649"/>
                  </a:lnTo>
                  <a:lnTo>
                    <a:pt x="8267307" y="493533"/>
                  </a:lnTo>
                  <a:lnTo>
                    <a:pt x="8210050" y="500700"/>
                  </a:lnTo>
                  <a:lnTo>
                    <a:pt x="8152594" y="507190"/>
                  </a:lnTo>
                  <a:lnTo>
                    <a:pt x="8094939" y="512964"/>
                  </a:lnTo>
                  <a:lnTo>
                    <a:pt x="8037124" y="517941"/>
                  </a:lnTo>
                  <a:lnTo>
                    <a:pt x="7979150" y="521724"/>
                  </a:lnTo>
                  <a:lnTo>
                    <a:pt x="7920978" y="522639"/>
                  </a:lnTo>
                  <a:lnTo>
                    <a:pt x="7862646" y="520728"/>
                  </a:lnTo>
                  <a:lnTo>
                    <a:pt x="7804194" y="516149"/>
                  </a:lnTo>
                  <a:lnTo>
                    <a:pt x="7745544" y="509062"/>
                  </a:lnTo>
                  <a:lnTo>
                    <a:pt x="7686774" y="499625"/>
                  </a:lnTo>
                  <a:lnTo>
                    <a:pt x="7627844" y="488078"/>
                  </a:lnTo>
                  <a:lnTo>
                    <a:pt x="7568756" y="474580"/>
                  </a:lnTo>
                  <a:lnTo>
                    <a:pt x="7509587" y="459330"/>
                  </a:lnTo>
                  <a:lnTo>
                    <a:pt x="7450260" y="442567"/>
                  </a:lnTo>
                  <a:lnTo>
                    <a:pt x="7390813" y="424371"/>
                  </a:lnTo>
                  <a:lnTo>
                    <a:pt x="7331286" y="405099"/>
                  </a:lnTo>
                  <a:lnTo>
                    <a:pt x="7271601" y="384872"/>
                  </a:lnTo>
                  <a:lnTo>
                    <a:pt x="7211835" y="363928"/>
                  </a:lnTo>
                  <a:lnTo>
                    <a:pt x="7151990" y="342467"/>
                  </a:lnTo>
                  <a:lnTo>
                    <a:pt x="7092025" y="320727"/>
                  </a:lnTo>
                  <a:lnTo>
                    <a:pt x="7031981" y="298987"/>
                  </a:lnTo>
                  <a:lnTo>
                    <a:pt x="6971817" y="277366"/>
                  </a:lnTo>
                  <a:lnTo>
                    <a:pt x="6911614" y="256183"/>
                  </a:lnTo>
                  <a:lnTo>
                    <a:pt x="6851331" y="235598"/>
                  </a:lnTo>
                  <a:lnTo>
                    <a:pt x="6791008" y="215888"/>
                  </a:lnTo>
                  <a:lnTo>
                    <a:pt x="6730566" y="197254"/>
                  </a:lnTo>
                  <a:lnTo>
                    <a:pt x="6670123" y="179973"/>
                  </a:lnTo>
                  <a:lnTo>
                    <a:pt x="6609601" y="164206"/>
                  </a:lnTo>
                  <a:lnTo>
                    <a:pt x="6549000" y="150230"/>
                  </a:lnTo>
                  <a:lnTo>
                    <a:pt x="6488398" y="138285"/>
                  </a:lnTo>
                  <a:lnTo>
                    <a:pt x="6427796" y="128530"/>
                  </a:lnTo>
                  <a:lnTo>
                    <a:pt x="6367115" y="121243"/>
                  </a:lnTo>
                  <a:lnTo>
                    <a:pt x="6306434" y="116624"/>
                  </a:lnTo>
                  <a:lnTo>
                    <a:pt x="6245713" y="114912"/>
                  </a:lnTo>
                  <a:lnTo>
                    <a:pt x="6184952" y="116266"/>
                  </a:lnTo>
                  <a:lnTo>
                    <a:pt x="6124230" y="120845"/>
                  </a:lnTo>
                  <a:lnTo>
                    <a:pt x="6063509" y="132511"/>
                  </a:lnTo>
                  <a:lnTo>
                    <a:pt x="6002748" y="154570"/>
                  </a:lnTo>
                  <a:lnTo>
                    <a:pt x="5942027" y="185508"/>
                  </a:lnTo>
                  <a:lnTo>
                    <a:pt x="5881346" y="223852"/>
                  </a:lnTo>
                  <a:lnTo>
                    <a:pt x="5820625" y="268049"/>
                  </a:lnTo>
                  <a:lnTo>
                    <a:pt x="5759984" y="316785"/>
                  </a:lnTo>
                  <a:lnTo>
                    <a:pt x="5699342" y="368667"/>
                  </a:lnTo>
                  <a:lnTo>
                    <a:pt x="5638741" y="422499"/>
                  </a:lnTo>
                  <a:lnTo>
                    <a:pt x="5578179" y="477168"/>
                  </a:lnTo>
                  <a:lnTo>
                    <a:pt x="5517657" y="531678"/>
                  </a:lnTo>
                  <a:lnTo>
                    <a:pt x="5457174" y="585073"/>
                  </a:lnTo>
                  <a:lnTo>
                    <a:pt x="5396772" y="636556"/>
                  </a:lnTo>
                  <a:lnTo>
                    <a:pt x="5336409" y="685372"/>
                  </a:lnTo>
                  <a:lnTo>
                    <a:pt x="5276126" y="730883"/>
                  </a:lnTo>
                  <a:lnTo>
                    <a:pt x="5215923" y="772532"/>
                  </a:lnTo>
                  <a:lnTo>
                    <a:pt x="5155799" y="809920"/>
                  </a:lnTo>
                  <a:lnTo>
                    <a:pt x="5095755" y="842649"/>
                  </a:lnTo>
                  <a:lnTo>
                    <a:pt x="5035790" y="870402"/>
                  </a:lnTo>
                  <a:lnTo>
                    <a:pt x="4975905" y="892978"/>
                  </a:lnTo>
                  <a:lnTo>
                    <a:pt x="4916140" y="910219"/>
                  </a:lnTo>
                  <a:lnTo>
                    <a:pt x="4856493" y="922045"/>
                  </a:lnTo>
                  <a:lnTo>
                    <a:pt x="4796927" y="928535"/>
                  </a:lnTo>
                  <a:lnTo>
                    <a:pt x="4737480" y="929650"/>
                  </a:lnTo>
                  <a:lnTo>
                    <a:pt x="4678193" y="925549"/>
                  </a:lnTo>
                  <a:lnTo>
                    <a:pt x="4618985" y="916431"/>
                  </a:lnTo>
                  <a:lnTo>
                    <a:pt x="4559936" y="902534"/>
                  </a:lnTo>
                  <a:lnTo>
                    <a:pt x="4501007" y="884179"/>
                  </a:lnTo>
                  <a:lnTo>
                    <a:pt x="4442236" y="861642"/>
                  </a:lnTo>
                  <a:lnTo>
                    <a:pt x="4383586" y="835323"/>
                  </a:lnTo>
                  <a:lnTo>
                    <a:pt x="4325094" y="805699"/>
                  </a:lnTo>
                  <a:lnTo>
                    <a:pt x="4266762" y="773208"/>
                  </a:lnTo>
                  <a:lnTo>
                    <a:pt x="4208629" y="738687"/>
                  </a:lnTo>
                  <a:lnTo>
                    <a:pt x="4150616" y="708307"/>
                  </a:lnTo>
                  <a:lnTo>
                    <a:pt x="4092801" y="683301"/>
                  </a:lnTo>
                  <a:lnTo>
                    <a:pt x="4035186" y="663074"/>
                  </a:lnTo>
                  <a:lnTo>
                    <a:pt x="3977730" y="646869"/>
                  </a:lnTo>
                  <a:lnTo>
                    <a:pt x="3920473" y="634088"/>
                  </a:lnTo>
                  <a:lnTo>
                    <a:pt x="3863375" y="624173"/>
                  </a:lnTo>
                  <a:lnTo>
                    <a:pt x="3806516" y="616488"/>
                  </a:lnTo>
                  <a:lnTo>
                    <a:pt x="3749856" y="610675"/>
                  </a:lnTo>
                  <a:lnTo>
                    <a:pt x="3693435" y="606136"/>
                  </a:lnTo>
                  <a:lnTo>
                    <a:pt x="3637214" y="602512"/>
                  </a:lnTo>
                  <a:lnTo>
                    <a:pt x="3581191" y="599407"/>
                  </a:lnTo>
                  <a:lnTo>
                    <a:pt x="3525407" y="596460"/>
                  </a:lnTo>
                  <a:lnTo>
                    <a:pt x="3469863" y="593434"/>
                  </a:lnTo>
                  <a:lnTo>
                    <a:pt x="3414556" y="590010"/>
                  </a:lnTo>
                  <a:lnTo>
                    <a:pt x="3359489" y="585909"/>
                  </a:lnTo>
                  <a:lnTo>
                    <a:pt x="3304701" y="580971"/>
                  </a:lnTo>
                  <a:lnTo>
                    <a:pt x="3250112" y="574959"/>
                  </a:lnTo>
                  <a:lnTo>
                    <a:pt x="3195841" y="567792"/>
                  </a:lnTo>
                  <a:lnTo>
                    <a:pt x="3141809" y="559311"/>
                  </a:lnTo>
                  <a:lnTo>
                    <a:pt x="3088056" y="549357"/>
                  </a:lnTo>
                  <a:lnTo>
                    <a:pt x="3034542" y="537889"/>
                  </a:lnTo>
                  <a:lnTo>
                    <a:pt x="2981346" y="524869"/>
                  </a:lnTo>
                  <a:lnTo>
                    <a:pt x="2928429" y="510216"/>
                  </a:lnTo>
                  <a:lnTo>
                    <a:pt x="2875791" y="493931"/>
                  </a:lnTo>
                  <a:lnTo>
                    <a:pt x="2823471" y="476014"/>
                  </a:lnTo>
                  <a:lnTo>
                    <a:pt x="2771470" y="456463"/>
                  </a:lnTo>
                  <a:lnTo>
                    <a:pt x="2719748" y="435320"/>
                  </a:lnTo>
                  <a:lnTo>
                    <a:pt x="2668344" y="412625"/>
                  </a:lnTo>
                  <a:lnTo>
                    <a:pt x="2617259" y="388416"/>
                  </a:lnTo>
                  <a:lnTo>
                    <a:pt x="2566492" y="362813"/>
                  </a:lnTo>
                  <a:lnTo>
                    <a:pt x="2516083" y="335818"/>
                  </a:lnTo>
                  <a:lnTo>
                    <a:pt x="2465954" y="307547"/>
                  </a:lnTo>
                  <a:lnTo>
                    <a:pt x="2416222" y="278122"/>
                  </a:lnTo>
                  <a:lnTo>
                    <a:pt x="2366809" y="247583"/>
                  </a:lnTo>
                  <a:lnTo>
                    <a:pt x="2317754" y="216167"/>
                  </a:lnTo>
                  <a:lnTo>
                    <a:pt x="2269058" y="185906"/>
                  </a:lnTo>
                  <a:lnTo>
                    <a:pt x="2220720" y="157676"/>
                  </a:lnTo>
                  <a:lnTo>
                    <a:pt x="2172740" y="131596"/>
                  </a:lnTo>
                  <a:lnTo>
                    <a:pt x="2125159" y="107865"/>
                  </a:lnTo>
                  <a:lnTo>
                    <a:pt x="2077936" y="86443"/>
                  </a:lnTo>
                  <a:lnTo>
                    <a:pt x="2031111" y="67450"/>
                  </a:lnTo>
                  <a:lnTo>
                    <a:pt x="1984644" y="50926"/>
                  </a:lnTo>
                  <a:lnTo>
                    <a:pt x="1938616" y="36791"/>
                  </a:lnTo>
                  <a:lnTo>
                    <a:pt x="1892945" y="25045"/>
                  </a:lnTo>
                  <a:lnTo>
                    <a:pt x="1847713" y="15648"/>
                  </a:lnTo>
                  <a:lnTo>
                    <a:pt x="1802879" y="8521"/>
                  </a:lnTo>
                  <a:lnTo>
                    <a:pt x="1758443" y="3623"/>
                  </a:lnTo>
                  <a:lnTo>
                    <a:pt x="1714445" y="796"/>
                  </a:lnTo>
                  <a:lnTo>
                    <a:pt x="1670885" y="0"/>
                  </a:lnTo>
                  <a:lnTo>
                    <a:pt x="1627724" y="1035"/>
                  </a:lnTo>
                  <a:lnTo>
                    <a:pt x="1585000" y="3862"/>
                  </a:lnTo>
                  <a:lnTo>
                    <a:pt x="1542754" y="8322"/>
                  </a:lnTo>
                  <a:lnTo>
                    <a:pt x="1500946" y="14254"/>
                  </a:lnTo>
                  <a:lnTo>
                    <a:pt x="1459576" y="21581"/>
                  </a:lnTo>
                  <a:lnTo>
                    <a:pt x="1418684" y="30102"/>
                  </a:lnTo>
                  <a:lnTo>
                    <a:pt x="1378230" y="39698"/>
                  </a:lnTo>
                  <a:lnTo>
                    <a:pt x="1338253" y="50209"/>
                  </a:lnTo>
                  <a:lnTo>
                    <a:pt x="1298755" y="61557"/>
                  </a:lnTo>
                  <a:lnTo>
                    <a:pt x="1259734" y="73502"/>
                  </a:lnTo>
                  <a:lnTo>
                    <a:pt x="1221231" y="85965"/>
                  </a:lnTo>
                  <a:lnTo>
                    <a:pt x="1183205" y="98826"/>
                  </a:lnTo>
                  <a:lnTo>
                    <a:pt x="1145618" y="111926"/>
                  </a:lnTo>
                  <a:lnTo>
                    <a:pt x="1108588" y="125145"/>
                  </a:lnTo>
                  <a:lnTo>
                    <a:pt x="1072076" y="138364"/>
                  </a:lnTo>
                  <a:lnTo>
                    <a:pt x="1036041" y="151504"/>
                  </a:lnTo>
                  <a:lnTo>
                    <a:pt x="1000524" y="164405"/>
                  </a:lnTo>
                  <a:lnTo>
                    <a:pt x="965525" y="176987"/>
                  </a:lnTo>
                  <a:lnTo>
                    <a:pt x="931083" y="189171"/>
                  </a:lnTo>
                  <a:lnTo>
                    <a:pt x="897159" y="200838"/>
                  </a:lnTo>
                  <a:lnTo>
                    <a:pt x="863793" y="211946"/>
                  </a:lnTo>
                  <a:lnTo>
                    <a:pt x="830943" y="222378"/>
                  </a:lnTo>
                  <a:lnTo>
                    <a:pt x="798652" y="232134"/>
                  </a:lnTo>
                  <a:lnTo>
                    <a:pt x="766917" y="241132"/>
                  </a:lnTo>
                  <a:lnTo>
                    <a:pt x="735741" y="249295"/>
                  </a:lnTo>
                  <a:lnTo>
                    <a:pt x="705121" y="256621"/>
                  </a:lnTo>
                  <a:lnTo>
                    <a:pt x="675099" y="263032"/>
                  </a:lnTo>
                  <a:lnTo>
                    <a:pt x="645635" y="268566"/>
                  </a:lnTo>
                  <a:lnTo>
                    <a:pt x="616767" y="273106"/>
                  </a:lnTo>
                  <a:lnTo>
                    <a:pt x="588497" y="276769"/>
                  </a:lnTo>
                  <a:lnTo>
                    <a:pt x="560784" y="279436"/>
                  </a:lnTo>
                  <a:lnTo>
                    <a:pt x="533669" y="281188"/>
                  </a:lnTo>
                  <a:lnTo>
                    <a:pt x="507190" y="282025"/>
                  </a:lnTo>
                  <a:lnTo>
                    <a:pt x="481309" y="281865"/>
                  </a:lnTo>
                  <a:lnTo>
                    <a:pt x="456025" y="280870"/>
                  </a:lnTo>
                  <a:lnTo>
                    <a:pt x="431379" y="278998"/>
                  </a:lnTo>
                  <a:lnTo>
                    <a:pt x="407329" y="276609"/>
                  </a:lnTo>
                  <a:lnTo>
                    <a:pt x="383956" y="274061"/>
                  </a:lnTo>
                  <a:lnTo>
                    <a:pt x="361181" y="271314"/>
                  </a:lnTo>
                  <a:lnTo>
                    <a:pt x="339043" y="268487"/>
                  </a:lnTo>
                  <a:lnTo>
                    <a:pt x="317581" y="265540"/>
                  </a:lnTo>
                  <a:lnTo>
                    <a:pt x="296757" y="262514"/>
                  </a:lnTo>
                  <a:lnTo>
                    <a:pt x="276570" y="259448"/>
                  </a:lnTo>
                  <a:lnTo>
                    <a:pt x="257099" y="256382"/>
                  </a:lnTo>
                  <a:lnTo>
                    <a:pt x="238226" y="253356"/>
                  </a:lnTo>
                  <a:lnTo>
                    <a:pt x="220069" y="250290"/>
                  </a:lnTo>
                  <a:lnTo>
                    <a:pt x="202589" y="247304"/>
                  </a:lnTo>
                  <a:lnTo>
                    <a:pt x="185787" y="244358"/>
                  </a:lnTo>
                  <a:lnTo>
                    <a:pt x="169701" y="241491"/>
                  </a:lnTo>
                  <a:lnTo>
                    <a:pt x="154251" y="238704"/>
                  </a:lnTo>
                  <a:lnTo>
                    <a:pt x="139519" y="235996"/>
                  </a:lnTo>
                  <a:lnTo>
                    <a:pt x="125543" y="233408"/>
                  </a:lnTo>
                  <a:lnTo>
                    <a:pt x="112205" y="230899"/>
                  </a:lnTo>
                  <a:lnTo>
                    <a:pt x="99622" y="228510"/>
                  </a:lnTo>
                  <a:lnTo>
                    <a:pt x="87757" y="226241"/>
                  </a:lnTo>
                  <a:lnTo>
                    <a:pt x="76608" y="224130"/>
                  </a:lnTo>
                  <a:lnTo>
                    <a:pt x="66216" y="222100"/>
                  </a:lnTo>
                  <a:lnTo>
                    <a:pt x="56540" y="220228"/>
                  </a:lnTo>
                  <a:lnTo>
                    <a:pt x="47621" y="218516"/>
                  </a:lnTo>
                  <a:lnTo>
                    <a:pt x="39459" y="216924"/>
                  </a:lnTo>
                  <a:lnTo>
                    <a:pt x="32013" y="215490"/>
                  </a:lnTo>
                  <a:lnTo>
                    <a:pt x="25364" y="214176"/>
                  </a:lnTo>
                  <a:lnTo>
                    <a:pt x="19431" y="213022"/>
                  </a:lnTo>
                  <a:lnTo>
                    <a:pt x="14334" y="212026"/>
                  </a:lnTo>
                  <a:lnTo>
                    <a:pt x="9954" y="211150"/>
                  </a:lnTo>
                  <a:lnTo>
                    <a:pt x="6371" y="210473"/>
                  </a:lnTo>
                  <a:lnTo>
                    <a:pt x="3584" y="209916"/>
                  </a:lnTo>
                  <a:lnTo>
                    <a:pt x="1593" y="209518"/>
                  </a:lnTo>
                  <a:lnTo>
                    <a:pt x="398" y="209279"/>
                  </a:lnTo>
                  <a:lnTo>
                    <a:pt x="0" y="20919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40D2CB7-1661-F21E-A26C-0FABAFACB052}"/>
                </a:ext>
              </a:extLst>
            </p:cNvPr>
            <p:cNvSpPr/>
            <p:nvPr/>
          </p:nvSpPr>
          <p:spPr>
            <a:xfrm>
              <a:off x="1513" y="3431866"/>
              <a:ext cx="12187779" cy="971617"/>
            </a:xfrm>
            <a:custGeom>
              <a:avLst/>
              <a:gdLst>
                <a:gd name="connsiteX0" fmla="*/ 12187780 w 12187779"/>
                <a:gd name="connsiteY0" fmla="*/ 221025 h 971617"/>
                <a:gd name="connsiteX1" fmla="*/ 12187381 w 12187779"/>
                <a:gd name="connsiteY1" fmla="*/ 220985 h 971617"/>
                <a:gd name="connsiteX2" fmla="*/ 12186226 w 12187779"/>
                <a:gd name="connsiteY2" fmla="*/ 220826 h 971617"/>
                <a:gd name="connsiteX3" fmla="*/ 12184116 w 12187779"/>
                <a:gd name="connsiteY3" fmla="*/ 220547 h 971617"/>
                <a:gd name="connsiteX4" fmla="*/ 12181369 w 12187779"/>
                <a:gd name="connsiteY4" fmla="*/ 220189 h 971617"/>
                <a:gd name="connsiteX5" fmla="*/ 12177825 w 12187779"/>
                <a:gd name="connsiteY5" fmla="*/ 219711 h 971617"/>
                <a:gd name="connsiteX6" fmla="*/ 12173365 w 12187779"/>
                <a:gd name="connsiteY6" fmla="*/ 219153 h 971617"/>
                <a:gd name="connsiteX7" fmla="*/ 12168269 w 12187779"/>
                <a:gd name="connsiteY7" fmla="*/ 218476 h 971617"/>
                <a:gd name="connsiteX8" fmla="*/ 12162376 w 12187779"/>
                <a:gd name="connsiteY8" fmla="*/ 217720 h 971617"/>
                <a:gd name="connsiteX9" fmla="*/ 12155687 w 12187779"/>
                <a:gd name="connsiteY9" fmla="*/ 216844 h 971617"/>
                <a:gd name="connsiteX10" fmla="*/ 12148360 w 12187779"/>
                <a:gd name="connsiteY10" fmla="*/ 215849 h 971617"/>
                <a:gd name="connsiteX11" fmla="*/ 12140079 w 12187779"/>
                <a:gd name="connsiteY11" fmla="*/ 214813 h 971617"/>
                <a:gd name="connsiteX12" fmla="*/ 12131200 w 12187779"/>
                <a:gd name="connsiteY12" fmla="*/ 213619 h 971617"/>
                <a:gd name="connsiteX13" fmla="*/ 12121484 w 12187779"/>
                <a:gd name="connsiteY13" fmla="*/ 212384 h 971617"/>
                <a:gd name="connsiteX14" fmla="*/ 12111132 w 12187779"/>
                <a:gd name="connsiteY14" fmla="*/ 211071 h 971617"/>
                <a:gd name="connsiteX15" fmla="*/ 12100023 w 12187779"/>
                <a:gd name="connsiteY15" fmla="*/ 209637 h 971617"/>
                <a:gd name="connsiteX16" fmla="*/ 12088077 w 12187779"/>
                <a:gd name="connsiteY16" fmla="*/ 208124 h 971617"/>
                <a:gd name="connsiteX17" fmla="*/ 12075496 w 12187779"/>
                <a:gd name="connsiteY17" fmla="*/ 206571 h 971617"/>
                <a:gd name="connsiteX18" fmla="*/ 12062276 w 12187779"/>
                <a:gd name="connsiteY18" fmla="*/ 204939 h 971617"/>
                <a:gd name="connsiteX19" fmla="*/ 12048260 w 12187779"/>
                <a:gd name="connsiteY19" fmla="*/ 203266 h 971617"/>
                <a:gd name="connsiteX20" fmla="*/ 12033448 w 12187779"/>
                <a:gd name="connsiteY20" fmla="*/ 201514 h 971617"/>
                <a:gd name="connsiteX21" fmla="*/ 12018119 w 12187779"/>
                <a:gd name="connsiteY21" fmla="*/ 199762 h 971617"/>
                <a:gd name="connsiteX22" fmla="*/ 12001992 w 12187779"/>
                <a:gd name="connsiteY22" fmla="*/ 197971 h 971617"/>
                <a:gd name="connsiteX23" fmla="*/ 11985110 w 12187779"/>
                <a:gd name="connsiteY23" fmla="*/ 196219 h 971617"/>
                <a:gd name="connsiteX24" fmla="*/ 11967671 w 12187779"/>
                <a:gd name="connsiteY24" fmla="*/ 194467 h 971617"/>
                <a:gd name="connsiteX25" fmla="*/ 11949474 w 12187779"/>
                <a:gd name="connsiteY25" fmla="*/ 192715 h 971617"/>
                <a:gd name="connsiteX26" fmla="*/ 11930601 w 12187779"/>
                <a:gd name="connsiteY26" fmla="*/ 191082 h 971617"/>
                <a:gd name="connsiteX27" fmla="*/ 11911210 w 12187779"/>
                <a:gd name="connsiteY27" fmla="*/ 189490 h 971617"/>
                <a:gd name="connsiteX28" fmla="*/ 11891023 w 12187779"/>
                <a:gd name="connsiteY28" fmla="*/ 188056 h 971617"/>
                <a:gd name="connsiteX29" fmla="*/ 11870198 w 12187779"/>
                <a:gd name="connsiteY29" fmla="*/ 186782 h 971617"/>
                <a:gd name="connsiteX30" fmla="*/ 11848736 w 12187779"/>
                <a:gd name="connsiteY30" fmla="*/ 185707 h 971617"/>
                <a:gd name="connsiteX31" fmla="*/ 11826599 w 12187779"/>
                <a:gd name="connsiteY31" fmla="*/ 184871 h 971617"/>
                <a:gd name="connsiteX32" fmla="*/ 11803783 w 12187779"/>
                <a:gd name="connsiteY32" fmla="*/ 184313 h 971617"/>
                <a:gd name="connsiteX33" fmla="*/ 11780450 w 12187779"/>
                <a:gd name="connsiteY33" fmla="*/ 183716 h 971617"/>
                <a:gd name="connsiteX34" fmla="*/ 11756361 w 12187779"/>
                <a:gd name="connsiteY34" fmla="*/ 182960 h 971617"/>
                <a:gd name="connsiteX35" fmla="*/ 11731714 w 12187779"/>
                <a:gd name="connsiteY35" fmla="*/ 182004 h 971617"/>
                <a:gd name="connsiteX36" fmla="*/ 11706430 w 12187779"/>
                <a:gd name="connsiteY36" fmla="*/ 180849 h 971617"/>
                <a:gd name="connsiteX37" fmla="*/ 11680509 w 12187779"/>
                <a:gd name="connsiteY37" fmla="*/ 179535 h 971617"/>
                <a:gd name="connsiteX38" fmla="*/ 11654031 w 12187779"/>
                <a:gd name="connsiteY38" fmla="*/ 178062 h 971617"/>
                <a:gd name="connsiteX39" fmla="*/ 11626915 w 12187779"/>
                <a:gd name="connsiteY39" fmla="*/ 176350 h 971617"/>
                <a:gd name="connsiteX40" fmla="*/ 11599283 w 12187779"/>
                <a:gd name="connsiteY40" fmla="*/ 174479 h 971617"/>
                <a:gd name="connsiteX41" fmla="*/ 11570972 w 12187779"/>
                <a:gd name="connsiteY41" fmla="*/ 172448 h 971617"/>
                <a:gd name="connsiteX42" fmla="*/ 11542145 w 12187779"/>
                <a:gd name="connsiteY42" fmla="*/ 170258 h 971617"/>
                <a:gd name="connsiteX43" fmla="*/ 11512680 w 12187779"/>
                <a:gd name="connsiteY43" fmla="*/ 167869 h 971617"/>
                <a:gd name="connsiteX44" fmla="*/ 11482658 w 12187779"/>
                <a:gd name="connsiteY44" fmla="*/ 165360 h 971617"/>
                <a:gd name="connsiteX45" fmla="*/ 11451999 w 12187779"/>
                <a:gd name="connsiteY45" fmla="*/ 162733 h 971617"/>
                <a:gd name="connsiteX46" fmla="*/ 11420822 w 12187779"/>
                <a:gd name="connsiteY46" fmla="*/ 159985 h 971617"/>
                <a:gd name="connsiteX47" fmla="*/ 11389128 w 12187779"/>
                <a:gd name="connsiteY47" fmla="*/ 157118 h 971617"/>
                <a:gd name="connsiteX48" fmla="*/ 11356757 w 12187779"/>
                <a:gd name="connsiteY48" fmla="*/ 154132 h 971617"/>
                <a:gd name="connsiteX49" fmla="*/ 11324026 w 12187779"/>
                <a:gd name="connsiteY49" fmla="*/ 151106 h 971617"/>
                <a:gd name="connsiteX50" fmla="*/ 11290580 w 12187779"/>
                <a:gd name="connsiteY50" fmla="*/ 148040 h 971617"/>
                <a:gd name="connsiteX51" fmla="*/ 11256656 w 12187779"/>
                <a:gd name="connsiteY51" fmla="*/ 144934 h 971617"/>
                <a:gd name="connsiteX52" fmla="*/ 11222215 w 12187779"/>
                <a:gd name="connsiteY52" fmla="*/ 141829 h 971617"/>
                <a:gd name="connsiteX53" fmla="*/ 11187215 w 12187779"/>
                <a:gd name="connsiteY53" fmla="*/ 138723 h 971617"/>
                <a:gd name="connsiteX54" fmla="*/ 11151739 w 12187779"/>
                <a:gd name="connsiteY54" fmla="*/ 135697 h 971617"/>
                <a:gd name="connsiteX55" fmla="*/ 11115704 w 12187779"/>
                <a:gd name="connsiteY55" fmla="*/ 132710 h 971617"/>
                <a:gd name="connsiteX56" fmla="*/ 11079151 w 12187779"/>
                <a:gd name="connsiteY56" fmla="*/ 129844 h 971617"/>
                <a:gd name="connsiteX57" fmla="*/ 11042082 w 12187779"/>
                <a:gd name="connsiteY57" fmla="*/ 127096 h 971617"/>
                <a:gd name="connsiteX58" fmla="*/ 11004574 w 12187779"/>
                <a:gd name="connsiteY58" fmla="*/ 124548 h 971617"/>
                <a:gd name="connsiteX59" fmla="*/ 10966469 w 12187779"/>
                <a:gd name="connsiteY59" fmla="*/ 122159 h 971617"/>
                <a:gd name="connsiteX60" fmla="*/ 10927966 w 12187779"/>
                <a:gd name="connsiteY60" fmla="*/ 119969 h 971617"/>
                <a:gd name="connsiteX61" fmla="*/ 10889024 w 12187779"/>
                <a:gd name="connsiteY61" fmla="*/ 118058 h 971617"/>
                <a:gd name="connsiteX62" fmla="*/ 10849486 w 12187779"/>
                <a:gd name="connsiteY62" fmla="*/ 116385 h 971617"/>
                <a:gd name="connsiteX63" fmla="*/ 10809510 w 12187779"/>
                <a:gd name="connsiteY63" fmla="*/ 115071 h 971617"/>
                <a:gd name="connsiteX64" fmla="*/ 10769016 w 12187779"/>
                <a:gd name="connsiteY64" fmla="*/ 114076 h 971617"/>
                <a:gd name="connsiteX65" fmla="*/ 10728164 w 12187779"/>
                <a:gd name="connsiteY65" fmla="*/ 113399 h 971617"/>
                <a:gd name="connsiteX66" fmla="*/ 10686754 w 12187779"/>
                <a:gd name="connsiteY66" fmla="*/ 113160 h 971617"/>
                <a:gd name="connsiteX67" fmla="*/ 10644946 w 12187779"/>
                <a:gd name="connsiteY67" fmla="*/ 113319 h 971617"/>
                <a:gd name="connsiteX68" fmla="*/ 10602780 w 12187779"/>
                <a:gd name="connsiteY68" fmla="*/ 113917 h 971617"/>
                <a:gd name="connsiteX69" fmla="*/ 10560056 w 12187779"/>
                <a:gd name="connsiteY69" fmla="*/ 114952 h 971617"/>
                <a:gd name="connsiteX70" fmla="*/ 10516814 w 12187779"/>
                <a:gd name="connsiteY70" fmla="*/ 116425 h 971617"/>
                <a:gd name="connsiteX71" fmla="*/ 10473334 w 12187779"/>
                <a:gd name="connsiteY71" fmla="*/ 118376 h 971617"/>
                <a:gd name="connsiteX72" fmla="*/ 10429296 w 12187779"/>
                <a:gd name="connsiteY72" fmla="*/ 120805 h 971617"/>
                <a:gd name="connsiteX73" fmla="*/ 10384900 w 12187779"/>
                <a:gd name="connsiteY73" fmla="*/ 123712 h 971617"/>
                <a:gd name="connsiteX74" fmla="*/ 10340106 w 12187779"/>
                <a:gd name="connsiteY74" fmla="*/ 127096 h 971617"/>
                <a:gd name="connsiteX75" fmla="*/ 10294754 w 12187779"/>
                <a:gd name="connsiteY75" fmla="*/ 130958 h 971617"/>
                <a:gd name="connsiteX76" fmla="*/ 10249164 w 12187779"/>
                <a:gd name="connsiteY76" fmla="*/ 135219 h 971617"/>
                <a:gd name="connsiteX77" fmla="*/ 10203056 w 12187779"/>
                <a:gd name="connsiteY77" fmla="*/ 139878 h 971617"/>
                <a:gd name="connsiteX78" fmla="*/ 10156668 w 12187779"/>
                <a:gd name="connsiteY78" fmla="*/ 144974 h 971617"/>
                <a:gd name="connsiteX79" fmla="*/ 10109764 w 12187779"/>
                <a:gd name="connsiteY79" fmla="*/ 150349 h 971617"/>
                <a:gd name="connsiteX80" fmla="*/ 10062621 w 12187779"/>
                <a:gd name="connsiteY80" fmla="*/ 156043 h 971617"/>
                <a:gd name="connsiteX81" fmla="*/ 10015039 w 12187779"/>
                <a:gd name="connsiteY81" fmla="*/ 161936 h 971617"/>
                <a:gd name="connsiteX82" fmla="*/ 9967100 w 12187779"/>
                <a:gd name="connsiteY82" fmla="*/ 167949 h 971617"/>
                <a:gd name="connsiteX83" fmla="*/ 9918761 w 12187779"/>
                <a:gd name="connsiteY83" fmla="*/ 174041 h 971617"/>
                <a:gd name="connsiteX84" fmla="*/ 9869985 w 12187779"/>
                <a:gd name="connsiteY84" fmla="*/ 180770 h 971617"/>
                <a:gd name="connsiteX85" fmla="*/ 9820930 w 12187779"/>
                <a:gd name="connsiteY85" fmla="*/ 189052 h 971617"/>
                <a:gd name="connsiteX86" fmla="*/ 9771518 w 12187779"/>
                <a:gd name="connsiteY86" fmla="*/ 198767 h 971617"/>
                <a:gd name="connsiteX87" fmla="*/ 9721786 w 12187779"/>
                <a:gd name="connsiteY87" fmla="*/ 209757 h 971617"/>
                <a:gd name="connsiteX88" fmla="*/ 9671696 w 12187779"/>
                <a:gd name="connsiteY88" fmla="*/ 221980 h 971617"/>
                <a:gd name="connsiteX89" fmla="*/ 9621248 w 12187779"/>
                <a:gd name="connsiteY89" fmla="*/ 235239 h 971617"/>
                <a:gd name="connsiteX90" fmla="*/ 9570481 w 12187779"/>
                <a:gd name="connsiteY90" fmla="*/ 249414 h 971617"/>
                <a:gd name="connsiteX91" fmla="*/ 9519395 w 12187779"/>
                <a:gd name="connsiteY91" fmla="*/ 264346 h 971617"/>
                <a:gd name="connsiteX92" fmla="*/ 9467992 w 12187779"/>
                <a:gd name="connsiteY92" fmla="*/ 279914 h 971617"/>
                <a:gd name="connsiteX93" fmla="*/ 9416309 w 12187779"/>
                <a:gd name="connsiteY93" fmla="*/ 296000 h 971617"/>
                <a:gd name="connsiteX94" fmla="*/ 9364268 w 12187779"/>
                <a:gd name="connsiteY94" fmla="*/ 312405 h 971617"/>
                <a:gd name="connsiteX95" fmla="*/ 9311949 w 12187779"/>
                <a:gd name="connsiteY95" fmla="*/ 329049 h 971617"/>
                <a:gd name="connsiteX96" fmla="*/ 9259311 w 12187779"/>
                <a:gd name="connsiteY96" fmla="*/ 345732 h 971617"/>
                <a:gd name="connsiteX97" fmla="*/ 9206394 w 12187779"/>
                <a:gd name="connsiteY97" fmla="*/ 362376 h 971617"/>
                <a:gd name="connsiteX98" fmla="*/ 9153198 w 12187779"/>
                <a:gd name="connsiteY98" fmla="*/ 378780 h 971617"/>
                <a:gd name="connsiteX99" fmla="*/ 9099723 w 12187779"/>
                <a:gd name="connsiteY99" fmla="*/ 394866 h 971617"/>
                <a:gd name="connsiteX100" fmla="*/ 9045970 w 12187779"/>
                <a:gd name="connsiteY100" fmla="*/ 410475 h 971617"/>
                <a:gd name="connsiteX101" fmla="*/ 8991898 w 12187779"/>
                <a:gd name="connsiteY101" fmla="*/ 425525 h 971617"/>
                <a:gd name="connsiteX102" fmla="*/ 8937628 w 12187779"/>
                <a:gd name="connsiteY102" fmla="*/ 439860 h 971617"/>
                <a:gd name="connsiteX103" fmla="*/ 8883079 w 12187779"/>
                <a:gd name="connsiteY103" fmla="*/ 453437 h 971617"/>
                <a:gd name="connsiteX104" fmla="*/ 8828251 w 12187779"/>
                <a:gd name="connsiteY104" fmla="*/ 466099 h 971617"/>
                <a:gd name="connsiteX105" fmla="*/ 8773183 w 12187779"/>
                <a:gd name="connsiteY105" fmla="*/ 477765 h 971617"/>
                <a:gd name="connsiteX106" fmla="*/ 8717878 w 12187779"/>
                <a:gd name="connsiteY106" fmla="*/ 488397 h 971617"/>
                <a:gd name="connsiteX107" fmla="*/ 8662332 w 12187779"/>
                <a:gd name="connsiteY107" fmla="*/ 497913 h 971617"/>
                <a:gd name="connsiteX108" fmla="*/ 8606548 w 12187779"/>
                <a:gd name="connsiteY108" fmla="*/ 506314 h 971617"/>
                <a:gd name="connsiteX109" fmla="*/ 8550566 w 12187779"/>
                <a:gd name="connsiteY109" fmla="*/ 513481 h 971617"/>
                <a:gd name="connsiteX110" fmla="*/ 8494304 w 12187779"/>
                <a:gd name="connsiteY110" fmla="*/ 519454 h 971617"/>
                <a:gd name="connsiteX111" fmla="*/ 8437883 w 12187779"/>
                <a:gd name="connsiteY111" fmla="*/ 524232 h 971617"/>
                <a:gd name="connsiteX112" fmla="*/ 8381224 w 12187779"/>
                <a:gd name="connsiteY112" fmla="*/ 527816 h 971617"/>
                <a:gd name="connsiteX113" fmla="*/ 8324365 w 12187779"/>
                <a:gd name="connsiteY113" fmla="*/ 530284 h 971617"/>
                <a:gd name="connsiteX114" fmla="*/ 8267307 w 12187779"/>
                <a:gd name="connsiteY114" fmla="*/ 531638 h 971617"/>
                <a:gd name="connsiteX115" fmla="*/ 8210050 w 12187779"/>
                <a:gd name="connsiteY115" fmla="*/ 532036 h 971617"/>
                <a:gd name="connsiteX116" fmla="*/ 8152594 w 12187779"/>
                <a:gd name="connsiteY116" fmla="*/ 531519 h 971617"/>
                <a:gd name="connsiteX117" fmla="*/ 8094939 w 12187779"/>
                <a:gd name="connsiteY117" fmla="*/ 530245 h 971617"/>
                <a:gd name="connsiteX118" fmla="*/ 8037124 w 12187779"/>
                <a:gd name="connsiteY118" fmla="*/ 528413 h 971617"/>
                <a:gd name="connsiteX119" fmla="*/ 7979150 w 12187779"/>
                <a:gd name="connsiteY119" fmla="*/ 525267 h 971617"/>
                <a:gd name="connsiteX120" fmla="*/ 7920978 w 12187779"/>
                <a:gd name="connsiteY120" fmla="*/ 518299 h 971617"/>
                <a:gd name="connsiteX121" fmla="*/ 7862646 w 12187779"/>
                <a:gd name="connsiteY121" fmla="*/ 507628 h 971617"/>
                <a:gd name="connsiteX122" fmla="*/ 7804194 w 12187779"/>
                <a:gd name="connsiteY122" fmla="*/ 493613 h 971617"/>
                <a:gd name="connsiteX123" fmla="*/ 7745544 w 12187779"/>
                <a:gd name="connsiteY123" fmla="*/ 476651 h 971617"/>
                <a:gd name="connsiteX124" fmla="*/ 7686774 w 12187779"/>
                <a:gd name="connsiteY124" fmla="*/ 457061 h 971617"/>
                <a:gd name="connsiteX125" fmla="*/ 7627844 w 12187779"/>
                <a:gd name="connsiteY125" fmla="*/ 435281 h 971617"/>
                <a:gd name="connsiteX126" fmla="*/ 7568756 w 12187779"/>
                <a:gd name="connsiteY126" fmla="*/ 411629 h 971617"/>
                <a:gd name="connsiteX127" fmla="*/ 7509587 w 12187779"/>
                <a:gd name="connsiteY127" fmla="*/ 386465 h 971617"/>
                <a:gd name="connsiteX128" fmla="*/ 7450260 w 12187779"/>
                <a:gd name="connsiteY128" fmla="*/ 360146 h 971617"/>
                <a:gd name="connsiteX129" fmla="*/ 7390813 w 12187779"/>
                <a:gd name="connsiteY129" fmla="*/ 333070 h 971617"/>
                <a:gd name="connsiteX130" fmla="*/ 7331286 w 12187779"/>
                <a:gd name="connsiteY130" fmla="*/ 305517 h 971617"/>
                <a:gd name="connsiteX131" fmla="*/ 7271601 w 12187779"/>
                <a:gd name="connsiteY131" fmla="*/ 277844 h 971617"/>
                <a:gd name="connsiteX132" fmla="*/ 7211835 w 12187779"/>
                <a:gd name="connsiteY132" fmla="*/ 250330 h 971617"/>
                <a:gd name="connsiteX133" fmla="*/ 7151990 w 12187779"/>
                <a:gd name="connsiteY133" fmla="*/ 223334 h 971617"/>
                <a:gd name="connsiteX134" fmla="*/ 7092025 w 12187779"/>
                <a:gd name="connsiteY134" fmla="*/ 197174 h 971617"/>
                <a:gd name="connsiteX135" fmla="*/ 7031981 w 12187779"/>
                <a:gd name="connsiteY135" fmla="*/ 172010 h 971617"/>
                <a:gd name="connsiteX136" fmla="*/ 6971817 w 12187779"/>
                <a:gd name="connsiteY136" fmla="*/ 148239 h 971617"/>
                <a:gd name="connsiteX137" fmla="*/ 6911614 w 12187779"/>
                <a:gd name="connsiteY137" fmla="*/ 125981 h 971617"/>
                <a:gd name="connsiteX138" fmla="*/ 6851331 w 12187779"/>
                <a:gd name="connsiteY138" fmla="*/ 105555 h 971617"/>
                <a:gd name="connsiteX139" fmla="*/ 6791008 w 12187779"/>
                <a:gd name="connsiteY139" fmla="*/ 87160 h 971617"/>
                <a:gd name="connsiteX140" fmla="*/ 6730566 w 12187779"/>
                <a:gd name="connsiteY140" fmla="*/ 70874 h 971617"/>
                <a:gd name="connsiteX141" fmla="*/ 6670123 w 12187779"/>
                <a:gd name="connsiteY141" fmla="*/ 56978 h 971617"/>
                <a:gd name="connsiteX142" fmla="*/ 6609601 w 12187779"/>
                <a:gd name="connsiteY142" fmla="*/ 45551 h 971617"/>
                <a:gd name="connsiteX143" fmla="*/ 6549000 w 12187779"/>
                <a:gd name="connsiteY143" fmla="*/ 36751 h 971617"/>
                <a:gd name="connsiteX144" fmla="*/ 6488398 w 12187779"/>
                <a:gd name="connsiteY144" fmla="*/ 30580 h 971617"/>
                <a:gd name="connsiteX145" fmla="*/ 6427796 w 12187779"/>
                <a:gd name="connsiteY145" fmla="*/ 27155 h 971617"/>
                <a:gd name="connsiteX146" fmla="*/ 6367115 w 12187779"/>
                <a:gd name="connsiteY146" fmla="*/ 26478 h 971617"/>
                <a:gd name="connsiteX147" fmla="*/ 6306434 w 12187779"/>
                <a:gd name="connsiteY147" fmla="*/ 28549 h 971617"/>
                <a:gd name="connsiteX148" fmla="*/ 6245713 w 12187779"/>
                <a:gd name="connsiteY148" fmla="*/ 33287 h 971617"/>
                <a:gd name="connsiteX149" fmla="*/ 6184952 w 12187779"/>
                <a:gd name="connsiteY149" fmla="*/ 40693 h 971617"/>
                <a:gd name="connsiteX150" fmla="*/ 6124230 w 12187779"/>
                <a:gd name="connsiteY150" fmla="*/ 50568 h 971617"/>
                <a:gd name="connsiteX151" fmla="*/ 6063509 w 12187779"/>
                <a:gd name="connsiteY151" fmla="*/ 67371 h 971617"/>
                <a:gd name="connsiteX152" fmla="*/ 6002748 w 12187779"/>
                <a:gd name="connsiteY152" fmla="*/ 95282 h 971617"/>
                <a:gd name="connsiteX153" fmla="*/ 5942027 w 12187779"/>
                <a:gd name="connsiteY153" fmla="*/ 132671 h 971617"/>
                <a:gd name="connsiteX154" fmla="*/ 5881346 w 12187779"/>
                <a:gd name="connsiteY154" fmla="*/ 177823 h 971617"/>
                <a:gd name="connsiteX155" fmla="*/ 5820625 w 12187779"/>
                <a:gd name="connsiteY155" fmla="*/ 229187 h 971617"/>
                <a:gd name="connsiteX156" fmla="*/ 5759984 w 12187779"/>
                <a:gd name="connsiteY156" fmla="*/ 285250 h 971617"/>
                <a:gd name="connsiteX157" fmla="*/ 5699342 w 12187779"/>
                <a:gd name="connsiteY157" fmla="*/ 344537 h 971617"/>
                <a:gd name="connsiteX158" fmla="*/ 5638741 w 12187779"/>
                <a:gd name="connsiteY158" fmla="*/ 405696 h 971617"/>
                <a:gd name="connsiteX159" fmla="*/ 5578179 w 12187779"/>
                <a:gd name="connsiteY159" fmla="*/ 467572 h 971617"/>
                <a:gd name="connsiteX160" fmla="*/ 5517657 w 12187779"/>
                <a:gd name="connsiteY160" fmla="*/ 529010 h 971617"/>
                <a:gd name="connsiteX161" fmla="*/ 5457174 w 12187779"/>
                <a:gd name="connsiteY161" fmla="*/ 588975 h 971617"/>
                <a:gd name="connsiteX162" fmla="*/ 5396772 w 12187779"/>
                <a:gd name="connsiteY162" fmla="*/ 646630 h 971617"/>
                <a:gd name="connsiteX163" fmla="*/ 5336409 w 12187779"/>
                <a:gd name="connsiteY163" fmla="*/ 701179 h 971617"/>
                <a:gd name="connsiteX164" fmla="*/ 5276126 w 12187779"/>
                <a:gd name="connsiteY164" fmla="*/ 751866 h 971617"/>
                <a:gd name="connsiteX165" fmla="*/ 5215923 w 12187779"/>
                <a:gd name="connsiteY165" fmla="*/ 798214 h 971617"/>
                <a:gd name="connsiteX166" fmla="*/ 5155799 w 12187779"/>
                <a:gd name="connsiteY166" fmla="*/ 839663 h 971617"/>
                <a:gd name="connsiteX167" fmla="*/ 5095755 w 12187779"/>
                <a:gd name="connsiteY167" fmla="*/ 875857 h 971617"/>
                <a:gd name="connsiteX168" fmla="*/ 5035790 w 12187779"/>
                <a:gd name="connsiteY168" fmla="*/ 906476 h 971617"/>
                <a:gd name="connsiteX169" fmla="*/ 4975905 w 12187779"/>
                <a:gd name="connsiteY169" fmla="*/ 931322 h 971617"/>
                <a:gd name="connsiteX170" fmla="*/ 4916140 w 12187779"/>
                <a:gd name="connsiteY170" fmla="*/ 950275 h 971617"/>
                <a:gd name="connsiteX171" fmla="*/ 4856493 w 12187779"/>
                <a:gd name="connsiteY171" fmla="*/ 963256 h 971617"/>
                <a:gd name="connsiteX172" fmla="*/ 4796927 w 12187779"/>
                <a:gd name="connsiteY172" fmla="*/ 970343 h 971617"/>
                <a:gd name="connsiteX173" fmla="*/ 4737480 w 12187779"/>
                <a:gd name="connsiteY173" fmla="*/ 971617 h 971617"/>
                <a:gd name="connsiteX174" fmla="*/ 4678193 w 12187779"/>
                <a:gd name="connsiteY174" fmla="*/ 967237 h 971617"/>
                <a:gd name="connsiteX175" fmla="*/ 4618985 w 12187779"/>
                <a:gd name="connsiteY175" fmla="*/ 957482 h 971617"/>
                <a:gd name="connsiteX176" fmla="*/ 4559936 w 12187779"/>
                <a:gd name="connsiteY176" fmla="*/ 942591 h 971617"/>
                <a:gd name="connsiteX177" fmla="*/ 4501007 w 12187779"/>
                <a:gd name="connsiteY177" fmla="*/ 922961 h 971617"/>
                <a:gd name="connsiteX178" fmla="*/ 4442236 w 12187779"/>
                <a:gd name="connsiteY178" fmla="*/ 898991 h 971617"/>
                <a:gd name="connsiteX179" fmla="*/ 4383586 w 12187779"/>
                <a:gd name="connsiteY179" fmla="*/ 871159 h 971617"/>
                <a:gd name="connsiteX180" fmla="*/ 4325094 w 12187779"/>
                <a:gd name="connsiteY180" fmla="*/ 839982 h 971617"/>
                <a:gd name="connsiteX181" fmla="*/ 4266762 w 12187779"/>
                <a:gd name="connsiteY181" fmla="*/ 805978 h 971617"/>
                <a:gd name="connsiteX182" fmla="*/ 4208629 w 12187779"/>
                <a:gd name="connsiteY182" fmla="*/ 770103 h 971617"/>
                <a:gd name="connsiteX183" fmla="*/ 4150616 w 12187779"/>
                <a:gd name="connsiteY183" fmla="*/ 738329 h 971617"/>
                <a:gd name="connsiteX184" fmla="*/ 4092801 w 12187779"/>
                <a:gd name="connsiteY184" fmla="*/ 711970 h 971617"/>
                <a:gd name="connsiteX185" fmla="*/ 4035186 w 12187779"/>
                <a:gd name="connsiteY185" fmla="*/ 690349 h 971617"/>
                <a:gd name="connsiteX186" fmla="*/ 3977730 w 12187779"/>
                <a:gd name="connsiteY186" fmla="*/ 672830 h 971617"/>
                <a:gd name="connsiteX187" fmla="*/ 3920473 w 12187779"/>
                <a:gd name="connsiteY187" fmla="*/ 658774 h 971617"/>
                <a:gd name="connsiteX188" fmla="*/ 3863375 w 12187779"/>
                <a:gd name="connsiteY188" fmla="*/ 647625 h 971617"/>
                <a:gd name="connsiteX189" fmla="*/ 3806516 w 12187779"/>
                <a:gd name="connsiteY189" fmla="*/ 638866 h 971617"/>
                <a:gd name="connsiteX190" fmla="*/ 3749856 w 12187779"/>
                <a:gd name="connsiteY190" fmla="*/ 632017 h 971617"/>
                <a:gd name="connsiteX191" fmla="*/ 3693435 w 12187779"/>
                <a:gd name="connsiteY191" fmla="*/ 626602 h 971617"/>
                <a:gd name="connsiteX192" fmla="*/ 3637214 w 12187779"/>
                <a:gd name="connsiteY192" fmla="*/ 622262 h 971617"/>
                <a:gd name="connsiteX193" fmla="*/ 3581191 w 12187779"/>
                <a:gd name="connsiteY193" fmla="*/ 618519 h 971617"/>
                <a:gd name="connsiteX194" fmla="*/ 3525407 w 12187779"/>
                <a:gd name="connsiteY194" fmla="*/ 615135 h 971617"/>
                <a:gd name="connsiteX195" fmla="*/ 3469863 w 12187779"/>
                <a:gd name="connsiteY195" fmla="*/ 611790 h 971617"/>
                <a:gd name="connsiteX196" fmla="*/ 3414556 w 12187779"/>
                <a:gd name="connsiteY196" fmla="*/ 608127 h 971617"/>
                <a:gd name="connsiteX197" fmla="*/ 3359489 w 12187779"/>
                <a:gd name="connsiteY197" fmla="*/ 603986 h 971617"/>
                <a:gd name="connsiteX198" fmla="*/ 3304701 w 12187779"/>
                <a:gd name="connsiteY198" fmla="*/ 599128 h 971617"/>
                <a:gd name="connsiteX199" fmla="*/ 3250112 w 12187779"/>
                <a:gd name="connsiteY199" fmla="*/ 593315 h 971617"/>
                <a:gd name="connsiteX200" fmla="*/ 3195841 w 12187779"/>
                <a:gd name="connsiteY200" fmla="*/ 586426 h 971617"/>
                <a:gd name="connsiteX201" fmla="*/ 3141809 w 12187779"/>
                <a:gd name="connsiteY201" fmla="*/ 578304 h 971617"/>
                <a:gd name="connsiteX202" fmla="*/ 3088056 w 12187779"/>
                <a:gd name="connsiteY202" fmla="*/ 568867 h 971617"/>
                <a:gd name="connsiteX203" fmla="*/ 3034542 w 12187779"/>
                <a:gd name="connsiteY203" fmla="*/ 557997 h 971617"/>
                <a:gd name="connsiteX204" fmla="*/ 2981346 w 12187779"/>
                <a:gd name="connsiteY204" fmla="*/ 545614 h 971617"/>
                <a:gd name="connsiteX205" fmla="*/ 2928429 w 12187779"/>
                <a:gd name="connsiteY205" fmla="*/ 531638 h 971617"/>
                <a:gd name="connsiteX206" fmla="*/ 2875791 w 12187779"/>
                <a:gd name="connsiteY206" fmla="*/ 516109 h 971617"/>
                <a:gd name="connsiteX207" fmla="*/ 2823471 w 12187779"/>
                <a:gd name="connsiteY207" fmla="*/ 498948 h 971617"/>
                <a:gd name="connsiteX208" fmla="*/ 2771470 w 12187779"/>
                <a:gd name="connsiteY208" fmla="*/ 480155 h 971617"/>
                <a:gd name="connsiteX209" fmla="*/ 2719748 w 12187779"/>
                <a:gd name="connsiteY209" fmla="*/ 459808 h 971617"/>
                <a:gd name="connsiteX210" fmla="*/ 2668344 w 12187779"/>
                <a:gd name="connsiteY210" fmla="*/ 437829 h 971617"/>
                <a:gd name="connsiteX211" fmla="*/ 2617259 w 12187779"/>
                <a:gd name="connsiteY211" fmla="*/ 414337 h 971617"/>
                <a:gd name="connsiteX212" fmla="*/ 2566492 w 12187779"/>
                <a:gd name="connsiteY212" fmla="*/ 389372 h 971617"/>
                <a:gd name="connsiteX213" fmla="*/ 2516083 w 12187779"/>
                <a:gd name="connsiteY213" fmla="*/ 362973 h 971617"/>
                <a:gd name="connsiteX214" fmla="*/ 2465954 w 12187779"/>
                <a:gd name="connsiteY214" fmla="*/ 335180 h 971617"/>
                <a:gd name="connsiteX215" fmla="*/ 2416222 w 12187779"/>
                <a:gd name="connsiteY215" fmla="*/ 306154 h 971617"/>
                <a:gd name="connsiteX216" fmla="*/ 2366809 w 12187779"/>
                <a:gd name="connsiteY216" fmla="*/ 275893 h 971617"/>
                <a:gd name="connsiteX217" fmla="*/ 2317754 w 12187779"/>
                <a:gd name="connsiteY217" fmla="*/ 244636 h 971617"/>
                <a:gd name="connsiteX218" fmla="*/ 2269058 w 12187779"/>
                <a:gd name="connsiteY218" fmla="*/ 214097 h 971617"/>
                <a:gd name="connsiteX219" fmla="*/ 2220720 w 12187779"/>
                <a:gd name="connsiteY219" fmla="*/ 185229 h 971617"/>
                <a:gd name="connsiteX220" fmla="*/ 2172740 w 12187779"/>
                <a:gd name="connsiteY220" fmla="*/ 158154 h 971617"/>
                <a:gd name="connsiteX221" fmla="*/ 2125159 w 12187779"/>
                <a:gd name="connsiteY221" fmla="*/ 133109 h 971617"/>
                <a:gd name="connsiteX222" fmla="*/ 2077936 w 12187779"/>
                <a:gd name="connsiteY222" fmla="*/ 110094 h 971617"/>
                <a:gd name="connsiteX223" fmla="*/ 2031111 w 12187779"/>
                <a:gd name="connsiteY223" fmla="*/ 89270 h 971617"/>
                <a:gd name="connsiteX224" fmla="*/ 1984644 w 12187779"/>
                <a:gd name="connsiteY224" fmla="*/ 70636 h 971617"/>
                <a:gd name="connsiteX225" fmla="*/ 1938616 w 12187779"/>
                <a:gd name="connsiteY225" fmla="*/ 54271 h 971617"/>
                <a:gd name="connsiteX226" fmla="*/ 1892945 w 12187779"/>
                <a:gd name="connsiteY226" fmla="*/ 40136 h 971617"/>
                <a:gd name="connsiteX227" fmla="*/ 1847713 w 12187779"/>
                <a:gd name="connsiteY227" fmla="*/ 28190 h 971617"/>
                <a:gd name="connsiteX228" fmla="*/ 1802879 w 12187779"/>
                <a:gd name="connsiteY228" fmla="*/ 18475 h 971617"/>
                <a:gd name="connsiteX229" fmla="*/ 1758443 w 12187779"/>
                <a:gd name="connsiteY229" fmla="*/ 10830 h 971617"/>
                <a:gd name="connsiteX230" fmla="*/ 1714445 w 12187779"/>
                <a:gd name="connsiteY230" fmla="*/ 5296 h 971617"/>
                <a:gd name="connsiteX231" fmla="*/ 1670885 w 12187779"/>
                <a:gd name="connsiteY231" fmla="*/ 1712 h 971617"/>
                <a:gd name="connsiteX232" fmla="*/ 1627724 w 12187779"/>
                <a:gd name="connsiteY232" fmla="*/ 0 h 971617"/>
                <a:gd name="connsiteX233" fmla="*/ 1585000 w 12187779"/>
                <a:gd name="connsiteY233" fmla="*/ 40 h 971617"/>
                <a:gd name="connsiteX234" fmla="*/ 1542754 w 12187779"/>
                <a:gd name="connsiteY234" fmla="*/ 1752 h 971617"/>
                <a:gd name="connsiteX235" fmla="*/ 1500946 w 12187779"/>
                <a:gd name="connsiteY235" fmla="*/ 4977 h 971617"/>
                <a:gd name="connsiteX236" fmla="*/ 1459576 w 12187779"/>
                <a:gd name="connsiteY236" fmla="*/ 9636 h 971617"/>
                <a:gd name="connsiteX237" fmla="*/ 1418684 w 12187779"/>
                <a:gd name="connsiteY237" fmla="*/ 15569 h 971617"/>
                <a:gd name="connsiteX238" fmla="*/ 1378230 w 12187779"/>
                <a:gd name="connsiteY238" fmla="*/ 22616 h 971617"/>
                <a:gd name="connsiteX239" fmla="*/ 1338253 w 12187779"/>
                <a:gd name="connsiteY239" fmla="*/ 30699 h 971617"/>
                <a:gd name="connsiteX240" fmla="*/ 1298755 w 12187779"/>
                <a:gd name="connsiteY240" fmla="*/ 39658 h 971617"/>
                <a:gd name="connsiteX241" fmla="*/ 1259734 w 12187779"/>
                <a:gd name="connsiteY241" fmla="*/ 49373 h 971617"/>
                <a:gd name="connsiteX242" fmla="*/ 1221231 w 12187779"/>
                <a:gd name="connsiteY242" fmla="*/ 59686 h 971617"/>
                <a:gd name="connsiteX243" fmla="*/ 1183205 w 12187779"/>
                <a:gd name="connsiteY243" fmla="*/ 70476 h 971617"/>
                <a:gd name="connsiteX244" fmla="*/ 1145618 w 12187779"/>
                <a:gd name="connsiteY244" fmla="*/ 81625 h 971617"/>
                <a:gd name="connsiteX245" fmla="*/ 1108588 w 12187779"/>
                <a:gd name="connsiteY245" fmla="*/ 93013 h 971617"/>
                <a:gd name="connsiteX246" fmla="*/ 1072076 w 12187779"/>
                <a:gd name="connsiteY246" fmla="*/ 104560 h 971617"/>
                <a:gd name="connsiteX247" fmla="*/ 1036041 w 12187779"/>
                <a:gd name="connsiteY247" fmla="*/ 116067 h 971617"/>
                <a:gd name="connsiteX248" fmla="*/ 1000524 w 12187779"/>
                <a:gd name="connsiteY248" fmla="*/ 127534 h 971617"/>
                <a:gd name="connsiteX249" fmla="*/ 965525 w 12187779"/>
                <a:gd name="connsiteY249" fmla="*/ 138763 h 971617"/>
                <a:gd name="connsiteX250" fmla="*/ 931083 w 12187779"/>
                <a:gd name="connsiteY250" fmla="*/ 149712 h 971617"/>
                <a:gd name="connsiteX251" fmla="*/ 897159 w 12187779"/>
                <a:gd name="connsiteY251" fmla="*/ 160304 h 971617"/>
                <a:gd name="connsiteX252" fmla="*/ 863793 w 12187779"/>
                <a:gd name="connsiteY252" fmla="*/ 170377 h 971617"/>
                <a:gd name="connsiteX253" fmla="*/ 830943 w 12187779"/>
                <a:gd name="connsiteY253" fmla="*/ 179973 h 971617"/>
                <a:gd name="connsiteX254" fmla="*/ 798652 w 12187779"/>
                <a:gd name="connsiteY254" fmla="*/ 188972 h 971617"/>
                <a:gd name="connsiteX255" fmla="*/ 766917 w 12187779"/>
                <a:gd name="connsiteY255" fmla="*/ 197334 h 971617"/>
                <a:gd name="connsiteX256" fmla="*/ 735741 w 12187779"/>
                <a:gd name="connsiteY256" fmla="*/ 204939 h 971617"/>
                <a:gd name="connsiteX257" fmla="*/ 705121 w 12187779"/>
                <a:gd name="connsiteY257" fmla="*/ 211867 h 971617"/>
                <a:gd name="connsiteX258" fmla="*/ 675099 w 12187779"/>
                <a:gd name="connsiteY258" fmla="*/ 217959 h 971617"/>
                <a:gd name="connsiteX259" fmla="*/ 645635 w 12187779"/>
                <a:gd name="connsiteY259" fmla="*/ 223255 h 971617"/>
                <a:gd name="connsiteX260" fmla="*/ 616767 w 12187779"/>
                <a:gd name="connsiteY260" fmla="*/ 227674 h 971617"/>
                <a:gd name="connsiteX261" fmla="*/ 588497 w 12187779"/>
                <a:gd name="connsiteY261" fmla="*/ 231298 h 971617"/>
                <a:gd name="connsiteX262" fmla="*/ 560784 w 12187779"/>
                <a:gd name="connsiteY262" fmla="*/ 234005 h 971617"/>
                <a:gd name="connsiteX263" fmla="*/ 533669 w 12187779"/>
                <a:gd name="connsiteY263" fmla="*/ 235877 h 971617"/>
                <a:gd name="connsiteX264" fmla="*/ 507190 w 12187779"/>
                <a:gd name="connsiteY264" fmla="*/ 236872 h 971617"/>
                <a:gd name="connsiteX265" fmla="*/ 481309 w 12187779"/>
                <a:gd name="connsiteY265" fmla="*/ 237031 h 971617"/>
                <a:gd name="connsiteX266" fmla="*/ 456025 w 12187779"/>
                <a:gd name="connsiteY266" fmla="*/ 236354 h 971617"/>
                <a:gd name="connsiteX267" fmla="*/ 431379 w 12187779"/>
                <a:gd name="connsiteY267" fmla="*/ 234881 h 971617"/>
                <a:gd name="connsiteX268" fmla="*/ 407329 w 12187779"/>
                <a:gd name="connsiteY268" fmla="*/ 232890 h 971617"/>
                <a:gd name="connsiteX269" fmla="*/ 383956 w 12187779"/>
                <a:gd name="connsiteY269" fmla="*/ 230700 h 971617"/>
                <a:gd name="connsiteX270" fmla="*/ 361181 w 12187779"/>
                <a:gd name="connsiteY270" fmla="*/ 228271 h 971617"/>
                <a:gd name="connsiteX271" fmla="*/ 339043 w 12187779"/>
                <a:gd name="connsiteY271" fmla="*/ 225683 h 971617"/>
                <a:gd name="connsiteX272" fmla="*/ 317581 w 12187779"/>
                <a:gd name="connsiteY272" fmla="*/ 222976 h 971617"/>
                <a:gd name="connsiteX273" fmla="*/ 296757 w 12187779"/>
                <a:gd name="connsiteY273" fmla="*/ 220189 h 971617"/>
                <a:gd name="connsiteX274" fmla="*/ 276570 w 12187779"/>
                <a:gd name="connsiteY274" fmla="*/ 217322 h 971617"/>
                <a:gd name="connsiteX275" fmla="*/ 257099 w 12187779"/>
                <a:gd name="connsiteY275" fmla="*/ 214415 h 971617"/>
                <a:gd name="connsiteX276" fmla="*/ 238226 w 12187779"/>
                <a:gd name="connsiteY276" fmla="*/ 211508 h 971617"/>
                <a:gd name="connsiteX277" fmla="*/ 220069 w 12187779"/>
                <a:gd name="connsiteY277" fmla="*/ 208602 h 971617"/>
                <a:gd name="connsiteX278" fmla="*/ 202589 w 12187779"/>
                <a:gd name="connsiteY278" fmla="*/ 205695 h 971617"/>
                <a:gd name="connsiteX279" fmla="*/ 185787 w 12187779"/>
                <a:gd name="connsiteY279" fmla="*/ 202868 h 971617"/>
                <a:gd name="connsiteX280" fmla="*/ 169701 w 12187779"/>
                <a:gd name="connsiteY280" fmla="*/ 200041 h 971617"/>
                <a:gd name="connsiteX281" fmla="*/ 154251 w 12187779"/>
                <a:gd name="connsiteY281" fmla="*/ 197334 h 971617"/>
                <a:gd name="connsiteX282" fmla="*/ 139519 w 12187779"/>
                <a:gd name="connsiteY282" fmla="*/ 194706 h 971617"/>
                <a:gd name="connsiteX283" fmla="*/ 125543 w 12187779"/>
                <a:gd name="connsiteY283" fmla="*/ 192157 h 971617"/>
                <a:gd name="connsiteX284" fmla="*/ 112205 w 12187779"/>
                <a:gd name="connsiteY284" fmla="*/ 189689 h 971617"/>
                <a:gd name="connsiteX285" fmla="*/ 99622 w 12187779"/>
                <a:gd name="connsiteY285" fmla="*/ 187339 h 971617"/>
                <a:gd name="connsiteX286" fmla="*/ 87757 w 12187779"/>
                <a:gd name="connsiteY286" fmla="*/ 185110 h 971617"/>
                <a:gd name="connsiteX287" fmla="*/ 76608 w 12187779"/>
                <a:gd name="connsiteY287" fmla="*/ 182999 h 971617"/>
                <a:gd name="connsiteX288" fmla="*/ 66216 w 12187779"/>
                <a:gd name="connsiteY288" fmla="*/ 181009 h 971617"/>
                <a:gd name="connsiteX289" fmla="*/ 56540 w 12187779"/>
                <a:gd name="connsiteY289" fmla="*/ 179177 h 971617"/>
                <a:gd name="connsiteX290" fmla="*/ 47621 w 12187779"/>
                <a:gd name="connsiteY290" fmla="*/ 177465 h 971617"/>
                <a:gd name="connsiteX291" fmla="*/ 39459 w 12187779"/>
                <a:gd name="connsiteY291" fmla="*/ 175872 h 971617"/>
                <a:gd name="connsiteX292" fmla="*/ 32013 w 12187779"/>
                <a:gd name="connsiteY292" fmla="*/ 174439 h 971617"/>
                <a:gd name="connsiteX293" fmla="*/ 25364 w 12187779"/>
                <a:gd name="connsiteY293" fmla="*/ 173125 h 971617"/>
                <a:gd name="connsiteX294" fmla="*/ 19431 w 12187779"/>
                <a:gd name="connsiteY294" fmla="*/ 171970 h 971617"/>
                <a:gd name="connsiteX295" fmla="*/ 14334 w 12187779"/>
                <a:gd name="connsiteY295" fmla="*/ 170975 h 971617"/>
                <a:gd name="connsiteX296" fmla="*/ 9954 w 12187779"/>
                <a:gd name="connsiteY296" fmla="*/ 170139 h 971617"/>
                <a:gd name="connsiteX297" fmla="*/ 6371 w 12187779"/>
                <a:gd name="connsiteY297" fmla="*/ 169422 h 971617"/>
                <a:gd name="connsiteX298" fmla="*/ 3584 w 12187779"/>
                <a:gd name="connsiteY298" fmla="*/ 168904 h 971617"/>
                <a:gd name="connsiteX299" fmla="*/ 1593 w 12187779"/>
                <a:gd name="connsiteY299" fmla="*/ 168506 h 971617"/>
                <a:gd name="connsiteX300" fmla="*/ 398 w 12187779"/>
                <a:gd name="connsiteY300" fmla="*/ 168267 h 971617"/>
                <a:gd name="connsiteX301" fmla="*/ 0 w 12187779"/>
                <a:gd name="connsiteY301" fmla="*/ 168187 h 97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971617">
                  <a:moveTo>
                    <a:pt x="12187780" y="221025"/>
                  </a:moveTo>
                  <a:lnTo>
                    <a:pt x="12187381" y="220985"/>
                  </a:lnTo>
                  <a:lnTo>
                    <a:pt x="12186226" y="220826"/>
                  </a:lnTo>
                  <a:lnTo>
                    <a:pt x="12184116" y="220547"/>
                  </a:lnTo>
                  <a:lnTo>
                    <a:pt x="12181369" y="220189"/>
                  </a:lnTo>
                  <a:lnTo>
                    <a:pt x="12177825" y="219711"/>
                  </a:lnTo>
                  <a:lnTo>
                    <a:pt x="12173365" y="219153"/>
                  </a:lnTo>
                  <a:lnTo>
                    <a:pt x="12168269" y="218476"/>
                  </a:lnTo>
                  <a:lnTo>
                    <a:pt x="12162376" y="217720"/>
                  </a:lnTo>
                  <a:lnTo>
                    <a:pt x="12155687" y="216844"/>
                  </a:lnTo>
                  <a:lnTo>
                    <a:pt x="12148360" y="215849"/>
                  </a:lnTo>
                  <a:lnTo>
                    <a:pt x="12140079" y="214813"/>
                  </a:lnTo>
                  <a:lnTo>
                    <a:pt x="12131200" y="213619"/>
                  </a:lnTo>
                  <a:lnTo>
                    <a:pt x="12121484" y="212384"/>
                  </a:lnTo>
                  <a:lnTo>
                    <a:pt x="12111132" y="211071"/>
                  </a:lnTo>
                  <a:lnTo>
                    <a:pt x="12100023" y="209637"/>
                  </a:lnTo>
                  <a:lnTo>
                    <a:pt x="12088077" y="208124"/>
                  </a:lnTo>
                  <a:lnTo>
                    <a:pt x="12075496" y="206571"/>
                  </a:lnTo>
                  <a:lnTo>
                    <a:pt x="12062276" y="204939"/>
                  </a:lnTo>
                  <a:lnTo>
                    <a:pt x="12048260" y="203266"/>
                  </a:lnTo>
                  <a:lnTo>
                    <a:pt x="12033448" y="201514"/>
                  </a:lnTo>
                  <a:lnTo>
                    <a:pt x="12018119" y="199762"/>
                  </a:lnTo>
                  <a:lnTo>
                    <a:pt x="12001992" y="197971"/>
                  </a:lnTo>
                  <a:lnTo>
                    <a:pt x="11985110" y="196219"/>
                  </a:lnTo>
                  <a:lnTo>
                    <a:pt x="11967671" y="194467"/>
                  </a:lnTo>
                  <a:lnTo>
                    <a:pt x="11949474" y="192715"/>
                  </a:lnTo>
                  <a:lnTo>
                    <a:pt x="11930601" y="191082"/>
                  </a:lnTo>
                  <a:lnTo>
                    <a:pt x="11911210" y="189490"/>
                  </a:lnTo>
                  <a:lnTo>
                    <a:pt x="11891023" y="188056"/>
                  </a:lnTo>
                  <a:lnTo>
                    <a:pt x="11870198" y="186782"/>
                  </a:lnTo>
                  <a:lnTo>
                    <a:pt x="11848736" y="185707"/>
                  </a:lnTo>
                  <a:lnTo>
                    <a:pt x="11826599" y="184871"/>
                  </a:lnTo>
                  <a:lnTo>
                    <a:pt x="11803783" y="184313"/>
                  </a:lnTo>
                  <a:lnTo>
                    <a:pt x="11780450" y="183716"/>
                  </a:lnTo>
                  <a:lnTo>
                    <a:pt x="11756361" y="182960"/>
                  </a:lnTo>
                  <a:lnTo>
                    <a:pt x="11731714" y="182004"/>
                  </a:lnTo>
                  <a:lnTo>
                    <a:pt x="11706430" y="180849"/>
                  </a:lnTo>
                  <a:lnTo>
                    <a:pt x="11680509" y="179535"/>
                  </a:lnTo>
                  <a:lnTo>
                    <a:pt x="11654031" y="178062"/>
                  </a:lnTo>
                  <a:lnTo>
                    <a:pt x="11626915" y="176350"/>
                  </a:lnTo>
                  <a:lnTo>
                    <a:pt x="11599283" y="174479"/>
                  </a:lnTo>
                  <a:lnTo>
                    <a:pt x="11570972" y="172448"/>
                  </a:lnTo>
                  <a:lnTo>
                    <a:pt x="11542145" y="170258"/>
                  </a:lnTo>
                  <a:lnTo>
                    <a:pt x="11512680" y="167869"/>
                  </a:lnTo>
                  <a:lnTo>
                    <a:pt x="11482658" y="165360"/>
                  </a:lnTo>
                  <a:lnTo>
                    <a:pt x="11451999" y="162733"/>
                  </a:lnTo>
                  <a:lnTo>
                    <a:pt x="11420822" y="159985"/>
                  </a:lnTo>
                  <a:lnTo>
                    <a:pt x="11389128" y="157118"/>
                  </a:lnTo>
                  <a:lnTo>
                    <a:pt x="11356757" y="154132"/>
                  </a:lnTo>
                  <a:lnTo>
                    <a:pt x="11324026" y="151106"/>
                  </a:lnTo>
                  <a:lnTo>
                    <a:pt x="11290580" y="148040"/>
                  </a:lnTo>
                  <a:lnTo>
                    <a:pt x="11256656" y="144934"/>
                  </a:lnTo>
                  <a:lnTo>
                    <a:pt x="11222215" y="141829"/>
                  </a:lnTo>
                  <a:lnTo>
                    <a:pt x="11187215" y="138723"/>
                  </a:lnTo>
                  <a:lnTo>
                    <a:pt x="11151739" y="135697"/>
                  </a:lnTo>
                  <a:lnTo>
                    <a:pt x="11115704" y="132710"/>
                  </a:lnTo>
                  <a:lnTo>
                    <a:pt x="11079151" y="129844"/>
                  </a:lnTo>
                  <a:lnTo>
                    <a:pt x="11042082" y="127096"/>
                  </a:lnTo>
                  <a:lnTo>
                    <a:pt x="11004574" y="124548"/>
                  </a:lnTo>
                  <a:lnTo>
                    <a:pt x="10966469" y="122159"/>
                  </a:lnTo>
                  <a:lnTo>
                    <a:pt x="10927966" y="119969"/>
                  </a:lnTo>
                  <a:lnTo>
                    <a:pt x="10889024" y="118058"/>
                  </a:lnTo>
                  <a:lnTo>
                    <a:pt x="10849486" y="116385"/>
                  </a:lnTo>
                  <a:lnTo>
                    <a:pt x="10809510" y="115071"/>
                  </a:lnTo>
                  <a:lnTo>
                    <a:pt x="10769016" y="114076"/>
                  </a:lnTo>
                  <a:lnTo>
                    <a:pt x="10728164" y="113399"/>
                  </a:lnTo>
                  <a:lnTo>
                    <a:pt x="10686754" y="113160"/>
                  </a:lnTo>
                  <a:lnTo>
                    <a:pt x="10644946" y="113319"/>
                  </a:lnTo>
                  <a:lnTo>
                    <a:pt x="10602780" y="113917"/>
                  </a:lnTo>
                  <a:lnTo>
                    <a:pt x="10560056" y="114952"/>
                  </a:lnTo>
                  <a:lnTo>
                    <a:pt x="10516814" y="116425"/>
                  </a:lnTo>
                  <a:lnTo>
                    <a:pt x="10473334" y="118376"/>
                  </a:lnTo>
                  <a:lnTo>
                    <a:pt x="10429296" y="120805"/>
                  </a:lnTo>
                  <a:lnTo>
                    <a:pt x="10384900" y="123712"/>
                  </a:lnTo>
                  <a:lnTo>
                    <a:pt x="10340106" y="127096"/>
                  </a:lnTo>
                  <a:lnTo>
                    <a:pt x="10294754" y="130958"/>
                  </a:lnTo>
                  <a:lnTo>
                    <a:pt x="10249164" y="135219"/>
                  </a:lnTo>
                  <a:lnTo>
                    <a:pt x="10203056" y="139878"/>
                  </a:lnTo>
                  <a:lnTo>
                    <a:pt x="10156668" y="144974"/>
                  </a:lnTo>
                  <a:lnTo>
                    <a:pt x="10109764" y="150349"/>
                  </a:lnTo>
                  <a:lnTo>
                    <a:pt x="10062621" y="156043"/>
                  </a:lnTo>
                  <a:lnTo>
                    <a:pt x="10015039" y="161936"/>
                  </a:lnTo>
                  <a:lnTo>
                    <a:pt x="9967100" y="167949"/>
                  </a:lnTo>
                  <a:lnTo>
                    <a:pt x="9918761" y="174041"/>
                  </a:lnTo>
                  <a:lnTo>
                    <a:pt x="9869985" y="180770"/>
                  </a:lnTo>
                  <a:lnTo>
                    <a:pt x="9820930" y="189052"/>
                  </a:lnTo>
                  <a:lnTo>
                    <a:pt x="9771518" y="198767"/>
                  </a:lnTo>
                  <a:lnTo>
                    <a:pt x="9721786" y="209757"/>
                  </a:lnTo>
                  <a:lnTo>
                    <a:pt x="9671696" y="221980"/>
                  </a:lnTo>
                  <a:lnTo>
                    <a:pt x="9621248" y="235239"/>
                  </a:lnTo>
                  <a:lnTo>
                    <a:pt x="9570481" y="249414"/>
                  </a:lnTo>
                  <a:lnTo>
                    <a:pt x="9519395" y="264346"/>
                  </a:lnTo>
                  <a:lnTo>
                    <a:pt x="9467992" y="279914"/>
                  </a:lnTo>
                  <a:lnTo>
                    <a:pt x="9416309" y="296000"/>
                  </a:lnTo>
                  <a:lnTo>
                    <a:pt x="9364268" y="312405"/>
                  </a:lnTo>
                  <a:lnTo>
                    <a:pt x="9311949" y="329049"/>
                  </a:lnTo>
                  <a:lnTo>
                    <a:pt x="9259311" y="345732"/>
                  </a:lnTo>
                  <a:lnTo>
                    <a:pt x="9206394" y="362376"/>
                  </a:lnTo>
                  <a:lnTo>
                    <a:pt x="9153198" y="378780"/>
                  </a:lnTo>
                  <a:lnTo>
                    <a:pt x="9099723" y="394866"/>
                  </a:lnTo>
                  <a:lnTo>
                    <a:pt x="9045970" y="410475"/>
                  </a:lnTo>
                  <a:lnTo>
                    <a:pt x="8991898" y="425525"/>
                  </a:lnTo>
                  <a:lnTo>
                    <a:pt x="8937628" y="439860"/>
                  </a:lnTo>
                  <a:lnTo>
                    <a:pt x="8883079" y="453437"/>
                  </a:lnTo>
                  <a:lnTo>
                    <a:pt x="8828251" y="466099"/>
                  </a:lnTo>
                  <a:lnTo>
                    <a:pt x="8773183" y="477765"/>
                  </a:lnTo>
                  <a:lnTo>
                    <a:pt x="8717878" y="488397"/>
                  </a:lnTo>
                  <a:lnTo>
                    <a:pt x="8662332" y="497913"/>
                  </a:lnTo>
                  <a:lnTo>
                    <a:pt x="8606548" y="506314"/>
                  </a:lnTo>
                  <a:lnTo>
                    <a:pt x="8550566" y="513481"/>
                  </a:lnTo>
                  <a:lnTo>
                    <a:pt x="8494304" y="519454"/>
                  </a:lnTo>
                  <a:lnTo>
                    <a:pt x="8437883" y="524232"/>
                  </a:lnTo>
                  <a:lnTo>
                    <a:pt x="8381224" y="527816"/>
                  </a:lnTo>
                  <a:lnTo>
                    <a:pt x="8324365" y="530284"/>
                  </a:lnTo>
                  <a:lnTo>
                    <a:pt x="8267307" y="531638"/>
                  </a:lnTo>
                  <a:lnTo>
                    <a:pt x="8210050" y="532036"/>
                  </a:lnTo>
                  <a:lnTo>
                    <a:pt x="8152594" y="531519"/>
                  </a:lnTo>
                  <a:lnTo>
                    <a:pt x="8094939" y="530245"/>
                  </a:lnTo>
                  <a:lnTo>
                    <a:pt x="8037124" y="528413"/>
                  </a:lnTo>
                  <a:lnTo>
                    <a:pt x="7979150" y="525267"/>
                  </a:lnTo>
                  <a:lnTo>
                    <a:pt x="7920978" y="518299"/>
                  </a:lnTo>
                  <a:lnTo>
                    <a:pt x="7862646" y="507628"/>
                  </a:lnTo>
                  <a:lnTo>
                    <a:pt x="7804194" y="493613"/>
                  </a:lnTo>
                  <a:lnTo>
                    <a:pt x="7745544" y="476651"/>
                  </a:lnTo>
                  <a:lnTo>
                    <a:pt x="7686774" y="457061"/>
                  </a:lnTo>
                  <a:lnTo>
                    <a:pt x="7627844" y="435281"/>
                  </a:lnTo>
                  <a:lnTo>
                    <a:pt x="7568756" y="411629"/>
                  </a:lnTo>
                  <a:lnTo>
                    <a:pt x="7509587" y="386465"/>
                  </a:lnTo>
                  <a:lnTo>
                    <a:pt x="7450260" y="360146"/>
                  </a:lnTo>
                  <a:lnTo>
                    <a:pt x="7390813" y="333070"/>
                  </a:lnTo>
                  <a:lnTo>
                    <a:pt x="7331286" y="305517"/>
                  </a:lnTo>
                  <a:lnTo>
                    <a:pt x="7271601" y="277844"/>
                  </a:lnTo>
                  <a:lnTo>
                    <a:pt x="7211835" y="250330"/>
                  </a:lnTo>
                  <a:lnTo>
                    <a:pt x="7151990" y="223334"/>
                  </a:lnTo>
                  <a:lnTo>
                    <a:pt x="7092025" y="197174"/>
                  </a:lnTo>
                  <a:lnTo>
                    <a:pt x="7031981" y="172010"/>
                  </a:lnTo>
                  <a:lnTo>
                    <a:pt x="6971817" y="148239"/>
                  </a:lnTo>
                  <a:lnTo>
                    <a:pt x="6911614" y="125981"/>
                  </a:lnTo>
                  <a:lnTo>
                    <a:pt x="6851331" y="105555"/>
                  </a:lnTo>
                  <a:lnTo>
                    <a:pt x="6791008" y="87160"/>
                  </a:lnTo>
                  <a:lnTo>
                    <a:pt x="6730566" y="70874"/>
                  </a:lnTo>
                  <a:lnTo>
                    <a:pt x="6670123" y="56978"/>
                  </a:lnTo>
                  <a:lnTo>
                    <a:pt x="6609601" y="45551"/>
                  </a:lnTo>
                  <a:lnTo>
                    <a:pt x="6549000" y="36751"/>
                  </a:lnTo>
                  <a:lnTo>
                    <a:pt x="6488398" y="30580"/>
                  </a:lnTo>
                  <a:lnTo>
                    <a:pt x="6427796" y="27155"/>
                  </a:lnTo>
                  <a:lnTo>
                    <a:pt x="6367115" y="26478"/>
                  </a:lnTo>
                  <a:lnTo>
                    <a:pt x="6306434" y="28549"/>
                  </a:lnTo>
                  <a:lnTo>
                    <a:pt x="6245713" y="33287"/>
                  </a:lnTo>
                  <a:lnTo>
                    <a:pt x="6184952" y="40693"/>
                  </a:lnTo>
                  <a:lnTo>
                    <a:pt x="6124230" y="50568"/>
                  </a:lnTo>
                  <a:lnTo>
                    <a:pt x="6063509" y="67371"/>
                  </a:lnTo>
                  <a:lnTo>
                    <a:pt x="6002748" y="95282"/>
                  </a:lnTo>
                  <a:lnTo>
                    <a:pt x="5942027" y="132671"/>
                  </a:lnTo>
                  <a:lnTo>
                    <a:pt x="5881346" y="177823"/>
                  </a:lnTo>
                  <a:lnTo>
                    <a:pt x="5820625" y="229187"/>
                  </a:lnTo>
                  <a:lnTo>
                    <a:pt x="5759984" y="285250"/>
                  </a:lnTo>
                  <a:lnTo>
                    <a:pt x="5699342" y="344537"/>
                  </a:lnTo>
                  <a:lnTo>
                    <a:pt x="5638741" y="405696"/>
                  </a:lnTo>
                  <a:lnTo>
                    <a:pt x="5578179" y="467572"/>
                  </a:lnTo>
                  <a:lnTo>
                    <a:pt x="5517657" y="529010"/>
                  </a:lnTo>
                  <a:lnTo>
                    <a:pt x="5457174" y="588975"/>
                  </a:lnTo>
                  <a:lnTo>
                    <a:pt x="5396772" y="646630"/>
                  </a:lnTo>
                  <a:lnTo>
                    <a:pt x="5336409" y="701179"/>
                  </a:lnTo>
                  <a:lnTo>
                    <a:pt x="5276126" y="751866"/>
                  </a:lnTo>
                  <a:lnTo>
                    <a:pt x="5215923" y="798214"/>
                  </a:lnTo>
                  <a:lnTo>
                    <a:pt x="5155799" y="839663"/>
                  </a:lnTo>
                  <a:lnTo>
                    <a:pt x="5095755" y="875857"/>
                  </a:lnTo>
                  <a:lnTo>
                    <a:pt x="5035790" y="906476"/>
                  </a:lnTo>
                  <a:lnTo>
                    <a:pt x="4975905" y="931322"/>
                  </a:lnTo>
                  <a:lnTo>
                    <a:pt x="4916140" y="950275"/>
                  </a:lnTo>
                  <a:lnTo>
                    <a:pt x="4856493" y="963256"/>
                  </a:lnTo>
                  <a:lnTo>
                    <a:pt x="4796927" y="970343"/>
                  </a:lnTo>
                  <a:lnTo>
                    <a:pt x="4737480" y="971617"/>
                  </a:lnTo>
                  <a:lnTo>
                    <a:pt x="4678193" y="967237"/>
                  </a:lnTo>
                  <a:lnTo>
                    <a:pt x="4618985" y="957482"/>
                  </a:lnTo>
                  <a:lnTo>
                    <a:pt x="4559936" y="942591"/>
                  </a:lnTo>
                  <a:lnTo>
                    <a:pt x="4501007" y="922961"/>
                  </a:lnTo>
                  <a:lnTo>
                    <a:pt x="4442236" y="898991"/>
                  </a:lnTo>
                  <a:lnTo>
                    <a:pt x="4383586" y="871159"/>
                  </a:lnTo>
                  <a:lnTo>
                    <a:pt x="4325094" y="839982"/>
                  </a:lnTo>
                  <a:lnTo>
                    <a:pt x="4266762" y="805978"/>
                  </a:lnTo>
                  <a:lnTo>
                    <a:pt x="4208629" y="770103"/>
                  </a:lnTo>
                  <a:lnTo>
                    <a:pt x="4150616" y="738329"/>
                  </a:lnTo>
                  <a:lnTo>
                    <a:pt x="4092801" y="711970"/>
                  </a:lnTo>
                  <a:lnTo>
                    <a:pt x="4035186" y="690349"/>
                  </a:lnTo>
                  <a:lnTo>
                    <a:pt x="3977730" y="672830"/>
                  </a:lnTo>
                  <a:lnTo>
                    <a:pt x="3920473" y="658774"/>
                  </a:lnTo>
                  <a:lnTo>
                    <a:pt x="3863375" y="647625"/>
                  </a:lnTo>
                  <a:lnTo>
                    <a:pt x="3806516" y="638866"/>
                  </a:lnTo>
                  <a:lnTo>
                    <a:pt x="3749856" y="632017"/>
                  </a:lnTo>
                  <a:lnTo>
                    <a:pt x="3693435" y="626602"/>
                  </a:lnTo>
                  <a:lnTo>
                    <a:pt x="3637214" y="622262"/>
                  </a:lnTo>
                  <a:lnTo>
                    <a:pt x="3581191" y="618519"/>
                  </a:lnTo>
                  <a:lnTo>
                    <a:pt x="3525407" y="615135"/>
                  </a:lnTo>
                  <a:lnTo>
                    <a:pt x="3469863" y="611790"/>
                  </a:lnTo>
                  <a:lnTo>
                    <a:pt x="3414556" y="608127"/>
                  </a:lnTo>
                  <a:lnTo>
                    <a:pt x="3359489" y="603986"/>
                  </a:lnTo>
                  <a:lnTo>
                    <a:pt x="3304701" y="599128"/>
                  </a:lnTo>
                  <a:lnTo>
                    <a:pt x="3250112" y="593315"/>
                  </a:lnTo>
                  <a:lnTo>
                    <a:pt x="3195841" y="586426"/>
                  </a:lnTo>
                  <a:lnTo>
                    <a:pt x="3141809" y="578304"/>
                  </a:lnTo>
                  <a:lnTo>
                    <a:pt x="3088056" y="568867"/>
                  </a:lnTo>
                  <a:lnTo>
                    <a:pt x="3034542" y="557997"/>
                  </a:lnTo>
                  <a:lnTo>
                    <a:pt x="2981346" y="545614"/>
                  </a:lnTo>
                  <a:lnTo>
                    <a:pt x="2928429" y="531638"/>
                  </a:lnTo>
                  <a:lnTo>
                    <a:pt x="2875791" y="516109"/>
                  </a:lnTo>
                  <a:lnTo>
                    <a:pt x="2823471" y="498948"/>
                  </a:lnTo>
                  <a:lnTo>
                    <a:pt x="2771470" y="480155"/>
                  </a:lnTo>
                  <a:lnTo>
                    <a:pt x="2719748" y="459808"/>
                  </a:lnTo>
                  <a:lnTo>
                    <a:pt x="2668344" y="437829"/>
                  </a:lnTo>
                  <a:lnTo>
                    <a:pt x="2617259" y="414337"/>
                  </a:lnTo>
                  <a:lnTo>
                    <a:pt x="2566492" y="389372"/>
                  </a:lnTo>
                  <a:lnTo>
                    <a:pt x="2516083" y="362973"/>
                  </a:lnTo>
                  <a:lnTo>
                    <a:pt x="2465954" y="335180"/>
                  </a:lnTo>
                  <a:lnTo>
                    <a:pt x="2416222" y="306154"/>
                  </a:lnTo>
                  <a:lnTo>
                    <a:pt x="2366809" y="275893"/>
                  </a:lnTo>
                  <a:lnTo>
                    <a:pt x="2317754" y="244636"/>
                  </a:lnTo>
                  <a:lnTo>
                    <a:pt x="2269058" y="214097"/>
                  </a:lnTo>
                  <a:lnTo>
                    <a:pt x="2220720" y="185229"/>
                  </a:lnTo>
                  <a:lnTo>
                    <a:pt x="2172740" y="158154"/>
                  </a:lnTo>
                  <a:lnTo>
                    <a:pt x="2125159" y="133109"/>
                  </a:lnTo>
                  <a:lnTo>
                    <a:pt x="2077936" y="110094"/>
                  </a:lnTo>
                  <a:lnTo>
                    <a:pt x="2031111" y="89270"/>
                  </a:lnTo>
                  <a:lnTo>
                    <a:pt x="1984644" y="70636"/>
                  </a:lnTo>
                  <a:lnTo>
                    <a:pt x="1938616" y="54271"/>
                  </a:lnTo>
                  <a:lnTo>
                    <a:pt x="1892945" y="40136"/>
                  </a:lnTo>
                  <a:lnTo>
                    <a:pt x="1847713" y="28190"/>
                  </a:lnTo>
                  <a:lnTo>
                    <a:pt x="1802879" y="18475"/>
                  </a:lnTo>
                  <a:lnTo>
                    <a:pt x="1758443" y="10830"/>
                  </a:lnTo>
                  <a:lnTo>
                    <a:pt x="1714445" y="5296"/>
                  </a:lnTo>
                  <a:lnTo>
                    <a:pt x="1670885" y="1712"/>
                  </a:lnTo>
                  <a:lnTo>
                    <a:pt x="1627724" y="0"/>
                  </a:lnTo>
                  <a:lnTo>
                    <a:pt x="1585000" y="40"/>
                  </a:lnTo>
                  <a:lnTo>
                    <a:pt x="1542754" y="1752"/>
                  </a:lnTo>
                  <a:lnTo>
                    <a:pt x="1500946" y="4977"/>
                  </a:lnTo>
                  <a:lnTo>
                    <a:pt x="1459576" y="9636"/>
                  </a:lnTo>
                  <a:lnTo>
                    <a:pt x="1418684" y="15569"/>
                  </a:lnTo>
                  <a:lnTo>
                    <a:pt x="1378230" y="22616"/>
                  </a:lnTo>
                  <a:lnTo>
                    <a:pt x="1338253" y="30699"/>
                  </a:lnTo>
                  <a:lnTo>
                    <a:pt x="1298755" y="39658"/>
                  </a:lnTo>
                  <a:lnTo>
                    <a:pt x="1259734" y="49373"/>
                  </a:lnTo>
                  <a:lnTo>
                    <a:pt x="1221231" y="59686"/>
                  </a:lnTo>
                  <a:lnTo>
                    <a:pt x="1183205" y="70476"/>
                  </a:lnTo>
                  <a:lnTo>
                    <a:pt x="1145618" y="81625"/>
                  </a:lnTo>
                  <a:lnTo>
                    <a:pt x="1108588" y="93013"/>
                  </a:lnTo>
                  <a:lnTo>
                    <a:pt x="1072076" y="104560"/>
                  </a:lnTo>
                  <a:lnTo>
                    <a:pt x="1036041" y="116067"/>
                  </a:lnTo>
                  <a:lnTo>
                    <a:pt x="1000524" y="127534"/>
                  </a:lnTo>
                  <a:lnTo>
                    <a:pt x="965525" y="138763"/>
                  </a:lnTo>
                  <a:lnTo>
                    <a:pt x="931083" y="149712"/>
                  </a:lnTo>
                  <a:lnTo>
                    <a:pt x="897159" y="160304"/>
                  </a:lnTo>
                  <a:lnTo>
                    <a:pt x="863793" y="170377"/>
                  </a:lnTo>
                  <a:lnTo>
                    <a:pt x="830943" y="179973"/>
                  </a:lnTo>
                  <a:lnTo>
                    <a:pt x="798652" y="188972"/>
                  </a:lnTo>
                  <a:lnTo>
                    <a:pt x="766917" y="197334"/>
                  </a:lnTo>
                  <a:lnTo>
                    <a:pt x="735741" y="204939"/>
                  </a:lnTo>
                  <a:lnTo>
                    <a:pt x="705121" y="211867"/>
                  </a:lnTo>
                  <a:lnTo>
                    <a:pt x="675099" y="217959"/>
                  </a:lnTo>
                  <a:lnTo>
                    <a:pt x="645635" y="223255"/>
                  </a:lnTo>
                  <a:lnTo>
                    <a:pt x="616767" y="227674"/>
                  </a:lnTo>
                  <a:lnTo>
                    <a:pt x="588497" y="231298"/>
                  </a:lnTo>
                  <a:lnTo>
                    <a:pt x="560784" y="234005"/>
                  </a:lnTo>
                  <a:lnTo>
                    <a:pt x="533669" y="235877"/>
                  </a:lnTo>
                  <a:lnTo>
                    <a:pt x="507190" y="236872"/>
                  </a:lnTo>
                  <a:lnTo>
                    <a:pt x="481309" y="237031"/>
                  </a:lnTo>
                  <a:lnTo>
                    <a:pt x="456025" y="236354"/>
                  </a:lnTo>
                  <a:lnTo>
                    <a:pt x="431379" y="234881"/>
                  </a:lnTo>
                  <a:lnTo>
                    <a:pt x="407329" y="232890"/>
                  </a:lnTo>
                  <a:lnTo>
                    <a:pt x="383956" y="230700"/>
                  </a:lnTo>
                  <a:lnTo>
                    <a:pt x="361181" y="228271"/>
                  </a:lnTo>
                  <a:lnTo>
                    <a:pt x="339043" y="225683"/>
                  </a:lnTo>
                  <a:lnTo>
                    <a:pt x="317581" y="222976"/>
                  </a:lnTo>
                  <a:lnTo>
                    <a:pt x="296757" y="220189"/>
                  </a:lnTo>
                  <a:lnTo>
                    <a:pt x="276570" y="217322"/>
                  </a:lnTo>
                  <a:lnTo>
                    <a:pt x="257099" y="214415"/>
                  </a:lnTo>
                  <a:lnTo>
                    <a:pt x="238226" y="211508"/>
                  </a:lnTo>
                  <a:lnTo>
                    <a:pt x="220069" y="208602"/>
                  </a:lnTo>
                  <a:lnTo>
                    <a:pt x="202589" y="205695"/>
                  </a:lnTo>
                  <a:lnTo>
                    <a:pt x="185787" y="202868"/>
                  </a:lnTo>
                  <a:lnTo>
                    <a:pt x="169701" y="200041"/>
                  </a:lnTo>
                  <a:lnTo>
                    <a:pt x="154251" y="197334"/>
                  </a:lnTo>
                  <a:lnTo>
                    <a:pt x="139519" y="194706"/>
                  </a:lnTo>
                  <a:lnTo>
                    <a:pt x="125543" y="192157"/>
                  </a:lnTo>
                  <a:lnTo>
                    <a:pt x="112205" y="189689"/>
                  </a:lnTo>
                  <a:lnTo>
                    <a:pt x="99622" y="187339"/>
                  </a:lnTo>
                  <a:lnTo>
                    <a:pt x="87757" y="185110"/>
                  </a:lnTo>
                  <a:lnTo>
                    <a:pt x="76608" y="182999"/>
                  </a:lnTo>
                  <a:lnTo>
                    <a:pt x="66216" y="181009"/>
                  </a:lnTo>
                  <a:lnTo>
                    <a:pt x="56540" y="179177"/>
                  </a:lnTo>
                  <a:lnTo>
                    <a:pt x="47621" y="177465"/>
                  </a:lnTo>
                  <a:lnTo>
                    <a:pt x="39459" y="175872"/>
                  </a:lnTo>
                  <a:lnTo>
                    <a:pt x="32013" y="174439"/>
                  </a:lnTo>
                  <a:lnTo>
                    <a:pt x="25364" y="173125"/>
                  </a:lnTo>
                  <a:lnTo>
                    <a:pt x="19431" y="171970"/>
                  </a:lnTo>
                  <a:lnTo>
                    <a:pt x="14334" y="170975"/>
                  </a:lnTo>
                  <a:lnTo>
                    <a:pt x="9954" y="170139"/>
                  </a:lnTo>
                  <a:lnTo>
                    <a:pt x="6371" y="169422"/>
                  </a:lnTo>
                  <a:lnTo>
                    <a:pt x="3584" y="168904"/>
                  </a:lnTo>
                  <a:lnTo>
                    <a:pt x="1593" y="168506"/>
                  </a:lnTo>
                  <a:lnTo>
                    <a:pt x="398" y="168267"/>
                  </a:lnTo>
                  <a:lnTo>
                    <a:pt x="0" y="168187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A00C9A3-4B5A-5D9A-68BD-4743F9249147}"/>
                </a:ext>
              </a:extLst>
            </p:cNvPr>
            <p:cNvSpPr/>
            <p:nvPr/>
          </p:nvSpPr>
          <p:spPr>
            <a:xfrm>
              <a:off x="1513" y="3369353"/>
              <a:ext cx="12187779" cy="1082547"/>
            </a:xfrm>
            <a:custGeom>
              <a:avLst/>
              <a:gdLst>
                <a:gd name="connsiteX0" fmla="*/ 12187780 w 12187779"/>
                <a:gd name="connsiteY0" fmla="*/ 290824 h 1082547"/>
                <a:gd name="connsiteX1" fmla="*/ 12187381 w 12187779"/>
                <a:gd name="connsiteY1" fmla="*/ 290784 h 1082547"/>
                <a:gd name="connsiteX2" fmla="*/ 12186226 w 12187779"/>
                <a:gd name="connsiteY2" fmla="*/ 290665 h 1082547"/>
                <a:gd name="connsiteX3" fmla="*/ 12184116 w 12187779"/>
                <a:gd name="connsiteY3" fmla="*/ 290386 h 1082547"/>
                <a:gd name="connsiteX4" fmla="*/ 12181369 w 12187779"/>
                <a:gd name="connsiteY4" fmla="*/ 290068 h 1082547"/>
                <a:gd name="connsiteX5" fmla="*/ 12177825 w 12187779"/>
                <a:gd name="connsiteY5" fmla="*/ 289590 h 1082547"/>
                <a:gd name="connsiteX6" fmla="*/ 12173365 w 12187779"/>
                <a:gd name="connsiteY6" fmla="*/ 289072 h 1082547"/>
                <a:gd name="connsiteX7" fmla="*/ 12168269 w 12187779"/>
                <a:gd name="connsiteY7" fmla="*/ 288395 h 1082547"/>
                <a:gd name="connsiteX8" fmla="*/ 12162376 w 12187779"/>
                <a:gd name="connsiteY8" fmla="*/ 287679 h 1082547"/>
                <a:gd name="connsiteX9" fmla="*/ 12155687 w 12187779"/>
                <a:gd name="connsiteY9" fmla="*/ 286843 h 1082547"/>
                <a:gd name="connsiteX10" fmla="*/ 12148360 w 12187779"/>
                <a:gd name="connsiteY10" fmla="*/ 285887 h 1082547"/>
                <a:gd name="connsiteX11" fmla="*/ 12140079 w 12187779"/>
                <a:gd name="connsiteY11" fmla="*/ 284852 h 1082547"/>
                <a:gd name="connsiteX12" fmla="*/ 12131200 w 12187779"/>
                <a:gd name="connsiteY12" fmla="*/ 283697 h 1082547"/>
                <a:gd name="connsiteX13" fmla="*/ 12121484 w 12187779"/>
                <a:gd name="connsiteY13" fmla="*/ 282502 h 1082547"/>
                <a:gd name="connsiteX14" fmla="*/ 12111132 w 12187779"/>
                <a:gd name="connsiteY14" fmla="*/ 281149 h 1082547"/>
                <a:gd name="connsiteX15" fmla="*/ 12100023 w 12187779"/>
                <a:gd name="connsiteY15" fmla="*/ 279755 h 1082547"/>
                <a:gd name="connsiteX16" fmla="*/ 12088077 w 12187779"/>
                <a:gd name="connsiteY16" fmla="*/ 278242 h 1082547"/>
                <a:gd name="connsiteX17" fmla="*/ 12075496 w 12187779"/>
                <a:gd name="connsiteY17" fmla="*/ 276689 h 1082547"/>
                <a:gd name="connsiteX18" fmla="*/ 12062276 w 12187779"/>
                <a:gd name="connsiteY18" fmla="*/ 275017 h 1082547"/>
                <a:gd name="connsiteX19" fmla="*/ 12048260 w 12187779"/>
                <a:gd name="connsiteY19" fmla="*/ 273305 h 1082547"/>
                <a:gd name="connsiteX20" fmla="*/ 12033448 w 12187779"/>
                <a:gd name="connsiteY20" fmla="*/ 271473 h 1082547"/>
                <a:gd name="connsiteX21" fmla="*/ 12018119 w 12187779"/>
                <a:gd name="connsiteY21" fmla="*/ 269641 h 1082547"/>
                <a:gd name="connsiteX22" fmla="*/ 12001992 w 12187779"/>
                <a:gd name="connsiteY22" fmla="*/ 267770 h 1082547"/>
                <a:gd name="connsiteX23" fmla="*/ 11985110 w 12187779"/>
                <a:gd name="connsiteY23" fmla="*/ 265819 h 1082547"/>
                <a:gd name="connsiteX24" fmla="*/ 11967671 w 12187779"/>
                <a:gd name="connsiteY24" fmla="*/ 263868 h 1082547"/>
                <a:gd name="connsiteX25" fmla="*/ 11949474 w 12187779"/>
                <a:gd name="connsiteY25" fmla="*/ 261957 h 1082547"/>
                <a:gd name="connsiteX26" fmla="*/ 11930601 w 12187779"/>
                <a:gd name="connsiteY26" fmla="*/ 260006 h 1082547"/>
                <a:gd name="connsiteX27" fmla="*/ 11911210 w 12187779"/>
                <a:gd name="connsiteY27" fmla="*/ 258134 h 1082547"/>
                <a:gd name="connsiteX28" fmla="*/ 11891023 w 12187779"/>
                <a:gd name="connsiteY28" fmla="*/ 256303 h 1082547"/>
                <a:gd name="connsiteX29" fmla="*/ 11870198 w 12187779"/>
                <a:gd name="connsiteY29" fmla="*/ 254591 h 1082547"/>
                <a:gd name="connsiteX30" fmla="*/ 11848736 w 12187779"/>
                <a:gd name="connsiteY30" fmla="*/ 252998 h 1082547"/>
                <a:gd name="connsiteX31" fmla="*/ 11826599 w 12187779"/>
                <a:gd name="connsiteY31" fmla="*/ 251565 h 1082547"/>
                <a:gd name="connsiteX32" fmla="*/ 11803783 w 12187779"/>
                <a:gd name="connsiteY32" fmla="*/ 250330 h 1082547"/>
                <a:gd name="connsiteX33" fmla="*/ 11780450 w 12187779"/>
                <a:gd name="connsiteY33" fmla="*/ 249016 h 1082547"/>
                <a:gd name="connsiteX34" fmla="*/ 11756361 w 12187779"/>
                <a:gd name="connsiteY34" fmla="*/ 247463 h 1082547"/>
                <a:gd name="connsiteX35" fmla="*/ 11731714 w 12187779"/>
                <a:gd name="connsiteY35" fmla="*/ 245632 h 1082547"/>
                <a:gd name="connsiteX36" fmla="*/ 11706430 w 12187779"/>
                <a:gd name="connsiteY36" fmla="*/ 243601 h 1082547"/>
                <a:gd name="connsiteX37" fmla="*/ 11680509 w 12187779"/>
                <a:gd name="connsiteY37" fmla="*/ 241292 h 1082547"/>
                <a:gd name="connsiteX38" fmla="*/ 11654031 w 12187779"/>
                <a:gd name="connsiteY38" fmla="*/ 238743 h 1082547"/>
                <a:gd name="connsiteX39" fmla="*/ 11626915 w 12187779"/>
                <a:gd name="connsiteY39" fmla="*/ 235996 h 1082547"/>
                <a:gd name="connsiteX40" fmla="*/ 11599283 w 12187779"/>
                <a:gd name="connsiteY40" fmla="*/ 233010 h 1082547"/>
                <a:gd name="connsiteX41" fmla="*/ 11570972 w 12187779"/>
                <a:gd name="connsiteY41" fmla="*/ 229785 h 1082547"/>
                <a:gd name="connsiteX42" fmla="*/ 11542145 w 12187779"/>
                <a:gd name="connsiteY42" fmla="*/ 226400 h 1082547"/>
                <a:gd name="connsiteX43" fmla="*/ 11512680 w 12187779"/>
                <a:gd name="connsiteY43" fmla="*/ 222817 h 1082547"/>
                <a:gd name="connsiteX44" fmla="*/ 11482658 w 12187779"/>
                <a:gd name="connsiteY44" fmla="*/ 219034 h 1082547"/>
                <a:gd name="connsiteX45" fmla="*/ 11451999 w 12187779"/>
                <a:gd name="connsiteY45" fmla="*/ 215132 h 1082547"/>
                <a:gd name="connsiteX46" fmla="*/ 11420822 w 12187779"/>
                <a:gd name="connsiteY46" fmla="*/ 211110 h 1082547"/>
                <a:gd name="connsiteX47" fmla="*/ 11389128 w 12187779"/>
                <a:gd name="connsiteY47" fmla="*/ 207009 h 1082547"/>
                <a:gd name="connsiteX48" fmla="*/ 11356757 w 12187779"/>
                <a:gd name="connsiteY48" fmla="*/ 202789 h 1082547"/>
                <a:gd name="connsiteX49" fmla="*/ 11324026 w 12187779"/>
                <a:gd name="connsiteY49" fmla="*/ 198568 h 1082547"/>
                <a:gd name="connsiteX50" fmla="*/ 11290580 w 12187779"/>
                <a:gd name="connsiteY50" fmla="*/ 194308 h 1082547"/>
                <a:gd name="connsiteX51" fmla="*/ 11256656 w 12187779"/>
                <a:gd name="connsiteY51" fmla="*/ 190087 h 1082547"/>
                <a:gd name="connsiteX52" fmla="*/ 11222215 w 12187779"/>
                <a:gd name="connsiteY52" fmla="*/ 185946 h 1082547"/>
                <a:gd name="connsiteX53" fmla="*/ 11187215 w 12187779"/>
                <a:gd name="connsiteY53" fmla="*/ 181845 h 1082547"/>
                <a:gd name="connsiteX54" fmla="*/ 11151739 w 12187779"/>
                <a:gd name="connsiteY54" fmla="*/ 177903 h 1082547"/>
                <a:gd name="connsiteX55" fmla="*/ 11115704 w 12187779"/>
                <a:gd name="connsiteY55" fmla="*/ 174160 h 1082547"/>
                <a:gd name="connsiteX56" fmla="*/ 11079151 w 12187779"/>
                <a:gd name="connsiteY56" fmla="*/ 170576 h 1082547"/>
                <a:gd name="connsiteX57" fmla="*/ 11042082 w 12187779"/>
                <a:gd name="connsiteY57" fmla="*/ 167272 h 1082547"/>
                <a:gd name="connsiteX58" fmla="*/ 11004574 w 12187779"/>
                <a:gd name="connsiteY58" fmla="*/ 164285 h 1082547"/>
                <a:gd name="connsiteX59" fmla="*/ 10966469 w 12187779"/>
                <a:gd name="connsiteY59" fmla="*/ 161618 h 1082547"/>
                <a:gd name="connsiteX60" fmla="*/ 10927966 w 12187779"/>
                <a:gd name="connsiteY60" fmla="*/ 159308 h 1082547"/>
                <a:gd name="connsiteX61" fmla="*/ 10889024 w 12187779"/>
                <a:gd name="connsiteY61" fmla="*/ 157437 h 1082547"/>
                <a:gd name="connsiteX62" fmla="*/ 10849486 w 12187779"/>
                <a:gd name="connsiteY62" fmla="*/ 156004 h 1082547"/>
                <a:gd name="connsiteX63" fmla="*/ 10809510 w 12187779"/>
                <a:gd name="connsiteY63" fmla="*/ 155088 h 1082547"/>
                <a:gd name="connsiteX64" fmla="*/ 10769016 w 12187779"/>
                <a:gd name="connsiteY64" fmla="*/ 154690 h 1082547"/>
                <a:gd name="connsiteX65" fmla="*/ 10728164 w 12187779"/>
                <a:gd name="connsiteY65" fmla="*/ 154849 h 1082547"/>
                <a:gd name="connsiteX66" fmla="*/ 10686754 w 12187779"/>
                <a:gd name="connsiteY66" fmla="*/ 155645 h 1082547"/>
                <a:gd name="connsiteX67" fmla="*/ 10644946 w 12187779"/>
                <a:gd name="connsiteY67" fmla="*/ 156999 h 1082547"/>
                <a:gd name="connsiteX68" fmla="*/ 10602780 w 12187779"/>
                <a:gd name="connsiteY68" fmla="*/ 159030 h 1082547"/>
                <a:gd name="connsiteX69" fmla="*/ 10560056 w 12187779"/>
                <a:gd name="connsiteY69" fmla="*/ 161697 h 1082547"/>
                <a:gd name="connsiteX70" fmla="*/ 10516814 w 12187779"/>
                <a:gd name="connsiteY70" fmla="*/ 165042 h 1082547"/>
                <a:gd name="connsiteX71" fmla="*/ 10473334 w 12187779"/>
                <a:gd name="connsiteY71" fmla="*/ 169024 h 1082547"/>
                <a:gd name="connsiteX72" fmla="*/ 10429296 w 12187779"/>
                <a:gd name="connsiteY72" fmla="*/ 173682 h 1082547"/>
                <a:gd name="connsiteX73" fmla="*/ 10384900 w 12187779"/>
                <a:gd name="connsiteY73" fmla="*/ 179018 h 1082547"/>
                <a:gd name="connsiteX74" fmla="*/ 10340106 w 12187779"/>
                <a:gd name="connsiteY74" fmla="*/ 184951 h 1082547"/>
                <a:gd name="connsiteX75" fmla="*/ 10294754 w 12187779"/>
                <a:gd name="connsiteY75" fmla="*/ 191441 h 1082547"/>
                <a:gd name="connsiteX76" fmla="*/ 10249164 w 12187779"/>
                <a:gd name="connsiteY76" fmla="*/ 198528 h 1082547"/>
                <a:gd name="connsiteX77" fmla="*/ 10203056 w 12187779"/>
                <a:gd name="connsiteY77" fmla="*/ 206054 h 1082547"/>
                <a:gd name="connsiteX78" fmla="*/ 10156668 w 12187779"/>
                <a:gd name="connsiteY78" fmla="*/ 213977 h 1082547"/>
                <a:gd name="connsiteX79" fmla="*/ 10109764 w 12187779"/>
                <a:gd name="connsiteY79" fmla="*/ 222259 h 1082547"/>
                <a:gd name="connsiteX80" fmla="*/ 10062621 w 12187779"/>
                <a:gd name="connsiteY80" fmla="*/ 230740 h 1082547"/>
                <a:gd name="connsiteX81" fmla="*/ 10015039 w 12187779"/>
                <a:gd name="connsiteY81" fmla="*/ 239301 h 1082547"/>
                <a:gd name="connsiteX82" fmla="*/ 9967100 w 12187779"/>
                <a:gd name="connsiteY82" fmla="*/ 247862 h 1082547"/>
                <a:gd name="connsiteX83" fmla="*/ 9918761 w 12187779"/>
                <a:gd name="connsiteY83" fmla="*/ 256183 h 1082547"/>
                <a:gd name="connsiteX84" fmla="*/ 9869985 w 12187779"/>
                <a:gd name="connsiteY84" fmla="*/ 265222 h 1082547"/>
                <a:gd name="connsiteX85" fmla="*/ 9820930 w 12187779"/>
                <a:gd name="connsiteY85" fmla="*/ 276410 h 1082547"/>
                <a:gd name="connsiteX86" fmla="*/ 9771518 w 12187779"/>
                <a:gd name="connsiteY86" fmla="*/ 289550 h 1082547"/>
                <a:gd name="connsiteX87" fmla="*/ 9721786 w 12187779"/>
                <a:gd name="connsiteY87" fmla="*/ 304442 h 1082547"/>
                <a:gd name="connsiteX88" fmla="*/ 9671696 w 12187779"/>
                <a:gd name="connsiteY88" fmla="*/ 320926 h 1082547"/>
                <a:gd name="connsiteX89" fmla="*/ 9621248 w 12187779"/>
                <a:gd name="connsiteY89" fmla="*/ 338684 h 1082547"/>
                <a:gd name="connsiteX90" fmla="*/ 9570481 w 12187779"/>
                <a:gd name="connsiteY90" fmla="*/ 357558 h 1082547"/>
                <a:gd name="connsiteX91" fmla="*/ 9519395 w 12187779"/>
                <a:gd name="connsiteY91" fmla="*/ 377347 h 1082547"/>
                <a:gd name="connsiteX92" fmla="*/ 9467992 w 12187779"/>
                <a:gd name="connsiteY92" fmla="*/ 397773 h 1082547"/>
                <a:gd name="connsiteX93" fmla="*/ 9416309 w 12187779"/>
                <a:gd name="connsiteY93" fmla="*/ 418637 h 1082547"/>
                <a:gd name="connsiteX94" fmla="*/ 9364268 w 12187779"/>
                <a:gd name="connsiteY94" fmla="*/ 439700 h 1082547"/>
                <a:gd name="connsiteX95" fmla="*/ 9311949 w 12187779"/>
                <a:gd name="connsiteY95" fmla="*/ 460764 h 1082547"/>
                <a:gd name="connsiteX96" fmla="*/ 9259311 w 12187779"/>
                <a:gd name="connsiteY96" fmla="*/ 481588 h 1082547"/>
                <a:gd name="connsiteX97" fmla="*/ 9206394 w 12187779"/>
                <a:gd name="connsiteY97" fmla="*/ 501974 h 1082547"/>
                <a:gd name="connsiteX98" fmla="*/ 9153198 w 12187779"/>
                <a:gd name="connsiteY98" fmla="*/ 521724 h 1082547"/>
                <a:gd name="connsiteX99" fmla="*/ 9099723 w 12187779"/>
                <a:gd name="connsiteY99" fmla="*/ 540637 h 1082547"/>
                <a:gd name="connsiteX100" fmla="*/ 9045970 w 12187779"/>
                <a:gd name="connsiteY100" fmla="*/ 558554 h 1082547"/>
                <a:gd name="connsiteX101" fmla="*/ 8991898 w 12187779"/>
                <a:gd name="connsiteY101" fmla="*/ 575238 h 1082547"/>
                <a:gd name="connsiteX102" fmla="*/ 8937628 w 12187779"/>
                <a:gd name="connsiteY102" fmla="*/ 590607 h 1082547"/>
                <a:gd name="connsiteX103" fmla="*/ 8883079 w 12187779"/>
                <a:gd name="connsiteY103" fmla="*/ 604464 h 1082547"/>
                <a:gd name="connsiteX104" fmla="*/ 8828251 w 12187779"/>
                <a:gd name="connsiteY104" fmla="*/ 616727 h 1082547"/>
                <a:gd name="connsiteX105" fmla="*/ 8773183 w 12187779"/>
                <a:gd name="connsiteY105" fmla="*/ 627279 h 1082547"/>
                <a:gd name="connsiteX106" fmla="*/ 8717878 w 12187779"/>
                <a:gd name="connsiteY106" fmla="*/ 635999 h 1082547"/>
                <a:gd name="connsiteX107" fmla="*/ 8662332 w 12187779"/>
                <a:gd name="connsiteY107" fmla="*/ 642887 h 1082547"/>
                <a:gd name="connsiteX108" fmla="*/ 8606548 w 12187779"/>
                <a:gd name="connsiteY108" fmla="*/ 647864 h 1082547"/>
                <a:gd name="connsiteX109" fmla="*/ 8550566 w 12187779"/>
                <a:gd name="connsiteY109" fmla="*/ 650930 h 1082547"/>
                <a:gd name="connsiteX110" fmla="*/ 8494304 w 12187779"/>
                <a:gd name="connsiteY110" fmla="*/ 652085 h 1082547"/>
                <a:gd name="connsiteX111" fmla="*/ 8437883 w 12187779"/>
                <a:gd name="connsiteY111" fmla="*/ 651448 h 1082547"/>
                <a:gd name="connsiteX112" fmla="*/ 8381224 w 12187779"/>
                <a:gd name="connsiteY112" fmla="*/ 649099 h 1082547"/>
                <a:gd name="connsiteX113" fmla="*/ 8324365 w 12187779"/>
                <a:gd name="connsiteY113" fmla="*/ 645077 h 1082547"/>
                <a:gd name="connsiteX114" fmla="*/ 8267307 w 12187779"/>
                <a:gd name="connsiteY114" fmla="*/ 639662 h 1082547"/>
                <a:gd name="connsiteX115" fmla="*/ 8210050 w 12187779"/>
                <a:gd name="connsiteY115" fmla="*/ 632973 h 1082547"/>
                <a:gd name="connsiteX116" fmla="*/ 8152594 w 12187779"/>
                <a:gd name="connsiteY116" fmla="*/ 625288 h 1082547"/>
                <a:gd name="connsiteX117" fmla="*/ 8094939 w 12187779"/>
                <a:gd name="connsiteY117" fmla="*/ 616926 h 1082547"/>
                <a:gd name="connsiteX118" fmla="*/ 8037124 w 12187779"/>
                <a:gd name="connsiteY118" fmla="*/ 608167 h 1082547"/>
                <a:gd name="connsiteX119" fmla="*/ 7979150 w 12187779"/>
                <a:gd name="connsiteY119" fmla="*/ 598173 h 1082547"/>
                <a:gd name="connsiteX120" fmla="*/ 7920978 w 12187779"/>
                <a:gd name="connsiteY120" fmla="*/ 583400 h 1082547"/>
                <a:gd name="connsiteX121" fmla="*/ 7862646 w 12187779"/>
                <a:gd name="connsiteY121" fmla="*/ 564129 h 1082547"/>
                <a:gd name="connsiteX122" fmla="*/ 7804194 w 12187779"/>
                <a:gd name="connsiteY122" fmla="*/ 540876 h 1082547"/>
                <a:gd name="connsiteX123" fmla="*/ 7745544 w 12187779"/>
                <a:gd name="connsiteY123" fmla="*/ 514238 h 1082547"/>
                <a:gd name="connsiteX124" fmla="*/ 7686774 w 12187779"/>
                <a:gd name="connsiteY124" fmla="*/ 484773 h 1082547"/>
                <a:gd name="connsiteX125" fmla="*/ 7627844 w 12187779"/>
                <a:gd name="connsiteY125" fmla="*/ 453039 h 1082547"/>
                <a:gd name="connsiteX126" fmla="*/ 7568756 w 12187779"/>
                <a:gd name="connsiteY126" fmla="*/ 419593 h 1082547"/>
                <a:gd name="connsiteX127" fmla="*/ 7509587 w 12187779"/>
                <a:gd name="connsiteY127" fmla="*/ 384872 h 1082547"/>
                <a:gd name="connsiteX128" fmla="*/ 7450260 w 12187779"/>
                <a:gd name="connsiteY128" fmla="*/ 349475 h 1082547"/>
                <a:gd name="connsiteX129" fmla="*/ 7390813 w 12187779"/>
                <a:gd name="connsiteY129" fmla="*/ 313839 h 1082547"/>
                <a:gd name="connsiteX130" fmla="*/ 7331286 w 12187779"/>
                <a:gd name="connsiteY130" fmla="*/ 278441 h 1082547"/>
                <a:gd name="connsiteX131" fmla="*/ 7271601 w 12187779"/>
                <a:gd name="connsiteY131" fmla="*/ 243721 h 1082547"/>
                <a:gd name="connsiteX132" fmla="*/ 7211835 w 12187779"/>
                <a:gd name="connsiteY132" fmla="*/ 210115 h 1082547"/>
                <a:gd name="connsiteX133" fmla="*/ 7151990 w 12187779"/>
                <a:gd name="connsiteY133" fmla="*/ 178022 h 1082547"/>
                <a:gd name="connsiteX134" fmla="*/ 7092025 w 12187779"/>
                <a:gd name="connsiteY134" fmla="*/ 147722 h 1082547"/>
                <a:gd name="connsiteX135" fmla="*/ 7031981 w 12187779"/>
                <a:gd name="connsiteY135" fmla="*/ 119650 h 1082547"/>
                <a:gd name="connsiteX136" fmla="*/ 6971817 w 12187779"/>
                <a:gd name="connsiteY136" fmla="*/ 94048 h 1082547"/>
                <a:gd name="connsiteX137" fmla="*/ 6911614 w 12187779"/>
                <a:gd name="connsiteY137" fmla="*/ 71153 h 1082547"/>
                <a:gd name="connsiteX138" fmla="*/ 6851331 w 12187779"/>
                <a:gd name="connsiteY138" fmla="*/ 51205 h 1082547"/>
                <a:gd name="connsiteX139" fmla="*/ 6791008 w 12187779"/>
                <a:gd name="connsiteY139" fmla="*/ 34402 h 1082547"/>
                <a:gd name="connsiteX140" fmla="*/ 6730566 w 12187779"/>
                <a:gd name="connsiteY140" fmla="*/ 20824 h 1082547"/>
                <a:gd name="connsiteX141" fmla="*/ 6670123 w 12187779"/>
                <a:gd name="connsiteY141" fmla="*/ 10591 h 1082547"/>
                <a:gd name="connsiteX142" fmla="*/ 6609601 w 12187779"/>
                <a:gd name="connsiteY142" fmla="*/ 3703 h 1082547"/>
                <a:gd name="connsiteX143" fmla="*/ 6549000 w 12187779"/>
                <a:gd name="connsiteY143" fmla="*/ 199 h 1082547"/>
                <a:gd name="connsiteX144" fmla="*/ 6488398 w 12187779"/>
                <a:gd name="connsiteY144" fmla="*/ 0 h 1082547"/>
                <a:gd name="connsiteX145" fmla="*/ 6427796 w 12187779"/>
                <a:gd name="connsiteY145" fmla="*/ 2986 h 1082547"/>
                <a:gd name="connsiteX146" fmla="*/ 6367115 w 12187779"/>
                <a:gd name="connsiteY146" fmla="*/ 8959 h 1082547"/>
                <a:gd name="connsiteX147" fmla="*/ 6306434 w 12187779"/>
                <a:gd name="connsiteY147" fmla="*/ 17679 h 1082547"/>
                <a:gd name="connsiteX148" fmla="*/ 6245713 w 12187779"/>
                <a:gd name="connsiteY148" fmla="*/ 28907 h 1082547"/>
                <a:gd name="connsiteX149" fmla="*/ 6184952 w 12187779"/>
                <a:gd name="connsiteY149" fmla="*/ 42246 h 1082547"/>
                <a:gd name="connsiteX150" fmla="*/ 6124230 w 12187779"/>
                <a:gd name="connsiteY150" fmla="*/ 57297 h 1082547"/>
                <a:gd name="connsiteX151" fmla="*/ 6063509 w 12187779"/>
                <a:gd name="connsiteY151" fmla="*/ 79077 h 1082547"/>
                <a:gd name="connsiteX152" fmla="*/ 6002748 w 12187779"/>
                <a:gd name="connsiteY152" fmla="*/ 112603 h 1082547"/>
                <a:gd name="connsiteX153" fmla="*/ 5942027 w 12187779"/>
                <a:gd name="connsiteY153" fmla="*/ 156083 h 1082547"/>
                <a:gd name="connsiteX154" fmla="*/ 5881346 w 12187779"/>
                <a:gd name="connsiteY154" fmla="*/ 207766 h 1082547"/>
                <a:gd name="connsiteX155" fmla="*/ 5820625 w 12187779"/>
                <a:gd name="connsiteY155" fmla="*/ 265899 h 1082547"/>
                <a:gd name="connsiteX156" fmla="*/ 5759984 w 12187779"/>
                <a:gd name="connsiteY156" fmla="*/ 328810 h 1082547"/>
                <a:gd name="connsiteX157" fmla="*/ 5699342 w 12187779"/>
                <a:gd name="connsiteY157" fmla="*/ 395026 h 1082547"/>
                <a:gd name="connsiteX158" fmla="*/ 5638741 w 12187779"/>
                <a:gd name="connsiteY158" fmla="*/ 463073 h 1082547"/>
                <a:gd name="connsiteX159" fmla="*/ 5578179 w 12187779"/>
                <a:gd name="connsiteY159" fmla="*/ 531638 h 1082547"/>
                <a:gd name="connsiteX160" fmla="*/ 5517657 w 12187779"/>
                <a:gd name="connsiteY160" fmla="*/ 599526 h 1082547"/>
                <a:gd name="connsiteX161" fmla="*/ 5457174 w 12187779"/>
                <a:gd name="connsiteY161" fmla="*/ 665663 h 1082547"/>
                <a:gd name="connsiteX162" fmla="*/ 5396772 w 12187779"/>
                <a:gd name="connsiteY162" fmla="*/ 729051 h 1082547"/>
                <a:gd name="connsiteX163" fmla="*/ 5336409 w 12187779"/>
                <a:gd name="connsiteY163" fmla="*/ 788857 h 1082547"/>
                <a:gd name="connsiteX164" fmla="*/ 5276126 w 12187779"/>
                <a:gd name="connsiteY164" fmla="*/ 844362 h 1082547"/>
                <a:gd name="connsiteX165" fmla="*/ 5215923 w 12187779"/>
                <a:gd name="connsiteY165" fmla="*/ 894929 h 1082547"/>
                <a:gd name="connsiteX166" fmla="*/ 5155799 w 12187779"/>
                <a:gd name="connsiteY166" fmla="*/ 940082 h 1082547"/>
                <a:gd name="connsiteX167" fmla="*/ 5095755 w 12187779"/>
                <a:gd name="connsiteY167" fmla="*/ 979421 h 1082547"/>
                <a:gd name="connsiteX168" fmla="*/ 5035790 w 12187779"/>
                <a:gd name="connsiteY168" fmla="*/ 1012629 h 1082547"/>
                <a:gd name="connsiteX169" fmla="*/ 4975905 w 12187779"/>
                <a:gd name="connsiteY169" fmla="*/ 1039466 h 1082547"/>
                <a:gd name="connsiteX170" fmla="*/ 4916140 w 12187779"/>
                <a:gd name="connsiteY170" fmla="*/ 1059892 h 1082547"/>
                <a:gd name="connsiteX171" fmla="*/ 4856493 w 12187779"/>
                <a:gd name="connsiteY171" fmla="*/ 1073788 h 1082547"/>
                <a:gd name="connsiteX172" fmla="*/ 4796927 w 12187779"/>
                <a:gd name="connsiteY172" fmla="*/ 1081313 h 1082547"/>
                <a:gd name="connsiteX173" fmla="*/ 4737480 w 12187779"/>
                <a:gd name="connsiteY173" fmla="*/ 1082548 h 1082547"/>
                <a:gd name="connsiteX174" fmla="*/ 4678193 w 12187779"/>
                <a:gd name="connsiteY174" fmla="*/ 1077770 h 1082547"/>
                <a:gd name="connsiteX175" fmla="*/ 4618985 w 12187779"/>
                <a:gd name="connsiteY175" fmla="*/ 1067218 h 1082547"/>
                <a:gd name="connsiteX176" fmla="*/ 4559936 w 12187779"/>
                <a:gd name="connsiteY176" fmla="*/ 1051291 h 1082547"/>
                <a:gd name="connsiteX177" fmla="*/ 4501007 w 12187779"/>
                <a:gd name="connsiteY177" fmla="*/ 1030387 h 1082547"/>
                <a:gd name="connsiteX178" fmla="*/ 4442236 w 12187779"/>
                <a:gd name="connsiteY178" fmla="*/ 1004984 h 1082547"/>
                <a:gd name="connsiteX179" fmla="*/ 4383586 w 12187779"/>
                <a:gd name="connsiteY179" fmla="*/ 975639 h 1082547"/>
                <a:gd name="connsiteX180" fmla="*/ 4325094 w 12187779"/>
                <a:gd name="connsiteY180" fmla="*/ 942949 h 1082547"/>
                <a:gd name="connsiteX181" fmla="*/ 4266762 w 12187779"/>
                <a:gd name="connsiteY181" fmla="*/ 907512 h 1082547"/>
                <a:gd name="connsiteX182" fmla="*/ 4208629 w 12187779"/>
                <a:gd name="connsiteY182" fmla="*/ 870402 h 1082547"/>
                <a:gd name="connsiteX183" fmla="*/ 4150616 w 12187779"/>
                <a:gd name="connsiteY183" fmla="*/ 837434 h 1082547"/>
                <a:gd name="connsiteX184" fmla="*/ 4092801 w 12187779"/>
                <a:gd name="connsiteY184" fmla="*/ 809880 h 1082547"/>
                <a:gd name="connsiteX185" fmla="*/ 4035186 w 12187779"/>
                <a:gd name="connsiteY185" fmla="*/ 787144 h 1082547"/>
                <a:gd name="connsiteX186" fmla="*/ 3977730 w 12187779"/>
                <a:gd name="connsiteY186" fmla="*/ 768550 h 1082547"/>
                <a:gd name="connsiteX187" fmla="*/ 3920473 w 12187779"/>
                <a:gd name="connsiteY187" fmla="*/ 753499 h 1082547"/>
                <a:gd name="connsiteX188" fmla="*/ 3863375 w 12187779"/>
                <a:gd name="connsiteY188" fmla="*/ 741514 h 1082547"/>
                <a:gd name="connsiteX189" fmla="*/ 3806516 w 12187779"/>
                <a:gd name="connsiteY189" fmla="*/ 731958 h 1082547"/>
                <a:gd name="connsiteX190" fmla="*/ 3749856 w 12187779"/>
                <a:gd name="connsiteY190" fmla="*/ 724472 h 1082547"/>
                <a:gd name="connsiteX191" fmla="*/ 3693435 w 12187779"/>
                <a:gd name="connsiteY191" fmla="*/ 718579 h 1082547"/>
                <a:gd name="connsiteX192" fmla="*/ 3637214 w 12187779"/>
                <a:gd name="connsiteY192" fmla="*/ 713881 h 1082547"/>
                <a:gd name="connsiteX193" fmla="*/ 3581191 w 12187779"/>
                <a:gd name="connsiteY193" fmla="*/ 709939 h 1082547"/>
                <a:gd name="connsiteX194" fmla="*/ 3525407 w 12187779"/>
                <a:gd name="connsiteY194" fmla="*/ 706515 h 1082547"/>
                <a:gd name="connsiteX195" fmla="*/ 3469863 w 12187779"/>
                <a:gd name="connsiteY195" fmla="*/ 703210 h 1082547"/>
                <a:gd name="connsiteX196" fmla="*/ 3414556 w 12187779"/>
                <a:gd name="connsiteY196" fmla="*/ 699746 h 1082547"/>
                <a:gd name="connsiteX197" fmla="*/ 3359489 w 12187779"/>
                <a:gd name="connsiteY197" fmla="*/ 695963 h 1082547"/>
                <a:gd name="connsiteX198" fmla="*/ 3304701 w 12187779"/>
                <a:gd name="connsiteY198" fmla="*/ 691544 h 1082547"/>
                <a:gd name="connsiteX199" fmla="*/ 3250112 w 12187779"/>
                <a:gd name="connsiteY199" fmla="*/ 686328 h 1082547"/>
                <a:gd name="connsiteX200" fmla="*/ 3195841 w 12187779"/>
                <a:gd name="connsiteY200" fmla="*/ 680116 h 1082547"/>
                <a:gd name="connsiteX201" fmla="*/ 3141809 w 12187779"/>
                <a:gd name="connsiteY201" fmla="*/ 672790 h 1082547"/>
                <a:gd name="connsiteX202" fmla="*/ 3088056 w 12187779"/>
                <a:gd name="connsiteY202" fmla="*/ 664189 h 1082547"/>
                <a:gd name="connsiteX203" fmla="*/ 3034542 w 12187779"/>
                <a:gd name="connsiteY203" fmla="*/ 654235 h 1082547"/>
                <a:gd name="connsiteX204" fmla="*/ 2981346 w 12187779"/>
                <a:gd name="connsiteY204" fmla="*/ 642807 h 1082547"/>
                <a:gd name="connsiteX205" fmla="*/ 2928429 w 12187779"/>
                <a:gd name="connsiteY205" fmla="*/ 629867 h 1082547"/>
                <a:gd name="connsiteX206" fmla="*/ 2875791 w 12187779"/>
                <a:gd name="connsiteY206" fmla="*/ 615334 h 1082547"/>
                <a:gd name="connsiteX207" fmla="*/ 2823471 w 12187779"/>
                <a:gd name="connsiteY207" fmla="*/ 599208 h 1082547"/>
                <a:gd name="connsiteX208" fmla="*/ 2771470 w 12187779"/>
                <a:gd name="connsiteY208" fmla="*/ 581449 h 1082547"/>
                <a:gd name="connsiteX209" fmla="*/ 2719748 w 12187779"/>
                <a:gd name="connsiteY209" fmla="*/ 562058 h 1082547"/>
                <a:gd name="connsiteX210" fmla="*/ 2668344 w 12187779"/>
                <a:gd name="connsiteY210" fmla="*/ 541035 h 1082547"/>
                <a:gd name="connsiteX211" fmla="*/ 2617259 w 12187779"/>
                <a:gd name="connsiteY211" fmla="*/ 518459 h 1082547"/>
                <a:gd name="connsiteX212" fmla="*/ 2566492 w 12187779"/>
                <a:gd name="connsiteY212" fmla="*/ 494250 h 1082547"/>
                <a:gd name="connsiteX213" fmla="*/ 2516083 w 12187779"/>
                <a:gd name="connsiteY213" fmla="*/ 468568 h 1082547"/>
                <a:gd name="connsiteX214" fmla="*/ 2465954 w 12187779"/>
                <a:gd name="connsiteY214" fmla="*/ 441413 h 1082547"/>
                <a:gd name="connsiteX215" fmla="*/ 2416222 w 12187779"/>
                <a:gd name="connsiteY215" fmla="*/ 412824 h 1082547"/>
                <a:gd name="connsiteX216" fmla="*/ 2366809 w 12187779"/>
                <a:gd name="connsiteY216" fmla="*/ 382881 h 1082547"/>
                <a:gd name="connsiteX217" fmla="*/ 2317754 w 12187779"/>
                <a:gd name="connsiteY217" fmla="*/ 351744 h 1082547"/>
                <a:gd name="connsiteX218" fmla="*/ 2269058 w 12187779"/>
                <a:gd name="connsiteY218" fmla="*/ 321006 h 1082547"/>
                <a:gd name="connsiteX219" fmla="*/ 2220720 w 12187779"/>
                <a:gd name="connsiteY219" fmla="*/ 291501 h 1082547"/>
                <a:gd name="connsiteX220" fmla="*/ 2172740 w 12187779"/>
                <a:gd name="connsiteY220" fmla="*/ 263470 h 1082547"/>
                <a:gd name="connsiteX221" fmla="*/ 2125159 w 12187779"/>
                <a:gd name="connsiteY221" fmla="*/ 237031 h 1082547"/>
                <a:gd name="connsiteX222" fmla="*/ 2077936 w 12187779"/>
                <a:gd name="connsiteY222" fmla="*/ 212424 h 1082547"/>
                <a:gd name="connsiteX223" fmla="*/ 2031111 w 12187779"/>
                <a:gd name="connsiteY223" fmla="*/ 189689 h 1082547"/>
                <a:gd name="connsiteX224" fmla="*/ 1984644 w 12187779"/>
                <a:gd name="connsiteY224" fmla="*/ 168984 h 1082547"/>
                <a:gd name="connsiteX225" fmla="*/ 1938616 w 12187779"/>
                <a:gd name="connsiteY225" fmla="*/ 150310 h 1082547"/>
                <a:gd name="connsiteX226" fmla="*/ 1892945 w 12187779"/>
                <a:gd name="connsiteY226" fmla="*/ 133746 h 1082547"/>
                <a:gd name="connsiteX227" fmla="*/ 1847713 w 12187779"/>
                <a:gd name="connsiteY227" fmla="*/ 119252 h 1082547"/>
                <a:gd name="connsiteX228" fmla="*/ 1802879 w 12187779"/>
                <a:gd name="connsiteY228" fmla="*/ 106869 h 1082547"/>
                <a:gd name="connsiteX229" fmla="*/ 1758443 w 12187779"/>
                <a:gd name="connsiteY229" fmla="*/ 96517 h 1082547"/>
                <a:gd name="connsiteX230" fmla="*/ 1714445 w 12187779"/>
                <a:gd name="connsiteY230" fmla="*/ 88195 h 1082547"/>
                <a:gd name="connsiteX231" fmla="*/ 1670885 w 12187779"/>
                <a:gd name="connsiteY231" fmla="*/ 81784 h 1082547"/>
                <a:gd name="connsiteX232" fmla="*/ 1627724 w 12187779"/>
                <a:gd name="connsiteY232" fmla="*/ 77245 h 1082547"/>
                <a:gd name="connsiteX233" fmla="*/ 1585000 w 12187779"/>
                <a:gd name="connsiteY233" fmla="*/ 74458 h 1082547"/>
                <a:gd name="connsiteX234" fmla="*/ 1542754 w 12187779"/>
                <a:gd name="connsiteY234" fmla="*/ 73383 h 1082547"/>
                <a:gd name="connsiteX235" fmla="*/ 1500946 w 12187779"/>
                <a:gd name="connsiteY235" fmla="*/ 73861 h 1082547"/>
                <a:gd name="connsiteX236" fmla="*/ 1459576 w 12187779"/>
                <a:gd name="connsiteY236" fmla="*/ 75772 h 1082547"/>
                <a:gd name="connsiteX237" fmla="*/ 1418684 w 12187779"/>
                <a:gd name="connsiteY237" fmla="*/ 79077 h 1082547"/>
                <a:gd name="connsiteX238" fmla="*/ 1378230 w 12187779"/>
                <a:gd name="connsiteY238" fmla="*/ 83536 h 1082547"/>
                <a:gd name="connsiteX239" fmla="*/ 1338253 w 12187779"/>
                <a:gd name="connsiteY239" fmla="*/ 89111 h 1082547"/>
                <a:gd name="connsiteX240" fmla="*/ 1298755 w 12187779"/>
                <a:gd name="connsiteY240" fmla="*/ 95681 h 1082547"/>
                <a:gd name="connsiteX241" fmla="*/ 1259734 w 12187779"/>
                <a:gd name="connsiteY241" fmla="*/ 103087 h 1082547"/>
                <a:gd name="connsiteX242" fmla="*/ 1221231 w 12187779"/>
                <a:gd name="connsiteY242" fmla="*/ 111169 h 1082547"/>
                <a:gd name="connsiteX243" fmla="*/ 1183205 w 12187779"/>
                <a:gd name="connsiteY243" fmla="*/ 119889 h 1082547"/>
                <a:gd name="connsiteX244" fmla="*/ 1145618 w 12187779"/>
                <a:gd name="connsiteY244" fmla="*/ 129087 h 1082547"/>
                <a:gd name="connsiteX245" fmla="*/ 1108588 w 12187779"/>
                <a:gd name="connsiteY245" fmla="*/ 138603 h 1082547"/>
                <a:gd name="connsiteX246" fmla="*/ 1072076 w 12187779"/>
                <a:gd name="connsiteY246" fmla="*/ 148398 h 1082547"/>
                <a:gd name="connsiteX247" fmla="*/ 1036041 w 12187779"/>
                <a:gd name="connsiteY247" fmla="*/ 158313 h 1082547"/>
                <a:gd name="connsiteX248" fmla="*/ 1000524 w 12187779"/>
                <a:gd name="connsiteY248" fmla="*/ 168227 h 1082547"/>
                <a:gd name="connsiteX249" fmla="*/ 965525 w 12187779"/>
                <a:gd name="connsiteY249" fmla="*/ 178102 h 1082547"/>
                <a:gd name="connsiteX250" fmla="*/ 931083 w 12187779"/>
                <a:gd name="connsiteY250" fmla="*/ 187817 h 1082547"/>
                <a:gd name="connsiteX251" fmla="*/ 897159 w 12187779"/>
                <a:gd name="connsiteY251" fmla="*/ 197254 h 1082547"/>
                <a:gd name="connsiteX252" fmla="*/ 863793 w 12187779"/>
                <a:gd name="connsiteY252" fmla="*/ 206372 h 1082547"/>
                <a:gd name="connsiteX253" fmla="*/ 830943 w 12187779"/>
                <a:gd name="connsiteY253" fmla="*/ 215052 h 1082547"/>
                <a:gd name="connsiteX254" fmla="*/ 798652 w 12187779"/>
                <a:gd name="connsiteY254" fmla="*/ 223255 h 1082547"/>
                <a:gd name="connsiteX255" fmla="*/ 766917 w 12187779"/>
                <a:gd name="connsiteY255" fmla="*/ 230939 h 1082547"/>
                <a:gd name="connsiteX256" fmla="*/ 735741 w 12187779"/>
                <a:gd name="connsiteY256" fmla="*/ 238027 h 1082547"/>
                <a:gd name="connsiteX257" fmla="*/ 705121 w 12187779"/>
                <a:gd name="connsiteY257" fmla="*/ 244477 h 1082547"/>
                <a:gd name="connsiteX258" fmla="*/ 675099 w 12187779"/>
                <a:gd name="connsiteY258" fmla="*/ 250251 h 1082547"/>
                <a:gd name="connsiteX259" fmla="*/ 645635 w 12187779"/>
                <a:gd name="connsiteY259" fmla="*/ 255307 h 1082547"/>
                <a:gd name="connsiteX260" fmla="*/ 616767 w 12187779"/>
                <a:gd name="connsiteY260" fmla="*/ 259608 h 1082547"/>
                <a:gd name="connsiteX261" fmla="*/ 588497 w 12187779"/>
                <a:gd name="connsiteY261" fmla="*/ 263151 h 1082547"/>
                <a:gd name="connsiteX262" fmla="*/ 560784 w 12187779"/>
                <a:gd name="connsiteY262" fmla="*/ 265939 h 1082547"/>
                <a:gd name="connsiteX263" fmla="*/ 533669 w 12187779"/>
                <a:gd name="connsiteY263" fmla="*/ 267929 h 1082547"/>
                <a:gd name="connsiteX264" fmla="*/ 507190 w 12187779"/>
                <a:gd name="connsiteY264" fmla="*/ 269124 h 1082547"/>
                <a:gd name="connsiteX265" fmla="*/ 481309 w 12187779"/>
                <a:gd name="connsiteY265" fmla="*/ 269562 h 1082547"/>
                <a:gd name="connsiteX266" fmla="*/ 456025 w 12187779"/>
                <a:gd name="connsiteY266" fmla="*/ 269243 h 1082547"/>
                <a:gd name="connsiteX267" fmla="*/ 431379 w 12187779"/>
                <a:gd name="connsiteY267" fmla="*/ 268168 h 1082547"/>
                <a:gd name="connsiteX268" fmla="*/ 407329 w 12187779"/>
                <a:gd name="connsiteY268" fmla="*/ 266576 h 1082547"/>
                <a:gd name="connsiteX269" fmla="*/ 383956 w 12187779"/>
                <a:gd name="connsiteY269" fmla="*/ 264704 h 1082547"/>
                <a:gd name="connsiteX270" fmla="*/ 361181 w 12187779"/>
                <a:gd name="connsiteY270" fmla="*/ 262634 h 1082547"/>
                <a:gd name="connsiteX271" fmla="*/ 339043 w 12187779"/>
                <a:gd name="connsiteY271" fmla="*/ 260324 h 1082547"/>
                <a:gd name="connsiteX272" fmla="*/ 317581 w 12187779"/>
                <a:gd name="connsiteY272" fmla="*/ 257896 h 1082547"/>
                <a:gd name="connsiteX273" fmla="*/ 296757 w 12187779"/>
                <a:gd name="connsiteY273" fmla="*/ 255307 h 1082547"/>
                <a:gd name="connsiteX274" fmla="*/ 276570 w 12187779"/>
                <a:gd name="connsiteY274" fmla="*/ 252640 h 1082547"/>
                <a:gd name="connsiteX275" fmla="*/ 257099 w 12187779"/>
                <a:gd name="connsiteY275" fmla="*/ 249932 h 1082547"/>
                <a:gd name="connsiteX276" fmla="*/ 238226 w 12187779"/>
                <a:gd name="connsiteY276" fmla="*/ 247185 h 1082547"/>
                <a:gd name="connsiteX277" fmla="*/ 220069 w 12187779"/>
                <a:gd name="connsiteY277" fmla="*/ 244397 h 1082547"/>
                <a:gd name="connsiteX278" fmla="*/ 202589 w 12187779"/>
                <a:gd name="connsiteY278" fmla="*/ 241610 h 1082547"/>
                <a:gd name="connsiteX279" fmla="*/ 185787 w 12187779"/>
                <a:gd name="connsiteY279" fmla="*/ 238903 h 1082547"/>
                <a:gd name="connsiteX280" fmla="*/ 169701 w 12187779"/>
                <a:gd name="connsiteY280" fmla="*/ 236195 h 1082547"/>
                <a:gd name="connsiteX281" fmla="*/ 154251 w 12187779"/>
                <a:gd name="connsiteY281" fmla="*/ 233567 h 1082547"/>
                <a:gd name="connsiteX282" fmla="*/ 139519 w 12187779"/>
                <a:gd name="connsiteY282" fmla="*/ 230979 h 1082547"/>
                <a:gd name="connsiteX283" fmla="*/ 125543 w 12187779"/>
                <a:gd name="connsiteY283" fmla="*/ 228510 h 1082547"/>
                <a:gd name="connsiteX284" fmla="*/ 112205 w 12187779"/>
                <a:gd name="connsiteY284" fmla="*/ 226082 h 1082547"/>
                <a:gd name="connsiteX285" fmla="*/ 99622 w 12187779"/>
                <a:gd name="connsiteY285" fmla="*/ 223812 h 1082547"/>
                <a:gd name="connsiteX286" fmla="*/ 87757 w 12187779"/>
                <a:gd name="connsiteY286" fmla="*/ 221622 h 1082547"/>
                <a:gd name="connsiteX287" fmla="*/ 76608 w 12187779"/>
                <a:gd name="connsiteY287" fmla="*/ 219552 h 1082547"/>
                <a:gd name="connsiteX288" fmla="*/ 66216 w 12187779"/>
                <a:gd name="connsiteY288" fmla="*/ 217601 h 1082547"/>
                <a:gd name="connsiteX289" fmla="*/ 56540 w 12187779"/>
                <a:gd name="connsiteY289" fmla="*/ 215769 h 1082547"/>
                <a:gd name="connsiteX290" fmla="*/ 47621 w 12187779"/>
                <a:gd name="connsiteY290" fmla="*/ 214057 h 1082547"/>
                <a:gd name="connsiteX291" fmla="*/ 39459 w 12187779"/>
                <a:gd name="connsiteY291" fmla="*/ 212504 h 1082547"/>
                <a:gd name="connsiteX292" fmla="*/ 32013 w 12187779"/>
                <a:gd name="connsiteY292" fmla="*/ 211071 h 1082547"/>
                <a:gd name="connsiteX293" fmla="*/ 25364 w 12187779"/>
                <a:gd name="connsiteY293" fmla="*/ 209796 h 1082547"/>
                <a:gd name="connsiteX294" fmla="*/ 19431 w 12187779"/>
                <a:gd name="connsiteY294" fmla="*/ 208681 h 1082547"/>
                <a:gd name="connsiteX295" fmla="*/ 14334 w 12187779"/>
                <a:gd name="connsiteY295" fmla="*/ 207686 h 1082547"/>
                <a:gd name="connsiteX296" fmla="*/ 9954 w 12187779"/>
                <a:gd name="connsiteY296" fmla="*/ 206850 h 1082547"/>
                <a:gd name="connsiteX297" fmla="*/ 6371 w 12187779"/>
                <a:gd name="connsiteY297" fmla="*/ 206133 h 1082547"/>
                <a:gd name="connsiteX298" fmla="*/ 3584 w 12187779"/>
                <a:gd name="connsiteY298" fmla="*/ 205616 h 1082547"/>
                <a:gd name="connsiteX299" fmla="*/ 1593 w 12187779"/>
                <a:gd name="connsiteY299" fmla="*/ 205217 h 1082547"/>
                <a:gd name="connsiteX300" fmla="*/ 398 w 12187779"/>
                <a:gd name="connsiteY300" fmla="*/ 204979 h 1082547"/>
                <a:gd name="connsiteX301" fmla="*/ 0 w 12187779"/>
                <a:gd name="connsiteY301" fmla="*/ 204899 h 108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082547">
                  <a:moveTo>
                    <a:pt x="12187780" y="290824"/>
                  </a:moveTo>
                  <a:lnTo>
                    <a:pt x="12187381" y="290784"/>
                  </a:lnTo>
                  <a:lnTo>
                    <a:pt x="12186226" y="290665"/>
                  </a:lnTo>
                  <a:lnTo>
                    <a:pt x="12184116" y="290386"/>
                  </a:lnTo>
                  <a:lnTo>
                    <a:pt x="12181369" y="290068"/>
                  </a:lnTo>
                  <a:lnTo>
                    <a:pt x="12177825" y="289590"/>
                  </a:lnTo>
                  <a:lnTo>
                    <a:pt x="12173365" y="289072"/>
                  </a:lnTo>
                  <a:lnTo>
                    <a:pt x="12168269" y="288395"/>
                  </a:lnTo>
                  <a:lnTo>
                    <a:pt x="12162376" y="287679"/>
                  </a:lnTo>
                  <a:lnTo>
                    <a:pt x="12155687" y="286843"/>
                  </a:lnTo>
                  <a:lnTo>
                    <a:pt x="12148360" y="285887"/>
                  </a:lnTo>
                  <a:lnTo>
                    <a:pt x="12140079" y="284852"/>
                  </a:lnTo>
                  <a:lnTo>
                    <a:pt x="12131200" y="283697"/>
                  </a:lnTo>
                  <a:lnTo>
                    <a:pt x="12121484" y="282502"/>
                  </a:lnTo>
                  <a:lnTo>
                    <a:pt x="12111132" y="281149"/>
                  </a:lnTo>
                  <a:lnTo>
                    <a:pt x="12100023" y="279755"/>
                  </a:lnTo>
                  <a:lnTo>
                    <a:pt x="12088077" y="278242"/>
                  </a:lnTo>
                  <a:lnTo>
                    <a:pt x="12075496" y="276689"/>
                  </a:lnTo>
                  <a:lnTo>
                    <a:pt x="12062276" y="275017"/>
                  </a:lnTo>
                  <a:lnTo>
                    <a:pt x="12048260" y="273305"/>
                  </a:lnTo>
                  <a:lnTo>
                    <a:pt x="12033448" y="271473"/>
                  </a:lnTo>
                  <a:lnTo>
                    <a:pt x="12018119" y="269641"/>
                  </a:lnTo>
                  <a:lnTo>
                    <a:pt x="12001992" y="267770"/>
                  </a:lnTo>
                  <a:lnTo>
                    <a:pt x="11985110" y="265819"/>
                  </a:lnTo>
                  <a:lnTo>
                    <a:pt x="11967671" y="263868"/>
                  </a:lnTo>
                  <a:lnTo>
                    <a:pt x="11949474" y="261957"/>
                  </a:lnTo>
                  <a:lnTo>
                    <a:pt x="11930601" y="260006"/>
                  </a:lnTo>
                  <a:lnTo>
                    <a:pt x="11911210" y="258134"/>
                  </a:lnTo>
                  <a:lnTo>
                    <a:pt x="11891023" y="256303"/>
                  </a:lnTo>
                  <a:lnTo>
                    <a:pt x="11870198" y="254591"/>
                  </a:lnTo>
                  <a:lnTo>
                    <a:pt x="11848736" y="252998"/>
                  </a:lnTo>
                  <a:lnTo>
                    <a:pt x="11826599" y="251565"/>
                  </a:lnTo>
                  <a:lnTo>
                    <a:pt x="11803783" y="250330"/>
                  </a:lnTo>
                  <a:lnTo>
                    <a:pt x="11780450" y="249016"/>
                  </a:lnTo>
                  <a:lnTo>
                    <a:pt x="11756361" y="247463"/>
                  </a:lnTo>
                  <a:lnTo>
                    <a:pt x="11731714" y="245632"/>
                  </a:lnTo>
                  <a:lnTo>
                    <a:pt x="11706430" y="243601"/>
                  </a:lnTo>
                  <a:lnTo>
                    <a:pt x="11680509" y="241292"/>
                  </a:lnTo>
                  <a:lnTo>
                    <a:pt x="11654031" y="238743"/>
                  </a:lnTo>
                  <a:lnTo>
                    <a:pt x="11626915" y="235996"/>
                  </a:lnTo>
                  <a:lnTo>
                    <a:pt x="11599283" y="233010"/>
                  </a:lnTo>
                  <a:lnTo>
                    <a:pt x="11570972" y="229785"/>
                  </a:lnTo>
                  <a:lnTo>
                    <a:pt x="11542145" y="226400"/>
                  </a:lnTo>
                  <a:lnTo>
                    <a:pt x="11512680" y="222817"/>
                  </a:lnTo>
                  <a:lnTo>
                    <a:pt x="11482658" y="219034"/>
                  </a:lnTo>
                  <a:lnTo>
                    <a:pt x="11451999" y="215132"/>
                  </a:lnTo>
                  <a:lnTo>
                    <a:pt x="11420822" y="211110"/>
                  </a:lnTo>
                  <a:lnTo>
                    <a:pt x="11389128" y="207009"/>
                  </a:lnTo>
                  <a:lnTo>
                    <a:pt x="11356757" y="202789"/>
                  </a:lnTo>
                  <a:lnTo>
                    <a:pt x="11324026" y="198568"/>
                  </a:lnTo>
                  <a:lnTo>
                    <a:pt x="11290580" y="194308"/>
                  </a:lnTo>
                  <a:lnTo>
                    <a:pt x="11256656" y="190087"/>
                  </a:lnTo>
                  <a:lnTo>
                    <a:pt x="11222215" y="185946"/>
                  </a:lnTo>
                  <a:lnTo>
                    <a:pt x="11187215" y="181845"/>
                  </a:lnTo>
                  <a:lnTo>
                    <a:pt x="11151739" y="177903"/>
                  </a:lnTo>
                  <a:lnTo>
                    <a:pt x="11115704" y="174160"/>
                  </a:lnTo>
                  <a:lnTo>
                    <a:pt x="11079151" y="170576"/>
                  </a:lnTo>
                  <a:lnTo>
                    <a:pt x="11042082" y="167272"/>
                  </a:lnTo>
                  <a:lnTo>
                    <a:pt x="11004574" y="164285"/>
                  </a:lnTo>
                  <a:lnTo>
                    <a:pt x="10966469" y="161618"/>
                  </a:lnTo>
                  <a:lnTo>
                    <a:pt x="10927966" y="159308"/>
                  </a:lnTo>
                  <a:lnTo>
                    <a:pt x="10889024" y="157437"/>
                  </a:lnTo>
                  <a:lnTo>
                    <a:pt x="10849486" y="156004"/>
                  </a:lnTo>
                  <a:lnTo>
                    <a:pt x="10809510" y="155088"/>
                  </a:lnTo>
                  <a:lnTo>
                    <a:pt x="10769016" y="154690"/>
                  </a:lnTo>
                  <a:lnTo>
                    <a:pt x="10728164" y="154849"/>
                  </a:lnTo>
                  <a:lnTo>
                    <a:pt x="10686754" y="155645"/>
                  </a:lnTo>
                  <a:lnTo>
                    <a:pt x="10644946" y="156999"/>
                  </a:lnTo>
                  <a:lnTo>
                    <a:pt x="10602780" y="159030"/>
                  </a:lnTo>
                  <a:lnTo>
                    <a:pt x="10560056" y="161697"/>
                  </a:lnTo>
                  <a:lnTo>
                    <a:pt x="10516814" y="165042"/>
                  </a:lnTo>
                  <a:lnTo>
                    <a:pt x="10473334" y="169024"/>
                  </a:lnTo>
                  <a:lnTo>
                    <a:pt x="10429296" y="173682"/>
                  </a:lnTo>
                  <a:lnTo>
                    <a:pt x="10384900" y="179018"/>
                  </a:lnTo>
                  <a:lnTo>
                    <a:pt x="10340106" y="184951"/>
                  </a:lnTo>
                  <a:lnTo>
                    <a:pt x="10294754" y="191441"/>
                  </a:lnTo>
                  <a:lnTo>
                    <a:pt x="10249164" y="198528"/>
                  </a:lnTo>
                  <a:lnTo>
                    <a:pt x="10203056" y="206054"/>
                  </a:lnTo>
                  <a:lnTo>
                    <a:pt x="10156668" y="213977"/>
                  </a:lnTo>
                  <a:lnTo>
                    <a:pt x="10109764" y="222259"/>
                  </a:lnTo>
                  <a:lnTo>
                    <a:pt x="10062621" y="230740"/>
                  </a:lnTo>
                  <a:lnTo>
                    <a:pt x="10015039" y="239301"/>
                  </a:lnTo>
                  <a:lnTo>
                    <a:pt x="9967100" y="247862"/>
                  </a:lnTo>
                  <a:lnTo>
                    <a:pt x="9918761" y="256183"/>
                  </a:lnTo>
                  <a:lnTo>
                    <a:pt x="9869985" y="265222"/>
                  </a:lnTo>
                  <a:lnTo>
                    <a:pt x="9820930" y="276410"/>
                  </a:lnTo>
                  <a:lnTo>
                    <a:pt x="9771518" y="289550"/>
                  </a:lnTo>
                  <a:lnTo>
                    <a:pt x="9721786" y="304442"/>
                  </a:lnTo>
                  <a:lnTo>
                    <a:pt x="9671696" y="320926"/>
                  </a:lnTo>
                  <a:lnTo>
                    <a:pt x="9621248" y="338684"/>
                  </a:lnTo>
                  <a:lnTo>
                    <a:pt x="9570481" y="357558"/>
                  </a:lnTo>
                  <a:lnTo>
                    <a:pt x="9519395" y="377347"/>
                  </a:lnTo>
                  <a:lnTo>
                    <a:pt x="9467992" y="397773"/>
                  </a:lnTo>
                  <a:lnTo>
                    <a:pt x="9416309" y="418637"/>
                  </a:lnTo>
                  <a:lnTo>
                    <a:pt x="9364268" y="439700"/>
                  </a:lnTo>
                  <a:lnTo>
                    <a:pt x="9311949" y="460764"/>
                  </a:lnTo>
                  <a:lnTo>
                    <a:pt x="9259311" y="481588"/>
                  </a:lnTo>
                  <a:lnTo>
                    <a:pt x="9206394" y="501974"/>
                  </a:lnTo>
                  <a:lnTo>
                    <a:pt x="9153198" y="521724"/>
                  </a:lnTo>
                  <a:lnTo>
                    <a:pt x="9099723" y="540637"/>
                  </a:lnTo>
                  <a:lnTo>
                    <a:pt x="9045970" y="558554"/>
                  </a:lnTo>
                  <a:lnTo>
                    <a:pt x="8991898" y="575238"/>
                  </a:lnTo>
                  <a:lnTo>
                    <a:pt x="8937628" y="590607"/>
                  </a:lnTo>
                  <a:lnTo>
                    <a:pt x="8883079" y="604464"/>
                  </a:lnTo>
                  <a:lnTo>
                    <a:pt x="8828251" y="616727"/>
                  </a:lnTo>
                  <a:lnTo>
                    <a:pt x="8773183" y="627279"/>
                  </a:lnTo>
                  <a:lnTo>
                    <a:pt x="8717878" y="635999"/>
                  </a:lnTo>
                  <a:lnTo>
                    <a:pt x="8662332" y="642887"/>
                  </a:lnTo>
                  <a:lnTo>
                    <a:pt x="8606548" y="647864"/>
                  </a:lnTo>
                  <a:lnTo>
                    <a:pt x="8550566" y="650930"/>
                  </a:lnTo>
                  <a:lnTo>
                    <a:pt x="8494304" y="652085"/>
                  </a:lnTo>
                  <a:lnTo>
                    <a:pt x="8437883" y="651448"/>
                  </a:lnTo>
                  <a:lnTo>
                    <a:pt x="8381224" y="649099"/>
                  </a:lnTo>
                  <a:lnTo>
                    <a:pt x="8324365" y="645077"/>
                  </a:lnTo>
                  <a:lnTo>
                    <a:pt x="8267307" y="639662"/>
                  </a:lnTo>
                  <a:lnTo>
                    <a:pt x="8210050" y="632973"/>
                  </a:lnTo>
                  <a:lnTo>
                    <a:pt x="8152594" y="625288"/>
                  </a:lnTo>
                  <a:lnTo>
                    <a:pt x="8094939" y="616926"/>
                  </a:lnTo>
                  <a:lnTo>
                    <a:pt x="8037124" y="608167"/>
                  </a:lnTo>
                  <a:lnTo>
                    <a:pt x="7979150" y="598173"/>
                  </a:lnTo>
                  <a:lnTo>
                    <a:pt x="7920978" y="583400"/>
                  </a:lnTo>
                  <a:lnTo>
                    <a:pt x="7862646" y="564129"/>
                  </a:lnTo>
                  <a:lnTo>
                    <a:pt x="7804194" y="540876"/>
                  </a:lnTo>
                  <a:lnTo>
                    <a:pt x="7745544" y="514238"/>
                  </a:lnTo>
                  <a:lnTo>
                    <a:pt x="7686774" y="484773"/>
                  </a:lnTo>
                  <a:lnTo>
                    <a:pt x="7627844" y="453039"/>
                  </a:lnTo>
                  <a:lnTo>
                    <a:pt x="7568756" y="419593"/>
                  </a:lnTo>
                  <a:lnTo>
                    <a:pt x="7509587" y="384872"/>
                  </a:lnTo>
                  <a:lnTo>
                    <a:pt x="7450260" y="349475"/>
                  </a:lnTo>
                  <a:lnTo>
                    <a:pt x="7390813" y="313839"/>
                  </a:lnTo>
                  <a:lnTo>
                    <a:pt x="7331286" y="278441"/>
                  </a:lnTo>
                  <a:lnTo>
                    <a:pt x="7271601" y="243721"/>
                  </a:lnTo>
                  <a:lnTo>
                    <a:pt x="7211835" y="210115"/>
                  </a:lnTo>
                  <a:lnTo>
                    <a:pt x="7151990" y="178022"/>
                  </a:lnTo>
                  <a:lnTo>
                    <a:pt x="7092025" y="147722"/>
                  </a:lnTo>
                  <a:lnTo>
                    <a:pt x="7031981" y="119650"/>
                  </a:lnTo>
                  <a:lnTo>
                    <a:pt x="6971817" y="94048"/>
                  </a:lnTo>
                  <a:lnTo>
                    <a:pt x="6911614" y="71153"/>
                  </a:lnTo>
                  <a:lnTo>
                    <a:pt x="6851331" y="51205"/>
                  </a:lnTo>
                  <a:lnTo>
                    <a:pt x="6791008" y="34402"/>
                  </a:lnTo>
                  <a:lnTo>
                    <a:pt x="6730566" y="20824"/>
                  </a:lnTo>
                  <a:lnTo>
                    <a:pt x="6670123" y="10591"/>
                  </a:lnTo>
                  <a:lnTo>
                    <a:pt x="6609601" y="3703"/>
                  </a:lnTo>
                  <a:lnTo>
                    <a:pt x="6549000" y="199"/>
                  </a:lnTo>
                  <a:lnTo>
                    <a:pt x="6488398" y="0"/>
                  </a:lnTo>
                  <a:lnTo>
                    <a:pt x="6427796" y="2986"/>
                  </a:lnTo>
                  <a:lnTo>
                    <a:pt x="6367115" y="8959"/>
                  </a:lnTo>
                  <a:lnTo>
                    <a:pt x="6306434" y="17679"/>
                  </a:lnTo>
                  <a:lnTo>
                    <a:pt x="6245713" y="28907"/>
                  </a:lnTo>
                  <a:lnTo>
                    <a:pt x="6184952" y="42246"/>
                  </a:lnTo>
                  <a:lnTo>
                    <a:pt x="6124230" y="57297"/>
                  </a:lnTo>
                  <a:lnTo>
                    <a:pt x="6063509" y="79077"/>
                  </a:lnTo>
                  <a:lnTo>
                    <a:pt x="6002748" y="112603"/>
                  </a:lnTo>
                  <a:lnTo>
                    <a:pt x="5942027" y="156083"/>
                  </a:lnTo>
                  <a:lnTo>
                    <a:pt x="5881346" y="207766"/>
                  </a:lnTo>
                  <a:lnTo>
                    <a:pt x="5820625" y="265899"/>
                  </a:lnTo>
                  <a:lnTo>
                    <a:pt x="5759984" y="328810"/>
                  </a:lnTo>
                  <a:lnTo>
                    <a:pt x="5699342" y="395026"/>
                  </a:lnTo>
                  <a:lnTo>
                    <a:pt x="5638741" y="463073"/>
                  </a:lnTo>
                  <a:lnTo>
                    <a:pt x="5578179" y="531638"/>
                  </a:lnTo>
                  <a:lnTo>
                    <a:pt x="5517657" y="599526"/>
                  </a:lnTo>
                  <a:lnTo>
                    <a:pt x="5457174" y="665663"/>
                  </a:lnTo>
                  <a:lnTo>
                    <a:pt x="5396772" y="729051"/>
                  </a:lnTo>
                  <a:lnTo>
                    <a:pt x="5336409" y="788857"/>
                  </a:lnTo>
                  <a:lnTo>
                    <a:pt x="5276126" y="844362"/>
                  </a:lnTo>
                  <a:lnTo>
                    <a:pt x="5215923" y="894929"/>
                  </a:lnTo>
                  <a:lnTo>
                    <a:pt x="5155799" y="940082"/>
                  </a:lnTo>
                  <a:lnTo>
                    <a:pt x="5095755" y="979421"/>
                  </a:lnTo>
                  <a:lnTo>
                    <a:pt x="5035790" y="1012629"/>
                  </a:lnTo>
                  <a:lnTo>
                    <a:pt x="4975905" y="1039466"/>
                  </a:lnTo>
                  <a:lnTo>
                    <a:pt x="4916140" y="1059892"/>
                  </a:lnTo>
                  <a:lnTo>
                    <a:pt x="4856493" y="1073788"/>
                  </a:lnTo>
                  <a:lnTo>
                    <a:pt x="4796927" y="1081313"/>
                  </a:lnTo>
                  <a:lnTo>
                    <a:pt x="4737480" y="1082548"/>
                  </a:lnTo>
                  <a:lnTo>
                    <a:pt x="4678193" y="1077770"/>
                  </a:lnTo>
                  <a:lnTo>
                    <a:pt x="4618985" y="1067218"/>
                  </a:lnTo>
                  <a:lnTo>
                    <a:pt x="4559936" y="1051291"/>
                  </a:lnTo>
                  <a:lnTo>
                    <a:pt x="4501007" y="1030387"/>
                  </a:lnTo>
                  <a:lnTo>
                    <a:pt x="4442236" y="1004984"/>
                  </a:lnTo>
                  <a:lnTo>
                    <a:pt x="4383586" y="975639"/>
                  </a:lnTo>
                  <a:lnTo>
                    <a:pt x="4325094" y="942949"/>
                  </a:lnTo>
                  <a:lnTo>
                    <a:pt x="4266762" y="907512"/>
                  </a:lnTo>
                  <a:lnTo>
                    <a:pt x="4208629" y="870402"/>
                  </a:lnTo>
                  <a:lnTo>
                    <a:pt x="4150616" y="837434"/>
                  </a:lnTo>
                  <a:lnTo>
                    <a:pt x="4092801" y="809880"/>
                  </a:lnTo>
                  <a:lnTo>
                    <a:pt x="4035186" y="787144"/>
                  </a:lnTo>
                  <a:lnTo>
                    <a:pt x="3977730" y="768550"/>
                  </a:lnTo>
                  <a:lnTo>
                    <a:pt x="3920473" y="753499"/>
                  </a:lnTo>
                  <a:lnTo>
                    <a:pt x="3863375" y="741514"/>
                  </a:lnTo>
                  <a:lnTo>
                    <a:pt x="3806516" y="731958"/>
                  </a:lnTo>
                  <a:lnTo>
                    <a:pt x="3749856" y="724472"/>
                  </a:lnTo>
                  <a:lnTo>
                    <a:pt x="3693435" y="718579"/>
                  </a:lnTo>
                  <a:lnTo>
                    <a:pt x="3637214" y="713881"/>
                  </a:lnTo>
                  <a:lnTo>
                    <a:pt x="3581191" y="709939"/>
                  </a:lnTo>
                  <a:lnTo>
                    <a:pt x="3525407" y="706515"/>
                  </a:lnTo>
                  <a:lnTo>
                    <a:pt x="3469863" y="703210"/>
                  </a:lnTo>
                  <a:lnTo>
                    <a:pt x="3414556" y="699746"/>
                  </a:lnTo>
                  <a:lnTo>
                    <a:pt x="3359489" y="695963"/>
                  </a:lnTo>
                  <a:lnTo>
                    <a:pt x="3304701" y="691544"/>
                  </a:lnTo>
                  <a:lnTo>
                    <a:pt x="3250112" y="686328"/>
                  </a:lnTo>
                  <a:lnTo>
                    <a:pt x="3195841" y="680116"/>
                  </a:lnTo>
                  <a:lnTo>
                    <a:pt x="3141809" y="672790"/>
                  </a:lnTo>
                  <a:lnTo>
                    <a:pt x="3088056" y="664189"/>
                  </a:lnTo>
                  <a:lnTo>
                    <a:pt x="3034542" y="654235"/>
                  </a:lnTo>
                  <a:lnTo>
                    <a:pt x="2981346" y="642807"/>
                  </a:lnTo>
                  <a:lnTo>
                    <a:pt x="2928429" y="629867"/>
                  </a:lnTo>
                  <a:lnTo>
                    <a:pt x="2875791" y="615334"/>
                  </a:lnTo>
                  <a:lnTo>
                    <a:pt x="2823471" y="599208"/>
                  </a:lnTo>
                  <a:lnTo>
                    <a:pt x="2771470" y="581449"/>
                  </a:lnTo>
                  <a:lnTo>
                    <a:pt x="2719748" y="562058"/>
                  </a:lnTo>
                  <a:lnTo>
                    <a:pt x="2668344" y="541035"/>
                  </a:lnTo>
                  <a:lnTo>
                    <a:pt x="2617259" y="518459"/>
                  </a:lnTo>
                  <a:lnTo>
                    <a:pt x="2566492" y="494250"/>
                  </a:lnTo>
                  <a:lnTo>
                    <a:pt x="2516083" y="468568"/>
                  </a:lnTo>
                  <a:lnTo>
                    <a:pt x="2465954" y="441413"/>
                  </a:lnTo>
                  <a:lnTo>
                    <a:pt x="2416222" y="412824"/>
                  </a:lnTo>
                  <a:lnTo>
                    <a:pt x="2366809" y="382881"/>
                  </a:lnTo>
                  <a:lnTo>
                    <a:pt x="2317754" y="351744"/>
                  </a:lnTo>
                  <a:lnTo>
                    <a:pt x="2269058" y="321006"/>
                  </a:lnTo>
                  <a:lnTo>
                    <a:pt x="2220720" y="291501"/>
                  </a:lnTo>
                  <a:lnTo>
                    <a:pt x="2172740" y="263470"/>
                  </a:lnTo>
                  <a:lnTo>
                    <a:pt x="2125159" y="237031"/>
                  </a:lnTo>
                  <a:lnTo>
                    <a:pt x="2077936" y="212424"/>
                  </a:lnTo>
                  <a:lnTo>
                    <a:pt x="2031111" y="189689"/>
                  </a:lnTo>
                  <a:lnTo>
                    <a:pt x="1984644" y="168984"/>
                  </a:lnTo>
                  <a:lnTo>
                    <a:pt x="1938616" y="150310"/>
                  </a:lnTo>
                  <a:lnTo>
                    <a:pt x="1892945" y="133746"/>
                  </a:lnTo>
                  <a:lnTo>
                    <a:pt x="1847713" y="119252"/>
                  </a:lnTo>
                  <a:lnTo>
                    <a:pt x="1802879" y="106869"/>
                  </a:lnTo>
                  <a:lnTo>
                    <a:pt x="1758443" y="96517"/>
                  </a:lnTo>
                  <a:lnTo>
                    <a:pt x="1714445" y="88195"/>
                  </a:lnTo>
                  <a:lnTo>
                    <a:pt x="1670885" y="81784"/>
                  </a:lnTo>
                  <a:lnTo>
                    <a:pt x="1627724" y="77245"/>
                  </a:lnTo>
                  <a:lnTo>
                    <a:pt x="1585000" y="74458"/>
                  </a:lnTo>
                  <a:lnTo>
                    <a:pt x="1542754" y="73383"/>
                  </a:lnTo>
                  <a:lnTo>
                    <a:pt x="1500946" y="73861"/>
                  </a:lnTo>
                  <a:lnTo>
                    <a:pt x="1459576" y="75772"/>
                  </a:lnTo>
                  <a:lnTo>
                    <a:pt x="1418684" y="79077"/>
                  </a:lnTo>
                  <a:lnTo>
                    <a:pt x="1378230" y="83536"/>
                  </a:lnTo>
                  <a:lnTo>
                    <a:pt x="1338253" y="89111"/>
                  </a:lnTo>
                  <a:lnTo>
                    <a:pt x="1298755" y="95681"/>
                  </a:lnTo>
                  <a:lnTo>
                    <a:pt x="1259734" y="103087"/>
                  </a:lnTo>
                  <a:lnTo>
                    <a:pt x="1221231" y="111169"/>
                  </a:lnTo>
                  <a:lnTo>
                    <a:pt x="1183205" y="119889"/>
                  </a:lnTo>
                  <a:lnTo>
                    <a:pt x="1145618" y="129087"/>
                  </a:lnTo>
                  <a:lnTo>
                    <a:pt x="1108588" y="138603"/>
                  </a:lnTo>
                  <a:lnTo>
                    <a:pt x="1072076" y="148398"/>
                  </a:lnTo>
                  <a:lnTo>
                    <a:pt x="1036041" y="158313"/>
                  </a:lnTo>
                  <a:lnTo>
                    <a:pt x="1000524" y="168227"/>
                  </a:lnTo>
                  <a:lnTo>
                    <a:pt x="965525" y="178102"/>
                  </a:lnTo>
                  <a:lnTo>
                    <a:pt x="931083" y="187817"/>
                  </a:lnTo>
                  <a:lnTo>
                    <a:pt x="897159" y="197254"/>
                  </a:lnTo>
                  <a:lnTo>
                    <a:pt x="863793" y="206372"/>
                  </a:lnTo>
                  <a:lnTo>
                    <a:pt x="830943" y="215052"/>
                  </a:lnTo>
                  <a:lnTo>
                    <a:pt x="798652" y="223255"/>
                  </a:lnTo>
                  <a:lnTo>
                    <a:pt x="766917" y="230939"/>
                  </a:lnTo>
                  <a:lnTo>
                    <a:pt x="735741" y="238027"/>
                  </a:lnTo>
                  <a:lnTo>
                    <a:pt x="705121" y="244477"/>
                  </a:lnTo>
                  <a:lnTo>
                    <a:pt x="675099" y="250251"/>
                  </a:lnTo>
                  <a:lnTo>
                    <a:pt x="645635" y="255307"/>
                  </a:lnTo>
                  <a:lnTo>
                    <a:pt x="616767" y="259608"/>
                  </a:lnTo>
                  <a:lnTo>
                    <a:pt x="588497" y="263151"/>
                  </a:lnTo>
                  <a:lnTo>
                    <a:pt x="560784" y="265939"/>
                  </a:lnTo>
                  <a:lnTo>
                    <a:pt x="533669" y="267929"/>
                  </a:lnTo>
                  <a:lnTo>
                    <a:pt x="507190" y="269124"/>
                  </a:lnTo>
                  <a:lnTo>
                    <a:pt x="481309" y="269562"/>
                  </a:lnTo>
                  <a:lnTo>
                    <a:pt x="456025" y="269243"/>
                  </a:lnTo>
                  <a:lnTo>
                    <a:pt x="431379" y="268168"/>
                  </a:lnTo>
                  <a:lnTo>
                    <a:pt x="407329" y="266576"/>
                  </a:lnTo>
                  <a:lnTo>
                    <a:pt x="383956" y="264704"/>
                  </a:lnTo>
                  <a:lnTo>
                    <a:pt x="361181" y="262634"/>
                  </a:lnTo>
                  <a:lnTo>
                    <a:pt x="339043" y="260324"/>
                  </a:lnTo>
                  <a:lnTo>
                    <a:pt x="317581" y="257896"/>
                  </a:lnTo>
                  <a:lnTo>
                    <a:pt x="296757" y="255307"/>
                  </a:lnTo>
                  <a:lnTo>
                    <a:pt x="276570" y="252640"/>
                  </a:lnTo>
                  <a:lnTo>
                    <a:pt x="257099" y="249932"/>
                  </a:lnTo>
                  <a:lnTo>
                    <a:pt x="238226" y="247185"/>
                  </a:lnTo>
                  <a:lnTo>
                    <a:pt x="220069" y="244397"/>
                  </a:lnTo>
                  <a:lnTo>
                    <a:pt x="202589" y="241610"/>
                  </a:lnTo>
                  <a:lnTo>
                    <a:pt x="185787" y="238903"/>
                  </a:lnTo>
                  <a:lnTo>
                    <a:pt x="169701" y="236195"/>
                  </a:lnTo>
                  <a:lnTo>
                    <a:pt x="154251" y="233567"/>
                  </a:lnTo>
                  <a:lnTo>
                    <a:pt x="139519" y="230979"/>
                  </a:lnTo>
                  <a:lnTo>
                    <a:pt x="125543" y="228510"/>
                  </a:lnTo>
                  <a:lnTo>
                    <a:pt x="112205" y="226082"/>
                  </a:lnTo>
                  <a:lnTo>
                    <a:pt x="99622" y="223812"/>
                  </a:lnTo>
                  <a:lnTo>
                    <a:pt x="87757" y="221622"/>
                  </a:lnTo>
                  <a:lnTo>
                    <a:pt x="76608" y="219552"/>
                  </a:lnTo>
                  <a:lnTo>
                    <a:pt x="66216" y="217601"/>
                  </a:lnTo>
                  <a:lnTo>
                    <a:pt x="56540" y="215769"/>
                  </a:lnTo>
                  <a:lnTo>
                    <a:pt x="47621" y="214057"/>
                  </a:lnTo>
                  <a:lnTo>
                    <a:pt x="39459" y="212504"/>
                  </a:lnTo>
                  <a:lnTo>
                    <a:pt x="32013" y="211071"/>
                  </a:lnTo>
                  <a:lnTo>
                    <a:pt x="25364" y="209796"/>
                  </a:lnTo>
                  <a:lnTo>
                    <a:pt x="19431" y="208681"/>
                  </a:lnTo>
                  <a:lnTo>
                    <a:pt x="14334" y="207686"/>
                  </a:lnTo>
                  <a:lnTo>
                    <a:pt x="9954" y="206850"/>
                  </a:lnTo>
                  <a:lnTo>
                    <a:pt x="6371" y="206133"/>
                  </a:lnTo>
                  <a:lnTo>
                    <a:pt x="3584" y="205616"/>
                  </a:lnTo>
                  <a:lnTo>
                    <a:pt x="1593" y="205217"/>
                  </a:lnTo>
                  <a:lnTo>
                    <a:pt x="398" y="204979"/>
                  </a:lnTo>
                  <a:lnTo>
                    <a:pt x="0" y="20489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9F6590A-757E-9A77-88FD-652DEA70D031}"/>
                </a:ext>
              </a:extLst>
            </p:cNvPr>
            <p:cNvSpPr/>
            <p:nvPr/>
          </p:nvSpPr>
          <p:spPr>
            <a:xfrm>
              <a:off x="1513" y="3267620"/>
              <a:ext cx="12187779" cy="1221827"/>
            </a:xfrm>
            <a:custGeom>
              <a:avLst/>
              <a:gdLst>
                <a:gd name="connsiteX0" fmla="*/ 12187780 w 12187779"/>
                <a:gd name="connsiteY0" fmla="*/ 400680 h 1221827"/>
                <a:gd name="connsiteX1" fmla="*/ 12187381 w 12187779"/>
                <a:gd name="connsiteY1" fmla="*/ 400640 h 1221827"/>
                <a:gd name="connsiteX2" fmla="*/ 12186226 w 12187779"/>
                <a:gd name="connsiteY2" fmla="*/ 400480 h 1221827"/>
                <a:gd name="connsiteX3" fmla="*/ 12184116 w 12187779"/>
                <a:gd name="connsiteY3" fmla="*/ 400242 h 1221827"/>
                <a:gd name="connsiteX4" fmla="*/ 12181369 w 12187779"/>
                <a:gd name="connsiteY4" fmla="*/ 399923 h 1221827"/>
                <a:gd name="connsiteX5" fmla="*/ 12177825 w 12187779"/>
                <a:gd name="connsiteY5" fmla="*/ 399525 h 1221827"/>
                <a:gd name="connsiteX6" fmla="*/ 12173365 w 12187779"/>
                <a:gd name="connsiteY6" fmla="*/ 398968 h 1221827"/>
                <a:gd name="connsiteX7" fmla="*/ 12168269 w 12187779"/>
                <a:gd name="connsiteY7" fmla="*/ 398370 h 1221827"/>
                <a:gd name="connsiteX8" fmla="*/ 12162376 w 12187779"/>
                <a:gd name="connsiteY8" fmla="*/ 397653 h 1221827"/>
                <a:gd name="connsiteX9" fmla="*/ 12155687 w 12187779"/>
                <a:gd name="connsiteY9" fmla="*/ 396857 h 1221827"/>
                <a:gd name="connsiteX10" fmla="*/ 12148360 w 12187779"/>
                <a:gd name="connsiteY10" fmla="*/ 395941 h 1221827"/>
                <a:gd name="connsiteX11" fmla="*/ 12140079 w 12187779"/>
                <a:gd name="connsiteY11" fmla="*/ 394946 h 1221827"/>
                <a:gd name="connsiteX12" fmla="*/ 12131200 w 12187779"/>
                <a:gd name="connsiteY12" fmla="*/ 393871 h 1221827"/>
                <a:gd name="connsiteX13" fmla="*/ 12121484 w 12187779"/>
                <a:gd name="connsiteY13" fmla="*/ 392636 h 1221827"/>
                <a:gd name="connsiteX14" fmla="*/ 12111132 w 12187779"/>
                <a:gd name="connsiteY14" fmla="*/ 391362 h 1221827"/>
                <a:gd name="connsiteX15" fmla="*/ 12100023 w 12187779"/>
                <a:gd name="connsiteY15" fmla="*/ 389969 h 1221827"/>
                <a:gd name="connsiteX16" fmla="*/ 12088077 w 12187779"/>
                <a:gd name="connsiteY16" fmla="*/ 388496 h 1221827"/>
                <a:gd name="connsiteX17" fmla="*/ 12075496 w 12187779"/>
                <a:gd name="connsiteY17" fmla="*/ 386903 h 1221827"/>
                <a:gd name="connsiteX18" fmla="*/ 12062276 w 12187779"/>
                <a:gd name="connsiteY18" fmla="*/ 385231 h 1221827"/>
                <a:gd name="connsiteX19" fmla="*/ 12048260 w 12187779"/>
                <a:gd name="connsiteY19" fmla="*/ 383479 h 1221827"/>
                <a:gd name="connsiteX20" fmla="*/ 12033448 w 12187779"/>
                <a:gd name="connsiteY20" fmla="*/ 381607 h 1221827"/>
                <a:gd name="connsiteX21" fmla="*/ 12018119 w 12187779"/>
                <a:gd name="connsiteY21" fmla="*/ 379696 h 1221827"/>
                <a:gd name="connsiteX22" fmla="*/ 12001992 w 12187779"/>
                <a:gd name="connsiteY22" fmla="*/ 377705 h 1221827"/>
                <a:gd name="connsiteX23" fmla="*/ 11985110 w 12187779"/>
                <a:gd name="connsiteY23" fmla="*/ 375635 h 1221827"/>
                <a:gd name="connsiteX24" fmla="*/ 11967671 w 12187779"/>
                <a:gd name="connsiteY24" fmla="*/ 373524 h 1221827"/>
                <a:gd name="connsiteX25" fmla="*/ 11949474 w 12187779"/>
                <a:gd name="connsiteY25" fmla="*/ 371374 h 1221827"/>
                <a:gd name="connsiteX26" fmla="*/ 11930601 w 12187779"/>
                <a:gd name="connsiteY26" fmla="*/ 369184 h 1221827"/>
                <a:gd name="connsiteX27" fmla="*/ 11911210 w 12187779"/>
                <a:gd name="connsiteY27" fmla="*/ 366994 h 1221827"/>
                <a:gd name="connsiteX28" fmla="*/ 11891023 w 12187779"/>
                <a:gd name="connsiteY28" fmla="*/ 364844 h 1221827"/>
                <a:gd name="connsiteX29" fmla="*/ 11870198 w 12187779"/>
                <a:gd name="connsiteY29" fmla="*/ 362694 h 1221827"/>
                <a:gd name="connsiteX30" fmla="*/ 11848736 w 12187779"/>
                <a:gd name="connsiteY30" fmla="*/ 360624 h 1221827"/>
                <a:gd name="connsiteX31" fmla="*/ 11826599 w 12187779"/>
                <a:gd name="connsiteY31" fmla="*/ 358633 h 1221827"/>
                <a:gd name="connsiteX32" fmla="*/ 11803783 w 12187779"/>
                <a:gd name="connsiteY32" fmla="*/ 356761 h 1221827"/>
                <a:gd name="connsiteX33" fmla="*/ 11780450 w 12187779"/>
                <a:gd name="connsiteY33" fmla="*/ 354731 h 1221827"/>
                <a:gd name="connsiteX34" fmla="*/ 11756361 w 12187779"/>
                <a:gd name="connsiteY34" fmla="*/ 352381 h 1221827"/>
                <a:gd name="connsiteX35" fmla="*/ 11731714 w 12187779"/>
                <a:gd name="connsiteY35" fmla="*/ 349753 h 1221827"/>
                <a:gd name="connsiteX36" fmla="*/ 11706430 w 12187779"/>
                <a:gd name="connsiteY36" fmla="*/ 346807 h 1221827"/>
                <a:gd name="connsiteX37" fmla="*/ 11680509 w 12187779"/>
                <a:gd name="connsiteY37" fmla="*/ 343582 h 1221827"/>
                <a:gd name="connsiteX38" fmla="*/ 11654031 w 12187779"/>
                <a:gd name="connsiteY38" fmla="*/ 340078 h 1221827"/>
                <a:gd name="connsiteX39" fmla="*/ 11626915 w 12187779"/>
                <a:gd name="connsiteY39" fmla="*/ 336256 h 1221827"/>
                <a:gd name="connsiteX40" fmla="*/ 11599283 w 12187779"/>
                <a:gd name="connsiteY40" fmla="*/ 332234 h 1221827"/>
                <a:gd name="connsiteX41" fmla="*/ 11570972 w 12187779"/>
                <a:gd name="connsiteY41" fmla="*/ 327894 h 1221827"/>
                <a:gd name="connsiteX42" fmla="*/ 11542145 w 12187779"/>
                <a:gd name="connsiteY42" fmla="*/ 323395 h 1221827"/>
                <a:gd name="connsiteX43" fmla="*/ 11512680 w 12187779"/>
                <a:gd name="connsiteY43" fmla="*/ 318616 h 1221827"/>
                <a:gd name="connsiteX44" fmla="*/ 11482658 w 12187779"/>
                <a:gd name="connsiteY44" fmla="*/ 313719 h 1221827"/>
                <a:gd name="connsiteX45" fmla="*/ 11451999 w 12187779"/>
                <a:gd name="connsiteY45" fmla="*/ 308622 h 1221827"/>
                <a:gd name="connsiteX46" fmla="*/ 11420822 w 12187779"/>
                <a:gd name="connsiteY46" fmla="*/ 303446 h 1221827"/>
                <a:gd name="connsiteX47" fmla="*/ 11389128 w 12187779"/>
                <a:gd name="connsiteY47" fmla="*/ 298151 h 1221827"/>
                <a:gd name="connsiteX48" fmla="*/ 11356757 w 12187779"/>
                <a:gd name="connsiteY48" fmla="*/ 292815 h 1221827"/>
                <a:gd name="connsiteX49" fmla="*/ 11324026 w 12187779"/>
                <a:gd name="connsiteY49" fmla="*/ 287480 h 1221827"/>
                <a:gd name="connsiteX50" fmla="*/ 11290580 w 12187779"/>
                <a:gd name="connsiteY50" fmla="*/ 282144 h 1221827"/>
                <a:gd name="connsiteX51" fmla="*/ 11256656 w 12187779"/>
                <a:gd name="connsiteY51" fmla="*/ 276888 h 1221827"/>
                <a:gd name="connsiteX52" fmla="*/ 11222215 w 12187779"/>
                <a:gd name="connsiteY52" fmla="*/ 271792 h 1221827"/>
                <a:gd name="connsiteX53" fmla="*/ 11187215 w 12187779"/>
                <a:gd name="connsiteY53" fmla="*/ 266815 h 1221827"/>
                <a:gd name="connsiteX54" fmla="*/ 11151739 w 12187779"/>
                <a:gd name="connsiteY54" fmla="*/ 262076 h 1221827"/>
                <a:gd name="connsiteX55" fmla="*/ 11115704 w 12187779"/>
                <a:gd name="connsiteY55" fmla="*/ 257617 h 1221827"/>
                <a:gd name="connsiteX56" fmla="*/ 11079151 w 12187779"/>
                <a:gd name="connsiteY56" fmla="*/ 253476 h 1221827"/>
                <a:gd name="connsiteX57" fmla="*/ 11042082 w 12187779"/>
                <a:gd name="connsiteY57" fmla="*/ 249693 h 1221827"/>
                <a:gd name="connsiteX58" fmla="*/ 11004574 w 12187779"/>
                <a:gd name="connsiteY58" fmla="*/ 246348 h 1221827"/>
                <a:gd name="connsiteX59" fmla="*/ 10966469 w 12187779"/>
                <a:gd name="connsiteY59" fmla="*/ 243482 h 1221827"/>
                <a:gd name="connsiteX60" fmla="*/ 10927966 w 12187779"/>
                <a:gd name="connsiteY60" fmla="*/ 241172 h 1221827"/>
                <a:gd name="connsiteX61" fmla="*/ 10889024 w 12187779"/>
                <a:gd name="connsiteY61" fmla="*/ 239460 h 1221827"/>
                <a:gd name="connsiteX62" fmla="*/ 10849486 w 12187779"/>
                <a:gd name="connsiteY62" fmla="*/ 238345 h 1221827"/>
                <a:gd name="connsiteX63" fmla="*/ 10809510 w 12187779"/>
                <a:gd name="connsiteY63" fmla="*/ 237947 h 1221827"/>
                <a:gd name="connsiteX64" fmla="*/ 10769016 w 12187779"/>
                <a:gd name="connsiteY64" fmla="*/ 238226 h 1221827"/>
                <a:gd name="connsiteX65" fmla="*/ 10728164 w 12187779"/>
                <a:gd name="connsiteY65" fmla="*/ 239301 h 1221827"/>
                <a:gd name="connsiteX66" fmla="*/ 10686754 w 12187779"/>
                <a:gd name="connsiteY66" fmla="*/ 241172 h 1221827"/>
                <a:gd name="connsiteX67" fmla="*/ 10644946 w 12187779"/>
                <a:gd name="connsiteY67" fmla="*/ 243840 h 1221827"/>
                <a:gd name="connsiteX68" fmla="*/ 10602780 w 12187779"/>
                <a:gd name="connsiteY68" fmla="*/ 247344 h 1221827"/>
                <a:gd name="connsiteX69" fmla="*/ 10560056 w 12187779"/>
                <a:gd name="connsiteY69" fmla="*/ 251764 h 1221827"/>
                <a:gd name="connsiteX70" fmla="*/ 10516814 w 12187779"/>
                <a:gd name="connsiteY70" fmla="*/ 256980 h 1221827"/>
                <a:gd name="connsiteX71" fmla="*/ 10473334 w 12187779"/>
                <a:gd name="connsiteY71" fmla="*/ 263072 h 1221827"/>
                <a:gd name="connsiteX72" fmla="*/ 10429296 w 12187779"/>
                <a:gd name="connsiteY72" fmla="*/ 270040 h 1221827"/>
                <a:gd name="connsiteX73" fmla="*/ 10384900 w 12187779"/>
                <a:gd name="connsiteY73" fmla="*/ 277764 h 1221827"/>
                <a:gd name="connsiteX74" fmla="*/ 10340106 w 12187779"/>
                <a:gd name="connsiteY74" fmla="*/ 286285 h 1221827"/>
                <a:gd name="connsiteX75" fmla="*/ 10294754 w 12187779"/>
                <a:gd name="connsiteY75" fmla="*/ 295483 h 1221827"/>
                <a:gd name="connsiteX76" fmla="*/ 10249164 w 12187779"/>
                <a:gd name="connsiteY76" fmla="*/ 305357 h 1221827"/>
                <a:gd name="connsiteX77" fmla="*/ 10203056 w 12187779"/>
                <a:gd name="connsiteY77" fmla="*/ 315750 h 1221827"/>
                <a:gd name="connsiteX78" fmla="*/ 10156668 w 12187779"/>
                <a:gd name="connsiteY78" fmla="*/ 326580 h 1221827"/>
                <a:gd name="connsiteX79" fmla="*/ 10109764 w 12187779"/>
                <a:gd name="connsiteY79" fmla="*/ 337729 h 1221827"/>
                <a:gd name="connsiteX80" fmla="*/ 10062621 w 12187779"/>
                <a:gd name="connsiteY80" fmla="*/ 348997 h 1221827"/>
                <a:gd name="connsiteX81" fmla="*/ 10015039 w 12187779"/>
                <a:gd name="connsiteY81" fmla="*/ 360225 h 1221827"/>
                <a:gd name="connsiteX82" fmla="*/ 9967100 w 12187779"/>
                <a:gd name="connsiteY82" fmla="*/ 371255 h 1221827"/>
                <a:gd name="connsiteX83" fmla="*/ 9918761 w 12187779"/>
                <a:gd name="connsiteY83" fmla="*/ 381806 h 1221827"/>
                <a:gd name="connsiteX84" fmla="*/ 9869985 w 12187779"/>
                <a:gd name="connsiteY84" fmla="*/ 393114 h 1221827"/>
                <a:gd name="connsiteX85" fmla="*/ 9820930 w 12187779"/>
                <a:gd name="connsiteY85" fmla="*/ 407090 h 1221827"/>
                <a:gd name="connsiteX86" fmla="*/ 9771518 w 12187779"/>
                <a:gd name="connsiteY86" fmla="*/ 423535 h 1221827"/>
                <a:gd name="connsiteX87" fmla="*/ 9721786 w 12187779"/>
                <a:gd name="connsiteY87" fmla="*/ 442089 h 1221827"/>
                <a:gd name="connsiteX88" fmla="*/ 9671696 w 12187779"/>
                <a:gd name="connsiteY88" fmla="*/ 462476 h 1221827"/>
                <a:gd name="connsiteX89" fmla="*/ 9621248 w 12187779"/>
                <a:gd name="connsiteY89" fmla="*/ 484415 h 1221827"/>
                <a:gd name="connsiteX90" fmla="*/ 9570481 w 12187779"/>
                <a:gd name="connsiteY90" fmla="*/ 507628 h 1221827"/>
                <a:gd name="connsiteX91" fmla="*/ 9519395 w 12187779"/>
                <a:gd name="connsiteY91" fmla="*/ 531797 h 1221827"/>
                <a:gd name="connsiteX92" fmla="*/ 9467992 w 12187779"/>
                <a:gd name="connsiteY92" fmla="*/ 556564 h 1221827"/>
                <a:gd name="connsiteX93" fmla="*/ 9416309 w 12187779"/>
                <a:gd name="connsiteY93" fmla="*/ 581688 h 1221827"/>
                <a:gd name="connsiteX94" fmla="*/ 9364268 w 12187779"/>
                <a:gd name="connsiteY94" fmla="*/ 606853 h 1221827"/>
                <a:gd name="connsiteX95" fmla="*/ 9311949 w 12187779"/>
                <a:gd name="connsiteY95" fmla="*/ 631778 h 1221827"/>
                <a:gd name="connsiteX96" fmla="*/ 9259311 w 12187779"/>
                <a:gd name="connsiteY96" fmla="*/ 656146 h 1221827"/>
                <a:gd name="connsiteX97" fmla="*/ 9206394 w 12187779"/>
                <a:gd name="connsiteY97" fmla="*/ 679678 h 1221827"/>
                <a:gd name="connsiteX98" fmla="*/ 9153198 w 12187779"/>
                <a:gd name="connsiteY98" fmla="*/ 702095 h 1221827"/>
                <a:gd name="connsiteX99" fmla="*/ 9099723 w 12187779"/>
                <a:gd name="connsiteY99" fmla="*/ 723238 h 1221827"/>
                <a:gd name="connsiteX100" fmla="*/ 9045970 w 12187779"/>
                <a:gd name="connsiteY100" fmla="*/ 742748 h 1221827"/>
                <a:gd name="connsiteX101" fmla="*/ 8991898 w 12187779"/>
                <a:gd name="connsiteY101" fmla="*/ 760467 h 1221827"/>
                <a:gd name="connsiteX102" fmla="*/ 8937628 w 12187779"/>
                <a:gd name="connsiteY102" fmla="*/ 776155 h 1221827"/>
                <a:gd name="connsiteX103" fmla="*/ 8883079 w 12187779"/>
                <a:gd name="connsiteY103" fmla="*/ 789733 h 1221827"/>
                <a:gd name="connsiteX104" fmla="*/ 8828251 w 12187779"/>
                <a:gd name="connsiteY104" fmla="*/ 800921 h 1221827"/>
                <a:gd name="connsiteX105" fmla="*/ 8773183 w 12187779"/>
                <a:gd name="connsiteY105" fmla="*/ 809721 h 1221827"/>
                <a:gd name="connsiteX106" fmla="*/ 8717878 w 12187779"/>
                <a:gd name="connsiteY106" fmla="*/ 815972 h 1221827"/>
                <a:gd name="connsiteX107" fmla="*/ 8662332 w 12187779"/>
                <a:gd name="connsiteY107" fmla="*/ 819635 h 1221827"/>
                <a:gd name="connsiteX108" fmla="*/ 8606548 w 12187779"/>
                <a:gd name="connsiteY108" fmla="*/ 820670 h 1221827"/>
                <a:gd name="connsiteX109" fmla="*/ 8550566 w 12187779"/>
                <a:gd name="connsiteY109" fmla="*/ 819157 h 1221827"/>
                <a:gd name="connsiteX110" fmla="*/ 8494304 w 12187779"/>
                <a:gd name="connsiteY110" fmla="*/ 815136 h 1221827"/>
                <a:gd name="connsiteX111" fmla="*/ 8437883 w 12187779"/>
                <a:gd name="connsiteY111" fmla="*/ 808686 h 1221827"/>
                <a:gd name="connsiteX112" fmla="*/ 8381224 w 12187779"/>
                <a:gd name="connsiteY112" fmla="*/ 800045 h 1221827"/>
                <a:gd name="connsiteX113" fmla="*/ 8324365 w 12187779"/>
                <a:gd name="connsiteY113" fmla="*/ 789334 h 1221827"/>
                <a:gd name="connsiteX114" fmla="*/ 8267307 w 12187779"/>
                <a:gd name="connsiteY114" fmla="*/ 776911 h 1221827"/>
                <a:gd name="connsiteX115" fmla="*/ 8210050 w 12187779"/>
                <a:gd name="connsiteY115" fmla="*/ 763015 h 1221827"/>
                <a:gd name="connsiteX116" fmla="*/ 8152594 w 12187779"/>
                <a:gd name="connsiteY116" fmla="*/ 748084 h 1221827"/>
                <a:gd name="connsiteX117" fmla="*/ 8094939 w 12187779"/>
                <a:gd name="connsiteY117" fmla="*/ 732555 h 1221827"/>
                <a:gd name="connsiteX118" fmla="*/ 8037124 w 12187779"/>
                <a:gd name="connsiteY118" fmla="*/ 716987 h 1221827"/>
                <a:gd name="connsiteX119" fmla="*/ 7979150 w 12187779"/>
                <a:gd name="connsiteY119" fmla="*/ 700264 h 1221827"/>
                <a:gd name="connsiteX120" fmla="*/ 7920978 w 12187779"/>
                <a:gd name="connsiteY120" fmla="*/ 677926 h 1221827"/>
                <a:gd name="connsiteX121" fmla="*/ 7862646 w 12187779"/>
                <a:gd name="connsiteY121" fmla="*/ 650293 h 1221827"/>
                <a:gd name="connsiteX122" fmla="*/ 7804194 w 12187779"/>
                <a:gd name="connsiteY122" fmla="*/ 618161 h 1221827"/>
                <a:gd name="connsiteX123" fmla="*/ 7745544 w 12187779"/>
                <a:gd name="connsiteY123" fmla="*/ 582246 h 1221827"/>
                <a:gd name="connsiteX124" fmla="*/ 7686774 w 12187779"/>
                <a:gd name="connsiteY124" fmla="*/ 543344 h 1221827"/>
                <a:gd name="connsiteX125" fmla="*/ 7627844 w 12187779"/>
                <a:gd name="connsiteY125" fmla="*/ 502094 h 1221827"/>
                <a:gd name="connsiteX126" fmla="*/ 7568756 w 12187779"/>
                <a:gd name="connsiteY126" fmla="*/ 459251 h 1221827"/>
                <a:gd name="connsiteX127" fmla="*/ 7509587 w 12187779"/>
                <a:gd name="connsiteY127" fmla="*/ 415531 h 1221827"/>
                <a:gd name="connsiteX128" fmla="*/ 7450260 w 12187779"/>
                <a:gd name="connsiteY128" fmla="*/ 371494 h 1221827"/>
                <a:gd name="connsiteX129" fmla="*/ 7390813 w 12187779"/>
                <a:gd name="connsiteY129" fmla="*/ 327854 h 1221827"/>
                <a:gd name="connsiteX130" fmla="*/ 7331286 w 12187779"/>
                <a:gd name="connsiteY130" fmla="*/ 285130 h 1221827"/>
                <a:gd name="connsiteX131" fmla="*/ 7271601 w 12187779"/>
                <a:gd name="connsiteY131" fmla="*/ 243880 h 1221827"/>
                <a:gd name="connsiteX132" fmla="*/ 7211835 w 12187779"/>
                <a:gd name="connsiteY132" fmla="*/ 204660 h 1221827"/>
                <a:gd name="connsiteX133" fmla="*/ 7151990 w 12187779"/>
                <a:gd name="connsiteY133" fmla="*/ 167909 h 1221827"/>
                <a:gd name="connsiteX134" fmla="*/ 7092025 w 12187779"/>
                <a:gd name="connsiteY134" fmla="*/ 134024 h 1221827"/>
                <a:gd name="connsiteX135" fmla="*/ 7031981 w 12187779"/>
                <a:gd name="connsiteY135" fmla="*/ 103445 h 1221827"/>
                <a:gd name="connsiteX136" fmla="*/ 6971817 w 12187779"/>
                <a:gd name="connsiteY136" fmla="*/ 76449 h 1221827"/>
                <a:gd name="connsiteX137" fmla="*/ 6911614 w 12187779"/>
                <a:gd name="connsiteY137" fmla="*/ 53235 h 1221827"/>
                <a:gd name="connsiteX138" fmla="*/ 6851331 w 12187779"/>
                <a:gd name="connsiteY138" fmla="*/ 34123 h 1221827"/>
                <a:gd name="connsiteX139" fmla="*/ 6791008 w 12187779"/>
                <a:gd name="connsiteY139" fmla="*/ 19192 h 1221827"/>
                <a:gd name="connsiteX140" fmla="*/ 6730566 w 12187779"/>
                <a:gd name="connsiteY140" fmla="*/ 8521 h 1221827"/>
                <a:gd name="connsiteX141" fmla="*/ 6670123 w 12187779"/>
                <a:gd name="connsiteY141" fmla="*/ 2150 h 1221827"/>
                <a:gd name="connsiteX142" fmla="*/ 6609601 w 12187779"/>
                <a:gd name="connsiteY142" fmla="*/ 0 h 1221827"/>
                <a:gd name="connsiteX143" fmla="*/ 6549000 w 12187779"/>
                <a:gd name="connsiteY143" fmla="*/ 1871 h 1221827"/>
                <a:gd name="connsiteX144" fmla="*/ 6488398 w 12187779"/>
                <a:gd name="connsiteY144" fmla="*/ 7685 h 1221827"/>
                <a:gd name="connsiteX145" fmla="*/ 6427796 w 12187779"/>
                <a:gd name="connsiteY145" fmla="*/ 17002 h 1221827"/>
                <a:gd name="connsiteX146" fmla="*/ 6367115 w 12187779"/>
                <a:gd name="connsiteY146" fmla="*/ 29584 h 1221827"/>
                <a:gd name="connsiteX147" fmla="*/ 6306434 w 12187779"/>
                <a:gd name="connsiteY147" fmla="*/ 44914 h 1221827"/>
                <a:gd name="connsiteX148" fmla="*/ 6245713 w 12187779"/>
                <a:gd name="connsiteY148" fmla="*/ 62433 h 1221827"/>
                <a:gd name="connsiteX149" fmla="*/ 6184952 w 12187779"/>
                <a:gd name="connsiteY149" fmla="*/ 81545 h 1221827"/>
                <a:gd name="connsiteX150" fmla="*/ 6124230 w 12187779"/>
                <a:gd name="connsiteY150" fmla="*/ 101573 h 1221827"/>
                <a:gd name="connsiteX151" fmla="*/ 6063509 w 12187779"/>
                <a:gd name="connsiteY151" fmla="*/ 128052 h 1221827"/>
                <a:gd name="connsiteX152" fmla="*/ 6002748 w 12187779"/>
                <a:gd name="connsiteY152" fmla="*/ 166913 h 1221827"/>
                <a:gd name="connsiteX153" fmla="*/ 5942027 w 12187779"/>
                <a:gd name="connsiteY153" fmla="*/ 216167 h 1221827"/>
                <a:gd name="connsiteX154" fmla="*/ 5881346 w 12187779"/>
                <a:gd name="connsiteY154" fmla="*/ 273902 h 1221827"/>
                <a:gd name="connsiteX155" fmla="*/ 5820625 w 12187779"/>
                <a:gd name="connsiteY155" fmla="*/ 338286 h 1221827"/>
                <a:gd name="connsiteX156" fmla="*/ 5759984 w 12187779"/>
                <a:gd name="connsiteY156" fmla="*/ 407608 h 1221827"/>
                <a:gd name="connsiteX157" fmla="*/ 5699342 w 12187779"/>
                <a:gd name="connsiteY157" fmla="*/ 480194 h 1221827"/>
                <a:gd name="connsiteX158" fmla="*/ 5638741 w 12187779"/>
                <a:gd name="connsiteY158" fmla="*/ 554573 h 1221827"/>
                <a:gd name="connsiteX159" fmla="*/ 5578179 w 12187779"/>
                <a:gd name="connsiteY159" fmla="*/ 629309 h 1221827"/>
                <a:gd name="connsiteX160" fmla="*/ 5517657 w 12187779"/>
                <a:gd name="connsiteY160" fmla="*/ 703090 h 1221827"/>
                <a:gd name="connsiteX161" fmla="*/ 5457174 w 12187779"/>
                <a:gd name="connsiteY161" fmla="*/ 774801 h 1221827"/>
                <a:gd name="connsiteX162" fmla="*/ 5396772 w 12187779"/>
                <a:gd name="connsiteY162" fmla="*/ 843406 h 1221827"/>
                <a:gd name="connsiteX163" fmla="*/ 5336409 w 12187779"/>
                <a:gd name="connsiteY163" fmla="*/ 907989 h 1221827"/>
                <a:gd name="connsiteX164" fmla="*/ 5276126 w 12187779"/>
                <a:gd name="connsiteY164" fmla="*/ 967795 h 1221827"/>
                <a:gd name="connsiteX165" fmla="*/ 5215923 w 12187779"/>
                <a:gd name="connsiteY165" fmla="*/ 1022225 h 1221827"/>
                <a:gd name="connsiteX166" fmla="*/ 5155799 w 12187779"/>
                <a:gd name="connsiteY166" fmla="*/ 1070682 h 1221827"/>
                <a:gd name="connsiteX167" fmla="*/ 5095755 w 12187779"/>
                <a:gd name="connsiteY167" fmla="*/ 1112769 h 1221827"/>
                <a:gd name="connsiteX168" fmla="*/ 5035790 w 12187779"/>
                <a:gd name="connsiteY168" fmla="*/ 1148206 h 1221827"/>
                <a:gd name="connsiteX169" fmla="*/ 4975905 w 12187779"/>
                <a:gd name="connsiteY169" fmla="*/ 1176755 h 1221827"/>
                <a:gd name="connsiteX170" fmla="*/ 4916140 w 12187779"/>
                <a:gd name="connsiteY170" fmla="*/ 1198336 h 1221827"/>
                <a:gd name="connsiteX171" fmla="*/ 4856493 w 12187779"/>
                <a:gd name="connsiteY171" fmla="*/ 1212988 h 1221827"/>
                <a:gd name="connsiteX172" fmla="*/ 4796927 w 12187779"/>
                <a:gd name="connsiteY172" fmla="*/ 1220713 h 1221827"/>
                <a:gd name="connsiteX173" fmla="*/ 4737480 w 12187779"/>
                <a:gd name="connsiteY173" fmla="*/ 1221828 h 1221827"/>
                <a:gd name="connsiteX174" fmla="*/ 4678193 w 12187779"/>
                <a:gd name="connsiteY174" fmla="*/ 1216492 h 1221827"/>
                <a:gd name="connsiteX175" fmla="*/ 4618985 w 12187779"/>
                <a:gd name="connsiteY175" fmla="*/ 1205105 h 1221827"/>
                <a:gd name="connsiteX176" fmla="*/ 4559936 w 12187779"/>
                <a:gd name="connsiteY176" fmla="*/ 1188063 h 1221827"/>
                <a:gd name="connsiteX177" fmla="*/ 4501007 w 12187779"/>
                <a:gd name="connsiteY177" fmla="*/ 1165845 h 1221827"/>
                <a:gd name="connsiteX178" fmla="*/ 4442236 w 12187779"/>
                <a:gd name="connsiteY178" fmla="*/ 1139048 h 1221827"/>
                <a:gd name="connsiteX179" fmla="*/ 4383586 w 12187779"/>
                <a:gd name="connsiteY179" fmla="*/ 1108230 h 1221827"/>
                <a:gd name="connsiteX180" fmla="*/ 4325094 w 12187779"/>
                <a:gd name="connsiteY180" fmla="*/ 1074106 h 1221827"/>
                <a:gd name="connsiteX181" fmla="*/ 4266762 w 12187779"/>
                <a:gd name="connsiteY181" fmla="*/ 1037355 h 1221827"/>
                <a:gd name="connsiteX182" fmla="*/ 4208629 w 12187779"/>
                <a:gd name="connsiteY182" fmla="*/ 999131 h 1221827"/>
                <a:gd name="connsiteX183" fmla="*/ 4150616 w 12187779"/>
                <a:gd name="connsiteY183" fmla="*/ 965127 h 1221827"/>
                <a:gd name="connsiteX184" fmla="*/ 4092801 w 12187779"/>
                <a:gd name="connsiteY184" fmla="*/ 936618 h 1221827"/>
                <a:gd name="connsiteX185" fmla="*/ 4035186 w 12187779"/>
                <a:gd name="connsiteY185" fmla="*/ 912967 h 1221827"/>
                <a:gd name="connsiteX186" fmla="*/ 3977730 w 12187779"/>
                <a:gd name="connsiteY186" fmla="*/ 893536 h 1221827"/>
                <a:gd name="connsiteX187" fmla="*/ 3920473 w 12187779"/>
                <a:gd name="connsiteY187" fmla="*/ 877848 h 1221827"/>
                <a:gd name="connsiteX188" fmla="*/ 3863375 w 12187779"/>
                <a:gd name="connsiteY188" fmla="*/ 865266 h 1221827"/>
                <a:gd name="connsiteX189" fmla="*/ 3806516 w 12187779"/>
                <a:gd name="connsiteY189" fmla="*/ 855351 h 1221827"/>
                <a:gd name="connsiteX190" fmla="*/ 3749856 w 12187779"/>
                <a:gd name="connsiteY190" fmla="*/ 847587 h 1221827"/>
                <a:gd name="connsiteX191" fmla="*/ 3693435 w 12187779"/>
                <a:gd name="connsiteY191" fmla="*/ 841535 h 1221827"/>
                <a:gd name="connsiteX192" fmla="*/ 3637214 w 12187779"/>
                <a:gd name="connsiteY192" fmla="*/ 836836 h 1221827"/>
                <a:gd name="connsiteX193" fmla="*/ 3581191 w 12187779"/>
                <a:gd name="connsiteY193" fmla="*/ 833093 h 1221827"/>
                <a:gd name="connsiteX194" fmla="*/ 3525407 w 12187779"/>
                <a:gd name="connsiteY194" fmla="*/ 829948 h 1221827"/>
                <a:gd name="connsiteX195" fmla="*/ 3469863 w 12187779"/>
                <a:gd name="connsiteY195" fmla="*/ 827121 h 1221827"/>
                <a:gd name="connsiteX196" fmla="*/ 3414556 w 12187779"/>
                <a:gd name="connsiteY196" fmla="*/ 824254 h 1221827"/>
                <a:gd name="connsiteX197" fmla="*/ 3359489 w 12187779"/>
                <a:gd name="connsiteY197" fmla="*/ 821188 h 1221827"/>
                <a:gd name="connsiteX198" fmla="*/ 3304701 w 12187779"/>
                <a:gd name="connsiteY198" fmla="*/ 817605 h 1221827"/>
                <a:gd name="connsiteX199" fmla="*/ 3250112 w 12187779"/>
                <a:gd name="connsiteY199" fmla="*/ 813304 h 1221827"/>
                <a:gd name="connsiteX200" fmla="*/ 3195841 w 12187779"/>
                <a:gd name="connsiteY200" fmla="*/ 808128 h 1221827"/>
                <a:gd name="connsiteX201" fmla="*/ 3141809 w 12187779"/>
                <a:gd name="connsiteY201" fmla="*/ 801917 h 1221827"/>
                <a:gd name="connsiteX202" fmla="*/ 3088056 w 12187779"/>
                <a:gd name="connsiteY202" fmla="*/ 794511 h 1221827"/>
                <a:gd name="connsiteX203" fmla="*/ 3034542 w 12187779"/>
                <a:gd name="connsiteY203" fmla="*/ 785751 h 1221827"/>
                <a:gd name="connsiteX204" fmla="*/ 2981346 w 12187779"/>
                <a:gd name="connsiteY204" fmla="*/ 775598 h 1221827"/>
                <a:gd name="connsiteX205" fmla="*/ 2928429 w 12187779"/>
                <a:gd name="connsiteY205" fmla="*/ 763931 h 1221827"/>
                <a:gd name="connsiteX206" fmla="*/ 2875791 w 12187779"/>
                <a:gd name="connsiteY206" fmla="*/ 750712 h 1221827"/>
                <a:gd name="connsiteX207" fmla="*/ 2823471 w 12187779"/>
                <a:gd name="connsiteY207" fmla="*/ 735860 h 1221827"/>
                <a:gd name="connsiteX208" fmla="*/ 2771470 w 12187779"/>
                <a:gd name="connsiteY208" fmla="*/ 719336 h 1221827"/>
                <a:gd name="connsiteX209" fmla="*/ 2719748 w 12187779"/>
                <a:gd name="connsiteY209" fmla="*/ 701100 h 1221827"/>
                <a:gd name="connsiteX210" fmla="*/ 2668344 w 12187779"/>
                <a:gd name="connsiteY210" fmla="*/ 681231 h 1221827"/>
                <a:gd name="connsiteX211" fmla="*/ 2617259 w 12187779"/>
                <a:gd name="connsiteY211" fmla="*/ 659650 h 1221827"/>
                <a:gd name="connsiteX212" fmla="*/ 2566492 w 12187779"/>
                <a:gd name="connsiteY212" fmla="*/ 636397 h 1221827"/>
                <a:gd name="connsiteX213" fmla="*/ 2516083 w 12187779"/>
                <a:gd name="connsiteY213" fmla="*/ 611551 h 1221827"/>
                <a:gd name="connsiteX214" fmla="*/ 2465954 w 12187779"/>
                <a:gd name="connsiteY214" fmla="*/ 585033 h 1221827"/>
                <a:gd name="connsiteX215" fmla="*/ 2416222 w 12187779"/>
                <a:gd name="connsiteY215" fmla="*/ 556962 h 1221827"/>
                <a:gd name="connsiteX216" fmla="*/ 2366809 w 12187779"/>
                <a:gd name="connsiteY216" fmla="*/ 527417 h 1221827"/>
                <a:gd name="connsiteX217" fmla="*/ 2317754 w 12187779"/>
                <a:gd name="connsiteY217" fmla="*/ 496440 h 1221827"/>
                <a:gd name="connsiteX218" fmla="*/ 2269058 w 12187779"/>
                <a:gd name="connsiteY218" fmla="*/ 465502 h 1221827"/>
                <a:gd name="connsiteX219" fmla="*/ 2220720 w 12187779"/>
                <a:gd name="connsiteY219" fmla="*/ 435360 h 1221827"/>
                <a:gd name="connsiteX220" fmla="*/ 2172740 w 12187779"/>
                <a:gd name="connsiteY220" fmla="*/ 406334 h 1221827"/>
                <a:gd name="connsiteX221" fmla="*/ 2125159 w 12187779"/>
                <a:gd name="connsiteY221" fmla="*/ 378621 h 1221827"/>
                <a:gd name="connsiteX222" fmla="*/ 2077936 w 12187779"/>
                <a:gd name="connsiteY222" fmla="*/ 352381 h 1221827"/>
                <a:gd name="connsiteX223" fmla="*/ 2031111 w 12187779"/>
                <a:gd name="connsiteY223" fmla="*/ 327774 h 1221827"/>
                <a:gd name="connsiteX224" fmla="*/ 1984644 w 12187779"/>
                <a:gd name="connsiteY224" fmla="*/ 304999 h 1221827"/>
                <a:gd name="connsiteX225" fmla="*/ 1938616 w 12187779"/>
                <a:gd name="connsiteY225" fmla="*/ 284095 h 1221827"/>
                <a:gd name="connsiteX226" fmla="*/ 1892945 w 12187779"/>
                <a:gd name="connsiteY226" fmla="*/ 265102 h 1221827"/>
                <a:gd name="connsiteX227" fmla="*/ 1847713 w 12187779"/>
                <a:gd name="connsiteY227" fmla="*/ 248061 h 1221827"/>
                <a:gd name="connsiteX228" fmla="*/ 1802879 w 12187779"/>
                <a:gd name="connsiteY228" fmla="*/ 233050 h 1221827"/>
                <a:gd name="connsiteX229" fmla="*/ 1758443 w 12187779"/>
                <a:gd name="connsiteY229" fmla="*/ 219990 h 1221827"/>
                <a:gd name="connsiteX230" fmla="*/ 1714445 w 12187779"/>
                <a:gd name="connsiteY230" fmla="*/ 208881 h 1221827"/>
                <a:gd name="connsiteX231" fmla="*/ 1670885 w 12187779"/>
                <a:gd name="connsiteY231" fmla="*/ 199643 h 1221827"/>
                <a:gd name="connsiteX232" fmla="*/ 1627724 w 12187779"/>
                <a:gd name="connsiteY232" fmla="*/ 192317 h 1221827"/>
                <a:gd name="connsiteX233" fmla="*/ 1585000 w 12187779"/>
                <a:gd name="connsiteY233" fmla="*/ 186742 h 1221827"/>
                <a:gd name="connsiteX234" fmla="*/ 1542754 w 12187779"/>
                <a:gd name="connsiteY234" fmla="*/ 182840 h 1221827"/>
                <a:gd name="connsiteX235" fmla="*/ 1500946 w 12187779"/>
                <a:gd name="connsiteY235" fmla="*/ 180571 h 1221827"/>
                <a:gd name="connsiteX236" fmla="*/ 1459576 w 12187779"/>
                <a:gd name="connsiteY236" fmla="*/ 179814 h 1221827"/>
                <a:gd name="connsiteX237" fmla="*/ 1418684 w 12187779"/>
                <a:gd name="connsiteY237" fmla="*/ 180411 h 1221827"/>
                <a:gd name="connsiteX238" fmla="*/ 1378230 w 12187779"/>
                <a:gd name="connsiteY238" fmla="*/ 182362 h 1221827"/>
                <a:gd name="connsiteX239" fmla="*/ 1338253 w 12187779"/>
                <a:gd name="connsiteY239" fmla="*/ 185428 h 1221827"/>
                <a:gd name="connsiteX240" fmla="*/ 1298755 w 12187779"/>
                <a:gd name="connsiteY240" fmla="*/ 189609 h 1221827"/>
                <a:gd name="connsiteX241" fmla="*/ 1259734 w 12187779"/>
                <a:gd name="connsiteY241" fmla="*/ 194706 h 1221827"/>
                <a:gd name="connsiteX242" fmla="*/ 1221231 w 12187779"/>
                <a:gd name="connsiteY242" fmla="*/ 200599 h 1221827"/>
                <a:gd name="connsiteX243" fmla="*/ 1183205 w 12187779"/>
                <a:gd name="connsiteY243" fmla="*/ 207208 h 1221827"/>
                <a:gd name="connsiteX244" fmla="*/ 1145618 w 12187779"/>
                <a:gd name="connsiteY244" fmla="*/ 214415 h 1221827"/>
                <a:gd name="connsiteX245" fmla="*/ 1108588 w 12187779"/>
                <a:gd name="connsiteY245" fmla="*/ 222100 h 1221827"/>
                <a:gd name="connsiteX246" fmla="*/ 1072076 w 12187779"/>
                <a:gd name="connsiteY246" fmla="*/ 230143 h 1221827"/>
                <a:gd name="connsiteX247" fmla="*/ 1036041 w 12187779"/>
                <a:gd name="connsiteY247" fmla="*/ 238425 h 1221827"/>
                <a:gd name="connsiteX248" fmla="*/ 1000524 w 12187779"/>
                <a:gd name="connsiteY248" fmla="*/ 246866 h 1221827"/>
                <a:gd name="connsiteX249" fmla="*/ 965525 w 12187779"/>
                <a:gd name="connsiteY249" fmla="*/ 255347 h 1221827"/>
                <a:gd name="connsiteX250" fmla="*/ 931083 w 12187779"/>
                <a:gd name="connsiteY250" fmla="*/ 263788 h 1221827"/>
                <a:gd name="connsiteX251" fmla="*/ 897159 w 12187779"/>
                <a:gd name="connsiteY251" fmla="*/ 272110 h 1221827"/>
                <a:gd name="connsiteX252" fmla="*/ 863793 w 12187779"/>
                <a:gd name="connsiteY252" fmla="*/ 280193 h 1221827"/>
                <a:gd name="connsiteX253" fmla="*/ 830943 w 12187779"/>
                <a:gd name="connsiteY253" fmla="*/ 288037 h 1221827"/>
                <a:gd name="connsiteX254" fmla="*/ 798652 w 12187779"/>
                <a:gd name="connsiteY254" fmla="*/ 295443 h 1221827"/>
                <a:gd name="connsiteX255" fmla="*/ 766917 w 12187779"/>
                <a:gd name="connsiteY255" fmla="*/ 302491 h 1221827"/>
                <a:gd name="connsiteX256" fmla="*/ 735741 w 12187779"/>
                <a:gd name="connsiteY256" fmla="*/ 309021 h 1221827"/>
                <a:gd name="connsiteX257" fmla="*/ 705121 w 12187779"/>
                <a:gd name="connsiteY257" fmla="*/ 315033 h 1221827"/>
                <a:gd name="connsiteX258" fmla="*/ 675099 w 12187779"/>
                <a:gd name="connsiteY258" fmla="*/ 320448 h 1221827"/>
                <a:gd name="connsiteX259" fmla="*/ 645635 w 12187779"/>
                <a:gd name="connsiteY259" fmla="*/ 325266 h 1221827"/>
                <a:gd name="connsiteX260" fmla="*/ 616767 w 12187779"/>
                <a:gd name="connsiteY260" fmla="*/ 329447 h 1221827"/>
                <a:gd name="connsiteX261" fmla="*/ 588497 w 12187779"/>
                <a:gd name="connsiteY261" fmla="*/ 332951 h 1221827"/>
                <a:gd name="connsiteX262" fmla="*/ 560784 w 12187779"/>
                <a:gd name="connsiteY262" fmla="*/ 335778 h 1221827"/>
                <a:gd name="connsiteX263" fmla="*/ 533669 w 12187779"/>
                <a:gd name="connsiteY263" fmla="*/ 337848 h 1221827"/>
                <a:gd name="connsiteX264" fmla="*/ 507190 w 12187779"/>
                <a:gd name="connsiteY264" fmla="*/ 339282 h 1221827"/>
                <a:gd name="connsiteX265" fmla="*/ 481309 w 12187779"/>
                <a:gd name="connsiteY265" fmla="*/ 339998 h 1221827"/>
                <a:gd name="connsiteX266" fmla="*/ 456025 w 12187779"/>
                <a:gd name="connsiteY266" fmla="*/ 339998 h 1221827"/>
                <a:gd name="connsiteX267" fmla="*/ 431379 w 12187779"/>
                <a:gd name="connsiteY267" fmla="*/ 339321 h 1221827"/>
                <a:gd name="connsiteX268" fmla="*/ 407329 w 12187779"/>
                <a:gd name="connsiteY268" fmla="*/ 338167 h 1221827"/>
                <a:gd name="connsiteX269" fmla="*/ 383956 w 12187779"/>
                <a:gd name="connsiteY269" fmla="*/ 336654 h 1221827"/>
                <a:gd name="connsiteX270" fmla="*/ 361181 w 12187779"/>
                <a:gd name="connsiteY270" fmla="*/ 334902 h 1221827"/>
                <a:gd name="connsiteX271" fmla="*/ 339043 w 12187779"/>
                <a:gd name="connsiteY271" fmla="*/ 332871 h 1221827"/>
                <a:gd name="connsiteX272" fmla="*/ 317581 w 12187779"/>
                <a:gd name="connsiteY272" fmla="*/ 330721 h 1221827"/>
                <a:gd name="connsiteX273" fmla="*/ 296757 w 12187779"/>
                <a:gd name="connsiteY273" fmla="*/ 328372 h 1221827"/>
                <a:gd name="connsiteX274" fmla="*/ 276570 w 12187779"/>
                <a:gd name="connsiteY274" fmla="*/ 325903 h 1221827"/>
                <a:gd name="connsiteX275" fmla="*/ 257099 w 12187779"/>
                <a:gd name="connsiteY275" fmla="*/ 323395 h 1221827"/>
                <a:gd name="connsiteX276" fmla="*/ 238226 w 12187779"/>
                <a:gd name="connsiteY276" fmla="*/ 320806 h 1221827"/>
                <a:gd name="connsiteX277" fmla="*/ 220069 w 12187779"/>
                <a:gd name="connsiteY277" fmla="*/ 318179 h 1221827"/>
                <a:gd name="connsiteX278" fmla="*/ 202589 w 12187779"/>
                <a:gd name="connsiteY278" fmla="*/ 315551 h 1221827"/>
                <a:gd name="connsiteX279" fmla="*/ 185787 w 12187779"/>
                <a:gd name="connsiteY279" fmla="*/ 312923 h 1221827"/>
                <a:gd name="connsiteX280" fmla="*/ 169701 w 12187779"/>
                <a:gd name="connsiteY280" fmla="*/ 310335 h 1221827"/>
                <a:gd name="connsiteX281" fmla="*/ 154251 w 12187779"/>
                <a:gd name="connsiteY281" fmla="*/ 307786 h 1221827"/>
                <a:gd name="connsiteX282" fmla="*/ 139519 w 12187779"/>
                <a:gd name="connsiteY282" fmla="*/ 305318 h 1221827"/>
                <a:gd name="connsiteX283" fmla="*/ 125543 w 12187779"/>
                <a:gd name="connsiteY283" fmla="*/ 302889 h 1221827"/>
                <a:gd name="connsiteX284" fmla="*/ 112205 w 12187779"/>
                <a:gd name="connsiteY284" fmla="*/ 300579 h 1221827"/>
                <a:gd name="connsiteX285" fmla="*/ 99622 w 12187779"/>
                <a:gd name="connsiteY285" fmla="*/ 298310 h 1221827"/>
                <a:gd name="connsiteX286" fmla="*/ 87757 w 12187779"/>
                <a:gd name="connsiteY286" fmla="*/ 296199 h 1221827"/>
                <a:gd name="connsiteX287" fmla="*/ 76608 w 12187779"/>
                <a:gd name="connsiteY287" fmla="*/ 294169 h 1221827"/>
                <a:gd name="connsiteX288" fmla="*/ 66216 w 12187779"/>
                <a:gd name="connsiteY288" fmla="*/ 292258 h 1221827"/>
                <a:gd name="connsiteX289" fmla="*/ 56540 w 12187779"/>
                <a:gd name="connsiteY289" fmla="*/ 290466 h 1221827"/>
                <a:gd name="connsiteX290" fmla="*/ 47621 w 12187779"/>
                <a:gd name="connsiteY290" fmla="*/ 288794 h 1221827"/>
                <a:gd name="connsiteX291" fmla="*/ 39459 w 12187779"/>
                <a:gd name="connsiteY291" fmla="*/ 287280 h 1221827"/>
                <a:gd name="connsiteX292" fmla="*/ 32013 w 12187779"/>
                <a:gd name="connsiteY292" fmla="*/ 285887 h 1221827"/>
                <a:gd name="connsiteX293" fmla="*/ 25364 w 12187779"/>
                <a:gd name="connsiteY293" fmla="*/ 284652 h 1221827"/>
                <a:gd name="connsiteX294" fmla="*/ 19431 w 12187779"/>
                <a:gd name="connsiteY294" fmla="*/ 283538 h 1221827"/>
                <a:gd name="connsiteX295" fmla="*/ 14334 w 12187779"/>
                <a:gd name="connsiteY295" fmla="*/ 282542 h 1221827"/>
                <a:gd name="connsiteX296" fmla="*/ 9954 w 12187779"/>
                <a:gd name="connsiteY296" fmla="*/ 281706 h 1221827"/>
                <a:gd name="connsiteX297" fmla="*/ 6371 w 12187779"/>
                <a:gd name="connsiteY297" fmla="*/ 281029 h 1221827"/>
                <a:gd name="connsiteX298" fmla="*/ 3584 w 12187779"/>
                <a:gd name="connsiteY298" fmla="*/ 280512 h 1221827"/>
                <a:gd name="connsiteX299" fmla="*/ 1593 w 12187779"/>
                <a:gd name="connsiteY299" fmla="*/ 280113 h 1221827"/>
                <a:gd name="connsiteX300" fmla="*/ 398 w 12187779"/>
                <a:gd name="connsiteY300" fmla="*/ 279875 h 1221827"/>
                <a:gd name="connsiteX301" fmla="*/ 0 w 12187779"/>
                <a:gd name="connsiteY301" fmla="*/ 279835 h 122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221827">
                  <a:moveTo>
                    <a:pt x="12187780" y="400680"/>
                  </a:moveTo>
                  <a:lnTo>
                    <a:pt x="12187381" y="400640"/>
                  </a:lnTo>
                  <a:lnTo>
                    <a:pt x="12186226" y="400480"/>
                  </a:lnTo>
                  <a:lnTo>
                    <a:pt x="12184116" y="400242"/>
                  </a:lnTo>
                  <a:lnTo>
                    <a:pt x="12181369" y="399923"/>
                  </a:lnTo>
                  <a:lnTo>
                    <a:pt x="12177825" y="399525"/>
                  </a:lnTo>
                  <a:lnTo>
                    <a:pt x="12173365" y="398968"/>
                  </a:lnTo>
                  <a:lnTo>
                    <a:pt x="12168269" y="398370"/>
                  </a:lnTo>
                  <a:lnTo>
                    <a:pt x="12162376" y="397653"/>
                  </a:lnTo>
                  <a:lnTo>
                    <a:pt x="12155687" y="396857"/>
                  </a:lnTo>
                  <a:lnTo>
                    <a:pt x="12148360" y="395941"/>
                  </a:lnTo>
                  <a:lnTo>
                    <a:pt x="12140079" y="394946"/>
                  </a:lnTo>
                  <a:lnTo>
                    <a:pt x="12131200" y="393871"/>
                  </a:lnTo>
                  <a:lnTo>
                    <a:pt x="12121484" y="392636"/>
                  </a:lnTo>
                  <a:lnTo>
                    <a:pt x="12111132" y="391362"/>
                  </a:lnTo>
                  <a:lnTo>
                    <a:pt x="12100023" y="389969"/>
                  </a:lnTo>
                  <a:lnTo>
                    <a:pt x="12088077" y="388496"/>
                  </a:lnTo>
                  <a:lnTo>
                    <a:pt x="12075496" y="386903"/>
                  </a:lnTo>
                  <a:lnTo>
                    <a:pt x="12062276" y="385231"/>
                  </a:lnTo>
                  <a:lnTo>
                    <a:pt x="12048260" y="383479"/>
                  </a:lnTo>
                  <a:lnTo>
                    <a:pt x="12033448" y="381607"/>
                  </a:lnTo>
                  <a:lnTo>
                    <a:pt x="12018119" y="379696"/>
                  </a:lnTo>
                  <a:lnTo>
                    <a:pt x="12001992" y="377705"/>
                  </a:lnTo>
                  <a:lnTo>
                    <a:pt x="11985110" y="375635"/>
                  </a:lnTo>
                  <a:lnTo>
                    <a:pt x="11967671" y="373524"/>
                  </a:lnTo>
                  <a:lnTo>
                    <a:pt x="11949474" y="371374"/>
                  </a:lnTo>
                  <a:lnTo>
                    <a:pt x="11930601" y="369184"/>
                  </a:lnTo>
                  <a:lnTo>
                    <a:pt x="11911210" y="366994"/>
                  </a:lnTo>
                  <a:lnTo>
                    <a:pt x="11891023" y="364844"/>
                  </a:lnTo>
                  <a:lnTo>
                    <a:pt x="11870198" y="362694"/>
                  </a:lnTo>
                  <a:lnTo>
                    <a:pt x="11848736" y="360624"/>
                  </a:lnTo>
                  <a:lnTo>
                    <a:pt x="11826599" y="358633"/>
                  </a:lnTo>
                  <a:lnTo>
                    <a:pt x="11803783" y="356761"/>
                  </a:lnTo>
                  <a:lnTo>
                    <a:pt x="11780450" y="354731"/>
                  </a:lnTo>
                  <a:lnTo>
                    <a:pt x="11756361" y="352381"/>
                  </a:lnTo>
                  <a:lnTo>
                    <a:pt x="11731714" y="349753"/>
                  </a:lnTo>
                  <a:lnTo>
                    <a:pt x="11706430" y="346807"/>
                  </a:lnTo>
                  <a:lnTo>
                    <a:pt x="11680509" y="343582"/>
                  </a:lnTo>
                  <a:lnTo>
                    <a:pt x="11654031" y="340078"/>
                  </a:lnTo>
                  <a:lnTo>
                    <a:pt x="11626915" y="336256"/>
                  </a:lnTo>
                  <a:lnTo>
                    <a:pt x="11599283" y="332234"/>
                  </a:lnTo>
                  <a:lnTo>
                    <a:pt x="11570972" y="327894"/>
                  </a:lnTo>
                  <a:lnTo>
                    <a:pt x="11542145" y="323395"/>
                  </a:lnTo>
                  <a:lnTo>
                    <a:pt x="11512680" y="318616"/>
                  </a:lnTo>
                  <a:lnTo>
                    <a:pt x="11482658" y="313719"/>
                  </a:lnTo>
                  <a:lnTo>
                    <a:pt x="11451999" y="308622"/>
                  </a:lnTo>
                  <a:lnTo>
                    <a:pt x="11420822" y="303446"/>
                  </a:lnTo>
                  <a:lnTo>
                    <a:pt x="11389128" y="298151"/>
                  </a:lnTo>
                  <a:lnTo>
                    <a:pt x="11356757" y="292815"/>
                  </a:lnTo>
                  <a:lnTo>
                    <a:pt x="11324026" y="287480"/>
                  </a:lnTo>
                  <a:lnTo>
                    <a:pt x="11290580" y="282144"/>
                  </a:lnTo>
                  <a:lnTo>
                    <a:pt x="11256656" y="276888"/>
                  </a:lnTo>
                  <a:lnTo>
                    <a:pt x="11222215" y="271792"/>
                  </a:lnTo>
                  <a:lnTo>
                    <a:pt x="11187215" y="266815"/>
                  </a:lnTo>
                  <a:lnTo>
                    <a:pt x="11151739" y="262076"/>
                  </a:lnTo>
                  <a:lnTo>
                    <a:pt x="11115704" y="257617"/>
                  </a:lnTo>
                  <a:lnTo>
                    <a:pt x="11079151" y="253476"/>
                  </a:lnTo>
                  <a:lnTo>
                    <a:pt x="11042082" y="249693"/>
                  </a:lnTo>
                  <a:lnTo>
                    <a:pt x="11004574" y="246348"/>
                  </a:lnTo>
                  <a:lnTo>
                    <a:pt x="10966469" y="243482"/>
                  </a:lnTo>
                  <a:lnTo>
                    <a:pt x="10927966" y="241172"/>
                  </a:lnTo>
                  <a:lnTo>
                    <a:pt x="10889024" y="239460"/>
                  </a:lnTo>
                  <a:lnTo>
                    <a:pt x="10849486" y="238345"/>
                  </a:lnTo>
                  <a:lnTo>
                    <a:pt x="10809510" y="237947"/>
                  </a:lnTo>
                  <a:lnTo>
                    <a:pt x="10769016" y="238226"/>
                  </a:lnTo>
                  <a:lnTo>
                    <a:pt x="10728164" y="239301"/>
                  </a:lnTo>
                  <a:lnTo>
                    <a:pt x="10686754" y="241172"/>
                  </a:lnTo>
                  <a:lnTo>
                    <a:pt x="10644946" y="243840"/>
                  </a:lnTo>
                  <a:lnTo>
                    <a:pt x="10602780" y="247344"/>
                  </a:lnTo>
                  <a:lnTo>
                    <a:pt x="10560056" y="251764"/>
                  </a:lnTo>
                  <a:lnTo>
                    <a:pt x="10516814" y="256980"/>
                  </a:lnTo>
                  <a:lnTo>
                    <a:pt x="10473334" y="263072"/>
                  </a:lnTo>
                  <a:lnTo>
                    <a:pt x="10429296" y="270040"/>
                  </a:lnTo>
                  <a:lnTo>
                    <a:pt x="10384900" y="277764"/>
                  </a:lnTo>
                  <a:lnTo>
                    <a:pt x="10340106" y="286285"/>
                  </a:lnTo>
                  <a:lnTo>
                    <a:pt x="10294754" y="295483"/>
                  </a:lnTo>
                  <a:lnTo>
                    <a:pt x="10249164" y="305357"/>
                  </a:lnTo>
                  <a:lnTo>
                    <a:pt x="10203056" y="315750"/>
                  </a:lnTo>
                  <a:lnTo>
                    <a:pt x="10156668" y="326580"/>
                  </a:lnTo>
                  <a:lnTo>
                    <a:pt x="10109764" y="337729"/>
                  </a:lnTo>
                  <a:lnTo>
                    <a:pt x="10062621" y="348997"/>
                  </a:lnTo>
                  <a:lnTo>
                    <a:pt x="10015039" y="360225"/>
                  </a:lnTo>
                  <a:lnTo>
                    <a:pt x="9967100" y="371255"/>
                  </a:lnTo>
                  <a:lnTo>
                    <a:pt x="9918761" y="381806"/>
                  </a:lnTo>
                  <a:lnTo>
                    <a:pt x="9869985" y="393114"/>
                  </a:lnTo>
                  <a:lnTo>
                    <a:pt x="9820930" y="407090"/>
                  </a:lnTo>
                  <a:lnTo>
                    <a:pt x="9771518" y="423535"/>
                  </a:lnTo>
                  <a:lnTo>
                    <a:pt x="9721786" y="442089"/>
                  </a:lnTo>
                  <a:lnTo>
                    <a:pt x="9671696" y="462476"/>
                  </a:lnTo>
                  <a:lnTo>
                    <a:pt x="9621248" y="484415"/>
                  </a:lnTo>
                  <a:lnTo>
                    <a:pt x="9570481" y="507628"/>
                  </a:lnTo>
                  <a:lnTo>
                    <a:pt x="9519395" y="531797"/>
                  </a:lnTo>
                  <a:lnTo>
                    <a:pt x="9467992" y="556564"/>
                  </a:lnTo>
                  <a:lnTo>
                    <a:pt x="9416309" y="581688"/>
                  </a:lnTo>
                  <a:lnTo>
                    <a:pt x="9364268" y="606853"/>
                  </a:lnTo>
                  <a:lnTo>
                    <a:pt x="9311949" y="631778"/>
                  </a:lnTo>
                  <a:lnTo>
                    <a:pt x="9259311" y="656146"/>
                  </a:lnTo>
                  <a:lnTo>
                    <a:pt x="9206394" y="679678"/>
                  </a:lnTo>
                  <a:lnTo>
                    <a:pt x="9153198" y="702095"/>
                  </a:lnTo>
                  <a:lnTo>
                    <a:pt x="9099723" y="723238"/>
                  </a:lnTo>
                  <a:lnTo>
                    <a:pt x="9045970" y="742748"/>
                  </a:lnTo>
                  <a:lnTo>
                    <a:pt x="8991898" y="760467"/>
                  </a:lnTo>
                  <a:lnTo>
                    <a:pt x="8937628" y="776155"/>
                  </a:lnTo>
                  <a:lnTo>
                    <a:pt x="8883079" y="789733"/>
                  </a:lnTo>
                  <a:lnTo>
                    <a:pt x="8828251" y="800921"/>
                  </a:lnTo>
                  <a:lnTo>
                    <a:pt x="8773183" y="809721"/>
                  </a:lnTo>
                  <a:lnTo>
                    <a:pt x="8717878" y="815972"/>
                  </a:lnTo>
                  <a:lnTo>
                    <a:pt x="8662332" y="819635"/>
                  </a:lnTo>
                  <a:lnTo>
                    <a:pt x="8606548" y="820670"/>
                  </a:lnTo>
                  <a:lnTo>
                    <a:pt x="8550566" y="819157"/>
                  </a:lnTo>
                  <a:lnTo>
                    <a:pt x="8494304" y="815136"/>
                  </a:lnTo>
                  <a:lnTo>
                    <a:pt x="8437883" y="808686"/>
                  </a:lnTo>
                  <a:lnTo>
                    <a:pt x="8381224" y="800045"/>
                  </a:lnTo>
                  <a:lnTo>
                    <a:pt x="8324365" y="789334"/>
                  </a:lnTo>
                  <a:lnTo>
                    <a:pt x="8267307" y="776911"/>
                  </a:lnTo>
                  <a:lnTo>
                    <a:pt x="8210050" y="763015"/>
                  </a:lnTo>
                  <a:lnTo>
                    <a:pt x="8152594" y="748084"/>
                  </a:lnTo>
                  <a:lnTo>
                    <a:pt x="8094939" y="732555"/>
                  </a:lnTo>
                  <a:lnTo>
                    <a:pt x="8037124" y="716987"/>
                  </a:lnTo>
                  <a:lnTo>
                    <a:pt x="7979150" y="700264"/>
                  </a:lnTo>
                  <a:lnTo>
                    <a:pt x="7920978" y="677926"/>
                  </a:lnTo>
                  <a:lnTo>
                    <a:pt x="7862646" y="650293"/>
                  </a:lnTo>
                  <a:lnTo>
                    <a:pt x="7804194" y="618161"/>
                  </a:lnTo>
                  <a:lnTo>
                    <a:pt x="7745544" y="582246"/>
                  </a:lnTo>
                  <a:lnTo>
                    <a:pt x="7686774" y="543344"/>
                  </a:lnTo>
                  <a:lnTo>
                    <a:pt x="7627844" y="502094"/>
                  </a:lnTo>
                  <a:lnTo>
                    <a:pt x="7568756" y="459251"/>
                  </a:lnTo>
                  <a:lnTo>
                    <a:pt x="7509587" y="415531"/>
                  </a:lnTo>
                  <a:lnTo>
                    <a:pt x="7450260" y="371494"/>
                  </a:lnTo>
                  <a:lnTo>
                    <a:pt x="7390813" y="327854"/>
                  </a:lnTo>
                  <a:lnTo>
                    <a:pt x="7331286" y="285130"/>
                  </a:lnTo>
                  <a:lnTo>
                    <a:pt x="7271601" y="243880"/>
                  </a:lnTo>
                  <a:lnTo>
                    <a:pt x="7211835" y="204660"/>
                  </a:lnTo>
                  <a:lnTo>
                    <a:pt x="7151990" y="167909"/>
                  </a:lnTo>
                  <a:lnTo>
                    <a:pt x="7092025" y="134024"/>
                  </a:lnTo>
                  <a:lnTo>
                    <a:pt x="7031981" y="103445"/>
                  </a:lnTo>
                  <a:lnTo>
                    <a:pt x="6971817" y="76449"/>
                  </a:lnTo>
                  <a:lnTo>
                    <a:pt x="6911614" y="53235"/>
                  </a:lnTo>
                  <a:lnTo>
                    <a:pt x="6851331" y="34123"/>
                  </a:lnTo>
                  <a:lnTo>
                    <a:pt x="6791008" y="19192"/>
                  </a:lnTo>
                  <a:lnTo>
                    <a:pt x="6730566" y="8521"/>
                  </a:lnTo>
                  <a:lnTo>
                    <a:pt x="6670123" y="2150"/>
                  </a:lnTo>
                  <a:lnTo>
                    <a:pt x="6609601" y="0"/>
                  </a:lnTo>
                  <a:lnTo>
                    <a:pt x="6549000" y="1871"/>
                  </a:lnTo>
                  <a:lnTo>
                    <a:pt x="6488398" y="7685"/>
                  </a:lnTo>
                  <a:lnTo>
                    <a:pt x="6427796" y="17002"/>
                  </a:lnTo>
                  <a:lnTo>
                    <a:pt x="6367115" y="29584"/>
                  </a:lnTo>
                  <a:lnTo>
                    <a:pt x="6306434" y="44914"/>
                  </a:lnTo>
                  <a:lnTo>
                    <a:pt x="6245713" y="62433"/>
                  </a:lnTo>
                  <a:lnTo>
                    <a:pt x="6184952" y="81545"/>
                  </a:lnTo>
                  <a:lnTo>
                    <a:pt x="6124230" y="101573"/>
                  </a:lnTo>
                  <a:lnTo>
                    <a:pt x="6063509" y="128052"/>
                  </a:lnTo>
                  <a:lnTo>
                    <a:pt x="6002748" y="166913"/>
                  </a:lnTo>
                  <a:lnTo>
                    <a:pt x="5942027" y="216167"/>
                  </a:lnTo>
                  <a:lnTo>
                    <a:pt x="5881346" y="273902"/>
                  </a:lnTo>
                  <a:lnTo>
                    <a:pt x="5820625" y="338286"/>
                  </a:lnTo>
                  <a:lnTo>
                    <a:pt x="5759984" y="407608"/>
                  </a:lnTo>
                  <a:lnTo>
                    <a:pt x="5699342" y="480194"/>
                  </a:lnTo>
                  <a:lnTo>
                    <a:pt x="5638741" y="554573"/>
                  </a:lnTo>
                  <a:lnTo>
                    <a:pt x="5578179" y="629309"/>
                  </a:lnTo>
                  <a:lnTo>
                    <a:pt x="5517657" y="703090"/>
                  </a:lnTo>
                  <a:lnTo>
                    <a:pt x="5457174" y="774801"/>
                  </a:lnTo>
                  <a:lnTo>
                    <a:pt x="5396772" y="843406"/>
                  </a:lnTo>
                  <a:lnTo>
                    <a:pt x="5336409" y="907989"/>
                  </a:lnTo>
                  <a:lnTo>
                    <a:pt x="5276126" y="967795"/>
                  </a:lnTo>
                  <a:lnTo>
                    <a:pt x="5215923" y="1022225"/>
                  </a:lnTo>
                  <a:lnTo>
                    <a:pt x="5155799" y="1070682"/>
                  </a:lnTo>
                  <a:lnTo>
                    <a:pt x="5095755" y="1112769"/>
                  </a:lnTo>
                  <a:lnTo>
                    <a:pt x="5035790" y="1148206"/>
                  </a:lnTo>
                  <a:lnTo>
                    <a:pt x="4975905" y="1176755"/>
                  </a:lnTo>
                  <a:lnTo>
                    <a:pt x="4916140" y="1198336"/>
                  </a:lnTo>
                  <a:lnTo>
                    <a:pt x="4856493" y="1212988"/>
                  </a:lnTo>
                  <a:lnTo>
                    <a:pt x="4796927" y="1220713"/>
                  </a:lnTo>
                  <a:lnTo>
                    <a:pt x="4737480" y="1221828"/>
                  </a:lnTo>
                  <a:lnTo>
                    <a:pt x="4678193" y="1216492"/>
                  </a:lnTo>
                  <a:lnTo>
                    <a:pt x="4618985" y="1205105"/>
                  </a:lnTo>
                  <a:lnTo>
                    <a:pt x="4559936" y="1188063"/>
                  </a:lnTo>
                  <a:lnTo>
                    <a:pt x="4501007" y="1165845"/>
                  </a:lnTo>
                  <a:lnTo>
                    <a:pt x="4442236" y="1139048"/>
                  </a:lnTo>
                  <a:lnTo>
                    <a:pt x="4383586" y="1108230"/>
                  </a:lnTo>
                  <a:lnTo>
                    <a:pt x="4325094" y="1074106"/>
                  </a:lnTo>
                  <a:lnTo>
                    <a:pt x="4266762" y="1037355"/>
                  </a:lnTo>
                  <a:lnTo>
                    <a:pt x="4208629" y="999131"/>
                  </a:lnTo>
                  <a:lnTo>
                    <a:pt x="4150616" y="965127"/>
                  </a:lnTo>
                  <a:lnTo>
                    <a:pt x="4092801" y="936618"/>
                  </a:lnTo>
                  <a:lnTo>
                    <a:pt x="4035186" y="912967"/>
                  </a:lnTo>
                  <a:lnTo>
                    <a:pt x="3977730" y="893536"/>
                  </a:lnTo>
                  <a:lnTo>
                    <a:pt x="3920473" y="877848"/>
                  </a:lnTo>
                  <a:lnTo>
                    <a:pt x="3863375" y="865266"/>
                  </a:lnTo>
                  <a:lnTo>
                    <a:pt x="3806516" y="855351"/>
                  </a:lnTo>
                  <a:lnTo>
                    <a:pt x="3749856" y="847587"/>
                  </a:lnTo>
                  <a:lnTo>
                    <a:pt x="3693435" y="841535"/>
                  </a:lnTo>
                  <a:lnTo>
                    <a:pt x="3637214" y="836836"/>
                  </a:lnTo>
                  <a:lnTo>
                    <a:pt x="3581191" y="833093"/>
                  </a:lnTo>
                  <a:lnTo>
                    <a:pt x="3525407" y="829948"/>
                  </a:lnTo>
                  <a:lnTo>
                    <a:pt x="3469863" y="827121"/>
                  </a:lnTo>
                  <a:lnTo>
                    <a:pt x="3414556" y="824254"/>
                  </a:lnTo>
                  <a:lnTo>
                    <a:pt x="3359489" y="821188"/>
                  </a:lnTo>
                  <a:lnTo>
                    <a:pt x="3304701" y="817605"/>
                  </a:lnTo>
                  <a:lnTo>
                    <a:pt x="3250112" y="813304"/>
                  </a:lnTo>
                  <a:lnTo>
                    <a:pt x="3195841" y="808128"/>
                  </a:lnTo>
                  <a:lnTo>
                    <a:pt x="3141809" y="801917"/>
                  </a:lnTo>
                  <a:lnTo>
                    <a:pt x="3088056" y="794511"/>
                  </a:lnTo>
                  <a:lnTo>
                    <a:pt x="3034542" y="785751"/>
                  </a:lnTo>
                  <a:lnTo>
                    <a:pt x="2981346" y="775598"/>
                  </a:lnTo>
                  <a:lnTo>
                    <a:pt x="2928429" y="763931"/>
                  </a:lnTo>
                  <a:lnTo>
                    <a:pt x="2875791" y="750712"/>
                  </a:lnTo>
                  <a:lnTo>
                    <a:pt x="2823471" y="735860"/>
                  </a:lnTo>
                  <a:lnTo>
                    <a:pt x="2771470" y="719336"/>
                  </a:lnTo>
                  <a:lnTo>
                    <a:pt x="2719748" y="701100"/>
                  </a:lnTo>
                  <a:lnTo>
                    <a:pt x="2668344" y="681231"/>
                  </a:lnTo>
                  <a:lnTo>
                    <a:pt x="2617259" y="659650"/>
                  </a:lnTo>
                  <a:lnTo>
                    <a:pt x="2566492" y="636397"/>
                  </a:lnTo>
                  <a:lnTo>
                    <a:pt x="2516083" y="611551"/>
                  </a:lnTo>
                  <a:lnTo>
                    <a:pt x="2465954" y="585033"/>
                  </a:lnTo>
                  <a:lnTo>
                    <a:pt x="2416222" y="556962"/>
                  </a:lnTo>
                  <a:lnTo>
                    <a:pt x="2366809" y="527417"/>
                  </a:lnTo>
                  <a:lnTo>
                    <a:pt x="2317754" y="496440"/>
                  </a:lnTo>
                  <a:lnTo>
                    <a:pt x="2269058" y="465502"/>
                  </a:lnTo>
                  <a:lnTo>
                    <a:pt x="2220720" y="435360"/>
                  </a:lnTo>
                  <a:lnTo>
                    <a:pt x="2172740" y="406334"/>
                  </a:lnTo>
                  <a:lnTo>
                    <a:pt x="2125159" y="378621"/>
                  </a:lnTo>
                  <a:lnTo>
                    <a:pt x="2077936" y="352381"/>
                  </a:lnTo>
                  <a:lnTo>
                    <a:pt x="2031111" y="327774"/>
                  </a:lnTo>
                  <a:lnTo>
                    <a:pt x="1984644" y="304999"/>
                  </a:lnTo>
                  <a:lnTo>
                    <a:pt x="1938616" y="284095"/>
                  </a:lnTo>
                  <a:lnTo>
                    <a:pt x="1892945" y="265102"/>
                  </a:lnTo>
                  <a:lnTo>
                    <a:pt x="1847713" y="248061"/>
                  </a:lnTo>
                  <a:lnTo>
                    <a:pt x="1802879" y="233050"/>
                  </a:lnTo>
                  <a:lnTo>
                    <a:pt x="1758443" y="219990"/>
                  </a:lnTo>
                  <a:lnTo>
                    <a:pt x="1714445" y="208881"/>
                  </a:lnTo>
                  <a:lnTo>
                    <a:pt x="1670885" y="199643"/>
                  </a:lnTo>
                  <a:lnTo>
                    <a:pt x="1627724" y="192317"/>
                  </a:lnTo>
                  <a:lnTo>
                    <a:pt x="1585000" y="186742"/>
                  </a:lnTo>
                  <a:lnTo>
                    <a:pt x="1542754" y="182840"/>
                  </a:lnTo>
                  <a:lnTo>
                    <a:pt x="1500946" y="180571"/>
                  </a:lnTo>
                  <a:lnTo>
                    <a:pt x="1459576" y="179814"/>
                  </a:lnTo>
                  <a:lnTo>
                    <a:pt x="1418684" y="180411"/>
                  </a:lnTo>
                  <a:lnTo>
                    <a:pt x="1378230" y="182362"/>
                  </a:lnTo>
                  <a:lnTo>
                    <a:pt x="1338253" y="185428"/>
                  </a:lnTo>
                  <a:lnTo>
                    <a:pt x="1298755" y="189609"/>
                  </a:lnTo>
                  <a:lnTo>
                    <a:pt x="1259734" y="194706"/>
                  </a:lnTo>
                  <a:lnTo>
                    <a:pt x="1221231" y="200599"/>
                  </a:lnTo>
                  <a:lnTo>
                    <a:pt x="1183205" y="207208"/>
                  </a:lnTo>
                  <a:lnTo>
                    <a:pt x="1145618" y="214415"/>
                  </a:lnTo>
                  <a:lnTo>
                    <a:pt x="1108588" y="222100"/>
                  </a:lnTo>
                  <a:lnTo>
                    <a:pt x="1072076" y="230143"/>
                  </a:lnTo>
                  <a:lnTo>
                    <a:pt x="1036041" y="238425"/>
                  </a:lnTo>
                  <a:lnTo>
                    <a:pt x="1000524" y="246866"/>
                  </a:lnTo>
                  <a:lnTo>
                    <a:pt x="965525" y="255347"/>
                  </a:lnTo>
                  <a:lnTo>
                    <a:pt x="931083" y="263788"/>
                  </a:lnTo>
                  <a:lnTo>
                    <a:pt x="897159" y="272110"/>
                  </a:lnTo>
                  <a:lnTo>
                    <a:pt x="863793" y="280193"/>
                  </a:lnTo>
                  <a:lnTo>
                    <a:pt x="830943" y="288037"/>
                  </a:lnTo>
                  <a:lnTo>
                    <a:pt x="798652" y="295443"/>
                  </a:lnTo>
                  <a:lnTo>
                    <a:pt x="766917" y="302491"/>
                  </a:lnTo>
                  <a:lnTo>
                    <a:pt x="735741" y="309021"/>
                  </a:lnTo>
                  <a:lnTo>
                    <a:pt x="705121" y="315033"/>
                  </a:lnTo>
                  <a:lnTo>
                    <a:pt x="675099" y="320448"/>
                  </a:lnTo>
                  <a:lnTo>
                    <a:pt x="645635" y="325266"/>
                  </a:lnTo>
                  <a:lnTo>
                    <a:pt x="616767" y="329447"/>
                  </a:lnTo>
                  <a:lnTo>
                    <a:pt x="588497" y="332951"/>
                  </a:lnTo>
                  <a:lnTo>
                    <a:pt x="560784" y="335778"/>
                  </a:lnTo>
                  <a:lnTo>
                    <a:pt x="533669" y="337848"/>
                  </a:lnTo>
                  <a:lnTo>
                    <a:pt x="507190" y="339282"/>
                  </a:lnTo>
                  <a:lnTo>
                    <a:pt x="481309" y="339998"/>
                  </a:lnTo>
                  <a:lnTo>
                    <a:pt x="456025" y="339998"/>
                  </a:lnTo>
                  <a:lnTo>
                    <a:pt x="431379" y="339321"/>
                  </a:lnTo>
                  <a:lnTo>
                    <a:pt x="407329" y="338167"/>
                  </a:lnTo>
                  <a:lnTo>
                    <a:pt x="383956" y="336654"/>
                  </a:lnTo>
                  <a:lnTo>
                    <a:pt x="361181" y="334902"/>
                  </a:lnTo>
                  <a:lnTo>
                    <a:pt x="339043" y="332871"/>
                  </a:lnTo>
                  <a:lnTo>
                    <a:pt x="317581" y="330721"/>
                  </a:lnTo>
                  <a:lnTo>
                    <a:pt x="296757" y="328372"/>
                  </a:lnTo>
                  <a:lnTo>
                    <a:pt x="276570" y="325903"/>
                  </a:lnTo>
                  <a:lnTo>
                    <a:pt x="257099" y="323395"/>
                  </a:lnTo>
                  <a:lnTo>
                    <a:pt x="238226" y="320806"/>
                  </a:lnTo>
                  <a:lnTo>
                    <a:pt x="220069" y="318179"/>
                  </a:lnTo>
                  <a:lnTo>
                    <a:pt x="202589" y="315551"/>
                  </a:lnTo>
                  <a:lnTo>
                    <a:pt x="185787" y="312923"/>
                  </a:lnTo>
                  <a:lnTo>
                    <a:pt x="169701" y="310335"/>
                  </a:lnTo>
                  <a:lnTo>
                    <a:pt x="154251" y="307786"/>
                  </a:lnTo>
                  <a:lnTo>
                    <a:pt x="139519" y="305318"/>
                  </a:lnTo>
                  <a:lnTo>
                    <a:pt x="125543" y="302889"/>
                  </a:lnTo>
                  <a:lnTo>
                    <a:pt x="112205" y="300579"/>
                  </a:lnTo>
                  <a:lnTo>
                    <a:pt x="99622" y="298310"/>
                  </a:lnTo>
                  <a:lnTo>
                    <a:pt x="87757" y="296199"/>
                  </a:lnTo>
                  <a:lnTo>
                    <a:pt x="76608" y="294169"/>
                  </a:lnTo>
                  <a:lnTo>
                    <a:pt x="66216" y="292258"/>
                  </a:lnTo>
                  <a:lnTo>
                    <a:pt x="56540" y="290466"/>
                  </a:lnTo>
                  <a:lnTo>
                    <a:pt x="47621" y="288794"/>
                  </a:lnTo>
                  <a:lnTo>
                    <a:pt x="39459" y="287280"/>
                  </a:lnTo>
                  <a:lnTo>
                    <a:pt x="32013" y="285887"/>
                  </a:lnTo>
                  <a:lnTo>
                    <a:pt x="25364" y="284652"/>
                  </a:lnTo>
                  <a:lnTo>
                    <a:pt x="19431" y="283538"/>
                  </a:lnTo>
                  <a:lnTo>
                    <a:pt x="14334" y="282542"/>
                  </a:lnTo>
                  <a:lnTo>
                    <a:pt x="9954" y="281706"/>
                  </a:lnTo>
                  <a:lnTo>
                    <a:pt x="6371" y="281029"/>
                  </a:lnTo>
                  <a:lnTo>
                    <a:pt x="3584" y="280512"/>
                  </a:lnTo>
                  <a:lnTo>
                    <a:pt x="1593" y="280113"/>
                  </a:lnTo>
                  <a:lnTo>
                    <a:pt x="398" y="279875"/>
                  </a:lnTo>
                  <a:lnTo>
                    <a:pt x="0" y="279835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F4E4386-1F2F-95DB-2C09-255084749651}"/>
                </a:ext>
              </a:extLst>
            </p:cNvPr>
            <p:cNvSpPr/>
            <p:nvPr/>
          </p:nvSpPr>
          <p:spPr>
            <a:xfrm>
              <a:off x="1513" y="3159995"/>
              <a:ext cx="12187779" cy="1355852"/>
            </a:xfrm>
            <a:custGeom>
              <a:avLst/>
              <a:gdLst>
                <a:gd name="connsiteX0" fmla="*/ 12187780 w 12187779"/>
                <a:gd name="connsiteY0" fmla="*/ 517224 h 1355852"/>
                <a:gd name="connsiteX1" fmla="*/ 12187381 w 12187779"/>
                <a:gd name="connsiteY1" fmla="*/ 517184 h 1355852"/>
                <a:gd name="connsiteX2" fmla="*/ 12186226 w 12187779"/>
                <a:gd name="connsiteY2" fmla="*/ 517025 h 1355852"/>
                <a:gd name="connsiteX3" fmla="*/ 12184116 w 12187779"/>
                <a:gd name="connsiteY3" fmla="*/ 516826 h 1355852"/>
                <a:gd name="connsiteX4" fmla="*/ 12181369 w 12187779"/>
                <a:gd name="connsiteY4" fmla="*/ 516508 h 1355852"/>
                <a:gd name="connsiteX5" fmla="*/ 12177825 w 12187779"/>
                <a:gd name="connsiteY5" fmla="*/ 516109 h 1355852"/>
                <a:gd name="connsiteX6" fmla="*/ 12173365 w 12187779"/>
                <a:gd name="connsiteY6" fmla="*/ 515632 h 1355852"/>
                <a:gd name="connsiteX7" fmla="*/ 12168269 w 12187779"/>
                <a:gd name="connsiteY7" fmla="*/ 515034 h 1355852"/>
                <a:gd name="connsiteX8" fmla="*/ 12162376 w 12187779"/>
                <a:gd name="connsiteY8" fmla="*/ 514397 h 1355852"/>
                <a:gd name="connsiteX9" fmla="*/ 12155687 w 12187779"/>
                <a:gd name="connsiteY9" fmla="*/ 513641 h 1355852"/>
                <a:gd name="connsiteX10" fmla="*/ 12148360 w 12187779"/>
                <a:gd name="connsiteY10" fmla="*/ 512765 h 1355852"/>
                <a:gd name="connsiteX11" fmla="*/ 12140079 w 12187779"/>
                <a:gd name="connsiteY11" fmla="*/ 511809 h 1355852"/>
                <a:gd name="connsiteX12" fmla="*/ 12131200 w 12187779"/>
                <a:gd name="connsiteY12" fmla="*/ 510734 h 1355852"/>
                <a:gd name="connsiteX13" fmla="*/ 12121484 w 12187779"/>
                <a:gd name="connsiteY13" fmla="*/ 509579 h 1355852"/>
                <a:gd name="connsiteX14" fmla="*/ 12111132 w 12187779"/>
                <a:gd name="connsiteY14" fmla="*/ 508345 h 1355852"/>
                <a:gd name="connsiteX15" fmla="*/ 12100023 w 12187779"/>
                <a:gd name="connsiteY15" fmla="*/ 506951 h 1355852"/>
                <a:gd name="connsiteX16" fmla="*/ 12088077 w 12187779"/>
                <a:gd name="connsiteY16" fmla="*/ 505478 h 1355852"/>
                <a:gd name="connsiteX17" fmla="*/ 12075496 w 12187779"/>
                <a:gd name="connsiteY17" fmla="*/ 503925 h 1355852"/>
                <a:gd name="connsiteX18" fmla="*/ 12062276 w 12187779"/>
                <a:gd name="connsiteY18" fmla="*/ 502213 h 1355852"/>
                <a:gd name="connsiteX19" fmla="*/ 12048260 w 12187779"/>
                <a:gd name="connsiteY19" fmla="*/ 500461 h 1355852"/>
                <a:gd name="connsiteX20" fmla="*/ 12033448 w 12187779"/>
                <a:gd name="connsiteY20" fmla="*/ 498550 h 1355852"/>
                <a:gd name="connsiteX21" fmla="*/ 12018119 w 12187779"/>
                <a:gd name="connsiteY21" fmla="*/ 496559 h 1355852"/>
                <a:gd name="connsiteX22" fmla="*/ 12001992 w 12187779"/>
                <a:gd name="connsiteY22" fmla="*/ 494489 h 1355852"/>
                <a:gd name="connsiteX23" fmla="*/ 11985110 w 12187779"/>
                <a:gd name="connsiteY23" fmla="*/ 492299 h 1355852"/>
                <a:gd name="connsiteX24" fmla="*/ 11967671 w 12187779"/>
                <a:gd name="connsiteY24" fmla="*/ 490029 h 1355852"/>
                <a:gd name="connsiteX25" fmla="*/ 11949474 w 12187779"/>
                <a:gd name="connsiteY25" fmla="*/ 487720 h 1355852"/>
                <a:gd name="connsiteX26" fmla="*/ 11930601 w 12187779"/>
                <a:gd name="connsiteY26" fmla="*/ 485291 h 1355852"/>
                <a:gd name="connsiteX27" fmla="*/ 11911210 w 12187779"/>
                <a:gd name="connsiteY27" fmla="*/ 482822 h 1355852"/>
                <a:gd name="connsiteX28" fmla="*/ 11891023 w 12187779"/>
                <a:gd name="connsiteY28" fmla="*/ 480314 h 1355852"/>
                <a:gd name="connsiteX29" fmla="*/ 11870198 w 12187779"/>
                <a:gd name="connsiteY29" fmla="*/ 477805 h 1355852"/>
                <a:gd name="connsiteX30" fmla="*/ 11848736 w 12187779"/>
                <a:gd name="connsiteY30" fmla="*/ 475257 h 1355852"/>
                <a:gd name="connsiteX31" fmla="*/ 11826599 w 12187779"/>
                <a:gd name="connsiteY31" fmla="*/ 472749 h 1355852"/>
                <a:gd name="connsiteX32" fmla="*/ 11803783 w 12187779"/>
                <a:gd name="connsiteY32" fmla="*/ 470280 h 1355852"/>
                <a:gd name="connsiteX33" fmla="*/ 11780450 w 12187779"/>
                <a:gd name="connsiteY33" fmla="*/ 467572 h 1355852"/>
                <a:gd name="connsiteX34" fmla="*/ 11756361 w 12187779"/>
                <a:gd name="connsiteY34" fmla="*/ 464506 h 1355852"/>
                <a:gd name="connsiteX35" fmla="*/ 11731714 w 12187779"/>
                <a:gd name="connsiteY35" fmla="*/ 461082 h 1355852"/>
                <a:gd name="connsiteX36" fmla="*/ 11706430 w 12187779"/>
                <a:gd name="connsiteY36" fmla="*/ 457339 h 1355852"/>
                <a:gd name="connsiteX37" fmla="*/ 11680509 w 12187779"/>
                <a:gd name="connsiteY37" fmla="*/ 453238 h 1355852"/>
                <a:gd name="connsiteX38" fmla="*/ 11654031 w 12187779"/>
                <a:gd name="connsiteY38" fmla="*/ 448779 h 1355852"/>
                <a:gd name="connsiteX39" fmla="*/ 11626915 w 12187779"/>
                <a:gd name="connsiteY39" fmla="*/ 444040 h 1355852"/>
                <a:gd name="connsiteX40" fmla="*/ 11599283 w 12187779"/>
                <a:gd name="connsiteY40" fmla="*/ 438984 h 1355852"/>
                <a:gd name="connsiteX41" fmla="*/ 11570972 w 12187779"/>
                <a:gd name="connsiteY41" fmla="*/ 433648 h 1355852"/>
                <a:gd name="connsiteX42" fmla="*/ 11542145 w 12187779"/>
                <a:gd name="connsiteY42" fmla="*/ 428074 h 1355852"/>
                <a:gd name="connsiteX43" fmla="*/ 11512680 w 12187779"/>
                <a:gd name="connsiteY43" fmla="*/ 422260 h 1355852"/>
                <a:gd name="connsiteX44" fmla="*/ 11482658 w 12187779"/>
                <a:gd name="connsiteY44" fmla="*/ 416288 h 1355852"/>
                <a:gd name="connsiteX45" fmla="*/ 11451999 w 12187779"/>
                <a:gd name="connsiteY45" fmla="*/ 410116 h 1355852"/>
                <a:gd name="connsiteX46" fmla="*/ 11420822 w 12187779"/>
                <a:gd name="connsiteY46" fmla="*/ 403825 h 1355852"/>
                <a:gd name="connsiteX47" fmla="*/ 11389128 w 12187779"/>
                <a:gd name="connsiteY47" fmla="*/ 397494 h 1355852"/>
                <a:gd name="connsiteX48" fmla="*/ 11356757 w 12187779"/>
                <a:gd name="connsiteY48" fmla="*/ 391124 h 1355852"/>
                <a:gd name="connsiteX49" fmla="*/ 11324026 w 12187779"/>
                <a:gd name="connsiteY49" fmla="*/ 384753 h 1355852"/>
                <a:gd name="connsiteX50" fmla="*/ 11290580 w 12187779"/>
                <a:gd name="connsiteY50" fmla="*/ 378462 h 1355852"/>
                <a:gd name="connsiteX51" fmla="*/ 11256656 w 12187779"/>
                <a:gd name="connsiteY51" fmla="*/ 372290 h 1355852"/>
                <a:gd name="connsiteX52" fmla="*/ 11222215 w 12187779"/>
                <a:gd name="connsiteY52" fmla="*/ 366317 h 1355852"/>
                <a:gd name="connsiteX53" fmla="*/ 11187215 w 12187779"/>
                <a:gd name="connsiteY53" fmla="*/ 360584 h 1355852"/>
                <a:gd name="connsiteX54" fmla="*/ 11151739 w 12187779"/>
                <a:gd name="connsiteY54" fmla="*/ 355169 h 1355852"/>
                <a:gd name="connsiteX55" fmla="*/ 11115704 w 12187779"/>
                <a:gd name="connsiteY55" fmla="*/ 350112 h 1355852"/>
                <a:gd name="connsiteX56" fmla="*/ 11079151 w 12187779"/>
                <a:gd name="connsiteY56" fmla="*/ 345493 h 1355852"/>
                <a:gd name="connsiteX57" fmla="*/ 11042082 w 12187779"/>
                <a:gd name="connsiteY57" fmla="*/ 341352 h 1355852"/>
                <a:gd name="connsiteX58" fmla="*/ 11004574 w 12187779"/>
                <a:gd name="connsiteY58" fmla="*/ 337769 h 1355852"/>
                <a:gd name="connsiteX59" fmla="*/ 10966469 w 12187779"/>
                <a:gd name="connsiteY59" fmla="*/ 334822 h 1355852"/>
                <a:gd name="connsiteX60" fmla="*/ 10927966 w 12187779"/>
                <a:gd name="connsiteY60" fmla="*/ 332592 h 1355852"/>
                <a:gd name="connsiteX61" fmla="*/ 10889024 w 12187779"/>
                <a:gd name="connsiteY61" fmla="*/ 331079 h 1355852"/>
                <a:gd name="connsiteX62" fmla="*/ 10849486 w 12187779"/>
                <a:gd name="connsiteY62" fmla="*/ 330402 h 1355852"/>
                <a:gd name="connsiteX63" fmla="*/ 10809510 w 12187779"/>
                <a:gd name="connsiteY63" fmla="*/ 330562 h 1355852"/>
                <a:gd name="connsiteX64" fmla="*/ 10769016 w 12187779"/>
                <a:gd name="connsiteY64" fmla="*/ 331637 h 1355852"/>
                <a:gd name="connsiteX65" fmla="*/ 10728164 w 12187779"/>
                <a:gd name="connsiteY65" fmla="*/ 333628 h 1355852"/>
                <a:gd name="connsiteX66" fmla="*/ 10686754 w 12187779"/>
                <a:gd name="connsiteY66" fmla="*/ 336654 h 1355852"/>
                <a:gd name="connsiteX67" fmla="*/ 10644946 w 12187779"/>
                <a:gd name="connsiteY67" fmla="*/ 340675 h 1355852"/>
                <a:gd name="connsiteX68" fmla="*/ 10602780 w 12187779"/>
                <a:gd name="connsiteY68" fmla="*/ 345772 h 1355852"/>
                <a:gd name="connsiteX69" fmla="*/ 10560056 w 12187779"/>
                <a:gd name="connsiteY69" fmla="*/ 351904 h 1355852"/>
                <a:gd name="connsiteX70" fmla="*/ 10516814 w 12187779"/>
                <a:gd name="connsiteY70" fmla="*/ 359071 h 1355852"/>
                <a:gd name="connsiteX71" fmla="*/ 10473334 w 12187779"/>
                <a:gd name="connsiteY71" fmla="*/ 367273 h 1355852"/>
                <a:gd name="connsiteX72" fmla="*/ 10429296 w 12187779"/>
                <a:gd name="connsiteY72" fmla="*/ 376471 h 1355852"/>
                <a:gd name="connsiteX73" fmla="*/ 10384900 w 12187779"/>
                <a:gd name="connsiteY73" fmla="*/ 386664 h 1355852"/>
                <a:gd name="connsiteX74" fmla="*/ 10340106 w 12187779"/>
                <a:gd name="connsiteY74" fmla="*/ 397733 h 1355852"/>
                <a:gd name="connsiteX75" fmla="*/ 10294754 w 12187779"/>
                <a:gd name="connsiteY75" fmla="*/ 409638 h 1355852"/>
                <a:gd name="connsiteX76" fmla="*/ 10249164 w 12187779"/>
                <a:gd name="connsiteY76" fmla="*/ 422260 h 1355852"/>
                <a:gd name="connsiteX77" fmla="*/ 10203056 w 12187779"/>
                <a:gd name="connsiteY77" fmla="*/ 435520 h 1355852"/>
                <a:gd name="connsiteX78" fmla="*/ 10156668 w 12187779"/>
                <a:gd name="connsiteY78" fmla="*/ 449177 h 1355852"/>
                <a:gd name="connsiteX79" fmla="*/ 10109764 w 12187779"/>
                <a:gd name="connsiteY79" fmla="*/ 463113 h 1355852"/>
                <a:gd name="connsiteX80" fmla="*/ 10062621 w 12187779"/>
                <a:gd name="connsiteY80" fmla="*/ 477168 h 1355852"/>
                <a:gd name="connsiteX81" fmla="*/ 10015039 w 12187779"/>
                <a:gd name="connsiteY81" fmla="*/ 491025 h 1355852"/>
                <a:gd name="connsiteX82" fmla="*/ 9967100 w 12187779"/>
                <a:gd name="connsiteY82" fmla="*/ 504443 h 1355852"/>
                <a:gd name="connsiteX83" fmla="*/ 9918761 w 12187779"/>
                <a:gd name="connsiteY83" fmla="*/ 517184 h 1355852"/>
                <a:gd name="connsiteX84" fmla="*/ 9869985 w 12187779"/>
                <a:gd name="connsiteY84" fmla="*/ 530682 h 1355852"/>
                <a:gd name="connsiteX85" fmla="*/ 9820930 w 12187779"/>
                <a:gd name="connsiteY85" fmla="*/ 547286 h 1355852"/>
                <a:gd name="connsiteX86" fmla="*/ 9771518 w 12187779"/>
                <a:gd name="connsiteY86" fmla="*/ 566757 h 1355852"/>
                <a:gd name="connsiteX87" fmla="*/ 9721786 w 12187779"/>
                <a:gd name="connsiteY87" fmla="*/ 588696 h 1355852"/>
                <a:gd name="connsiteX88" fmla="*/ 9671696 w 12187779"/>
                <a:gd name="connsiteY88" fmla="*/ 612666 h 1355852"/>
                <a:gd name="connsiteX89" fmla="*/ 9621248 w 12187779"/>
                <a:gd name="connsiteY89" fmla="*/ 638428 h 1355852"/>
                <a:gd name="connsiteX90" fmla="*/ 9570481 w 12187779"/>
                <a:gd name="connsiteY90" fmla="*/ 665463 h 1355852"/>
                <a:gd name="connsiteX91" fmla="*/ 9519395 w 12187779"/>
                <a:gd name="connsiteY91" fmla="*/ 693534 h 1355852"/>
                <a:gd name="connsiteX92" fmla="*/ 9467992 w 12187779"/>
                <a:gd name="connsiteY92" fmla="*/ 722163 h 1355852"/>
                <a:gd name="connsiteX93" fmla="*/ 9416309 w 12187779"/>
                <a:gd name="connsiteY93" fmla="*/ 750951 h 1355852"/>
                <a:gd name="connsiteX94" fmla="*/ 9364268 w 12187779"/>
                <a:gd name="connsiteY94" fmla="*/ 779619 h 1355852"/>
                <a:gd name="connsiteX95" fmla="*/ 9311949 w 12187779"/>
                <a:gd name="connsiteY95" fmla="*/ 807770 h 1355852"/>
                <a:gd name="connsiteX96" fmla="*/ 9259311 w 12187779"/>
                <a:gd name="connsiteY96" fmla="*/ 835005 h 1355852"/>
                <a:gd name="connsiteX97" fmla="*/ 9206394 w 12187779"/>
                <a:gd name="connsiteY97" fmla="*/ 861045 h 1355852"/>
                <a:gd name="connsiteX98" fmla="*/ 9153198 w 12187779"/>
                <a:gd name="connsiteY98" fmla="*/ 885493 h 1355852"/>
                <a:gd name="connsiteX99" fmla="*/ 9099723 w 12187779"/>
                <a:gd name="connsiteY99" fmla="*/ 908109 h 1355852"/>
                <a:gd name="connsiteX100" fmla="*/ 9045970 w 12187779"/>
                <a:gd name="connsiteY100" fmla="*/ 928575 h 1355852"/>
                <a:gd name="connsiteX101" fmla="*/ 8991898 w 12187779"/>
                <a:gd name="connsiteY101" fmla="*/ 946652 h 1355852"/>
                <a:gd name="connsiteX102" fmla="*/ 8937628 w 12187779"/>
                <a:gd name="connsiteY102" fmla="*/ 962101 h 1355852"/>
                <a:gd name="connsiteX103" fmla="*/ 8883079 w 12187779"/>
                <a:gd name="connsiteY103" fmla="*/ 974683 h 1355852"/>
                <a:gd name="connsiteX104" fmla="*/ 8828251 w 12187779"/>
                <a:gd name="connsiteY104" fmla="*/ 984279 h 1355852"/>
                <a:gd name="connsiteX105" fmla="*/ 8773183 w 12187779"/>
                <a:gd name="connsiteY105" fmla="*/ 990729 h 1355852"/>
                <a:gd name="connsiteX106" fmla="*/ 8717878 w 12187779"/>
                <a:gd name="connsiteY106" fmla="*/ 993955 h 1355852"/>
                <a:gd name="connsiteX107" fmla="*/ 8662332 w 12187779"/>
                <a:gd name="connsiteY107" fmla="*/ 993915 h 1355852"/>
                <a:gd name="connsiteX108" fmla="*/ 8606548 w 12187779"/>
                <a:gd name="connsiteY108" fmla="*/ 990650 h 1355852"/>
                <a:gd name="connsiteX109" fmla="*/ 8550566 w 12187779"/>
                <a:gd name="connsiteY109" fmla="*/ 984159 h 1355852"/>
                <a:gd name="connsiteX110" fmla="*/ 8494304 w 12187779"/>
                <a:gd name="connsiteY110" fmla="*/ 974564 h 1355852"/>
                <a:gd name="connsiteX111" fmla="*/ 8437883 w 12187779"/>
                <a:gd name="connsiteY111" fmla="*/ 962061 h 1355852"/>
                <a:gd name="connsiteX112" fmla="*/ 8381224 w 12187779"/>
                <a:gd name="connsiteY112" fmla="*/ 946891 h 1355852"/>
                <a:gd name="connsiteX113" fmla="*/ 8324365 w 12187779"/>
                <a:gd name="connsiteY113" fmla="*/ 929331 h 1355852"/>
                <a:gd name="connsiteX114" fmla="*/ 8267307 w 12187779"/>
                <a:gd name="connsiteY114" fmla="*/ 909781 h 1355852"/>
                <a:gd name="connsiteX115" fmla="*/ 8210050 w 12187779"/>
                <a:gd name="connsiteY115" fmla="*/ 888678 h 1355852"/>
                <a:gd name="connsiteX116" fmla="*/ 8152594 w 12187779"/>
                <a:gd name="connsiteY116" fmla="*/ 866500 h 1355852"/>
                <a:gd name="connsiteX117" fmla="*/ 8094939 w 12187779"/>
                <a:gd name="connsiteY117" fmla="*/ 843963 h 1355852"/>
                <a:gd name="connsiteX118" fmla="*/ 8037124 w 12187779"/>
                <a:gd name="connsiteY118" fmla="*/ 821706 h 1355852"/>
                <a:gd name="connsiteX119" fmla="*/ 7979150 w 12187779"/>
                <a:gd name="connsiteY119" fmla="*/ 798532 h 1355852"/>
                <a:gd name="connsiteX120" fmla="*/ 7920978 w 12187779"/>
                <a:gd name="connsiteY120" fmla="*/ 768948 h 1355852"/>
                <a:gd name="connsiteX121" fmla="*/ 7862646 w 12187779"/>
                <a:gd name="connsiteY121" fmla="*/ 733352 h 1355852"/>
                <a:gd name="connsiteX122" fmla="*/ 7804194 w 12187779"/>
                <a:gd name="connsiteY122" fmla="*/ 692778 h 1355852"/>
                <a:gd name="connsiteX123" fmla="*/ 7745544 w 12187779"/>
                <a:gd name="connsiteY123" fmla="*/ 648103 h 1355852"/>
                <a:gd name="connsiteX124" fmla="*/ 7686774 w 12187779"/>
                <a:gd name="connsiteY124" fmla="*/ 600243 h 1355852"/>
                <a:gd name="connsiteX125" fmla="*/ 7627844 w 12187779"/>
                <a:gd name="connsiteY125" fmla="*/ 550113 h 1355852"/>
                <a:gd name="connsiteX126" fmla="*/ 7568756 w 12187779"/>
                <a:gd name="connsiteY126" fmla="*/ 498510 h 1355852"/>
                <a:gd name="connsiteX127" fmla="*/ 7509587 w 12187779"/>
                <a:gd name="connsiteY127" fmla="*/ 446350 h 1355852"/>
                <a:gd name="connsiteX128" fmla="*/ 7450260 w 12187779"/>
                <a:gd name="connsiteY128" fmla="*/ 394349 h 1355852"/>
                <a:gd name="connsiteX129" fmla="*/ 7390813 w 12187779"/>
                <a:gd name="connsiteY129" fmla="*/ 343303 h 1355852"/>
                <a:gd name="connsiteX130" fmla="*/ 7331286 w 12187779"/>
                <a:gd name="connsiteY130" fmla="*/ 293850 h 1355852"/>
                <a:gd name="connsiteX131" fmla="*/ 7271601 w 12187779"/>
                <a:gd name="connsiteY131" fmla="*/ 246707 h 1355852"/>
                <a:gd name="connsiteX132" fmla="*/ 7211835 w 12187779"/>
                <a:gd name="connsiteY132" fmla="*/ 202430 h 1355852"/>
                <a:gd name="connsiteX133" fmla="*/ 7151990 w 12187779"/>
                <a:gd name="connsiteY133" fmla="*/ 161538 h 1355852"/>
                <a:gd name="connsiteX134" fmla="*/ 7092025 w 12187779"/>
                <a:gd name="connsiteY134" fmla="*/ 124588 h 1355852"/>
                <a:gd name="connsiteX135" fmla="*/ 7031981 w 12187779"/>
                <a:gd name="connsiteY135" fmla="*/ 91938 h 1355852"/>
                <a:gd name="connsiteX136" fmla="*/ 6971817 w 12187779"/>
                <a:gd name="connsiteY136" fmla="*/ 63946 h 1355852"/>
                <a:gd name="connsiteX137" fmla="*/ 6911614 w 12187779"/>
                <a:gd name="connsiteY137" fmla="*/ 40813 h 1355852"/>
                <a:gd name="connsiteX138" fmla="*/ 6851331 w 12187779"/>
                <a:gd name="connsiteY138" fmla="*/ 22815 h 1355852"/>
                <a:gd name="connsiteX139" fmla="*/ 6791008 w 12187779"/>
                <a:gd name="connsiteY139" fmla="*/ 10034 h 1355852"/>
                <a:gd name="connsiteX140" fmla="*/ 6730566 w 12187779"/>
                <a:gd name="connsiteY140" fmla="*/ 2429 h 1355852"/>
                <a:gd name="connsiteX141" fmla="*/ 6670123 w 12187779"/>
                <a:gd name="connsiteY141" fmla="*/ 0 h 1355852"/>
                <a:gd name="connsiteX142" fmla="*/ 6609601 w 12187779"/>
                <a:gd name="connsiteY142" fmla="*/ 2588 h 1355852"/>
                <a:gd name="connsiteX143" fmla="*/ 6549000 w 12187779"/>
                <a:gd name="connsiteY143" fmla="*/ 9914 h 1355852"/>
                <a:gd name="connsiteX144" fmla="*/ 6488398 w 12187779"/>
                <a:gd name="connsiteY144" fmla="*/ 21581 h 1355852"/>
                <a:gd name="connsiteX145" fmla="*/ 6427796 w 12187779"/>
                <a:gd name="connsiteY145" fmla="*/ 37189 h 1355852"/>
                <a:gd name="connsiteX146" fmla="*/ 6367115 w 12187779"/>
                <a:gd name="connsiteY146" fmla="*/ 56142 h 1355852"/>
                <a:gd name="connsiteX147" fmla="*/ 6306434 w 12187779"/>
                <a:gd name="connsiteY147" fmla="*/ 77803 h 1355852"/>
                <a:gd name="connsiteX148" fmla="*/ 6245713 w 12187779"/>
                <a:gd name="connsiteY148" fmla="*/ 101374 h 1355852"/>
                <a:gd name="connsiteX149" fmla="*/ 6184952 w 12187779"/>
                <a:gd name="connsiteY149" fmla="*/ 126021 h 1355852"/>
                <a:gd name="connsiteX150" fmla="*/ 6124230 w 12187779"/>
                <a:gd name="connsiteY150" fmla="*/ 150787 h 1355852"/>
                <a:gd name="connsiteX151" fmla="*/ 6063509 w 12187779"/>
                <a:gd name="connsiteY151" fmla="*/ 181725 h 1355852"/>
                <a:gd name="connsiteX152" fmla="*/ 6002748 w 12187779"/>
                <a:gd name="connsiteY152" fmla="*/ 225484 h 1355852"/>
                <a:gd name="connsiteX153" fmla="*/ 5942027 w 12187779"/>
                <a:gd name="connsiteY153" fmla="*/ 280034 h 1355852"/>
                <a:gd name="connsiteX154" fmla="*/ 5881346 w 12187779"/>
                <a:gd name="connsiteY154" fmla="*/ 343383 h 1355852"/>
                <a:gd name="connsiteX155" fmla="*/ 5820625 w 12187779"/>
                <a:gd name="connsiteY155" fmla="*/ 413501 h 1355852"/>
                <a:gd name="connsiteX156" fmla="*/ 5759984 w 12187779"/>
                <a:gd name="connsiteY156" fmla="*/ 488636 h 1355852"/>
                <a:gd name="connsiteX157" fmla="*/ 5699342 w 12187779"/>
                <a:gd name="connsiteY157" fmla="*/ 567036 h 1355852"/>
                <a:gd name="connsiteX158" fmla="*/ 5638741 w 12187779"/>
                <a:gd name="connsiteY158" fmla="*/ 647108 h 1355852"/>
                <a:gd name="connsiteX159" fmla="*/ 5578179 w 12187779"/>
                <a:gd name="connsiteY159" fmla="*/ 727339 h 1355852"/>
                <a:gd name="connsiteX160" fmla="*/ 5517657 w 12187779"/>
                <a:gd name="connsiteY160" fmla="*/ 806456 h 1355852"/>
                <a:gd name="connsiteX161" fmla="*/ 5457174 w 12187779"/>
                <a:gd name="connsiteY161" fmla="*/ 883143 h 1355852"/>
                <a:gd name="connsiteX162" fmla="*/ 5396772 w 12187779"/>
                <a:gd name="connsiteY162" fmla="*/ 956367 h 1355852"/>
                <a:gd name="connsiteX163" fmla="*/ 5336409 w 12187779"/>
                <a:gd name="connsiteY163" fmla="*/ 1025211 h 1355852"/>
                <a:gd name="connsiteX164" fmla="*/ 5276126 w 12187779"/>
                <a:gd name="connsiteY164" fmla="*/ 1088839 h 1355852"/>
                <a:gd name="connsiteX165" fmla="*/ 5215923 w 12187779"/>
                <a:gd name="connsiteY165" fmla="*/ 1146574 h 1355852"/>
                <a:gd name="connsiteX166" fmla="*/ 5155799 w 12187779"/>
                <a:gd name="connsiteY166" fmla="*/ 1197898 h 1355852"/>
                <a:gd name="connsiteX167" fmla="*/ 5095755 w 12187779"/>
                <a:gd name="connsiteY167" fmla="*/ 1242374 h 1355852"/>
                <a:gd name="connsiteX168" fmla="*/ 5035790 w 12187779"/>
                <a:gd name="connsiteY168" fmla="*/ 1279642 h 1355852"/>
                <a:gd name="connsiteX169" fmla="*/ 4975905 w 12187779"/>
                <a:gd name="connsiteY169" fmla="*/ 1309585 h 1355852"/>
                <a:gd name="connsiteX170" fmla="*/ 4916140 w 12187779"/>
                <a:gd name="connsiteY170" fmla="*/ 1332121 h 1355852"/>
                <a:gd name="connsiteX171" fmla="*/ 4856493 w 12187779"/>
                <a:gd name="connsiteY171" fmla="*/ 1347212 h 1355852"/>
                <a:gd name="connsiteX172" fmla="*/ 4796927 w 12187779"/>
                <a:gd name="connsiteY172" fmla="*/ 1355056 h 1355852"/>
                <a:gd name="connsiteX173" fmla="*/ 4737480 w 12187779"/>
                <a:gd name="connsiteY173" fmla="*/ 1355852 h 1355852"/>
                <a:gd name="connsiteX174" fmla="*/ 4678193 w 12187779"/>
                <a:gd name="connsiteY174" fmla="*/ 1349880 h 1355852"/>
                <a:gd name="connsiteX175" fmla="*/ 4618985 w 12187779"/>
                <a:gd name="connsiteY175" fmla="*/ 1337576 h 1355852"/>
                <a:gd name="connsiteX176" fmla="*/ 4559936 w 12187779"/>
                <a:gd name="connsiteY176" fmla="*/ 1319380 h 1355852"/>
                <a:gd name="connsiteX177" fmla="*/ 4501007 w 12187779"/>
                <a:gd name="connsiteY177" fmla="*/ 1295888 h 1355852"/>
                <a:gd name="connsiteX178" fmla="*/ 4442236 w 12187779"/>
                <a:gd name="connsiteY178" fmla="*/ 1267697 h 1355852"/>
                <a:gd name="connsiteX179" fmla="*/ 4383586 w 12187779"/>
                <a:gd name="connsiteY179" fmla="*/ 1235525 h 1355852"/>
                <a:gd name="connsiteX180" fmla="*/ 4325094 w 12187779"/>
                <a:gd name="connsiteY180" fmla="*/ 1200048 h 1355852"/>
                <a:gd name="connsiteX181" fmla="*/ 4266762 w 12187779"/>
                <a:gd name="connsiteY181" fmla="*/ 1162142 h 1355852"/>
                <a:gd name="connsiteX182" fmla="*/ 4208629 w 12187779"/>
                <a:gd name="connsiteY182" fmla="*/ 1122922 h 1355852"/>
                <a:gd name="connsiteX183" fmla="*/ 4150616 w 12187779"/>
                <a:gd name="connsiteY183" fmla="*/ 1088042 h 1355852"/>
                <a:gd name="connsiteX184" fmla="*/ 4092801 w 12187779"/>
                <a:gd name="connsiteY184" fmla="*/ 1058777 h 1355852"/>
                <a:gd name="connsiteX185" fmla="*/ 4035186 w 12187779"/>
                <a:gd name="connsiteY185" fmla="*/ 1034448 h 1355852"/>
                <a:gd name="connsiteX186" fmla="*/ 3977730 w 12187779"/>
                <a:gd name="connsiteY186" fmla="*/ 1014540 h 1355852"/>
                <a:gd name="connsiteX187" fmla="*/ 3920473 w 12187779"/>
                <a:gd name="connsiteY187" fmla="*/ 998414 h 1355852"/>
                <a:gd name="connsiteX188" fmla="*/ 3863375 w 12187779"/>
                <a:gd name="connsiteY188" fmla="*/ 985593 h 1355852"/>
                <a:gd name="connsiteX189" fmla="*/ 3806516 w 12187779"/>
                <a:gd name="connsiteY189" fmla="*/ 975559 h 1355852"/>
                <a:gd name="connsiteX190" fmla="*/ 3749856 w 12187779"/>
                <a:gd name="connsiteY190" fmla="*/ 967835 h 1355852"/>
                <a:gd name="connsiteX191" fmla="*/ 3693435 w 12187779"/>
                <a:gd name="connsiteY191" fmla="*/ 962021 h 1355852"/>
                <a:gd name="connsiteX192" fmla="*/ 3637214 w 12187779"/>
                <a:gd name="connsiteY192" fmla="*/ 957681 h 1355852"/>
                <a:gd name="connsiteX193" fmla="*/ 3581191 w 12187779"/>
                <a:gd name="connsiteY193" fmla="*/ 954456 h 1355852"/>
                <a:gd name="connsiteX194" fmla="*/ 3525407 w 12187779"/>
                <a:gd name="connsiteY194" fmla="*/ 951947 h 1355852"/>
                <a:gd name="connsiteX195" fmla="*/ 3469863 w 12187779"/>
                <a:gd name="connsiteY195" fmla="*/ 949917 h 1355852"/>
                <a:gd name="connsiteX196" fmla="*/ 3414556 w 12187779"/>
                <a:gd name="connsiteY196" fmla="*/ 948045 h 1355852"/>
                <a:gd name="connsiteX197" fmla="*/ 3359489 w 12187779"/>
                <a:gd name="connsiteY197" fmla="*/ 945975 h 1355852"/>
                <a:gd name="connsiteX198" fmla="*/ 3304701 w 12187779"/>
                <a:gd name="connsiteY198" fmla="*/ 943546 h 1355852"/>
                <a:gd name="connsiteX199" fmla="*/ 3250112 w 12187779"/>
                <a:gd name="connsiteY199" fmla="*/ 940520 h 1355852"/>
                <a:gd name="connsiteX200" fmla="*/ 3195841 w 12187779"/>
                <a:gd name="connsiteY200" fmla="*/ 936698 h 1355852"/>
                <a:gd name="connsiteX201" fmla="*/ 3141809 w 12187779"/>
                <a:gd name="connsiteY201" fmla="*/ 931880 h 1355852"/>
                <a:gd name="connsiteX202" fmla="*/ 3088056 w 12187779"/>
                <a:gd name="connsiteY202" fmla="*/ 925907 h 1355852"/>
                <a:gd name="connsiteX203" fmla="*/ 3034542 w 12187779"/>
                <a:gd name="connsiteY203" fmla="*/ 918660 h 1355852"/>
                <a:gd name="connsiteX204" fmla="*/ 2981346 w 12187779"/>
                <a:gd name="connsiteY204" fmla="*/ 910020 h 1355852"/>
                <a:gd name="connsiteX205" fmla="*/ 2928429 w 12187779"/>
                <a:gd name="connsiteY205" fmla="*/ 899867 h 1355852"/>
                <a:gd name="connsiteX206" fmla="*/ 2875791 w 12187779"/>
                <a:gd name="connsiteY206" fmla="*/ 888121 h 1355852"/>
                <a:gd name="connsiteX207" fmla="*/ 2823471 w 12187779"/>
                <a:gd name="connsiteY207" fmla="*/ 874742 h 1355852"/>
                <a:gd name="connsiteX208" fmla="*/ 2771470 w 12187779"/>
                <a:gd name="connsiteY208" fmla="*/ 859612 h 1355852"/>
                <a:gd name="connsiteX209" fmla="*/ 2719748 w 12187779"/>
                <a:gd name="connsiteY209" fmla="*/ 842769 h 1355852"/>
                <a:gd name="connsiteX210" fmla="*/ 2668344 w 12187779"/>
                <a:gd name="connsiteY210" fmla="*/ 824174 h 1355852"/>
                <a:gd name="connsiteX211" fmla="*/ 2617259 w 12187779"/>
                <a:gd name="connsiteY211" fmla="*/ 803748 h 1355852"/>
                <a:gd name="connsiteX212" fmla="*/ 2566492 w 12187779"/>
                <a:gd name="connsiteY212" fmla="*/ 781530 h 1355852"/>
                <a:gd name="connsiteX213" fmla="*/ 2516083 w 12187779"/>
                <a:gd name="connsiteY213" fmla="*/ 757560 h 1355852"/>
                <a:gd name="connsiteX214" fmla="*/ 2465954 w 12187779"/>
                <a:gd name="connsiteY214" fmla="*/ 731838 h 1355852"/>
                <a:gd name="connsiteX215" fmla="*/ 2416222 w 12187779"/>
                <a:gd name="connsiteY215" fmla="*/ 704365 h 1355852"/>
                <a:gd name="connsiteX216" fmla="*/ 2366809 w 12187779"/>
                <a:gd name="connsiteY216" fmla="*/ 675179 h 1355852"/>
                <a:gd name="connsiteX217" fmla="*/ 2317754 w 12187779"/>
                <a:gd name="connsiteY217" fmla="*/ 644440 h 1355852"/>
                <a:gd name="connsiteX218" fmla="*/ 2269058 w 12187779"/>
                <a:gd name="connsiteY218" fmla="*/ 613303 h 1355852"/>
                <a:gd name="connsiteX219" fmla="*/ 2220720 w 12187779"/>
                <a:gd name="connsiteY219" fmla="*/ 582564 h 1355852"/>
                <a:gd name="connsiteX220" fmla="*/ 2172740 w 12187779"/>
                <a:gd name="connsiteY220" fmla="*/ 552582 h 1355852"/>
                <a:gd name="connsiteX221" fmla="*/ 2125159 w 12187779"/>
                <a:gd name="connsiteY221" fmla="*/ 523595 h 1355852"/>
                <a:gd name="connsiteX222" fmla="*/ 2077936 w 12187779"/>
                <a:gd name="connsiteY222" fmla="*/ 495803 h 1355852"/>
                <a:gd name="connsiteX223" fmla="*/ 2031111 w 12187779"/>
                <a:gd name="connsiteY223" fmla="*/ 469444 h 1355852"/>
                <a:gd name="connsiteX224" fmla="*/ 1984644 w 12187779"/>
                <a:gd name="connsiteY224" fmla="*/ 444638 h 1355852"/>
                <a:gd name="connsiteX225" fmla="*/ 1938616 w 12187779"/>
                <a:gd name="connsiteY225" fmla="*/ 421544 h 1355852"/>
                <a:gd name="connsiteX226" fmla="*/ 1892945 w 12187779"/>
                <a:gd name="connsiteY226" fmla="*/ 400202 h 1355852"/>
                <a:gd name="connsiteX227" fmla="*/ 1847713 w 12187779"/>
                <a:gd name="connsiteY227" fmla="*/ 380731 h 1355852"/>
                <a:gd name="connsiteX228" fmla="*/ 1802879 w 12187779"/>
                <a:gd name="connsiteY228" fmla="*/ 363132 h 1355852"/>
                <a:gd name="connsiteX229" fmla="*/ 1758443 w 12187779"/>
                <a:gd name="connsiteY229" fmla="*/ 347404 h 1355852"/>
                <a:gd name="connsiteX230" fmla="*/ 1714445 w 12187779"/>
                <a:gd name="connsiteY230" fmla="*/ 333628 h 1355852"/>
                <a:gd name="connsiteX231" fmla="*/ 1670885 w 12187779"/>
                <a:gd name="connsiteY231" fmla="*/ 321682 h 1355852"/>
                <a:gd name="connsiteX232" fmla="*/ 1627724 w 12187779"/>
                <a:gd name="connsiteY232" fmla="*/ 311609 h 1355852"/>
                <a:gd name="connsiteX233" fmla="*/ 1585000 w 12187779"/>
                <a:gd name="connsiteY233" fmla="*/ 303287 h 1355852"/>
                <a:gd name="connsiteX234" fmla="*/ 1542754 w 12187779"/>
                <a:gd name="connsiteY234" fmla="*/ 296677 h 1355852"/>
                <a:gd name="connsiteX235" fmla="*/ 1500946 w 12187779"/>
                <a:gd name="connsiteY235" fmla="*/ 291740 h 1355852"/>
                <a:gd name="connsiteX236" fmla="*/ 1459576 w 12187779"/>
                <a:gd name="connsiteY236" fmla="*/ 288316 h 1355852"/>
                <a:gd name="connsiteX237" fmla="*/ 1418684 w 12187779"/>
                <a:gd name="connsiteY237" fmla="*/ 286404 h 1355852"/>
                <a:gd name="connsiteX238" fmla="*/ 1378230 w 12187779"/>
                <a:gd name="connsiteY238" fmla="*/ 285807 h 1355852"/>
                <a:gd name="connsiteX239" fmla="*/ 1338253 w 12187779"/>
                <a:gd name="connsiteY239" fmla="*/ 286484 h 1355852"/>
                <a:gd name="connsiteX240" fmla="*/ 1298755 w 12187779"/>
                <a:gd name="connsiteY240" fmla="*/ 288276 h 1355852"/>
                <a:gd name="connsiteX241" fmla="*/ 1259734 w 12187779"/>
                <a:gd name="connsiteY241" fmla="*/ 291143 h 1355852"/>
                <a:gd name="connsiteX242" fmla="*/ 1221231 w 12187779"/>
                <a:gd name="connsiteY242" fmla="*/ 294925 h 1355852"/>
                <a:gd name="connsiteX243" fmla="*/ 1183205 w 12187779"/>
                <a:gd name="connsiteY243" fmla="*/ 299504 h 1355852"/>
                <a:gd name="connsiteX244" fmla="*/ 1145618 w 12187779"/>
                <a:gd name="connsiteY244" fmla="*/ 304760 h 1355852"/>
                <a:gd name="connsiteX245" fmla="*/ 1108588 w 12187779"/>
                <a:gd name="connsiteY245" fmla="*/ 310613 h 1355852"/>
                <a:gd name="connsiteX246" fmla="*/ 1072076 w 12187779"/>
                <a:gd name="connsiteY246" fmla="*/ 316984 h 1355852"/>
                <a:gd name="connsiteX247" fmla="*/ 1036041 w 12187779"/>
                <a:gd name="connsiteY247" fmla="*/ 323673 h 1355852"/>
                <a:gd name="connsiteX248" fmla="*/ 1000524 w 12187779"/>
                <a:gd name="connsiteY248" fmla="*/ 330641 h 1355852"/>
                <a:gd name="connsiteX249" fmla="*/ 965525 w 12187779"/>
                <a:gd name="connsiteY249" fmla="*/ 337769 h 1355852"/>
                <a:gd name="connsiteX250" fmla="*/ 931083 w 12187779"/>
                <a:gd name="connsiteY250" fmla="*/ 345015 h 1355852"/>
                <a:gd name="connsiteX251" fmla="*/ 897159 w 12187779"/>
                <a:gd name="connsiteY251" fmla="*/ 352222 h 1355852"/>
                <a:gd name="connsiteX252" fmla="*/ 863793 w 12187779"/>
                <a:gd name="connsiteY252" fmla="*/ 359310 h 1355852"/>
                <a:gd name="connsiteX253" fmla="*/ 830943 w 12187779"/>
                <a:gd name="connsiteY253" fmla="*/ 366238 h 1355852"/>
                <a:gd name="connsiteX254" fmla="*/ 798652 w 12187779"/>
                <a:gd name="connsiteY254" fmla="*/ 372967 h 1355852"/>
                <a:gd name="connsiteX255" fmla="*/ 766917 w 12187779"/>
                <a:gd name="connsiteY255" fmla="*/ 379298 h 1355852"/>
                <a:gd name="connsiteX256" fmla="*/ 735741 w 12187779"/>
                <a:gd name="connsiteY256" fmla="*/ 385310 h 1355852"/>
                <a:gd name="connsiteX257" fmla="*/ 705121 w 12187779"/>
                <a:gd name="connsiteY257" fmla="*/ 390885 h 1355852"/>
                <a:gd name="connsiteX258" fmla="*/ 675099 w 12187779"/>
                <a:gd name="connsiteY258" fmla="*/ 395981 h 1355852"/>
                <a:gd name="connsiteX259" fmla="*/ 645635 w 12187779"/>
                <a:gd name="connsiteY259" fmla="*/ 400600 h 1355852"/>
                <a:gd name="connsiteX260" fmla="*/ 616767 w 12187779"/>
                <a:gd name="connsiteY260" fmla="*/ 404621 h 1355852"/>
                <a:gd name="connsiteX261" fmla="*/ 588497 w 12187779"/>
                <a:gd name="connsiteY261" fmla="*/ 408046 h 1355852"/>
                <a:gd name="connsiteX262" fmla="*/ 560784 w 12187779"/>
                <a:gd name="connsiteY262" fmla="*/ 410913 h 1355852"/>
                <a:gd name="connsiteX263" fmla="*/ 533669 w 12187779"/>
                <a:gd name="connsiteY263" fmla="*/ 413142 h 1355852"/>
                <a:gd name="connsiteX264" fmla="*/ 507190 w 12187779"/>
                <a:gd name="connsiteY264" fmla="*/ 414775 h 1355852"/>
                <a:gd name="connsiteX265" fmla="*/ 481309 w 12187779"/>
                <a:gd name="connsiteY265" fmla="*/ 415770 h 1355852"/>
                <a:gd name="connsiteX266" fmla="*/ 456025 w 12187779"/>
                <a:gd name="connsiteY266" fmla="*/ 416089 h 1355852"/>
                <a:gd name="connsiteX267" fmla="*/ 431379 w 12187779"/>
                <a:gd name="connsiteY267" fmla="*/ 415810 h 1355852"/>
                <a:gd name="connsiteX268" fmla="*/ 407329 w 12187779"/>
                <a:gd name="connsiteY268" fmla="*/ 415054 h 1355852"/>
                <a:gd name="connsiteX269" fmla="*/ 383956 w 12187779"/>
                <a:gd name="connsiteY269" fmla="*/ 413899 h 1355852"/>
                <a:gd name="connsiteX270" fmla="*/ 361181 w 12187779"/>
                <a:gd name="connsiteY270" fmla="*/ 412465 h 1355852"/>
                <a:gd name="connsiteX271" fmla="*/ 339043 w 12187779"/>
                <a:gd name="connsiteY271" fmla="*/ 410793 h 1355852"/>
                <a:gd name="connsiteX272" fmla="*/ 317581 w 12187779"/>
                <a:gd name="connsiteY272" fmla="*/ 408842 h 1355852"/>
                <a:gd name="connsiteX273" fmla="*/ 296757 w 12187779"/>
                <a:gd name="connsiteY273" fmla="*/ 406772 h 1355852"/>
                <a:gd name="connsiteX274" fmla="*/ 276570 w 12187779"/>
                <a:gd name="connsiteY274" fmla="*/ 404542 h 1355852"/>
                <a:gd name="connsiteX275" fmla="*/ 257099 w 12187779"/>
                <a:gd name="connsiteY275" fmla="*/ 402193 h 1355852"/>
                <a:gd name="connsiteX276" fmla="*/ 238226 w 12187779"/>
                <a:gd name="connsiteY276" fmla="*/ 399764 h 1355852"/>
                <a:gd name="connsiteX277" fmla="*/ 220069 w 12187779"/>
                <a:gd name="connsiteY277" fmla="*/ 397295 h 1355852"/>
                <a:gd name="connsiteX278" fmla="*/ 202589 w 12187779"/>
                <a:gd name="connsiteY278" fmla="*/ 394826 h 1355852"/>
                <a:gd name="connsiteX279" fmla="*/ 185787 w 12187779"/>
                <a:gd name="connsiteY279" fmla="*/ 392358 h 1355852"/>
                <a:gd name="connsiteX280" fmla="*/ 169701 w 12187779"/>
                <a:gd name="connsiteY280" fmla="*/ 389889 h 1355852"/>
                <a:gd name="connsiteX281" fmla="*/ 154251 w 12187779"/>
                <a:gd name="connsiteY281" fmla="*/ 387460 h 1355852"/>
                <a:gd name="connsiteX282" fmla="*/ 139519 w 12187779"/>
                <a:gd name="connsiteY282" fmla="*/ 385071 h 1355852"/>
                <a:gd name="connsiteX283" fmla="*/ 125543 w 12187779"/>
                <a:gd name="connsiteY283" fmla="*/ 382722 h 1355852"/>
                <a:gd name="connsiteX284" fmla="*/ 112205 w 12187779"/>
                <a:gd name="connsiteY284" fmla="*/ 380492 h 1355852"/>
                <a:gd name="connsiteX285" fmla="*/ 99622 w 12187779"/>
                <a:gd name="connsiteY285" fmla="*/ 378302 h 1355852"/>
                <a:gd name="connsiteX286" fmla="*/ 87757 w 12187779"/>
                <a:gd name="connsiteY286" fmla="*/ 376272 h 1355852"/>
                <a:gd name="connsiteX287" fmla="*/ 76608 w 12187779"/>
                <a:gd name="connsiteY287" fmla="*/ 374281 h 1355852"/>
                <a:gd name="connsiteX288" fmla="*/ 66216 w 12187779"/>
                <a:gd name="connsiteY288" fmla="*/ 372409 h 1355852"/>
                <a:gd name="connsiteX289" fmla="*/ 56540 w 12187779"/>
                <a:gd name="connsiteY289" fmla="*/ 370697 h 1355852"/>
                <a:gd name="connsiteX290" fmla="*/ 47621 w 12187779"/>
                <a:gd name="connsiteY290" fmla="*/ 369065 h 1355852"/>
                <a:gd name="connsiteX291" fmla="*/ 39459 w 12187779"/>
                <a:gd name="connsiteY291" fmla="*/ 367592 h 1355852"/>
                <a:gd name="connsiteX292" fmla="*/ 32013 w 12187779"/>
                <a:gd name="connsiteY292" fmla="*/ 366198 h 1355852"/>
                <a:gd name="connsiteX293" fmla="*/ 25364 w 12187779"/>
                <a:gd name="connsiteY293" fmla="*/ 365003 h 1355852"/>
                <a:gd name="connsiteX294" fmla="*/ 19431 w 12187779"/>
                <a:gd name="connsiteY294" fmla="*/ 363889 h 1355852"/>
                <a:gd name="connsiteX295" fmla="*/ 14334 w 12187779"/>
                <a:gd name="connsiteY295" fmla="*/ 362933 h 1355852"/>
                <a:gd name="connsiteX296" fmla="*/ 9954 w 12187779"/>
                <a:gd name="connsiteY296" fmla="*/ 362137 h 1355852"/>
                <a:gd name="connsiteX297" fmla="*/ 6371 w 12187779"/>
                <a:gd name="connsiteY297" fmla="*/ 361460 h 1355852"/>
                <a:gd name="connsiteX298" fmla="*/ 3584 w 12187779"/>
                <a:gd name="connsiteY298" fmla="*/ 360942 h 1355852"/>
                <a:gd name="connsiteX299" fmla="*/ 1593 w 12187779"/>
                <a:gd name="connsiteY299" fmla="*/ 360584 h 1355852"/>
                <a:gd name="connsiteX300" fmla="*/ 398 w 12187779"/>
                <a:gd name="connsiteY300" fmla="*/ 360345 h 1355852"/>
                <a:gd name="connsiteX301" fmla="*/ 0 w 12187779"/>
                <a:gd name="connsiteY301" fmla="*/ 360265 h 135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355852">
                  <a:moveTo>
                    <a:pt x="12187780" y="517224"/>
                  </a:moveTo>
                  <a:lnTo>
                    <a:pt x="12187381" y="517184"/>
                  </a:lnTo>
                  <a:lnTo>
                    <a:pt x="12186226" y="517025"/>
                  </a:lnTo>
                  <a:lnTo>
                    <a:pt x="12184116" y="516826"/>
                  </a:lnTo>
                  <a:lnTo>
                    <a:pt x="12181369" y="516508"/>
                  </a:lnTo>
                  <a:lnTo>
                    <a:pt x="12177825" y="516109"/>
                  </a:lnTo>
                  <a:lnTo>
                    <a:pt x="12173365" y="515632"/>
                  </a:lnTo>
                  <a:lnTo>
                    <a:pt x="12168269" y="515034"/>
                  </a:lnTo>
                  <a:lnTo>
                    <a:pt x="12162376" y="514397"/>
                  </a:lnTo>
                  <a:lnTo>
                    <a:pt x="12155687" y="513641"/>
                  </a:lnTo>
                  <a:lnTo>
                    <a:pt x="12148360" y="512765"/>
                  </a:lnTo>
                  <a:lnTo>
                    <a:pt x="12140079" y="511809"/>
                  </a:lnTo>
                  <a:lnTo>
                    <a:pt x="12131200" y="510734"/>
                  </a:lnTo>
                  <a:lnTo>
                    <a:pt x="12121484" y="509579"/>
                  </a:lnTo>
                  <a:lnTo>
                    <a:pt x="12111132" y="508345"/>
                  </a:lnTo>
                  <a:lnTo>
                    <a:pt x="12100023" y="506951"/>
                  </a:lnTo>
                  <a:lnTo>
                    <a:pt x="12088077" y="505478"/>
                  </a:lnTo>
                  <a:lnTo>
                    <a:pt x="12075496" y="503925"/>
                  </a:lnTo>
                  <a:lnTo>
                    <a:pt x="12062276" y="502213"/>
                  </a:lnTo>
                  <a:lnTo>
                    <a:pt x="12048260" y="500461"/>
                  </a:lnTo>
                  <a:lnTo>
                    <a:pt x="12033448" y="498550"/>
                  </a:lnTo>
                  <a:lnTo>
                    <a:pt x="12018119" y="496559"/>
                  </a:lnTo>
                  <a:lnTo>
                    <a:pt x="12001992" y="494489"/>
                  </a:lnTo>
                  <a:lnTo>
                    <a:pt x="11985110" y="492299"/>
                  </a:lnTo>
                  <a:lnTo>
                    <a:pt x="11967671" y="490029"/>
                  </a:lnTo>
                  <a:lnTo>
                    <a:pt x="11949474" y="487720"/>
                  </a:lnTo>
                  <a:lnTo>
                    <a:pt x="11930601" y="485291"/>
                  </a:lnTo>
                  <a:lnTo>
                    <a:pt x="11911210" y="482822"/>
                  </a:lnTo>
                  <a:lnTo>
                    <a:pt x="11891023" y="480314"/>
                  </a:lnTo>
                  <a:lnTo>
                    <a:pt x="11870198" y="477805"/>
                  </a:lnTo>
                  <a:lnTo>
                    <a:pt x="11848736" y="475257"/>
                  </a:lnTo>
                  <a:lnTo>
                    <a:pt x="11826599" y="472749"/>
                  </a:lnTo>
                  <a:lnTo>
                    <a:pt x="11803783" y="470280"/>
                  </a:lnTo>
                  <a:lnTo>
                    <a:pt x="11780450" y="467572"/>
                  </a:lnTo>
                  <a:lnTo>
                    <a:pt x="11756361" y="464506"/>
                  </a:lnTo>
                  <a:lnTo>
                    <a:pt x="11731714" y="461082"/>
                  </a:lnTo>
                  <a:lnTo>
                    <a:pt x="11706430" y="457339"/>
                  </a:lnTo>
                  <a:lnTo>
                    <a:pt x="11680509" y="453238"/>
                  </a:lnTo>
                  <a:lnTo>
                    <a:pt x="11654031" y="448779"/>
                  </a:lnTo>
                  <a:lnTo>
                    <a:pt x="11626915" y="444040"/>
                  </a:lnTo>
                  <a:lnTo>
                    <a:pt x="11599283" y="438984"/>
                  </a:lnTo>
                  <a:lnTo>
                    <a:pt x="11570972" y="433648"/>
                  </a:lnTo>
                  <a:lnTo>
                    <a:pt x="11542145" y="428074"/>
                  </a:lnTo>
                  <a:lnTo>
                    <a:pt x="11512680" y="422260"/>
                  </a:lnTo>
                  <a:lnTo>
                    <a:pt x="11482658" y="416288"/>
                  </a:lnTo>
                  <a:lnTo>
                    <a:pt x="11451999" y="410116"/>
                  </a:lnTo>
                  <a:lnTo>
                    <a:pt x="11420822" y="403825"/>
                  </a:lnTo>
                  <a:lnTo>
                    <a:pt x="11389128" y="397494"/>
                  </a:lnTo>
                  <a:lnTo>
                    <a:pt x="11356757" y="391124"/>
                  </a:lnTo>
                  <a:lnTo>
                    <a:pt x="11324026" y="384753"/>
                  </a:lnTo>
                  <a:lnTo>
                    <a:pt x="11290580" y="378462"/>
                  </a:lnTo>
                  <a:lnTo>
                    <a:pt x="11256656" y="372290"/>
                  </a:lnTo>
                  <a:lnTo>
                    <a:pt x="11222215" y="366317"/>
                  </a:lnTo>
                  <a:lnTo>
                    <a:pt x="11187215" y="360584"/>
                  </a:lnTo>
                  <a:lnTo>
                    <a:pt x="11151739" y="355169"/>
                  </a:lnTo>
                  <a:lnTo>
                    <a:pt x="11115704" y="350112"/>
                  </a:lnTo>
                  <a:lnTo>
                    <a:pt x="11079151" y="345493"/>
                  </a:lnTo>
                  <a:lnTo>
                    <a:pt x="11042082" y="341352"/>
                  </a:lnTo>
                  <a:lnTo>
                    <a:pt x="11004574" y="337769"/>
                  </a:lnTo>
                  <a:lnTo>
                    <a:pt x="10966469" y="334822"/>
                  </a:lnTo>
                  <a:lnTo>
                    <a:pt x="10927966" y="332592"/>
                  </a:lnTo>
                  <a:lnTo>
                    <a:pt x="10889024" y="331079"/>
                  </a:lnTo>
                  <a:lnTo>
                    <a:pt x="10849486" y="330402"/>
                  </a:lnTo>
                  <a:lnTo>
                    <a:pt x="10809510" y="330562"/>
                  </a:lnTo>
                  <a:lnTo>
                    <a:pt x="10769016" y="331637"/>
                  </a:lnTo>
                  <a:lnTo>
                    <a:pt x="10728164" y="333628"/>
                  </a:lnTo>
                  <a:lnTo>
                    <a:pt x="10686754" y="336654"/>
                  </a:lnTo>
                  <a:lnTo>
                    <a:pt x="10644946" y="340675"/>
                  </a:lnTo>
                  <a:lnTo>
                    <a:pt x="10602780" y="345772"/>
                  </a:lnTo>
                  <a:lnTo>
                    <a:pt x="10560056" y="351904"/>
                  </a:lnTo>
                  <a:lnTo>
                    <a:pt x="10516814" y="359071"/>
                  </a:lnTo>
                  <a:lnTo>
                    <a:pt x="10473334" y="367273"/>
                  </a:lnTo>
                  <a:lnTo>
                    <a:pt x="10429296" y="376471"/>
                  </a:lnTo>
                  <a:lnTo>
                    <a:pt x="10384900" y="386664"/>
                  </a:lnTo>
                  <a:lnTo>
                    <a:pt x="10340106" y="397733"/>
                  </a:lnTo>
                  <a:lnTo>
                    <a:pt x="10294754" y="409638"/>
                  </a:lnTo>
                  <a:lnTo>
                    <a:pt x="10249164" y="422260"/>
                  </a:lnTo>
                  <a:lnTo>
                    <a:pt x="10203056" y="435520"/>
                  </a:lnTo>
                  <a:lnTo>
                    <a:pt x="10156668" y="449177"/>
                  </a:lnTo>
                  <a:lnTo>
                    <a:pt x="10109764" y="463113"/>
                  </a:lnTo>
                  <a:lnTo>
                    <a:pt x="10062621" y="477168"/>
                  </a:lnTo>
                  <a:lnTo>
                    <a:pt x="10015039" y="491025"/>
                  </a:lnTo>
                  <a:lnTo>
                    <a:pt x="9967100" y="504443"/>
                  </a:lnTo>
                  <a:lnTo>
                    <a:pt x="9918761" y="517184"/>
                  </a:lnTo>
                  <a:lnTo>
                    <a:pt x="9869985" y="530682"/>
                  </a:lnTo>
                  <a:lnTo>
                    <a:pt x="9820930" y="547286"/>
                  </a:lnTo>
                  <a:lnTo>
                    <a:pt x="9771518" y="566757"/>
                  </a:lnTo>
                  <a:lnTo>
                    <a:pt x="9721786" y="588696"/>
                  </a:lnTo>
                  <a:lnTo>
                    <a:pt x="9671696" y="612666"/>
                  </a:lnTo>
                  <a:lnTo>
                    <a:pt x="9621248" y="638428"/>
                  </a:lnTo>
                  <a:lnTo>
                    <a:pt x="9570481" y="665463"/>
                  </a:lnTo>
                  <a:lnTo>
                    <a:pt x="9519395" y="693534"/>
                  </a:lnTo>
                  <a:lnTo>
                    <a:pt x="9467992" y="722163"/>
                  </a:lnTo>
                  <a:lnTo>
                    <a:pt x="9416309" y="750951"/>
                  </a:lnTo>
                  <a:lnTo>
                    <a:pt x="9364268" y="779619"/>
                  </a:lnTo>
                  <a:lnTo>
                    <a:pt x="9311949" y="807770"/>
                  </a:lnTo>
                  <a:lnTo>
                    <a:pt x="9259311" y="835005"/>
                  </a:lnTo>
                  <a:lnTo>
                    <a:pt x="9206394" y="861045"/>
                  </a:lnTo>
                  <a:lnTo>
                    <a:pt x="9153198" y="885493"/>
                  </a:lnTo>
                  <a:lnTo>
                    <a:pt x="9099723" y="908109"/>
                  </a:lnTo>
                  <a:lnTo>
                    <a:pt x="9045970" y="928575"/>
                  </a:lnTo>
                  <a:lnTo>
                    <a:pt x="8991898" y="946652"/>
                  </a:lnTo>
                  <a:lnTo>
                    <a:pt x="8937628" y="962101"/>
                  </a:lnTo>
                  <a:lnTo>
                    <a:pt x="8883079" y="974683"/>
                  </a:lnTo>
                  <a:lnTo>
                    <a:pt x="8828251" y="984279"/>
                  </a:lnTo>
                  <a:lnTo>
                    <a:pt x="8773183" y="990729"/>
                  </a:lnTo>
                  <a:lnTo>
                    <a:pt x="8717878" y="993955"/>
                  </a:lnTo>
                  <a:lnTo>
                    <a:pt x="8662332" y="993915"/>
                  </a:lnTo>
                  <a:lnTo>
                    <a:pt x="8606548" y="990650"/>
                  </a:lnTo>
                  <a:lnTo>
                    <a:pt x="8550566" y="984159"/>
                  </a:lnTo>
                  <a:lnTo>
                    <a:pt x="8494304" y="974564"/>
                  </a:lnTo>
                  <a:lnTo>
                    <a:pt x="8437883" y="962061"/>
                  </a:lnTo>
                  <a:lnTo>
                    <a:pt x="8381224" y="946891"/>
                  </a:lnTo>
                  <a:lnTo>
                    <a:pt x="8324365" y="929331"/>
                  </a:lnTo>
                  <a:lnTo>
                    <a:pt x="8267307" y="909781"/>
                  </a:lnTo>
                  <a:lnTo>
                    <a:pt x="8210050" y="888678"/>
                  </a:lnTo>
                  <a:lnTo>
                    <a:pt x="8152594" y="866500"/>
                  </a:lnTo>
                  <a:lnTo>
                    <a:pt x="8094939" y="843963"/>
                  </a:lnTo>
                  <a:lnTo>
                    <a:pt x="8037124" y="821706"/>
                  </a:lnTo>
                  <a:lnTo>
                    <a:pt x="7979150" y="798532"/>
                  </a:lnTo>
                  <a:lnTo>
                    <a:pt x="7920978" y="768948"/>
                  </a:lnTo>
                  <a:lnTo>
                    <a:pt x="7862646" y="733352"/>
                  </a:lnTo>
                  <a:lnTo>
                    <a:pt x="7804194" y="692778"/>
                  </a:lnTo>
                  <a:lnTo>
                    <a:pt x="7745544" y="648103"/>
                  </a:lnTo>
                  <a:lnTo>
                    <a:pt x="7686774" y="600243"/>
                  </a:lnTo>
                  <a:lnTo>
                    <a:pt x="7627844" y="550113"/>
                  </a:lnTo>
                  <a:lnTo>
                    <a:pt x="7568756" y="498510"/>
                  </a:lnTo>
                  <a:lnTo>
                    <a:pt x="7509587" y="446350"/>
                  </a:lnTo>
                  <a:lnTo>
                    <a:pt x="7450260" y="394349"/>
                  </a:lnTo>
                  <a:lnTo>
                    <a:pt x="7390813" y="343303"/>
                  </a:lnTo>
                  <a:lnTo>
                    <a:pt x="7331286" y="293850"/>
                  </a:lnTo>
                  <a:lnTo>
                    <a:pt x="7271601" y="246707"/>
                  </a:lnTo>
                  <a:lnTo>
                    <a:pt x="7211835" y="202430"/>
                  </a:lnTo>
                  <a:lnTo>
                    <a:pt x="7151990" y="161538"/>
                  </a:lnTo>
                  <a:lnTo>
                    <a:pt x="7092025" y="124588"/>
                  </a:lnTo>
                  <a:lnTo>
                    <a:pt x="7031981" y="91938"/>
                  </a:lnTo>
                  <a:lnTo>
                    <a:pt x="6971817" y="63946"/>
                  </a:lnTo>
                  <a:lnTo>
                    <a:pt x="6911614" y="40813"/>
                  </a:lnTo>
                  <a:lnTo>
                    <a:pt x="6851331" y="22815"/>
                  </a:lnTo>
                  <a:lnTo>
                    <a:pt x="6791008" y="10034"/>
                  </a:lnTo>
                  <a:lnTo>
                    <a:pt x="6730566" y="2429"/>
                  </a:lnTo>
                  <a:lnTo>
                    <a:pt x="6670123" y="0"/>
                  </a:lnTo>
                  <a:lnTo>
                    <a:pt x="6609601" y="2588"/>
                  </a:lnTo>
                  <a:lnTo>
                    <a:pt x="6549000" y="9914"/>
                  </a:lnTo>
                  <a:lnTo>
                    <a:pt x="6488398" y="21581"/>
                  </a:lnTo>
                  <a:lnTo>
                    <a:pt x="6427796" y="37189"/>
                  </a:lnTo>
                  <a:lnTo>
                    <a:pt x="6367115" y="56142"/>
                  </a:lnTo>
                  <a:lnTo>
                    <a:pt x="6306434" y="77803"/>
                  </a:lnTo>
                  <a:lnTo>
                    <a:pt x="6245713" y="101374"/>
                  </a:lnTo>
                  <a:lnTo>
                    <a:pt x="6184952" y="126021"/>
                  </a:lnTo>
                  <a:lnTo>
                    <a:pt x="6124230" y="150787"/>
                  </a:lnTo>
                  <a:lnTo>
                    <a:pt x="6063509" y="181725"/>
                  </a:lnTo>
                  <a:lnTo>
                    <a:pt x="6002748" y="225484"/>
                  </a:lnTo>
                  <a:lnTo>
                    <a:pt x="5942027" y="280034"/>
                  </a:lnTo>
                  <a:lnTo>
                    <a:pt x="5881346" y="343383"/>
                  </a:lnTo>
                  <a:lnTo>
                    <a:pt x="5820625" y="413501"/>
                  </a:lnTo>
                  <a:lnTo>
                    <a:pt x="5759984" y="488636"/>
                  </a:lnTo>
                  <a:lnTo>
                    <a:pt x="5699342" y="567036"/>
                  </a:lnTo>
                  <a:lnTo>
                    <a:pt x="5638741" y="647108"/>
                  </a:lnTo>
                  <a:lnTo>
                    <a:pt x="5578179" y="727339"/>
                  </a:lnTo>
                  <a:lnTo>
                    <a:pt x="5517657" y="806456"/>
                  </a:lnTo>
                  <a:lnTo>
                    <a:pt x="5457174" y="883143"/>
                  </a:lnTo>
                  <a:lnTo>
                    <a:pt x="5396772" y="956367"/>
                  </a:lnTo>
                  <a:lnTo>
                    <a:pt x="5336409" y="1025211"/>
                  </a:lnTo>
                  <a:lnTo>
                    <a:pt x="5276126" y="1088839"/>
                  </a:lnTo>
                  <a:lnTo>
                    <a:pt x="5215923" y="1146574"/>
                  </a:lnTo>
                  <a:lnTo>
                    <a:pt x="5155799" y="1197898"/>
                  </a:lnTo>
                  <a:lnTo>
                    <a:pt x="5095755" y="1242374"/>
                  </a:lnTo>
                  <a:lnTo>
                    <a:pt x="5035790" y="1279642"/>
                  </a:lnTo>
                  <a:lnTo>
                    <a:pt x="4975905" y="1309585"/>
                  </a:lnTo>
                  <a:lnTo>
                    <a:pt x="4916140" y="1332121"/>
                  </a:lnTo>
                  <a:lnTo>
                    <a:pt x="4856493" y="1347212"/>
                  </a:lnTo>
                  <a:lnTo>
                    <a:pt x="4796927" y="1355056"/>
                  </a:lnTo>
                  <a:lnTo>
                    <a:pt x="4737480" y="1355852"/>
                  </a:lnTo>
                  <a:lnTo>
                    <a:pt x="4678193" y="1349880"/>
                  </a:lnTo>
                  <a:lnTo>
                    <a:pt x="4618985" y="1337576"/>
                  </a:lnTo>
                  <a:lnTo>
                    <a:pt x="4559936" y="1319380"/>
                  </a:lnTo>
                  <a:lnTo>
                    <a:pt x="4501007" y="1295888"/>
                  </a:lnTo>
                  <a:lnTo>
                    <a:pt x="4442236" y="1267697"/>
                  </a:lnTo>
                  <a:lnTo>
                    <a:pt x="4383586" y="1235525"/>
                  </a:lnTo>
                  <a:lnTo>
                    <a:pt x="4325094" y="1200048"/>
                  </a:lnTo>
                  <a:lnTo>
                    <a:pt x="4266762" y="1162142"/>
                  </a:lnTo>
                  <a:lnTo>
                    <a:pt x="4208629" y="1122922"/>
                  </a:lnTo>
                  <a:lnTo>
                    <a:pt x="4150616" y="1088042"/>
                  </a:lnTo>
                  <a:lnTo>
                    <a:pt x="4092801" y="1058777"/>
                  </a:lnTo>
                  <a:lnTo>
                    <a:pt x="4035186" y="1034448"/>
                  </a:lnTo>
                  <a:lnTo>
                    <a:pt x="3977730" y="1014540"/>
                  </a:lnTo>
                  <a:lnTo>
                    <a:pt x="3920473" y="998414"/>
                  </a:lnTo>
                  <a:lnTo>
                    <a:pt x="3863375" y="985593"/>
                  </a:lnTo>
                  <a:lnTo>
                    <a:pt x="3806516" y="975559"/>
                  </a:lnTo>
                  <a:lnTo>
                    <a:pt x="3749856" y="967835"/>
                  </a:lnTo>
                  <a:lnTo>
                    <a:pt x="3693435" y="962021"/>
                  </a:lnTo>
                  <a:lnTo>
                    <a:pt x="3637214" y="957681"/>
                  </a:lnTo>
                  <a:lnTo>
                    <a:pt x="3581191" y="954456"/>
                  </a:lnTo>
                  <a:lnTo>
                    <a:pt x="3525407" y="951947"/>
                  </a:lnTo>
                  <a:lnTo>
                    <a:pt x="3469863" y="949917"/>
                  </a:lnTo>
                  <a:lnTo>
                    <a:pt x="3414556" y="948045"/>
                  </a:lnTo>
                  <a:lnTo>
                    <a:pt x="3359489" y="945975"/>
                  </a:lnTo>
                  <a:lnTo>
                    <a:pt x="3304701" y="943546"/>
                  </a:lnTo>
                  <a:lnTo>
                    <a:pt x="3250112" y="940520"/>
                  </a:lnTo>
                  <a:lnTo>
                    <a:pt x="3195841" y="936698"/>
                  </a:lnTo>
                  <a:lnTo>
                    <a:pt x="3141809" y="931880"/>
                  </a:lnTo>
                  <a:lnTo>
                    <a:pt x="3088056" y="925907"/>
                  </a:lnTo>
                  <a:lnTo>
                    <a:pt x="3034542" y="918660"/>
                  </a:lnTo>
                  <a:lnTo>
                    <a:pt x="2981346" y="910020"/>
                  </a:lnTo>
                  <a:lnTo>
                    <a:pt x="2928429" y="899867"/>
                  </a:lnTo>
                  <a:lnTo>
                    <a:pt x="2875791" y="888121"/>
                  </a:lnTo>
                  <a:lnTo>
                    <a:pt x="2823471" y="874742"/>
                  </a:lnTo>
                  <a:lnTo>
                    <a:pt x="2771470" y="859612"/>
                  </a:lnTo>
                  <a:lnTo>
                    <a:pt x="2719748" y="842769"/>
                  </a:lnTo>
                  <a:lnTo>
                    <a:pt x="2668344" y="824174"/>
                  </a:lnTo>
                  <a:lnTo>
                    <a:pt x="2617259" y="803748"/>
                  </a:lnTo>
                  <a:lnTo>
                    <a:pt x="2566492" y="781530"/>
                  </a:lnTo>
                  <a:lnTo>
                    <a:pt x="2516083" y="757560"/>
                  </a:lnTo>
                  <a:lnTo>
                    <a:pt x="2465954" y="731838"/>
                  </a:lnTo>
                  <a:lnTo>
                    <a:pt x="2416222" y="704365"/>
                  </a:lnTo>
                  <a:lnTo>
                    <a:pt x="2366809" y="675179"/>
                  </a:lnTo>
                  <a:lnTo>
                    <a:pt x="2317754" y="644440"/>
                  </a:lnTo>
                  <a:lnTo>
                    <a:pt x="2269058" y="613303"/>
                  </a:lnTo>
                  <a:lnTo>
                    <a:pt x="2220720" y="582564"/>
                  </a:lnTo>
                  <a:lnTo>
                    <a:pt x="2172740" y="552582"/>
                  </a:lnTo>
                  <a:lnTo>
                    <a:pt x="2125159" y="523595"/>
                  </a:lnTo>
                  <a:lnTo>
                    <a:pt x="2077936" y="495803"/>
                  </a:lnTo>
                  <a:lnTo>
                    <a:pt x="2031111" y="469444"/>
                  </a:lnTo>
                  <a:lnTo>
                    <a:pt x="1984644" y="444638"/>
                  </a:lnTo>
                  <a:lnTo>
                    <a:pt x="1938616" y="421544"/>
                  </a:lnTo>
                  <a:lnTo>
                    <a:pt x="1892945" y="400202"/>
                  </a:lnTo>
                  <a:lnTo>
                    <a:pt x="1847713" y="380731"/>
                  </a:lnTo>
                  <a:lnTo>
                    <a:pt x="1802879" y="363132"/>
                  </a:lnTo>
                  <a:lnTo>
                    <a:pt x="1758443" y="347404"/>
                  </a:lnTo>
                  <a:lnTo>
                    <a:pt x="1714445" y="333628"/>
                  </a:lnTo>
                  <a:lnTo>
                    <a:pt x="1670885" y="321682"/>
                  </a:lnTo>
                  <a:lnTo>
                    <a:pt x="1627724" y="311609"/>
                  </a:lnTo>
                  <a:lnTo>
                    <a:pt x="1585000" y="303287"/>
                  </a:lnTo>
                  <a:lnTo>
                    <a:pt x="1542754" y="296677"/>
                  </a:lnTo>
                  <a:lnTo>
                    <a:pt x="1500946" y="291740"/>
                  </a:lnTo>
                  <a:lnTo>
                    <a:pt x="1459576" y="288316"/>
                  </a:lnTo>
                  <a:lnTo>
                    <a:pt x="1418684" y="286404"/>
                  </a:lnTo>
                  <a:lnTo>
                    <a:pt x="1378230" y="285807"/>
                  </a:lnTo>
                  <a:lnTo>
                    <a:pt x="1338253" y="286484"/>
                  </a:lnTo>
                  <a:lnTo>
                    <a:pt x="1298755" y="288276"/>
                  </a:lnTo>
                  <a:lnTo>
                    <a:pt x="1259734" y="291143"/>
                  </a:lnTo>
                  <a:lnTo>
                    <a:pt x="1221231" y="294925"/>
                  </a:lnTo>
                  <a:lnTo>
                    <a:pt x="1183205" y="299504"/>
                  </a:lnTo>
                  <a:lnTo>
                    <a:pt x="1145618" y="304760"/>
                  </a:lnTo>
                  <a:lnTo>
                    <a:pt x="1108588" y="310613"/>
                  </a:lnTo>
                  <a:lnTo>
                    <a:pt x="1072076" y="316984"/>
                  </a:lnTo>
                  <a:lnTo>
                    <a:pt x="1036041" y="323673"/>
                  </a:lnTo>
                  <a:lnTo>
                    <a:pt x="1000524" y="330641"/>
                  </a:lnTo>
                  <a:lnTo>
                    <a:pt x="965525" y="337769"/>
                  </a:lnTo>
                  <a:lnTo>
                    <a:pt x="931083" y="345015"/>
                  </a:lnTo>
                  <a:lnTo>
                    <a:pt x="897159" y="352222"/>
                  </a:lnTo>
                  <a:lnTo>
                    <a:pt x="863793" y="359310"/>
                  </a:lnTo>
                  <a:lnTo>
                    <a:pt x="830943" y="366238"/>
                  </a:lnTo>
                  <a:lnTo>
                    <a:pt x="798652" y="372967"/>
                  </a:lnTo>
                  <a:lnTo>
                    <a:pt x="766917" y="379298"/>
                  </a:lnTo>
                  <a:lnTo>
                    <a:pt x="735741" y="385310"/>
                  </a:lnTo>
                  <a:lnTo>
                    <a:pt x="705121" y="390885"/>
                  </a:lnTo>
                  <a:lnTo>
                    <a:pt x="675099" y="395981"/>
                  </a:lnTo>
                  <a:lnTo>
                    <a:pt x="645635" y="400600"/>
                  </a:lnTo>
                  <a:lnTo>
                    <a:pt x="616767" y="404621"/>
                  </a:lnTo>
                  <a:lnTo>
                    <a:pt x="588497" y="408046"/>
                  </a:lnTo>
                  <a:lnTo>
                    <a:pt x="560784" y="410913"/>
                  </a:lnTo>
                  <a:lnTo>
                    <a:pt x="533669" y="413142"/>
                  </a:lnTo>
                  <a:lnTo>
                    <a:pt x="507190" y="414775"/>
                  </a:lnTo>
                  <a:lnTo>
                    <a:pt x="481309" y="415770"/>
                  </a:lnTo>
                  <a:lnTo>
                    <a:pt x="456025" y="416089"/>
                  </a:lnTo>
                  <a:lnTo>
                    <a:pt x="431379" y="415810"/>
                  </a:lnTo>
                  <a:lnTo>
                    <a:pt x="407329" y="415054"/>
                  </a:lnTo>
                  <a:lnTo>
                    <a:pt x="383956" y="413899"/>
                  </a:lnTo>
                  <a:lnTo>
                    <a:pt x="361181" y="412465"/>
                  </a:lnTo>
                  <a:lnTo>
                    <a:pt x="339043" y="410793"/>
                  </a:lnTo>
                  <a:lnTo>
                    <a:pt x="317581" y="408842"/>
                  </a:lnTo>
                  <a:lnTo>
                    <a:pt x="296757" y="406772"/>
                  </a:lnTo>
                  <a:lnTo>
                    <a:pt x="276570" y="404542"/>
                  </a:lnTo>
                  <a:lnTo>
                    <a:pt x="257099" y="402193"/>
                  </a:lnTo>
                  <a:lnTo>
                    <a:pt x="238226" y="399764"/>
                  </a:lnTo>
                  <a:lnTo>
                    <a:pt x="220069" y="397295"/>
                  </a:lnTo>
                  <a:lnTo>
                    <a:pt x="202589" y="394826"/>
                  </a:lnTo>
                  <a:lnTo>
                    <a:pt x="185787" y="392358"/>
                  </a:lnTo>
                  <a:lnTo>
                    <a:pt x="169701" y="389889"/>
                  </a:lnTo>
                  <a:lnTo>
                    <a:pt x="154251" y="387460"/>
                  </a:lnTo>
                  <a:lnTo>
                    <a:pt x="139519" y="385071"/>
                  </a:lnTo>
                  <a:lnTo>
                    <a:pt x="125543" y="382722"/>
                  </a:lnTo>
                  <a:lnTo>
                    <a:pt x="112205" y="380492"/>
                  </a:lnTo>
                  <a:lnTo>
                    <a:pt x="99622" y="378302"/>
                  </a:lnTo>
                  <a:lnTo>
                    <a:pt x="87757" y="376272"/>
                  </a:lnTo>
                  <a:lnTo>
                    <a:pt x="76608" y="374281"/>
                  </a:lnTo>
                  <a:lnTo>
                    <a:pt x="66216" y="372409"/>
                  </a:lnTo>
                  <a:lnTo>
                    <a:pt x="56540" y="370697"/>
                  </a:lnTo>
                  <a:lnTo>
                    <a:pt x="47621" y="369065"/>
                  </a:lnTo>
                  <a:lnTo>
                    <a:pt x="39459" y="367592"/>
                  </a:lnTo>
                  <a:lnTo>
                    <a:pt x="32013" y="366198"/>
                  </a:lnTo>
                  <a:lnTo>
                    <a:pt x="25364" y="365003"/>
                  </a:lnTo>
                  <a:lnTo>
                    <a:pt x="19431" y="363889"/>
                  </a:lnTo>
                  <a:lnTo>
                    <a:pt x="14334" y="362933"/>
                  </a:lnTo>
                  <a:lnTo>
                    <a:pt x="9954" y="362137"/>
                  </a:lnTo>
                  <a:lnTo>
                    <a:pt x="6371" y="361460"/>
                  </a:lnTo>
                  <a:lnTo>
                    <a:pt x="3584" y="360942"/>
                  </a:lnTo>
                  <a:lnTo>
                    <a:pt x="1593" y="360584"/>
                  </a:lnTo>
                  <a:lnTo>
                    <a:pt x="398" y="360345"/>
                  </a:lnTo>
                  <a:lnTo>
                    <a:pt x="0" y="360265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9CBE29B-54E2-8300-99DA-BCE3C81A9A08}"/>
                </a:ext>
              </a:extLst>
            </p:cNvPr>
            <p:cNvSpPr/>
            <p:nvPr/>
          </p:nvSpPr>
          <p:spPr>
            <a:xfrm>
              <a:off x="1513" y="3050776"/>
              <a:ext cx="12187779" cy="1480360"/>
            </a:xfrm>
            <a:custGeom>
              <a:avLst/>
              <a:gdLst>
                <a:gd name="connsiteX0" fmla="*/ 12187780 w 12187779"/>
                <a:gd name="connsiteY0" fmla="*/ 636118 h 1480360"/>
                <a:gd name="connsiteX1" fmla="*/ 12187381 w 12187779"/>
                <a:gd name="connsiteY1" fmla="*/ 636078 h 1480360"/>
                <a:gd name="connsiteX2" fmla="*/ 12186226 w 12187779"/>
                <a:gd name="connsiteY2" fmla="*/ 635959 h 1480360"/>
                <a:gd name="connsiteX3" fmla="*/ 12184116 w 12187779"/>
                <a:gd name="connsiteY3" fmla="*/ 635760 h 1480360"/>
                <a:gd name="connsiteX4" fmla="*/ 12181369 w 12187779"/>
                <a:gd name="connsiteY4" fmla="*/ 635481 h 1480360"/>
                <a:gd name="connsiteX5" fmla="*/ 12177825 w 12187779"/>
                <a:gd name="connsiteY5" fmla="*/ 635083 h 1480360"/>
                <a:gd name="connsiteX6" fmla="*/ 12173365 w 12187779"/>
                <a:gd name="connsiteY6" fmla="*/ 634645 h 1480360"/>
                <a:gd name="connsiteX7" fmla="*/ 12168269 w 12187779"/>
                <a:gd name="connsiteY7" fmla="*/ 634088 h 1480360"/>
                <a:gd name="connsiteX8" fmla="*/ 12162376 w 12187779"/>
                <a:gd name="connsiteY8" fmla="*/ 633490 h 1480360"/>
                <a:gd name="connsiteX9" fmla="*/ 12155687 w 12187779"/>
                <a:gd name="connsiteY9" fmla="*/ 632774 h 1480360"/>
                <a:gd name="connsiteX10" fmla="*/ 12148360 w 12187779"/>
                <a:gd name="connsiteY10" fmla="*/ 631937 h 1480360"/>
                <a:gd name="connsiteX11" fmla="*/ 12140079 w 12187779"/>
                <a:gd name="connsiteY11" fmla="*/ 631061 h 1480360"/>
                <a:gd name="connsiteX12" fmla="*/ 12131200 w 12187779"/>
                <a:gd name="connsiteY12" fmla="*/ 630026 h 1480360"/>
                <a:gd name="connsiteX13" fmla="*/ 12121484 w 12187779"/>
                <a:gd name="connsiteY13" fmla="*/ 628911 h 1480360"/>
                <a:gd name="connsiteX14" fmla="*/ 12111132 w 12187779"/>
                <a:gd name="connsiteY14" fmla="*/ 627677 h 1480360"/>
                <a:gd name="connsiteX15" fmla="*/ 12100023 w 12187779"/>
                <a:gd name="connsiteY15" fmla="*/ 626363 h 1480360"/>
                <a:gd name="connsiteX16" fmla="*/ 12088077 w 12187779"/>
                <a:gd name="connsiteY16" fmla="*/ 624930 h 1480360"/>
                <a:gd name="connsiteX17" fmla="*/ 12075496 w 12187779"/>
                <a:gd name="connsiteY17" fmla="*/ 623377 h 1480360"/>
                <a:gd name="connsiteX18" fmla="*/ 12062276 w 12187779"/>
                <a:gd name="connsiteY18" fmla="*/ 621704 h 1480360"/>
                <a:gd name="connsiteX19" fmla="*/ 12048260 w 12187779"/>
                <a:gd name="connsiteY19" fmla="*/ 619913 h 1480360"/>
                <a:gd name="connsiteX20" fmla="*/ 12033448 w 12187779"/>
                <a:gd name="connsiteY20" fmla="*/ 618001 h 1480360"/>
                <a:gd name="connsiteX21" fmla="*/ 12018119 w 12187779"/>
                <a:gd name="connsiteY21" fmla="*/ 615971 h 1480360"/>
                <a:gd name="connsiteX22" fmla="*/ 12001992 w 12187779"/>
                <a:gd name="connsiteY22" fmla="*/ 613781 h 1480360"/>
                <a:gd name="connsiteX23" fmla="*/ 11985110 w 12187779"/>
                <a:gd name="connsiteY23" fmla="*/ 611551 h 1480360"/>
                <a:gd name="connsiteX24" fmla="*/ 11967671 w 12187779"/>
                <a:gd name="connsiteY24" fmla="*/ 609122 h 1480360"/>
                <a:gd name="connsiteX25" fmla="*/ 11949474 w 12187779"/>
                <a:gd name="connsiteY25" fmla="*/ 606614 h 1480360"/>
                <a:gd name="connsiteX26" fmla="*/ 11930601 w 12187779"/>
                <a:gd name="connsiteY26" fmla="*/ 604026 h 1480360"/>
                <a:gd name="connsiteX27" fmla="*/ 11911210 w 12187779"/>
                <a:gd name="connsiteY27" fmla="*/ 601278 h 1480360"/>
                <a:gd name="connsiteX28" fmla="*/ 11891023 w 12187779"/>
                <a:gd name="connsiteY28" fmla="*/ 598491 h 1480360"/>
                <a:gd name="connsiteX29" fmla="*/ 11870198 w 12187779"/>
                <a:gd name="connsiteY29" fmla="*/ 595624 h 1480360"/>
                <a:gd name="connsiteX30" fmla="*/ 11848736 w 12187779"/>
                <a:gd name="connsiteY30" fmla="*/ 592678 h 1480360"/>
                <a:gd name="connsiteX31" fmla="*/ 11826599 w 12187779"/>
                <a:gd name="connsiteY31" fmla="*/ 589652 h 1480360"/>
                <a:gd name="connsiteX32" fmla="*/ 11803783 w 12187779"/>
                <a:gd name="connsiteY32" fmla="*/ 586626 h 1480360"/>
                <a:gd name="connsiteX33" fmla="*/ 11780450 w 12187779"/>
                <a:gd name="connsiteY33" fmla="*/ 583281 h 1480360"/>
                <a:gd name="connsiteX34" fmla="*/ 11756361 w 12187779"/>
                <a:gd name="connsiteY34" fmla="*/ 579578 h 1480360"/>
                <a:gd name="connsiteX35" fmla="*/ 11731714 w 12187779"/>
                <a:gd name="connsiteY35" fmla="*/ 575437 h 1480360"/>
                <a:gd name="connsiteX36" fmla="*/ 11706430 w 12187779"/>
                <a:gd name="connsiteY36" fmla="*/ 570898 h 1480360"/>
                <a:gd name="connsiteX37" fmla="*/ 11680509 w 12187779"/>
                <a:gd name="connsiteY37" fmla="*/ 566000 h 1480360"/>
                <a:gd name="connsiteX38" fmla="*/ 11654031 w 12187779"/>
                <a:gd name="connsiteY38" fmla="*/ 560744 h 1480360"/>
                <a:gd name="connsiteX39" fmla="*/ 11626915 w 12187779"/>
                <a:gd name="connsiteY39" fmla="*/ 555130 h 1480360"/>
                <a:gd name="connsiteX40" fmla="*/ 11599283 w 12187779"/>
                <a:gd name="connsiteY40" fmla="*/ 549158 h 1480360"/>
                <a:gd name="connsiteX41" fmla="*/ 11570972 w 12187779"/>
                <a:gd name="connsiteY41" fmla="*/ 542906 h 1480360"/>
                <a:gd name="connsiteX42" fmla="*/ 11542145 w 12187779"/>
                <a:gd name="connsiteY42" fmla="*/ 536336 h 1480360"/>
                <a:gd name="connsiteX43" fmla="*/ 11512680 w 12187779"/>
                <a:gd name="connsiteY43" fmla="*/ 529568 h 1480360"/>
                <a:gd name="connsiteX44" fmla="*/ 11482658 w 12187779"/>
                <a:gd name="connsiteY44" fmla="*/ 522600 h 1480360"/>
                <a:gd name="connsiteX45" fmla="*/ 11451999 w 12187779"/>
                <a:gd name="connsiteY45" fmla="*/ 515472 h 1480360"/>
                <a:gd name="connsiteX46" fmla="*/ 11420822 w 12187779"/>
                <a:gd name="connsiteY46" fmla="*/ 508226 h 1480360"/>
                <a:gd name="connsiteX47" fmla="*/ 11389128 w 12187779"/>
                <a:gd name="connsiteY47" fmla="*/ 500899 h 1480360"/>
                <a:gd name="connsiteX48" fmla="*/ 11356757 w 12187779"/>
                <a:gd name="connsiteY48" fmla="*/ 493613 h 1480360"/>
                <a:gd name="connsiteX49" fmla="*/ 11324026 w 12187779"/>
                <a:gd name="connsiteY49" fmla="*/ 486326 h 1480360"/>
                <a:gd name="connsiteX50" fmla="*/ 11290580 w 12187779"/>
                <a:gd name="connsiteY50" fmla="*/ 479199 h 1480360"/>
                <a:gd name="connsiteX51" fmla="*/ 11256656 w 12187779"/>
                <a:gd name="connsiteY51" fmla="*/ 472231 h 1480360"/>
                <a:gd name="connsiteX52" fmla="*/ 11222215 w 12187779"/>
                <a:gd name="connsiteY52" fmla="*/ 465542 h 1480360"/>
                <a:gd name="connsiteX53" fmla="*/ 11187215 w 12187779"/>
                <a:gd name="connsiteY53" fmla="*/ 459131 h 1480360"/>
                <a:gd name="connsiteX54" fmla="*/ 11151739 w 12187779"/>
                <a:gd name="connsiteY54" fmla="*/ 453119 h 1480360"/>
                <a:gd name="connsiteX55" fmla="*/ 11115704 w 12187779"/>
                <a:gd name="connsiteY55" fmla="*/ 447584 h 1480360"/>
                <a:gd name="connsiteX56" fmla="*/ 11079151 w 12187779"/>
                <a:gd name="connsiteY56" fmla="*/ 442607 h 1480360"/>
                <a:gd name="connsiteX57" fmla="*/ 11042082 w 12187779"/>
                <a:gd name="connsiteY57" fmla="*/ 438187 h 1480360"/>
                <a:gd name="connsiteX58" fmla="*/ 11004574 w 12187779"/>
                <a:gd name="connsiteY58" fmla="*/ 434484 h 1480360"/>
                <a:gd name="connsiteX59" fmla="*/ 10966469 w 12187779"/>
                <a:gd name="connsiteY59" fmla="*/ 431578 h 1480360"/>
                <a:gd name="connsiteX60" fmla="*/ 10927966 w 12187779"/>
                <a:gd name="connsiteY60" fmla="*/ 429467 h 1480360"/>
                <a:gd name="connsiteX61" fmla="*/ 10889024 w 12187779"/>
                <a:gd name="connsiteY61" fmla="*/ 428273 h 1480360"/>
                <a:gd name="connsiteX62" fmla="*/ 10849486 w 12187779"/>
                <a:gd name="connsiteY62" fmla="*/ 428074 h 1480360"/>
                <a:gd name="connsiteX63" fmla="*/ 10809510 w 12187779"/>
                <a:gd name="connsiteY63" fmla="*/ 428870 h 1480360"/>
                <a:gd name="connsiteX64" fmla="*/ 10769016 w 12187779"/>
                <a:gd name="connsiteY64" fmla="*/ 430742 h 1480360"/>
                <a:gd name="connsiteX65" fmla="*/ 10728164 w 12187779"/>
                <a:gd name="connsiteY65" fmla="*/ 433768 h 1480360"/>
                <a:gd name="connsiteX66" fmla="*/ 10686754 w 12187779"/>
                <a:gd name="connsiteY66" fmla="*/ 437988 h 1480360"/>
                <a:gd name="connsiteX67" fmla="*/ 10644946 w 12187779"/>
                <a:gd name="connsiteY67" fmla="*/ 443403 h 1480360"/>
                <a:gd name="connsiteX68" fmla="*/ 10602780 w 12187779"/>
                <a:gd name="connsiteY68" fmla="*/ 450013 h 1480360"/>
                <a:gd name="connsiteX69" fmla="*/ 10560056 w 12187779"/>
                <a:gd name="connsiteY69" fmla="*/ 457857 h 1480360"/>
                <a:gd name="connsiteX70" fmla="*/ 10516814 w 12187779"/>
                <a:gd name="connsiteY70" fmla="*/ 466975 h 1480360"/>
                <a:gd name="connsiteX71" fmla="*/ 10473334 w 12187779"/>
                <a:gd name="connsiteY71" fmla="*/ 477248 h 1480360"/>
                <a:gd name="connsiteX72" fmla="*/ 10429296 w 12187779"/>
                <a:gd name="connsiteY72" fmla="*/ 488715 h 1480360"/>
                <a:gd name="connsiteX73" fmla="*/ 10384900 w 12187779"/>
                <a:gd name="connsiteY73" fmla="*/ 501258 h 1480360"/>
                <a:gd name="connsiteX74" fmla="*/ 10340106 w 12187779"/>
                <a:gd name="connsiteY74" fmla="*/ 514875 h 1480360"/>
                <a:gd name="connsiteX75" fmla="*/ 10294754 w 12187779"/>
                <a:gd name="connsiteY75" fmla="*/ 529368 h 1480360"/>
                <a:gd name="connsiteX76" fmla="*/ 10249164 w 12187779"/>
                <a:gd name="connsiteY76" fmla="*/ 544698 h 1480360"/>
                <a:gd name="connsiteX77" fmla="*/ 10203056 w 12187779"/>
                <a:gd name="connsiteY77" fmla="*/ 560665 h 1480360"/>
                <a:gd name="connsiteX78" fmla="*/ 10156668 w 12187779"/>
                <a:gd name="connsiteY78" fmla="*/ 577069 h 1480360"/>
                <a:gd name="connsiteX79" fmla="*/ 10109764 w 12187779"/>
                <a:gd name="connsiteY79" fmla="*/ 593753 h 1480360"/>
                <a:gd name="connsiteX80" fmla="*/ 10062621 w 12187779"/>
                <a:gd name="connsiteY80" fmla="*/ 610436 h 1480360"/>
                <a:gd name="connsiteX81" fmla="*/ 10015039 w 12187779"/>
                <a:gd name="connsiteY81" fmla="*/ 626801 h 1480360"/>
                <a:gd name="connsiteX82" fmla="*/ 9967100 w 12187779"/>
                <a:gd name="connsiteY82" fmla="*/ 642569 h 1480360"/>
                <a:gd name="connsiteX83" fmla="*/ 9918761 w 12187779"/>
                <a:gd name="connsiteY83" fmla="*/ 657380 h 1480360"/>
                <a:gd name="connsiteX84" fmla="*/ 9869985 w 12187779"/>
                <a:gd name="connsiteY84" fmla="*/ 672949 h 1480360"/>
                <a:gd name="connsiteX85" fmla="*/ 9820930 w 12187779"/>
                <a:gd name="connsiteY85" fmla="*/ 692021 h 1480360"/>
                <a:gd name="connsiteX86" fmla="*/ 9771518 w 12187779"/>
                <a:gd name="connsiteY86" fmla="*/ 714239 h 1480360"/>
                <a:gd name="connsiteX87" fmla="*/ 9721786 w 12187779"/>
                <a:gd name="connsiteY87" fmla="*/ 739205 h 1480360"/>
                <a:gd name="connsiteX88" fmla="*/ 9671696 w 12187779"/>
                <a:gd name="connsiteY88" fmla="*/ 766440 h 1480360"/>
                <a:gd name="connsiteX89" fmla="*/ 9621248 w 12187779"/>
                <a:gd name="connsiteY89" fmla="*/ 795506 h 1480360"/>
                <a:gd name="connsiteX90" fmla="*/ 9570481 w 12187779"/>
                <a:gd name="connsiteY90" fmla="*/ 825926 h 1480360"/>
                <a:gd name="connsiteX91" fmla="*/ 9519395 w 12187779"/>
                <a:gd name="connsiteY91" fmla="*/ 857302 h 1480360"/>
                <a:gd name="connsiteX92" fmla="*/ 9467992 w 12187779"/>
                <a:gd name="connsiteY92" fmla="*/ 889156 h 1480360"/>
                <a:gd name="connsiteX93" fmla="*/ 9416309 w 12187779"/>
                <a:gd name="connsiteY93" fmla="*/ 921089 h 1480360"/>
                <a:gd name="connsiteX94" fmla="*/ 9364268 w 12187779"/>
                <a:gd name="connsiteY94" fmla="*/ 952624 h 1480360"/>
                <a:gd name="connsiteX95" fmla="*/ 9311949 w 12187779"/>
                <a:gd name="connsiteY95" fmla="*/ 983323 h 1480360"/>
                <a:gd name="connsiteX96" fmla="*/ 9259311 w 12187779"/>
                <a:gd name="connsiteY96" fmla="*/ 1012788 h 1480360"/>
                <a:gd name="connsiteX97" fmla="*/ 9206394 w 12187779"/>
                <a:gd name="connsiteY97" fmla="*/ 1040620 h 1480360"/>
                <a:gd name="connsiteX98" fmla="*/ 9153198 w 12187779"/>
                <a:gd name="connsiteY98" fmla="*/ 1066462 h 1480360"/>
                <a:gd name="connsiteX99" fmla="*/ 9099723 w 12187779"/>
                <a:gd name="connsiteY99" fmla="*/ 1089914 h 1480360"/>
                <a:gd name="connsiteX100" fmla="*/ 9045970 w 12187779"/>
                <a:gd name="connsiteY100" fmla="*/ 1110698 h 1480360"/>
                <a:gd name="connsiteX101" fmla="*/ 8991898 w 12187779"/>
                <a:gd name="connsiteY101" fmla="*/ 1128457 h 1480360"/>
                <a:gd name="connsiteX102" fmla="*/ 8937628 w 12187779"/>
                <a:gd name="connsiteY102" fmla="*/ 1142990 h 1480360"/>
                <a:gd name="connsiteX103" fmla="*/ 8883079 w 12187779"/>
                <a:gd name="connsiteY103" fmla="*/ 1154059 h 1480360"/>
                <a:gd name="connsiteX104" fmla="*/ 8828251 w 12187779"/>
                <a:gd name="connsiteY104" fmla="*/ 1161505 h 1480360"/>
                <a:gd name="connsiteX105" fmla="*/ 8773183 w 12187779"/>
                <a:gd name="connsiteY105" fmla="*/ 1165128 h 1480360"/>
                <a:gd name="connsiteX106" fmla="*/ 8717878 w 12187779"/>
                <a:gd name="connsiteY106" fmla="*/ 1164889 h 1480360"/>
                <a:gd name="connsiteX107" fmla="*/ 8662332 w 12187779"/>
                <a:gd name="connsiteY107" fmla="*/ 1160748 h 1480360"/>
                <a:gd name="connsiteX108" fmla="*/ 8606548 w 12187779"/>
                <a:gd name="connsiteY108" fmla="*/ 1152745 h 1480360"/>
                <a:gd name="connsiteX109" fmla="*/ 8550566 w 12187779"/>
                <a:gd name="connsiteY109" fmla="*/ 1140959 h 1480360"/>
                <a:gd name="connsiteX110" fmla="*/ 8494304 w 12187779"/>
                <a:gd name="connsiteY110" fmla="*/ 1125590 h 1480360"/>
                <a:gd name="connsiteX111" fmla="*/ 8437883 w 12187779"/>
                <a:gd name="connsiteY111" fmla="*/ 1106876 h 1480360"/>
                <a:gd name="connsiteX112" fmla="*/ 8381224 w 12187779"/>
                <a:gd name="connsiteY112" fmla="*/ 1085056 h 1480360"/>
                <a:gd name="connsiteX113" fmla="*/ 8324365 w 12187779"/>
                <a:gd name="connsiteY113" fmla="*/ 1060608 h 1480360"/>
                <a:gd name="connsiteX114" fmla="*/ 8267307 w 12187779"/>
                <a:gd name="connsiteY114" fmla="*/ 1033971 h 1480360"/>
                <a:gd name="connsiteX115" fmla="*/ 8210050 w 12187779"/>
                <a:gd name="connsiteY115" fmla="*/ 1005701 h 1480360"/>
                <a:gd name="connsiteX116" fmla="*/ 8152594 w 12187779"/>
                <a:gd name="connsiteY116" fmla="*/ 976515 h 1480360"/>
                <a:gd name="connsiteX117" fmla="*/ 8094939 w 12187779"/>
                <a:gd name="connsiteY117" fmla="*/ 947170 h 1480360"/>
                <a:gd name="connsiteX118" fmla="*/ 8037124 w 12187779"/>
                <a:gd name="connsiteY118" fmla="*/ 918501 h 1480360"/>
                <a:gd name="connsiteX119" fmla="*/ 7979150 w 12187779"/>
                <a:gd name="connsiteY119" fmla="*/ 889196 h 1480360"/>
                <a:gd name="connsiteX120" fmla="*/ 7920978 w 12187779"/>
                <a:gd name="connsiteY120" fmla="*/ 852803 h 1480360"/>
                <a:gd name="connsiteX121" fmla="*/ 7862646 w 12187779"/>
                <a:gd name="connsiteY121" fmla="*/ 809800 h 1480360"/>
                <a:gd name="connsiteX122" fmla="*/ 7804194 w 12187779"/>
                <a:gd name="connsiteY122" fmla="*/ 761303 h 1480360"/>
                <a:gd name="connsiteX123" fmla="*/ 7745544 w 12187779"/>
                <a:gd name="connsiteY123" fmla="*/ 708506 h 1480360"/>
                <a:gd name="connsiteX124" fmla="*/ 7686774 w 12187779"/>
                <a:gd name="connsiteY124" fmla="*/ 652403 h 1480360"/>
                <a:gd name="connsiteX125" fmla="*/ 7627844 w 12187779"/>
                <a:gd name="connsiteY125" fmla="*/ 594071 h 1480360"/>
                <a:gd name="connsiteX126" fmla="*/ 7568756 w 12187779"/>
                <a:gd name="connsiteY126" fmla="*/ 534465 h 1480360"/>
                <a:gd name="connsiteX127" fmla="*/ 7509587 w 12187779"/>
                <a:gd name="connsiteY127" fmla="*/ 474580 h 1480360"/>
                <a:gd name="connsiteX128" fmla="*/ 7450260 w 12187779"/>
                <a:gd name="connsiteY128" fmla="*/ 415332 h 1480360"/>
                <a:gd name="connsiteX129" fmla="*/ 7390813 w 12187779"/>
                <a:gd name="connsiteY129" fmla="*/ 357598 h 1480360"/>
                <a:gd name="connsiteX130" fmla="*/ 7331286 w 12187779"/>
                <a:gd name="connsiteY130" fmla="*/ 302132 h 1480360"/>
                <a:gd name="connsiteX131" fmla="*/ 7271601 w 12187779"/>
                <a:gd name="connsiteY131" fmla="*/ 249733 h 1480360"/>
                <a:gd name="connsiteX132" fmla="*/ 7211835 w 12187779"/>
                <a:gd name="connsiteY132" fmla="*/ 201037 h 1480360"/>
                <a:gd name="connsiteX133" fmla="*/ 7151990 w 12187779"/>
                <a:gd name="connsiteY133" fmla="*/ 156641 h 1480360"/>
                <a:gd name="connsiteX134" fmla="*/ 7092025 w 12187779"/>
                <a:gd name="connsiteY134" fmla="*/ 117102 h 1480360"/>
                <a:gd name="connsiteX135" fmla="*/ 7031981 w 12187779"/>
                <a:gd name="connsiteY135" fmla="*/ 82859 h 1480360"/>
                <a:gd name="connsiteX136" fmla="*/ 6971817 w 12187779"/>
                <a:gd name="connsiteY136" fmla="*/ 54231 h 1480360"/>
                <a:gd name="connsiteX137" fmla="*/ 6911614 w 12187779"/>
                <a:gd name="connsiteY137" fmla="*/ 31535 h 1480360"/>
                <a:gd name="connsiteX138" fmla="*/ 6851331 w 12187779"/>
                <a:gd name="connsiteY138" fmla="*/ 14892 h 1480360"/>
                <a:gd name="connsiteX139" fmla="*/ 6791008 w 12187779"/>
                <a:gd name="connsiteY139" fmla="*/ 4380 h 1480360"/>
                <a:gd name="connsiteX140" fmla="*/ 6730566 w 12187779"/>
                <a:gd name="connsiteY140" fmla="*/ 0 h 1480360"/>
                <a:gd name="connsiteX141" fmla="*/ 6670123 w 12187779"/>
                <a:gd name="connsiteY141" fmla="*/ 1553 h 1480360"/>
                <a:gd name="connsiteX142" fmla="*/ 6609601 w 12187779"/>
                <a:gd name="connsiteY142" fmla="*/ 8839 h 1480360"/>
                <a:gd name="connsiteX143" fmla="*/ 6549000 w 12187779"/>
                <a:gd name="connsiteY143" fmla="*/ 21422 h 1480360"/>
                <a:gd name="connsiteX144" fmla="*/ 6488398 w 12187779"/>
                <a:gd name="connsiteY144" fmla="*/ 38822 h 1480360"/>
                <a:gd name="connsiteX145" fmla="*/ 6427796 w 12187779"/>
                <a:gd name="connsiteY145" fmla="*/ 60403 h 1480360"/>
                <a:gd name="connsiteX146" fmla="*/ 6367115 w 12187779"/>
                <a:gd name="connsiteY146" fmla="*/ 85487 h 1480360"/>
                <a:gd name="connsiteX147" fmla="*/ 6306434 w 12187779"/>
                <a:gd name="connsiteY147" fmla="*/ 113200 h 1480360"/>
                <a:gd name="connsiteX148" fmla="*/ 6245713 w 12187779"/>
                <a:gd name="connsiteY148" fmla="*/ 142505 h 1480360"/>
                <a:gd name="connsiteX149" fmla="*/ 6184952 w 12187779"/>
                <a:gd name="connsiteY149" fmla="*/ 172328 h 1480360"/>
                <a:gd name="connsiteX150" fmla="*/ 6124230 w 12187779"/>
                <a:gd name="connsiteY150" fmla="*/ 201475 h 1480360"/>
                <a:gd name="connsiteX151" fmla="*/ 6063509 w 12187779"/>
                <a:gd name="connsiteY151" fmla="*/ 236474 h 1480360"/>
                <a:gd name="connsiteX152" fmla="*/ 6002748 w 12187779"/>
                <a:gd name="connsiteY152" fmla="*/ 284772 h 1480360"/>
                <a:gd name="connsiteX153" fmla="*/ 5942027 w 12187779"/>
                <a:gd name="connsiteY153" fmla="*/ 344139 h 1480360"/>
                <a:gd name="connsiteX154" fmla="*/ 5881346 w 12187779"/>
                <a:gd name="connsiteY154" fmla="*/ 412465 h 1480360"/>
                <a:gd name="connsiteX155" fmla="*/ 5820625 w 12187779"/>
                <a:gd name="connsiteY155" fmla="*/ 487760 h 1480360"/>
                <a:gd name="connsiteX156" fmla="*/ 5759984 w 12187779"/>
                <a:gd name="connsiteY156" fmla="*/ 568071 h 1480360"/>
                <a:gd name="connsiteX157" fmla="*/ 5699342 w 12187779"/>
                <a:gd name="connsiteY157" fmla="*/ 651607 h 1480360"/>
                <a:gd name="connsiteX158" fmla="*/ 5638741 w 12187779"/>
                <a:gd name="connsiteY158" fmla="*/ 736736 h 1480360"/>
                <a:gd name="connsiteX159" fmla="*/ 5578179 w 12187779"/>
                <a:gd name="connsiteY159" fmla="*/ 821825 h 1480360"/>
                <a:gd name="connsiteX160" fmla="*/ 5517657 w 12187779"/>
                <a:gd name="connsiteY160" fmla="*/ 905521 h 1480360"/>
                <a:gd name="connsiteX161" fmla="*/ 5457174 w 12187779"/>
                <a:gd name="connsiteY161" fmla="*/ 986588 h 1480360"/>
                <a:gd name="connsiteX162" fmla="*/ 5396772 w 12187779"/>
                <a:gd name="connsiteY162" fmla="*/ 1063834 h 1480360"/>
                <a:gd name="connsiteX163" fmla="*/ 5336409 w 12187779"/>
                <a:gd name="connsiteY163" fmla="*/ 1136341 h 1480360"/>
                <a:gd name="connsiteX164" fmla="*/ 5276126 w 12187779"/>
                <a:gd name="connsiteY164" fmla="*/ 1203194 h 1480360"/>
                <a:gd name="connsiteX165" fmla="*/ 5215923 w 12187779"/>
                <a:gd name="connsiteY165" fmla="*/ 1263795 h 1480360"/>
                <a:gd name="connsiteX166" fmla="*/ 5155799 w 12187779"/>
                <a:gd name="connsiteY166" fmla="*/ 1317509 h 1480360"/>
                <a:gd name="connsiteX167" fmla="*/ 5095755 w 12187779"/>
                <a:gd name="connsiteY167" fmla="*/ 1363935 h 1480360"/>
                <a:gd name="connsiteX168" fmla="*/ 5035790 w 12187779"/>
                <a:gd name="connsiteY168" fmla="*/ 1402717 h 1480360"/>
                <a:gd name="connsiteX169" fmla="*/ 4975905 w 12187779"/>
                <a:gd name="connsiteY169" fmla="*/ 1433735 h 1480360"/>
                <a:gd name="connsiteX170" fmla="*/ 4916140 w 12187779"/>
                <a:gd name="connsiteY170" fmla="*/ 1456908 h 1480360"/>
                <a:gd name="connsiteX171" fmla="*/ 4856493 w 12187779"/>
                <a:gd name="connsiteY171" fmla="*/ 1472278 h 1480360"/>
                <a:gd name="connsiteX172" fmla="*/ 4796927 w 12187779"/>
                <a:gd name="connsiteY172" fmla="*/ 1480042 h 1480360"/>
                <a:gd name="connsiteX173" fmla="*/ 4737480 w 12187779"/>
                <a:gd name="connsiteY173" fmla="*/ 1480360 h 1480360"/>
                <a:gd name="connsiteX174" fmla="*/ 4678193 w 12187779"/>
                <a:gd name="connsiteY174" fmla="*/ 1473711 h 1480360"/>
                <a:gd name="connsiteX175" fmla="*/ 4618985 w 12187779"/>
                <a:gd name="connsiteY175" fmla="*/ 1460452 h 1480360"/>
                <a:gd name="connsiteX176" fmla="*/ 4559936 w 12187779"/>
                <a:gd name="connsiteY176" fmla="*/ 1441141 h 1480360"/>
                <a:gd name="connsiteX177" fmla="*/ 4501007 w 12187779"/>
                <a:gd name="connsiteY177" fmla="*/ 1416374 h 1480360"/>
                <a:gd name="connsiteX178" fmla="*/ 4442236 w 12187779"/>
                <a:gd name="connsiteY178" fmla="*/ 1386910 h 1480360"/>
                <a:gd name="connsiteX179" fmla="*/ 4383586 w 12187779"/>
                <a:gd name="connsiteY179" fmla="*/ 1353423 h 1480360"/>
                <a:gd name="connsiteX180" fmla="*/ 4325094 w 12187779"/>
                <a:gd name="connsiteY180" fmla="*/ 1316752 h 1480360"/>
                <a:gd name="connsiteX181" fmla="*/ 4266762 w 12187779"/>
                <a:gd name="connsiteY181" fmla="*/ 1277771 h 1480360"/>
                <a:gd name="connsiteX182" fmla="*/ 4208629 w 12187779"/>
                <a:gd name="connsiteY182" fmla="*/ 1237755 h 1480360"/>
                <a:gd name="connsiteX183" fmla="*/ 4150616 w 12187779"/>
                <a:gd name="connsiteY183" fmla="*/ 1202198 h 1480360"/>
                <a:gd name="connsiteX184" fmla="*/ 4092801 w 12187779"/>
                <a:gd name="connsiteY184" fmla="*/ 1172335 h 1480360"/>
                <a:gd name="connsiteX185" fmla="*/ 4035186 w 12187779"/>
                <a:gd name="connsiteY185" fmla="*/ 1147609 h 1480360"/>
                <a:gd name="connsiteX186" fmla="*/ 3977730 w 12187779"/>
                <a:gd name="connsiteY186" fmla="*/ 1127382 h 1480360"/>
                <a:gd name="connsiteX187" fmla="*/ 3920473 w 12187779"/>
                <a:gd name="connsiteY187" fmla="*/ 1111136 h 1480360"/>
                <a:gd name="connsiteX188" fmla="*/ 3863375 w 12187779"/>
                <a:gd name="connsiteY188" fmla="*/ 1098355 h 1480360"/>
                <a:gd name="connsiteX189" fmla="*/ 3806516 w 12187779"/>
                <a:gd name="connsiteY189" fmla="*/ 1088480 h 1480360"/>
                <a:gd name="connsiteX190" fmla="*/ 3749856 w 12187779"/>
                <a:gd name="connsiteY190" fmla="*/ 1081114 h 1480360"/>
                <a:gd name="connsiteX191" fmla="*/ 3693435 w 12187779"/>
                <a:gd name="connsiteY191" fmla="*/ 1075819 h 1480360"/>
                <a:gd name="connsiteX192" fmla="*/ 3637214 w 12187779"/>
                <a:gd name="connsiteY192" fmla="*/ 1072155 h 1480360"/>
                <a:gd name="connsiteX193" fmla="*/ 3581191 w 12187779"/>
                <a:gd name="connsiteY193" fmla="*/ 1069727 h 1480360"/>
                <a:gd name="connsiteX194" fmla="*/ 3525407 w 12187779"/>
                <a:gd name="connsiteY194" fmla="*/ 1068214 h 1480360"/>
                <a:gd name="connsiteX195" fmla="*/ 3469863 w 12187779"/>
                <a:gd name="connsiteY195" fmla="*/ 1067258 h 1480360"/>
                <a:gd name="connsiteX196" fmla="*/ 3414556 w 12187779"/>
                <a:gd name="connsiteY196" fmla="*/ 1066541 h 1480360"/>
                <a:gd name="connsiteX197" fmla="*/ 3359489 w 12187779"/>
                <a:gd name="connsiteY197" fmla="*/ 1065864 h 1480360"/>
                <a:gd name="connsiteX198" fmla="*/ 3304701 w 12187779"/>
                <a:gd name="connsiteY198" fmla="*/ 1064869 h 1480360"/>
                <a:gd name="connsiteX199" fmla="*/ 3250112 w 12187779"/>
                <a:gd name="connsiteY199" fmla="*/ 1063316 h 1480360"/>
                <a:gd name="connsiteX200" fmla="*/ 3195841 w 12187779"/>
                <a:gd name="connsiteY200" fmla="*/ 1061086 h 1480360"/>
                <a:gd name="connsiteX201" fmla="*/ 3141809 w 12187779"/>
                <a:gd name="connsiteY201" fmla="*/ 1057901 h 1480360"/>
                <a:gd name="connsiteX202" fmla="*/ 3088056 w 12187779"/>
                <a:gd name="connsiteY202" fmla="*/ 1053640 h 1480360"/>
                <a:gd name="connsiteX203" fmla="*/ 3034542 w 12187779"/>
                <a:gd name="connsiteY203" fmla="*/ 1048106 h 1480360"/>
                <a:gd name="connsiteX204" fmla="*/ 2981346 w 12187779"/>
                <a:gd name="connsiteY204" fmla="*/ 1041138 h 1480360"/>
                <a:gd name="connsiteX205" fmla="*/ 2928429 w 12187779"/>
                <a:gd name="connsiteY205" fmla="*/ 1032697 h 1480360"/>
                <a:gd name="connsiteX206" fmla="*/ 2875791 w 12187779"/>
                <a:gd name="connsiteY206" fmla="*/ 1022663 h 1480360"/>
                <a:gd name="connsiteX207" fmla="*/ 2823471 w 12187779"/>
                <a:gd name="connsiteY207" fmla="*/ 1010877 h 1480360"/>
                <a:gd name="connsiteX208" fmla="*/ 2771470 w 12187779"/>
                <a:gd name="connsiteY208" fmla="*/ 997339 h 1480360"/>
                <a:gd name="connsiteX209" fmla="*/ 2719748 w 12187779"/>
                <a:gd name="connsiteY209" fmla="*/ 981970 h 1480360"/>
                <a:gd name="connsiteX210" fmla="*/ 2668344 w 12187779"/>
                <a:gd name="connsiteY210" fmla="*/ 964689 h 1480360"/>
                <a:gd name="connsiteX211" fmla="*/ 2617259 w 12187779"/>
                <a:gd name="connsiteY211" fmla="*/ 945537 h 1480360"/>
                <a:gd name="connsiteX212" fmla="*/ 2566492 w 12187779"/>
                <a:gd name="connsiteY212" fmla="*/ 924474 h 1480360"/>
                <a:gd name="connsiteX213" fmla="*/ 2516083 w 12187779"/>
                <a:gd name="connsiteY213" fmla="*/ 901499 h 1480360"/>
                <a:gd name="connsiteX214" fmla="*/ 2465954 w 12187779"/>
                <a:gd name="connsiteY214" fmla="*/ 876534 h 1480360"/>
                <a:gd name="connsiteX215" fmla="*/ 2416222 w 12187779"/>
                <a:gd name="connsiteY215" fmla="*/ 849697 h 1480360"/>
                <a:gd name="connsiteX216" fmla="*/ 2366809 w 12187779"/>
                <a:gd name="connsiteY216" fmla="*/ 820949 h 1480360"/>
                <a:gd name="connsiteX217" fmla="*/ 2317754 w 12187779"/>
                <a:gd name="connsiteY217" fmla="*/ 790409 h 1480360"/>
                <a:gd name="connsiteX218" fmla="*/ 2269058 w 12187779"/>
                <a:gd name="connsiteY218" fmla="*/ 759153 h 1480360"/>
                <a:gd name="connsiteX219" fmla="*/ 2220720 w 12187779"/>
                <a:gd name="connsiteY219" fmla="*/ 727897 h 1480360"/>
                <a:gd name="connsiteX220" fmla="*/ 2172740 w 12187779"/>
                <a:gd name="connsiteY220" fmla="*/ 696999 h 1480360"/>
                <a:gd name="connsiteX221" fmla="*/ 2125159 w 12187779"/>
                <a:gd name="connsiteY221" fmla="*/ 666857 h 1480360"/>
                <a:gd name="connsiteX222" fmla="*/ 2077936 w 12187779"/>
                <a:gd name="connsiteY222" fmla="*/ 637631 h 1480360"/>
                <a:gd name="connsiteX223" fmla="*/ 2031111 w 12187779"/>
                <a:gd name="connsiteY223" fmla="*/ 609560 h 1480360"/>
                <a:gd name="connsiteX224" fmla="*/ 1984644 w 12187779"/>
                <a:gd name="connsiteY224" fmla="*/ 582883 h 1480360"/>
                <a:gd name="connsiteX225" fmla="*/ 1938616 w 12187779"/>
                <a:gd name="connsiteY225" fmla="*/ 557679 h 1480360"/>
                <a:gd name="connsiteX226" fmla="*/ 1892945 w 12187779"/>
                <a:gd name="connsiteY226" fmla="*/ 534186 h 1480360"/>
                <a:gd name="connsiteX227" fmla="*/ 1847713 w 12187779"/>
                <a:gd name="connsiteY227" fmla="*/ 512367 h 1480360"/>
                <a:gd name="connsiteX228" fmla="*/ 1802879 w 12187779"/>
                <a:gd name="connsiteY228" fmla="*/ 492339 h 1480360"/>
                <a:gd name="connsiteX229" fmla="*/ 1758443 w 12187779"/>
                <a:gd name="connsiteY229" fmla="*/ 474102 h 1480360"/>
                <a:gd name="connsiteX230" fmla="*/ 1714445 w 12187779"/>
                <a:gd name="connsiteY230" fmla="*/ 457777 h 1480360"/>
                <a:gd name="connsiteX231" fmla="*/ 1670885 w 12187779"/>
                <a:gd name="connsiteY231" fmla="*/ 443244 h 1480360"/>
                <a:gd name="connsiteX232" fmla="*/ 1627724 w 12187779"/>
                <a:gd name="connsiteY232" fmla="*/ 430582 h 1480360"/>
                <a:gd name="connsiteX233" fmla="*/ 1585000 w 12187779"/>
                <a:gd name="connsiteY233" fmla="*/ 419672 h 1480360"/>
                <a:gd name="connsiteX234" fmla="*/ 1542754 w 12187779"/>
                <a:gd name="connsiteY234" fmla="*/ 410514 h 1480360"/>
                <a:gd name="connsiteX235" fmla="*/ 1500946 w 12187779"/>
                <a:gd name="connsiteY235" fmla="*/ 402989 h 1480360"/>
                <a:gd name="connsiteX236" fmla="*/ 1459576 w 12187779"/>
                <a:gd name="connsiteY236" fmla="*/ 397096 h 1480360"/>
                <a:gd name="connsiteX237" fmla="*/ 1418684 w 12187779"/>
                <a:gd name="connsiteY237" fmla="*/ 392716 h 1480360"/>
                <a:gd name="connsiteX238" fmla="*/ 1378230 w 12187779"/>
                <a:gd name="connsiteY238" fmla="*/ 389730 h 1480360"/>
                <a:gd name="connsiteX239" fmla="*/ 1338253 w 12187779"/>
                <a:gd name="connsiteY239" fmla="*/ 388097 h 1480360"/>
                <a:gd name="connsiteX240" fmla="*/ 1298755 w 12187779"/>
                <a:gd name="connsiteY240" fmla="*/ 387699 h 1480360"/>
                <a:gd name="connsiteX241" fmla="*/ 1259734 w 12187779"/>
                <a:gd name="connsiteY241" fmla="*/ 388416 h 1480360"/>
                <a:gd name="connsiteX242" fmla="*/ 1221231 w 12187779"/>
                <a:gd name="connsiteY242" fmla="*/ 390168 h 1480360"/>
                <a:gd name="connsiteX243" fmla="*/ 1183205 w 12187779"/>
                <a:gd name="connsiteY243" fmla="*/ 392796 h 1480360"/>
                <a:gd name="connsiteX244" fmla="*/ 1145618 w 12187779"/>
                <a:gd name="connsiteY244" fmla="*/ 396220 h 1480360"/>
                <a:gd name="connsiteX245" fmla="*/ 1108588 w 12187779"/>
                <a:gd name="connsiteY245" fmla="*/ 400361 h 1480360"/>
                <a:gd name="connsiteX246" fmla="*/ 1072076 w 12187779"/>
                <a:gd name="connsiteY246" fmla="*/ 405099 h 1480360"/>
                <a:gd name="connsiteX247" fmla="*/ 1036041 w 12187779"/>
                <a:gd name="connsiteY247" fmla="*/ 410315 h 1480360"/>
                <a:gd name="connsiteX248" fmla="*/ 1000524 w 12187779"/>
                <a:gd name="connsiteY248" fmla="*/ 415890 h 1480360"/>
                <a:gd name="connsiteX249" fmla="*/ 965525 w 12187779"/>
                <a:gd name="connsiteY249" fmla="*/ 421743 h 1480360"/>
                <a:gd name="connsiteX250" fmla="*/ 931083 w 12187779"/>
                <a:gd name="connsiteY250" fmla="*/ 427795 h 1480360"/>
                <a:gd name="connsiteX251" fmla="*/ 897159 w 12187779"/>
                <a:gd name="connsiteY251" fmla="*/ 433927 h 1480360"/>
                <a:gd name="connsiteX252" fmla="*/ 863793 w 12187779"/>
                <a:gd name="connsiteY252" fmla="*/ 440099 h 1480360"/>
                <a:gd name="connsiteX253" fmla="*/ 830943 w 12187779"/>
                <a:gd name="connsiteY253" fmla="*/ 446230 h 1480360"/>
                <a:gd name="connsiteX254" fmla="*/ 798652 w 12187779"/>
                <a:gd name="connsiteY254" fmla="*/ 452163 h 1480360"/>
                <a:gd name="connsiteX255" fmla="*/ 766917 w 12187779"/>
                <a:gd name="connsiteY255" fmla="*/ 457937 h 1480360"/>
                <a:gd name="connsiteX256" fmla="*/ 735741 w 12187779"/>
                <a:gd name="connsiteY256" fmla="*/ 463431 h 1480360"/>
                <a:gd name="connsiteX257" fmla="*/ 705121 w 12187779"/>
                <a:gd name="connsiteY257" fmla="*/ 468608 h 1480360"/>
                <a:gd name="connsiteX258" fmla="*/ 675099 w 12187779"/>
                <a:gd name="connsiteY258" fmla="*/ 473386 h 1480360"/>
                <a:gd name="connsiteX259" fmla="*/ 645635 w 12187779"/>
                <a:gd name="connsiteY259" fmla="*/ 477766 h 1480360"/>
                <a:gd name="connsiteX260" fmla="*/ 616767 w 12187779"/>
                <a:gd name="connsiteY260" fmla="*/ 481668 h 1480360"/>
                <a:gd name="connsiteX261" fmla="*/ 588497 w 12187779"/>
                <a:gd name="connsiteY261" fmla="*/ 485092 h 1480360"/>
                <a:gd name="connsiteX262" fmla="*/ 560784 w 12187779"/>
                <a:gd name="connsiteY262" fmla="*/ 487959 h 1480360"/>
                <a:gd name="connsiteX263" fmla="*/ 533669 w 12187779"/>
                <a:gd name="connsiteY263" fmla="*/ 490308 h 1480360"/>
                <a:gd name="connsiteX264" fmla="*/ 507190 w 12187779"/>
                <a:gd name="connsiteY264" fmla="*/ 492139 h 1480360"/>
                <a:gd name="connsiteX265" fmla="*/ 481309 w 12187779"/>
                <a:gd name="connsiteY265" fmla="*/ 493374 h 1480360"/>
                <a:gd name="connsiteX266" fmla="*/ 456025 w 12187779"/>
                <a:gd name="connsiteY266" fmla="*/ 494051 h 1480360"/>
                <a:gd name="connsiteX267" fmla="*/ 431379 w 12187779"/>
                <a:gd name="connsiteY267" fmla="*/ 494130 h 1480360"/>
                <a:gd name="connsiteX268" fmla="*/ 407329 w 12187779"/>
                <a:gd name="connsiteY268" fmla="*/ 493772 h 1480360"/>
                <a:gd name="connsiteX269" fmla="*/ 383956 w 12187779"/>
                <a:gd name="connsiteY269" fmla="*/ 492976 h 1480360"/>
                <a:gd name="connsiteX270" fmla="*/ 361181 w 12187779"/>
                <a:gd name="connsiteY270" fmla="*/ 491861 h 1480360"/>
                <a:gd name="connsiteX271" fmla="*/ 339043 w 12187779"/>
                <a:gd name="connsiteY271" fmla="*/ 490467 h 1480360"/>
                <a:gd name="connsiteX272" fmla="*/ 317581 w 12187779"/>
                <a:gd name="connsiteY272" fmla="*/ 488795 h 1480360"/>
                <a:gd name="connsiteX273" fmla="*/ 296757 w 12187779"/>
                <a:gd name="connsiteY273" fmla="*/ 486923 h 1480360"/>
                <a:gd name="connsiteX274" fmla="*/ 276570 w 12187779"/>
                <a:gd name="connsiteY274" fmla="*/ 484933 h 1480360"/>
                <a:gd name="connsiteX275" fmla="*/ 257099 w 12187779"/>
                <a:gd name="connsiteY275" fmla="*/ 482783 h 1480360"/>
                <a:gd name="connsiteX276" fmla="*/ 238226 w 12187779"/>
                <a:gd name="connsiteY276" fmla="*/ 480553 h 1480360"/>
                <a:gd name="connsiteX277" fmla="*/ 220069 w 12187779"/>
                <a:gd name="connsiteY277" fmla="*/ 478283 h 1480360"/>
                <a:gd name="connsiteX278" fmla="*/ 202589 w 12187779"/>
                <a:gd name="connsiteY278" fmla="*/ 475934 h 1480360"/>
                <a:gd name="connsiteX279" fmla="*/ 185787 w 12187779"/>
                <a:gd name="connsiteY279" fmla="*/ 473585 h 1480360"/>
                <a:gd name="connsiteX280" fmla="*/ 169701 w 12187779"/>
                <a:gd name="connsiteY280" fmla="*/ 471275 h 1480360"/>
                <a:gd name="connsiteX281" fmla="*/ 154251 w 12187779"/>
                <a:gd name="connsiteY281" fmla="*/ 468926 h 1480360"/>
                <a:gd name="connsiteX282" fmla="*/ 139519 w 12187779"/>
                <a:gd name="connsiteY282" fmla="*/ 466657 h 1480360"/>
                <a:gd name="connsiteX283" fmla="*/ 125543 w 12187779"/>
                <a:gd name="connsiteY283" fmla="*/ 464427 h 1480360"/>
                <a:gd name="connsiteX284" fmla="*/ 112205 w 12187779"/>
                <a:gd name="connsiteY284" fmla="*/ 462277 h 1480360"/>
                <a:gd name="connsiteX285" fmla="*/ 99622 w 12187779"/>
                <a:gd name="connsiteY285" fmla="*/ 460206 h 1480360"/>
                <a:gd name="connsiteX286" fmla="*/ 87757 w 12187779"/>
                <a:gd name="connsiteY286" fmla="*/ 458215 h 1480360"/>
                <a:gd name="connsiteX287" fmla="*/ 76608 w 12187779"/>
                <a:gd name="connsiteY287" fmla="*/ 456304 h 1480360"/>
                <a:gd name="connsiteX288" fmla="*/ 66216 w 12187779"/>
                <a:gd name="connsiteY288" fmla="*/ 454512 h 1480360"/>
                <a:gd name="connsiteX289" fmla="*/ 56540 w 12187779"/>
                <a:gd name="connsiteY289" fmla="*/ 452840 h 1480360"/>
                <a:gd name="connsiteX290" fmla="*/ 47621 w 12187779"/>
                <a:gd name="connsiteY290" fmla="*/ 451247 h 1480360"/>
                <a:gd name="connsiteX291" fmla="*/ 39459 w 12187779"/>
                <a:gd name="connsiteY291" fmla="*/ 449814 h 1480360"/>
                <a:gd name="connsiteX292" fmla="*/ 32013 w 12187779"/>
                <a:gd name="connsiteY292" fmla="*/ 448500 h 1480360"/>
                <a:gd name="connsiteX293" fmla="*/ 25364 w 12187779"/>
                <a:gd name="connsiteY293" fmla="*/ 447305 h 1480360"/>
                <a:gd name="connsiteX294" fmla="*/ 19431 w 12187779"/>
                <a:gd name="connsiteY294" fmla="*/ 446230 h 1480360"/>
                <a:gd name="connsiteX295" fmla="*/ 14334 w 12187779"/>
                <a:gd name="connsiteY295" fmla="*/ 445315 h 1480360"/>
                <a:gd name="connsiteX296" fmla="*/ 9954 w 12187779"/>
                <a:gd name="connsiteY296" fmla="*/ 444518 h 1480360"/>
                <a:gd name="connsiteX297" fmla="*/ 6371 w 12187779"/>
                <a:gd name="connsiteY297" fmla="*/ 443881 h 1480360"/>
                <a:gd name="connsiteX298" fmla="*/ 3584 w 12187779"/>
                <a:gd name="connsiteY298" fmla="*/ 443363 h 1480360"/>
                <a:gd name="connsiteX299" fmla="*/ 1593 w 12187779"/>
                <a:gd name="connsiteY299" fmla="*/ 443005 h 1480360"/>
                <a:gd name="connsiteX300" fmla="*/ 398 w 12187779"/>
                <a:gd name="connsiteY300" fmla="*/ 442806 h 1480360"/>
                <a:gd name="connsiteX301" fmla="*/ 0 w 12187779"/>
                <a:gd name="connsiteY301" fmla="*/ 442727 h 148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480360">
                  <a:moveTo>
                    <a:pt x="12187780" y="636118"/>
                  </a:moveTo>
                  <a:lnTo>
                    <a:pt x="12187381" y="636078"/>
                  </a:lnTo>
                  <a:lnTo>
                    <a:pt x="12186226" y="635959"/>
                  </a:lnTo>
                  <a:lnTo>
                    <a:pt x="12184116" y="635760"/>
                  </a:lnTo>
                  <a:lnTo>
                    <a:pt x="12181369" y="635481"/>
                  </a:lnTo>
                  <a:lnTo>
                    <a:pt x="12177825" y="635083"/>
                  </a:lnTo>
                  <a:lnTo>
                    <a:pt x="12173365" y="634645"/>
                  </a:lnTo>
                  <a:lnTo>
                    <a:pt x="12168269" y="634088"/>
                  </a:lnTo>
                  <a:lnTo>
                    <a:pt x="12162376" y="633490"/>
                  </a:lnTo>
                  <a:lnTo>
                    <a:pt x="12155687" y="632774"/>
                  </a:lnTo>
                  <a:lnTo>
                    <a:pt x="12148360" y="631937"/>
                  </a:lnTo>
                  <a:lnTo>
                    <a:pt x="12140079" y="631061"/>
                  </a:lnTo>
                  <a:lnTo>
                    <a:pt x="12131200" y="630026"/>
                  </a:lnTo>
                  <a:lnTo>
                    <a:pt x="12121484" y="628911"/>
                  </a:lnTo>
                  <a:lnTo>
                    <a:pt x="12111132" y="627677"/>
                  </a:lnTo>
                  <a:lnTo>
                    <a:pt x="12100023" y="626363"/>
                  </a:lnTo>
                  <a:lnTo>
                    <a:pt x="12088077" y="624930"/>
                  </a:lnTo>
                  <a:lnTo>
                    <a:pt x="12075496" y="623377"/>
                  </a:lnTo>
                  <a:lnTo>
                    <a:pt x="12062276" y="621704"/>
                  </a:lnTo>
                  <a:lnTo>
                    <a:pt x="12048260" y="619913"/>
                  </a:lnTo>
                  <a:lnTo>
                    <a:pt x="12033448" y="618001"/>
                  </a:lnTo>
                  <a:lnTo>
                    <a:pt x="12018119" y="615971"/>
                  </a:lnTo>
                  <a:lnTo>
                    <a:pt x="12001992" y="613781"/>
                  </a:lnTo>
                  <a:lnTo>
                    <a:pt x="11985110" y="611551"/>
                  </a:lnTo>
                  <a:lnTo>
                    <a:pt x="11967671" y="609122"/>
                  </a:lnTo>
                  <a:lnTo>
                    <a:pt x="11949474" y="606614"/>
                  </a:lnTo>
                  <a:lnTo>
                    <a:pt x="11930601" y="604026"/>
                  </a:lnTo>
                  <a:lnTo>
                    <a:pt x="11911210" y="601278"/>
                  </a:lnTo>
                  <a:lnTo>
                    <a:pt x="11891023" y="598491"/>
                  </a:lnTo>
                  <a:lnTo>
                    <a:pt x="11870198" y="595624"/>
                  </a:lnTo>
                  <a:lnTo>
                    <a:pt x="11848736" y="592678"/>
                  </a:lnTo>
                  <a:lnTo>
                    <a:pt x="11826599" y="589652"/>
                  </a:lnTo>
                  <a:lnTo>
                    <a:pt x="11803783" y="586626"/>
                  </a:lnTo>
                  <a:lnTo>
                    <a:pt x="11780450" y="583281"/>
                  </a:lnTo>
                  <a:lnTo>
                    <a:pt x="11756361" y="579578"/>
                  </a:lnTo>
                  <a:lnTo>
                    <a:pt x="11731714" y="575437"/>
                  </a:lnTo>
                  <a:lnTo>
                    <a:pt x="11706430" y="570898"/>
                  </a:lnTo>
                  <a:lnTo>
                    <a:pt x="11680509" y="566000"/>
                  </a:lnTo>
                  <a:lnTo>
                    <a:pt x="11654031" y="560744"/>
                  </a:lnTo>
                  <a:lnTo>
                    <a:pt x="11626915" y="555130"/>
                  </a:lnTo>
                  <a:lnTo>
                    <a:pt x="11599283" y="549158"/>
                  </a:lnTo>
                  <a:lnTo>
                    <a:pt x="11570972" y="542906"/>
                  </a:lnTo>
                  <a:lnTo>
                    <a:pt x="11542145" y="536336"/>
                  </a:lnTo>
                  <a:lnTo>
                    <a:pt x="11512680" y="529568"/>
                  </a:lnTo>
                  <a:lnTo>
                    <a:pt x="11482658" y="522600"/>
                  </a:lnTo>
                  <a:lnTo>
                    <a:pt x="11451999" y="515472"/>
                  </a:lnTo>
                  <a:lnTo>
                    <a:pt x="11420822" y="508226"/>
                  </a:lnTo>
                  <a:lnTo>
                    <a:pt x="11389128" y="500899"/>
                  </a:lnTo>
                  <a:lnTo>
                    <a:pt x="11356757" y="493613"/>
                  </a:lnTo>
                  <a:lnTo>
                    <a:pt x="11324026" y="486326"/>
                  </a:lnTo>
                  <a:lnTo>
                    <a:pt x="11290580" y="479199"/>
                  </a:lnTo>
                  <a:lnTo>
                    <a:pt x="11256656" y="472231"/>
                  </a:lnTo>
                  <a:lnTo>
                    <a:pt x="11222215" y="465542"/>
                  </a:lnTo>
                  <a:lnTo>
                    <a:pt x="11187215" y="459131"/>
                  </a:lnTo>
                  <a:lnTo>
                    <a:pt x="11151739" y="453119"/>
                  </a:lnTo>
                  <a:lnTo>
                    <a:pt x="11115704" y="447584"/>
                  </a:lnTo>
                  <a:lnTo>
                    <a:pt x="11079151" y="442607"/>
                  </a:lnTo>
                  <a:lnTo>
                    <a:pt x="11042082" y="438187"/>
                  </a:lnTo>
                  <a:lnTo>
                    <a:pt x="11004574" y="434484"/>
                  </a:lnTo>
                  <a:lnTo>
                    <a:pt x="10966469" y="431578"/>
                  </a:lnTo>
                  <a:lnTo>
                    <a:pt x="10927966" y="429467"/>
                  </a:lnTo>
                  <a:lnTo>
                    <a:pt x="10889024" y="428273"/>
                  </a:lnTo>
                  <a:lnTo>
                    <a:pt x="10849486" y="428074"/>
                  </a:lnTo>
                  <a:lnTo>
                    <a:pt x="10809510" y="428870"/>
                  </a:lnTo>
                  <a:lnTo>
                    <a:pt x="10769016" y="430742"/>
                  </a:lnTo>
                  <a:lnTo>
                    <a:pt x="10728164" y="433768"/>
                  </a:lnTo>
                  <a:lnTo>
                    <a:pt x="10686754" y="437988"/>
                  </a:lnTo>
                  <a:lnTo>
                    <a:pt x="10644946" y="443403"/>
                  </a:lnTo>
                  <a:lnTo>
                    <a:pt x="10602780" y="450013"/>
                  </a:lnTo>
                  <a:lnTo>
                    <a:pt x="10560056" y="457857"/>
                  </a:lnTo>
                  <a:lnTo>
                    <a:pt x="10516814" y="466975"/>
                  </a:lnTo>
                  <a:lnTo>
                    <a:pt x="10473334" y="477248"/>
                  </a:lnTo>
                  <a:lnTo>
                    <a:pt x="10429296" y="488715"/>
                  </a:lnTo>
                  <a:lnTo>
                    <a:pt x="10384900" y="501258"/>
                  </a:lnTo>
                  <a:lnTo>
                    <a:pt x="10340106" y="514875"/>
                  </a:lnTo>
                  <a:lnTo>
                    <a:pt x="10294754" y="529368"/>
                  </a:lnTo>
                  <a:lnTo>
                    <a:pt x="10249164" y="544698"/>
                  </a:lnTo>
                  <a:lnTo>
                    <a:pt x="10203056" y="560665"/>
                  </a:lnTo>
                  <a:lnTo>
                    <a:pt x="10156668" y="577069"/>
                  </a:lnTo>
                  <a:lnTo>
                    <a:pt x="10109764" y="593753"/>
                  </a:lnTo>
                  <a:lnTo>
                    <a:pt x="10062621" y="610436"/>
                  </a:lnTo>
                  <a:lnTo>
                    <a:pt x="10015039" y="626801"/>
                  </a:lnTo>
                  <a:lnTo>
                    <a:pt x="9967100" y="642569"/>
                  </a:lnTo>
                  <a:lnTo>
                    <a:pt x="9918761" y="657380"/>
                  </a:lnTo>
                  <a:lnTo>
                    <a:pt x="9869985" y="672949"/>
                  </a:lnTo>
                  <a:lnTo>
                    <a:pt x="9820930" y="692021"/>
                  </a:lnTo>
                  <a:lnTo>
                    <a:pt x="9771518" y="714239"/>
                  </a:lnTo>
                  <a:lnTo>
                    <a:pt x="9721786" y="739205"/>
                  </a:lnTo>
                  <a:lnTo>
                    <a:pt x="9671696" y="766440"/>
                  </a:lnTo>
                  <a:lnTo>
                    <a:pt x="9621248" y="795506"/>
                  </a:lnTo>
                  <a:lnTo>
                    <a:pt x="9570481" y="825926"/>
                  </a:lnTo>
                  <a:lnTo>
                    <a:pt x="9519395" y="857302"/>
                  </a:lnTo>
                  <a:lnTo>
                    <a:pt x="9467992" y="889156"/>
                  </a:lnTo>
                  <a:lnTo>
                    <a:pt x="9416309" y="921089"/>
                  </a:lnTo>
                  <a:lnTo>
                    <a:pt x="9364268" y="952624"/>
                  </a:lnTo>
                  <a:lnTo>
                    <a:pt x="9311949" y="983323"/>
                  </a:lnTo>
                  <a:lnTo>
                    <a:pt x="9259311" y="1012788"/>
                  </a:lnTo>
                  <a:lnTo>
                    <a:pt x="9206394" y="1040620"/>
                  </a:lnTo>
                  <a:lnTo>
                    <a:pt x="9153198" y="1066462"/>
                  </a:lnTo>
                  <a:lnTo>
                    <a:pt x="9099723" y="1089914"/>
                  </a:lnTo>
                  <a:lnTo>
                    <a:pt x="9045970" y="1110698"/>
                  </a:lnTo>
                  <a:lnTo>
                    <a:pt x="8991898" y="1128457"/>
                  </a:lnTo>
                  <a:lnTo>
                    <a:pt x="8937628" y="1142990"/>
                  </a:lnTo>
                  <a:lnTo>
                    <a:pt x="8883079" y="1154059"/>
                  </a:lnTo>
                  <a:lnTo>
                    <a:pt x="8828251" y="1161505"/>
                  </a:lnTo>
                  <a:lnTo>
                    <a:pt x="8773183" y="1165128"/>
                  </a:lnTo>
                  <a:lnTo>
                    <a:pt x="8717878" y="1164889"/>
                  </a:lnTo>
                  <a:lnTo>
                    <a:pt x="8662332" y="1160748"/>
                  </a:lnTo>
                  <a:lnTo>
                    <a:pt x="8606548" y="1152745"/>
                  </a:lnTo>
                  <a:lnTo>
                    <a:pt x="8550566" y="1140959"/>
                  </a:lnTo>
                  <a:lnTo>
                    <a:pt x="8494304" y="1125590"/>
                  </a:lnTo>
                  <a:lnTo>
                    <a:pt x="8437883" y="1106876"/>
                  </a:lnTo>
                  <a:lnTo>
                    <a:pt x="8381224" y="1085056"/>
                  </a:lnTo>
                  <a:lnTo>
                    <a:pt x="8324365" y="1060608"/>
                  </a:lnTo>
                  <a:lnTo>
                    <a:pt x="8267307" y="1033971"/>
                  </a:lnTo>
                  <a:lnTo>
                    <a:pt x="8210050" y="1005701"/>
                  </a:lnTo>
                  <a:lnTo>
                    <a:pt x="8152594" y="976515"/>
                  </a:lnTo>
                  <a:lnTo>
                    <a:pt x="8094939" y="947170"/>
                  </a:lnTo>
                  <a:lnTo>
                    <a:pt x="8037124" y="918501"/>
                  </a:lnTo>
                  <a:lnTo>
                    <a:pt x="7979150" y="889196"/>
                  </a:lnTo>
                  <a:lnTo>
                    <a:pt x="7920978" y="852803"/>
                  </a:lnTo>
                  <a:lnTo>
                    <a:pt x="7862646" y="809800"/>
                  </a:lnTo>
                  <a:lnTo>
                    <a:pt x="7804194" y="761303"/>
                  </a:lnTo>
                  <a:lnTo>
                    <a:pt x="7745544" y="708506"/>
                  </a:lnTo>
                  <a:lnTo>
                    <a:pt x="7686774" y="652403"/>
                  </a:lnTo>
                  <a:lnTo>
                    <a:pt x="7627844" y="594071"/>
                  </a:lnTo>
                  <a:lnTo>
                    <a:pt x="7568756" y="534465"/>
                  </a:lnTo>
                  <a:lnTo>
                    <a:pt x="7509587" y="474580"/>
                  </a:lnTo>
                  <a:lnTo>
                    <a:pt x="7450260" y="415332"/>
                  </a:lnTo>
                  <a:lnTo>
                    <a:pt x="7390813" y="357598"/>
                  </a:lnTo>
                  <a:lnTo>
                    <a:pt x="7331286" y="302132"/>
                  </a:lnTo>
                  <a:lnTo>
                    <a:pt x="7271601" y="249733"/>
                  </a:lnTo>
                  <a:lnTo>
                    <a:pt x="7211835" y="201037"/>
                  </a:lnTo>
                  <a:lnTo>
                    <a:pt x="7151990" y="156641"/>
                  </a:lnTo>
                  <a:lnTo>
                    <a:pt x="7092025" y="117102"/>
                  </a:lnTo>
                  <a:lnTo>
                    <a:pt x="7031981" y="82859"/>
                  </a:lnTo>
                  <a:lnTo>
                    <a:pt x="6971817" y="54231"/>
                  </a:lnTo>
                  <a:lnTo>
                    <a:pt x="6911614" y="31535"/>
                  </a:lnTo>
                  <a:lnTo>
                    <a:pt x="6851331" y="14892"/>
                  </a:lnTo>
                  <a:lnTo>
                    <a:pt x="6791008" y="4380"/>
                  </a:lnTo>
                  <a:lnTo>
                    <a:pt x="6730566" y="0"/>
                  </a:lnTo>
                  <a:lnTo>
                    <a:pt x="6670123" y="1553"/>
                  </a:lnTo>
                  <a:lnTo>
                    <a:pt x="6609601" y="8839"/>
                  </a:lnTo>
                  <a:lnTo>
                    <a:pt x="6549000" y="21422"/>
                  </a:lnTo>
                  <a:lnTo>
                    <a:pt x="6488398" y="38822"/>
                  </a:lnTo>
                  <a:lnTo>
                    <a:pt x="6427796" y="60403"/>
                  </a:lnTo>
                  <a:lnTo>
                    <a:pt x="6367115" y="85487"/>
                  </a:lnTo>
                  <a:lnTo>
                    <a:pt x="6306434" y="113200"/>
                  </a:lnTo>
                  <a:lnTo>
                    <a:pt x="6245713" y="142505"/>
                  </a:lnTo>
                  <a:lnTo>
                    <a:pt x="6184952" y="172328"/>
                  </a:lnTo>
                  <a:lnTo>
                    <a:pt x="6124230" y="201475"/>
                  </a:lnTo>
                  <a:lnTo>
                    <a:pt x="6063509" y="236474"/>
                  </a:lnTo>
                  <a:lnTo>
                    <a:pt x="6002748" y="284772"/>
                  </a:lnTo>
                  <a:lnTo>
                    <a:pt x="5942027" y="344139"/>
                  </a:lnTo>
                  <a:lnTo>
                    <a:pt x="5881346" y="412465"/>
                  </a:lnTo>
                  <a:lnTo>
                    <a:pt x="5820625" y="487760"/>
                  </a:lnTo>
                  <a:lnTo>
                    <a:pt x="5759984" y="568071"/>
                  </a:lnTo>
                  <a:lnTo>
                    <a:pt x="5699342" y="651607"/>
                  </a:lnTo>
                  <a:lnTo>
                    <a:pt x="5638741" y="736736"/>
                  </a:lnTo>
                  <a:lnTo>
                    <a:pt x="5578179" y="821825"/>
                  </a:lnTo>
                  <a:lnTo>
                    <a:pt x="5517657" y="905521"/>
                  </a:lnTo>
                  <a:lnTo>
                    <a:pt x="5457174" y="986588"/>
                  </a:lnTo>
                  <a:lnTo>
                    <a:pt x="5396772" y="1063834"/>
                  </a:lnTo>
                  <a:lnTo>
                    <a:pt x="5336409" y="1136341"/>
                  </a:lnTo>
                  <a:lnTo>
                    <a:pt x="5276126" y="1203194"/>
                  </a:lnTo>
                  <a:lnTo>
                    <a:pt x="5215923" y="1263795"/>
                  </a:lnTo>
                  <a:lnTo>
                    <a:pt x="5155799" y="1317509"/>
                  </a:lnTo>
                  <a:lnTo>
                    <a:pt x="5095755" y="1363935"/>
                  </a:lnTo>
                  <a:lnTo>
                    <a:pt x="5035790" y="1402717"/>
                  </a:lnTo>
                  <a:lnTo>
                    <a:pt x="4975905" y="1433735"/>
                  </a:lnTo>
                  <a:lnTo>
                    <a:pt x="4916140" y="1456908"/>
                  </a:lnTo>
                  <a:lnTo>
                    <a:pt x="4856493" y="1472278"/>
                  </a:lnTo>
                  <a:lnTo>
                    <a:pt x="4796927" y="1480042"/>
                  </a:lnTo>
                  <a:lnTo>
                    <a:pt x="4737480" y="1480360"/>
                  </a:lnTo>
                  <a:lnTo>
                    <a:pt x="4678193" y="1473711"/>
                  </a:lnTo>
                  <a:lnTo>
                    <a:pt x="4618985" y="1460452"/>
                  </a:lnTo>
                  <a:lnTo>
                    <a:pt x="4559936" y="1441141"/>
                  </a:lnTo>
                  <a:lnTo>
                    <a:pt x="4501007" y="1416374"/>
                  </a:lnTo>
                  <a:lnTo>
                    <a:pt x="4442236" y="1386910"/>
                  </a:lnTo>
                  <a:lnTo>
                    <a:pt x="4383586" y="1353423"/>
                  </a:lnTo>
                  <a:lnTo>
                    <a:pt x="4325094" y="1316752"/>
                  </a:lnTo>
                  <a:lnTo>
                    <a:pt x="4266762" y="1277771"/>
                  </a:lnTo>
                  <a:lnTo>
                    <a:pt x="4208629" y="1237755"/>
                  </a:lnTo>
                  <a:lnTo>
                    <a:pt x="4150616" y="1202198"/>
                  </a:lnTo>
                  <a:lnTo>
                    <a:pt x="4092801" y="1172335"/>
                  </a:lnTo>
                  <a:lnTo>
                    <a:pt x="4035186" y="1147609"/>
                  </a:lnTo>
                  <a:lnTo>
                    <a:pt x="3977730" y="1127382"/>
                  </a:lnTo>
                  <a:lnTo>
                    <a:pt x="3920473" y="1111136"/>
                  </a:lnTo>
                  <a:lnTo>
                    <a:pt x="3863375" y="1098355"/>
                  </a:lnTo>
                  <a:lnTo>
                    <a:pt x="3806516" y="1088480"/>
                  </a:lnTo>
                  <a:lnTo>
                    <a:pt x="3749856" y="1081114"/>
                  </a:lnTo>
                  <a:lnTo>
                    <a:pt x="3693435" y="1075819"/>
                  </a:lnTo>
                  <a:lnTo>
                    <a:pt x="3637214" y="1072155"/>
                  </a:lnTo>
                  <a:lnTo>
                    <a:pt x="3581191" y="1069727"/>
                  </a:lnTo>
                  <a:lnTo>
                    <a:pt x="3525407" y="1068214"/>
                  </a:lnTo>
                  <a:lnTo>
                    <a:pt x="3469863" y="1067258"/>
                  </a:lnTo>
                  <a:lnTo>
                    <a:pt x="3414556" y="1066541"/>
                  </a:lnTo>
                  <a:lnTo>
                    <a:pt x="3359489" y="1065864"/>
                  </a:lnTo>
                  <a:lnTo>
                    <a:pt x="3304701" y="1064869"/>
                  </a:lnTo>
                  <a:lnTo>
                    <a:pt x="3250112" y="1063316"/>
                  </a:lnTo>
                  <a:lnTo>
                    <a:pt x="3195841" y="1061086"/>
                  </a:lnTo>
                  <a:lnTo>
                    <a:pt x="3141809" y="1057901"/>
                  </a:lnTo>
                  <a:lnTo>
                    <a:pt x="3088056" y="1053640"/>
                  </a:lnTo>
                  <a:lnTo>
                    <a:pt x="3034542" y="1048106"/>
                  </a:lnTo>
                  <a:lnTo>
                    <a:pt x="2981346" y="1041138"/>
                  </a:lnTo>
                  <a:lnTo>
                    <a:pt x="2928429" y="1032697"/>
                  </a:lnTo>
                  <a:lnTo>
                    <a:pt x="2875791" y="1022663"/>
                  </a:lnTo>
                  <a:lnTo>
                    <a:pt x="2823471" y="1010877"/>
                  </a:lnTo>
                  <a:lnTo>
                    <a:pt x="2771470" y="997339"/>
                  </a:lnTo>
                  <a:lnTo>
                    <a:pt x="2719748" y="981970"/>
                  </a:lnTo>
                  <a:lnTo>
                    <a:pt x="2668344" y="964689"/>
                  </a:lnTo>
                  <a:lnTo>
                    <a:pt x="2617259" y="945537"/>
                  </a:lnTo>
                  <a:lnTo>
                    <a:pt x="2566492" y="924474"/>
                  </a:lnTo>
                  <a:lnTo>
                    <a:pt x="2516083" y="901499"/>
                  </a:lnTo>
                  <a:lnTo>
                    <a:pt x="2465954" y="876534"/>
                  </a:lnTo>
                  <a:lnTo>
                    <a:pt x="2416222" y="849697"/>
                  </a:lnTo>
                  <a:lnTo>
                    <a:pt x="2366809" y="820949"/>
                  </a:lnTo>
                  <a:lnTo>
                    <a:pt x="2317754" y="790409"/>
                  </a:lnTo>
                  <a:lnTo>
                    <a:pt x="2269058" y="759153"/>
                  </a:lnTo>
                  <a:lnTo>
                    <a:pt x="2220720" y="727897"/>
                  </a:lnTo>
                  <a:lnTo>
                    <a:pt x="2172740" y="696999"/>
                  </a:lnTo>
                  <a:lnTo>
                    <a:pt x="2125159" y="666857"/>
                  </a:lnTo>
                  <a:lnTo>
                    <a:pt x="2077936" y="637631"/>
                  </a:lnTo>
                  <a:lnTo>
                    <a:pt x="2031111" y="609560"/>
                  </a:lnTo>
                  <a:lnTo>
                    <a:pt x="1984644" y="582883"/>
                  </a:lnTo>
                  <a:lnTo>
                    <a:pt x="1938616" y="557679"/>
                  </a:lnTo>
                  <a:lnTo>
                    <a:pt x="1892945" y="534186"/>
                  </a:lnTo>
                  <a:lnTo>
                    <a:pt x="1847713" y="512367"/>
                  </a:lnTo>
                  <a:lnTo>
                    <a:pt x="1802879" y="492339"/>
                  </a:lnTo>
                  <a:lnTo>
                    <a:pt x="1758443" y="474102"/>
                  </a:lnTo>
                  <a:lnTo>
                    <a:pt x="1714445" y="457777"/>
                  </a:lnTo>
                  <a:lnTo>
                    <a:pt x="1670885" y="443244"/>
                  </a:lnTo>
                  <a:lnTo>
                    <a:pt x="1627724" y="430582"/>
                  </a:lnTo>
                  <a:lnTo>
                    <a:pt x="1585000" y="419672"/>
                  </a:lnTo>
                  <a:lnTo>
                    <a:pt x="1542754" y="410514"/>
                  </a:lnTo>
                  <a:lnTo>
                    <a:pt x="1500946" y="402989"/>
                  </a:lnTo>
                  <a:lnTo>
                    <a:pt x="1459576" y="397096"/>
                  </a:lnTo>
                  <a:lnTo>
                    <a:pt x="1418684" y="392716"/>
                  </a:lnTo>
                  <a:lnTo>
                    <a:pt x="1378230" y="389730"/>
                  </a:lnTo>
                  <a:lnTo>
                    <a:pt x="1338253" y="388097"/>
                  </a:lnTo>
                  <a:lnTo>
                    <a:pt x="1298755" y="387699"/>
                  </a:lnTo>
                  <a:lnTo>
                    <a:pt x="1259734" y="388416"/>
                  </a:lnTo>
                  <a:lnTo>
                    <a:pt x="1221231" y="390168"/>
                  </a:lnTo>
                  <a:lnTo>
                    <a:pt x="1183205" y="392796"/>
                  </a:lnTo>
                  <a:lnTo>
                    <a:pt x="1145618" y="396220"/>
                  </a:lnTo>
                  <a:lnTo>
                    <a:pt x="1108588" y="400361"/>
                  </a:lnTo>
                  <a:lnTo>
                    <a:pt x="1072076" y="405099"/>
                  </a:lnTo>
                  <a:lnTo>
                    <a:pt x="1036041" y="410315"/>
                  </a:lnTo>
                  <a:lnTo>
                    <a:pt x="1000524" y="415890"/>
                  </a:lnTo>
                  <a:lnTo>
                    <a:pt x="965525" y="421743"/>
                  </a:lnTo>
                  <a:lnTo>
                    <a:pt x="931083" y="427795"/>
                  </a:lnTo>
                  <a:lnTo>
                    <a:pt x="897159" y="433927"/>
                  </a:lnTo>
                  <a:lnTo>
                    <a:pt x="863793" y="440099"/>
                  </a:lnTo>
                  <a:lnTo>
                    <a:pt x="830943" y="446230"/>
                  </a:lnTo>
                  <a:lnTo>
                    <a:pt x="798652" y="452163"/>
                  </a:lnTo>
                  <a:lnTo>
                    <a:pt x="766917" y="457937"/>
                  </a:lnTo>
                  <a:lnTo>
                    <a:pt x="735741" y="463431"/>
                  </a:lnTo>
                  <a:lnTo>
                    <a:pt x="705121" y="468608"/>
                  </a:lnTo>
                  <a:lnTo>
                    <a:pt x="675099" y="473386"/>
                  </a:lnTo>
                  <a:lnTo>
                    <a:pt x="645635" y="477766"/>
                  </a:lnTo>
                  <a:lnTo>
                    <a:pt x="616767" y="481668"/>
                  </a:lnTo>
                  <a:lnTo>
                    <a:pt x="588497" y="485092"/>
                  </a:lnTo>
                  <a:lnTo>
                    <a:pt x="560784" y="487959"/>
                  </a:lnTo>
                  <a:lnTo>
                    <a:pt x="533669" y="490308"/>
                  </a:lnTo>
                  <a:lnTo>
                    <a:pt x="507190" y="492139"/>
                  </a:lnTo>
                  <a:lnTo>
                    <a:pt x="481309" y="493374"/>
                  </a:lnTo>
                  <a:lnTo>
                    <a:pt x="456025" y="494051"/>
                  </a:lnTo>
                  <a:lnTo>
                    <a:pt x="431379" y="494130"/>
                  </a:lnTo>
                  <a:lnTo>
                    <a:pt x="407329" y="493772"/>
                  </a:lnTo>
                  <a:lnTo>
                    <a:pt x="383956" y="492976"/>
                  </a:lnTo>
                  <a:lnTo>
                    <a:pt x="361181" y="491861"/>
                  </a:lnTo>
                  <a:lnTo>
                    <a:pt x="339043" y="490467"/>
                  </a:lnTo>
                  <a:lnTo>
                    <a:pt x="317581" y="488795"/>
                  </a:lnTo>
                  <a:lnTo>
                    <a:pt x="296757" y="486923"/>
                  </a:lnTo>
                  <a:lnTo>
                    <a:pt x="276570" y="484933"/>
                  </a:lnTo>
                  <a:lnTo>
                    <a:pt x="257099" y="482783"/>
                  </a:lnTo>
                  <a:lnTo>
                    <a:pt x="238226" y="480553"/>
                  </a:lnTo>
                  <a:lnTo>
                    <a:pt x="220069" y="478283"/>
                  </a:lnTo>
                  <a:lnTo>
                    <a:pt x="202589" y="475934"/>
                  </a:lnTo>
                  <a:lnTo>
                    <a:pt x="185787" y="473585"/>
                  </a:lnTo>
                  <a:lnTo>
                    <a:pt x="169701" y="471275"/>
                  </a:lnTo>
                  <a:lnTo>
                    <a:pt x="154251" y="468926"/>
                  </a:lnTo>
                  <a:lnTo>
                    <a:pt x="139519" y="466657"/>
                  </a:lnTo>
                  <a:lnTo>
                    <a:pt x="125543" y="464427"/>
                  </a:lnTo>
                  <a:lnTo>
                    <a:pt x="112205" y="462277"/>
                  </a:lnTo>
                  <a:lnTo>
                    <a:pt x="99622" y="460206"/>
                  </a:lnTo>
                  <a:lnTo>
                    <a:pt x="87757" y="458215"/>
                  </a:lnTo>
                  <a:lnTo>
                    <a:pt x="76608" y="456304"/>
                  </a:lnTo>
                  <a:lnTo>
                    <a:pt x="66216" y="454512"/>
                  </a:lnTo>
                  <a:lnTo>
                    <a:pt x="56540" y="452840"/>
                  </a:lnTo>
                  <a:lnTo>
                    <a:pt x="47621" y="451247"/>
                  </a:lnTo>
                  <a:lnTo>
                    <a:pt x="39459" y="449814"/>
                  </a:lnTo>
                  <a:lnTo>
                    <a:pt x="32013" y="448500"/>
                  </a:lnTo>
                  <a:lnTo>
                    <a:pt x="25364" y="447305"/>
                  </a:lnTo>
                  <a:lnTo>
                    <a:pt x="19431" y="446230"/>
                  </a:lnTo>
                  <a:lnTo>
                    <a:pt x="14334" y="445315"/>
                  </a:lnTo>
                  <a:lnTo>
                    <a:pt x="9954" y="444518"/>
                  </a:lnTo>
                  <a:lnTo>
                    <a:pt x="6371" y="443881"/>
                  </a:lnTo>
                  <a:lnTo>
                    <a:pt x="3584" y="443363"/>
                  </a:lnTo>
                  <a:lnTo>
                    <a:pt x="1593" y="443005"/>
                  </a:lnTo>
                  <a:lnTo>
                    <a:pt x="398" y="442806"/>
                  </a:lnTo>
                  <a:lnTo>
                    <a:pt x="0" y="442727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EFF8369-CF23-D545-E469-0C43009424B4}"/>
                </a:ext>
              </a:extLst>
            </p:cNvPr>
            <p:cNvSpPr/>
            <p:nvPr/>
          </p:nvSpPr>
          <p:spPr>
            <a:xfrm>
              <a:off x="1513" y="2943031"/>
              <a:ext cx="12187779" cy="1592883"/>
            </a:xfrm>
            <a:custGeom>
              <a:avLst/>
              <a:gdLst>
                <a:gd name="connsiteX0" fmla="*/ 12187780 w 12187779"/>
                <a:gd name="connsiteY0" fmla="*/ 754295 h 1592883"/>
                <a:gd name="connsiteX1" fmla="*/ 12187381 w 12187779"/>
                <a:gd name="connsiteY1" fmla="*/ 754256 h 1592883"/>
                <a:gd name="connsiteX2" fmla="*/ 12186226 w 12187779"/>
                <a:gd name="connsiteY2" fmla="*/ 754136 h 1592883"/>
                <a:gd name="connsiteX3" fmla="*/ 12184116 w 12187779"/>
                <a:gd name="connsiteY3" fmla="*/ 753977 h 1592883"/>
                <a:gd name="connsiteX4" fmla="*/ 12181369 w 12187779"/>
                <a:gd name="connsiteY4" fmla="*/ 753698 h 1592883"/>
                <a:gd name="connsiteX5" fmla="*/ 12177825 w 12187779"/>
                <a:gd name="connsiteY5" fmla="*/ 753340 h 1592883"/>
                <a:gd name="connsiteX6" fmla="*/ 12173365 w 12187779"/>
                <a:gd name="connsiteY6" fmla="*/ 752942 h 1592883"/>
                <a:gd name="connsiteX7" fmla="*/ 12168269 w 12187779"/>
                <a:gd name="connsiteY7" fmla="*/ 752424 h 1592883"/>
                <a:gd name="connsiteX8" fmla="*/ 12162376 w 12187779"/>
                <a:gd name="connsiteY8" fmla="*/ 751827 h 1592883"/>
                <a:gd name="connsiteX9" fmla="*/ 12155687 w 12187779"/>
                <a:gd name="connsiteY9" fmla="*/ 751190 h 1592883"/>
                <a:gd name="connsiteX10" fmla="*/ 12148360 w 12187779"/>
                <a:gd name="connsiteY10" fmla="*/ 750393 h 1592883"/>
                <a:gd name="connsiteX11" fmla="*/ 12140079 w 12187779"/>
                <a:gd name="connsiteY11" fmla="*/ 749557 h 1592883"/>
                <a:gd name="connsiteX12" fmla="*/ 12131200 w 12187779"/>
                <a:gd name="connsiteY12" fmla="*/ 748601 h 1592883"/>
                <a:gd name="connsiteX13" fmla="*/ 12121484 w 12187779"/>
                <a:gd name="connsiteY13" fmla="*/ 747526 h 1592883"/>
                <a:gd name="connsiteX14" fmla="*/ 12111132 w 12187779"/>
                <a:gd name="connsiteY14" fmla="*/ 746372 h 1592883"/>
                <a:gd name="connsiteX15" fmla="*/ 12100023 w 12187779"/>
                <a:gd name="connsiteY15" fmla="*/ 745058 h 1592883"/>
                <a:gd name="connsiteX16" fmla="*/ 12088077 w 12187779"/>
                <a:gd name="connsiteY16" fmla="*/ 743664 h 1592883"/>
                <a:gd name="connsiteX17" fmla="*/ 12075496 w 12187779"/>
                <a:gd name="connsiteY17" fmla="*/ 742151 h 1592883"/>
                <a:gd name="connsiteX18" fmla="*/ 12062276 w 12187779"/>
                <a:gd name="connsiteY18" fmla="*/ 740479 h 1592883"/>
                <a:gd name="connsiteX19" fmla="*/ 12048260 w 12187779"/>
                <a:gd name="connsiteY19" fmla="*/ 738727 h 1592883"/>
                <a:gd name="connsiteX20" fmla="*/ 12033448 w 12187779"/>
                <a:gd name="connsiteY20" fmla="*/ 736776 h 1592883"/>
                <a:gd name="connsiteX21" fmla="*/ 12018119 w 12187779"/>
                <a:gd name="connsiteY21" fmla="*/ 734745 h 1592883"/>
                <a:gd name="connsiteX22" fmla="*/ 12001992 w 12187779"/>
                <a:gd name="connsiteY22" fmla="*/ 732515 h 1592883"/>
                <a:gd name="connsiteX23" fmla="*/ 11985110 w 12187779"/>
                <a:gd name="connsiteY23" fmla="*/ 730166 h 1592883"/>
                <a:gd name="connsiteX24" fmla="*/ 11967671 w 12187779"/>
                <a:gd name="connsiteY24" fmla="*/ 727658 h 1592883"/>
                <a:gd name="connsiteX25" fmla="*/ 11949474 w 12187779"/>
                <a:gd name="connsiteY25" fmla="*/ 725030 h 1592883"/>
                <a:gd name="connsiteX26" fmla="*/ 11930601 w 12187779"/>
                <a:gd name="connsiteY26" fmla="*/ 722243 h 1592883"/>
                <a:gd name="connsiteX27" fmla="*/ 11911210 w 12187779"/>
                <a:gd name="connsiteY27" fmla="*/ 719296 h 1592883"/>
                <a:gd name="connsiteX28" fmla="*/ 11891023 w 12187779"/>
                <a:gd name="connsiteY28" fmla="*/ 716230 h 1592883"/>
                <a:gd name="connsiteX29" fmla="*/ 11870198 w 12187779"/>
                <a:gd name="connsiteY29" fmla="*/ 713045 h 1592883"/>
                <a:gd name="connsiteX30" fmla="*/ 11848736 w 12187779"/>
                <a:gd name="connsiteY30" fmla="*/ 709700 h 1592883"/>
                <a:gd name="connsiteX31" fmla="*/ 11826599 w 12187779"/>
                <a:gd name="connsiteY31" fmla="*/ 706276 h 1592883"/>
                <a:gd name="connsiteX32" fmla="*/ 11803783 w 12187779"/>
                <a:gd name="connsiteY32" fmla="*/ 702732 h 1592883"/>
                <a:gd name="connsiteX33" fmla="*/ 11780450 w 12187779"/>
                <a:gd name="connsiteY33" fmla="*/ 698830 h 1592883"/>
                <a:gd name="connsiteX34" fmla="*/ 11756361 w 12187779"/>
                <a:gd name="connsiteY34" fmla="*/ 694530 h 1592883"/>
                <a:gd name="connsiteX35" fmla="*/ 11731714 w 12187779"/>
                <a:gd name="connsiteY35" fmla="*/ 689752 h 1592883"/>
                <a:gd name="connsiteX36" fmla="*/ 11706430 w 12187779"/>
                <a:gd name="connsiteY36" fmla="*/ 684536 h 1592883"/>
                <a:gd name="connsiteX37" fmla="*/ 11680509 w 12187779"/>
                <a:gd name="connsiteY37" fmla="*/ 678922 h 1592883"/>
                <a:gd name="connsiteX38" fmla="*/ 11654031 w 12187779"/>
                <a:gd name="connsiteY38" fmla="*/ 672869 h 1592883"/>
                <a:gd name="connsiteX39" fmla="*/ 11626915 w 12187779"/>
                <a:gd name="connsiteY39" fmla="*/ 666459 h 1592883"/>
                <a:gd name="connsiteX40" fmla="*/ 11599283 w 12187779"/>
                <a:gd name="connsiteY40" fmla="*/ 659690 h 1592883"/>
                <a:gd name="connsiteX41" fmla="*/ 11570972 w 12187779"/>
                <a:gd name="connsiteY41" fmla="*/ 652602 h 1592883"/>
                <a:gd name="connsiteX42" fmla="*/ 11542145 w 12187779"/>
                <a:gd name="connsiteY42" fmla="*/ 645236 h 1592883"/>
                <a:gd name="connsiteX43" fmla="*/ 11512680 w 12187779"/>
                <a:gd name="connsiteY43" fmla="*/ 637591 h 1592883"/>
                <a:gd name="connsiteX44" fmla="*/ 11482658 w 12187779"/>
                <a:gd name="connsiteY44" fmla="*/ 629747 h 1592883"/>
                <a:gd name="connsiteX45" fmla="*/ 11451999 w 12187779"/>
                <a:gd name="connsiteY45" fmla="*/ 621784 h 1592883"/>
                <a:gd name="connsiteX46" fmla="*/ 11420822 w 12187779"/>
                <a:gd name="connsiteY46" fmla="*/ 613661 h 1592883"/>
                <a:gd name="connsiteX47" fmla="*/ 11389128 w 12187779"/>
                <a:gd name="connsiteY47" fmla="*/ 605539 h 1592883"/>
                <a:gd name="connsiteX48" fmla="*/ 11356757 w 12187779"/>
                <a:gd name="connsiteY48" fmla="*/ 597416 h 1592883"/>
                <a:gd name="connsiteX49" fmla="*/ 11324026 w 12187779"/>
                <a:gd name="connsiteY49" fmla="*/ 589373 h 1592883"/>
                <a:gd name="connsiteX50" fmla="*/ 11290580 w 12187779"/>
                <a:gd name="connsiteY50" fmla="*/ 581489 h 1592883"/>
                <a:gd name="connsiteX51" fmla="*/ 11256656 w 12187779"/>
                <a:gd name="connsiteY51" fmla="*/ 573844 h 1592883"/>
                <a:gd name="connsiteX52" fmla="*/ 11222215 w 12187779"/>
                <a:gd name="connsiteY52" fmla="*/ 566558 h 1592883"/>
                <a:gd name="connsiteX53" fmla="*/ 11187215 w 12187779"/>
                <a:gd name="connsiteY53" fmla="*/ 559590 h 1592883"/>
                <a:gd name="connsiteX54" fmla="*/ 11151739 w 12187779"/>
                <a:gd name="connsiteY54" fmla="*/ 553139 h 1592883"/>
                <a:gd name="connsiteX55" fmla="*/ 11115704 w 12187779"/>
                <a:gd name="connsiteY55" fmla="*/ 547207 h 1592883"/>
                <a:gd name="connsiteX56" fmla="*/ 11079151 w 12187779"/>
                <a:gd name="connsiteY56" fmla="*/ 541951 h 1592883"/>
                <a:gd name="connsiteX57" fmla="*/ 11042082 w 12187779"/>
                <a:gd name="connsiteY57" fmla="*/ 537412 h 1592883"/>
                <a:gd name="connsiteX58" fmla="*/ 11004574 w 12187779"/>
                <a:gd name="connsiteY58" fmla="*/ 533669 h 1592883"/>
                <a:gd name="connsiteX59" fmla="*/ 10966469 w 12187779"/>
                <a:gd name="connsiteY59" fmla="*/ 530802 h 1592883"/>
                <a:gd name="connsiteX60" fmla="*/ 10927966 w 12187779"/>
                <a:gd name="connsiteY60" fmla="*/ 528931 h 1592883"/>
                <a:gd name="connsiteX61" fmla="*/ 10889024 w 12187779"/>
                <a:gd name="connsiteY61" fmla="*/ 528094 h 1592883"/>
                <a:gd name="connsiteX62" fmla="*/ 10849486 w 12187779"/>
                <a:gd name="connsiteY62" fmla="*/ 528413 h 1592883"/>
                <a:gd name="connsiteX63" fmla="*/ 10809510 w 12187779"/>
                <a:gd name="connsiteY63" fmla="*/ 529926 h 1592883"/>
                <a:gd name="connsiteX64" fmla="*/ 10769016 w 12187779"/>
                <a:gd name="connsiteY64" fmla="*/ 532634 h 1592883"/>
                <a:gd name="connsiteX65" fmla="*/ 10728164 w 12187779"/>
                <a:gd name="connsiteY65" fmla="*/ 536695 h 1592883"/>
                <a:gd name="connsiteX66" fmla="*/ 10686754 w 12187779"/>
                <a:gd name="connsiteY66" fmla="*/ 542070 h 1592883"/>
                <a:gd name="connsiteX67" fmla="*/ 10644946 w 12187779"/>
                <a:gd name="connsiteY67" fmla="*/ 548839 h 1592883"/>
                <a:gd name="connsiteX68" fmla="*/ 10602780 w 12187779"/>
                <a:gd name="connsiteY68" fmla="*/ 557002 h 1592883"/>
                <a:gd name="connsiteX69" fmla="*/ 10560056 w 12187779"/>
                <a:gd name="connsiteY69" fmla="*/ 566558 h 1592883"/>
                <a:gd name="connsiteX70" fmla="*/ 10516814 w 12187779"/>
                <a:gd name="connsiteY70" fmla="*/ 577507 h 1592883"/>
                <a:gd name="connsiteX71" fmla="*/ 10473334 w 12187779"/>
                <a:gd name="connsiteY71" fmla="*/ 589811 h 1592883"/>
                <a:gd name="connsiteX72" fmla="*/ 10429296 w 12187779"/>
                <a:gd name="connsiteY72" fmla="*/ 603428 h 1592883"/>
                <a:gd name="connsiteX73" fmla="*/ 10384900 w 12187779"/>
                <a:gd name="connsiteY73" fmla="*/ 618280 h 1592883"/>
                <a:gd name="connsiteX74" fmla="*/ 10340106 w 12187779"/>
                <a:gd name="connsiteY74" fmla="*/ 634247 h 1592883"/>
                <a:gd name="connsiteX75" fmla="*/ 10294754 w 12187779"/>
                <a:gd name="connsiteY75" fmla="*/ 651288 h 1592883"/>
                <a:gd name="connsiteX76" fmla="*/ 10249164 w 12187779"/>
                <a:gd name="connsiteY76" fmla="*/ 669166 h 1592883"/>
                <a:gd name="connsiteX77" fmla="*/ 10203056 w 12187779"/>
                <a:gd name="connsiteY77" fmla="*/ 687721 h 1592883"/>
                <a:gd name="connsiteX78" fmla="*/ 10156668 w 12187779"/>
                <a:gd name="connsiteY78" fmla="*/ 706754 h 1592883"/>
                <a:gd name="connsiteX79" fmla="*/ 10109764 w 12187779"/>
                <a:gd name="connsiteY79" fmla="*/ 725985 h 1592883"/>
                <a:gd name="connsiteX80" fmla="*/ 10062621 w 12187779"/>
                <a:gd name="connsiteY80" fmla="*/ 745177 h 1592883"/>
                <a:gd name="connsiteX81" fmla="*/ 10015039 w 12187779"/>
                <a:gd name="connsiteY81" fmla="*/ 763931 h 1592883"/>
                <a:gd name="connsiteX82" fmla="*/ 9967100 w 12187779"/>
                <a:gd name="connsiteY82" fmla="*/ 781889 h 1592883"/>
                <a:gd name="connsiteX83" fmla="*/ 9918761 w 12187779"/>
                <a:gd name="connsiteY83" fmla="*/ 798652 h 1592883"/>
                <a:gd name="connsiteX84" fmla="*/ 9869985 w 12187779"/>
                <a:gd name="connsiteY84" fmla="*/ 816131 h 1592883"/>
                <a:gd name="connsiteX85" fmla="*/ 9820930 w 12187779"/>
                <a:gd name="connsiteY85" fmla="*/ 837433 h 1592883"/>
                <a:gd name="connsiteX86" fmla="*/ 9771518 w 12187779"/>
                <a:gd name="connsiteY86" fmla="*/ 862160 h 1592883"/>
                <a:gd name="connsiteX87" fmla="*/ 9721786 w 12187779"/>
                <a:gd name="connsiteY87" fmla="*/ 889753 h 1592883"/>
                <a:gd name="connsiteX88" fmla="*/ 9671696 w 12187779"/>
                <a:gd name="connsiteY88" fmla="*/ 919775 h 1592883"/>
                <a:gd name="connsiteX89" fmla="*/ 9621248 w 12187779"/>
                <a:gd name="connsiteY89" fmla="*/ 951669 h 1592883"/>
                <a:gd name="connsiteX90" fmla="*/ 9570481 w 12187779"/>
                <a:gd name="connsiteY90" fmla="*/ 984956 h 1592883"/>
                <a:gd name="connsiteX91" fmla="*/ 9519395 w 12187779"/>
                <a:gd name="connsiteY91" fmla="*/ 1019119 h 1592883"/>
                <a:gd name="connsiteX92" fmla="*/ 9467992 w 12187779"/>
                <a:gd name="connsiteY92" fmla="*/ 1053601 h 1592883"/>
                <a:gd name="connsiteX93" fmla="*/ 9416309 w 12187779"/>
                <a:gd name="connsiteY93" fmla="*/ 1087963 h 1592883"/>
                <a:gd name="connsiteX94" fmla="*/ 9364268 w 12187779"/>
                <a:gd name="connsiteY94" fmla="*/ 1121688 h 1592883"/>
                <a:gd name="connsiteX95" fmla="*/ 9311949 w 12187779"/>
                <a:gd name="connsiteY95" fmla="*/ 1154298 h 1592883"/>
                <a:gd name="connsiteX96" fmla="*/ 9259311 w 12187779"/>
                <a:gd name="connsiteY96" fmla="*/ 1185276 h 1592883"/>
                <a:gd name="connsiteX97" fmla="*/ 9206394 w 12187779"/>
                <a:gd name="connsiteY97" fmla="*/ 1214263 h 1592883"/>
                <a:gd name="connsiteX98" fmla="*/ 9153198 w 12187779"/>
                <a:gd name="connsiteY98" fmla="*/ 1240781 h 1592883"/>
                <a:gd name="connsiteX99" fmla="*/ 9099723 w 12187779"/>
                <a:gd name="connsiteY99" fmla="*/ 1264432 h 1592883"/>
                <a:gd name="connsiteX100" fmla="*/ 9045970 w 12187779"/>
                <a:gd name="connsiteY100" fmla="*/ 1284858 h 1592883"/>
                <a:gd name="connsiteX101" fmla="*/ 8991898 w 12187779"/>
                <a:gd name="connsiteY101" fmla="*/ 1301781 h 1592883"/>
                <a:gd name="connsiteX102" fmla="*/ 8937628 w 12187779"/>
                <a:gd name="connsiteY102" fmla="*/ 1314841 h 1592883"/>
                <a:gd name="connsiteX103" fmla="*/ 8883079 w 12187779"/>
                <a:gd name="connsiteY103" fmla="*/ 1323839 h 1592883"/>
                <a:gd name="connsiteX104" fmla="*/ 8828251 w 12187779"/>
                <a:gd name="connsiteY104" fmla="*/ 1328617 h 1592883"/>
                <a:gd name="connsiteX105" fmla="*/ 8773183 w 12187779"/>
                <a:gd name="connsiteY105" fmla="*/ 1328976 h 1592883"/>
                <a:gd name="connsiteX106" fmla="*/ 8717878 w 12187779"/>
                <a:gd name="connsiteY106" fmla="*/ 1324914 h 1592883"/>
                <a:gd name="connsiteX107" fmla="*/ 8662332 w 12187779"/>
                <a:gd name="connsiteY107" fmla="*/ 1316354 h 1592883"/>
                <a:gd name="connsiteX108" fmla="*/ 8606548 w 12187779"/>
                <a:gd name="connsiteY108" fmla="*/ 1303413 h 1592883"/>
                <a:gd name="connsiteX109" fmla="*/ 8550566 w 12187779"/>
                <a:gd name="connsiteY109" fmla="*/ 1286172 h 1592883"/>
                <a:gd name="connsiteX110" fmla="*/ 8494304 w 12187779"/>
                <a:gd name="connsiteY110" fmla="*/ 1264870 h 1592883"/>
                <a:gd name="connsiteX111" fmla="*/ 8437883 w 12187779"/>
                <a:gd name="connsiteY111" fmla="*/ 1239865 h 1592883"/>
                <a:gd name="connsiteX112" fmla="*/ 8381224 w 12187779"/>
                <a:gd name="connsiteY112" fmla="*/ 1211475 h 1592883"/>
                <a:gd name="connsiteX113" fmla="*/ 8324365 w 12187779"/>
                <a:gd name="connsiteY113" fmla="*/ 1180219 h 1592883"/>
                <a:gd name="connsiteX114" fmla="*/ 8267307 w 12187779"/>
                <a:gd name="connsiteY114" fmla="*/ 1146653 h 1592883"/>
                <a:gd name="connsiteX115" fmla="*/ 8210050 w 12187779"/>
                <a:gd name="connsiteY115" fmla="*/ 1111495 h 1592883"/>
                <a:gd name="connsiteX116" fmla="*/ 8152594 w 12187779"/>
                <a:gd name="connsiteY116" fmla="*/ 1075540 h 1592883"/>
                <a:gd name="connsiteX117" fmla="*/ 8094939 w 12187779"/>
                <a:gd name="connsiteY117" fmla="*/ 1039704 h 1592883"/>
                <a:gd name="connsiteX118" fmla="*/ 8037124 w 12187779"/>
                <a:gd name="connsiteY118" fmla="*/ 1005024 h 1592883"/>
                <a:gd name="connsiteX119" fmla="*/ 7979150 w 12187779"/>
                <a:gd name="connsiteY119" fmla="*/ 970064 h 1592883"/>
                <a:gd name="connsiteX120" fmla="*/ 7920978 w 12187779"/>
                <a:gd name="connsiteY120" fmla="*/ 927341 h 1592883"/>
                <a:gd name="connsiteX121" fmla="*/ 7862646 w 12187779"/>
                <a:gd name="connsiteY121" fmla="*/ 877529 h 1592883"/>
                <a:gd name="connsiteX122" fmla="*/ 7804194 w 12187779"/>
                <a:gd name="connsiteY122" fmla="*/ 821905 h 1592883"/>
                <a:gd name="connsiteX123" fmla="*/ 7745544 w 12187779"/>
                <a:gd name="connsiteY123" fmla="*/ 761701 h 1592883"/>
                <a:gd name="connsiteX124" fmla="*/ 7686774 w 12187779"/>
                <a:gd name="connsiteY124" fmla="*/ 698113 h 1592883"/>
                <a:gd name="connsiteX125" fmla="*/ 7627844 w 12187779"/>
                <a:gd name="connsiteY125" fmla="*/ 632375 h 1592883"/>
                <a:gd name="connsiteX126" fmla="*/ 7568756 w 12187779"/>
                <a:gd name="connsiteY126" fmla="*/ 565602 h 1592883"/>
                <a:gd name="connsiteX127" fmla="*/ 7509587 w 12187779"/>
                <a:gd name="connsiteY127" fmla="*/ 498869 h 1592883"/>
                <a:gd name="connsiteX128" fmla="*/ 7450260 w 12187779"/>
                <a:gd name="connsiteY128" fmla="*/ 433210 h 1592883"/>
                <a:gd name="connsiteX129" fmla="*/ 7390813 w 12187779"/>
                <a:gd name="connsiteY129" fmla="*/ 369543 h 1592883"/>
                <a:gd name="connsiteX130" fmla="*/ 7331286 w 12187779"/>
                <a:gd name="connsiteY130" fmla="*/ 308861 h 1592883"/>
                <a:gd name="connsiteX131" fmla="*/ 7271601 w 12187779"/>
                <a:gd name="connsiteY131" fmla="*/ 251923 h 1592883"/>
                <a:gd name="connsiteX132" fmla="*/ 7211835 w 12187779"/>
                <a:gd name="connsiteY132" fmla="*/ 199444 h 1592883"/>
                <a:gd name="connsiteX133" fmla="*/ 7151990 w 12187779"/>
                <a:gd name="connsiteY133" fmla="*/ 152141 h 1592883"/>
                <a:gd name="connsiteX134" fmla="*/ 7092025 w 12187779"/>
                <a:gd name="connsiteY134" fmla="*/ 110572 h 1592883"/>
                <a:gd name="connsiteX135" fmla="*/ 7031981 w 12187779"/>
                <a:gd name="connsiteY135" fmla="*/ 75175 h 1592883"/>
                <a:gd name="connsiteX136" fmla="*/ 6971817 w 12187779"/>
                <a:gd name="connsiteY136" fmla="*/ 46347 h 1592883"/>
                <a:gd name="connsiteX137" fmla="*/ 6911614 w 12187779"/>
                <a:gd name="connsiteY137" fmla="*/ 24328 h 1592883"/>
                <a:gd name="connsiteX138" fmla="*/ 6851331 w 12187779"/>
                <a:gd name="connsiteY138" fmla="*/ 9277 h 1592883"/>
                <a:gd name="connsiteX139" fmla="*/ 6791008 w 12187779"/>
                <a:gd name="connsiteY139" fmla="*/ 1195 h 1592883"/>
                <a:gd name="connsiteX140" fmla="*/ 6730566 w 12187779"/>
                <a:gd name="connsiteY140" fmla="*/ 0 h 1592883"/>
                <a:gd name="connsiteX141" fmla="*/ 6670123 w 12187779"/>
                <a:gd name="connsiteY141" fmla="*/ 5495 h 1592883"/>
                <a:gd name="connsiteX142" fmla="*/ 6609601 w 12187779"/>
                <a:gd name="connsiteY142" fmla="*/ 17281 h 1592883"/>
                <a:gd name="connsiteX143" fmla="*/ 6549000 w 12187779"/>
                <a:gd name="connsiteY143" fmla="*/ 34920 h 1592883"/>
                <a:gd name="connsiteX144" fmla="*/ 6488398 w 12187779"/>
                <a:gd name="connsiteY144" fmla="*/ 57735 h 1592883"/>
                <a:gd name="connsiteX145" fmla="*/ 6427796 w 12187779"/>
                <a:gd name="connsiteY145" fmla="*/ 85010 h 1592883"/>
                <a:gd name="connsiteX146" fmla="*/ 6367115 w 12187779"/>
                <a:gd name="connsiteY146" fmla="*/ 115828 h 1592883"/>
                <a:gd name="connsiteX147" fmla="*/ 6306434 w 12187779"/>
                <a:gd name="connsiteY147" fmla="*/ 149115 h 1592883"/>
                <a:gd name="connsiteX148" fmla="*/ 6245713 w 12187779"/>
                <a:gd name="connsiteY148" fmla="*/ 183716 h 1592883"/>
                <a:gd name="connsiteX149" fmla="*/ 6184952 w 12187779"/>
                <a:gd name="connsiteY149" fmla="*/ 218317 h 1592883"/>
                <a:gd name="connsiteX150" fmla="*/ 6124230 w 12187779"/>
                <a:gd name="connsiteY150" fmla="*/ 251445 h 1592883"/>
                <a:gd name="connsiteX151" fmla="*/ 6063509 w 12187779"/>
                <a:gd name="connsiteY151" fmla="*/ 290147 h 1592883"/>
                <a:gd name="connsiteX152" fmla="*/ 6002748 w 12187779"/>
                <a:gd name="connsiteY152" fmla="*/ 342427 h 1592883"/>
                <a:gd name="connsiteX153" fmla="*/ 5942027 w 12187779"/>
                <a:gd name="connsiteY153" fmla="*/ 406055 h 1592883"/>
                <a:gd name="connsiteX154" fmla="*/ 5881346 w 12187779"/>
                <a:gd name="connsiteY154" fmla="*/ 478801 h 1592883"/>
                <a:gd name="connsiteX155" fmla="*/ 5820625 w 12187779"/>
                <a:gd name="connsiteY155" fmla="*/ 558594 h 1592883"/>
                <a:gd name="connsiteX156" fmla="*/ 5759984 w 12187779"/>
                <a:gd name="connsiteY156" fmla="*/ 643405 h 1592883"/>
                <a:gd name="connsiteX157" fmla="*/ 5699342 w 12187779"/>
                <a:gd name="connsiteY157" fmla="*/ 731361 h 1592883"/>
                <a:gd name="connsiteX158" fmla="*/ 5638741 w 12187779"/>
                <a:gd name="connsiteY158" fmla="*/ 820790 h 1592883"/>
                <a:gd name="connsiteX159" fmla="*/ 5578179 w 12187779"/>
                <a:gd name="connsiteY159" fmla="*/ 910060 h 1592883"/>
                <a:gd name="connsiteX160" fmla="*/ 5517657 w 12187779"/>
                <a:gd name="connsiteY160" fmla="*/ 997697 h 1592883"/>
                <a:gd name="connsiteX161" fmla="*/ 5457174 w 12187779"/>
                <a:gd name="connsiteY161" fmla="*/ 1082428 h 1592883"/>
                <a:gd name="connsiteX162" fmla="*/ 5396772 w 12187779"/>
                <a:gd name="connsiteY162" fmla="*/ 1163058 h 1592883"/>
                <a:gd name="connsiteX163" fmla="*/ 5336409 w 12187779"/>
                <a:gd name="connsiteY163" fmla="*/ 1238591 h 1592883"/>
                <a:gd name="connsiteX164" fmla="*/ 5276126 w 12187779"/>
                <a:gd name="connsiteY164" fmla="*/ 1308151 h 1592883"/>
                <a:gd name="connsiteX165" fmla="*/ 5215923 w 12187779"/>
                <a:gd name="connsiteY165" fmla="*/ 1371062 h 1592883"/>
                <a:gd name="connsiteX166" fmla="*/ 5155799 w 12187779"/>
                <a:gd name="connsiteY166" fmla="*/ 1426687 h 1592883"/>
                <a:gd name="connsiteX167" fmla="*/ 5095755 w 12187779"/>
                <a:gd name="connsiteY167" fmla="*/ 1474627 h 1592883"/>
                <a:gd name="connsiteX168" fmla="*/ 5035790 w 12187779"/>
                <a:gd name="connsiteY168" fmla="*/ 1514603 h 1592883"/>
                <a:gd name="connsiteX169" fmla="*/ 4975905 w 12187779"/>
                <a:gd name="connsiteY169" fmla="*/ 1546377 h 1592883"/>
                <a:gd name="connsiteX170" fmla="*/ 4916140 w 12187779"/>
                <a:gd name="connsiteY170" fmla="*/ 1569949 h 1592883"/>
                <a:gd name="connsiteX171" fmla="*/ 4856493 w 12187779"/>
                <a:gd name="connsiteY171" fmla="*/ 1585398 h 1592883"/>
                <a:gd name="connsiteX172" fmla="*/ 4796927 w 12187779"/>
                <a:gd name="connsiteY172" fmla="*/ 1592884 h 1592883"/>
                <a:gd name="connsiteX173" fmla="*/ 4737480 w 12187779"/>
                <a:gd name="connsiteY173" fmla="*/ 1592685 h 1592883"/>
                <a:gd name="connsiteX174" fmla="*/ 4678193 w 12187779"/>
                <a:gd name="connsiteY174" fmla="*/ 1585239 h 1592883"/>
                <a:gd name="connsiteX175" fmla="*/ 4618985 w 12187779"/>
                <a:gd name="connsiteY175" fmla="*/ 1571024 h 1592883"/>
                <a:gd name="connsiteX176" fmla="*/ 4559936 w 12187779"/>
                <a:gd name="connsiteY176" fmla="*/ 1550638 h 1592883"/>
                <a:gd name="connsiteX177" fmla="*/ 4501007 w 12187779"/>
                <a:gd name="connsiteY177" fmla="*/ 1524717 h 1592883"/>
                <a:gd name="connsiteX178" fmla="*/ 4442236 w 12187779"/>
                <a:gd name="connsiteY178" fmla="*/ 1493978 h 1592883"/>
                <a:gd name="connsiteX179" fmla="*/ 4383586 w 12187779"/>
                <a:gd name="connsiteY179" fmla="*/ 1459337 h 1592883"/>
                <a:gd name="connsiteX180" fmla="*/ 4325094 w 12187779"/>
                <a:gd name="connsiteY180" fmla="*/ 1421590 h 1592883"/>
                <a:gd name="connsiteX181" fmla="*/ 4266762 w 12187779"/>
                <a:gd name="connsiteY181" fmla="*/ 1381694 h 1592883"/>
                <a:gd name="connsiteX182" fmla="*/ 4208629 w 12187779"/>
                <a:gd name="connsiteY182" fmla="*/ 1341000 h 1592883"/>
                <a:gd name="connsiteX183" fmla="*/ 4150616 w 12187779"/>
                <a:gd name="connsiteY183" fmla="*/ 1304966 h 1592883"/>
                <a:gd name="connsiteX184" fmla="*/ 4092801 w 12187779"/>
                <a:gd name="connsiteY184" fmla="*/ 1274745 h 1592883"/>
                <a:gd name="connsiteX185" fmla="*/ 4035186 w 12187779"/>
                <a:gd name="connsiteY185" fmla="*/ 1249819 h 1592883"/>
                <a:gd name="connsiteX186" fmla="*/ 3977730 w 12187779"/>
                <a:gd name="connsiteY186" fmla="*/ 1229552 h 1592883"/>
                <a:gd name="connsiteX187" fmla="*/ 3920473 w 12187779"/>
                <a:gd name="connsiteY187" fmla="*/ 1213387 h 1592883"/>
                <a:gd name="connsiteX188" fmla="*/ 3863375 w 12187779"/>
                <a:gd name="connsiteY188" fmla="*/ 1200884 h 1592883"/>
                <a:gd name="connsiteX189" fmla="*/ 3806516 w 12187779"/>
                <a:gd name="connsiteY189" fmla="*/ 1191447 h 1592883"/>
                <a:gd name="connsiteX190" fmla="*/ 3749856 w 12187779"/>
                <a:gd name="connsiteY190" fmla="*/ 1184679 h 1592883"/>
                <a:gd name="connsiteX191" fmla="*/ 3693435 w 12187779"/>
                <a:gd name="connsiteY191" fmla="*/ 1180139 h 1592883"/>
                <a:gd name="connsiteX192" fmla="*/ 3637214 w 12187779"/>
                <a:gd name="connsiteY192" fmla="*/ 1177392 h 1592883"/>
                <a:gd name="connsiteX193" fmla="*/ 3581191 w 12187779"/>
                <a:gd name="connsiteY193" fmla="*/ 1176038 h 1592883"/>
                <a:gd name="connsiteX194" fmla="*/ 3525407 w 12187779"/>
                <a:gd name="connsiteY194" fmla="*/ 1175720 h 1592883"/>
                <a:gd name="connsiteX195" fmla="*/ 3469863 w 12187779"/>
                <a:gd name="connsiteY195" fmla="*/ 1176078 h 1592883"/>
                <a:gd name="connsiteX196" fmla="*/ 3414556 w 12187779"/>
                <a:gd name="connsiteY196" fmla="*/ 1176835 h 1592883"/>
                <a:gd name="connsiteX197" fmla="*/ 3359489 w 12187779"/>
                <a:gd name="connsiteY197" fmla="*/ 1177671 h 1592883"/>
                <a:gd name="connsiteX198" fmla="*/ 3304701 w 12187779"/>
                <a:gd name="connsiteY198" fmla="*/ 1178308 h 1592883"/>
                <a:gd name="connsiteX199" fmla="*/ 3250112 w 12187779"/>
                <a:gd name="connsiteY199" fmla="*/ 1178507 h 1592883"/>
                <a:gd name="connsiteX200" fmla="*/ 3195841 w 12187779"/>
                <a:gd name="connsiteY200" fmla="*/ 1178029 h 1592883"/>
                <a:gd name="connsiteX201" fmla="*/ 3141809 w 12187779"/>
                <a:gd name="connsiteY201" fmla="*/ 1176675 h 1592883"/>
                <a:gd name="connsiteX202" fmla="*/ 3088056 w 12187779"/>
                <a:gd name="connsiteY202" fmla="*/ 1174207 h 1592883"/>
                <a:gd name="connsiteX203" fmla="*/ 3034542 w 12187779"/>
                <a:gd name="connsiteY203" fmla="*/ 1170543 h 1592883"/>
                <a:gd name="connsiteX204" fmla="*/ 2981346 w 12187779"/>
                <a:gd name="connsiteY204" fmla="*/ 1165447 h 1592883"/>
                <a:gd name="connsiteX205" fmla="*/ 2928429 w 12187779"/>
                <a:gd name="connsiteY205" fmla="*/ 1158837 h 1592883"/>
                <a:gd name="connsiteX206" fmla="*/ 2875791 w 12187779"/>
                <a:gd name="connsiteY206" fmla="*/ 1150555 h 1592883"/>
                <a:gd name="connsiteX207" fmla="*/ 2823471 w 12187779"/>
                <a:gd name="connsiteY207" fmla="*/ 1140521 h 1592883"/>
                <a:gd name="connsiteX208" fmla="*/ 2771470 w 12187779"/>
                <a:gd name="connsiteY208" fmla="*/ 1128616 h 1592883"/>
                <a:gd name="connsiteX209" fmla="*/ 2719748 w 12187779"/>
                <a:gd name="connsiteY209" fmla="*/ 1114799 h 1592883"/>
                <a:gd name="connsiteX210" fmla="*/ 2668344 w 12187779"/>
                <a:gd name="connsiteY210" fmla="*/ 1098992 h 1592883"/>
                <a:gd name="connsiteX211" fmla="*/ 2617259 w 12187779"/>
                <a:gd name="connsiteY211" fmla="*/ 1081194 h 1592883"/>
                <a:gd name="connsiteX212" fmla="*/ 2566492 w 12187779"/>
                <a:gd name="connsiteY212" fmla="*/ 1061285 h 1592883"/>
                <a:gd name="connsiteX213" fmla="*/ 2516083 w 12187779"/>
                <a:gd name="connsiteY213" fmla="*/ 1039306 h 1592883"/>
                <a:gd name="connsiteX214" fmla="*/ 2465954 w 12187779"/>
                <a:gd name="connsiteY214" fmla="*/ 1015217 h 1592883"/>
                <a:gd name="connsiteX215" fmla="*/ 2416222 w 12187779"/>
                <a:gd name="connsiteY215" fmla="*/ 989057 h 1592883"/>
                <a:gd name="connsiteX216" fmla="*/ 2366809 w 12187779"/>
                <a:gd name="connsiteY216" fmla="*/ 960747 h 1592883"/>
                <a:gd name="connsiteX217" fmla="*/ 2317754 w 12187779"/>
                <a:gd name="connsiteY217" fmla="*/ 930446 h 1592883"/>
                <a:gd name="connsiteX218" fmla="*/ 2269058 w 12187779"/>
                <a:gd name="connsiteY218" fmla="*/ 899070 h 1592883"/>
                <a:gd name="connsiteX219" fmla="*/ 2220720 w 12187779"/>
                <a:gd name="connsiteY219" fmla="*/ 867376 h 1592883"/>
                <a:gd name="connsiteX220" fmla="*/ 2172740 w 12187779"/>
                <a:gd name="connsiteY220" fmla="*/ 835721 h 1592883"/>
                <a:gd name="connsiteX221" fmla="*/ 2125159 w 12187779"/>
                <a:gd name="connsiteY221" fmla="*/ 804465 h 1592883"/>
                <a:gd name="connsiteX222" fmla="*/ 2077936 w 12187779"/>
                <a:gd name="connsiteY222" fmla="*/ 773925 h 1592883"/>
                <a:gd name="connsiteX223" fmla="*/ 2031111 w 12187779"/>
                <a:gd name="connsiteY223" fmla="*/ 744341 h 1592883"/>
                <a:gd name="connsiteX224" fmla="*/ 1984644 w 12187779"/>
                <a:gd name="connsiteY224" fmla="*/ 715912 h 1592883"/>
                <a:gd name="connsiteX225" fmla="*/ 1938616 w 12187779"/>
                <a:gd name="connsiteY225" fmla="*/ 688876 h 1592883"/>
                <a:gd name="connsiteX226" fmla="*/ 1892945 w 12187779"/>
                <a:gd name="connsiteY226" fmla="*/ 663313 h 1592883"/>
                <a:gd name="connsiteX227" fmla="*/ 1847713 w 12187779"/>
                <a:gd name="connsiteY227" fmla="*/ 639343 h 1592883"/>
                <a:gd name="connsiteX228" fmla="*/ 1802879 w 12187779"/>
                <a:gd name="connsiteY228" fmla="*/ 617086 h 1592883"/>
                <a:gd name="connsiteX229" fmla="*/ 1758443 w 12187779"/>
                <a:gd name="connsiteY229" fmla="*/ 596620 h 1592883"/>
                <a:gd name="connsiteX230" fmla="*/ 1714445 w 12187779"/>
                <a:gd name="connsiteY230" fmla="*/ 577906 h 1592883"/>
                <a:gd name="connsiteX231" fmla="*/ 1670885 w 12187779"/>
                <a:gd name="connsiteY231" fmla="*/ 561023 h 1592883"/>
                <a:gd name="connsiteX232" fmla="*/ 1627724 w 12187779"/>
                <a:gd name="connsiteY232" fmla="*/ 545972 h 1592883"/>
                <a:gd name="connsiteX233" fmla="*/ 1585000 w 12187779"/>
                <a:gd name="connsiteY233" fmla="*/ 532673 h 1592883"/>
                <a:gd name="connsiteX234" fmla="*/ 1542754 w 12187779"/>
                <a:gd name="connsiteY234" fmla="*/ 521126 h 1592883"/>
                <a:gd name="connsiteX235" fmla="*/ 1500946 w 12187779"/>
                <a:gd name="connsiteY235" fmla="*/ 511291 h 1592883"/>
                <a:gd name="connsiteX236" fmla="*/ 1459576 w 12187779"/>
                <a:gd name="connsiteY236" fmla="*/ 503089 h 1592883"/>
                <a:gd name="connsiteX237" fmla="*/ 1418684 w 12187779"/>
                <a:gd name="connsiteY237" fmla="*/ 496440 h 1592883"/>
                <a:gd name="connsiteX238" fmla="*/ 1378230 w 12187779"/>
                <a:gd name="connsiteY238" fmla="*/ 491303 h 1592883"/>
                <a:gd name="connsiteX239" fmla="*/ 1338253 w 12187779"/>
                <a:gd name="connsiteY239" fmla="*/ 487521 h 1592883"/>
                <a:gd name="connsiteX240" fmla="*/ 1298755 w 12187779"/>
                <a:gd name="connsiteY240" fmla="*/ 485052 h 1592883"/>
                <a:gd name="connsiteX241" fmla="*/ 1259734 w 12187779"/>
                <a:gd name="connsiteY241" fmla="*/ 483818 h 1592883"/>
                <a:gd name="connsiteX242" fmla="*/ 1221231 w 12187779"/>
                <a:gd name="connsiteY242" fmla="*/ 483659 h 1592883"/>
                <a:gd name="connsiteX243" fmla="*/ 1183205 w 12187779"/>
                <a:gd name="connsiteY243" fmla="*/ 484495 h 1592883"/>
                <a:gd name="connsiteX244" fmla="*/ 1145618 w 12187779"/>
                <a:gd name="connsiteY244" fmla="*/ 486247 h 1592883"/>
                <a:gd name="connsiteX245" fmla="*/ 1108588 w 12187779"/>
                <a:gd name="connsiteY245" fmla="*/ 488795 h 1592883"/>
                <a:gd name="connsiteX246" fmla="*/ 1072076 w 12187779"/>
                <a:gd name="connsiteY246" fmla="*/ 492020 h 1592883"/>
                <a:gd name="connsiteX247" fmla="*/ 1036041 w 12187779"/>
                <a:gd name="connsiteY247" fmla="*/ 495843 h 1592883"/>
                <a:gd name="connsiteX248" fmla="*/ 1000524 w 12187779"/>
                <a:gd name="connsiteY248" fmla="*/ 500143 h 1592883"/>
                <a:gd name="connsiteX249" fmla="*/ 965525 w 12187779"/>
                <a:gd name="connsiteY249" fmla="*/ 504841 h 1592883"/>
                <a:gd name="connsiteX250" fmla="*/ 931083 w 12187779"/>
                <a:gd name="connsiteY250" fmla="*/ 509818 h 1592883"/>
                <a:gd name="connsiteX251" fmla="*/ 897159 w 12187779"/>
                <a:gd name="connsiteY251" fmla="*/ 514995 h 1592883"/>
                <a:gd name="connsiteX252" fmla="*/ 863793 w 12187779"/>
                <a:gd name="connsiteY252" fmla="*/ 520290 h 1592883"/>
                <a:gd name="connsiteX253" fmla="*/ 830943 w 12187779"/>
                <a:gd name="connsiteY253" fmla="*/ 525626 h 1592883"/>
                <a:gd name="connsiteX254" fmla="*/ 798652 w 12187779"/>
                <a:gd name="connsiteY254" fmla="*/ 530921 h 1592883"/>
                <a:gd name="connsiteX255" fmla="*/ 766917 w 12187779"/>
                <a:gd name="connsiteY255" fmla="*/ 536137 h 1592883"/>
                <a:gd name="connsiteX256" fmla="*/ 735741 w 12187779"/>
                <a:gd name="connsiteY256" fmla="*/ 541154 h 1592883"/>
                <a:gd name="connsiteX257" fmla="*/ 705121 w 12187779"/>
                <a:gd name="connsiteY257" fmla="*/ 545932 h 1592883"/>
                <a:gd name="connsiteX258" fmla="*/ 675099 w 12187779"/>
                <a:gd name="connsiteY258" fmla="*/ 550432 h 1592883"/>
                <a:gd name="connsiteX259" fmla="*/ 645635 w 12187779"/>
                <a:gd name="connsiteY259" fmla="*/ 554613 h 1592883"/>
                <a:gd name="connsiteX260" fmla="*/ 616767 w 12187779"/>
                <a:gd name="connsiteY260" fmla="*/ 558395 h 1592883"/>
                <a:gd name="connsiteX261" fmla="*/ 588497 w 12187779"/>
                <a:gd name="connsiteY261" fmla="*/ 561780 h 1592883"/>
                <a:gd name="connsiteX262" fmla="*/ 560784 w 12187779"/>
                <a:gd name="connsiteY262" fmla="*/ 564726 h 1592883"/>
                <a:gd name="connsiteX263" fmla="*/ 533669 w 12187779"/>
                <a:gd name="connsiteY263" fmla="*/ 567195 h 1592883"/>
                <a:gd name="connsiteX264" fmla="*/ 507190 w 12187779"/>
                <a:gd name="connsiteY264" fmla="*/ 569186 h 1592883"/>
                <a:gd name="connsiteX265" fmla="*/ 481309 w 12187779"/>
                <a:gd name="connsiteY265" fmla="*/ 570659 h 1592883"/>
                <a:gd name="connsiteX266" fmla="*/ 456025 w 12187779"/>
                <a:gd name="connsiteY266" fmla="*/ 571654 h 1592883"/>
                <a:gd name="connsiteX267" fmla="*/ 431379 w 12187779"/>
                <a:gd name="connsiteY267" fmla="*/ 572132 h 1592883"/>
                <a:gd name="connsiteX268" fmla="*/ 407329 w 12187779"/>
                <a:gd name="connsiteY268" fmla="*/ 572092 h 1592883"/>
                <a:gd name="connsiteX269" fmla="*/ 383956 w 12187779"/>
                <a:gd name="connsiteY269" fmla="*/ 571654 h 1592883"/>
                <a:gd name="connsiteX270" fmla="*/ 361181 w 12187779"/>
                <a:gd name="connsiteY270" fmla="*/ 570818 h 1592883"/>
                <a:gd name="connsiteX271" fmla="*/ 339043 w 12187779"/>
                <a:gd name="connsiteY271" fmla="*/ 569703 h 1592883"/>
                <a:gd name="connsiteX272" fmla="*/ 317581 w 12187779"/>
                <a:gd name="connsiteY272" fmla="*/ 568310 h 1592883"/>
                <a:gd name="connsiteX273" fmla="*/ 296757 w 12187779"/>
                <a:gd name="connsiteY273" fmla="*/ 566677 h 1592883"/>
                <a:gd name="connsiteX274" fmla="*/ 276570 w 12187779"/>
                <a:gd name="connsiteY274" fmla="*/ 564885 h 1592883"/>
                <a:gd name="connsiteX275" fmla="*/ 257099 w 12187779"/>
                <a:gd name="connsiteY275" fmla="*/ 562974 h 1592883"/>
                <a:gd name="connsiteX276" fmla="*/ 238226 w 12187779"/>
                <a:gd name="connsiteY276" fmla="*/ 560943 h 1592883"/>
                <a:gd name="connsiteX277" fmla="*/ 220069 w 12187779"/>
                <a:gd name="connsiteY277" fmla="*/ 558793 h 1592883"/>
                <a:gd name="connsiteX278" fmla="*/ 202589 w 12187779"/>
                <a:gd name="connsiteY278" fmla="*/ 556643 h 1592883"/>
                <a:gd name="connsiteX279" fmla="*/ 185787 w 12187779"/>
                <a:gd name="connsiteY279" fmla="*/ 554453 h 1592883"/>
                <a:gd name="connsiteX280" fmla="*/ 169701 w 12187779"/>
                <a:gd name="connsiteY280" fmla="*/ 552224 h 1592883"/>
                <a:gd name="connsiteX281" fmla="*/ 154251 w 12187779"/>
                <a:gd name="connsiteY281" fmla="*/ 550034 h 1592883"/>
                <a:gd name="connsiteX282" fmla="*/ 139519 w 12187779"/>
                <a:gd name="connsiteY282" fmla="*/ 547883 h 1592883"/>
                <a:gd name="connsiteX283" fmla="*/ 125543 w 12187779"/>
                <a:gd name="connsiteY283" fmla="*/ 545773 h 1592883"/>
                <a:gd name="connsiteX284" fmla="*/ 112205 w 12187779"/>
                <a:gd name="connsiteY284" fmla="*/ 543703 h 1592883"/>
                <a:gd name="connsiteX285" fmla="*/ 99622 w 12187779"/>
                <a:gd name="connsiteY285" fmla="*/ 541712 h 1592883"/>
                <a:gd name="connsiteX286" fmla="*/ 87757 w 12187779"/>
                <a:gd name="connsiteY286" fmla="*/ 539801 h 1592883"/>
                <a:gd name="connsiteX287" fmla="*/ 76608 w 12187779"/>
                <a:gd name="connsiteY287" fmla="*/ 537969 h 1592883"/>
                <a:gd name="connsiteX288" fmla="*/ 66216 w 12187779"/>
                <a:gd name="connsiteY288" fmla="*/ 536257 h 1592883"/>
                <a:gd name="connsiteX289" fmla="*/ 56540 w 12187779"/>
                <a:gd name="connsiteY289" fmla="*/ 534624 h 1592883"/>
                <a:gd name="connsiteX290" fmla="*/ 47621 w 12187779"/>
                <a:gd name="connsiteY290" fmla="*/ 533151 h 1592883"/>
                <a:gd name="connsiteX291" fmla="*/ 39459 w 12187779"/>
                <a:gd name="connsiteY291" fmla="*/ 531758 h 1592883"/>
                <a:gd name="connsiteX292" fmla="*/ 32013 w 12187779"/>
                <a:gd name="connsiteY292" fmla="*/ 530444 h 1592883"/>
                <a:gd name="connsiteX293" fmla="*/ 25364 w 12187779"/>
                <a:gd name="connsiteY293" fmla="*/ 529289 h 1592883"/>
                <a:gd name="connsiteX294" fmla="*/ 19431 w 12187779"/>
                <a:gd name="connsiteY294" fmla="*/ 528293 h 1592883"/>
                <a:gd name="connsiteX295" fmla="*/ 14334 w 12187779"/>
                <a:gd name="connsiteY295" fmla="*/ 527378 h 1592883"/>
                <a:gd name="connsiteX296" fmla="*/ 9954 w 12187779"/>
                <a:gd name="connsiteY296" fmla="*/ 526621 h 1592883"/>
                <a:gd name="connsiteX297" fmla="*/ 6371 w 12187779"/>
                <a:gd name="connsiteY297" fmla="*/ 526024 h 1592883"/>
                <a:gd name="connsiteX298" fmla="*/ 3584 w 12187779"/>
                <a:gd name="connsiteY298" fmla="*/ 525506 h 1592883"/>
                <a:gd name="connsiteX299" fmla="*/ 1593 w 12187779"/>
                <a:gd name="connsiteY299" fmla="*/ 525148 h 1592883"/>
                <a:gd name="connsiteX300" fmla="*/ 398 w 12187779"/>
                <a:gd name="connsiteY300" fmla="*/ 524949 h 1592883"/>
                <a:gd name="connsiteX301" fmla="*/ 0 w 12187779"/>
                <a:gd name="connsiteY301" fmla="*/ 524869 h 159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592883">
                  <a:moveTo>
                    <a:pt x="12187780" y="754295"/>
                  </a:moveTo>
                  <a:lnTo>
                    <a:pt x="12187381" y="754256"/>
                  </a:lnTo>
                  <a:lnTo>
                    <a:pt x="12186226" y="754136"/>
                  </a:lnTo>
                  <a:lnTo>
                    <a:pt x="12184116" y="753977"/>
                  </a:lnTo>
                  <a:lnTo>
                    <a:pt x="12181369" y="753698"/>
                  </a:lnTo>
                  <a:lnTo>
                    <a:pt x="12177825" y="753340"/>
                  </a:lnTo>
                  <a:lnTo>
                    <a:pt x="12173365" y="752942"/>
                  </a:lnTo>
                  <a:lnTo>
                    <a:pt x="12168269" y="752424"/>
                  </a:lnTo>
                  <a:lnTo>
                    <a:pt x="12162376" y="751827"/>
                  </a:lnTo>
                  <a:lnTo>
                    <a:pt x="12155687" y="751190"/>
                  </a:lnTo>
                  <a:lnTo>
                    <a:pt x="12148360" y="750393"/>
                  </a:lnTo>
                  <a:lnTo>
                    <a:pt x="12140079" y="749557"/>
                  </a:lnTo>
                  <a:lnTo>
                    <a:pt x="12131200" y="748601"/>
                  </a:lnTo>
                  <a:lnTo>
                    <a:pt x="12121484" y="747526"/>
                  </a:lnTo>
                  <a:lnTo>
                    <a:pt x="12111132" y="746372"/>
                  </a:lnTo>
                  <a:lnTo>
                    <a:pt x="12100023" y="745058"/>
                  </a:lnTo>
                  <a:lnTo>
                    <a:pt x="12088077" y="743664"/>
                  </a:lnTo>
                  <a:lnTo>
                    <a:pt x="12075496" y="742151"/>
                  </a:lnTo>
                  <a:lnTo>
                    <a:pt x="12062276" y="740479"/>
                  </a:lnTo>
                  <a:lnTo>
                    <a:pt x="12048260" y="738727"/>
                  </a:lnTo>
                  <a:lnTo>
                    <a:pt x="12033448" y="736776"/>
                  </a:lnTo>
                  <a:lnTo>
                    <a:pt x="12018119" y="734745"/>
                  </a:lnTo>
                  <a:lnTo>
                    <a:pt x="12001992" y="732515"/>
                  </a:lnTo>
                  <a:lnTo>
                    <a:pt x="11985110" y="730166"/>
                  </a:lnTo>
                  <a:lnTo>
                    <a:pt x="11967671" y="727658"/>
                  </a:lnTo>
                  <a:lnTo>
                    <a:pt x="11949474" y="725030"/>
                  </a:lnTo>
                  <a:lnTo>
                    <a:pt x="11930601" y="722243"/>
                  </a:lnTo>
                  <a:lnTo>
                    <a:pt x="11911210" y="719296"/>
                  </a:lnTo>
                  <a:lnTo>
                    <a:pt x="11891023" y="716230"/>
                  </a:lnTo>
                  <a:lnTo>
                    <a:pt x="11870198" y="713045"/>
                  </a:lnTo>
                  <a:lnTo>
                    <a:pt x="11848736" y="709700"/>
                  </a:lnTo>
                  <a:lnTo>
                    <a:pt x="11826599" y="706276"/>
                  </a:lnTo>
                  <a:lnTo>
                    <a:pt x="11803783" y="702732"/>
                  </a:lnTo>
                  <a:lnTo>
                    <a:pt x="11780450" y="698830"/>
                  </a:lnTo>
                  <a:lnTo>
                    <a:pt x="11756361" y="694530"/>
                  </a:lnTo>
                  <a:lnTo>
                    <a:pt x="11731714" y="689752"/>
                  </a:lnTo>
                  <a:lnTo>
                    <a:pt x="11706430" y="684536"/>
                  </a:lnTo>
                  <a:lnTo>
                    <a:pt x="11680509" y="678922"/>
                  </a:lnTo>
                  <a:lnTo>
                    <a:pt x="11654031" y="672869"/>
                  </a:lnTo>
                  <a:lnTo>
                    <a:pt x="11626915" y="666459"/>
                  </a:lnTo>
                  <a:lnTo>
                    <a:pt x="11599283" y="659690"/>
                  </a:lnTo>
                  <a:lnTo>
                    <a:pt x="11570972" y="652602"/>
                  </a:lnTo>
                  <a:lnTo>
                    <a:pt x="11542145" y="645236"/>
                  </a:lnTo>
                  <a:lnTo>
                    <a:pt x="11512680" y="637591"/>
                  </a:lnTo>
                  <a:lnTo>
                    <a:pt x="11482658" y="629747"/>
                  </a:lnTo>
                  <a:lnTo>
                    <a:pt x="11451999" y="621784"/>
                  </a:lnTo>
                  <a:lnTo>
                    <a:pt x="11420822" y="613661"/>
                  </a:lnTo>
                  <a:lnTo>
                    <a:pt x="11389128" y="605539"/>
                  </a:lnTo>
                  <a:lnTo>
                    <a:pt x="11356757" y="597416"/>
                  </a:lnTo>
                  <a:lnTo>
                    <a:pt x="11324026" y="589373"/>
                  </a:lnTo>
                  <a:lnTo>
                    <a:pt x="11290580" y="581489"/>
                  </a:lnTo>
                  <a:lnTo>
                    <a:pt x="11256656" y="573844"/>
                  </a:lnTo>
                  <a:lnTo>
                    <a:pt x="11222215" y="566558"/>
                  </a:lnTo>
                  <a:lnTo>
                    <a:pt x="11187215" y="559590"/>
                  </a:lnTo>
                  <a:lnTo>
                    <a:pt x="11151739" y="553139"/>
                  </a:lnTo>
                  <a:lnTo>
                    <a:pt x="11115704" y="547207"/>
                  </a:lnTo>
                  <a:lnTo>
                    <a:pt x="11079151" y="541951"/>
                  </a:lnTo>
                  <a:lnTo>
                    <a:pt x="11042082" y="537412"/>
                  </a:lnTo>
                  <a:lnTo>
                    <a:pt x="11004574" y="533669"/>
                  </a:lnTo>
                  <a:lnTo>
                    <a:pt x="10966469" y="530802"/>
                  </a:lnTo>
                  <a:lnTo>
                    <a:pt x="10927966" y="528931"/>
                  </a:lnTo>
                  <a:lnTo>
                    <a:pt x="10889024" y="528094"/>
                  </a:lnTo>
                  <a:lnTo>
                    <a:pt x="10849486" y="528413"/>
                  </a:lnTo>
                  <a:lnTo>
                    <a:pt x="10809510" y="529926"/>
                  </a:lnTo>
                  <a:lnTo>
                    <a:pt x="10769016" y="532634"/>
                  </a:lnTo>
                  <a:lnTo>
                    <a:pt x="10728164" y="536695"/>
                  </a:lnTo>
                  <a:lnTo>
                    <a:pt x="10686754" y="542070"/>
                  </a:lnTo>
                  <a:lnTo>
                    <a:pt x="10644946" y="548839"/>
                  </a:lnTo>
                  <a:lnTo>
                    <a:pt x="10602780" y="557002"/>
                  </a:lnTo>
                  <a:lnTo>
                    <a:pt x="10560056" y="566558"/>
                  </a:lnTo>
                  <a:lnTo>
                    <a:pt x="10516814" y="577507"/>
                  </a:lnTo>
                  <a:lnTo>
                    <a:pt x="10473334" y="589811"/>
                  </a:lnTo>
                  <a:lnTo>
                    <a:pt x="10429296" y="603428"/>
                  </a:lnTo>
                  <a:lnTo>
                    <a:pt x="10384900" y="618280"/>
                  </a:lnTo>
                  <a:lnTo>
                    <a:pt x="10340106" y="634247"/>
                  </a:lnTo>
                  <a:lnTo>
                    <a:pt x="10294754" y="651288"/>
                  </a:lnTo>
                  <a:lnTo>
                    <a:pt x="10249164" y="669166"/>
                  </a:lnTo>
                  <a:lnTo>
                    <a:pt x="10203056" y="687721"/>
                  </a:lnTo>
                  <a:lnTo>
                    <a:pt x="10156668" y="706754"/>
                  </a:lnTo>
                  <a:lnTo>
                    <a:pt x="10109764" y="725985"/>
                  </a:lnTo>
                  <a:lnTo>
                    <a:pt x="10062621" y="745177"/>
                  </a:lnTo>
                  <a:lnTo>
                    <a:pt x="10015039" y="763931"/>
                  </a:lnTo>
                  <a:lnTo>
                    <a:pt x="9967100" y="781889"/>
                  </a:lnTo>
                  <a:lnTo>
                    <a:pt x="9918761" y="798652"/>
                  </a:lnTo>
                  <a:lnTo>
                    <a:pt x="9869985" y="816131"/>
                  </a:lnTo>
                  <a:lnTo>
                    <a:pt x="9820930" y="837433"/>
                  </a:lnTo>
                  <a:lnTo>
                    <a:pt x="9771518" y="862160"/>
                  </a:lnTo>
                  <a:lnTo>
                    <a:pt x="9721786" y="889753"/>
                  </a:lnTo>
                  <a:lnTo>
                    <a:pt x="9671696" y="919775"/>
                  </a:lnTo>
                  <a:lnTo>
                    <a:pt x="9621248" y="951669"/>
                  </a:lnTo>
                  <a:lnTo>
                    <a:pt x="9570481" y="984956"/>
                  </a:lnTo>
                  <a:lnTo>
                    <a:pt x="9519395" y="1019119"/>
                  </a:lnTo>
                  <a:lnTo>
                    <a:pt x="9467992" y="1053601"/>
                  </a:lnTo>
                  <a:lnTo>
                    <a:pt x="9416309" y="1087963"/>
                  </a:lnTo>
                  <a:lnTo>
                    <a:pt x="9364268" y="1121688"/>
                  </a:lnTo>
                  <a:lnTo>
                    <a:pt x="9311949" y="1154298"/>
                  </a:lnTo>
                  <a:lnTo>
                    <a:pt x="9259311" y="1185276"/>
                  </a:lnTo>
                  <a:lnTo>
                    <a:pt x="9206394" y="1214263"/>
                  </a:lnTo>
                  <a:lnTo>
                    <a:pt x="9153198" y="1240781"/>
                  </a:lnTo>
                  <a:lnTo>
                    <a:pt x="9099723" y="1264432"/>
                  </a:lnTo>
                  <a:lnTo>
                    <a:pt x="9045970" y="1284858"/>
                  </a:lnTo>
                  <a:lnTo>
                    <a:pt x="8991898" y="1301781"/>
                  </a:lnTo>
                  <a:lnTo>
                    <a:pt x="8937628" y="1314841"/>
                  </a:lnTo>
                  <a:lnTo>
                    <a:pt x="8883079" y="1323839"/>
                  </a:lnTo>
                  <a:lnTo>
                    <a:pt x="8828251" y="1328617"/>
                  </a:lnTo>
                  <a:lnTo>
                    <a:pt x="8773183" y="1328976"/>
                  </a:lnTo>
                  <a:lnTo>
                    <a:pt x="8717878" y="1324914"/>
                  </a:lnTo>
                  <a:lnTo>
                    <a:pt x="8662332" y="1316354"/>
                  </a:lnTo>
                  <a:lnTo>
                    <a:pt x="8606548" y="1303413"/>
                  </a:lnTo>
                  <a:lnTo>
                    <a:pt x="8550566" y="1286172"/>
                  </a:lnTo>
                  <a:lnTo>
                    <a:pt x="8494304" y="1264870"/>
                  </a:lnTo>
                  <a:lnTo>
                    <a:pt x="8437883" y="1239865"/>
                  </a:lnTo>
                  <a:lnTo>
                    <a:pt x="8381224" y="1211475"/>
                  </a:lnTo>
                  <a:lnTo>
                    <a:pt x="8324365" y="1180219"/>
                  </a:lnTo>
                  <a:lnTo>
                    <a:pt x="8267307" y="1146653"/>
                  </a:lnTo>
                  <a:lnTo>
                    <a:pt x="8210050" y="1111495"/>
                  </a:lnTo>
                  <a:lnTo>
                    <a:pt x="8152594" y="1075540"/>
                  </a:lnTo>
                  <a:lnTo>
                    <a:pt x="8094939" y="1039704"/>
                  </a:lnTo>
                  <a:lnTo>
                    <a:pt x="8037124" y="1005024"/>
                  </a:lnTo>
                  <a:lnTo>
                    <a:pt x="7979150" y="970064"/>
                  </a:lnTo>
                  <a:lnTo>
                    <a:pt x="7920978" y="927341"/>
                  </a:lnTo>
                  <a:lnTo>
                    <a:pt x="7862646" y="877529"/>
                  </a:lnTo>
                  <a:lnTo>
                    <a:pt x="7804194" y="821905"/>
                  </a:lnTo>
                  <a:lnTo>
                    <a:pt x="7745544" y="761701"/>
                  </a:lnTo>
                  <a:lnTo>
                    <a:pt x="7686774" y="698113"/>
                  </a:lnTo>
                  <a:lnTo>
                    <a:pt x="7627844" y="632375"/>
                  </a:lnTo>
                  <a:lnTo>
                    <a:pt x="7568756" y="565602"/>
                  </a:lnTo>
                  <a:lnTo>
                    <a:pt x="7509587" y="498869"/>
                  </a:lnTo>
                  <a:lnTo>
                    <a:pt x="7450260" y="433210"/>
                  </a:lnTo>
                  <a:lnTo>
                    <a:pt x="7390813" y="369543"/>
                  </a:lnTo>
                  <a:lnTo>
                    <a:pt x="7331286" y="308861"/>
                  </a:lnTo>
                  <a:lnTo>
                    <a:pt x="7271601" y="251923"/>
                  </a:lnTo>
                  <a:lnTo>
                    <a:pt x="7211835" y="199444"/>
                  </a:lnTo>
                  <a:lnTo>
                    <a:pt x="7151990" y="152141"/>
                  </a:lnTo>
                  <a:lnTo>
                    <a:pt x="7092025" y="110572"/>
                  </a:lnTo>
                  <a:lnTo>
                    <a:pt x="7031981" y="75175"/>
                  </a:lnTo>
                  <a:lnTo>
                    <a:pt x="6971817" y="46347"/>
                  </a:lnTo>
                  <a:lnTo>
                    <a:pt x="6911614" y="24328"/>
                  </a:lnTo>
                  <a:lnTo>
                    <a:pt x="6851331" y="9277"/>
                  </a:lnTo>
                  <a:lnTo>
                    <a:pt x="6791008" y="1195"/>
                  </a:lnTo>
                  <a:lnTo>
                    <a:pt x="6730566" y="0"/>
                  </a:lnTo>
                  <a:lnTo>
                    <a:pt x="6670123" y="5495"/>
                  </a:lnTo>
                  <a:lnTo>
                    <a:pt x="6609601" y="17281"/>
                  </a:lnTo>
                  <a:lnTo>
                    <a:pt x="6549000" y="34920"/>
                  </a:lnTo>
                  <a:lnTo>
                    <a:pt x="6488398" y="57735"/>
                  </a:lnTo>
                  <a:lnTo>
                    <a:pt x="6427796" y="85010"/>
                  </a:lnTo>
                  <a:lnTo>
                    <a:pt x="6367115" y="115828"/>
                  </a:lnTo>
                  <a:lnTo>
                    <a:pt x="6306434" y="149115"/>
                  </a:lnTo>
                  <a:lnTo>
                    <a:pt x="6245713" y="183716"/>
                  </a:lnTo>
                  <a:lnTo>
                    <a:pt x="6184952" y="218317"/>
                  </a:lnTo>
                  <a:lnTo>
                    <a:pt x="6124230" y="251445"/>
                  </a:lnTo>
                  <a:lnTo>
                    <a:pt x="6063509" y="290147"/>
                  </a:lnTo>
                  <a:lnTo>
                    <a:pt x="6002748" y="342427"/>
                  </a:lnTo>
                  <a:lnTo>
                    <a:pt x="5942027" y="406055"/>
                  </a:lnTo>
                  <a:lnTo>
                    <a:pt x="5881346" y="478801"/>
                  </a:lnTo>
                  <a:lnTo>
                    <a:pt x="5820625" y="558594"/>
                  </a:lnTo>
                  <a:lnTo>
                    <a:pt x="5759984" y="643405"/>
                  </a:lnTo>
                  <a:lnTo>
                    <a:pt x="5699342" y="731361"/>
                  </a:lnTo>
                  <a:lnTo>
                    <a:pt x="5638741" y="820790"/>
                  </a:lnTo>
                  <a:lnTo>
                    <a:pt x="5578179" y="910060"/>
                  </a:lnTo>
                  <a:lnTo>
                    <a:pt x="5517657" y="997697"/>
                  </a:lnTo>
                  <a:lnTo>
                    <a:pt x="5457174" y="1082428"/>
                  </a:lnTo>
                  <a:lnTo>
                    <a:pt x="5396772" y="1163058"/>
                  </a:lnTo>
                  <a:lnTo>
                    <a:pt x="5336409" y="1238591"/>
                  </a:lnTo>
                  <a:lnTo>
                    <a:pt x="5276126" y="1308151"/>
                  </a:lnTo>
                  <a:lnTo>
                    <a:pt x="5215923" y="1371062"/>
                  </a:lnTo>
                  <a:lnTo>
                    <a:pt x="5155799" y="1426687"/>
                  </a:lnTo>
                  <a:lnTo>
                    <a:pt x="5095755" y="1474627"/>
                  </a:lnTo>
                  <a:lnTo>
                    <a:pt x="5035790" y="1514603"/>
                  </a:lnTo>
                  <a:lnTo>
                    <a:pt x="4975905" y="1546377"/>
                  </a:lnTo>
                  <a:lnTo>
                    <a:pt x="4916140" y="1569949"/>
                  </a:lnTo>
                  <a:lnTo>
                    <a:pt x="4856493" y="1585398"/>
                  </a:lnTo>
                  <a:lnTo>
                    <a:pt x="4796927" y="1592884"/>
                  </a:lnTo>
                  <a:lnTo>
                    <a:pt x="4737480" y="1592685"/>
                  </a:lnTo>
                  <a:lnTo>
                    <a:pt x="4678193" y="1585239"/>
                  </a:lnTo>
                  <a:lnTo>
                    <a:pt x="4618985" y="1571024"/>
                  </a:lnTo>
                  <a:lnTo>
                    <a:pt x="4559936" y="1550638"/>
                  </a:lnTo>
                  <a:lnTo>
                    <a:pt x="4501007" y="1524717"/>
                  </a:lnTo>
                  <a:lnTo>
                    <a:pt x="4442236" y="1493978"/>
                  </a:lnTo>
                  <a:lnTo>
                    <a:pt x="4383586" y="1459337"/>
                  </a:lnTo>
                  <a:lnTo>
                    <a:pt x="4325094" y="1421590"/>
                  </a:lnTo>
                  <a:lnTo>
                    <a:pt x="4266762" y="1381694"/>
                  </a:lnTo>
                  <a:lnTo>
                    <a:pt x="4208629" y="1341000"/>
                  </a:lnTo>
                  <a:lnTo>
                    <a:pt x="4150616" y="1304966"/>
                  </a:lnTo>
                  <a:lnTo>
                    <a:pt x="4092801" y="1274745"/>
                  </a:lnTo>
                  <a:lnTo>
                    <a:pt x="4035186" y="1249819"/>
                  </a:lnTo>
                  <a:lnTo>
                    <a:pt x="3977730" y="1229552"/>
                  </a:lnTo>
                  <a:lnTo>
                    <a:pt x="3920473" y="1213387"/>
                  </a:lnTo>
                  <a:lnTo>
                    <a:pt x="3863375" y="1200884"/>
                  </a:lnTo>
                  <a:lnTo>
                    <a:pt x="3806516" y="1191447"/>
                  </a:lnTo>
                  <a:lnTo>
                    <a:pt x="3749856" y="1184679"/>
                  </a:lnTo>
                  <a:lnTo>
                    <a:pt x="3693435" y="1180139"/>
                  </a:lnTo>
                  <a:lnTo>
                    <a:pt x="3637214" y="1177392"/>
                  </a:lnTo>
                  <a:lnTo>
                    <a:pt x="3581191" y="1176038"/>
                  </a:lnTo>
                  <a:lnTo>
                    <a:pt x="3525407" y="1175720"/>
                  </a:lnTo>
                  <a:lnTo>
                    <a:pt x="3469863" y="1176078"/>
                  </a:lnTo>
                  <a:lnTo>
                    <a:pt x="3414556" y="1176835"/>
                  </a:lnTo>
                  <a:lnTo>
                    <a:pt x="3359489" y="1177671"/>
                  </a:lnTo>
                  <a:lnTo>
                    <a:pt x="3304701" y="1178308"/>
                  </a:lnTo>
                  <a:lnTo>
                    <a:pt x="3250112" y="1178507"/>
                  </a:lnTo>
                  <a:lnTo>
                    <a:pt x="3195841" y="1178029"/>
                  </a:lnTo>
                  <a:lnTo>
                    <a:pt x="3141809" y="1176675"/>
                  </a:lnTo>
                  <a:lnTo>
                    <a:pt x="3088056" y="1174207"/>
                  </a:lnTo>
                  <a:lnTo>
                    <a:pt x="3034542" y="1170543"/>
                  </a:lnTo>
                  <a:lnTo>
                    <a:pt x="2981346" y="1165447"/>
                  </a:lnTo>
                  <a:lnTo>
                    <a:pt x="2928429" y="1158837"/>
                  </a:lnTo>
                  <a:lnTo>
                    <a:pt x="2875791" y="1150555"/>
                  </a:lnTo>
                  <a:lnTo>
                    <a:pt x="2823471" y="1140521"/>
                  </a:lnTo>
                  <a:lnTo>
                    <a:pt x="2771470" y="1128616"/>
                  </a:lnTo>
                  <a:lnTo>
                    <a:pt x="2719748" y="1114799"/>
                  </a:lnTo>
                  <a:lnTo>
                    <a:pt x="2668344" y="1098992"/>
                  </a:lnTo>
                  <a:lnTo>
                    <a:pt x="2617259" y="1081194"/>
                  </a:lnTo>
                  <a:lnTo>
                    <a:pt x="2566492" y="1061285"/>
                  </a:lnTo>
                  <a:lnTo>
                    <a:pt x="2516083" y="1039306"/>
                  </a:lnTo>
                  <a:lnTo>
                    <a:pt x="2465954" y="1015217"/>
                  </a:lnTo>
                  <a:lnTo>
                    <a:pt x="2416222" y="989057"/>
                  </a:lnTo>
                  <a:lnTo>
                    <a:pt x="2366809" y="960747"/>
                  </a:lnTo>
                  <a:lnTo>
                    <a:pt x="2317754" y="930446"/>
                  </a:lnTo>
                  <a:lnTo>
                    <a:pt x="2269058" y="899070"/>
                  </a:lnTo>
                  <a:lnTo>
                    <a:pt x="2220720" y="867376"/>
                  </a:lnTo>
                  <a:lnTo>
                    <a:pt x="2172740" y="835721"/>
                  </a:lnTo>
                  <a:lnTo>
                    <a:pt x="2125159" y="804465"/>
                  </a:lnTo>
                  <a:lnTo>
                    <a:pt x="2077936" y="773925"/>
                  </a:lnTo>
                  <a:lnTo>
                    <a:pt x="2031111" y="744341"/>
                  </a:lnTo>
                  <a:lnTo>
                    <a:pt x="1984644" y="715912"/>
                  </a:lnTo>
                  <a:lnTo>
                    <a:pt x="1938616" y="688876"/>
                  </a:lnTo>
                  <a:lnTo>
                    <a:pt x="1892945" y="663313"/>
                  </a:lnTo>
                  <a:lnTo>
                    <a:pt x="1847713" y="639343"/>
                  </a:lnTo>
                  <a:lnTo>
                    <a:pt x="1802879" y="617086"/>
                  </a:lnTo>
                  <a:lnTo>
                    <a:pt x="1758443" y="596620"/>
                  </a:lnTo>
                  <a:lnTo>
                    <a:pt x="1714445" y="577906"/>
                  </a:lnTo>
                  <a:lnTo>
                    <a:pt x="1670885" y="561023"/>
                  </a:lnTo>
                  <a:lnTo>
                    <a:pt x="1627724" y="545972"/>
                  </a:lnTo>
                  <a:lnTo>
                    <a:pt x="1585000" y="532673"/>
                  </a:lnTo>
                  <a:lnTo>
                    <a:pt x="1542754" y="521126"/>
                  </a:lnTo>
                  <a:lnTo>
                    <a:pt x="1500946" y="511291"/>
                  </a:lnTo>
                  <a:lnTo>
                    <a:pt x="1459576" y="503089"/>
                  </a:lnTo>
                  <a:lnTo>
                    <a:pt x="1418684" y="496440"/>
                  </a:lnTo>
                  <a:lnTo>
                    <a:pt x="1378230" y="491303"/>
                  </a:lnTo>
                  <a:lnTo>
                    <a:pt x="1338253" y="487521"/>
                  </a:lnTo>
                  <a:lnTo>
                    <a:pt x="1298755" y="485052"/>
                  </a:lnTo>
                  <a:lnTo>
                    <a:pt x="1259734" y="483818"/>
                  </a:lnTo>
                  <a:lnTo>
                    <a:pt x="1221231" y="483659"/>
                  </a:lnTo>
                  <a:lnTo>
                    <a:pt x="1183205" y="484495"/>
                  </a:lnTo>
                  <a:lnTo>
                    <a:pt x="1145618" y="486247"/>
                  </a:lnTo>
                  <a:lnTo>
                    <a:pt x="1108588" y="488795"/>
                  </a:lnTo>
                  <a:lnTo>
                    <a:pt x="1072076" y="492020"/>
                  </a:lnTo>
                  <a:lnTo>
                    <a:pt x="1036041" y="495843"/>
                  </a:lnTo>
                  <a:lnTo>
                    <a:pt x="1000524" y="500143"/>
                  </a:lnTo>
                  <a:lnTo>
                    <a:pt x="965525" y="504841"/>
                  </a:lnTo>
                  <a:lnTo>
                    <a:pt x="931083" y="509818"/>
                  </a:lnTo>
                  <a:lnTo>
                    <a:pt x="897159" y="514995"/>
                  </a:lnTo>
                  <a:lnTo>
                    <a:pt x="863793" y="520290"/>
                  </a:lnTo>
                  <a:lnTo>
                    <a:pt x="830943" y="525626"/>
                  </a:lnTo>
                  <a:lnTo>
                    <a:pt x="798652" y="530921"/>
                  </a:lnTo>
                  <a:lnTo>
                    <a:pt x="766917" y="536137"/>
                  </a:lnTo>
                  <a:lnTo>
                    <a:pt x="735741" y="541154"/>
                  </a:lnTo>
                  <a:lnTo>
                    <a:pt x="705121" y="545932"/>
                  </a:lnTo>
                  <a:lnTo>
                    <a:pt x="675099" y="550432"/>
                  </a:lnTo>
                  <a:lnTo>
                    <a:pt x="645635" y="554613"/>
                  </a:lnTo>
                  <a:lnTo>
                    <a:pt x="616767" y="558395"/>
                  </a:lnTo>
                  <a:lnTo>
                    <a:pt x="588497" y="561780"/>
                  </a:lnTo>
                  <a:lnTo>
                    <a:pt x="560784" y="564726"/>
                  </a:lnTo>
                  <a:lnTo>
                    <a:pt x="533669" y="567195"/>
                  </a:lnTo>
                  <a:lnTo>
                    <a:pt x="507190" y="569186"/>
                  </a:lnTo>
                  <a:lnTo>
                    <a:pt x="481309" y="570659"/>
                  </a:lnTo>
                  <a:lnTo>
                    <a:pt x="456025" y="571654"/>
                  </a:lnTo>
                  <a:lnTo>
                    <a:pt x="431379" y="572132"/>
                  </a:lnTo>
                  <a:lnTo>
                    <a:pt x="407329" y="572092"/>
                  </a:lnTo>
                  <a:lnTo>
                    <a:pt x="383956" y="571654"/>
                  </a:lnTo>
                  <a:lnTo>
                    <a:pt x="361181" y="570818"/>
                  </a:lnTo>
                  <a:lnTo>
                    <a:pt x="339043" y="569703"/>
                  </a:lnTo>
                  <a:lnTo>
                    <a:pt x="317581" y="568310"/>
                  </a:lnTo>
                  <a:lnTo>
                    <a:pt x="296757" y="566677"/>
                  </a:lnTo>
                  <a:lnTo>
                    <a:pt x="276570" y="564885"/>
                  </a:lnTo>
                  <a:lnTo>
                    <a:pt x="257099" y="562974"/>
                  </a:lnTo>
                  <a:lnTo>
                    <a:pt x="238226" y="560943"/>
                  </a:lnTo>
                  <a:lnTo>
                    <a:pt x="220069" y="558793"/>
                  </a:lnTo>
                  <a:lnTo>
                    <a:pt x="202589" y="556643"/>
                  </a:lnTo>
                  <a:lnTo>
                    <a:pt x="185787" y="554453"/>
                  </a:lnTo>
                  <a:lnTo>
                    <a:pt x="169701" y="552224"/>
                  </a:lnTo>
                  <a:lnTo>
                    <a:pt x="154251" y="550034"/>
                  </a:lnTo>
                  <a:lnTo>
                    <a:pt x="139519" y="547883"/>
                  </a:lnTo>
                  <a:lnTo>
                    <a:pt x="125543" y="545773"/>
                  </a:lnTo>
                  <a:lnTo>
                    <a:pt x="112205" y="543703"/>
                  </a:lnTo>
                  <a:lnTo>
                    <a:pt x="99622" y="541712"/>
                  </a:lnTo>
                  <a:lnTo>
                    <a:pt x="87757" y="539801"/>
                  </a:lnTo>
                  <a:lnTo>
                    <a:pt x="76608" y="537969"/>
                  </a:lnTo>
                  <a:lnTo>
                    <a:pt x="66216" y="536257"/>
                  </a:lnTo>
                  <a:lnTo>
                    <a:pt x="56540" y="534624"/>
                  </a:lnTo>
                  <a:lnTo>
                    <a:pt x="47621" y="533151"/>
                  </a:lnTo>
                  <a:lnTo>
                    <a:pt x="39459" y="531758"/>
                  </a:lnTo>
                  <a:lnTo>
                    <a:pt x="32013" y="530444"/>
                  </a:lnTo>
                  <a:lnTo>
                    <a:pt x="25364" y="529289"/>
                  </a:lnTo>
                  <a:lnTo>
                    <a:pt x="19431" y="528293"/>
                  </a:lnTo>
                  <a:lnTo>
                    <a:pt x="14334" y="527378"/>
                  </a:lnTo>
                  <a:lnTo>
                    <a:pt x="9954" y="526621"/>
                  </a:lnTo>
                  <a:lnTo>
                    <a:pt x="6371" y="526024"/>
                  </a:lnTo>
                  <a:lnTo>
                    <a:pt x="3584" y="525506"/>
                  </a:lnTo>
                  <a:lnTo>
                    <a:pt x="1593" y="525148"/>
                  </a:lnTo>
                  <a:lnTo>
                    <a:pt x="398" y="524949"/>
                  </a:lnTo>
                  <a:lnTo>
                    <a:pt x="0" y="52486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538CFB-BBAE-5994-3E2F-5F0910F516AD}"/>
                </a:ext>
              </a:extLst>
            </p:cNvPr>
            <p:cNvSpPr/>
            <p:nvPr/>
          </p:nvSpPr>
          <p:spPr>
            <a:xfrm>
              <a:off x="1513" y="2839148"/>
              <a:ext cx="12187779" cy="1691749"/>
            </a:xfrm>
            <a:custGeom>
              <a:avLst/>
              <a:gdLst>
                <a:gd name="connsiteX0" fmla="*/ 12187780 w 12187779"/>
                <a:gd name="connsiteY0" fmla="*/ 869247 h 1691749"/>
                <a:gd name="connsiteX1" fmla="*/ 12187381 w 12187779"/>
                <a:gd name="connsiteY1" fmla="*/ 869208 h 1691749"/>
                <a:gd name="connsiteX2" fmla="*/ 12186226 w 12187779"/>
                <a:gd name="connsiteY2" fmla="*/ 869088 h 1691749"/>
                <a:gd name="connsiteX3" fmla="*/ 12184116 w 12187779"/>
                <a:gd name="connsiteY3" fmla="*/ 868929 h 1691749"/>
                <a:gd name="connsiteX4" fmla="*/ 12181369 w 12187779"/>
                <a:gd name="connsiteY4" fmla="*/ 868690 h 1691749"/>
                <a:gd name="connsiteX5" fmla="*/ 12177825 w 12187779"/>
                <a:gd name="connsiteY5" fmla="*/ 868371 h 1691749"/>
                <a:gd name="connsiteX6" fmla="*/ 12173365 w 12187779"/>
                <a:gd name="connsiteY6" fmla="*/ 868013 h 1691749"/>
                <a:gd name="connsiteX7" fmla="*/ 12168269 w 12187779"/>
                <a:gd name="connsiteY7" fmla="*/ 867535 h 1691749"/>
                <a:gd name="connsiteX8" fmla="*/ 12162376 w 12187779"/>
                <a:gd name="connsiteY8" fmla="*/ 867018 h 1691749"/>
                <a:gd name="connsiteX9" fmla="*/ 12155687 w 12187779"/>
                <a:gd name="connsiteY9" fmla="*/ 866381 h 1691749"/>
                <a:gd name="connsiteX10" fmla="*/ 12148360 w 12187779"/>
                <a:gd name="connsiteY10" fmla="*/ 865704 h 1691749"/>
                <a:gd name="connsiteX11" fmla="*/ 12140079 w 12187779"/>
                <a:gd name="connsiteY11" fmla="*/ 864867 h 1691749"/>
                <a:gd name="connsiteX12" fmla="*/ 12131200 w 12187779"/>
                <a:gd name="connsiteY12" fmla="*/ 863992 h 1691749"/>
                <a:gd name="connsiteX13" fmla="*/ 12121484 w 12187779"/>
                <a:gd name="connsiteY13" fmla="*/ 862996 h 1691749"/>
                <a:gd name="connsiteX14" fmla="*/ 12111132 w 12187779"/>
                <a:gd name="connsiteY14" fmla="*/ 861841 h 1691749"/>
                <a:gd name="connsiteX15" fmla="*/ 12100023 w 12187779"/>
                <a:gd name="connsiteY15" fmla="*/ 860607 h 1691749"/>
                <a:gd name="connsiteX16" fmla="*/ 12088077 w 12187779"/>
                <a:gd name="connsiteY16" fmla="*/ 859253 h 1691749"/>
                <a:gd name="connsiteX17" fmla="*/ 12075496 w 12187779"/>
                <a:gd name="connsiteY17" fmla="*/ 857780 h 1691749"/>
                <a:gd name="connsiteX18" fmla="*/ 12062276 w 12187779"/>
                <a:gd name="connsiteY18" fmla="*/ 856148 h 1691749"/>
                <a:gd name="connsiteX19" fmla="*/ 12048260 w 12187779"/>
                <a:gd name="connsiteY19" fmla="*/ 854396 h 1691749"/>
                <a:gd name="connsiteX20" fmla="*/ 12033448 w 12187779"/>
                <a:gd name="connsiteY20" fmla="*/ 852484 h 1691749"/>
                <a:gd name="connsiteX21" fmla="*/ 12018119 w 12187779"/>
                <a:gd name="connsiteY21" fmla="*/ 850414 h 1691749"/>
                <a:gd name="connsiteX22" fmla="*/ 12001992 w 12187779"/>
                <a:gd name="connsiteY22" fmla="*/ 848144 h 1691749"/>
                <a:gd name="connsiteX23" fmla="*/ 11985110 w 12187779"/>
                <a:gd name="connsiteY23" fmla="*/ 845755 h 1691749"/>
                <a:gd name="connsiteX24" fmla="*/ 11967671 w 12187779"/>
                <a:gd name="connsiteY24" fmla="*/ 843167 h 1691749"/>
                <a:gd name="connsiteX25" fmla="*/ 11949474 w 12187779"/>
                <a:gd name="connsiteY25" fmla="*/ 840460 h 1691749"/>
                <a:gd name="connsiteX26" fmla="*/ 11930601 w 12187779"/>
                <a:gd name="connsiteY26" fmla="*/ 837513 h 1691749"/>
                <a:gd name="connsiteX27" fmla="*/ 11911210 w 12187779"/>
                <a:gd name="connsiteY27" fmla="*/ 834407 h 1691749"/>
                <a:gd name="connsiteX28" fmla="*/ 11891023 w 12187779"/>
                <a:gd name="connsiteY28" fmla="*/ 831103 h 1691749"/>
                <a:gd name="connsiteX29" fmla="*/ 11870198 w 12187779"/>
                <a:gd name="connsiteY29" fmla="*/ 827638 h 1691749"/>
                <a:gd name="connsiteX30" fmla="*/ 11848736 w 12187779"/>
                <a:gd name="connsiteY30" fmla="*/ 824015 h 1691749"/>
                <a:gd name="connsiteX31" fmla="*/ 11826599 w 12187779"/>
                <a:gd name="connsiteY31" fmla="*/ 820193 h 1691749"/>
                <a:gd name="connsiteX32" fmla="*/ 11803783 w 12187779"/>
                <a:gd name="connsiteY32" fmla="*/ 816211 h 1691749"/>
                <a:gd name="connsiteX33" fmla="*/ 11780450 w 12187779"/>
                <a:gd name="connsiteY33" fmla="*/ 811831 h 1691749"/>
                <a:gd name="connsiteX34" fmla="*/ 11756361 w 12187779"/>
                <a:gd name="connsiteY34" fmla="*/ 806934 h 1691749"/>
                <a:gd name="connsiteX35" fmla="*/ 11731714 w 12187779"/>
                <a:gd name="connsiteY35" fmla="*/ 801638 h 1691749"/>
                <a:gd name="connsiteX36" fmla="*/ 11706430 w 12187779"/>
                <a:gd name="connsiteY36" fmla="*/ 795825 h 1691749"/>
                <a:gd name="connsiteX37" fmla="*/ 11680509 w 12187779"/>
                <a:gd name="connsiteY37" fmla="*/ 789573 h 1691749"/>
                <a:gd name="connsiteX38" fmla="*/ 11654031 w 12187779"/>
                <a:gd name="connsiteY38" fmla="*/ 782884 h 1691749"/>
                <a:gd name="connsiteX39" fmla="*/ 11626915 w 12187779"/>
                <a:gd name="connsiteY39" fmla="*/ 775797 h 1691749"/>
                <a:gd name="connsiteX40" fmla="*/ 11599283 w 12187779"/>
                <a:gd name="connsiteY40" fmla="*/ 768311 h 1691749"/>
                <a:gd name="connsiteX41" fmla="*/ 11570972 w 12187779"/>
                <a:gd name="connsiteY41" fmla="*/ 760507 h 1691749"/>
                <a:gd name="connsiteX42" fmla="*/ 11542145 w 12187779"/>
                <a:gd name="connsiteY42" fmla="*/ 752384 h 1691749"/>
                <a:gd name="connsiteX43" fmla="*/ 11512680 w 12187779"/>
                <a:gd name="connsiteY43" fmla="*/ 744023 h 1691749"/>
                <a:gd name="connsiteX44" fmla="*/ 11482658 w 12187779"/>
                <a:gd name="connsiteY44" fmla="*/ 735462 h 1691749"/>
                <a:gd name="connsiteX45" fmla="*/ 11451999 w 12187779"/>
                <a:gd name="connsiteY45" fmla="*/ 726742 h 1691749"/>
                <a:gd name="connsiteX46" fmla="*/ 11420822 w 12187779"/>
                <a:gd name="connsiteY46" fmla="*/ 717903 h 1691749"/>
                <a:gd name="connsiteX47" fmla="*/ 11389128 w 12187779"/>
                <a:gd name="connsiteY47" fmla="*/ 709063 h 1691749"/>
                <a:gd name="connsiteX48" fmla="*/ 11356757 w 12187779"/>
                <a:gd name="connsiteY48" fmla="*/ 700264 h 1691749"/>
                <a:gd name="connsiteX49" fmla="*/ 11324026 w 12187779"/>
                <a:gd name="connsiteY49" fmla="*/ 691583 h 1691749"/>
                <a:gd name="connsiteX50" fmla="*/ 11290580 w 12187779"/>
                <a:gd name="connsiteY50" fmla="*/ 683142 h 1691749"/>
                <a:gd name="connsiteX51" fmla="*/ 11256656 w 12187779"/>
                <a:gd name="connsiteY51" fmla="*/ 674940 h 1691749"/>
                <a:gd name="connsiteX52" fmla="*/ 11222215 w 12187779"/>
                <a:gd name="connsiteY52" fmla="*/ 667096 h 1691749"/>
                <a:gd name="connsiteX53" fmla="*/ 11187215 w 12187779"/>
                <a:gd name="connsiteY53" fmla="*/ 659730 h 1691749"/>
                <a:gd name="connsiteX54" fmla="*/ 11151739 w 12187779"/>
                <a:gd name="connsiteY54" fmla="*/ 652921 h 1691749"/>
                <a:gd name="connsiteX55" fmla="*/ 11115704 w 12187779"/>
                <a:gd name="connsiteY55" fmla="*/ 646749 h 1691749"/>
                <a:gd name="connsiteX56" fmla="*/ 11079151 w 12187779"/>
                <a:gd name="connsiteY56" fmla="*/ 641294 h 1691749"/>
                <a:gd name="connsiteX57" fmla="*/ 11042082 w 12187779"/>
                <a:gd name="connsiteY57" fmla="*/ 636676 h 1691749"/>
                <a:gd name="connsiteX58" fmla="*/ 11004574 w 12187779"/>
                <a:gd name="connsiteY58" fmla="*/ 632973 h 1691749"/>
                <a:gd name="connsiteX59" fmla="*/ 10966469 w 12187779"/>
                <a:gd name="connsiteY59" fmla="*/ 630305 h 1691749"/>
                <a:gd name="connsiteX60" fmla="*/ 10927966 w 12187779"/>
                <a:gd name="connsiteY60" fmla="*/ 628712 h 1691749"/>
                <a:gd name="connsiteX61" fmla="*/ 10889024 w 12187779"/>
                <a:gd name="connsiteY61" fmla="*/ 628314 h 1691749"/>
                <a:gd name="connsiteX62" fmla="*/ 10849486 w 12187779"/>
                <a:gd name="connsiteY62" fmla="*/ 629150 h 1691749"/>
                <a:gd name="connsiteX63" fmla="*/ 10809510 w 12187779"/>
                <a:gd name="connsiteY63" fmla="*/ 631340 h 1691749"/>
                <a:gd name="connsiteX64" fmla="*/ 10769016 w 12187779"/>
                <a:gd name="connsiteY64" fmla="*/ 634924 h 1691749"/>
                <a:gd name="connsiteX65" fmla="*/ 10728164 w 12187779"/>
                <a:gd name="connsiteY65" fmla="*/ 639941 h 1691749"/>
                <a:gd name="connsiteX66" fmla="*/ 10686754 w 12187779"/>
                <a:gd name="connsiteY66" fmla="*/ 646510 h 1691749"/>
                <a:gd name="connsiteX67" fmla="*/ 10644946 w 12187779"/>
                <a:gd name="connsiteY67" fmla="*/ 654593 h 1691749"/>
                <a:gd name="connsiteX68" fmla="*/ 10602780 w 12187779"/>
                <a:gd name="connsiteY68" fmla="*/ 664229 h 1691749"/>
                <a:gd name="connsiteX69" fmla="*/ 10560056 w 12187779"/>
                <a:gd name="connsiteY69" fmla="*/ 675378 h 1691749"/>
                <a:gd name="connsiteX70" fmla="*/ 10516814 w 12187779"/>
                <a:gd name="connsiteY70" fmla="*/ 688080 h 1691749"/>
                <a:gd name="connsiteX71" fmla="*/ 10473334 w 12187779"/>
                <a:gd name="connsiteY71" fmla="*/ 702294 h 1691749"/>
                <a:gd name="connsiteX72" fmla="*/ 10429296 w 12187779"/>
                <a:gd name="connsiteY72" fmla="*/ 717942 h 1691749"/>
                <a:gd name="connsiteX73" fmla="*/ 10384900 w 12187779"/>
                <a:gd name="connsiteY73" fmla="*/ 734944 h 1691749"/>
                <a:gd name="connsiteX74" fmla="*/ 10340106 w 12187779"/>
                <a:gd name="connsiteY74" fmla="*/ 753180 h 1691749"/>
                <a:gd name="connsiteX75" fmla="*/ 10294754 w 12187779"/>
                <a:gd name="connsiteY75" fmla="*/ 772492 h 1691749"/>
                <a:gd name="connsiteX76" fmla="*/ 10249164 w 12187779"/>
                <a:gd name="connsiteY76" fmla="*/ 792759 h 1691749"/>
                <a:gd name="connsiteX77" fmla="*/ 10203056 w 12187779"/>
                <a:gd name="connsiteY77" fmla="*/ 813742 h 1691749"/>
                <a:gd name="connsiteX78" fmla="*/ 10156668 w 12187779"/>
                <a:gd name="connsiteY78" fmla="*/ 835204 h 1691749"/>
                <a:gd name="connsiteX79" fmla="*/ 10109764 w 12187779"/>
                <a:gd name="connsiteY79" fmla="*/ 856824 h 1691749"/>
                <a:gd name="connsiteX80" fmla="*/ 10062621 w 12187779"/>
                <a:gd name="connsiteY80" fmla="*/ 878286 h 1691749"/>
                <a:gd name="connsiteX81" fmla="*/ 10015039 w 12187779"/>
                <a:gd name="connsiteY81" fmla="*/ 899230 h 1691749"/>
                <a:gd name="connsiteX82" fmla="*/ 9967100 w 12187779"/>
                <a:gd name="connsiteY82" fmla="*/ 919218 h 1691749"/>
                <a:gd name="connsiteX83" fmla="*/ 9918761 w 12187779"/>
                <a:gd name="connsiteY83" fmla="*/ 937773 h 1691749"/>
                <a:gd name="connsiteX84" fmla="*/ 9869985 w 12187779"/>
                <a:gd name="connsiteY84" fmla="*/ 957004 h 1691749"/>
                <a:gd name="connsiteX85" fmla="*/ 9820930 w 12187779"/>
                <a:gd name="connsiteY85" fmla="*/ 980257 h 1691749"/>
                <a:gd name="connsiteX86" fmla="*/ 9771518 w 12187779"/>
                <a:gd name="connsiteY86" fmla="*/ 1007134 h 1691749"/>
                <a:gd name="connsiteX87" fmla="*/ 9721786 w 12187779"/>
                <a:gd name="connsiteY87" fmla="*/ 1036957 h 1691749"/>
                <a:gd name="connsiteX88" fmla="*/ 9671696 w 12187779"/>
                <a:gd name="connsiteY88" fmla="*/ 1069289 h 1691749"/>
                <a:gd name="connsiteX89" fmla="*/ 9621248 w 12187779"/>
                <a:gd name="connsiteY89" fmla="*/ 1103531 h 1691749"/>
                <a:gd name="connsiteX90" fmla="*/ 9570481 w 12187779"/>
                <a:gd name="connsiteY90" fmla="*/ 1139088 h 1691749"/>
                <a:gd name="connsiteX91" fmla="*/ 9519395 w 12187779"/>
                <a:gd name="connsiteY91" fmla="*/ 1175401 h 1691749"/>
                <a:gd name="connsiteX92" fmla="*/ 9467992 w 12187779"/>
                <a:gd name="connsiteY92" fmla="*/ 1211913 h 1691749"/>
                <a:gd name="connsiteX93" fmla="*/ 9416309 w 12187779"/>
                <a:gd name="connsiteY93" fmla="*/ 1248067 h 1691749"/>
                <a:gd name="connsiteX94" fmla="*/ 9364268 w 12187779"/>
                <a:gd name="connsiteY94" fmla="*/ 1283306 h 1691749"/>
                <a:gd name="connsiteX95" fmla="*/ 9311949 w 12187779"/>
                <a:gd name="connsiteY95" fmla="*/ 1317110 h 1691749"/>
                <a:gd name="connsiteX96" fmla="*/ 9259311 w 12187779"/>
                <a:gd name="connsiteY96" fmla="*/ 1349004 h 1691749"/>
                <a:gd name="connsiteX97" fmla="*/ 9206394 w 12187779"/>
                <a:gd name="connsiteY97" fmla="*/ 1378429 h 1691749"/>
                <a:gd name="connsiteX98" fmla="*/ 9153198 w 12187779"/>
                <a:gd name="connsiteY98" fmla="*/ 1404987 h 1691749"/>
                <a:gd name="connsiteX99" fmla="*/ 9099723 w 12187779"/>
                <a:gd name="connsiteY99" fmla="*/ 1428240 h 1691749"/>
                <a:gd name="connsiteX100" fmla="*/ 9045970 w 12187779"/>
                <a:gd name="connsiteY100" fmla="*/ 1447750 h 1691749"/>
                <a:gd name="connsiteX101" fmla="*/ 8991898 w 12187779"/>
                <a:gd name="connsiteY101" fmla="*/ 1463199 h 1691749"/>
                <a:gd name="connsiteX102" fmla="*/ 8937628 w 12187779"/>
                <a:gd name="connsiteY102" fmla="*/ 1474308 h 1691749"/>
                <a:gd name="connsiteX103" fmla="*/ 8883079 w 12187779"/>
                <a:gd name="connsiteY103" fmla="*/ 1480798 h 1691749"/>
                <a:gd name="connsiteX104" fmla="*/ 8828251 w 12187779"/>
                <a:gd name="connsiteY104" fmla="*/ 1482511 h 1691749"/>
                <a:gd name="connsiteX105" fmla="*/ 8773183 w 12187779"/>
                <a:gd name="connsiteY105" fmla="*/ 1479285 h 1691749"/>
                <a:gd name="connsiteX106" fmla="*/ 8717878 w 12187779"/>
                <a:gd name="connsiteY106" fmla="*/ 1471083 h 1691749"/>
                <a:gd name="connsiteX107" fmla="*/ 8662332 w 12187779"/>
                <a:gd name="connsiteY107" fmla="*/ 1457943 h 1691749"/>
                <a:gd name="connsiteX108" fmla="*/ 8606548 w 12187779"/>
                <a:gd name="connsiteY108" fmla="*/ 1439866 h 1691749"/>
                <a:gd name="connsiteX109" fmla="*/ 8550566 w 12187779"/>
                <a:gd name="connsiteY109" fmla="*/ 1417131 h 1691749"/>
                <a:gd name="connsiteX110" fmla="*/ 8494304 w 12187779"/>
                <a:gd name="connsiteY110" fmla="*/ 1389976 h 1691749"/>
                <a:gd name="connsiteX111" fmla="*/ 8437883 w 12187779"/>
                <a:gd name="connsiteY111" fmla="*/ 1358759 h 1691749"/>
                <a:gd name="connsiteX112" fmla="*/ 8381224 w 12187779"/>
                <a:gd name="connsiteY112" fmla="*/ 1323919 h 1691749"/>
                <a:gd name="connsiteX113" fmla="*/ 8324365 w 12187779"/>
                <a:gd name="connsiteY113" fmla="*/ 1286053 h 1691749"/>
                <a:gd name="connsiteX114" fmla="*/ 8267307 w 12187779"/>
                <a:gd name="connsiteY114" fmla="*/ 1245877 h 1691749"/>
                <a:gd name="connsiteX115" fmla="*/ 8210050 w 12187779"/>
                <a:gd name="connsiteY115" fmla="*/ 1204149 h 1691749"/>
                <a:gd name="connsiteX116" fmla="*/ 8152594 w 12187779"/>
                <a:gd name="connsiteY116" fmla="*/ 1161863 h 1691749"/>
                <a:gd name="connsiteX117" fmla="*/ 8094939 w 12187779"/>
                <a:gd name="connsiteY117" fmla="*/ 1120016 h 1691749"/>
                <a:gd name="connsiteX118" fmla="*/ 8037124 w 12187779"/>
                <a:gd name="connsiteY118" fmla="*/ 1079840 h 1691749"/>
                <a:gd name="connsiteX119" fmla="*/ 7979150 w 12187779"/>
                <a:gd name="connsiteY119" fmla="*/ 1039704 h 1691749"/>
                <a:gd name="connsiteX120" fmla="*/ 7920978 w 12187779"/>
                <a:gd name="connsiteY120" fmla="*/ 991366 h 1691749"/>
                <a:gd name="connsiteX121" fmla="*/ 7862646 w 12187779"/>
                <a:gd name="connsiteY121" fmla="*/ 935463 h 1691749"/>
                <a:gd name="connsiteX122" fmla="*/ 7804194 w 12187779"/>
                <a:gd name="connsiteY122" fmla="*/ 873468 h 1691749"/>
                <a:gd name="connsiteX123" fmla="*/ 7745544 w 12187779"/>
                <a:gd name="connsiteY123" fmla="*/ 806734 h 1691749"/>
                <a:gd name="connsiteX124" fmla="*/ 7686774 w 12187779"/>
                <a:gd name="connsiteY124" fmla="*/ 736616 h 1691749"/>
                <a:gd name="connsiteX125" fmla="*/ 7627844 w 12187779"/>
                <a:gd name="connsiteY125" fmla="*/ 664428 h 1691749"/>
                <a:gd name="connsiteX126" fmla="*/ 7568756 w 12187779"/>
                <a:gd name="connsiteY126" fmla="*/ 591364 h 1691749"/>
                <a:gd name="connsiteX127" fmla="*/ 7509587 w 12187779"/>
                <a:gd name="connsiteY127" fmla="*/ 518698 h 1691749"/>
                <a:gd name="connsiteX128" fmla="*/ 7450260 w 12187779"/>
                <a:gd name="connsiteY128" fmla="*/ 447505 h 1691749"/>
                <a:gd name="connsiteX129" fmla="*/ 7390813 w 12187779"/>
                <a:gd name="connsiteY129" fmla="*/ 378860 h 1691749"/>
                <a:gd name="connsiteX130" fmla="*/ 7331286 w 12187779"/>
                <a:gd name="connsiteY130" fmla="*/ 313719 h 1691749"/>
                <a:gd name="connsiteX131" fmla="*/ 7271601 w 12187779"/>
                <a:gd name="connsiteY131" fmla="*/ 253038 h 1691749"/>
                <a:gd name="connsiteX132" fmla="*/ 7211835 w 12187779"/>
                <a:gd name="connsiteY132" fmla="*/ 197533 h 1691749"/>
                <a:gd name="connsiteX133" fmla="*/ 7151990 w 12187779"/>
                <a:gd name="connsiteY133" fmla="*/ 147921 h 1691749"/>
                <a:gd name="connsiteX134" fmla="*/ 7092025 w 12187779"/>
                <a:gd name="connsiteY134" fmla="*/ 104838 h 1691749"/>
                <a:gd name="connsiteX135" fmla="*/ 7031981 w 12187779"/>
                <a:gd name="connsiteY135" fmla="*/ 68764 h 1691749"/>
                <a:gd name="connsiteX136" fmla="*/ 6971817 w 12187779"/>
                <a:gd name="connsiteY136" fmla="*/ 40056 h 1691749"/>
                <a:gd name="connsiteX137" fmla="*/ 6911614 w 12187779"/>
                <a:gd name="connsiteY137" fmla="*/ 18953 h 1691749"/>
                <a:gd name="connsiteX138" fmla="*/ 6851331 w 12187779"/>
                <a:gd name="connsiteY138" fmla="*/ 5614 h 1691749"/>
                <a:gd name="connsiteX139" fmla="*/ 6791008 w 12187779"/>
                <a:gd name="connsiteY139" fmla="*/ 0 h 1691749"/>
                <a:gd name="connsiteX140" fmla="*/ 6730566 w 12187779"/>
                <a:gd name="connsiteY140" fmla="*/ 1951 h 1691749"/>
                <a:gd name="connsiteX141" fmla="*/ 6670123 w 12187779"/>
                <a:gd name="connsiteY141" fmla="*/ 11189 h 1691749"/>
                <a:gd name="connsiteX142" fmla="*/ 6609601 w 12187779"/>
                <a:gd name="connsiteY142" fmla="*/ 27275 h 1691749"/>
                <a:gd name="connsiteX143" fmla="*/ 6549000 w 12187779"/>
                <a:gd name="connsiteY143" fmla="*/ 49612 h 1691749"/>
                <a:gd name="connsiteX144" fmla="*/ 6488398 w 12187779"/>
                <a:gd name="connsiteY144" fmla="*/ 77484 h 1691749"/>
                <a:gd name="connsiteX145" fmla="*/ 6427796 w 12187779"/>
                <a:gd name="connsiteY145" fmla="*/ 109935 h 1691749"/>
                <a:gd name="connsiteX146" fmla="*/ 6367115 w 12187779"/>
                <a:gd name="connsiteY146" fmla="*/ 145970 h 1691749"/>
                <a:gd name="connsiteX147" fmla="*/ 6306434 w 12187779"/>
                <a:gd name="connsiteY147" fmla="*/ 184353 h 1691749"/>
                <a:gd name="connsiteX148" fmla="*/ 6245713 w 12187779"/>
                <a:gd name="connsiteY148" fmla="*/ 223732 h 1691749"/>
                <a:gd name="connsiteX149" fmla="*/ 6184952 w 12187779"/>
                <a:gd name="connsiteY149" fmla="*/ 262554 h 1691749"/>
                <a:gd name="connsiteX150" fmla="*/ 6124230 w 12187779"/>
                <a:gd name="connsiteY150" fmla="*/ 299226 h 1691749"/>
                <a:gd name="connsiteX151" fmla="*/ 6063509 w 12187779"/>
                <a:gd name="connsiteY151" fmla="*/ 341153 h 1691749"/>
                <a:gd name="connsiteX152" fmla="*/ 6002748 w 12187779"/>
                <a:gd name="connsiteY152" fmla="*/ 396937 h 1691749"/>
                <a:gd name="connsiteX153" fmla="*/ 5942027 w 12187779"/>
                <a:gd name="connsiteY153" fmla="*/ 464228 h 1691749"/>
                <a:gd name="connsiteX154" fmla="*/ 5881346 w 12187779"/>
                <a:gd name="connsiteY154" fmla="*/ 540716 h 1691749"/>
                <a:gd name="connsiteX155" fmla="*/ 5820625 w 12187779"/>
                <a:gd name="connsiteY155" fmla="*/ 624292 h 1691749"/>
                <a:gd name="connsiteX156" fmla="*/ 5759984 w 12187779"/>
                <a:gd name="connsiteY156" fmla="*/ 712846 h 1691749"/>
                <a:gd name="connsiteX157" fmla="*/ 5699342 w 12187779"/>
                <a:gd name="connsiteY157" fmla="*/ 804545 h 1691749"/>
                <a:gd name="connsiteX158" fmla="*/ 5638741 w 12187779"/>
                <a:gd name="connsiteY158" fmla="*/ 897517 h 1691749"/>
                <a:gd name="connsiteX159" fmla="*/ 5578179 w 12187779"/>
                <a:gd name="connsiteY159" fmla="*/ 990212 h 1691749"/>
                <a:gd name="connsiteX160" fmla="*/ 5517657 w 12187779"/>
                <a:gd name="connsiteY160" fmla="*/ 1081035 h 1691749"/>
                <a:gd name="connsiteX161" fmla="*/ 5457174 w 12187779"/>
                <a:gd name="connsiteY161" fmla="*/ 1168752 h 1691749"/>
                <a:gd name="connsiteX162" fmla="*/ 5396772 w 12187779"/>
                <a:gd name="connsiteY162" fmla="*/ 1252089 h 1691749"/>
                <a:gd name="connsiteX163" fmla="*/ 5336409 w 12187779"/>
                <a:gd name="connsiteY163" fmla="*/ 1330011 h 1691749"/>
                <a:gd name="connsiteX164" fmla="*/ 5276126 w 12187779"/>
                <a:gd name="connsiteY164" fmla="*/ 1401722 h 1691749"/>
                <a:gd name="connsiteX165" fmla="*/ 5215923 w 12187779"/>
                <a:gd name="connsiteY165" fmla="*/ 1466385 h 1691749"/>
                <a:gd name="connsiteX166" fmla="*/ 5155799 w 12187779"/>
                <a:gd name="connsiteY166" fmla="*/ 1523482 h 1691749"/>
                <a:gd name="connsiteX167" fmla="*/ 5095755 w 12187779"/>
                <a:gd name="connsiteY167" fmla="*/ 1572537 h 1691749"/>
                <a:gd name="connsiteX168" fmla="*/ 5035790 w 12187779"/>
                <a:gd name="connsiteY168" fmla="*/ 1613310 h 1691749"/>
                <a:gd name="connsiteX169" fmla="*/ 4975905 w 12187779"/>
                <a:gd name="connsiteY169" fmla="*/ 1645562 h 1691749"/>
                <a:gd name="connsiteX170" fmla="*/ 4916140 w 12187779"/>
                <a:gd name="connsiteY170" fmla="*/ 1669292 h 1691749"/>
                <a:gd name="connsiteX171" fmla="*/ 4856493 w 12187779"/>
                <a:gd name="connsiteY171" fmla="*/ 1684622 h 1691749"/>
                <a:gd name="connsiteX172" fmla="*/ 4796927 w 12187779"/>
                <a:gd name="connsiteY172" fmla="*/ 1691749 h 1691749"/>
                <a:gd name="connsiteX173" fmla="*/ 4737480 w 12187779"/>
                <a:gd name="connsiteY173" fmla="*/ 1690953 h 1691749"/>
                <a:gd name="connsiteX174" fmla="*/ 4678193 w 12187779"/>
                <a:gd name="connsiteY174" fmla="*/ 1682711 h 1691749"/>
                <a:gd name="connsiteX175" fmla="*/ 4618985 w 12187779"/>
                <a:gd name="connsiteY175" fmla="*/ 1667580 h 1691749"/>
                <a:gd name="connsiteX176" fmla="*/ 4559936 w 12187779"/>
                <a:gd name="connsiteY176" fmla="*/ 1646119 h 1691749"/>
                <a:gd name="connsiteX177" fmla="*/ 4501007 w 12187779"/>
                <a:gd name="connsiteY177" fmla="*/ 1619083 h 1691749"/>
                <a:gd name="connsiteX178" fmla="*/ 4442236 w 12187779"/>
                <a:gd name="connsiteY178" fmla="*/ 1587309 h 1691749"/>
                <a:gd name="connsiteX179" fmla="*/ 4383586 w 12187779"/>
                <a:gd name="connsiteY179" fmla="*/ 1551593 h 1691749"/>
                <a:gd name="connsiteX180" fmla="*/ 4325094 w 12187779"/>
                <a:gd name="connsiteY180" fmla="*/ 1512931 h 1691749"/>
                <a:gd name="connsiteX181" fmla="*/ 4266762 w 12187779"/>
                <a:gd name="connsiteY181" fmla="*/ 1472317 h 1691749"/>
                <a:gd name="connsiteX182" fmla="*/ 4208629 w 12187779"/>
                <a:gd name="connsiteY182" fmla="*/ 1431146 h 1691749"/>
                <a:gd name="connsiteX183" fmla="*/ 4150616 w 12187779"/>
                <a:gd name="connsiteY183" fmla="*/ 1394754 h 1691749"/>
                <a:gd name="connsiteX184" fmla="*/ 4092801 w 12187779"/>
                <a:gd name="connsiteY184" fmla="*/ 1364373 h 1691749"/>
                <a:gd name="connsiteX185" fmla="*/ 4035186 w 12187779"/>
                <a:gd name="connsiteY185" fmla="*/ 1339408 h 1691749"/>
                <a:gd name="connsiteX186" fmla="*/ 3977730 w 12187779"/>
                <a:gd name="connsiteY186" fmla="*/ 1319300 h 1691749"/>
                <a:gd name="connsiteX187" fmla="*/ 3920473 w 12187779"/>
                <a:gd name="connsiteY187" fmla="*/ 1303493 h 1691749"/>
                <a:gd name="connsiteX188" fmla="*/ 3863375 w 12187779"/>
                <a:gd name="connsiteY188" fmla="*/ 1291428 h 1691749"/>
                <a:gd name="connsiteX189" fmla="*/ 3806516 w 12187779"/>
                <a:gd name="connsiteY189" fmla="*/ 1282668 h 1691749"/>
                <a:gd name="connsiteX190" fmla="*/ 3749856 w 12187779"/>
                <a:gd name="connsiteY190" fmla="*/ 1276696 h 1691749"/>
                <a:gd name="connsiteX191" fmla="*/ 3693435 w 12187779"/>
                <a:gd name="connsiteY191" fmla="*/ 1273112 h 1691749"/>
                <a:gd name="connsiteX192" fmla="*/ 3637214 w 12187779"/>
                <a:gd name="connsiteY192" fmla="*/ 1271440 h 1691749"/>
                <a:gd name="connsiteX193" fmla="*/ 3581191 w 12187779"/>
                <a:gd name="connsiteY193" fmla="*/ 1271321 h 1691749"/>
                <a:gd name="connsiteX194" fmla="*/ 3525407 w 12187779"/>
                <a:gd name="connsiteY194" fmla="*/ 1272396 h 1691749"/>
                <a:gd name="connsiteX195" fmla="*/ 3469863 w 12187779"/>
                <a:gd name="connsiteY195" fmla="*/ 1274227 h 1691749"/>
                <a:gd name="connsiteX196" fmla="*/ 3414556 w 12187779"/>
                <a:gd name="connsiteY196" fmla="*/ 1276576 h 1691749"/>
                <a:gd name="connsiteX197" fmla="*/ 3359489 w 12187779"/>
                <a:gd name="connsiteY197" fmla="*/ 1279125 h 1691749"/>
                <a:gd name="connsiteX198" fmla="*/ 3304701 w 12187779"/>
                <a:gd name="connsiteY198" fmla="*/ 1281514 h 1691749"/>
                <a:gd name="connsiteX199" fmla="*/ 3250112 w 12187779"/>
                <a:gd name="connsiteY199" fmla="*/ 1283544 h 1691749"/>
                <a:gd name="connsiteX200" fmla="*/ 3195841 w 12187779"/>
                <a:gd name="connsiteY200" fmla="*/ 1284938 h 1691749"/>
                <a:gd name="connsiteX201" fmla="*/ 3141809 w 12187779"/>
                <a:gd name="connsiteY201" fmla="*/ 1285495 h 1691749"/>
                <a:gd name="connsiteX202" fmla="*/ 3088056 w 12187779"/>
                <a:gd name="connsiteY202" fmla="*/ 1285018 h 1691749"/>
                <a:gd name="connsiteX203" fmla="*/ 3034542 w 12187779"/>
                <a:gd name="connsiteY203" fmla="*/ 1283266 h 1691749"/>
                <a:gd name="connsiteX204" fmla="*/ 2981346 w 12187779"/>
                <a:gd name="connsiteY204" fmla="*/ 1280080 h 1691749"/>
                <a:gd name="connsiteX205" fmla="*/ 2928429 w 12187779"/>
                <a:gd name="connsiteY205" fmla="*/ 1275342 h 1691749"/>
                <a:gd name="connsiteX206" fmla="*/ 2875791 w 12187779"/>
                <a:gd name="connsiteY206" fmla="*/ 1268892 h 1691749"/>
                <a:gd name="connsiteX207" fmla="*/ 2823471 w 12187779"/>
                <a:gd name="connsiteY207" fmla="*/ 1260650 h 1691749"/>
                <a:gd name="connsiteX208" fmla="*/ 2771470 w 12187779"/>
                <a:gd name="connsiteY208" fmla="*/ 1250456 h 1691749"/>
                <a:gd name="connsiteX209" fmla="*/ 2719748 w 12187779"/>
                <a:gd name="connsiteY209" fmla="*/ 1238233 h 1691749"/>
                <a:gd name="connsiteX210" fmla="*/ 2668344 w 12187779"/>
                <a:gd name="connsiteY210" fmla="*/ 1223898 h 1691749"/>
                <a:gd name="connsiteX211" fmla="*/ 2617259 w 12187779"/>
                <a:gd name="connsiteY211" fmla="*/ 1207414 h 1691749"/>
                <a:gd name="connsiteX212" fmla="*/ 2566492 w 12187779"/>
                <a:gd name="connsiteY212" fmla="*/ 1188740 h 1691749"/>
                <a:gd name="connsiteX213" fmla="*/ 2516083 w 12187779"/>
                <a:gd name="connsiteY213" fmla="*/ 1167796 h 1691749"/>
                <a:gd name="connsiteX214" fmla="*/ 2465954 w 12187779"/>
                <a:gd name="connsiteY214" fmla="*/ 1144543 h 1691749"/>
                <a:gd name="connsiteX215" fmla="*/ 2416222 w 12187779"/>
                <a:gd name="connsiteY215" fmla="*/ 1119060 h 1691749"/>
                <a:gd name="connsiteX216" fmla="*/ 2366809 w 12187779"/>
                <a:gd name="connsiteY216" fmla="*/ 1091268 h 1691749"/>
                <a:gd name="connsiteX217" fmla="*/ 2317754 w 12187779"/>
                <a:gd name="connsiteY217" fmla="*/ 1061206 h 1691749"/>
                <a:gd name="connsiteX218" fmla="*/ 2269058 w 12187779"/>
                <a:gd name="connsiteY218" fmla="*/ 1029790 h 1691749"/>
                <a:gd name="connsiteX219" fmla="*/ 2220720 w 12187779"/>
                <a:gd name="connsiteY219" fmla="*/ 997697 h 1691749"/>
                <a:gd name="connsiteX220" fmla="*/ 2172740 w 12187779"/>
                <a:gd name="connsiteY220" fmla="*/ 965406 h 1691749"/>
                <a:gd name="connsiteX221" fmla="*/ 2125159 w 12187779"/>
                <a:gd name="connsiteY221" fmla="*/ 933233 h 1691749"/>
                <a:gd name="connsiteX222" fmla="*/ 2077936 w 12187779"/>
                <a:gd name="connsiteY222" fmla="*/ 901539 h 1691749"/>
                <a:gd name="connsiteX223" fmla="*/ 2031111 w 12187779"/>
                <a:gd name="connsiteY223" fmla="*/ 870641 h 1691749"/>
                <a:gd name="connsiteX224" fmla="*/ 1984644 w 12187779"/>
                <a:gd name="connsiteY224" fmla="*/ 840698 h 1691749"/>
                <a:gd name="connsiteX225" fmla="*/ 1938616 w 12187779"/>
                <a:gd name="connsiteY225" fmla="*/ 811990 h 1691749"/>
                <a:gd name="connsiteX226" fmla="*/ 1892945 w 12187779"/>
                <a:gd name="connsiteY226" fmla="*/ 784676 h 1691749"/>
                <a:gd name="connsiteX227" fmla="*/ 1847713 w 12187779"/>
                <a:gd name="connsiteY227" fmla="*/ 758835 h 1691749"/>
                <a:gd name="connsiteX228" fmla="*/ 1802879 w 12187779"/>
                <a:gd name="connsiteY228" fmla="*/ 734626 h 1691749"/>
                <a:gd name="connsiteX229" fmla="*/ 1758443 w 12187779"/>
                <a:gd name="connsiteY229" fmla="*/ 712089 h 1691749"/>
                <a:gd name="connsiteX230" fmla="*/ 1714445 w 12187779"/>
                <a:gd name="connsiteY230" fmla="*/ 691344 h 1691749"/>
                <a:gd name="connsiteX231" fmla="*/ 1670885 w 12187779"/>
                <a:gd name="connsiteY231" fmla="*/ 672352 h 1691749"/>
                <a:gd name="connsiteX232" fmla="*/ 1627724 w 12187779"/>
                <a:gd name="connsiteY232" fmla="*/ 655191 h 1691749"/>
                <a:gd name="connsiteX233" fmla="*/ 1585000 w 12187779"/>
                <a:gd name="connsiteY233" fmla="*/ 639781 h 1691749"/>
                <a:gd name="connsiteX234" fmla="*/ 1542754 w 12187779"/>
                <a:gd name="connsiteY234" fmla="*/ 626124 h 1691749"/>
                <a:gd name="connsiteX235" fmla="*/ 1500946 w 12187779"/>
                <a:gd name="connsiteY235" fmla="*/ 614219 h 1691749"/>
                <a:gd name="connsiteX236" fmla="*/ 1459576 w 12187779"/>
                <a:gd name="connsiteY236" fmla="*/ 603986 h 1691749"/>
                <a:gd name="connsiteX237" fmla="*/ 1418684 w 12187779"/>
                <a:gd name="connsiteY237" fmla="*/ 595345 h 1691749"/>
                <a:gd name="connsiteX238" fmla="*/ 1378230 w 12187779"/>
                <a:gd name="connsiteY238" fmla="*/ 588258 h 1691749"/>
                <a:gd name="connsiteX239" fmla="*/ 1338253 w 12187779"/>
                <a:gd name="connsiteY239" fmla="*/ 582604 h 1691749"/>
                <a:gd name="connsiteX240" fmla="*/ 1298755 w 12187779"/>
                <a:gd name="connsiteY240" fmla="*/ 578304 h 1691749"/>
                <a:gd name="connsiteX241" fmla="*/ 1259734 w 12187779"/>
                <a:gd name="connsiteY241" fmla="*/ 575317 h 1691749"/>
                <a:gd name="connsiteX242" fmla="*/ 1221231 w 12187779"/>
                <a:gd name="connsiteY242" fmla="*/ 573486 h 1691749"/>
                <a:gd name="connsiteX243" fmla="*/ 1183205 w 12187779"/>
                <a:gd name="connsiteY243" fmla="*/ 572769 h 1691749"/>
                <a:gd name="connsiteX244" fmla="*/ 1145618 w 12187779"/>
                <a:gd name="connsiteY244" fmla="*/ 573008 h 1691749"/>
                <a:gd name="connsiteX245" fmla="*/ 1108588 w 12187779"/>
                <a:gd name="connsiteY245" fmla="*/ 574123 h 1691749"/>
                <a:gd name="connsiteX246" fmla="*/ 1072076 w 12187779"/>
                <a:gd name="connsiteY246" fmla="*/ 576034 h 1691749"/>
                <a:gd name="connsiteX247" fmla="*/ 1036041 w 12187779"/>
                <a:gd name="connsiteY247" fmla="*/ 578583 h 1691749"/>
                <a:gd name="connsiteX248" fmla="*/ 1000524 w 12187779"/>
                <a:gd name="connsiteY248" fmla="*/ 581768 h 1691749"/>
                <a:gd name="connsiteX249" fmla="*/ 965525 w 12187779"/>
                <a:gd name="connsiteY249" fmla="*/ 585391 h 1691749"/>
                <a:gd name="connsiteX250" fmla="*/ 931083 w 12187779"/>
                <a:gd name="connsiteY250" fmla="*/ 589413 h 1691749"/>
                <a:gd name="connsiteX251" fmla="*/ 897159 w 12187779"/>
                <a:gd name="connsiteY251" fmla="*/ 593753 h 1691749"/>
                <a:gd name="connsiteX252" fmla="*/ 863793 w 12187779"/>
                <a:gd name="connsiteY252" fmla="*/ 598292 h 1691749"/>
                <a:gd name="connsiteX253" fmla="*/ 830943 w 12187779"/>
                <a:gd name="connsiteY253" fmla="*/ 602951 h 1691749"/>
                <a:gd name="connsiteX254" fmla="*/ 798652 w 12187779"/>
                <a:gd name="connsiteY254" fmla="*/ 607689 h 1691749"/>
                <a:gd name="connsiteX255" fmla="*/ 766917 w 12187779"/>
                <a:gd name="connsiteY255" fmla="*/ 612347 h 1691749"/>
                <a:gd name="connsiteX256" fmla="*/ 735741 w 12187779"/>
                <a:gd name="connsiteY256" fmla="*/ 616966 h 1691749"/>
                <a:gd name="connsiteX257" fmla="*/ 705121 w 12187779"/>
                <a:gd name="connsiteY257" fmla="*/ 621426 h 1691749"/>
                <a:gd name="connsiteX258" fmla="*/ 675099 w 12187779"/>
                <a:gd name="connsiteY258" fmla="*/ 625686 h 1691749"/>
                <a:gd name="connsiteX259" fmla="*/ 645635 w 12187779"/>
                <a:gd name="connsiteY259" fmla="*/ 629708 h 1691749"/>
                <a:gd name="connsiteX260" fmla="*/ 616767 w 12187779"/>
                <a:gd name="connsiteY260" fmla="*/ 633371 h 1691749"/>
                <a:gd name="connsiteX261" fmla="*/ 588497 w 12187779"/>
                <a:gd name="connsiteY261" fmla="*/ 636755 h 1691749"/>
                <a:gd name="connsiteX262" fmla="*/ 560784 w 12187779"/>
                <a:gd name="connsiteY262" fmla="*/ 639742 h 1691749"/>
                <a:gd name="connsiteX263" fmla="*/ 533669 w 12187779"/>
                <a:gd name="connsiteY263" fmla="*/ 642290 h 1691749"/>
                <a:gd name="connsiteX264" fmla="*/ 507190 w 12187779"/>
                <a:gd name="connsiteY264" fmla="*/ 644480 h 1691749"/>
                <a:gd name="connsiteX265" fmla="*/ 481309 w 12187779"/>
                <a:gd name="connsiteY265" fmla="*/ 646192 h 1691749"/>
                <a:gd name="connsiteX266" fmla="*/ 456025 w 12187779"/>
                <a:gd name="connsiteY266" fmla="*/ 647466 h 1691749"/>
                <a:gd name="connsiteX267" fmla="*/ 431379 w 12187779"/>
                <a:gd name="connsiteY267" fmla="*/ 648262 h 1691749"/>
                <a:gd name="connsiteX268" fmla="*/ 407329 w 12187779"/>
                <a:gd name="connsiteY268" fmla="*/ 648581 h 1691749"/>
                <a:gd name="connsiteX269" fmla="*/ 383956 w 12187779"/>
                <a:gd name="connsiteY269" fmla="*/ 648422 h 1691749"/>
                <a:gd name="connsiteX270" fmla="*/ 361181 w 12187779"/>
                <a:gd name="connsiteY270" fmla="*/ 647904 h 1691749"/>
                <a:gd name="connsiteX271" fmla="*/ 339043 w 12187779"/>
                <a:gd name="connsiteY271" fmla="*/ 647028 h 1691749"/>
                <a:gd name="connsiteX272" fmla="*/ 317581 w 12187779"/>
                <a:gd name="connsiteY272" fmla="*/ 645913 h 1691749"/>
                <a:gd name="connsiteX273" fmla="*/ 296757 w 12187779"/>
                <a:gd name="connsiteY273" fmla="*/ 644520 h 1691749"/>
                <a:gd name="connsiteX274" fmla="*/ 276570 w 12187779"/>
                <a:gd name="connsiteY274" fmla="*/ 642927 h 1691749"/>
                <a:gd name="connsiteX275" fmla="*/ 257099 w 12187779"/>
                <a:gd name="connsiteY275" fmla="*/ 641175 h 1691749"/>
                <a:gd name="connsiteX276" fmla="*/ 238226 w 12187779"/>
                <a:gd name="connsiteY276" fmla="*/ 639343 h 1691749"/>
                <a:gd name="connsiteX277" fmla="*/ 220069 w 12187779"/>
                <a:gd name="connsiteY277" fmla="*/ 637392 h 1691749"/>
                <a:gd name="connsiteX278" fmla="*/ 202589 w 12187779"/>
                <a:gd name="connsiteY278" fmla="*/ 635362 h 1691749"/>
                <a:gd name="connsiteX279" fmla="*/ 185787 w 12187779"/>
                <a:gd name="connsiteY279" fmla="*/ 633331 h 1691749"/>
                <a:gd name="connsiteX280" fmla="*/ 169701 w 12187779"/>
                <a:gd name="connsiteY280" fmla="*/ 631260 h 1691749"/>
                <a:gd name="connsiteX281" fmla="*/ 154251 w 12187779"/>
                <a:gd name="connsiteY281" fmla="*/ 629190 h 1691749"/>
                <a:gd name="connsiteX282" fmla="*/ 139519 w 12187779"/>
                <a:gd name="connsiteY282" fmla="*/ 627159 h 1691749"/>
                <a:gd name="connsiteX283" fmla="*/ 125543 w 12187779"/>
                <a:gd name="connsiteY283" fmla="*/ 625168 h 1691749"/>
                <a:gd name="connsiteX284" fmla="*/ 112205 w 12187779"/>
                <a:gd name="connsiteY284" fmla="*/ 623217 h 1691749"/>
                <a:gd name="connsiteX285" fmla="*/ 99622 w 12187779"/>
                <a:gd name="connsiteY285" fmla="*/ 621306 h 1691749"/>
                <a:gd name="connsiteX286" fmla="*/ 87757 w 12187779"/>
                <a:gd name="connsiteY286" fmla="*/ 619475 h 1691749"/>
                <a:gd name="connsiteX287" fmla="*/ 76608 w 12187779"/>
                <a:gd name="connsiteY287" fmla="*/ 617763 h 1691749"/>
                <a:gd name="connsiteX288" fmla="*/ 66216 w 12187779"/>
                <a:gd name="connsiteY288" fmla="*/ 616090 h 1691749"/>
                <a:gd name="connsiteX289" fmla="*/ 56540 w 12187779"/>
                <a:gd name="connsiteY289" fmla="*/ 614537 h 1691749"/>
                <a:gd name="connsiteX290" fmla="*/ 47621 w 12187779"/>
                <a:gd name="connsiteY290" fmla="*/ 613104 h 1691749"/>
                <a:gd name="connsiteX291" fmla="*/ 39459 w 12187779"/>
                <a:gd name="connsiteY291" fmla="*/ 611750 h 1691749"/>
                <a:gd name="connsiteX292" fmla="*/ 32013 w 12187779"/>
                <a:gd name="connsiteY292" fmla="*/ 610556 h 1691749"/>
                <a:gd name="connsiteX293" fmla="*/ 25364 w 12187779"/>
                <a:gd name="connsiteY293" fmla="*/ 609441 h 1691749"/>
                <a:gd name="connsiteX294" fmla="*/ 19431 w 12187779"/>
                <a:gd name="connsiteY294" fmla="*/ 608485 h 1691749"/>
                <a:gd name="connsiteX295" fmla="*/ 14334 w 12187779"/>
                <a:gd name="connsiteY295" fmla="*/ 607609 h 1691749"/>
                <a:gd name="connsiteX296" fmla="*/ 9954 w 12187779"/>
                <a:gd name="connsiteY296" fmla="*/ 606853 h 1691749"/>
                <a:gd name="connsiteX297" fmla="*/ 6371 w 12187779"/>
                <a:gd name="connsiteY297" fmla="*/ 606255 h 1691749"/>
                <a:gd name="connsiteX298" fmla="*/ 3584 w 12187779"/>
                <a:gd name="connsiteY298" fmla="*/ 605778 h 1691749"/>
                <a:gd name="connsiteX299" fmla="*/ 1593 w 12187779"/>
                <a:gd name="connsiteY299" fmla="*/ 605459 h 1691749"/>
                <a:gd name="connsiteX300" fmla="*/ 398 w 12187779"/>
                <a:gd name="connsiteY300" fmla="*/ 605260 h 1691749"/>
                <a:gd name="connsiteX301" fmla="*/ 0 w 12187779"/>
                <a:gd name="connsiteY301" fmla="*/ 605180 h 16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691749">
                  <a:moveTo>
                    <a:pt x="12187780" y="869247"/>
                  </a:moveTo>
                  <a:lnTo>
                    <a:pt x="12187381" y="869208"/>
                  </a:lnTo>
                  <a:lnTo>
                    <a:pt x="12186226" y="869088"/>
                  </a:lnTo>
                  <a:lnTo>
                    <a:pt x="12184116" y="868929"/>
                  </a:lnTo>
                  <a:lnTo>
                    <a:pt x="12181369" y="868690"/>
                  </a:lnTo>
                  <a:lnTo>
                    <a:pt x="12177825" y="868371"/>
                  </a:lnTo>
                  <a:lnTo>
                    <a:pt x="12173365" y="868013"/>
                  </a:lnTo>
                  <a:lnTo>
                    <a:pt x="12168269" y="867535"/>
                  </a:lnTo>
                  <a:lnTo>
                    <a:pt x="12162376" y="867018"/>
                  </a:lnTo>
                  <a:lnTo>
                    <a:pt x="12155687" y="866381"/>
                  </a:lnTo>
                  <a:lnTo>
                    <a:pt x="12148360" y="865704"/>
                  </a:lnTo>
                  <a:lnTo>
                    <a:pt x="12140079" y="864867"/>
                  </a:lnTo>
                  <a:lnTo>
                    <a:pt x="12131200" y="863992"/>
                  </a:lnTo>
                  <a:lnTo>
                    <a:pt x="12121484" y="862996"/>
                  </a:lnTo>
                  <a:lnTo>
                    <a:pt x="12111132" y="861841"/>
                  </a:lnTo>
                  <a:lnTo>
                    <a:pt x="12100023" y="860607"/>
                  </a:lnTo>
                  <a:lnTo>
                    <a:pt x="12088077" y="859253"/>
                  </a:lnTo>
                  <a:lnTo>
                    <a:pt x="12075496" y="857780"/>
                  </a:lnTo>
                  <a:lnTo>
                    <a:pt x="12062276" y="856148"/>
                  </a:lnTo>
                  <a:lnTo>
                    <a:pt x="12048260" y="854396"/>
                  </a:lnTo>
                  <a:lnTo>
                    <a:pt x="12033448" y="852484"/>
                  </a:lnTo>
                  <a:lnTo>
                    <a:pt x="12018119" y="850414"/>
                  </a:lnTo>
                  <a:lnTo>
                    <a:pt x="12001992" y="848144"/>
                  </a:lnTo>
                  <a:lnTo>
                    <a:pt x="11985110" y="845755"/>
                  </a:lnTo>
                  <a:lnTo>
                    <a:pt x="11967671" y="843167"/>
                  </a:lnTo>
                  <a:lnTo>
                    <a:pt x="11949474" y="840460"/>
                  </a:lnTo>
                  <a:lnTo>
                    <a:pt x="11930601" y="837513"/>
                  </a:lnTo>
                  <a:lnTo>
                    <a:pt x="11911210" y="834407"/>
                  </a:lnTo>
                  <a:lnTo>
                    <a:pt x="11891023" y="831103"/>
                  </a:lnTo>
                  <a:lnTo>
                    <a:pt x="11870198" y="827638"/>
                  </a:lnTo>
                  <a:lnTo>
                    <a:pt x="11848736" y="824015"/>
                  </a:lnTo>
                  <a:lnTo>
                    <a:pt x="11826599" y="820193"/>
                  </a:lnTo>
                  <a:lnTo>
                    <a:pt x="11803783" y="816211"/>
                  </a:lnTo>
                  <a:lnTo>
                    <a:pt x="11780450" y="811831"/>
                  </a:lnTo>
                  <a:lnTo>
                    <a:pt x="11756361" y="806934"/>
                  </a:lnTo>
                  <a:lnTo>
                    <a:pt x="11731714" y="801638"/>
                  </a:lnTo>
                  <a:lnTo>
                    <a:pt x="11706430" y="795825"/>
                  </a:lnTo>
                  <a:lnTo>
                    <a:pt x="11680509" y="789573"/>
                  </a:lnTo>
                  <a:lnTo>
                    <a:pt x="11654031" y="782884"/>
                  </a:lnTo>
                  <a:lnTo>
                    <a:pt x="11626915" y="775797"/>
                  </a:lnTo>
                  <a:lnTo>
                    <a:pt x="11599283" y="768311"/>
                  </a:lnTo>
                  <a:lnTo>
                    <a:pt x="11570972" y="760507"/>
                  </a:lnTo>
                  <a:lnTo>
                    <a:pt x="11542145" y="752384"/>
                  </a:lnTo>
                  <a:lnTo>
                    <a:pt x="11512680" y="744023"/>
                  </a:lnTo>
                  <a:lnTo>
                    <a:pt x="11482658" y="735462"/>
                  </a:lnTo>
                  <a:lnTo>
                    <a:pt x="11451999" y="726742"/>
                  </a:lnTo>
                  <a:lnTo>
                    <a:pt x="11420822" y="717903"/>
                  </a:lnTo>
                  <a:lnTo>
                    <a:pt x="11389128" y="709063"/>
                  </a:lnTo>
                  <a:lnTo>
                    <a:pt x="11356757" y="700264"/>
                  </a:lnTo>
                  <a:lnTo>
                    <a:pt x="11324026" y="691583"/>
                  </a:lnTo>
                  <a:lnTo>
                    <a:pt x="11290580" y="683142"/>
                  </a:lnTo>
                  <a:lnTo>
                    <a:pt x="11256656" y="674940"/>
                  </a:lnTo>
                  <a:lnTo>
                    <a:pt x="11222215" y="667096"/>
                  </a:lnTo>
                  <a:lnTo>
                    <a:pt x="11187215" y="659730"/>
                  </a:lnTo>
                  <a:lnTo>
                    <a:pt x="11151739" y="652921"/>
                  </a:lnTo>
                  <a:lnTo>
                    <a:pt x="11115704" y="646749"/>
                  </a:lnTo>
                  <a:lnTo>
                    <a:pt x="11079151" y="641294"/>
                  </a:lnTo>
                  <a:lnTo>
                    <a:pt x="11042082" y="636676"/>
                  </a:lnTo>
                  <a:lnTo>
                    <a:pt x="11004574" y="632973"/>
                  </a:lnTo>
                  <a:lnTo>
                    <a:pt x="10966469" y="630305"/>
                  </a:lnTo>
                  <a:lnTo>
                    <a:pt x="10927966" y="628712"/>
                  </a:lnTo>
                  <a:lnTo>
                    <a:pt x="10889024" y="628314"/>
                  </a:lnTo>
                  <a:lnTo>
                    <a:pt x="10849486" y="629150"/>
                  </a:lnTo>
                  <a:lnTo>
                    <a:pt x="10809510" y="631340"/>
                  </a:lnTo>
                  <a:lnTo>
                    <a:pt x="10769016" y="634924"/>
                  </a:lnTo>
                  <a:lnTo>
                    <a:pt x="10728164" y="639941"/>
                  </a:lnTo>
                  <a:lnTo>
                    <a:pt x="10686754" y="646510"/>
                  </a:lnTo>
                  <a:lnTo>
                    <a:pt x="10644946" y="654593"/>
                  </a:lnTo>
                  <a:lnTo>
                    <a:pt x="10602780" y="664229"/>
                  </a:lnTo>
                  <a:lnTo>
                    <a:pt x="10560056" y="675378"/>
                  </a:lnTo>
                  <a:lnTo>
                    <a:pt x="10516814" y="688080"/>
                  </a:lnTo>
                  <a:lnTo>
                    <a:pt x="10473334" y="702294"/>
                  </a:lnTo>
                  <a:lnTo>
                    <a:pt x="10429296" y="717942"/>
                  </a:lnTo>
                  <a:lnTo>
                    <a:pt x="10384900" y="734944"/>
                  </a:lnTo>
                  <a:lnTo>
                    <a:pt x="10340106" y="753180"/>
                  </a:lnTo>
                  <a:lnTo>
                    <a:pt x="10294754" y="772492"/>
                  </a:lnTo>
                  <a:lnTo>
                    <a:pt x="10249164" y="792759"/>
                  </a:lnTo>
                  <a:lnTo>
                    <a:pt x="10203056" y="813742"/>
                  </a:lnTo>
                  <a:lnTo>
                    <a:pt x="10156668" y="835204"/>
                  </a:lnTo>
                  <a:lnTo>
                    <a:pt x="10109764" y="856824"/>
                  </a:lnTo>
                  <a:lnTo>
                    <a:pt x="10062621" y="878286"/>
                  </a:lnTo>
                  <a:lnTo>
                    <a:pt x="10015039" y="899230"/>
                  </a:lnTo>
                  <a:lnTo>
                    <a:pt x="9967100" y="919218"/>
                  </a:lnTo>
                  <a:lnTo>
                    <a:pt x="9918761" y="937773"/>
                  </a:lnTo>
                  <a:lnTo>
                    <a:pt x="9869985" y="957004"/>
                  </a:lnTo>
                  <a:lnTo>
                    <a:pt x="9820930" y="980257"/>
                  </a:lnTo>
                  <a:lnTo>
                    <a:pt x="9771518" y="1007134"/>
                  </a:lnTo>
                  <a:lnTo>
                    <a:pt x="9721786" y="1036957"/>
                  </a:lnTo>
                  <a:lnTo>
                    <a:pt x="9671696" y="1069289"/>
                  </a:lnTo>
                  <a:lnTo>
                    <a:pt x="9621248" y="1103531"/>
                  </a:lnTo>
                  <a:lnTo>
                    <a:pt x="9570481" y="1139088"/>
                  </a:lnTo>
                  <a:lnTo>
                    <a:pt x="9519395" y="1175401"/>
                  </a:lnTo>
                  <a:lnTo>
                    <a:pt x="9467992" y="1211913"/>
                  </a:lnTo>
                  <a:lnTo>
                    <a:pt x="9416309" y="1248067"/>
                  </a:lnTo>
                  <a:lnTo>
                    <a:pt x="9364268" y="1283306"/>
                  </a:lnTo>
                  <a:lnTo>
                    <a:pt x="9311949" y="1317110"/>
                  </a:lnTo>
                  <a:lnTo>
                    <a:pt x="9259311" y="1349004"/>
                  </a:lnTo>
                  <a:lnTo>
                    <a:pt x="9206394" y="1378429"/>
                  </a:lnTo>
                  <a:lnTo>
                    <a:pt x="9153198" y="1404987"/>
                  </a:lnTo>
                  <a:lnTo>
                    <a:pt x="9099723" y="1428240"/>
                  </a:lnTo>
                  <a:lnTo>
                    <a:pt x="9045970" y="1447750"/>
                  </a:lnTo>
                  <a:lnTo>
                    <a:pt x="8991898" y="1463199"/>
                  </a:lnTo>
                  <a:lnTo>
                    <a:pt x="8937628" y="1474308"/>
                  </a:lnTo>
                  <a:lnTo>
                    <a:pt x="8883079" y="1480798"/>
                  </a:lnTo>
                  <a:lnTo>
                    <a:pt x="8828251" y="1482511"/>
                  </a:lnTo>
                  <a:lnTo>
                    <a:pt x="8773183" y="1479285"/>
                  </a:lnTo>
                  <a:lnTo>
                    <a:pt x="8717878" y="1471083"/>
                  </a:lnTo>
                  <a:lnTo>
                    <a:pt x="8662332" y="1457943"/>
                  </a:lnTo>
                  <a:lnTo>
                    <a:pt x="8606548" y="1439866"/>
                  </a:lnTo>
                  <a:lnTo>
                    <a:pt x="8550566" y="1417131"/>
                  </a:lnTo>
                  <a:lnTo>
                    <a:pt x="8494304" y="1389976"/>
                  </a:lnTo>
                  <a:lnTo>
                    <a:pt x="8437883" y="1358759"/>
                  </a:lnTo>
                  <a:lnTo>
                    <a:pt x="8381224" y="1323919"/>
                  </a:lnTo>
                  <a:lnTo>
                    <a:pt x="8324365" y="1286053"/>
                  </a:lnTo>
                  <a:lnTo>
                    <a:pt x="8267307" y="1245877"/>
                  </a:lnTo>
                  <a:lnTo>
                    <a:pt x="8210050" y="1204149"/>
                  </a:lnTo>
                  <a:lnTo>
                    <a:pt x="8152594" y="1161863"/>
                  </a:lnTo>
                  <a:lnTo>
                    <a:pt x="8094939" y="1120016"/>
                  </a:lnTo>
                  <a:lnTo>
                    <a:pt x="8037124" y="1079840"/>
                  </a:lnTo>
                  <a:lnTo>
                    <a:pt x="7979150" y="1039704"/>
                  </a:lnTo>
                  <a:lnTo>
                    <a:pt x="7920978" y="991366"/>
                  </a:lnTo>
                  <a:lnTo>
                    <a:pt x="7862646" y="935463"/>
                  </a:lnTo>
                  <a:lnTo>
                    <a:pt x="7804194" y="873468"/>
                  </a:lnTo>
                  <a:lnTo>
                    <a:pt x="7745544" y="806734"/>
                  </a:lnTo>
                  <a:lnTo>
                    <a:pt x="7686774" y="736616"/>
                  </a:lnTo>
                  <a:lnTo>
                    <a:pt x="7627844" y="664428"/>
                  </a:lnTo>
                  <a:lnTo>
                    <a:pt x="7568756" y="591364"/>
                  </a:lnTo>
                  <a:lnTo>
                    <a:pt x="7509587" y="518698"/>
                  </a:lnTo>
                  <a:lnTo>
                    <a:pt x="7450260" y="447505"/>
                  </a:lnTo>
                  <a:lnTo>
                    <a:pt x="7390813" y="378860"/>
                  </a:lnTo>
                  <a:lnTo>
                    <a:pt x="7331286" y="313719"/>
                  </a:lnTo>
                  <a:lnTo>
                    <a:pt x="7271601" y="253038"/>
                  </a:lnTo>
                  <a:lnTo>
                    <a:pt x="7211835" y="197533"/>
                  </a:lnTo>
                  <a:lnTo>
                    <a:pt x="7151990" y="147921"/>
                  </a:lnTo>
                  <a:lnTo>
                    <a:pt x="7092025" y="104838"/>
                  </a:lnTo>
                  <a:lnTo>
                    <a:pt x="7031981" y="68764"/>
                  </a:lnTo>
                  <a:lnTo>
                    <a:pt x="6971817" y="40056"/>
                  </a:lnTo>
                  <a:lnTo>
                    <a:pt x="6911614" y="18953"/>
                  </a:lnTo>
                  <a:lnTo>
                    <a:pt x="6851331" y="5614"/>
                  </a:lnTo>
                  <a:lnTo>
                    <a:pt x="6791008" y="0"/>
                  </a:lnTo>
                  <a:lnTo>
                    <a:pt x="6730566" y="1951"/>
                  </a:lnTo>
                  <a:lnTo>
                    <a:pt x="6670123" y="11189"/>
                  </a:lnTo>
                  <a:lnTo>
                    <a:pt x="6609601" y="27275"/>
                  </a:lnTo>
                  <a:lnTo>
                    <a:pt x="6549000" y="49612"/>
                  </a:lnTo>
                  <a:lnTo>
                    <a:pt x="6488398" y="77484"/>
                  </a:lnTo>
                  <a:lnTo>
                    <a:pt x="6427796" y="109935"/>
                  </a:lnTo>
                  <a:lnTo>
                    <a:pt x="6367115" y="145970"/>
                  </a:lnTo>
                  <a:lnTo>
                    <a:pt x="6306434" y="184353"/>
                  </a:lnTo>
                  <a:lnTo>
                    <a:pt x="6245713" y="223732"/>
                  </a:lnTo>
                  <a:lnTo>
                    <a:pt x="6184952" y="262554"/>
                  </a:lnTo>
                  <a:lnTo>
                    <a:pt x="6124230" y="299226"/>
                  </a:lnTo>
                  <a:lnTo>
                    <a:pt x="6063509" y="341153"/>
                  </a:lnTo>
                  <a:lnTo>
                    <a:pt x="6002748" y="396937"/>
                  </a:lnTo>
                  <a:lnTo>
                    <a:pt x="5942027" y="464228"/>
                  </a:lnTo>
                  <a:lnTo>
                    <a:pt x="5881346" y="540716"/>
                  </a:lnTo>
                  <a:lnTo>
                    <a:pt x="5820625" y="624292"/>
                  </a:lnTo>
                  <a:lnTo>
                    <a:pt x="5759984" y="712846"/>
                  </a:lnTo>
                  <a:lnTo>
                    <a:pt x="5699342" y="804545"/>
                  </a:lnTo>
                  <a:lnTo>
                    <a:pt x="5638741" y="897517"/>
                  </a:lnTo>
                  <a:lnTo>
                    <a:pt x="5578179" y="990212"/>
                  </a:lnTo>
                  <a:lnTo>
                    <a:pt x="5517657" y="1081035"/>
                  </a:lnTo>
                  <a:lnTo>
                    <a:pt x="5457174" y="1168752"/>
                  </a:lnTo>
                  <a:lnTo>
                    <a:pt x="5396772" y="1252089"/>
                  </a:lnTo>
                  <a:lnTo>
                    <a:pt x="5336409" y="1330011"/>
                  </a:lnTo>
                  <a:lnTo>
                    <a:pt x="5276126" y="1401722"/>
                  </a:lnTo>
                  <a:lnTo>
                    <a:pt x="5215923" y="1466385"/>
                  </a:lnTo>
                  <a:lnTo>
                    <a:pt x="5155799" y="1523482"/>
                  </a:lnTo>
                  <a:lnTo>
                    <a:pt x="5095755" y="1572537"/>
                  </a:lnTo>
                  <a:lnTo>
                    <a:pt x="5035790" y="1613310"/>
                  </a:lnTo>
                  <a:lnTo>
                    <a:pt x="4975905" y="1645562"/>
                  </a:lnTo>
                  <a:lnTo>
                    <a:pt x="4916140" y="1669292"/>
                  </a:lnTo>
                  <a:lnTo>
                    <a:pt x="4856493" y="1684622"/>
                  </a:lnTo>
                  <a:lnTo>
                    <a:pt x="4796927" y="1691749"/>
                  </a:lnTo>
                  <a:lnTo>
                    <a:pt x="4737480" y="1690953"/>
                  </a:lnTo>
                  <a:lnTo>
                    <a:pt x="4678193" y="1682711"/>
                  </a:lnTo>
                  <a:lnTo>
                    <a:pt x="4618985" y="1667580"/>
                  </a:lnTo>
                  <a:lnTo>
                    <a:pt x="4559936" y="1646119"/>
                  </a:lnTo>
                  <a:lnTo>
                    <a:pt x="4501007" y="1619083"/>
                  </a:lnTo>
                  <a:lnTo>
                    <a:pt x="4442236" y="1587309"/>
                  </a:lnTo>
                  <a:lnTo>
                    <a:pt x="4383586" y="1551593"/>
                  </a:lnTo>
                  <a:lnTo>
                    <a:pt x="4325094" y="1512931"/>
                  </a:lnTo>
                  <a:lnTo>
                    <a:pt x="4266762" y="1472317"/>
                  </a:lnTo>
                  <a:lnTo>
                    <a:pt x="4208629" y="1431146"/>
                  </a:lnTo>
                  <a:lnTo>
                    <a:pt x="4150616" y="1394754"/>
                  </a:lnTo>
                  <a:lnTo>
                    <a:pt x="4092801" y="1364373"/>
                  </a:lnTo>
                  <a:lnTo>
                    <a:pt x="4035186" y="1339408"/>
                  </a:lnTo>
                  <a:lnTo>
                    <a:pt x="3977730" y="1319300"/>
                  </a:lnTo>
                  <a:lnTo>
                    <a:pt x="3920473" y="1303493"/>
                  </a:lnTo>
                  <a:lnTo>
                    <a:pt x="3863375" y="1291428"/>
                  </a:lnTo>
                  <a:lnTo>
                    <a:pt x="3806516" y="1282668"/>
                  </a:lnTo>
                  <a:lnTo>
                    <a:pt x="3749856" y="1276696"/>
                  </a:lnTo>
                  <a:lnTo>
                    <a:pt x="3693435" y="1273112"/>
                  </a:lnTo>
                  <a:lnTo>
                    <a:pt x="3637214" y="1271440"/>
                  </a:lnTo>
                  <a:lnTo>
                    <a:pt x="3581191" y="1271321"/>
                  </a:lnTo>
                  <a:lnTo>
                    <a:pt x="3525407" y="1272396"/>
                  </a:lnTo>
                  <a:lnTo>
                    <a:pt x="3469863" y="1274227"/>
                  </a:lnTo>
                  <a:lnTo>
                    <a:pt x="3414556" y="1276576"/>
                  </a:lnTo>
                  <a:lnTo>
                    <a:pt x="3359489" y="1279125"/>
                  </a:lnTo>
                  <a:lnTo>
                    <a:pt x="3304701" y="1281514"/>
                  </a:lnTo>
                  <a:lnTo>
                    <a:pt x="3250112" y="1283544"/>
                  </a:lnTo>
                  <a:lnTo>
                    <a:pt x="3195841" y="1284938"/>
                  </a:lnTo>
                  <a:lnTo>
                    <a:pt x="3141809" y="1285495"/>
                  </a:lnTo>
                  <a:lnTo>
                    <a:pt x="3088056" y="1285018"/>
                  </a:lnTo>
                  <a:lnTo>
                    <a:pt x="3034542" y="1283266"/>
                  </a:lnTo>
                  <a:lnTo>
                    <a:pt x="2981346" y="1280080"/>
                  </a:lnTo>
                  <a:lnTo>
                    <a:pt x="2928429" y="1275342"/>
                  </a:lnTo>
                  <a:lnTo>
                    <a:pt x="2875791" y="1268892"/>
                  </a:lnTo>
                  <a:lnTo>
                    <a:pt x="2823471" y="1260650"/>
                  </a:lnTo>
                  <a:lnTo>
                    <a:pt x="2771470" y="1250456"/>
                  </a:lnTo>
                  <a:lnTo>
                    <a:pt x="2719748" y="1238233"/>
                  </a:lnTo>
                  <a:lnTo>
                    <a:pt x="2668344" y="1223898"/>
                  </a:lnTo>
                  <a:lnTo>
                    <a:pt x="2617259" y="1207414"/>
                  </a:lnTo>
                  <a:lnTo>
                    <a:pt x="2566492" y="1188740"/>
                  </a:lnTo>
                  <a:lnTo>
                    <a:pt x="2516083" y="1167796"/>
                  </a:lnTo>
                  <a:lnTo>
                    <a:pt x="2465954" y="1144543"/>
                  </a:lnTo>
                  <a:lnTo>
                    <a:pt x="2416222" y="1119060"/>
                  </a:lnTo>
                  <a:lnTo>
                    <a:pt x="2366809" y="1091268"/>
                  </a:lnTo>
                  <a:lnTo>
                    <a:pt x="2317754" y="1061206"/>
                  </a:lnTo>
                  <a:lnTo>
                    <a:pt x="2269058" y="1029790"/>
                  </a:lnTo>
                  <a:lnTo>
                    <a:pt x="2220720" y="997697"/>
                  </a:lnTo>
                  <a:lnTo>
                    <a:pt x="2172740" y="965406"/>
                  </a:lnTo>
                  <a:lnTo>
                    <a:pt x="2125159" y="933233"/>
                  </a:lnTo>
                  <a:lnTo>
                    <a:pt x="2077936" y="901539"/>
                  </a:lnTo>
                  <a:lnTo>
                    <a:pt x="2031111" y="870641"/>
                  </a:lnTo>
                  <a:lnTo>
                    <a:pt x="1984644" y="840698"/>
                  </a:lnTo>
                  <a:lnTo>
                    <a:pt x="1938616" y="811990"/>
                  </a:lnTo>
                  <a:lnTo>
                    <a:pt x="1892945" y="784676"/>
                  </a:lnTo>
                  <a:lnTo>
                    <a:pt x="1847713" y="758835"/>
                  </a:lnTo>
                  <a:lnTo>
                    <a:pt x="1802879" y="734626"/>
                  </a:lnTo>
                  <a:lnTo>
                    <a:pt x="1758443" y="712089"/>
                  </a:lnTo>
                  <a:lnTo>
                    <a:pt x="1714445" y="691344"/>
                  </a:lnTo>
                  <a:lnTo>
                    <a:pt x="1670885" y="672352"/>
                  </a:lnTo>
                  <a:lnTo>
                    <a:pt x="1627724" y="655191"/>
                  </a:lnTo>
                  <a:lnTo>
                    <a:pt x="1585000" y="639781"/>
                  </a:lnTo>
                  <a:lnTo>
                    <a:pt x="1542754" y="626124"/>
                  </a:lnTo>
                  <a:lnTo>
                    <a:pt x="1500946" y="614219"/>
                  </a:lnTo>
                  <a:lnTo>
                    <a:pt x="1459576" y="603986"/>
                  </a:lnTo>
                  <a:lnTo>
                    <a:pt x="1418684" y="595345"/>
                  </a:lnTo>
                  <a:lnTo>
                    <a:pt x="1378230" y="588258"/>
                  </a:lnTo>
                  <a:lnTo>
                    <a:pt x="1338253" y="582604"/>
                  </a:lnTo>
                  <a:lnTo>
                    <a:pt x="1298755" y="578304"/>
                  </a:lnTo>
                  <a:lnTo>
                    <a:pt x="1259734" y="575317"/>
                  </a:lnTo>
                  <a:lnTo>
                    <a:pt x="1221231" y="573486"/>
                  </a:lnTo>
                  <a:lnTo>
                    <a:pt x="1183205" y="572769"/>
                  </a:lnTo>
                  <a:lnTo>
                    <a:pt x="1145618" y="573008"/>
                  </a:lnTo>
                  <a:lnTo>
                    <a:pt x="1108588" y="574123"/>
                  </a:lnTo>
                  <a:lnTo>
                    <a:pt x="1072076" y="576034"/>
                  </a:lnTo>
                  <a:lnTo>
                    <a:pt x="1036041" y="578583"/>
                  </a:lnTo>
                  <a:lnTo>
                    <a:pt x="1000524" y="581768"/>
                  </a:lnTo>
                  <a:lnTo>
                    <a:pt x="965525" y="585391"/>
                  </a:lnTo>
                  <a:lnTo>
                    <a:pt x="931083" y="589413"/>
                  </a:lnTo>
                  <a:lnTo>
                    <a:pt x="897159" y="593753"/>
                  </a:lnTo>
                  <a:lnTo>
                    <a:pt x="863793" y="598292"/>
                  </a:lnTo>
                  <a:lnTo>
                    <a:pt x="830943" y="602951"/>
                  </a:lnTo>
                  <a:lnTo>
                    <a:pt x="798652" y="607689"/>
                  </a:lnTo>
                  <a:lnTo>
                    <a:pt x="766917" y="612347"/>
                  </a:lnTo>
                  <a:lnTo>
                    <a:pt x="735741" y="616966"/>
                  </a:lnTo>
                  <a:lnTo>
                    <a:pt x="705121" y="621426"/>
                  </a:lnTo>
                  <a:lnTo>
                    <a:pt x="675099" y="625686"/>
                  </a:lnTo>
                  <a:lnTo>
                    <a:pt x="645635" y="629708"/>
                  </a:lnTo>
                  <a:lnTo>
                    <a:pt x="616767" y="633371"/>
                  </a:lnTo>
                  <a:lnTo>
                    <a:pt x="588497" y="636755"/>
                  </a:lnTo>
                  <a:lnTo>
                    <a:pt x="560784" y="639742"/>
                  </a:lnTo>
                  <a:lnTo>
                    <a:pt x="533669" y="642290"/>
                  </a:lnTo>
                  <a:lnTo>
                    <a:pt x="507190" y="644480"/>
                  </a:lnTo>
                  <a:lnTo>
                    <a:pt x="481309" y="646192"/>
                  </a:lnTo>
                  <a:lnTo>
                    <a:pt x="456025" y="647466"/>
                  </a:lnTo>
                  <a:lnTo>
                    <a:pt x="431379" y="648262"/>
                  </a:lnTo>
                  <a:lnTo>
                    <a:pt x="407329" y="648581"/>
                  </a:lnTo>
                  <a:lnTo>
                    <a:pt x="383956" y="648422"/>
                  </a:lnTo>
                  <a:lnTo>
                    <a:pt x="361181" y="647904"/>
                  </a:lnTo>
                  <a:lnTo>
                    <a:pt x="339043" y="647028"/>
                  </a:lnTo>
                  <a:lnTo>
                    <a:pt x="317581" y="645913"/>
                  </a:lnTo>
                  <a:lnTo>
                    <a:pt x="296757" y="644520"/>
                  </a:lnTo>
                  <a:lnTo>
                    <a:pt x="276570" y="642927"/>
                  </a:lnTo>
                  <a:lnTo>
                    <a:pt x="257099" y="641175"/>
                  </a:lnTo>
                  <a:lnTo>
                    <a:pt x="238226" y="639343"/>
                  </a:lnTo>
                  <a:lnTo>
                    <a:pt x="220069" y="637392"/>
                  </a:lnTo>
                  <a:lnTo>
                    <a:pt x="202589" y="635362"/>
                  </a:lnTo>
                  <a:lnTo>
                    <a:pt x="185787" y="633331"/>
                  </a:lnTo>
                  <a:lnTo>
                    <a:pt x="169701" y="631260"/>
                  </a:lnTo>
                  <a:lnTo>
                    <a:pt x="154251" y="629190"/>
                  </a:lnTo>
                  <a:lnTo>
                    <a:pt x="139519" y="627159"/>
                  </a:lnTo>
                  <a:lnTo>
                    <a:pt x="125543" y="625168"/>
                  </a:lnTo>
                  <a:lnTo>
                    <a:pt x="112205" y="623217"/>
                  </a:lnTo>
                  <a:lnTo>
                    <a:pt x="99622" y="621306"/>
                  </a:lnTo>
                  <a:lnTo>
                    <a:pt x="87757" y="619475"/>
                  </a:lnTo>
                  <a:lnTo>
                    <a:pt x="76608" y="617763"/>
                  </a:lnTo>
                  <a:lnTo>
                    <a:pt x="66216" y="616090"/>
                  </a:lnTo>
                  <a:lnTo>
                    <a:pt x="56540" y="614537"/>
                  </a:lnTo>
                  <a:lnTo>
                    <a:pt x="47621" y="613104"/>
                  </a:lnTo>
                  <a:lnTo>
                    <a:pt x="39459" y="611750"/>
                  </a:lnTo>
                  <a:lnTo>
                    <a:pt x="32013" y="610556"/>
                  </a:lnTo>
                  <a:lnTo>
                    <a:pt x="25364" y="609441"/>
                  </a:lnTo>
                  <a:lnTo>
                    <a:pt x="19431" y="608485"/>
                  </a:lnTo>
                  <a:lnTo>
                    <a:pt x="14334" y="607609"/>
                  </a:lnTo>
                  <a:lnTo>
                    <a:pt x="9954" y="606853"/>
                  </a:lnTo>
                  <a:lnTo>
                    <a:pt x="6371" y="606255"/>
                  </a:lnTo>
                  <a:lnTo>
                    <a:pt x="3584" y="605778"/>
                  </a:lnTo>
                  <a:lnTo>
                    <a:pt x="1593" y="605459"/>
                  </a:lnTo>
                  <a:lnTo>
                    <a:pt x="398" y="605260"/>
                  </a:lnTo>
                  <a:lnTo>
                    <a:pt x="0" y="60518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2F7DCE9-6922-EAD4-2369-EAFBAA898FD8}"/>
                </a:ext>
              </a:extLst>
            </p:cNvPr>
            <p:cNvSpPr/>
            <p:nvPr/>
          </p:nvSpPr>
          <p:spPr>
            <a:xfrm>
              <a:off x="1513" y="2741915"/>
              <a:ext cx="12187779" cy="1774608"/>
            </a:xfrm>
            <a:custGeom>
              <a:avLst/>
              <a:gdLst>
                <a:gd name="connsiteX0" fmla="*/ 12187780 w 12187779"/>
                <a:gd name="connsiteY0" fmla="*/ 978107 h 1774608"/>
                <a:gd name="connsiteX1" fmla="*/ 12187381 w 12187779"/>
                <a:gd name="connsiteY1" fmla="*/ 978067 h 1774608"/>
                <a:gd name="connsiteX2" fmla="*/ 12186226 w 12187779"/>
                <a:gd name="connsiteY2" fmla="*/ 977988 h 1774608"/>
                <a:gd name="connsiteX3" fmla="*/ 12184116 w 12187779"/>
                <a:gd name="connsiteY3" fmla="*/ 977829 h 1774608"/>
                <a:gd name="connsiteX4" fmla="*/ 12181369 w 12187779"/>
                <a:gd name="connsiteY4" fmla="*/ 977630 h 1774608"/>
                <a:gd name="connsiteX5" fmla="*/ 12177825 w 12187779"/>
                <a:gd name="connsiteY5" fmla="*/ 977351 h 1774608"/>
                <a:gd name="connsiteX6" fmla="*/ 12173365 w 12187779"/>
                <a:gd name="connsiteY6" fmla="*/ 976992 h 1774608"/>
                <a:gd name="connsiteX7" fmla="*/ 12168269 w 12187779"/>
                <a:gd name="connsiteY7" fmla="*/ 976594 h 1774608"/>
                <a:gd name="connsiteX8" fmla="*/ 12162376 w 12187779"/>
                <a:gd name="connsiteY8" fmla="*/ 976077 h 1774608"/>
                <a:gd name="connsiteX9" fmla="*/ 12155687 w 12187779"/>
                <a:gd name="connsiteY9" fmla="*/ 975519 h 1774608"/>
                <a:gd name="connsiteX10" fmla="*/ 12148360 w 12187779"/>
                <a:gd name="connsiteY10" fmla="*/ 974882 h 1774608"/>
                <a:gd name="connsiteX11" fmla="*/ 12140079 w 12187779"/>
                <a:gd name="connsiteY11" fmla="*/ 974126 h 1774608"/>
                <a:gd name="connsiteX12" fmla="*/ 12131200 w 12187779"/>
                <a:gd name="connsiteY12" fmla="*/ 973289 h 1774608"/>
                <a:gd name="connsiteX13" fmla="*/ 12121484 w 12187779"/>
                <a:gd name="connsiteY13" fmla="*/ 972334 h 1774608"/>
                <a:gd name="connsiteX14" fmla="*/ 12111132 w 12187779"/>
                <a:gd name="connsiteY14" fmla="*/ 971299 h 1774608"/>
                <a:gd name="connsiteX15" fmla="*/ 12100023 w 12187779"/>
                <a:gd name="connsiteY15" fmla="*/ 970104 h 1774608"/>
                <a:gd name="connsiteX16" fmla="*/ 12088077 w 12187779"/>
                <a:gd name="connsiteY16" fmla="*/ 968830 h 1774608"/>
                <a:gd name="connsiteX17" fmla="*/ 12075496 w 12187779"/>
                <a:gd name="connsiteY17" fmla="*/ 967357 h 1774608"/>
                <a:gd name="connsiteX18" fmla="*/ 12062276 w 12187779"/>
                <a:gd name="connsiteY18" fmla="*/ 965804 h 1774608"/>
                <a:gd name="connsiteX19" fmla="*/ 12048260 w 12187779"/>
                <a:gd name="connsiteY19" fmla="*/ 964052 h 1774608"/>
                <a:gd name="connsiteX20" fmla="*/ 12033448 w 12187779"/>
                <a:gd name="connsiteY20" fmla="*/ 962141 h 1774608"/>
                <a:gd name="connsiteX21" fmla="*/ 12018119 w 12187779"/>
                <a:gd name="connsiteY21" fmla="*/ 960110 h 1774608"/>
                <a:gd name="connsiteX22" fmla="*/ 12001992 w 12187779"/>
                <a:gd name="connsiteY22" fmla="*/ 957840 h 1774608"/>
                <a:gd name="connsiteX23" fmla="*/ 11985110 w 12187779"/>
                <a:gd name="connsiteY23" fmla="*/ 955412 h 1774608"/>
                <a:gd name="connsiteX24" fmla="*/ 11967671 w 12187779"/>
                <a:gd name="connsiteY24" fmla="*/ 952823 h 1774608"/>
                <a:gd name="connsiteX25" fmla="*/ 11949474 w 12187779"/>
                <a:gd name="connsiteY25" fmla="*/ 949957 h 1774608"/>
                <a:gd name="connsiteX26" fmla="*/ 11930601 w 12187779"/>
                <a:gd name="connsiteY26" fmla="*/ 946931 h 1774608"/>
                <a:gd name="connsiteX27" fmla="*/ 11911210 w 12187779"/>
                <a:gd name="connsiteY27" fmla="*/ 943705 h 1774608"/>
                <a:gd name="connsiteX28" fmla="*/ 11891023 w 12187779"/>
                <a:gd name="connsiteY28" fmla="*/ 940241 h 1774608"/>
                <a:gd name="connsiteX29" fmla="*/ 11870198 w 12187779"/>
                <a:gd name="connsiteY29" fmla="*/ 936538 h 1774608"/>
                <a:gd name="connsiteX30" fmla="*/ 11848736 w 12187779"/>
                <a:gd name="connsiteY30" fmla="*/ 932636 h 1774608"/>
                <a:gd name="connsiteX31" fmla="*/ 11826599 w 12187779"/>
                <a:gd name="connsiteY31" fmla="*/ 928495 h 1774608"/>
                <a:gd name="connsiteX32" fmla="*/ 11803783 w 12187779"/>
                <a:gd name="connsiteY32" fmla="*/ 924155 h 1774608"/>
                <a:gd name="connsiteX33" fmla="*/ 11780450 w 12187779"/>
                <a:gd name="connsiteY33" fmla="*/ 919337 h 1774608"/>
                <a:gd name="connsiteX34" fmla="*/ 11756361 w 12187779"/>
                <a:gd name="connsiteY34" fmla="*/ 914042 h 1774608"/>
                <a:gd name="connsiteX35" fmla="*/ 11731714 w 12187779"/>
                <a:gd name="connsiteY35" fmla="*/ 908268 h 1774608"/>
                <a:gd name="connsiteX36" fmla="*/ 11706430 w 12187779"/>
                <a:gd name="connsiteY36" fmla="*/ 901937 h 1774608"/>
                <a:gd name="connsiteX37" fmla="*/ 11680509 w 12187779"/>
                <a:gd name="connsiteY37" fmla="*/ 895168 h 1774608"/>
                <a:gd name="connsiteX38" fmla="*/ 11654031 w 12187779"/>
                <a:gd name="connsiteY38" fmla="*/ 887922 h 1774608"/>
                <a:gd name="connsiteX39" fmla="*/ 11626915 w 12187779"/>
                <a:gd name="connsiteY39" fmla="*/ 880277 h 1774608"/>
                <a:gd name="connsiteX40" fmla="*/ 11599283 w 12187779"/>
                <a:gd name="connsiteY40" fmla="*/ 872234 h 1774608"/>
                <a:gd name="connsiteX41" fmla="*/ 11570972 w 12187779"/>
                <a:gd name="connsiteY41" fmla="*/ 863832 h 1774608"/>
                <a:gd name="connsiteX42" fmla="*/ 11542145 w 12187779"/>
                <a:gd name="connsiteY42" fmla="*/ 855112 h 1774608"/>
                <a:gd name="connsiteX43" fmla="*/ 11512680 w 12187779"/>
                <a:gd name="connsiteY43" fmla="*/ 846153 h 1774608"/>
                <a:gd name="connsiteX44" fmla="*/ 11482658 w 12187779"/>
                <a:gd name="connsiteY44" fmla="*/ 836956 h 1774608"/>
                <a:gd name="connsiteX45" fmla="*/ 11451999 w 12187779"/>
                <a:gd name="connsiteY45" fmla="*/ 827638 h 1774608"/>
                <a:gd name="connsiteX46" fmla="*/ 11420822 w 12187779"/>
                <a:gd name="connsiteY46" fmla="*/ 818242 h 1774608"/>
                <a:gd name="connsiteX47" fmla="*/ 11389128 w 12187779"/>
                <a:gd name="connsiteY47" fmla="*/ 808845 h 1774608"/>
                <a:gd name="connsiteX48" fmla="*/ 11356757 w 12187779"/>
                <a:gd name="connsiteY48" fmla="*/ 799488 h 1774608"/>
                <a:gd name="connsiteX49" fmla="*/ 11324026 w 12187779"/>
                <a:gd name="connsiteY49" fmla="*/ 790330 h 1774608"/>
                <a:gd name="connsiteX50" fmla="*/ 11290580 w 12187779"/>
                <a:gd name="connsiteY50" fmla="*/ 781371 h 1774608"/>
                <a:gd name="connsiteX51" fmla="*/ 11256656 w 12187779"/>
                <a:gd name="connsiteY51" fmla="*/ 772770 h 1774608"/>
                <a:gd name="connsiteX52" fmla="*/ 11222215 w 12187779"/>
                <a:gd name="connsiteY52" fmla="*/ 764568 h 1774608"/>
                <a:gd name="connsiteX53" fmla="*/ 11187215 w 12187779"/>
                <a:gd name="connsiteY53" fmla="*/ 756883 h 1774608"/>
                <a:gd name="connsiteX54" fmla="*/ 11151739 w 12187779"/>
                <a:gd name="connsiteY54" fmla="*/ 749836 h 1774608"/>
                <a:gd name="connsiteX55" fmla="*/ 11115704 w 12187779"/>
                <a:gd name="connsiteY55" fmla="*/ 743465 h 1774608"/>
                <a:gd name="connsiteX56" fmla="*/ 11079151 w 12187779"/>
                <a:gd name="connsiteY56" fmla="*/ 737930 h 1774608"/>
                <a:gd name="connsiteX57" fmla="*/ 11042082 w 12187779"/>
                <a:gd name="connsiteY57" fmla="*/ 733352 h 1774608"/>
                <a:gd name="connsiteX58" fmla="*/ 11004574 w 12187779"/>
                <a:gd name="connsiteY58" fmla="*/ 729728 h 1774608"/>
                <a:gd name="connsiteX59" fmla="*/ 10966469 w 12187779"/>
                <a:gd name="connsiteY59" fmla="*/ 727260 h 1774608"/>
                <a:gd name="connsiteX60" fmla="*/ 10927966 w 12187779"/>
                <a:gd name="connsiteY60" fmla="*/ 725985 h 1774608"/>
                <a:gd name="connsiteX61" fmla="*/ 10889024 w 12187779"/>
                <a:gd name="connsiteY61" fmla="*/ 726025 h 1774608"/>
                <a:gd name="connsiteX62" fmla="*/ 10849486 w 12187779"/>
                <a:gd name="connsiteY62" fmla="*/ 727459 h 1774608"/>
                <a:gd name="connsiteX63" fmla="*/ 10809510 w 12187779"/>
                <a:gd name="connsiteY63" fmla="*/ 730325 h 1774608"/>
                <a:gd name="connsiteX64" fmla="*/ 10769016 w 12187779"/>
                <a:gd name="connsiteY64" fmla="*/ 734745 h 1774608"/>
                <a:gd name="connsiteX65" fmla="*/ 10728164 w 12187779"/>
                <a:gd name="connsiteY65" fmla="*/ 740718 h 1774608"/>
                <a:gd name="connsiteX66" fmla="*/ 10686754 w 12187779"/>
                <a:gd name="connsiteY66" fmla="*/ 748363 h 1774608"/>
                <a:gd name="connsiteX67" fmla="*/ 10644946 w 12187779"/>
                <a:gd name="connsiteY67" fmla="*/ 757680 h 1774608"/>
                <a:gd name="connsiteX68" fmla="*/ 10602780 w 12187779"/>
                <a:gd name="connsiteY68" fmla="*/ 768630 h 1774608"/>
                <a:gd name="connsiteX69" fmla="*/ 10560056 w 12187779"/>
                <a:gd name="connsiteY69" fmla="*/ 781291 h 1774608"/>
                <a:gd name="connsiteX70" fmla="*/ 10516814 w 12187779"/>
                <a:gd name="connsiteY70" fmla="*/ 795626 h 1774608"/>
                <a:gd name="connsiteX71" fmla="*/ 10473334 w 12187779"/>
                <a:gd name="connsiteY71" fmla="*/ 811552 h 1774608"/>
                <a:gd name="connsiteX72" fmla="*/ 10429296 w 12187779"/>
                <a:gd name="connsiteY72" fmla="*/ 829072 h 1774608"/>
                <a:gd name="connsiteX73" fmla="*/ 10384900 w 12187779"/>
                <a:gd name="connsiteY73" fmla="*/ 848025 h 1774608"/>
                <a:gd name="connsiteX74" fmla="*/ 10340106 w 12187779"/>
                <a:gd name="connsiteY74" fmla="*/ 868292 h 1774608"/>
                <a:gd name="connsiteX75" fmla="*/ 10294754 w 12187779"/>
                <a:gd name="connsiteY75" fmla="*/ 889713 h 1774608"/>
                <a:gd name="connsiteX76" fmla="*/ 10249164 w 12187779"/>
                <a:gd name="connsiteY76" fmla="*/ 912130 h 1774608"/>
                <a:gd name="connsiteX77" fmla="*/ 10203056 w 12187779"/>
                <a:gd name="connsiteY77" fmla="*/ 935264 h 1774608"/>
                <a:gd name="connsiteX78" fmla="*/ 10156668 w 12187779"/>
                <a:gd name="connsiteY78" fmla="*/ 958876 h 1774608"/>
                <a:gd name="connsiteX79" fmla="*/ 10109764 w 12187779"/>
                <a:gd name="connsiteY79" fmla="*/ 982647 h 1774608"/>
                <a:gd name="connsiteX80" fmla="*/ 10062621 w 12187779"/>
                <a:gd name="connsiteY80" fmla="*/ 1006178 h 1774608"/>
                <a:gd name="connsiteX81" fmla="*/ 10015039 w 12187779"/>
                <a:gd name="connsiteY81" fmla="*/ 1029113 h 1774608"/>
                <a:gd name="connsiteX82" fmla="*/ 9967100 w 12187779"/>
                <a:gd name="connsiteY82" fmla="*/ 1050893 h 1774608"/>
                <a:gd name="connsiteX83" fmla="*/ 9918761 w 12187779"/>
                <a:gd name="connsiteY83" fmla="*/ 1071040 h 1774608"/>
                <a:gd name="connsiteX84" fmla="*/ 9869985 w 12187779"/>
                <a:gd name="connsiteY84" fmla="*/ 1091785 h 1774608"/>
                <a:gd name="connsiteX85" fmla="*/ 9820930 w 12187779"/>
                <a:gd name="connsiteY85" fmla="*/ 1116711 h 1774608"/>
                <a:gd name="connsiteX86" fmla="*/ 9771518 w 12187779"/>
                <a:gd name="connsiteY86" fmla="*/ 1145339 h 1774608"/>
                <a:gd name="connsiteX87" fmla="*/ 9721786 w 12187779"/>
                <a:gd name="connsiteY87" fmla="*/ 1176994 h 1774608"/>
                <a:gd name="connsiteX88" fmla="*/ 9671696 w 12187779"/>
                <a:gd name="connsiteY88" fmla="*/ 1211157 h 1774608"/>
                <a:gd name="connsiteX89" fmla="*/ 9621248 w 12187779"/>
                <a:gd name="connsiteY89" fmla="*/ 1247152 h 1774608"/>
                <a:gd name="connsiteX90" fmla="*/ 9570481 w 12187779"/>
                <a:gd name="connsiteY90" fmla="*/ 1284381 h 1774608"/>
                <a:gd name="connsiteX91" fmla="*/ 9519395 w 12187779"/>
                <a:gd name="connsiteY91" fmla="*/ 1322247 h 1774608"/>
                <a:gd name="connsiteX92" fmla="*/ 9467992 w 12187779"/>
                <a:gd name="connsiteY92" fmla="*/ 1360113 h 1774608"/>
                <a:gd name="connsiteX93" fmla="*/ 9416309 w 12187779"/>
                <a:gd name="connsiteY93" fmla="*/ 1397382 h 1774608"/>
                <a:gd name="connsiteX94" fmla="*/ 9364268 w 12187779"/>
                <a:gd name="connsiteY94" fmla="*/ 1433535 h 1774608"/>
                <a:gd name="connsiteX95" fmla="*/ 9311949 w 12187779"/>
                <a:gd name="connsiteY95" fmla="*/ 1467898 h 1774608"/>
                <a:gd name="connsiteX96" fmla="*/ 9259311 w 12187779"/>
                <a:gd name="connsiteY96" fmla="*/ 1499990 h 1774608"/>
                <a:gd name="connsiteX97" fmla="*/ 9206394 w 12187779"/>
                <a:gd name="connsiteY97" fmla="*/ 1529256 h 1774608"/>
                <a:gd name="connsiteX98" fmla="*/ 9153198 w 12187779"/>
                <a:gd name="connsiteY98" fmla="*/ 1555256 h 1774608"/>
                <a:gd name="connsiteX99" fmla="*/ 9099723 w 12187779"/>
                <a:gd name="connsiteY99" fmla="*/ 1577474 h 1774608"/>
                <a:gd name="connsiteX100" fmla="*/ 9045970 w 12187779"/>
                <a:gd name="connsiteY100" fmla="*/ 1595511 h 1774608"/>
                <a:gd name="connsiteX101" fmla="*/ 8991898 w 12187779"/>
                <a:gd name="connsiteY101" fmla="*/ 1609089 h 1774608"/>
                <a:gd name="connsiteX102" fmla="*/ 8937628 w 12187779"/>
                <a:gd name="connsiteY102" fmla="*/ 1617769 h 1774608"/>
                <a:gd name="connsiteX103" fmla="*/ 8883079 w 12187779"/>
                <a:gd name="connsiteY103" fmla="*/ 1621393 h 1774608"/>
                <a:gd name="connsiteX104" fmla="*/ 8828251 w 12187779"/>
                <a:gd name="connsiteY104" fmla="*/ 1619760 h 1774608"/>
                <a:gd name="connsiteX105" fmla="*/ 8773183 w 12187779"/>
                <a:gd name="connsiteY105" fmla="*/ 1612712 h 1774608"/>
                <a:gd name="connsiteX106" fmla="*/ 8717878 w 12187779"/>
                <a:gd name="connsiteY106" fmla="*/ 1600250 h 1774608"/>
                <a:gd name="connsiteX107" fmla="*/ 8662332 w 12187779"/>
                <a:gd name="connsiteY107" fmla="*/ 1582372 h 1774608"/>
                <a:gd name="connsiteX108" fmla="*/ 8606548 w 12187779"/>
                <a:gd name="connsiteY108" fmla="*/ 1559238 h 1774608"/>
                <a:gd name="connsiteX109" fmla="*/ 8550566 w 12187779"/>
                <a:gd name="connsiteY109" fmla="*/ 1531048 h 1774608"/>
                <a:gd name="connsiteX110" fmla="*/ 8494304 w 12187779"/>
                <a:gd name="connsiteY110" fmla="*/ 1498159 h 1774608"/>
                <a:gd name="connsiteX111" fmla="*/ 8437883 w 12187779"/>
                <a:gd name="connsiteY111" fmla="*/ 1460969 h 1774608"/>
                <a:gd name="connsiteX112" fmla="*/ 8381224 w 12187779"/>
                <a:gd name="connsiteY112" fmla="*/ 1419998 h 1774608"/>
                <a:gd name="connsiteX113" fmla="*/ 8324365 w 12187779"/>
                <a:gd name="connsiteY113" fmla="*/ 1375960 h 1774608"/>
                <a:gd name="connsiteX114" fmla="*/ 8267307 w 12187779"/>
                <a:gd name="connsiteY114" fmla="*/ 1329573 h 1774608"/>
                <a:gd name="connsiteX115" fmla="*/ 8210050 w 12187779"/>
                <a:gd name="connsiteY115" fmla="*/ 1281832 h 1774608"/>
                <a:gd name="connsiteX116" fmla="*/ 8152594 w 12187779"/>
                <a:gd name="connsiteY116" fmla="*/ 1233733 h 1774608"/>
                <a:gd name="connsiteX117" fmla="*/ 8094939 w 12187779"/>
                <a:gd name="connsiteY117" fmla="*/ 1186430 h 1774608"/>
                <a:gd name="connsiteX118" fmla="*/ 8037124 w 12187779"/>
                <a:gd name="connsiteY118" fmla="*/ 1141318 h 1774608"/>
                <a:gd name="connsiteX119" fmla="*/ 7979150 w 12187779"/>
                <a:gd name="connsiteY119" fmla="*/ 1096683 h 1774608"/>
                <a:gd name="connsiteX120" fmla="*/ 7920978 w 12187779"/>
                <a:gd name="connsiteY120" fmla="*/ 1043447 h 1774608"/>
                <a:gd name="connsiteX121" fmla="*/ 7862646 w 12187779"/>
                <a:gd name="connsiteY121" fmla="*/ 982288 h 1774608"/>
                <a:gd name="connsiteX122" fmla="*/ 7804194 w 12187779"/>
                <a:gd name="connsiteY122" fmla="*/ 914838 h 1774608"/>
                <a:gd name="connsiteX123" fmla="*/ 7745544 w 12187779"/>
                <a:gd name="connsiteY123" fmla="*/ 842530 h 1774608"/>
                <a:gd name="connsiteX124" fmla="*/ 7686774 w 12187779"/>
                <a:gd name="connsiteY124" fmla="*/ 766878 h 1774608"/>
                <a:gd name="connsiteX125" fmla="*/ 7627844 w 12187779"/>
                <a:gd name="connsiteY125" fmla="*/ 689234 h 1774608"/>
                <a:gd name="connsiteX126" fmla="*/ 7568756 w 12187779"/>
                <a:gd name="connsiteY126" fmla="*/ 610954 h 1774608"/>
                <a:gd name="connsiteX127" fmla="*/ 7509587 w 12187779"/>
                <a:gd name="connsiteY127" fmla="*/ 533350 h 1774608"/>
                <a:gd name="connsiteX128" fmla="*/ 7450260 w 12187779"/>
                <a:gd name="connsiteY128" fmla="*/ 457658 h 1774608"/>
                <a:gd name="connsiteX129" fmla="*/ 7390813 w 12187779"/>
                <a:gd name="connsiteY129" fmla="*/ 384912 h 1774608"/>
                <a:gd name="connsiteX130" fmla="*/ 7331286 w 12187779"/>
                <a:gd name="connsiteY130" fmla="*/ 316267 h 1774608"/>
                <a:gd name="connsiteX131" fmla="*/ 7271601 w 12187779"/>
                <a:gd name="connsiteY131" fmla="*/ 252560 h 1774608"/>
                <a:gd name="connsiteX132" fmla="*/ 7211835 w 12187779"/>
                <a:gd name="connsiteY132" fmla="*/ 194706 h 1774608"/>
                <a:gd name="connsiteX133" fmla="*/ 7151990 w 12187779"/>
                <a:gd name="connsiteY133" fmla="*/ 143461 h 1774608"/>
                <a:gd name="connsiteX134" fmla="*/ 7092025 w 12187779"/>
                <a:gd name="connsiteY134" fmla="*/ 99383 h 1774608"/>
                <a:gd name="connsiteX135" fmla="*/ 7031981 w 12187779"/>
                <a:gd name="connsiteY135" fmla="*/ 63030 h 1774608"/>
                <a:gd name="connsiteX136" fmla="*/ 6971817 w 12187779"/>
                <a:gd name="connsiteY136" fmla="*/ 34721 h 1774608"/>
                <a:gd name="connsiteX137" fmla="*/ 6911614 w 12187779"/>
                <a:gd name="connsiteY137" fmla="*/ 14772 h 1774608"/>
                <a:gd name="connsiteX138" fmla="*/ 6851331 w 12187779"/>
                <a:gd name="connsiteY138" fmla="*/ 3185 h 1774608"/>
                <a:gd name="connsiteX139" fmla="*/ 6791008 w 12187779"/>
                <a:gd name="connsiteY139" fmla="*/ 0 h 1774608"/>
                <a:gd name="connsiteX140" fmla="*/ 6730566 w 12187779"/>
                <a:gd name="connsiteY140" fmla="*/ 4977 h 1774608"/>
                <a:gd name="connsiteX141" fmla="*/ 6670123 w 12187779"/>
                <a:gd name="connsiteY141" fmla="*/ 17719 h 1774608"/>
                <a:gd name="connsiteX142" fmla="*/ 6609601 w 12187779"/>
                <a:gd name="connsiteY142" fmla="*/ 37747 h 1774608"/>
                <a:gd name="connsiteX143" fmla="*/ 6549000 w 12187779"/>
                <a:gd name="connsiteY143" fmla="*/ 64344 h 1774608"/>
                <a:gd name="connsiteX144" fmla="*/ 6488398 w 12187779"/>
                <a:gd name="connsiteY144" fmla="*/ 96716 h 1774608"/>
                <a:gd name="connsiteX145" fmla="*/ 6427796 w 12187779"/>
                <a:gd name="connsiteY145" fmla="*/ 133825 h 1774608"/>
                <a:gd name="connsiteX146" fmla="*/ 6367115 w 12187779"/>
                <a:gd name="connsiteY146" fmla="*/ 174479 h 1774608"/>
                <a:gd name="connsiteX147" fmla="*/ 6306434 w 12187779"/>
                <a:gd name="connsiteY147" fmla="*/ 217322 h 1774608"/>
                <a:gd name="connsiteX148" fmla="*/ 6245713 w 12187779"/>
                <a:gd name="connsiteY148" fmla="*/ 260842 h 1774608"/>
                <a:gd name="connsiteX149" fmla="*/ 6184952 w 12187779"/>
                <a:gd name="connsiteY149" fmla="*/ 303406 h 1774608"/>
                <a:gd name="connsiteX150" fmla="*/ 6124230 w 12187779"/>
                <a:gd name="connsiteY150" fmla="*/ 343104 h 1774608"/>
                <a:gd name="connsiteX151" fmla="*/ 6063509 w 12187779"/>
                <a:gd name="connsiteY151" fmla="*/ 387739 h 1774608"/>
                <a:gd name="connsiteX152" fmla="*/ 6002748 w 12187779"/>
                <a:gd name="connsiteY152" fmla="*/ 446429 h 1774608"/>
                <a:gd name="connsiteX153" fmla="*/ 5942027 w 12187779"/>
                <a:gd name="connsiteY153" fmla="*/ 516667 h 1774608"/>
                <a:gd name="connsiteX154" fmla="*/ 5881346 w 12187779"/>
                <a:gd name="connsiteY154" fmla="*/ 596221 h 1774608"/>
                <a:gd name="connsiteX155" fmla="*/ 5820625 w 12187779"/>
                <a:gd name="connsiteY155" fmla="*/ 682824 h 1774608"/>
                <a:gd name="connsiteX156" fmla="*/ 5759984 w 12187779"/>
                <a:gd name="connsiteY156" fmla="*/ 774403 h 1774608"/>
                <a:gd name="connsiteX157" fmla="*/ 5699342 w 12187779"/>
                <a:gd name="connsiteY157" fmla="*/ 869008 h 1774608"/>
                <a:gd name="connsiteX158" fmla="*/ 5638741 w 12187779"/>
                <a:gd name="connsiteY158" fmla="*/ 964808 h 1774608"/>
                <a:gd name="connsiteX159" fmla="*/ 5578179 w 12187779"/>
                <a:gd name="connsiteY159" fmla="*/ 1060131 h 1774608"/>
                <a:gd name="connsiteX160" fmla="*/ 5517657 w 12187779"/>
                <a:gd name="connsiteY160" fmla="*/ 1153422 h 1774608"/>
                <a:gd name="connsiteX161" fmla="*/ 5457174 w 12187779"/>
                <a:gd name="connsiteY161" fmla="*/ 1243369 h 1774608"/>
                <a:gd name="connsiteX162" fmla="*/ 5396772 w 12187779"/>
                <a:gd name="connsiteY162" fmla="*/ 1328737 h 1774608"/>
                <a:gd name="connsiteX163" fmla="*/ 5336409 w 12187779"/>
                <a:gd name="connsiteY163" fmla="*/ 1408490 h 1774608"/>
                <a:gd name="connsiteX164" fmla="*/ 5276126 w 12187779"/>
                <a:gd name="connsiteY164" fmla="*/ 1481714 h 1774608"/>
                <a:gd name="connsiteX165" fmla="*/ 5215923 w 12187779"/>
                <a:gd name="connsiteY165" fmla="*/ 1547651 h 1774608"/>
                <a:gd name="connsiteX166" fmla="*/ 5155799 w 12187779"/>
                <a:gd name="connsiteY166" fmla="*/ 1605744 h 1774608"/>
                <a:gd name="connsiteX167" fmla="*/ 5095755 w 12187779"/>
                <a:gd name="connsiteY167" fmla="*/ 1655516 h 1774608"/>
                <a:gd name="connsiteX168" fmla="*/ 5035790 w 12187779"/>
                <a:gd name="connsiteY168" fmla="*/ 1696727 h 1774608"/>
                <a:gd name="connsiteX169" fmla="*/ 4975905 w 12187779"/>
                <a:gd name="connsiteY169" fmla="*/ 1729177 h 1774608"/>
                <a:gd name="connsiteX170" fmla="*/ 4916140 w 12187779"/>
                <a:gd name="connsiteY170" fmla="*/ 1752908 h 1774608"/>
                <a:gd name="connsiteX171" fmla="*/ 4856493 w 12187779"/>
                <a:gd name="connsiteY171" fmla="*/ 1767959 h 1774608"/>
                <a:gd name="connsiteX172" fmla="*/ 4796927 w 12187779"/>
                <a:gd name="connsiteY172" fmla="*/ 1774609 h 1774608"/>
                <a:gd name="connsiteX173" fmla="*/ 4737480 w 12187779"/>
                <a:gd name="connsiteY173" fmla="*/ 1773175 h 1774608"/>
                <a:gd name="connsiteX174" fmla="*/ 4678193 w 12187779"/>
                <a:gd name="connsiteY174" fmla="*/ 1764177 h 1774608"/>
                <a:gd name="connsiteX175" fmla="*/ 4618985 w 12187779"/>
                <a:gd name="connsiteY175" fmla="*/ 1748130 h 1774608"/>
                <a:gd name="connsiteX176" fmla="*/ 4559936 w 12187779"/>
                <a:gd name="connsiteY176" fmla="*/ 1725713 h 1774608"/>
                <a:gd name="connsiteX177" fmla="*/ 4501007 w 12187779"/>
                <a:gd name="connsiteY177" fmla="*/ 1697762 h 1774608"/>
                <a:gd name="connsiteX178" fmla="*/ 4442236 w 12187779"/>
                <a:gd name="connsiteY178" fmla="*/ 1664992 h 1774608"/>
                <a:gd name="connsiteX179" fmla="*/ 4383586 w 12187779"/>
                <a:gd name="connsiteY179" fmla="*/ 1628400 h 1774608"/>
                <a:gd name="connsiteX180" fmla="*/ 4325094 w 12187779"/>
                <a:gd name="connsiteY180" fmla="*/ 1589021 h 1774608"/>
                <a:gd name="connsiteX181" fmla="*/ 4266762 w 12187779"/>
                <a:gd name="connsiteY181" fmla="*/ 1547850 h 1774608"/>
                <a:gd name="connsiteX182" fmla="*/ 4208629 w 12187779"/>
                <a:gd name="connsiteY182" fmla="*/ 1506321 h 1774608"/>
                <a:gd name="connsiteX183" fmla="*/ 4150616 w 12187779"/>
                <a:gd name="connsiteY183" fmla="*/ 1469769 h 1774608"/>
                <a:gd name="connsiteX184" fmla="*/ 4092801 w 12187779"/>
                <a:gd name="connsiteY184" fmla="*/ 1439428 h 1774608"/>
                <a:gd name="connsiteX185" fmla="*/ 4035186 w 12187779"/>
                <a:gd name="connsiteY185" fmla="*/ 1414622 h 1774608"/>
                <a:gd name="connsiteX186" fmla="*/ 3977730 w 12187779"/>
                <a:gd name="connsiteY186" fmla="*/ 1394793 h 1774608"/>
                <a:gd name="connsiteX187" fmla="*/ 3920473 w 12187779"/>
                <a:gd name="connsiteY187" fmla="*/ 1379464 h 1774608"/>
                <a:gd name="connsiteX188" fmla="*/ 3863375 w 12187779"/>
                <a:gd name="connsiteY188" fmla="*/ 1368036 h 1774608"/>
                <a:gd name="connsiteX189" fmla="*/ 3806516 w 12187779"/>
                <a:gd name="connsiteY189" fmla="*/ 1360073 h 1774608"/>
                <a:gd name="connsiteX190" fmla="*/ 3749856 w 12187779"/>
                <a:gd name="connsiteY190" fmla="*/ 1355056 h 1774608"/>
                <a:gd name="connsiteX191" fmla="*/ 3693435 w 12187779"/>
                <a:gd name="connsiteY191" fmla="*/ 1352547 h 1774608"/>
                <a:gd name="connsiteX192" fmla="*/ 3637214 w 12187779"/>
                <a:gd name="connsiteY192" fmla="*/ 1352109 h 1774608"/>
                <a:gd name="connsiteX193" fmla="*/ 3581191 w 12187779"/>
                <a:gd name="connsiteY193" fmla="*/ 1353384 h 1774608"/>
                <a:gd name="connsiteX194" fmla="*/ 3525407 w 12187779"/>
                <a:gd name="connsiteY194" fmla="*/ 1355892 h 1774608"/>
                <a:gd name="connsiteX195" fmla="*/ 3469863 w 12187779"/>
                <a:gd name="connsiteY195" fmla="*/ 1359316 h 1774608"/>
                <a:gd name="connsiteX196" fmla="*/ 3414556 w 12187779"/>
                <a:gd name="connsiteY196" fmla="*/ 1363338 h 1774608"/>
                <a:gd name="connsiteX197" fmla="*/ 3359489 w 12187779"/>
                <a:gd name="connsiteY197" fmla="*/ 1367598 h 1774608"/>
                <a:gd name="connsiteX198" fmla="*/ 3304701 w 12187779"/>
                <a:gd name="connsiteY198" fmla="*/ 1371859 h 1774608"/>
                <a:gd name="connsiteX199" fmla="*/ 3250112 w 12187779"/>
                <a:gd name="connsiteY199" fmla="*/ 1375721 h 1774608"/>
                <a:gd name="connsiteX200" fmla="*/ 3195841 w 12187779"/>
                <a:gd name="connsiteY200" fmla="*/ 1379066 h 1774608"/>
                <a:gd name="connsiteX201" fmla="*/ 3141809 w 12187779"/>
                <a:gd name="connsiteY201" fmla="*/ 1381534 h 1774608"/>
                <a:gd name="connsiteX202" fmla="*/ 3088056 w 12187779"/>
                <a:gd name="connsiteY202" fmla="*/ 1382968 h 1774608"/>
                <a:gd name="connsiteX203" fmla="*/ 3034542 w 12187779"/>
                <a:gd name="connsiteY203" fmla="*/ 1383167 h 1774608"/>
                <a:gd name="connsiteX204" fmla="*/ 2981346 w 12187779"/>
                <a:gd name="connsiteY204" fmla="*/ 1381933 h 1774608"/>
                <a:gd name="connsiteX205" fmla="*/ 2928429 w 12187779"/>
                <a:gd name="connsiteY205" fmla="*/ 1379066 h 1774608"/>
                <a:gd name="connsiteX206" fmla="*/ 2875791 w 12187779"/>
                <a:gd name="connsiteY206" fmla="*/ 1374447 h 1774608"/>
                <a:gd name="connsiteX207" fmla="*/ 2823471 w 12187779"/>
                <a:gd name="connsiteY207" fmla="*/ 1367917 h 1774608"/>
                <a:gd name="connsiteX208" fmla="*/ 2771470 w 12187779"/>
                <a:gd name="connsiteY208" fmla="*/ 1359396 h 1774608"/>
                <a:gd name="connsiteX209" fmla="*/ 2719748 w 12187779"/>
                <a:gd name="connsiteY209" fmla="*/ 1348725 h 1774608"/>
                <a:gd name="connsiteX210" fmla="*/ 2668344 w 12187779"/>
                <a:gd name="connsiteY210" fmla="*/ 1335864 h 1774608"/>
                <a:gd name="connsiteX211" fmla="*/ 2617259 w 12187779"/>
                <a:gd name="connsiteY211" fmla="*/ 1320694 h 1774608"/>
                <a:gd name="connsiteX212" fmla="*/ 2566492 w 12187779"/>
                <a:gd name="connsiteY212" fmla="*/ 1303214 h 1774608"/>
                <a:gd name="connsiteX213" fmla="*/ 2516083 w 12187779"/>
                <a:gd name="connsiteY213" fmla="*/ 1283305 h 1774608"/>
                <a:gd name="connsiteX214" fmla="*/ 2465954 w 12187779"/>
                <a:gd name="connsiteY214" fmla="*/ 1260928 h 1774608"/>
                <a:gd name="connsiteX215" fmla="*/ 2416222 w 12187779"/>
                <a:gd name="connsiteY215" fmla="*/ 1236122 h 1774608"/>
                <a:gd name="connsiteX216" fmla="*/ 2366809 w 12187779"/>
                <a:gd name="connsiteY216" fmla="*/ 1208808 h 1774608"/>
                <a:gd name="connsiteX217" fmla="*/ 2317754 w 12187779"/>
                <a:gd name="connsiteY217" fmla="*/ 1179024 h 1774608"/>
                <a:gd name="connsiteX218" fmla="*/ 2269058 w 12187779"/>
                <a:gd name="connsiteY218" fmla="*/ 1147569 h 1774608"/>
                <a:gd name="connsiteX219" fmla="*/ 2220720 w 12187779"/>
                <a:gd name="connsiteY219" fmla="*/ 1115237 h 1774608"/>
                <a:gd name="connsiteX220" fmla="*/ 2172740 w 12187779"/>
                <a:gd name="connsiteY220" fmla="*/ 1082428 h 1774608"/>
                <a:gd name="connsiteX221" fmla="*/ 2125159 w 12187779"/>
                <a:gd name="connsiteY221" fmla="*/ 1049539 h 1774608"/>
                <a:gd name="connsiteX222" fmla="*/ 2077936 w 12187779"/>
                <a:gd name="connsiteY222" fmla="*/ 1016929 h 1774608"/>
                <a:gd name="connsiteX223" fmla="*/ 2031111 w 12187779"/>
                <a:gd name="connsiteY223" fmla="*/ 984916 h 1774608"/>
                <a:gd name="connsiteX224" fmla="*/ 1984644 w 12187779"/>
                <a:gd name="connsiteY224" fmla="*/ 953779 h 1774608"/>
                <a:gd name="connsiteX225" fmla="*/ 1938616 w 12187779"/>
                <a:gd name="connsiteY225" fmla="*/ 923677 h 1774608"/>
                <a:gd name="connsiteX226" fmla="*/ 1892945 w 12187779"/>
                <a:gd name="connsiteY226" fmla="*/ 894890 h 1774608"/>
                <a:gd name="connsiteX227" fmla="*/ 1847713 w 12187779"/>
                <a:gd name="connsiteY227" fmla="*/ 867495 h 1774608"/>
                <a:gd name="connsiteX228" fmla="*/ 1802879 w 12187779"/>
                <a:gd name="connsiteY228" fmla="*/ 841654 h 1774608"/>
                <a:gd name="connsiteX229" fmla="*/ 1758443 w 12187779"/>
                <a:gd name="connsiteY229" fmla="*/ 817445 h 1774608"/>
                <a:gd name="connsiteX230" fmla="*/ 1714445 w 12187779"/>
                <a:gd name="connsiteY230" fmla="*/ 794988 h 1774608"/>
                <a:gd name="connsiteX231" fmla="*/ 1670885 w 12187779"/>
                <a:gd name="connsiteY231" fmla="*/ 774244 h 1774608"/>
                <a:gd name="connsiteX232" fmla="*/ 1627724 w 12187779"/>
                <a:gd name="connsiteY232" fmla="*/ 755291 h 1774608"/>
                <a:gd name="connsiteX233" fmla="*/ 1585000 w 12187779"/>
                <a:gd name="connsiteY233" fmla="*/ 738130 h 1774608"/>
                <a:gd name="connsiteX234" fmla="*/ 1542754 w 12187779"/>
                <a:gd name="connsiteY234" fmla="*/ 722720 h 1774608"/>
                <a:gd name="connsiteX235" fmla="*/ 1500946 w 12187779"/>
                <a:gd name="connsiteY235" fmla="*/ 709063 h 1774608"/>
                <a:gd name="connsiteX236" fmla="*/ 1459576 w 12187779"/>
                <a:gd name="connsiteY236" fmla="*/ 697118 h 1774608"/>
                <a:gd name="connsiteX237" fmla="*/ 1418684 w 12187779"/>
                <a:gd name="connsiteY237" fmla="*/ 686805 h 1774608"/>
                <a:gd name="connsiteX238" fmla="*/ 1378230 w 12187779"/>
                <a:gd name="connsiteY238" fmla="*/ 678046 h 1774608"/>
                <a:gd name="connsiteX239" fmla="*/ 1338253 w 12187779"/>
                <a:gd name="connsiteY239" fmla="*/ 670839 h 1774608"/>
                <a:gd name="connsiteX240" fmla="*/ 1298755 w 12187779"/>
                <a:gd name="connsiteY240" fmla="*/ 665025 h 1774608"/>
                <a:gd name="connsiteX241" fmla="*/ 1259734 w 12187779"/>
                <a:gd name="connsiteY241" fmla="*/ 660566 h 1774608"/>
                <a:gd name="connsiteX242" fmla="*/ 1221231 w 12187779"/>
                <a:gd name="connsiteY242" fmla="*/ 657341 h 1774608"/>
                <a:gd name="connsiteX243" fmla="*/ 1183205 w 12187779"/>
                <a:gd name="connsiteY243" fmla="*/ 655270 h 1774608"/>
                <a:gd name="connsiteX244" fmla="*/ 1145618 w 12187779"/>
                <a:gd name="connsiteY244" fmla="*/ 654235 h 1774608"/>
                <a:gd name="connsiteX245" fmla="*/ 1108588 w 12187779"/>
                <a:gd name="connsiteY245" fmla="*/ 654155 h 1774608"/>
                <a:gd name="connsiteX246" fmla="*/ 1072076 w 12187779"/>
                <a:gd name="connsiteY246" fmla="*/ 654952 h 1774608"/>
                <a:gd name="connsiteX247" fmla="*/ 1036041 w 12187779"/>
                <a:gd name="connsiteY247" fmla="*/ 656505 h 1774608"/>
                <a:gd name="connsiteX248" fmla="*/ 1000524 w 12187779"/>
                <a:gd name="connsiteY248" fmla="*/ 658694 h 1774608"/>
                <a:gd name="connsiteX249" fmla="*/ 965525 w 12187779"/>
                <a:gd name="connsiteY249" fmla="*/ 661442 h 1774608"/>
                <a:gd name="connsiteX250" fmla="*/ 931083 w 12187779"/>
                <a:gd name="connsiteY250" fmla="*/ 664667 h 1774608"/>
                <a:gd name="connsiteX251" fmla="*/ 897159 w 12187779"/>
                <a:gd name="connsiteY251" fmla="*/ 668290 h 1774608"/>
                <a:gd name="connsiteX252" fmla="*/ 863793 w 12187779"/>
                <a:gd name="connsiteY252" fmla="*/ 672153 h 1774608"/>
                <a:gd name="connsiteX253" fmla="*/ 830943 w 12187779"/>
                <a:gd name="connsiteY253" fmla="*/ 676294 h 1774608"/>
                <a:gd name="connsiteX254" fmla="*/ 798652 w 12187779"/>
                <a:gd name="connsiteY254" fmla="*/ 680514 h 1774608"/>
                <a:gd name="connsiteX255" fmla="*/ 766917 w 12187779"/>
                <a:gd name="connsiteY255" fmla="*/ 684775 h 1774608"/>
                <a:gd name="connsiteX256" fmla="*/ 735741 w 12187779"/>
                <a:gd name="connsiteY256" fmla="*/ 689075 h 1774608"/>
                <a:gd name="connsiteX257" fmla="*/ 705121 w 12187779"/>
                <a:gd name="connsiteY257" fmla="*/ 693256 h 1774608"/>
                <a:gd name="connsiteX258" fmla="*/ 675099 w 12187779"/>
                <a:gd name="connsiteY258" fmla="*/ 697317 h 1774608"/>
                <a:gd name="connsiteX259" fmla="*/ 645635 w 12187779"/>
                <a:gd name="connsiteY259" fmla="*/ 701179 h 1774608"/>
                <a:gd name="connsiteX260" fmla="*/ 616767 w 12187779"/>
                <a:gd name="connsiteY260" fmla="*/ 704803 h 1774608"/>
                <a:gd name="connsiteX261" fmla="*/ 588497 w 12187779"/>
                <a:gd name="connsiteY261" fmla="*/ 708147 h 1774608"/>
                <a:gd name="connsiteX262" fmla="*/ 560784 w 12187779"/>
                <a:gd name="connsiteY262" fmla="*/ 711213 h 1774608"/>
                <a:gd name="connsiteX263" fmla="*/ 533669 w 12187779"/>
                <a:gd name="connsiteY263" fmla="*/ 713881 h 1774608"/>
                <a:gd name="connsiteX264" fmla="*/ 507190 w 12187779"/>
                <a:gd name="connsiteY264" fmla="*/ 716190 h 1774608"/>
                <a:gd name="connsiteX265" fmla="*/ 481309 w 12187779"/>
                <a:gd name="connsiteY265" fmla="*/ 718141 h 1774608"/>
                <a:gd name="connsiteX266" fmla="*/ 456025 w 12187779"/>
                <a:gd name="connsiteY266" fmla="*/ 719654 h 1774608"/>
                <a:gd name="connsiteX267" fmla="*/ 431379 w 12187779"/>
                <a:gd name="connsiteY267" fmla="*/ 720730 h 1774608"/>
                <a:gd name="connsiteX268" fmla="*/ 407329 w 12187779"/>
                <a:gd name="connsiteY268" fmla="*/ 721367 h 1774608"/>
                <a:gd name="connsiteX269" fmla="*/ 383956 w 12187779"/>
                <a:gd name="connsiteY269" fmla="*/ 721486 h 1774608"/>
                <a:gd name="connsiteX270" fmla="*/ 361181 w 12187779"/>
                <a:gd name="connsiteY270" fmla="*/ 721207 h 1774608"/>
                <a:gd name="connsiteX271" fmla="*/ 339043 w 12187779"/>
                <a:gd name="connsiteY271" fmla="*/ 720610 h 1774608"/>
                <a:gd name="connsiteX272" fmla="*/ 317581 w 12187779"/>
                <a:gd name="connsiteY272" fmla="*/ 719694 h 1774608"/>
                <a:gd name="connsiteX273" fmla="*/ 296757 w 12187779"/>
                <a:gd name="connsiteY273" fmla="*/ 718540 h 1774608"/>
                <a:gd name="connsiteX274" fmla="*/ 276570 w 12187779"/>
                <a:gd name="connsiteY274" fmla="*/ 717146 h 1774608"/>
                <a:gd name="connsiteX275" fmla="*/ 257099 w 12187779"/>
                <a:gd name="connsiteY275" fmla="*/ 715593 h 1774608"/>
                <a:gd name="connsiteX276" fmla="*/ 238226 w 12187779"/>
                <a:gd name="connsiteY276" fmla="*/ 713921 h 1774608"/>
                <a:gd name="connsiteX277" fmla="*/ 220069 w 12187779"/>
                <a:gd name="connsiteY277" fmla="*/ 712129 h 1774608"/>
                <a:gd name="connsiteX278" fmla="*/ 202589 w 12187779"/>
                <a:gd name="connsiteY278" fmla="*/ 710297 h 1774608"/>
                <a:gd name="connsiteX279" fmla="*/ 185787 w 12187779"/>
                <a:gd name="connsiteY279" fmla="*/ 708386 h 1774608"/>
                <a:gd name="connsiteX280" fmla="*/ 169701 w 12187779"/>
                <a:gd name="connsiteY280" fmla="*/ 706475 h 1774608"/>
                <a:gd name="connsiteX281" fmla="*/ 154251 w 12187779"/>
                <a:gd name="connsiteY281" fmla="*/ 704524 h 1774608"/>
                <a:gd name="connsiteX282" fmla="*/ 139519 w 12187779"/>
                <a:gd name="connsiteY282" fmla="*/ 702613 h 1774608"/>
                <a:gd name="connsiteX283" fmla="*/ 125543 w 12187779"/>
                <a:gd name="connsiteY283" fmla="*/ 700741 h 1774608"/>
                <a:gd name="connsiteX284" fmla="*/ 112205 w 12187779"/>
                <a:gd name="connsiteY284" fmla="*/ 698870 h 1774608"/>
                <a:gd name="connsiteX285" fmla="*/ 99622 w 12187779"/>
                <a:gd name="connsiteY285" fmla="*/ 697078 h 1774608"/>
                <a:gd name="connsiteX286" fmla="*/ 87757 w 12187779"/>
                <a:gd name="connsiteY286" fmla="*/ 695366 h 1774608"/>
                <a:gd name="connsiteX287" fmla="*/ 76608 w 12187779"/>
                <a:gd name="connsiteY287" fmla="*/ 693694 h 1774608"/>
                <a:gd name="connsiteX288" fmla="*/ 66216 w 12187779"/>
                <a:gd name="connsiteY288" fmla="*/ 692141 h 1774608"/>
                <a:gd name="connsiteX289" fmla="*/ 56540 w 12187779"/>
                <a:gd name="connsiteY289" fmla="*/ 690668 h 1774608"/>
                <a:gd name="connsiteX290" fmla="*/ 47621 w 12187779"/>
                <a:gd name="connsiteY290" fmla="*/ 689274 h 1774608"/>
                <a:gd name="connsiteX291" fmla="*/ 39459 w 12187779"/>
                <a:gd name="connsiteY291" fmla="*/ 688000 h 1774608"/>
                <a:gd name="connsiteX292" fmla="*/ 32013 w 12187779"/>
                <a:gd name="connsiteY292" fmla="*/ 686845 h 1774608"/>
                <a:gd name="connsiteX293" fmla="*/ 25364 w 12187779"/>
                <a:gd name="connsiteY293" fmla="*/ 685810 h 1774608"/>
                <a:gd name="connsiteX294" fmla="*/ 19431 w 12187779"/>
                <a:gd name="connsiteY294" fmla="*/ 684854 h 1774608"/>
                <a:gd name="connsiteX295" fmla="*/ 14334 w 12187779"/>
                <a:gd name="connsiteY295" fmla="*/ 684018 h 1774608"/>
                <a:gd name="connsiteX296" fmla="*/ 9954 w 12187779"/>
                <a:gd name="connsiteY296" fmla="*/ 683341 h 1774608"/>
                <a:gd name="connsiteX297" fmla="*/ 6371 w 12187779"/>
                <a:gd name="connsiteY297" fmla="*/ 682744 h 1774608"/>
                <a:gd name="connsiteX298" fmla="*/ 3584 w 12187779"/>
                <a:gd name="connsiteY298" fmla="*/ 682306 h 1774608"/>
                <a:gd name="connsiteX299" fmla="*/ 1593 w 12187779"/>
                <a:gd name="connsiteY299" fmla="*/ 681987 h 1774608"/>
                <a:gd name="connsiteX300" fmla="*/ 398 w 12187779"/>
                <a:gd name="connsiteY300" fmla="*/ 681788 h 1774608"/>
                <a:gd name="connsiteX301" fmla="*/ 0 w 12187779"/>
                <a:gd name="connsiteY301" fmla="*/ 681709 h 177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774608">
                  <a:moveTo>
                    <a:pt x="12187780" y="978107"/>
                  </a:moveTo>
                  <a:lnTo>
                    <a:pt x="12187381" y="978067"/>
                  </a:lnTo>
                  <a:lnTo>
                    <a:pt x="12186226" y="977988"/>
                  </a:lnTo>
                  <a:lnTo>
                    <a:pt x="12184116" y="977829"/>
                  </a:lnTo>
                  <a:lnTo>
                    <a:pt x="12181369" y="977630"/>
                  </a:lnTo>
                  <a:lnTo>
                    <a:pt x="12177825" y="977351"/>
                  </a:lnTo>
                  <a:lnTo>
                    <a:pt x="12173365" y="976992"/>
                  </a:lnTo>
                  <a:lnTo>
                    <a:pt x="12168269" y="976594"/>
                  </a:lnTo>
                  <a:lnTo>
                    <a:pt x="12162376" y="976077"/>
                  </a:lnTo>
                  <a:lnTo>
                    <a:pt x="12155687" y="975519"/>
                  </a:lnTo>
                  <a:lnTo>
                    <a:pt x="12148360" y="974882"/>
                  </a:lnTo>
                  <a:lnTo>
                    <a:pt x="12140079" y="974126"/>
                  </a:lnTo>
                  <a:lnTo>
                    <a:pt x="12131200" y="973289"/>
                  </a:lnTo>
                  <a:lnTo>
                    <a:pt x="12121484" y="972334"/>
                  </a:lnTo>
                  <a:lnTo>
                    <a:pt x="12111132" y="971299"/>
                  </a:lnTo>
                  <a:lnTo>
                    <a:pt x="12100023" y="970104"/>
                  </a:lnTo>
                  <a:lnTo>
                    <a:pt x="12088077" y="968830"/>
                  </a:lnTo>
                  <a:lnTo>
                    <a:pt x="12075496" y="967357"/>
                  </a:lnTo>
                  <a:lnTo>
                    <a:pt x="12062276" y="965804"/>
                  </a:lnTo>
                  <a:lnTo>
                    <a:pt x="12048260" y="964052"/>
                  </a:lnTo>
                  <a:lnTo>
                    <a:pt x="12033448" y="962141"/>
                  </a:lnTo>
                  <a:lnTo>
                    <a:pt x="12018119" y="960110"/>
                  </a:lnTo>
                  <a:lnTo>
                    <a:pt x="12001992" y="957840"/>
                  </a:lnTo>
                  <a:lnTo>
                    <a:pt x="11985110" y="955412"/>
                  </a:lnTo>
                  <a:lnTo>
                    <a:pt x="11967671" y="952823"/>
                  </a:lnTo>
                  <a:lnTo>
                    <a:pt x="11949474" y="949957"/>
                  </a:lnTo>
                  <a:lnTo>
                    <a:pt x="11930601" y="946931"/>
                  </a:lnTo>
                  <a:lnTo>
                    <a:pt x="11911210" y="943705"/>
                  </a:lnTo>
                  <a:lnTo>
                    <a:pt x="11891023" y="940241"/>
                  </a:lnTo>
                  <a:lnTo>
                    <a:pt x="11870198" y="936538"/>
                  </a:lnTo>
                  <a:lnTo>
                    <a:pt x="11848736" y="932636"/>
                  </a:lnTo>
                  <a:lnTo>
                    <a:pt x="11826599" y="928495"/>
                  </a:lnTo>
                  <a:lnTo>
                    <a:pt x="11803783" y="924155"/>
                  </a:lnTo>
                  <a:lnTo>
                    <a:pt x="11780450" y="919337"/>
                  </a:lnTo>
                  <a:lnTo>
                    <a:pt x="11756361" y="914042"/>
                  </a:lnTo>
                  <a:lnTo>
                    <a:pt x="11731714" y="908268"/>
                  </a:lnTo>
                  <a:lnTo>
                    <a:pt x="11706430" y="901937"/>
                  </a:lnTo>
                  <a:lnTo>
                    <a:pt x="11680509" y="895168"/>
                  </a:lnTo>
                  <a:lnTo>
                    <a:pt x="11654031" y="887922"/>
                  </a:lnTo>
                  <a:lnTo>
                    <a:pt x="11626915" y="880277"/>
                  </a:lnTo>
                  <a:lnTo>
                    <a:pt x="11599283" y="872234"/>
                  </a:lnTo>
                  <a:lnTo>
                    <a:pt x="11570972" y="863832"/>
                  </a:lnTo>
                  <a:lnTo>
                    <a:pt x="11542145" y="855112"/>
                  </a:lnTo>
                  <a:lnTo>
                    <a:pt x="11512680" y="846153"/>
                  </a:lnTo>
                  <a:lnTo>
                    <a:pt x="11482658" y="836956"/>
                  </a:lnTo>
                  <a:lnTo>
                    <a:pt x="11451999" y="827638"/>
                  </a:lnTo>
                  <a:lnTo>
                    <a:pt x="11420822" y="818242"/>
                  </a:lnTo>
                  <a:lnTo>
                    <a:pt x="11389128" y="808845"/>
                  </a:lnTo>
                  <a:lnTo>
                    <a:pt x="11356757" y="799488"/>
                  </a:lnTo>
                  <a:lnTo>
                    <a:pt x="11324026" y="790330"/>
                  </a:lnTo>
                  <a:lnTo>
                    <a:pt x="11290580" y="781371"/>
                  </a:lnTo>
                  <a:lnTo>
                    <a:pt x="11256656" y="772770"/>
                  </a:lnTo>
                  <a:lnTo>
                    <a:pt x="11222215" y="764568"/>
                  </a:lnTo>
                  <a:lnTo>
                    <a:pt x="11187215" y="756883"/>
                  </a:lnTo>
                  <a:lnTo>
                    <a:pt x="11151739" y="749836"/>
                  </a:lnTo>
                  <a:lnTo>
                    <a:pt x="11115704" y="743465"/>
                  </a:lnTo>
                  <a:lnTo>
                    <a:pt x="11079151" y="737930"/>
                  </a:lnTo>
                  <a:lnTo>
                    <a:pt x="11042082" y="733352"/>
                  </a:lnTo>
                  <a:lnTo>
                    <a:pt x="11004574" y="729728"/>
                  </a:lnTo>
                  <a:lnTo>
                    <a:pt x="10966469" y="727260"/>
                  </a:lnTo>
                  <a:lnTo>
                    <a:pt x="10927966" y="725985"/>
                  </a:lnTo>
                  <a:lnTo>
                    <a:pt x="10889024" y="726025"/>
                  </a:lnTo>
                  <a:lnTo>
                    <a:pt x="10849486" y="727459"/>
                  </a:lnTo>
                  <a:lnTo>
                    <a:pt x="10809510" y="730325"/>
                  </a:lnTo>
                  <a:lnTo>
                    <a:pt x="10769016" y="734745"/>
                  </a:lnTo>
                  <a:lnTo>
                    <a:pt x="10728164" y="740718"/>
                  </a:lnTo>
                  <a:lnTo>
                    <a:pt x="10686754" y="748363"/>
                  </a:lnTo>
                  <a:lnTo>
                    <a:pt x="10644946" y="757680"/>
                  </a:lnTo>
                  <a:lnTo>
                    <a:pt x="10602780" y="768630"/>
                  </a:lnTo>
                  <a:lnTo>
                    <a:pt x="10560056" y="781291"/>
                  </a:lnTo>
                  <a:lnTo>
                    <a:pt x="10516814" y="795626"/>
                  </a:lnTo>
                  <a:lnTo>
                    <a:pt x="10473334" y="811552"/>
                  </a:lnTo>
                  <a:lnTo>
                    <a:pt x="10429296" y="829072"/>
                  </a:lnTo>
                  <a:lnTo>
                    <a:pt x="10384900" y="848025"/>
                  </a:lnTo>
                  <a:lnTo>
                    <a:pt x="10340106" y="868292"/>
                  </a:lnTo>
                  <a:lnTo>
                    <a:pt x="10294754" y="889713"/>
                  </a:lnTo>
                  <a:lnTo>
                    <a:pt x="10249164" y="912130"/>
                  </a:lnTo>
                  <a:lnTo>
                    <a:pt x="10203056" y="935264"/>
                  </a:lnTo>
                  <a:lnTo>
                    <a:pt x="10156668" y="958876"/>
                  </a:lnTo>
                  <a:lnTo>
                    <a:pt x="10109764" y="982647"/>
                  </a:lnTo>
                  <a:lnTo>
                    <a:pt x="10062621" y="1006178"/>
                  </a:lnTo>
                  <a:lnTo>
                    <a:pt x="10015039" y="1029113"/>
                  </a:lnTo>
                  <a:lnTo>
                    <a:pt x="9967100" y="1050893"/>
                  </a:lnTo>
                  <a:lnTo>
                    <a:pt x="9918761" y="1071040"/>
                  </a:lnTo>
                  <a:lnTo>
                    <a:pt x="9869985" y="1091785"/>
                  </a:lnTo>
                  <a:lnTo>
                    <a:pt x="9820930" y="1116711"/>
                  </a:lnTo>
                  <a:lnTo>
                    <a:pt x="9771518" y="1145339"/>
                  </a:lnTo>
                  <a:lnTo>
                    <a:pt x="9721786" y="1176994"/>
                  </a:lnTo>
                  <a:lnTo>
                    <a:pt x="9671696" y="1211157"/>
                  </a:lnTo>
                  <a:lnTo>
                    <a:pt x="9621248" y="1247152"/>
                  </a:lnTo>
                  <a:lnTo>
                    <a:pt x="9570481" y="1284381"/>
                  </a:lnTo>
                  <a:lnTo>
                    <a:pt x="9519395" y="1322247"/>
                  </a:lnTo>
                  <a:lnTo>
                    <a:pt x="9467992" y="1360113"/>
                  </a:lnTo>
                  <a:lnTo>
                    <a:pt x="9416309" y="1397382"/>
                  </a:lnTo>
                  <a:lnTo>
                    <a:pt x="9364268" y="1433535"/>
                  </a:lnTo>
                  <a:lnTo>
                    <a:pt x="9311949" y="1467898"/>
                  </a:lnTo>
                  <a:lnTo>
                    <a:pt x="9259311" y="1499990"/>
                  </a:lnTo>
                  <a:lnTo>
                    <a:pt x="9206394" y="1529256"/>
                  </a:lnTo>
                  <a:lnTo>
                    <a:pt x="9153198" y="1555256"/>
                  </a:lnTo>
                  <a:lnTo>
                    <a:pt x="9099723" y="1577474"/>
                  </a:lnTo>
                  <a:lnTo>
                    <a:pt x="9045970" y="1595511"/>
                  </a:lnTo>
                  <a:lnTo>
                    <a:pt x="8991898" y="1609089"/>
                  </a:lnTo>
                  <a:lnTo>
                    <a:pt x="8937628" y="1617769"/>
                  </a:lnTo>
                  <a:lnTo>
                    <a:pt x="8883079" y="1621393"/>
                  </a:lnTo>
                  <a:lnTo>
                    <a:pt x="8828251" y="1619760"/>
                  </a:lnTo>
                  <a:lnTo>
                    <a:pt x="8773183" y="1612712"/>
                  </a:lnTo>
                  <a:lnTo>
                    <a:pt x="8717878" y="1600250"/>
                  </a:lnTo>
                  <a:lnTo>
                    <a:pt x="8662332" y="1582372"/>
                  </a:lnTo>
                  <a:lnTo>
                    <a:pt x="8606548" y="1559238"/>
                  </a:lnTo>
                  <a:lnTo>
                    <a:pt x="8550566" y="1531048"/>
                  </a:lnTo>
                  <a:lnTo>
                    <a:pt x="8494304" y="1498159"/>
                  </a:lnTo>
                  <a:lnTo>
                    <a:pt x="8437883" y="1460969"/>
                  </a:lnTo>
                  <a:lnTo>
                    <a:pt x="8381224" y="1419998"/>
                  </a:lnTo>
                  <a:lnTo>
                    <a:pt x="8324365" y="1375960"/>
                  </a:lnTo>
                  <a:lnTo>
                    <a:pt x="8267307" y="1329573"/>
                  </a:lnTo>
                  <a:lnTo>
                    <a:pt x="8210050" y="1281832"/>
                  </a:lnTo>
                  <a:lnTo>
                    <a:pt x="8152594" y="1233733"/>
                  </a:lnTo>
                  <a:lnTo>
                    <a:pt x="8094939" y="1186430"/>
                  </a:lnTo>
                  <a:lnTo>
                    <a:pt x="8037124" y="1141318"/>
                  </a:lnTo>
                  <a:lnTo>
                    <a:pt x="7979150" y="1096683"/>
                  </a:lnTo>
                  <a:lnTo>
                    <a:pt x="7920978" y="1043447"/>
                  </a:lnTo>
                  <a:lnTo>
                    <a:pt x="7862646" y="982288"/>
                  </a:lnTo>
                  <a:lnTo>
                    <a:pt x="7804194" y="914838"/>
                  </a:lnTo>
                  <a:lnTo>
                    <a:pt x="7745544" y="842530"/>
                  </a:lnTo>
                  <a:lnTo>
                    <a:pt x="7686774" y="766878"/>
                  </a:lnTo>
                  <a:lnTo>
                    <a:pt x="7627844" y="689234"/>
                  </a:lnTo>
                  <a:lnTo>
                    <a:pt x="7568756" y="610954"/>
                  </a:lnTo>
                  <a:lnTo>
                    <a:pt x="7509587" y="533350"/>
                  </a:lnTo>
                  <a:lnTo>
                    <a:pt x="7450260" y="457658"/>
                  </a:lnTo>
                  <a:lnTo>
                    <a:pt x="7390813" y="384912"/>
                  </a:lnTo>
                  <a:lnTo>
                    <a:pt x="7331286" y="316267"/>
                  </a:lnTo>
                  <a:lnTo>
                    <a:pt x="7271601" y="252560"/>
                  </a:lnTo>
                  <a:lnTo>
                    <a:pt x="7211835" y="194706"/>
                  </a:lnTo>
                  <a:lnTo>
                    <a:pt x="7151990" y="143461"/>
                  </a:lnTo>
                  <a:lnTo>
                    <a:pt x="7092025" y="99383"/>
                  </a:lnTo>
                  <a:lnTo>
                    <a:pt x="7031981" y="63030"/>
                  </a:lnTo>
                  <a:lnTo>
                    <a:pt x="6971817" y="34721"/>
                  </a:lnTo>
                  <a:lnTo>
                    <a:pt x="6911614" y="14772"/>
                  </a:lnTo>
                  <a:lnTo>
                    <a:pt x="6851331" y="3185"/>
                  </a:lnTo>
                  <a:lnTo>
                    <a:pt x="6791008" y="0"/>
                  </a:lnTo>
                  <a:lnTo>
                    <a:pt x="6730566" y="4977"/>
                  </a:lnTo>
                  <a:lnTo>
                    <a:pt x="6670123" y="17719"/>
                  </a:lnTo>
                  <a:lnTo>
                    <a:pt x="6609601" y="37747"/>
                  </a:lnTo>
                  <a:lnTo>
                    <a:pt x="6549000" y="64344"/>
                  </a:lnTo>
                  <a:lnTo>
                    <a:pt x="6488398" y="96716"/>
                  </a:lnTo>
                  <a:lnTo>
                    <a:pt x="6427796" y="133825"/>
                  </a:lnTo>
                  <a:lnTo>
                    <a:pt x="6367115" y="174479"/>
                  </a:lnTo>
                  <a:lnTo>
                    <a:pt x="6306434" y="217322"/>
                  </a:lnTo>
                  <a:lnTo>
                    <a:pt x="6245713" y="260842"/>
                  </a:lnTo>
                  <a:lnTo>
                    <a:pt x="6184952" y="303406"/>
                  </a:lnTo>
                  <a:lnTo>
                    <a:pt x="6124230" y="343104"/>
                  </a:lnTo>
                  <a:lnTo>
                    <a:pt x="6063509" y="387739"/>
                  </a:lnTo>
                  <a:lnTo>
                    <a:pt x="6002748" y="446429"/>
                  </a:lnTo>
                  <a:lnTo>
                    <a:pt x="5942027" y="516667"/>
                  </a:lnTo>
                  <a:lnTo>
                    <a:pt x="5881346" y="596221"/>
                  </a:lnTo>
                  <a:lnTo>
                    <a:pt x="5820625" y="682824"/>
                  </a:lnTo>
                  <a:lnTo>
                    <a:pt x="5759984" y="774403"/>
                  </a:lnTo>
                  <a:lnTo>
                    <a:pt x="5699342" y="869008"/>
                  </a:lnTo>
                  <a:lnTo>
                    <a:pt x="5638741" y="964808"/>
                  </a:lnTo>
                  <a:lnTo>
                    <a:pt x="5578179" y="1060131"/>
                  </a:lnTo>
                  <a:lnTo>
                    <a:pt x="5517657" y="1153422"/>
                  </a:lnTo>
                  <a:lnTo>
                    <a:pt x="5457174" y="1243369"/>
                  </a:lnTo>
                  <a:lnTo>
                    <a:pt x="5396772" y="1328737"/>
                  </a:lnTo>
                  <a:lnTo>
                    <a:pt x="5336409" y="1408490"/>
                  </a:lnTo>
                  <a:lnTo>
                    <a:pt x="5276126" y="1481714"/>
                  </a:lnTo>
                  <a:lnTo>
                    <a:pt x="5215923" y="1547651"/>
                  </a:lnTo>
                  <a:lnTo>
                    <a:pt x="5155799" y="1605744"/>
                  </a:lnTo>
                  <a:lnTo>
                    <a:pt x="5095755" y="1655516"/>
                  </a:lnTo>
                  <a:lnTo>
                    <a:pt x="5035790" y="1696727"/>
                  </a:lnTo>
                  <a:lnTo>
                    <a:pt x="4975905" y="1729177"/>
                  </a:lnTo>
                  <a:lnTo>
                    <a:pt x="4916140" y="1752908"/>
                  </a:lnTo>
                  <a:lnTo>
                    <a:pt x="4856493" y="1767959"/>
                  </a:lnTo>
                  <a:lnTo>
                    <a:pt x="4796927" y="1774609"/>
                  </a:lnTo>
                  <a:lnTo>
                    <a:pt x="4737480" y="1773175"/>
                  </a:lnTo>
                  <a:lnTo>
                    <a:pt x="4678193" y="1764177"/>
                  </a:lnTo>
                  <a:lnTo>
                    <a:pt x="4618985" y="1748130"/>
                  </a:lnTo>
                  <a:lnTo>
                    <a:pt x="4559936" y="1725713"/>
                  </a:lnTo>
                  <a:lnTo>
                    <a:pt x="4501007" y="1697762"/>
                  </a:lnTo>
                  <a:lnTo>
                    <a:pt x="4442236" y="1664992"/>
                  </a:lnTo>
                  <a:lnTo>
                    <a:pt x="4383586" y="1628400"/>
                  </a:lnTo>
                  <a:lnTo>
                    <a:pt x="4325094" y="1589021"/>
                  </a:lnTo>
                  <a:lnTo>
                    <a:pt x="4266762" y="1547850"/>
                  </a:lnTo>
                  <a:lnTo>
                    <a:pt x="4208629" y="1506321"/>
                  </a:lnTo>
                  <a:lnTo>
                    <a:pt x="4150616" y="1469769"/>
                  </a:lnTo>
                  <a:lnTo>
                    <a:pt x="4092801" y="1439428"/>
                  </a:lnTo>
                  <a:lnTo>
                    <a:pt x="4035186" y="1414622"/>
                  </a:lnTo>
                  <a:lnTo>
                    <a:pt x="3977730" y="1394793"/>
                  </a:lnTo>
                  <a:lnTo>
                    <a:pt x="3920473" y="1379464"/>
                  </a:lnTo>
                  <a:lnTo>
                    <a:pt x="3863375" y="1368036"/>
                  </a:lnTo>
                  <a:lnTo>
                    <a:pt x="3806516" y="1360073"/>
                  </a:lnTo>
                  <a:lnTo>
                    <a:pt x="3749856" y="1355056"/>
                  </a:lnTo>
                  <a:lnTo>
                    <a:pt x="3693435" y="1352547"/>
                  </a:lnTo>
                  <a:lnTo>
                    <a:pt x="3637214" y="1352109"/>
                  </a:lnTo>
                  <a:lnTo>
                    <a:pt x="3581191" y="1353384"/>
                  </a:lnTo>
                  <a:lnTo>
                    <a:pt x="3525407" y="1355892"/>
                  </a:lnTo>
                  <a:lnTo>
                    <a:pt x="3469863" y="1359316"/>
                  </a:lnTo>
                  <a:lnTo>
                    <a:pt x="3414556" y="1363338"/>
                  </a:lnTo>
                  <a:lnTo>
                    <a:pt x="3359489" y="1367598"/>
                  </a:lnTo>
                  <a:lnTo>
                    <a:pt x="3304701" y="1371859"/>
                  </a:lnTo>
                  <a:lnTo>
                    <a:pt x="3250112" y="1375721"/>
                  </a:lnTo>
                  <a:lnTo>
                    <a:pt x="3195841" y="1379066"/>
                  </a:lnTo>
                  <a:lnTo>
                    <a:pt x="3141809" y="1381534"/>
                  </a:lnTo>
                  <a:lnTo>
                    <a:pt x="3088056" y="1382968"/>
                  </a:lnTo>
                  <a:lnTo>
                    <a:pt x="3034542" y="1383167"/>
                  </a:lnTo>
                  <a:lnTo>
                    <a:pt x="2981346" y="1381933"/>
                  </a:lnTo>
                  <a:lnTo>
                    <a:pt x="2928429" y="1379066"/>
                  </a:lnTo>
                  <a:lnTo>
                    <a:pt x="2875791" y="1374447"/>
                  </a:lnTo>
                  <a:lnTo>
                    <a:pt x="2823471" y="1367917"/>
                  </a:lnTo>
                  <a:lnTo>
                    <a:pt x="2771470" y="1359396"/>
                  </a:lnTo>
                  <a:lnTo>
                    <a:pt x="2719748" y="1348725"/>
                  </a:lnTo>
                  <a:lnTo>
                    <a:pt x="2668344" y="1335864"/>
                  </a:lnTo>
                  <a:lnTo>
                    <a:pt x="2617259" y="1320694"/>
                  </a:lnTo>
                  <a:lnTo>
                    <a:pt x="2566492" y="1303214"/>
                  </a:lnTo>
                  <a:lnTo>
                    <a:pt x="2516083" y="1283305"/>
                  </a:lnTo>
                  <a:lnTo>
                    <a:pt x="2465954" y="1260928"/>
                  </a:lnTo>
                  <a:lnTo>
                    <a:pt x="2416222" y="1236122"/>
                  </a:lnTo>
                  <a:lnTo>
                    <a:pt x="2366809" y="1208808"/>
                  </a:lnTo>
                  <a:lnTo>
                    <a:pt x="2317754" y="1179024"/>
                  </a:lnTo>
                  <a:lnTo>
                    <a:pt x="2269058" y="1147569"/>
                  </a:lnTo>
                  <a:lnTo>
                    <a:pt x="2220720" y="1115237"/>
                  </a:lnTo>
                  <a:lnTo>
                    <a:pt x="2172740" y="1082428"/>
                  </a:lnTo>
                  <a:lnTo>
                    <a:pt x="2125159" y="1049539"/>
                  </a:lnTo>
                  <a:lnTo>
                    <a:pt x="2077936" y="1016929"/>
                  </a:lnTo>
                  <a:lnTo>
                    <a:pt x="2031111" y="984916"/>
                  </a:lnTo>
                  <a:lnTo>
                    <a:pt x="1984644" y="953779"/>
                  </a:lnTo>
                  <a:lnTo>
                    <a:pt x="1938616" y="923677"/>
                  </a:lnTo>
                  <a:lnTo>
                    <a:pt x="1892945" y="894890"/>
                  </a:lnTo>
                  <a:lnTo>
                    <a:pt x="1847713" y="867495"/>
                  </a:lnTo>
                  <a:lnTo>
                    <a:pt x="1802879" y="841654"/>
                  </a:lnTo>
                  <a:lnTo>
                    <a:pt x="1758443" y="817445"/>
                  </a:lnTo>
                  <a:lnTo>
                    <a:pt x="1714445" y="794988"/>
                  </a:lnTo>
                  <a:lnTo>
                    <a:pt x="1670885" y="774244"/>
                  </a:lnTo>
                  <a:lnTo>
                    <a:pt x="1627724" y="755291"/>
                  </a:lnTo>
                  <a:lnTo>
                    <a:pt x="1585000" y="738130"/>
                  </a:lnTo>
                  <a:lnTo>
                    <a:pt x="1542754" y="722720"/>
                  </a:lnTo>
                  <a:lnTo>
                    <a:pt x="1500946" y="709063"/>
                  </a:lnTo>
                  <a:lnTo>
                    <a:pt x="1459576" y="697118"/>
                  </a:lnTo>
                  <a:lnTo>
                    <a:pt x="1418684" y="686805"/>
                  </a:lnTo>
                  <a:lnTo>
                    <a:pt x="1378230" y="678046"/>
                  </a:lnTo>
                  <a:lnTo>
                    <a:pt x="1338253" y="670839"/>
                  </a:lnTo>
                  <a:lnTo>
                    <a:pt x="1298755" y="665025"/>
                  </a:lnTo>
                  <a:lnTo>
                    <a:pt x="1259734" y="660566"/>
                  </a:lnTo>
                  <a:lnTo>
                    <a:pt x="1221231" y="657341"/>
                  </a:lnTo>
                  <a:lnTo>
                    <a:pt x="1183205" y="655270"/>
                  </a:lnTo>
                  <a:lnTo>
                    <a:pt x="1145618" y="654235"/>
                  </a:lnTo>
                  <a:lnTo>
                    <a:pt x="1108588" y="654155"/>
                  </a:lnTo>
                  <a:lnTo>
                    <a:pt x="1072076" y="654952"/>
                  </a:lnTo>
                  <a:lnTo>
                    <a:pt x="1036041" y="656505"/>
                  </a:lnTo>
                  <a:lnTo>
                    <a:pt x="1000524" y="658694"/>
                  </a:lnTo>
                  <a:lnTo>
                    <a:pt x="965525" y="661442"/>
                  </a:lnTo>
                  <a:lnTo>
                    <a:pt x="931083" y="664667"/>
                  </a:lnTo>
                  <a:lnTo>
                    <a:pt x="897159" y="668290"/>
                  </a:lnTo>
                  <a:lnTo>
                    <a:pt x="863793" y="672153"/>
                  </a:lnTo>
                  <a:lnTo>
                    <a:pt x="830943" y="676294"/>
                  </a:lnTo>
                  <a:lnTo>
                    <a:pt x="798652" y="680514"/>
                  </a:lnTo>
                  <a:lnTo>
                    <a:pt x="766917" y="684775"/>
                  </a:lnTo>
                  <a:lnTo>
                    <a:pt x="735741" y="689075"/>
                  </a:lnTo>
                  <a:lnTo>
                    <a:pt x="705121" y="693256"/>
                  </a:lnTo>
                  <a:lnTo>
                    <a:pt x="675099" y="697317"/>
                  </a:lnTo>
                  <a:lnTo>
                    <a:pt x="645635" y="701179"/>
                  </a:lnTo>
                  <a:lnTo>
                    <a:pt x="616767" y="704803"/>
                  </a:lnTo>
                  <a:lnTo>
                    <a:pt x="588497" y="708147"/>
                  </a:lnTo>
                  <a:lnTo>
                    <a:pt x="560784" y="711213"/>
                  </a:lnTo>
                  <a:lnTo>
                    <a:pt x="533669" y="713881"/>
                  </a:lnTo>
                  <a:lnTo>
                    <a:pt x="507190" y="716190"/>
                  </a:lnTo>
                  <a:lnTo>
                    <a:pt x="481309" y="718141"/>
                  </a:lnTo>
                  <a:lnTo>
                    <a:pt x="456025" y="719654"/>
                  </a:lnTo>
                  <a:lnTo>
                    <a:pt x="431379" y="720730"/>
                  </a:lnTo>
                  <a:lnTo>
                    <a:pt x="407329" y="721367"/>
                  </a:lnTo>
                  <a:lnTo>
                    <a:pt x="383956" y="721486"/>
                  </a:lnTo>
                  <a:lnTo>
                    <a:pt x="361181" y="721207"/>
                  </a:lnTo>
                  <a:lnTo>
                    <a:pt x="339043" y="720610"/>
                  </a:lnTo>
                  <a:lnTo>
                    <a:pt x="317581" y="719694"/>
                  </a:lnTo>
                  <a:lnTo>
                    <a:pt x="296757" y="718540"/>
                  </a:lnTo>
                  <a:lnTo>
                    <a:pt x="276570" y="717146"/>
                  </a:lnTo>
                  <a:lnTo>
                    <a:pt x="257099" y="715593"/>
                  </a:lnTo>
                  <a:lnTo>
                    <a:pt x="238226" y="713921"/>
                  </a:lnTo>
                  <a:lnTo>
                    <a:pt x="220069" y="712129"/>
                  </a:lnTo>
                  <a:lnTo>
                    <a:pt x="202589" y="710297"/>
                  </a:lnTo>
                  <a:lnTo>
                    <a:pt x="185787" y="708386"/>
                  </a:lnTo>
                  <a:lnTo>
                    <a:pt x="169701" y="706475"/>
                  </a:lnTo>
                  <a:lnTo>
                    <a:pt x="154251" y="704524"/>
                  </a:lnTo>
                  <a:lnTo>
                    <a:pt x="139519" y="702613"/>
                  </a:lnTo>
                  <a:lnTo>
                    <a:pt x="125543" y="700741"/>
                  </a:lnTo>
                  <a:lnTo>
                    <a:pt x="112205" y="698870"/>
                  </a:lnTo>
                  <a:lnTo>
                    <a:pt x="99622" y="697078"/>
                  </a:lnTo>
                  <a:lnTo>
                    <a:pt x="87757" y="695366"/>
                  </a:lnTo>
                  <a:lnTo>
                    <a:pt x="76608" y="693694"/>
                  </a:lnTo>
                  <a:lnTo>
                    <a:pt x="66216" y="692141"/>
                  </a:lnTo>
                  <a:lnTo>
                    <a:pt x="56540" y="690668"/>
                  </a:lnTo>
                  <a:lnTo>
                    <a:pt x="47621" y="689274"/>
                  </a:lnTo>
                  <a:lnTo>
                    <a:pt x="39459" y="688000"/>
                  </a:lnTo>
                  <a:lnTo>
                    <a:pt x="32013" y="686845"/>
                  </a:lnTo>
                  <a:lnTo>
                    <a:pt x="25364" y="685810"/>
                  </a:lnTo>
                  <a:lnTo>
                    <a:pt x="19431" y="684854"/>
                  </a:lnTo>
                  <a:lnTo>
                    <a:pt x="14334" y="684018"/>
                  </a:lnTo>
                  <a:lnTo>
                    <a:pt x="9954" y="683341"/>
                  </a:lnTo>
                  <a:lnTo>
                    <a:pt x="6371" y="682744"/>
                  </a:lnTo>
                  <a:lnTo>
                    <a:pt x="3584" y="682306"/>
                  </a:lnTo>
                  <a:lnTo>
                    <a:pt x="1593" y="681987"/>
                  </a:lnTo>
                  <a:lnTo>
                    <a:pt x="398" y="681788"/>
                  </a:lnTo>
                  <a:lnTo>
                    <a:pt x="0" y="681709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8A9216E-164F-9EEA-CFF5-21D024A9390F}"/>
                </a:ext>
              </a:extLst>
            </p:cNvPr>
            <p:cNvSpPr/>
            <p:nvPr/>
          </p:nvSpPr>
          <p:spPr>
            <a:xfrm>
              <a:off x="1513" y="2654636"/>
              <a:ext cx="12187779" cy="1839112"/>
            </a:xfrm>
            <a:custGeom>
              <a:avLst/>
              <a:gdLst>
                <a:gd name="connsiteX0" fmla="*/ 12187780 w 12187779"/>
                <a:gd name="connsiteY0" fmla="*/ 1077451 h 1839112"/>
                <a:gd name="connsiteX1" fmla="*/ 12187381 w 12187779"/>
                <a:gd name="connsiteY1" fmla="*/ 1077411 h 1839112"/>
                <a:gd name="connsiteX2" fmla="*/ 12186226 w 12187779"/>
                <a:gd name="connsiteY2" fmla="*/ 1077332 h 1839112"/>
                <a:gd name="connsiteX3" fmla="*/ 12184116 w 12187779"/>
                <a:gd name="connsiteY3" fmla="*/ 1077212 h 1839112"/>
                <a:gd name="connsiteX4" fmla="*/ 12181369 w 12187779"/>
                <a:gd name="connsiteY4" fmla="*/ 1077013 h 1839112"/>
                <a:gd name="connsiteX5" fmla="*/ 12177825 w 12187779"/>
                <a:gd name="connsiteY5" fmla="*/ 1076774 h 1839112"/>
                <a:gd name="connsiteX6" fmla="*/ 12173365 w 12187779"/>
                <a:gd name="connsiteY6" fmla="*/ 1076495 h 1839112"/>
                <a:gd name="connsiteX7" fmla="*/ 12168269 w 12187779"/>
                <a:gd name="connsiteY7" fmla="*/ 1076097 h 1839112"/>
                <a:gd name="connsiteX8" fmla="*/ 12162376 w 12187779"/>
                <a:gd name="connsiteY8" fmla="*/ 1075659 h 1839112"/>
                <a:gd name="connsiteX9" fmla="*/ 12155687 w 12187779"/>
                <a:gd name="connsiteY9" fmla="*/ 1075142 h 1839112"/>
                <a:gd name="connsiteX10" fmla="*/ 12148360 w 12187779"/>
                <a:gd name="connsiteY10" fmla="*/ 1074584 h 1839112"/>
                <a:gd name="connsiteX11" fmla="*/ 12140079 w 12187779"/>
                <a:gd name="connsiteY11" fmla="*/ 1073907 h 1839112"/>
                <a:gd name="connsiteX12" fmla="*/ 12131200 w 12187779"/>
                <a:gd name="connsiteY12" fmla="*/ 1073111 h 1839112"/>
                <a:gd name="connsiteX13" fmla="*/ 12121484 w 12187779"/>
                <a:gd name="connsiteY13" fmla="*/ 1072235 h 1839112"/>
                <a:gd name="connsiteX14" fmla="*/ 12111132 w 12187779"/>
                <a:gd name="connsiteY14" fmla="*/ 1071240 h 1839112"/>
                <a:gd name="connsiteX15" fmla="*/ 12100023 w 12187779"/>
                <a:gd name="connsiteY15" fmla="*/ 1070125 h 1839112"/>
                <a:gd name="connsiteX16" fmla="*/ 12088077 w 12187779"/>
                <a:gd name="connsiteY16" fmla="*/ 1068890 h 1839112"/>
                <a:gd name="connsiteX17" fmla="*/ 12075496 w 12187779"/>
                <a:gd name="connsiteY17" fmla="*/ 1067497 h 1839112"/>
                <a:gd name="connsiteX18" fmla="*/ 12062276 w 12187779"/>
                <a:gd name="connsiteY18" fmla="*/ 1065984 h 1839112"/>
                <a:gd name="connsiteX19" fmla="*/ 12048260 w 12187779"/>
                <a:gd name="connsiteY19" fmla="*/ 1064311 h 1839112"/>
                <a:gd name="connsiteX20" fmla="*/ 12033448 w 12187779"/>
                <a:gd name="connsiteY20" fmla="*/ 1062440 h 1839112"/>
                <a:gd name="connsiteX21" fmla="*/ 12018119 w 12187779"/>
                <a:gd name="connsiteY21" fmla="*/ 1060409 h 1839112"/>
                <a:gd name="connsiteX22" fmla="*/ 12001992 w 12187779"/>
                <a:gd name="connsiteY22" fmla="*/ 1058180 h 1839112"/>
                <a:gd name="connsiteX23" fmla="*/ 11985110 w 12187779"/>
                <a:gd name="connsiteY23" fmla="*/ 1055751 h 1839112"/>
                <a:gd name="connsiteX24" fmla="*/ 11967671 w 12187779"/>
                <a:gd name="connsiteY24" fmla="*/ 1053083 h 1839112"/>
                <a:gd name="connsiteX25" fmla="*/ 11949474 w 12187779"/>
                <a:gd name="connsiteY25" fmla="*/ 1050216 h 1839112"/>
                <a:gd name="connsiteX26" fmla="*/ 11930601 w 12187779"/>
                <a:gd name="connsiteY26" fmla="*/ 1047110 h 1839112"/>
                <a:gd name="connsiteX27" fmla="*/ 11911210 w 12187779"/>
                <a:gd name="connsiteY27" fmla="*/ 1043766 h 1839112"/>
                <a:gd name="connsiteX28" fmla="*/ 11891023 w 12187779"/>
                <a:gd name="connsiteY28" fmla="*/ 1040182 h 1839112"/>
                <a:gd name="connsiteX29" fmla="*/ 11870198 w 12187779"/>
                <a:gd name="connsiteY29" fmla="*/ 1036320 h 1839112"/>
                <a:gd name="connsiteX30" fmla="*/ 11848736 w 12187779"/>
                <a:gd name="connsiteY30" fmla="*/ 1032219 h 1839112"/>
                <a:gd name="connsiteX31" fmla="*/ 11826599 w 12187779"/>
                <a:gd name="connsiteY31" fmla="*/ 1027879 h 1839112"/>
                <a:gd name="connsiteX32" fmla="*/ 11803783 w 12187779"/>
                <a:gd name="connsiteY32" fmla="*/ 1023180 h 1839112"/>
                <a:gd name="connsiteX33" fmla="*/ 11780450 w 12187779"/>
                <a:gd name="connsiteY33" fmla="*/ 1018084 h 1839112"/>
                <a:gd name="connsiteX34" fmla="*/ 11756361 w 12187779"/>
                <a:gd name="connsiteY34" fmla="*/ 1012430 h 1839112"/>
                <a:gd name="connsiteX35" fmla="*/ 11731714 w 12187779"/>
                <a:gd name="connsiteY35" fmla="*/ 1006258 h 1839112"/>
                <a:gd name="connsiteX36" fmla="*/ 11706430 w 12187779"/>
                <a:gd name="connsiteY36" fmla="*/ 999569 h 1839112"/>
                <a:gd name="connsiteX37" fmla="*/ 11680509 w 12187779"/>
                <a:gd name="connsiteY37" fmla="*/ 992362 h 1839112"/>
                <a:gd name="connsiteX38" fmla="*/ 11654031 w 12187779"/>
                <a:gd name="connsiteY38" fmla="*/ 984717 h 1839112"/>
                <a:gd name="connsiteX39" fmla="*/ 11626915 w 12187779"/>
                <a:gd name="connsiteY39" fmla="*/ 976634 h 1839112"/>
                <a:gd name="connsiteX40" fmla="*/ 11599283 w 12187779"/>
                <a:gd name="connsiteY40" fmla="*/ 968153 h 1839112"/>
                <a:gd name="connsiteX41" fmla="*/ 11570972 w 12187779"/>
                <a:gd name="connsiteY41" fmla="*/ 959274 h 1839112"/>
                <a:gd name="connsiteX42" fmla="*/ 11542145 w 12187779"/>
                <a:gd name="connsiteY42" fmla="*/ 950076 h 1839112"/>
                <a:gd name="connsiteX43" fmla="*/ 11512680 w 12187779"/>
                <a:gd name="connsiteY43" fmla="*/ 940639 h 1839112"/>
                <a:gd name="connsiteX44" fmla="*/ 11482658 w 12187779"/>
                <a:gd name="connsiteY44" fmla="*/ 931004 h 1839112"/>
                <a:gd name="connsiteX45" fmla="*/ 11451999 w 12187779"/>
                <a:gd name="connsiteY45" fmla="*/ 921209 h 1839112"/>
                <a:gd name="connsiteX46" fmla="*/ 11420822 w 12187779"/>
                <a:gd name="connsiteY46" fmla="*/ 911374 h 1839112"/>
                <a:gd name="connsiteX47" fmla="*/ 11389128 w 12187779"/>
                <a:gd name="connsiteY47" fmla="*/ 901539 h 1839112"/>
                <a:gd name="connsiteX48" fmla="*/ 11356757 w 12187779"/>
                <a:gd name="connsiteY48" fmla="*/ 891824 h 1839112"/>
                <a:gd name="connsiteX49" fmla="*/ 11324026 w 12187779"/>
                <a:gd name="connsiteY49" fmla="*/ 882268 h 1839112"/>
                <a:gd name="connsiteX50" fmla="*/ 11290580 w 12187779"/>
                <a:gd name="connsiteY50" fmla="*/ 872990 h 1839112"/>
                <a:gd name="connsiteX51" fmla="*/ 11256656 w 12187779"/>
                <a:gd name="connsiteY51" fmla="*/ 864071 h 1839112"/>
                <a:gd name="connsiteX52" fmla="*/ 11222215 w 12187779"/>
                <a:gd name="connsiteY52" fmla="*/ 855630 h 1839112"/>
                <a:gd name="connsiteX53" fmla="*/ 11187215 w 12187779"/>
                <a:gd name="connsiteY53" fmla="*/ 847746 h 1839112"/>
                <a:gd name="connsiteX54" fmla="*/ 11151739 w 12187779"/>
                <a:gd name="connsiteY54" fmla="*/ 840539 h 1839112"/>
                <a:gd name="connsiteX55" fmla="*/ 11115704 w 12187779"/>
                <a:gd name="connsiteY55" fmla="*/ 834129 h 1839112"/>
                <a:gd name="connsiteX56" fmla="*/ 11079151 w 12187779"/>
                <a:gd name="connsiteY56" fmla="*/ 828594 h 1839112"/>
                <a:gd name="connsiteX57" fmla="*/ 11042082 w 12187779"/>
                <a:gd name="connsiteY57" fmla="*/ 824055 h 1839112"/>
                <a:gd name="connsiteX58" fmla="*/ 11004574 w 12187779"/>
                <a:gd name="connsiteY58" fmla="*/ 820631 h 1839112"/>
                <a:gd name="connsiteX59" fmla="*/ 10966469 w 12187779"/>
                <a:gd name="connsiteY59" fmla="*/ 818401 h 1839112"/>
                <a:gd name="connsiteX60" fmla="*/ 10927966 w 12187779"/>
                <a:gd name="connsiteY60" fmla="*/ 817445 h 1839112"/>
                <a:gd name="connsiteX61" fmla="*/ 10889024 w 12187779"/>
                <a:gd name="connsiteY61" fmla="*/ 817963 h 1839112"/>
                <a:gd name="connsiteX62" fmla="*/ 10849486 w 12187779"/>
                <a:gd name="connsiteY62" fmla="*/ 819914 h 1839112"/>
                <a:gd name="connsiteX63" fmla="*/ 10809510 w 12187779"/>
                <a:gd name="connsiteY63" fmla="*/ 823418 h 1839112"/>
                <a:gd name="connsiteX64" fmla="*/ 10769016 w 12187779"/>
                <a:gd name="connsiteY64" fmla="*/ 828634 h 1839112"/>
                <a:gd name="connsiteX65" fmla="*/ 10728164 w 12187779"/>
                <a:gd name="connsiteY65" fmla="*/ 835482 h 1839112"/>
                <a:gd name="connsiteX66" fmla="*/ 10686754 w 12187779"/>
                <a:gd name="connsiteY66" fmla="*/ 844083 h 1839112"/>
                <a:gd name="connsiteX67" fmla="*/ 10644946 w 12187779"/>
                <a:gd name="connsiteY67" fmla="*/ 854515 h 1839112"/>
                <a:gd name="connsiteX68" fmla="*/ 10602780 w 12187779"/>
                <a:gd name="connsiteY68" fmla="*/ 866699 h 1839112"/>
                <a:gd name="connsiteX69" fmla="*/ 10560056 w 12187779"/>
                <a:gd name="connsiteY69" fmla="*/ 880675 h 1839112"/>
                <a:gd name="connsiteX70" fmla="*/ 10516814 w 12187779"/>
                <a:gd name="connsiteY70" fmla="*/ 896442 h 1839112"/>
                <a:gd name="connsiteX71" fmla="*/ 10473334 w 12187779"/>
                <a:gd name="connsiteY71" fmla="*/ 913922 h 1839112"/>
                <a:gd name="connsiteX72" fmla="*/ 10429296 w 12187779"/>
                <a:gd name="connsiteY72" fmla="*/ 933034 h 1839112"/>
                <a:gd name="connsiteX73" fmla="*/ 10384900 w 12187779"/>
                <a:gd name="connsiteY73" fmla="*/ 953660 h 1839112"/>
                <a:gd name="connsiteX74" fmla="*/ 10340106 w 12187779"/>
                <a:gd name="connsiteY74" fmla="*/ 975678 h 1839112"/>
                <a:gd name="connsiteX75" fmla="*/ 10294754 w 12187779"/>
                <a:gd name="connsiteY75" fmla="*/ 998932 h 1839112"/>
                <a:gd name="connsiteX76" fmla="*/ 10249164 w 12187779"/>
                <a:gd name="connsiteY76" fmla="*/ 1023220 h 1839112"/>
                <a:gd name="connsiteX77" fmla="*/ 10203056 w 12187779"/>
                <a:gd name="connsiteY77" fmla="*/ 1048225 h 1839112"/>
                <a:gd name="connsiteX78" fmla="*/ 10156668 w 12187779"/>
                <a:gd name="connsiteY78" fmla="*/ 1073708 h 1839112"/>
                <a:gd name="connsiteX79" fmla="*/ 10109764 w 12187779"/>
                <a:gd name="connsiteY79" fmla="*/ 1099311 h 1839112"/>
                <a:gd name="connsiteX80" fmla="*/ 10062621 w 12187779"/>
                <a:gd name="connsiteY80" fmla="*/ 1124634 h 1839112"/>
                <a:gd name="connsiteX81" fmla="*/ 10015039 w 12187779"/>
                <a:gd name="connsiteY81" fmla="*/ 1149202 h 1839112"/>
                <a:gd name="connsiteX82" fmla="*/ 9967100 w 12187779"/>
                <a:gd name="connsiteY82" fmla="*/ 1172534 h 1839112"/>
                <a:gd name="connsiteX83" fmla="*/ 9918761 w 12187779"/>
                <a:gd name="connsiteY83" fmla="*/ 1194075 h 1839112"/>
                <a:gd name="connsiteX84" fmla="*/ 9869985 w 12187779"/>
                <a:gd name="connsiteY84" fmla="*/ 1216094 h 1839112"/>
                <a:gd name="connsiteX85" fmla="*/ 9820930 w 12187779"/>
                <a:gd name="connsiteY85" fmla="*/ 1242374 h 1839112"/>
                <a:gd name="connsiteX86" fmla="*/ 9771518 w 12187779"/>
                <a:gd name="connsiteY86" fmla="*/ 1272356 h 1839112"/>
                <a:gd name="connsiteX87" fmla="*/ 9721786 w 12187779"/>
                <a:gd name="connsiteY87" fmla="*/ 1305404 h 1839112"/>
                <a:gd name="connsiteX88" fmla="*/ 9671696 w 12187779"/>
                <a:gd name="connsiteY88" fmla="*/ 1340841 h 1839112"/>
                <a:gd name="connsiteX89" fmla="*/ 9621248 w 12187779"/>
                <a:gd name="connsiteY89" fmla="*/ 1378070 h 1839112"/>
                <a:gd name="connsiteX90" fmla="*/ 9570481 w 12187779"/>
                <a:gd name="connsiteY90" fmla="*/ 1416374 h 1839112"/>
                <a:gd name="connsiteX91" fmla="*/ 9519395 w 12187779"/>
                <a:gd name="connsiteY91" fmla="*/ 1455156 h 1839112"/>
                <a:gd name="connsiteX92" fmla="*/ 9467992 w 12187779"/>
                <a:gd name="connsiteY92" fmla="*/ 1493739 h 1839112"/>
                <a:gd name="connsiteX93" fmla="*/ 9416309 w 12187779"/>
                <a:gd name="connsiteY93" fmla="*/ 1531486 h 1839112"/>
                <a:gd name="connsiteX94" fmla="*/ 9364268 w 12187779"/>
                <a:gd name="connsiteY94" fmla="*/ 1567799 h 1839112"/>
                <a:gd name="connsiteX95" fmla="*/ 9311949 w 12187779"/>
                <a:gd name="connsiteY95" fmla="*/ 1602081 h 1839112"/>
                <a:gd name="connsiteX96" fmla="*/ 9259311 w 12187779"/>
                <a:gd name="connsiteY96" fmla="*/ 1633776 h 1839112"/>
                <a:gd name="connsiteX97" fmla="*/ 9206394 w 12187779"/>
                <a:gd name="connsiteY97" fmla="*/ 1662285 h 1839112"/>
                <a:gd name="connsiteX98" fmla="*/ 9153198 w 12187779"/>
                <a:gd name="connsiteY98" fmla="*/ 1687131 h 1839112"/>
                <a:gd name="connsiteX99" fmla="*/ 9099723 w 12187779"/>
                <a:gd name="connsiteY99" fmla="*/ 1707836 h 1839112"/>
                <a:gd name="connsiteX100" fmla="*/ 9045970 w 12187779"/>
                <a:gd name="connsiteY100" fmla="*/ 1724001 h 1839112"/>
                <a:gd name="connsiteX101" fmla="*/ 8991898 w 12187779"/>
                <a:gd name="connsiteY101" fmla="*/ 1735230 h 1839112"/>
                <a:gd name="connsiteX102" fmla="*/ 8937628 w 12187779"/>
                <a:gd name="connsiteY102" fmla="*/ 1741202 h 1839112"/>
                <a:gd name="connsiteX103" fmla="*/ 8883079 w 12187779"/>
                <a:gd name="connsiteY103" fmla="*/ 1741680 h 1839112"/>
                <a:gd name="connsiteX104" fmla="*/ 8828251 w 12187779"/>
                <a:gd name="connsiteY104" fmla="*/ 1736504 h 1839112"/>
                <a:gd name="connsiteX105" fmla="*/ 8773183 w 12187779"/>
                <a:gd name="connsiteY105" fmla="*/ 1725514 h 1839112"/>
                <a:gd name="connsiteX106" fmla="*/ 8717878 w 12187779"/>
                <a:gd name="connsiteY106" fmla="*/ 1708751 h 1839112"/>
                <a:gd name="connsiteX107" fmla="*/ 8662332 w 12187779"/>
                <a:gd name="connsiteY107" fmla="*/ 1686255 h 1839112"/>
                <a:gd name="connsiteX108" fmla="*/ 8606548 w 12187779"/>
                <a:gd name="connsiteY108" fmla="*/ 1658184 h 1839112"/>
                <a:gd name="connsiteX109" fmla="*/ 8550566 w 12187779"/>
                <a:gd name="connsiteY109" fmla="*/ 1624777 h 1839112"/>
                <a:gd name="connsiteX110" fmla="*/ 8494304 w 12187779"/>
                <a:gd name="connsiteY110" fmla="*/ 1586433 h 1839112"/>
                <a:gd name="connsiteX111" fmla="*/ 8437883 w 12187779"/>
                <a:gd name="connsiteY111" fmla="*/ 1543670 h 1839112"/>
                <a:gd name="connsiteX112" fmla="*/ 8381224 w 12187779"/>
                <a:gd name="connsiteY112" fmla="*/ 1497084 h 1839112"/>
                <a:gd name="connsiteX113" fmla="*/ 8324365 w 12187779"/>
                <a:gd name="connsiteY113" fmla="*/ 1447352 h 1839112"/>
                <a:gd name="connsiteX114" fmla="*/ 8267307 w 12187779"/>
                <a:gd name="connsiteY114" fmla="*/ 1395391 h 1839112"/>
                <a:gd name="connsiteX115" fmla="*/ 8210050 w 12187779"/>
                <a:gd name="connsiteY115" fmla="*/ 1342195 h 1839112"/>
                <a:gd name="connsiteX116" fmla="*/ 8152594 w 12187779"/>
                <a:gd name="connsiteY116" fmla="*/ 1288960 h 1839112"/>
                <a:gd name="connsiteX117" fmla="*/ 8094939 w 12187779"/>
                <a:gd name="connsiteY117" fmla="*/ 1236958 h 1839112"/>
                <a:gd name="connsiteX118" fmla="*/ 8037124 w 12187779"/>
                <a:gd name="connsiteY118" fmla="*/ 1187665 h 1839112"/>
                <a:gd name="connsiteX119" fmla="*/ 7979150 w 12187779"/>
                <a:gd name="connsiteY119" fmla="*/ 1139207 h 1839112"/>
                <a:gd name="connsiteX120" fmla="*/ 7920978 w 12187779"/>
                <a:gd name="connsiteY120" fmla="*/ 1081871 h 1839112"/>
                <a:gd name="connsiteX121" fmla="*/ 7862646 w 12187779"/>
                <a:gd name="connsiteY121" fmla="*/ 1016451 h 1839112"/>
                <a:gd name="connsiteX122" fmla="*/ 7804194 w 12187779"/>
                <a:gd name="connsiteY122" fmla="*/ 944541 h 1839112"/>
                <a:gd name="connsiteX123" fmla="*/ 7745544 w 12187779"/>
                <a:gd name="connsiteY123" fmla="*/ 867734 h 1839112"/>
                <a:gd name="connsiteX124" fmla="*/ 7686774 w 12187779"/>
                <a:gd name="connsiteY124" fmla="*/ 787582 h 1839112"/>
                <a:gd name="connsiteX125" fmla="*/ 7627844 w 12187779"/>
                <a:gd name="connsiteY125" fmla="*/ 705639 h 1839112"/>
                <a:gd name="connsiteX126" fmla="*/ 7568756 w 12187779"/>
                <a:gd name="connsiteY126" fmla="*/ 623217 h 1839112"/>
                <a:gd name="connsiteX127" fmla="*/ 7509587 w 12187779"/>
                <a:gd name="connsiteY127" fmla="*/ 541791 h 1839112"/>
                <a:gd name="connsiteX128" fmla="*/ 7450260 w 12187779"/>
                <a:gd name="connsiteY128" fmla="*/ 462555 h 1839112"/>
                <a:gd name="connsiteX129" fmla="*/ 7390813 w 12187779"/>
                <a:gd name="connsiteY129" fmla="*/ 386744 h 1839112"/>
                <a:gd name="connsiteX130" fmla="*/ 7331286 w 12187779"/>
                <a:gd name="connsiteY130" fmla="*/ 315391 h 1839112"/>
                <a:gd name="connsiteX131" fmla="*/ 7271601 w 12187779"/>
                <a:gd name="connsiteY131" fmla="*/ 249574 h 1839112"/>
                <a:gd name="connsiteX132" fmla="*/ 7211835 w 12187779"/>
                <a:gd name="connsiteY132" fmla="*/ 190127 h 1839112"/>
                <a:gd name="connsiteX133" fmla="*/ 7151990 w 12187779"/>
                <a:gd name="connsiteY133" fmla="*/ 137807 h 1839112"/>
                <a:gd name="connsiteX134" fmla="*/ 7092025 w 12187779"/>
                <a:gd name="connsiteY134" fmla="*/ 93252 h 1839112"/>
                <a:gd name="connsiteX135" fmla="*/ 7031981 w 12187779"/>
                <a:gd name="connsiteY135" fmla="*/ 57018 h 1839112"/>
                <a:gd name="connsiteX136" fmla="*/ 6971817 w 12187779"/>
                <a:gd name="connsiteY136" fmla="*/ 29385 h 1839112"/>
                <a:gd name="connsiteX137" fmla="*/ 6911614 w 12187779"/>
                <a:gd name="connsiteY137" fmla="*/ 10671 h 1839112"/>
                <a:gd name="connsiteX138" fmla="*/ 6851331 w 12187779"/>
                <a:gd name="connsiteY138" fmla="*/ 916 h 1839112"/>
                <a:gd name="connsiteX139" fmla="*/ 6791008 w 12187779"/>
                <a:gd name="connsiteY139" fmla="*/ 0 h 1839112"/>
                <a:gd name="connsiteX140" fmla="*/ 6730566 w 12187779"/>
                <a:gd name="connsiteY140" fmla="*/ 7685 h 1839112"/>
                <a:gd name="connsiteX141" fmla="*/ 6670123 w 12187779"/>
                <a:gd name="connsiteY141" fmla="*/ 23612 h 1839112"/>
                <a:gd name="connsiteX142" fmla="*/ 6609601 w 12187779"/>
                <a:gd name="connsiteY142" fmla="*/ 47104 h 1839112"/>
                <a:gd name="connsiteX143" fmla="*/ 6549000 w 12187779"/>
                <a:gd name="connsiteY143" fmla="*/ 77484 h 1839112"/>
                <a:gd name="connsiteX144" fmla="*/ 6488398 w 12187779"/>
                <a:gd name="connsiteY144" fmla="*/ 113757 h 1839112"/>
                <a:gd name="connsiteX145" fmla="*/ 6427796 w 12187779"/>
                <a:gd name="connsiteY145" fmla="*/ 154809 h 1839112"/>
                <a:gd name="connsiteX146" fmla="*/ 6367115 w 12187779"/>
                <a:gd name="connsiteY146" fmla="*/ 199404 h 1839112"/>
                <a:gd name="connsiteX147" fmla="*/ 6306434 w 12187779"/>
                <a:gd name="connsiteY147" fmla="*/ 245990 h 1839112"/>
                <a:gd name="connsiteX148" fmla="*/ 6245713 w 12187779"/>
                <a:gd name="connsiteY148" fmla="*/ 292974 h 1839112"/>
                <a:gd name="connsiteX149" fmla="*/ 6184952 w 12187779"/>
                <a:gd name="connsiteY149" fmla="*/ 338565 h 1839112"/>
                <a:gd name="connsiteX150" fmla="*/ 6124230 w 12187779"/>
                <a:gd name="connsiteY150" fmla="*/ 380771 h 1839112"/>
                <a:gd name="connsiteX151" fmla="*/ 6063509 w 12187779"/>
                <a:gd name="connsiteY151" fmla="*/ 427556 h 1839112"/>
                <a:gd name="connsiteX152" fmla="*/ 6002748 w 12187779"/>
                <a:gd name="connsiteY152" fmla="*/ 488476 h 1839112"/>
                <a:gd name="connsiteX153" fmla="*/ 5942027 w 12187779"/>
                <a:gd name="connsiteY153" fmla="*/ 561063 h 1839112"/>
                <a:gd name="connsiteX154" fmla="*/ 5881346 w 12187779"/>
                <a:gd name="connsiteY154" fmla="*/ 642887 h 1839112"/>
                <a:gd name="connsiteX155" fmla="*/ 5820625 w 12187779"/>
                <a:gd name="connsiteY155" fmla="*/ 731759 h 1839112"/>
                <a:gd name="connsiteX156" fmla="*/ 5759984 w 12187779"/>
                <a:gd name="connsiteY156" fmla="*/ 825568 h 1839112"/>
                <a:gd name="connsiteX157" fmla="*/ 5699342 w 12187779"/>
                <a:gd name="connsiteY157" fmla="*/ 922244 h 1839112"/>
                <a:gd name="connsiteX158" fmla="*/ 5638741 w 12187779"/>
                <a:gd name="connsiteY158" fmla="*/ 1020035 h 1839112"/>
                <a:gd name="connsiteX159" fmla="*/ 5578179 w 12187779"/>
                <a:gd name="connsiteY159" fmla="*/ 1117228 h 1839112"/>
                <a:gd name="connsiteX160" fmla="*/ 5517657 w 12187779"/>
                <a:gd name="connsiteY160" fmla="*/ 1212272 h 1839112"/>
                <a:gd name="connsiteX161" fmla="*/ 5457174 w 12187779"/>
                <a:gd name="connsiteY161" fmla="*/ 1303732 h 1839112"/>
                <a:gd name="connsiteX162" fmla="*/ 5396772 w 12187779"/>
                <a:gd name="connsiteY162" fmla="*/ 1390493 h 1839112"/>
                <a:gd name="connsiteX163" fmla="*/ 5336409 w 12187779"/>
                <a:gd name="connsiteY163" fmla="*/ 1471402 h 1839112"/>
                <a:gd name="connsiteX164" fmla="*/ 5276126 w 12187779"/>
                <a:gd name="connsiteY164" fmla="*/ 1545581 h 1839112"/>
                <a:gd name="connsiteX165" fmla="*/ 5215923 w 12187779"/>
                <a:gd name="connsiteY165" fmla="*/ 1612274 h 1839112"/>
                <a:gd name="connsiteX166" fmla="*/ 5155799 w 12187779"/>
                <a:gd name="connsiteY166" fmla="*/ 1670925 h 1839112"/>
                <a:gd name="connsiteX167" fmla="*/ 5095755 w 12187779"/>
                <a:gd name="connsiteY167" fmla="*/ 1721055 h 1839112"/>
                <a:gd name="connsiteX168" fmla="*/ 5035790 w 12187779"/>
                <a:gd name="connsiteY168" fmla="*/ 1762385 h 1839112"/>
                <a:gd name="connsiteX169" fmla="*/ 4975905 w 12187779"/>
                <a:gd name="connsiteY169" fmla="*/ 1794836 h 1839112"/>
                <a:gd name="connsiteX170" fmla="*/ 4916140 w 12187779"/>
                <a:gd name="connsiteY170" fmla="*/ 1818288 h 1839112"/>
                <a:gd name="connsiteX171" fmla="*/ 4856493 w 12187779"/>
                <a:gd name="connsiteY171" fmla="*/ 1832981 h 1839112"/>
                <a:gd name="connsiteX172" fmla="*/ 4796927 w 12187779"/>
                <a:gd name="connsiteY172" fmla="*/ 1839112 h 1839112"/>
                <a:gd name="connsiteX173" fmla="*/ 4737480 w 12187779"/>
                <a:gd name="connsiteY173" fmla="*/ 1837042 h 1839112"/>
                <a:gd name="connsiteX174" fmla="*/ 4678193 w 12187779"/>
                <a:gd name="connsiteY174" fmla="*/ 1827287 h 1839112"/>
                <a:gd name="connsiteX175" fmla="*/ 4618985 w 12187779"/>
                <a:gd name="connsiteY175" fmla="*/ 1810484 h 1839112"/>
                <a:gd name="connsiteX176" fmla="*/ 4559936 w 12187779"/>
                <a:gd name="connsiteY176" fmla="*/ 1787271 h 1839112"/>
                <a:gd name="connsiteX177" fmla="*/ 4501007 w 12187779"/>
                <a:gd name="connsiteY177" fmla="*/ 1758443 h 1839112"/>
                <a:gd name="connsiteX178" fmla="*/ 4442236 w 12187779"/>
                <a:gd name="connsiteY178" fmla="*/ 1724957 h 1839112"/>
                <a:gd name="connsiteX179" fmla="*/ 4383586 w 12187779"/>
                <a:gd name="connsiteY179" fmla="*/ 1687688 h 1839112"/>
                <a:gd name="connsiteX180" fmla="*/ 4325094 w 12187779"/>
                <a:gd name="connsiteY180" fmla="*/ 1647752 h 1839112"/>
                <a:gd name="connsiteX181" fmla="*/ 4266762 w 12187779"/>
                <a:gd name="connsiteY181" fmla="*/ 1606222 h 1839112"/>
                <a:gd name="connsiteX182" fmla="*/ 4208629 w 12187779"/>
                <a:gd name="connsiteY182" fmla="*/ 1564534 h 1839112"/>
                <a:gd name="connsiteX183" fmla="*/ 4150616 w 12187779"/>
                <a:gd name="connsiteY183" fmla="*/ 1527982 h 1839112"/>
                <a:gd name="connsiteX184" fmla="*/ 4092801 w 12187779"/>
                <a:gd name="connsiteY184" fmla="*/ 1497800 h 1839112"/>
                <a:gd name="connsiteX185" fmla="*/ 4035186 w 12187779"/>
                <a:gd name="connsiteY185" fmla="*/ 1473273 h 1839112"/>
                <a:gd name="connsiteX186" fmla="*/ 3977730 w 12187779"/>
                <a:gd name="connsiteY186" fmla="*/ 1453922 h 1839112"/>
                <a:gd name="connsiteX187" fmla="*/ 3920473 w 12187779"/>
                <a:gd name="connsiteY187" fmla="*/ 1439190 h 1839112"/>
                <a:gd name="connsiteX188" fmla="*/ 3863375 w 12187779"/>
                <a:gd name="connsiteY188" fmla="*/ 1428519 h 1839112"/>
                <a:gd name="connsiteX189" fmla="*/ 3806516 w 12187779"/>
                <a:gd name="connsiteY189" fmla="*/ 1421431 h 1839112"/>
                <a:gd name="connsiteX190" fmla="*/ 3749856 w 12187779"/>
                <a:gd name="connsiteY190" fmla="*/ 1417410 h 1839112"/>
                <a:gd name="connsiteX191" fmla="*/ 3693435 w 12187779"/>
                <a:gd name="connsiteY191" fmla="*/ 1416056 h 1839112"/>
                <a:gd name="connsiteX192" fmla="*/ 3637214 w 12187779"/>
                <a:gd name="connsiteY192" fmla="*/ 1416892 h 1839112"/>
                <a:gd name="connsiteX193" fmla="*/ 3581191 w 12187779"/>
                <a:gd name="connsiteY193" fmla="*/ 1419520 h 1839112"/>
                <a:gd name="connsiteX194" fmla="*/ 3525407 w 12187779"/>
                <a:gd name="connsiteY194" fmla="*/ 1423502 h 1839112"/>
                <a:gd name="connsiteX195" fmla="*/ 3469863 w 12187779"/>
                <a:gd name="connsiteY195" fmla="*/ 1428519 h 1839112"/>
                <a:gd name="connsiteX196" fmla="*/ 3414556 w 12187779"/>
                <a:gd name="connsiteY196" fmla="*/ 1434173 h 1839112"/>
                <a:gd name="connsiteX197" fmla="*/ 3359489 w 12187779"/>
                <a:gd name="connsiteY197" fmla="*/ 1440185 h 1839112"/>
                <a:gd name="connsiteX198" fmla="*/ 3304701 w 12187779"/>
                <a:gd name="connsiteY198" fmla="*/ 1446197 h 1839112"/>
                <a:gd name="connsiteX199" fmla="*/ 3250112 w 12187779"/>
                <a:gd name="connsiteY199" fmla="*/ 1451891 h 1839112"/>
                <a:gd name="connsiteX200" fmla="*/ 3195841 w 12187779"/>
                <a:gd name="connsiteY200" fmla="*/ 1457067 h 1839112"/>
                <a:gd name="connsiteX201" fmla="*/ 3141809 w 12187779"/>
                <a:gd name="connsiteY201" fmla="*/ 1461407 h 1839112"/>
                <a:gd name="connsiteX202" fmla="*/ 3088056 w 12187779"/>
                <a:gd name="connsiteY202" fmla="*/ 1464712 h 1839112"/>
                <a:gd name="connsiteX203" fmla="*/ 3034542 w 12187779"/>
                <a:gd name="connsiteY203" fmla="*/ 1466743 h 1839112"/>
                <a:gd name="connsiteX204" fmla="*/ 2981346 w 12187779"/>
                <a:gd name="connsiteY204" fmla="*/ 1467340 h 1839112"/>
                <a:gd name="connsiteX205" fmla="*/ 2928429 w 12187779"/>
                <a:gd name="connsiteY205" fmla="*/ 1466265 h 1839112"/>
                <a:gd name="connsiteX206" fmla="*/ 2875791 w 12187779"/>
                <a:gd name="connsiteY206" fmla="*/ 1463359 h 1839112"/>
                <a:gd name="connsiteX207" fmla="*/ 2823471 w 12187779"/>
                <a:gd name="connsiteY207" fmla="*/ 1458501 h 1839112"/>
                <a:gd name="connsiteX208" fmla="*/ 2771470 w 12187779"/>
                <a:gd name="connsiteY208" fmla="*/ 1451533 h 1839112"/>
                <a:gd name="connsiteX209" fmla="*/ 2719748 w 12187779"/>
                <a:gd name="connsiteY209" fmla="*/ 1442375 h 1839112"/>
                <a:gd name="connsiteX210" fmla="*/ 2668344 w 12187779"/>
                <a:gd name="connsiteY210" fmla="*/ 1430908 h 1839112"/>
                <a:gd name="connsiteX211" fmla="*/ 2617259 w 12187779"/>
                <a:gd name="connsiteY211" fmla="*/ 1417011 h 1839112"/>
                <a:gd name="connsiteX212" fmla="*/ 2566492 w 12187779"/>
                <a:gd name="connsiteY212" fmla="*/ 1400607 h 1839112"/>
                <a:gd name="connsiteX213" fmla="*/ 2516083 w 12187779"/>
                <a:gd name="connsiteY213" fmla="*/ 1381694 h 1839112"/>
                <a:gd name="connsiteX214" fmla="*/ 2465954 w 12187779"/>
                <a:gd name="connsiteY214" fmla="*/ 1360153 h 1839112"/>
                <a:gd name="connsiteX215" fmla="*/ 2416222 w 12187779"/>
                <a:gd name="connsiteY215" fmla="*/ 1336023 h 1839112"/>
                <a:gd name="connsiteX216" fmla="*/ 2366809 w 12187779"/>
                <a:gd name="connsiteY216" fmla="*/ 1309187 h 1839112"/>
                <a:gd name="connsiteX217" fmla="*/ 2317754 w 12187779"/>
                <a:gd name="connsiteY217" fmla="*/ 1279682 h 1839112"/>
                <a:gd name="connsiteX218" fmla="*/ 2269058 w 12187779"/>
                <a:gd name="connsiteY218" fmla="*/ 1248346 h 1839112"/>
                <a:gd name="connsiteX219" fmla="*/ 2220720 w 12187779"/>
                <a:gd name="connsiteY219" fmla="*/ 1215855 h 1839112"/>
                <a:gd name="connsiteX220" fmla="*/ 2172740 w 12187779"/>
                <a:gd name="connsiteY220" fmla="*/ 1182727 h 1839112"/>
                <a:gd name="connsiteX221" fmla="*/ 2125159 w 12187779"/>
                <a:gd name="connsiteY221" fmla="*/ 1149321 h 1839112"/>
                <a:gd name="connsiteX222" fmla="*/ 2077936 w 12187779"/>
                <a:gd name="connsiteY222" fmla="*/ 1116074 h 1839112"/>
                <a:gd name="connsiteX223" fmla="*/ 2031111 w 12187779"/>
                <a:gd name="connsiteY223" fmla="*/ 1083225 h 1839112"/>
                <a:gd name="connsiteX224" fmla="*/ 1984644 w 12187779"/>
                <a:gd name="connsiteY224" fmla="*/ 1051172 h 1839112"/>
                <a:gd name="connsiteX225" fmla="*/ 1938616 w 12187779"/>
                <a:gd name="connsiteY225" fmla="*/ 1020075 h 1839112"/>
                <a:gd name="connsiteX226" fmla="*/ 1892945 w 12187779"/>
                <a:gd name="connsiteY226" fmla="*/ 990172 h 1839112"/>
                <a:gd name="connsiteX227" fmla="*/ 1847713 w 12187779"/>
                <a:gd name="connsiteY227" fmla="*/ 961583 h 1839112"/>
                <a:gd name="connsiteX228" fmla="*/ 1802879 w 12187779"/>
                <a:gd name="connsiteY228" fmla="*/ 934547 h 1839112"/>
                <a:gd name="connsiteX229" fmla="*/ 1758443 w 12187779"/>
                <a:gd name="connsiteY229" fmla="*/ 909025 h 1839112"/>
                <a:gd name="connsiteX230" fmla="*/ 1714445 w 12187779"/>
                <a:gd name="connsiteY230" fmla="*/ 885254 h 1839112"/>
                <a:gd name="connsiteX231" fmla="*/ 1670885 w 12187779"/>
                <a:gd name="connsiteY231" fmla="*/ 863155 h 1839112"/>
                <a:gd name="connsiteX232" fmla="*/ 1627724 w 12187779"/>
                <a:gd name="connsiteY232" fmla="*/ 842849 h 1839112"/>
                <a:gd name="connsiteX233" fmla="*/ 1585000 w 12187779"/>
                <a:gd name="connsiteY233" fmla="*/ 824334 h 1839112"/>
                <a:gd name="connsiteX234" fmla="*/ 1542754 w 12187779"/>
                <a:gd name="connsiteY234" fmla="*/ 807571 h 1839112"/>
                <a:gd name="connsiteX235" fmla="*/ 1500946 w 12187779"/>
                <a:gd name="connsiteY235" fmla="*/ 792599 h 1839112"/>
                <a:gd name="connsiteX236" fmla="*/ 1459576 w 12187779"/>
                <a:gd name="connsiteY236" fmla="*/ 779340 h 1839112"/>
                <a:gd name="connsiteX237" fmla="*/ 1418684 w 12187779"/>
                <a:gd name="connsiteY237" fmla="*/ 767714 h 1839112"/>
                <a:gd name="connsiteX238" fmla="*/ 1378230 w 12187779"/>
                <a:gd name="connsiteY238" fmla="*/ 757720 h 1839112"/>
                <a:gd name="connsiteX239" fmla="*/ 1338253 w 12187779"/>
                <a:gd name="connsiteY239" fmla="*/ 749278 h 1839112"/>
                <a:gd name="connsiteX240" fmla="*/ 1298755 w 12187779"/>
                <a:gd name="connsiteY240" fmla="*/ 742271 h 1839112"/>
                <a:gd name="connsiteX241" fmla="*/ 1259734 w 12187779"/>
                <a:gd name="connsiteY241" fmla="*/ 736696 h 1839112"/>
                <a:gd name="connsiteX242" fmla="*/ 1221231 w 12187779"/>
                <a:gd name="connsiteY242" fmla="*/ 732396 h 1839112"/>
                <a:gd name="connsiteX243" fmla="*/ 1183205 w 12187779"/>
                <a:gd name="connsiteY243" fmla="*/ 729290 h 1839112"/>
                <a:gd name="connsiteX244" fmla="*/ 1145618 w 12187779"/>
                <a:gd name="connsiteY244" fmla="*/ 727260 h 1839112"/>
                <a:gd name="connsiteX245" fmla="*/ 1108588 w 12187779"/>
                <a:gd name="connsiteY245" fmla="*/ 726304 h 1839112"/>
                <a:gd name="connsiteX246" fmla="*/ 1072076 w 12187779"/>
                <a:gd name="connsiteY246" fmla="*/ 726224 h 1839112"/>
                <a:gd name="connsiteX247" fmla="*/ 1036041 w 12187779"/>
                <a:gd name="connsiteY247" fmla="*/ 726981 h 1839112"/>
                <a:gd name="connsiteX248" fmla="*/ 1000524 w 12187779"/>
                <a:gd name="connsiteY248" fmla="*/ 728414 h 1839112"/>
                <a:gd name="connsiteX249" fmla="*/ 965525 w 12187779"/>
                <a:gd name="connsiteY249" fmla="*/ 730525 h 1839112"/>
                <a:gd name="connsiteX250" fmla="*/ 931083 w 12187779"/>
                <a:gd name="connsiteY250" fmla="*/ 733113 h 1839112"/>
                <a:gd name="connsiteX251" fmla="*/ 897159 w 12187779"/>
                <a:gd name="connsiteY251" fmla="*/ 736179 h 1839112"/>
                <a:gd name="connsiteX252" fmla="*/ 863793 w 12187779"/>
                <a:gd name="connsiteY252" fmla="*/ 739603 h 1839112"/>
                <a:gd name="connsiteX253" fmla="*/ 830943 w 12187779"/>
                <a:gd name="connsiteY253" fmla="*/ 743266 h 1839112"/>
                <a:gd name="connsiteX254" fmla="*/ 798652 w 12187779"/>
                <a:gd name="connsiteY254" fmla="*/ 747128 h 1839112"/>
                <a:gd name="connsiteX255" fmla="*/ 766917 w 12187779"/>
                <a:gd name="connsiteY255" fmla="*/ 751110 h 1839112"/>
                <a:gd name="connsiteX256" fmla="*/ 735741 w 12187779"/>
                <a:gd name="connsiteY256" fmla="*/ 755132 h 1839112"/>
                <a:gd name="connsiteX257" fmla="*/ 705121 w 12187779"/>
                <a:gd name="connsiteY257" fmla="*/ 759113 h 1839112"/>
                <a:gd name="connsiteX258" fmla="*/ 675099 w 12187779"/>
                <a:gd name="connsiteY258" fmla="*/ 763015 h 1839112"/>
                <a:gd name="connsiteX259" fmla="*/ 645635 w 12187779"/>
                <a:gd name="connsiteY259" fmla="*/ 766798 h 1839112"/>
                <a:gd name="connsiteX260" fmla="*/ 616767 w 12187779"/>
                <a:gd name="connsiteY260" fmla="*/ 770421 h 1839112"/>
                <a:gd name="connsiteX261" fmla="*/ 588497 w 12187779"/>
                <a:gd name="connsiteY261" fmla="*/ 773766 h 1839112"/>
                <a:gd name="connsiteX262" fmla="*/ 560784 w 12187779"/>
                <a:gd name="connsiteY262" fmla="*/ 776872 h 1839112"/>
                <a:gd name="connsiteX263" fmla="*/ 533669 w 12187779"/>
                <a:gd name="connsiteY263" fmla="*/ 779659 h 1839112"/>
                <a:gd name="connsiteX264" fmla="*/ 507190 w 12187779"/>
                <a:gd name="connsiteY264" fmla="*/ 782088 h 1839112"/>
                <a:gd name="connsiteX265" fmla="*/ 481309 w 12187779"/>
                <a:gd name="connsiteY265" fmla="*/ 784198 h 1839112"/>
                <a:gd name="connsiteX266" fmla="*/ 456025 w 12187779"/>
                <a:gd name="connsiteY266" fmla="*/ 785910 h 1839112"/>
                <a:gd name="connsiteX267" fmla="*/ 431379 w 12187779"/>
                <a:gd name="connsiteY267" fmla="*/ 787264 h 1839112"/>
                <a:gd name="connsiteX268" fmla="*/ 407329 w 12187779"/>
                <a:gd name="connsiteY268" fmla="*/ 788140 h 1839112"/>
                <a:gd name="connsiteX269" fmla="*/ 383956 w 12187779"/>
                <a:gd name="connsiteY269" fmla="*/ 788538 h 1839112"/>
                <a:gd name="connsiteX270" fmla="*/ 361181 w 12187779"/>
                <a:gd name="connsiteY270" fmla="*/ 788498 h 1839112"/>
                <a:gd name="connsiteX271" fmla="*/ 339043 w 12187779"/>
                <a:gd name="connsiteY271" fmla="*/ 788060 h 1839112"/>
                <a:gd name="connsiteX272" fmla="*/ 317581 w 12187779"/>
                <a:gd name="connsiteY272" fmla="*/ 787383 h 1839112"/>
                <a:gd name="connsiteX273" fmla="*/ 296757 w 12187779"/>
                <a:gd name="connsiteY273" fmla="*/ 786388 h 1839112"/>
                <a:gd name="connsiteX274" fmla="*/ 276570 w 12187779"/>
                <a:gd name="connsiteY274" fmla="*/ 785193 h 1839112"/>
                <a:gd name="connsiteX275" fmla="*/ 257099 w 12187779"/>
                <a:gd name="connsiteY275" fmla="*/ 783840 h 1839112"/>
                <a:gd name="connsiteX276" fmla="*/ 238226 w 12187779"/>
                <a:gd name="connsiteY276" fmla="*/ 782327 h 1839112"/>
                <a:gd name="connsiteX277" fmla="*/ 220069 w 12187779"/>
                <a:gd name="connsiteY277" fmla="*/ 780694 h 1839112"/>
                <a:gd name="connsiteX278" fmla="*/ 202589 w 12187779"/>
                <a:gd name="connsiteY278" fmla="*/ 778982 h 1839112"/>
                <a:gd name="connsiteX279" fmla="*/ 185787 w 12187779"/>
                <a:gd name="connsiteY279" fmla="*/ 777230 h 1839112"/>
                <a:gd name="connsiteX280" fmla="*/ 169701 w 12187779"/>
                <a:gd name="connsiteY280" fmla="*/ 775438 h 1839112"/>
                <a:gd name="connsiteX281" fmla="*/ 154251 w 12187779"/>
                <a:gd name="connsiteY281" fmla="*/ 773647 h 1839112"/>
                <a:gd name="connsiteX282" fmla="*/ 139519 w 12187779"/>
                <a:gd name="connsiteY282" fmla="*/ 771855 h 1839112"/>
                <a:gd name="connsiteX283" fmla="*/ 125543 w 12187779"/>
                <a:gd name="connsiteY283" fmla="*/ 770063 h 1839112"/>
                <a:gd name="connsiteX284" fmla="*/ 112205 w 12187779"/>
                <a:gd name="connsiteY284" fmla="*/ 768351 h 1839112"/>
                <a:gd name="connsiteX285" fmla="*/ 99622 w 12187779"/>
                <a:gd name="connsiteY285" fmla="*/ 766639 h 1839112"/>
                <a:gd name="connsiteX286" fmla="*/ 87757 w 12187779"/>
                <a:gd name="connsiteY286" fmla="*/ 765006 h 1839112"/>
                <a:gd name="connsiteX287" fmla="*/ 76608 w 12187779"/>
                <a:gd name="connsiteY287" fmla="*/ 763453 h 1839112"/>
                <a:gd name="connsiteX288" fmla="*/ 66216 w 12187779"/>
                <a:gd name="connsiteY288" fmla="*/ 761980 h 1839112"/>
                <a:gd name="connsiteX289" fmla="*/ 56540 w 12187779"/>
                <a:gd name="connsiteY289" fmla="*/ 760587 h 1839112"/>
                <a:gd name="connsiteX290" fmla="*/ 47621 w 12187779"/>
                <a:gd name="connsiteY290" fmla="*/ 759272 h 1839112"/>
                <a:gd name="connsiteX291" fmla="*/ 39459 w 12187779"/>
                <a:gd name="connsiteY291" fmla="*/ 758078 h 1839112"/>
                <a:gd name="connsiteX292" fmla="*/ 32013 w 12187779"/>
                <a:gd name="connsiteY292" fmla="*/ 756963 h 1839112"/>
                <a:gd name="connsiteX293" fmla="*/ 25364 w 12187779"/>
                <a:gd name="connsiteY293" fmla="*/ 755968 h 1839112"/>
                <a:gd name="connsiteX294" fmla="*/ 19431 w 12187779"/>
                <a:gd name="connsiteY294" fmla="*/ 755052 h 1839112"/>
                <a:gd name="connsiteX295" fmla="*/ 14334 w 12187779"/>
                <a:gd name="connsiteY295" fmla="*/ 754256 h 1839112"/>
                <a:gd name="connsiteX296" fmla="*/ 9954 w 12187779"/>
                <a:gd name="connsiteY296" fmla="*/ 753619 h 1839112"/>
                <a:gd name="connsiteX297" fmla="*/ 6371 w 12187779"/>
                <a:gd name="connsiteY297" fmla="*/ 753061 h 1839112"/>
                <a:gd name="connsiteX298" fmla="*/ 3584 w 12187779"/>
                <a:gd name="connsiteY298" fmla="*/ 752623 h 1839112"/>
                <a:gd name="connsiteX299" fmla="*/ 1593 w 12187779"/>
                <a:gd name="connsiteY299" fmla="*/ 752304 h 1839112"/>
                <a:gd name="connsiteX300" fmla="*/ 398 w 12187779"/>
                <a:gd name="connsiteY300" fmla="*/ 752145 h 1839112"/>
                <a:gd name="connsiteX301" fmla="*/ 0 w 12187779"/>
                <a:gd name="connsiteY301" fmla="*/ 752105 h 183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839112">
                  <a:moveTo>
                    <a:pt x="12187780" y="1077451"/>
                  </a:moveTo>
                  <a:lnTo>
                    <a:pt x="12187381" y="1077411"/>
                  </a:lnTo>
                  <a:lnTo>
                    <a:pt x="12186226" y="1077332"/>
                  </a:lnTo>
                  <a:lnTo>
                    <a:pt x="12184116" y="1077212"/>
                  </a:lnTo>
                  <a:lnTo>
                    <a:pt x="12181369" y="1077013"/>
                  </a:lnTo>
                  <a:lnTo>
                    <a:pt x="12177825" y="1076774"/>
                  </a:lnTo>
                  <a:lnTo>
                    <a:pt x="12173365" y="1076495"/>
                  </a:lnTo>
                  <a:lnTo>
                    <a:pt x="12168269" y="1076097"/>
                  </a:lnTo>
                  <a:lnTo>
                    <a:pt x="12162376" y="1075659"/>
                  </a:lnTo>
                  <a:lnTo>
                    <a:pt x="12155687" y="1075142"/>
                  </a:lnTo>
                  <a:lnTo>
                    <a:pt x="12148360" y="1074584"/>
                  </a:lnTo>
                  <a:lnTo>
                    <a:pt x="12140079" y="1073907"/>
                  </a:lnTo>
                  <a:lnTo>
                    <a:pt x="12131200" y="1073111"/>
                  </a:lnTo>
                  <a:lnTo>
                    <a:pt x="12121484" y="1072235"/>
                  </a:lnTo>
                  <a:lnTo>
                    <a:pt x="12111132" y="1071240"/>
                  </a:lnTo>
                  <a:lnTo>
                    <a:pt x="12100023" y="1070125"/>
                  </a:lnTo>
                  <a:lnTo>
                    <a:pt x="12088077" y="1068890"/>
                  </a:lnTo>
                  <a:lnTo>
                    <a:pt x="12075496" y="1067497"/>
                  </a:lnTo>
                  <a:lnTo>
                    <a:pt x="12062276" y="1065984"/>
                  </a:lnTo>
                  <a:lnTo>
                    <a:pt x="12048260" y="1064311"/>
                  </a:lnTo>
                  <a:lnTo>
                    <a:pt x="12033448" y="1062440"/>
                  </a:lnTo>
                  <a:lnTo>
                    <a:pt x="12018119" y="1060409"/>
                  </a:lnTo>
                  <a:lnTo>
                    <a:pt x="12001992" y="1058180"/>
                  </a:lnTo>
                  <a:lnTo>
                    <a:pt x="11985110" y="1055751"/>
                  </a:lnTo>
                  <a:lnTo>
                    <a:pt x="11967671" y="1053083"/>
                  </a:lnTo>
                  <a:lnTo>
                    <a:pt x="11949474" y="1050216"/>
                  </a:lnTo>
                  <a:lnTo>
                    <a:pt x="11930601" y="1047110"/>
                  </a:lnTo>
                  <a:lnTo>
                    <a:pt x="11911210" y="1043766"/>
                  </a:lnTo>
                  <a:lnTo>
                    <a:pt x="11891023" y="1040182"/>
                  </a:lnTo>
                  <a:lnTo>
                    <a:pt x="11870198" y="1036320"/>
                  </a:lnTo>
                  <a:lnTo>
                    <a:pt x="11848736" y="1032219"/>
                  </a:lnTo>
                  <a:lnTo>
                    <a:pt x="11826599" y="1027879"/>
                  </a:lnTo>
                  <a:lnTo>
                    <a:pt x="11803783" y="1023180"/>
                  </a:lnTo>
                  <a:lnTo>
                    <a:pt x="11780450" y="1018084"/>
                  </a:lnTo>
                  <a:lnTo>
                    <a:pt x="11756361" y="1012430"/>
                  </a:lnTo>
                  <a:lnTo>
                    <a:pt x="11731714" y="1006258"/>
                  </a:lnTo>
                  <a:lnTo>
                    <a:pt x="11706430" y="999569"/>
                  </a:lnTo>
                  <a:lnTo>
                    <a:pt x="11680509" y="992362"/>
                  </a:lnTo>
                  <a:lnTo>
                    <a:pt x="11654031" y="984717"/>
                  </a:lnTo>
                  <a:lnTo>
                    <a:pt x="11626915" y="976634"/>
                  </a:lnTo>
                  <a:lnTo>
                    <a:pt x="11599283" y="968153"/>
                  </a:lnTo>
                  <a:lnTo>
                    <a:pt x="11570972" y="959274"/>
                  </a:lnTo>
                  <a:lnTo>
                    <a:pt x="11542145" y="950076"/>
                  </a:lnTo>
                  <a:lnTo>
                    <a:pt x="11512680" y="940639"/>
                  </a:lnTo>
                  <a:lnTo>
                    <a:pt x="11482658" y="931004"/>
                  </a:lnTo>
                  <a:lnTo>
                    <a:pt x="11451999" y="921209"/>
                  </a:lnTo>
                  <a:lnTo>
                    <a:pt x="11420822" y="911374"/>
                  </a:lnTo>
                  <a:lnTo>
                    <a:pt x="11389128" y="901539"/>
                  </a:lnTo>
                  <a:lnTo>
                    <a:pt x="11356757" y="891824"/>
                  </a:lnTo>
                  <a:lnTo>
                    <a:pt x="11324026" y="882268"/>
                  </a:lnTo>
                  <a:lnTo>
                    <a:pt x="11290580" y="872990"/>
                  </a:lnTo>
                  <a:lnTo>
                    <a:pt x="11256656" y="864071"/>
                  </a:lnTo>
                  <a:lnTo>
                    <a:pt x="11222215" y="855630"/>
                  </a:lnTo>
                  <a:lnTo>
                    <a:pt x="11187215" y="847746"/>
                  </a:lnTo>
                  <a:lnTo>
                    <a:pt x="11151739" y="840539"/>
                  </a:lnTo>
                  <a:lnTo>
                    <a:pt x="11115704" y="834129"/>
                  </a:lnTo>
                  <a:lnTo>
                    <a:pt x="11079151" y="828594"/>
                  </a:lnTo>
                  <a:lnTo>
                    <a:pt x="11042082" y="824055"/>
                  </a:lnTo>
                  <a:lnTo>
                    <a:pt x="11004574" y="820631"/>
                  </a:lnTo>
                  <a:lnTo>
                    <a:pt x="10966469" y="818401"/>
                  </a:lnTo>
                  <a:lnTo>
                    <a:pt x="10927966" y="817445"/>
                  </a:lnTo>
                  <a:lnTo>
                    <a:pt x="10889024" y="817963"/>
                  </a:lnTo>
                  <a:lnTo>
                    <a:pt x="10849486" y="819914"/>
                  </a:lnTo>
                  <a:lnTo>
                    <a:pt x="10809510" y="823418"/>
                  </a:lnTo>
                  <a:lnTo>
                    <a:pt x="10769016" y="828634"/>
                  </a:lnTo>
                  <a:lnTo>
                    <a:pt x="10728164" y="835482"/>
                  </a:lnTo>
                  <a:lnTo>
                    <a:pt x="10686754" y="844083"/>
                  </a:lnTo>
                  <a:lnTo>
                    <a:pt x="10644946" y="854515"/>
                  </a:lnTo>
                  <a:lnTo>
                    <a:pt x="10602780" y="866699"/>
                  </a:lnTo>
                  <a:lnTo>
                    <a:pt x="10560056" y="880675"/>
                  </a:lnTo>
                  <a:lnTo>
                    <a:pt x="10516814" y="896442"/>
                  </a:lnTo>
                  <a:lnTo>
                    <a:pt x="10473334" y="913922"/>
                  </a:lnTo>
                  <a:lnTo>
                    <a:pt x="10429296" y="933034"/>
                  </a:lnTo>
                  <a:lnTo>
                    <a:pt x="10384900" y="953660"/>
                  </a:lnTo>
                  <a:lnTo>
                    <a:pt x="10340106" y="975678"/>
                  </a:lnTo>
                  <a:lnTo>
                    <a:pt x="10294754" y="998932"/>
                  </a:lnTo>
                  <a:lnTo>
                    <a:pt x="10249164" y="1023220"/>
                  </a:lnTo>
                  <a:lnTo>
                    <a:pt x="10203056" y="1048225"/>
                  </a:lnTo>
                  <a:lnTo>
                    <a:pt x="10156668" y="1073708"/>
                  </a:lnTo>
                  <a:lnTo>
                    <a:pt x="10109764" y="1099311"/>
                  </a:lnTo>
                  <a:lnTo>
                    <a:pt x="10062621" y="1124634"/>
                  </a:lnTo>
                  <a:lnTo>
                    <a:pt x="10015039" y="1149202"/>
                  </a:lnTo>
                  <a:lnTo>
                    <a:pt x="9967100" y="1172534"/>
                  </a:lnTo>
                  <a:lnTo>
                    <a:pt x="9918761" y="1194075"/>
                  </a:lnTo>
                  <a:lnTo>
                    <a:pt x="9869985" y="1216094"/>
                  </a:lnTo>
                  <a:lnTo>
                    <a:pt x="9820930" y="1242374"/>
                  </a:lnTo>
                  <a:lnTo>
                    <a:pt x="9771518" y="1272356"/>
                  </a:lnTo>
                  <a:lnTo>
                    <a:pt x="9721786" y="1305404"/>
                  </a:lnTo>
                  <a:lnTo>
                    <a:pt x="9671696" y="1340841"/>
                  </a:lnTo>
                  <a:lnTo>
                    <a:pt x="9621248" y="1378070"/>
                  </a:lnTo>
                  <a:lnTo>
                    <a:pt x="9570481" y="1416374"/>
                  </a:lnTo>
                  <a:lnTo>
                    <a:pt x="9519395" y="1455156"/>
                  </a:lnTo>
                  <a:lnTo>
                    <a:pt x="9467992" y="1493739"/>
                  </a:lnTo>
                  <a:lnTo>
                    <a:pt x="9416309" y="1531486"/>
                  </a:lnTo>
                  <a:lnTo>
                    <a:pt x="9364268" y="1567799"/>
                  </a:lnTo>
                  <a:lnTo>
                    <a:pt x="9311949" y="1602081"/>
                  </a:lnTo>
                  <a:lnTo>
                    <a:pt x="9259311" y="1633776"/>
                  </a:lnTo>
                  <a:lnTo>
                    <a:pt x="9206394" y="1662285"/>
                  </a:lnTo>
                  <a:lnTo>
                    <a:pt x="9153198" y="1687131"/>
                  </a:lnTo>
                  <a:lnTo>
                    <a:pt x="9099723" y="1707836"/>
                  </a:lnTo>
                  <a:lnTo>
                    <a:pt x="9045970" y="1724001"/>
                  </a:lnTo>
                  <a:lnTo>
                    <a:pt x="8991898" y="1735230"/>
                  </a:lnTo>
                  <a:lnTo>
                    <a:pt x="8937628" y="1741202"/>
                  </a:lnTo>
                  <a:lnTo>
                    <a:pt x="8883079" y="1741680"/>
                  </a:lnTo>
                  <a:lnTo>
                    <a:pt x="8828251" y="1736504"/>
                  </a:lnTo>
                  <a:lnTo>
                    <a:pt x="8773183" y="1725514"/>
                  </a:lnTo>
                  <a:lnTo>
                    <a:pt x="8717878" y="1708751"/>
                  </a:lnTo>
                  <a:lnTo>
                    <a:pt x="8662332" y="1686255"/>
                  </a:lnTo>
                  <a:lnTo>
                    <a:pt x="8606548" y="1658184"/>
                  </a:lnTo>
                  <a:lnTo>
                    <a:pt x="8550566" y="1624777"/>
                  </a:lnTo>
                  <a:lnTo>
                    <a:pt x="8494304" y="1586433"/>
                  </a:lnTo>
                  <a:lnTo>
                    <a:pt x="8437883" y="1543670"/>
                  </a:lnTo>
                  <a:lnTo>
                    <a:pt x="8381224" y="1497084"/>
                  </a:lnTo>
                  <a:lnTo>
                    <a:pt x="8324365" y="1447352"/>
                  </a:lnTo>
                  <a:lnTo>
                    <a:pt x="8267307" y="1395391"/>
                  </a:lnTo>
                  <a:lnTo>
                    <a:pt x="8210050" y="1342195"/>
                  </a:lnTo>
                  <a:lnTo>
                    <a:pt x="8152594" y="1288960"/>
                  </a:lnTo>
                  <a:lnTo>
                    <a:pt x="8094939" y="1236958"/>
                  </a:lnTo>
                  <a:lnTo>
                    <a:pt x="8037124" y="1187665"/>
                  </a:lnTo>
                  <a:lnTo>
                    <a:pt x="7979150" y="1139207"/>
                  </a:lnTo>
                  <a:lnTo>
                    <a:pt x="7920978" y="1081871"/>
                  </a:lnTo>
                  <a:lnTo>
                    <a:pt x="7862646" y="1016451"/>
                  </a:lnTo>
                  <a:lnTo>
                    <a:pt x="7804194" y="944541"/>
                  </a:lnTo>
                  <a:lnTo>
                    <a:pt x="7745544" y="867734"/>
                  </a:lnTo>
                  <a:lnTo>
                    <a:pt x="7686774" y="787582"/>
                  </a:lnTo>
                  <a:lnTo>
                    <a:pt x="7627844" y="705639"/>
                  </a:lnTo>
                  <a:lnTo>
                    <a:pt x="7568756" y="623217"/>
                  </a:lnTo>
                  <a:lnTo>
                    <a:pt x="7509587" y="541791"/>
                  </a:lnTo>
                  <a:lnTo>
                    <a:pt x="7450260" y="462555"/>
                  </a:lnTo>
                  <a:lnTo>
                    <a:pt x="7390813" y="386744"/>
                  </a:lnTo>
                  <a:lnTo>
                    <a:pt x="7331286" y="315391"/>
                  </a:lnTo>
                  <a:lnTo>
                    <a:pt x="7271601" y="249574"/>
                  </a:lnTo>
                  <a:lnTo>
                    <a:pt x="7211835" y="190127"/>
                  </a:lnTo>
                  <a:lnTo>
                    <a:pt x="7151990" y="137807"/>
                  </a:lnTo>
                  <a:lnTo>
                    <a:pt x="7092025" y="93252"/>
                  </a:lnTo>
                  <a:lnTo>
                    <a:pt x="7031981" y="57018"/>
                  </a:lnTo>
                  <a:lnTo>
                    <a:pt x="6971817" y="29385"/>
                  </a:lnTo>
                  <a:lnTo>
                    <a:pt x="6911614" y="10671"/>
                  </a:lnTo>
                  <a:lnTo>
                    <a:pt x="6851331" y="916"/>
                  </a:lnTo>
                  <a:lnTo>
                    <a:pt x="6791008" y="0"/>
                  </a:lnTo>
                  <a:lnTo>
                    <a:pt x="6730566" y="7685"/>
                  </a:lnTo>
                  <a:lnTo>
                    <a:pt x="6670123" y="23612"/>
                  </a:lnTo>
                  <a:lnTo>
                    <a:pt x="6609601" y="47104"/>
                  </a:lnTo>
                  <a:lnTo>
                    <a:pt x="6549000" y="77484"/>
                  </a:lnTo>
                  <a:lnTo>
                    <a:pt x="6488398" y="113757"/>
                  </a:lnTo>
                  <a:lnTo>
                    <a:pt x="6427796" y="154809"/>
                  </a:lnTo>
                  <a:lnTo>
                    <a:pt x="6367115" y="199404"/>
                  </a:lnTo>
                  <a:lnTo>
                    <a:pt x="6306434" y="245990"/>
                  </a:lnTo>
                  <a:lnTo>
                    <a:pt x="6245713" y="292974"/>
                  </a:lnTo>
                  <a:lnTo>
                    <a:pt x="6184952" y="338565"/>
                  </a:lnTo>
                  <a:lnTo>
                    <a:pt x="6124230" y="380771"/>
                  </a:lnTo>
                  <a:lnTo>
                    <a:pt x="6063509" y="427556"/>
                  </a:lnTo>
                  <a:lnTo>
                    <a:pt x="6002748" y="488476"/>
                  </a:lnTo>
                  <a:lnTo>
                    <a:pt x="5942027" y="561063"/>
                  </a:lnTo>
                  <a:lnTo>
                    <a:pt x="5881346" y="642887"/>
                  </a:lnTo>
                  <a:lnTo>
                    <a:pt x="5820625" y="731759"/>
                  </a:lnTo>
                  <a:lnTo>
                    <a:pt x="5759984" y="825568"/>
                  </a:lnTo>
                  <a:lnTo>
                    <a:pt x="5699342" y="922244"/>
                  </a:lnTo>
                  <a:lnTo>
                    <a:pt x="5638741" y="1020035"/>
                  </a:lnTo>
                  <a:lnTo>
                    <a:pt x="5578179" y="1117228"/>
                  </a:lnTo>
                  <a:lnTo>
                    <a:pt x="5517657" y="1212272"/>
                  </a:lnTo>
                  <a:lnTo>
                    <a:pt x="5457174" y="1303732"/>
                  </a:lnTo>
                  <a:lnTo>
                    <a:pt x="5396772" y="1390493"/>
                  </a:lnTo>
                  <a:lnTo>
                    <a:pt x="5336409" y="1471402"/>
                  </a:lnTo>
                  <a:lnTo>
                    <a:pt x="5276126" y="1545581"/>
                  </a:lnTo>
                  <a:lnTo>
                    <a:pt x="5215923" y="1612274"/>
                  </a:lnTo>
                  <a:lnTo>
                    <a:pt x="5155799" y="1670925"/>
                  </a:lnTo>
                  <a:lnTo>
                    <a:pt x="5095755" y="1721055"/>
                  </a:lnTo>
                  <a:lnTo>
                    <a:pt x="5035790" y="1762385"/>
                  </a:lnTo>
                  <a:lnTo>
                    <a:pt x="4975905" y="1794836"/>
                  </a:lnTo>
                  <a:lnTo>
                    <a:pt x="4916140" y="1818288"/>
                  </a:lnTo>
                  <a:lnTo>
                    <a:pt x="4856493" y="1832981"/>
                  </a:lnTo>
                  <a:lnTo>
                    <a:pt x="4796927" y="1839112"/>
                  </a:lnTo>
                  <a:lnTo>
                    <a:pt x="4737480" y="1837042"/>
                  </a:lnTo>
                  <a:lnTo>
                    <a:pt x="4678193" y="1827287"/>
                  </a:lnTo>
                  <a:lnTo>
                    <a:pt x="4618985" y="1810484"/>
                  </a:lnTo>
                  <a:lnTo>
                    <a:pt x="4559936" y="1787271"/>
                  </a:lnTo>
                  <a:lnTo>
                    <a:pt x="4501007" y="1758443"/>
                  </a:lnTo>
                  <a:lnTo>
                    <a:pt x="4442236" y="1724957"/>
                  </a:lnTo>
                  <a:lnTo>
                    <a:pt x="4383586" y="1687688"/>
                  </a:lnTo>
                  <a:lnTo>
                    <a:pt x="4325094" y="1647752"/>
                  </a:lnTo>
                  <a:lnTo>
                    <a:pt x="4266762" y="1606222"/>
                  </a:lnTo>
                  <a:lnTo>
                    <a:pt x="4208629" y="1564534"/>
                  </a:lnTo>
                  <a:lnTo>
                    <a:pt x="4150616" y="1527982"/>
                  </a:lnTo>
                  <a:lnTo>
                    <a:pt x="4092801" y="1497800"/>
                  </a:lnTo>
                  <a:lnTo>
                    <a:pt x="4035186" y="1473273"/>
                  </a:lnTo>
                  <a:lnTo>
                    <a:pt x="3977730" y="1453922"/>
                  </a:lnTo>
                  <a:lnTo>
                    <a:pt x="3920473" y="1439190"/>
                  </a:lnTo>
                  <a:lnTo>
                    <a:pt x="3863375" y="1428519"/>
                  </a:lnTo>
                  <a:lnTo>
                    <a:pt x="3806516" y="1421431"/>
                  </a:lnTo>
                  <a:lnTo>
                    <a:pt x="3749856" y="1417410"/>
                  </a:lnTo>
                  <a:lnTo>
                    <a:pt x="3693435" y="1416056"/>
                  </a:lnTo>
                  <a:lnTo>
                    <a:pt x="3637214" y="1416892"/>
                  </a:lnTo>
                  <a:lnTo>
                    <a:pt x="3581191" y="1419520"/>
                  </a:lnTo>
                  <a:lnTo>
                    <a:pt x="3525407" y="1423502"/>
                  </a:lnTo>
                  <a:lnTo>
                    <a:pt x="3469863" y="1428519"/>
                  </a:lnTo>
                  <a:lnTo>
                    <a:pt x="3414556" y="1434173"/>
                  </a:lnTo>
                  <a:lnTo>
                    <a:pt x="3359489" y="1440185"/>
                  </a:lnTo>
                  <a:lnTo>
                    <a:pt x="3304701" y="1446197"/>
                  </a:lnTo>
                  <a:lnTo>
                    <a:pt x="3250112" y="1451891"/>
                  </a:lnTo>
                  <a:lnTo>
                    <a:pt x="3195841" y="1457067"/>
                  </a:lnTo>
                  <a:lnTo>
                    <a:pt x="3141809" y="1461407"/>
                  </a:lnTo>
                  <a:lnTo>
                    <a:pt x="3088056" y="1464712"/>
                  </a:lnTo>
                  <a:lnTo>
                    <a:pt x="3034542" y="1466743"/>
                  </a:lnTo>
                  <a:lnTo>
                    <a:pt x="2981346" y="1467340"/>
                  </a:lnTo>
                  <a:lnTo>
                    <a:pt x="2928429" y="1466265"/>
                  </a:lnTo>
                  <a:lnTo>
                    <a:pt x="2875791" y="1463359"/>
                  </a:lnTo>
                  <a:lnTo>
                    <a:pt x="2823471" y="1458501"/>
                  </a:lnTo>
                  <a:lnTo>
                    <a:pt x="2771470" y="1451533"/>
                  </a:lnTo>
                  <a:lnTo>
                    <a:pt x="2719748" y="1442375"/>
                  </a:lnTo>
                  <a:lnTo>
                    <a:pt x="2668344" y="1430908"/>
                  </a:lnTo>
                  <a:lnTo>
                    <a:pt x="2617259" y="1417011"/>
                  </a:lnTo>
                  <a:lnTo>
                    <a:pt x="2566492" y="1400607"/>
                  </a:lnTo>
                  <a:lnTo>
                    <a:pt x="2516083" y="1381694"/>
                  </a:lnTo>
                  <a:lnTo>
                    <a:pt x="2465954" y="1360153"/>
                  </a:lnTo>
                  <a:lnTo>
                    <a:pt x="2416222" y="1336023"/>
                  </a:lnTo>
                  <a:lnTo>
                    <a:pt x="2366809" y="1309187"/>
                  </a:lnTo>
                  <a:lnTo>
                    <a:pt x="2317754" y="1279682"/>
                  </a:lnTo>
                  <a:lnTo>
                    <a:pt x="2269058" y="1248346"/>
                  </a:lnTo>
                  <a:lnTo>
                    <a:pt x="2220720" y="1215855"/>
                  </a:lnTo>
                  <a:lnTo>
                    <a:pt x="2172740" y="1182727"/>
                  </a:lnTo>
                  <a:lnTo>
                    <a:pt x="2125159" y="1149321"/>
                  </a:lnTo>
                  <a:lnTo>
                    <a:pt x="2077936" y="1116074"/>
                  </a:lnTo>
                  <a:lnTo>
                    <a:pt x="2031111" y="1083225"/>
                  </a:lnTo>
                  <a:lnTo>
                    <a:pt x="1984644" y="1051172"/>
                  </a:lnTo>
                  <a:lnTo>
                    <a:pt x="1938616" y="1020075"/>
                  </a:lnTo>
                  <a:lnTo>
                    <a:pt x="1892945" y="990172"/>
                  </a:lnTo>
                  <a:lnTo>
                    <a:pt x="1847713" y="961583"/>
                  </a:lnTo>
                  <a:lnTo>
                    <a:pt x="1802879" y="934547"/>
                  </a:lnTo>
                  <a:lnTo>
                    <a:pt x="1758443" y="909025"/>
                  </a:lnTo>
                  <a:lnTo>
                    <a:pt x="1714445" y="885254"/>
                  </a:lnTo>
                  <a:lnTo>
                    <a:pt x="1670885" y="863155"/>
                  </a:lnTo>
                  <a:lnTo>
                    <a:pt x="1627724" y="842849"/>
                  </a:lnTo>
                  <a:lnTo>
                    <a:pt x="1585000" y="824334"/>
                  </a:lnTo>
                  <a:lnTo>
                    <a:pt x="1542754" y="807571"/>
                  </a:lnTo>
                  <a:lnTo>
                    <a:pt x="1500946" y="792599"/>
                  </a:lnTo>
                  <a:lnTo>
                    <a:pt x="1459576" y="779340"/>
                  </a:lnTo>
                  <a:lnTo>
                    <a:pt x="1418684" y="767714"/>
                  </a:lnTo>
                  <a:lnTo>
                    <a:pt x="1378230" y="757720"/>
                  </a:lnTo>
                  <a:lnTo>
                    <a:pt x="1338253" y="749278"/>
                  </a:lnTo>
                  <a:lnTo>
                    <a:pt x="1298755" y="742271"/>
                  </a:lnTo>
                  <a:lnTo>
                    <a:pt x="1259734" y="736696"/>
                  </a:lnTo>
                  <a:lnTo>
                    <a:pt x="1221231" y="732396"/>
                  </a:lnTo>
                  <a:lnTo>
                    <a:pt x="1183205" y="729290"/>
                  </a:lnTo>
                  <a:lnTo>
                    <a:pt x="1145618" y="727260"/>
                  </a:lnTo>
                  <a:lnTo>
                    <a:pt x="1108588" y="726304"/>
                  </a:lnTo>
                  <a:lnTo>
                    <a:pt x="1072076" y="726224"/>
                  </a:lnTo>
                  <a:lnTo>
                    <a:pt x="1036041" y="726981"/>
                  </a:lnTo>
                  <a:lnTo>
                    <a:pt x="1000524" y="728414"/>
                  </a:lnTo>
                  <a:lnTo>
                    <a:pt x="965525" y="730525"/>
                  </a:lnTo>
                  <a:lnTo>
                    <a:pt x="931083" y="733113"/>
                  </a:lnTo>
                  <a:lnTo>
                    <a:pt x="897159" y="736179"/>
                  </a:lnTo>
                  <a:lnTo>
                    <a:pt x="863793" y="739603"/>
                  </a:lnTo>
                  <a:lnTo>
                    <a:pt x="830943" y="743266"/>
                  </a:lnTo>
                  <a:lnTo>
                    <a:pt x="798652" y="747128"/>
                  </a:lnTo>
                  <a:lnTo>
                    <a:pt x="766917" y="751110"/>
                  </a:lnTo>
                  <a:lnTo>
                    <a:pt x="735741" y="755132"/>
                  </a:lnTo>
                  <a:lnTo>
                    <a:pt x="705121" y="759113"/>
                  </a:lnTo>
                  <a:lnTo>
                    <a:pt x="675099" y="763015"/>
                  </a:lnTo>
                  <a:lnTo>
                    <a:pt x="645635" y="766798"/>
                  </a:lnTo>
                  <a:lnTo>
                    <a:pt x="616767" y="770421"/>
                  </a:lnTo>
                  <a:lnTo>
                    <a:pt x="588497" y="773766"/>
                  </a:lnTo>
                  <a:lnTo>
                    <a:pt x="560784" y="776872"/>
                  </a:lnTo>
                  <a:lnTo>
                    <a:pt x="533669" y="779659"/>
                  </a:lnTo>
                  <a:lnTo>
                    <a:pt x="507190" y="782088"/>
                  </a:lnTo>
                  <a:lnTo>
                    <a:pt x="481309" y="784198"/>
                  </a:lnTo>
                  <a:lnTo>
                    <a:pt x="456025" y="785910"/>
                  </a:lnTo>
                  <a:lnTo>
                    <a:pt x="431379" y="787264"/>
                  </a:lnTo>
                  <a:lnTo>
                    <a:pt x="407329" y="788140"/>
                  </a:lnTo>
                  <a:lnTo>
                    <a:pt x="383956" y="788538"/>
                  </a:lnTo>
                  <a:lnTo>
                    <a:pt x="361181" y="788498"/>
                  </a:lnTo>
                  <a:lnTo>
                    <a:pt x="339043" y="788060"/>
                  </a:lnTo>
                  <a:lnTo>
                    <a:pt x="317581" y="787383"/>
                  </a:lnTo>
                  <a:lnTo>
                    <a:pt x="296757" y="786388"/>
                  </a:lnTo>
                  <a:lnTo>
                    <a:pt x="276570" y="785193"/>
                  </a:lnTo>
                  <a:lnTo>
                    <a:pt x="257099" y="783840"/>
                  </a:lnTo>
                  <a:lnTo>
                    <a:pt x="238226" y="782327"/>
                  </a:lnTo>
                  <a:lnTo>
                    <a:pt x="220069" y="780694"/>
                  </a:lnTo>
                  <a:lnTo>
                    <a:pt x="202589" y="778982"/>
                  </a:lnTo>
                  <a:lnTo>
                    <a:pt x="185787" y="777230"/>
                  </a:lnTo>
                  <a:lnTo>
                    <a:pt x="169701" y="775438"/>
                  </a:lnTo>
                  <a:lnTo>
                    <a:pt x="154251" y="773647"/>
                  </a:lnTo>
                  <a:lnTo>
                    <a:pt x="139519" y="771855"/>
                  </a:lnTo>
                  <a:lnTo>
                    <a:pt x="125543" y="770063"/>
                  </a:lnTo>
                  <a:lnTo>
                    <a:pt x="112205" y="768351"/>
                  </a:lnTo>
                  <a:lnTo>
                    <a:pt x="99622" y="766639"/>
                  </a:lnTo>
                  <a:lnTo>
                    <a:pt x="87757" y="765006"/>
                  </a:lnTo>
                  <a:lnTo>
                    <a:pt x="76608" y="763453"/>
                  </a:lnTo>
                  <a:lnTo>
                    <a:pt x="66216" y="761980"/>
                  </a:lnTo>
                  <a:lnTo>
                    <a:pt x="56540" y="760587"/>
                  </a:lnTo>
                  <a:lnTo>
                    <a:pt x="47621" y="759272"/>
                  </a:lnTo>
                  <a:lnTo>
                    <a:pt x="39459" y="758078"/>
                  </a:lnTo>
                  <a:lnTo>
                    <a:pt x="32013" y="756963"/>
                  </a:lnTo>
                  <a:lnTo>
                    <a:pt x="25364" y="755968"/>
                  </a:lnTo>
                  <a:lnTo>
                    <a:pt x="19431" y="755052"/>
                  </a:lnTo>
                  <a:lnTo>
                    <a:pt x="14334" y="754256"/>
                  </a:lnTo>
                  <a:lnTo>
                    <a:pt x="9954" y="753619"/>
                  </a:lnTo>
                  <a:lnTo>
                    <a:pt x="6371" y="753061"/>
                  </a:lnTo>
                  <a:lnTo>
                    <a:pt x="3584" y="752623"/>
                  </a:lnTo>
                  <a:lnTo>
                    <a:pt x="1593" y="752304"/>
                  </a:lnTo>
                  <a:lnTo>
                    <a:pt x="398" y="752145"/>
                  </a:lnTo>
                  <a:lnTo>
                    <a:pt x="0" y="752105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00FB72A-41E4-988B-631D-5D17B15D0C03}"/>
                </a:ext>
              </a:extLst>
            </p:cNvPr>
            <p:cNvSpPr/>
            <p:nvPr/>
          </p:nvSpPr>
          <p:spPr>
            <a:xfrm>
              <a:off x="1513" y="2578227"/>
              <a:ext cx="12187779" cy="1885499"/>
            </a:xfrm>
            <a:custGeom>
              <a:avLst/>
              <a:gdLst>
                <a:gd name="connsiteX0" fmla="*/ 12187780 w 12187779"/>
                <a:gd name="connsiteY0" fmla="*/ 1166243 h 1885499"/>
                <a:gd name="connsiteX1" fmla="*/ 12187381 w 12187779"/>
                <a:gd name="connsiteY1" fmla="*/ 1166243 h 1885499"/>
                <a:gd name="connsiteX2" fmla="*/ 12186226 w 12187779"/>
                <a:gd name="connsiteY2" fmla="*/ 1166164 h 1885499"/>
                <a:gd name="connsiteX3" fmla="*/ 12184116 w 12187779"/>
                <a:gd name="connsiteY3" fmla="*/ 1166044 h 1885499"/>
                <a:gd name="connsiteX4" fmla="*/ 12181369 w 12187779"/>
                <a:gd name="connsiteY4" fmla="*/ 1165885 h 1885499"/>
                <a:gd name="connsiteX5" fmla="*/ 12177825 w 12187779"/>
                <a:gd name="connsiteY5" fmla="*/ 1165686 h 1885499"/>
                <a:gd name="connsiteX6" fmla="*/ 12173365 w 12187779"/>
                <a:gd name="connsiteY6" fmla="*/ 1165407 h 1885499"/>
                <a:gd name="connsiteX7" fmla="*/ 12168269 w 12187779"/>
                <a:gd name="connsiteY7" fmla="*/ 1165089 h 1885499"/>
                <a:gd name="connsiteX8" fmla="*/ 12162376 w 12187779"/>
                <a:gd name="connsiteY8" fmla="*/ 1164690 h 1885499"/>
                <a:gd name="connsiteX9" fmla="*/ 12155687 w 12187779"/>
                <a:gd name="connsiteY9" fmla="*/ 1164252 h 1885499"/>
                <a:gd name="connsiteX10" fmla="*/ 12148360 w 12187779"/>
                <a:gd name="connsiteY10" fmla="*/ 1163695 h 1885499"/>
                <a:gd name="connsiteX11" fmla="*/ 12140079 w 12187779"/>
                <a:gd name="connsiteY11" fmla="*/ 1163098 h 1885499"/>
                <a:gd name="connsiteX12" fmla="*/ 12131200 w 12187779"/>
                <a:gd name="connsiteY12" fmla="*/ 1162381 h 1885499"/>
                <a:gd name="connsiteX13" fmla="*/ 12121484 w 12187779"/>
                <a:gd name="connsiteY13" fmla="*/ 1161585 h 1885499"/>
                <a:gd name="connsiteX14" fmla="*/ 12111132 w 12187779"/>
                <a:gd name="connsiteY14" fmla="*/ 1160629 h 1885499"/>
                <a:gd name="connsiteX15" fmla="*/ 12100023 w 12187779"/>
                <a:gd name="connsiteY15" fmla="*/ 1159594 h 1885499"/>
                <a:gd name="connsiteX16" fmla="*/ 12088077 w 12187779"/>
                <a:gd name="connsiteY16" fmla="*/ 1158439 h 1885499"/>
                <a:gd name="connsiteX17" fmla="*/ 12075496 w 12187779"/>
                <a:gd name="connsiteY17" fmla="*/ 1157125 h 1885499"/>
                <a:gd name="connsiteX18" fmla="*/ 12062276 w 12187779"/>
                <a:gd name="connsiteY18" fmla="*/ 1155652 h 1885499"/>
                <a:gd name="connsiteX19" fmla="*/ 12048260 w 12187779"/>
                <a:gd name="connsiteY19" fmla="*/ 1154019 h 1885499"/>
                <a:gd name="connsiteX20" fmla="*/ 12033448 w 12187779"/>
                <a:gd name="connsiteY20" fmla="*/ 1152228 h 1885499"/>
                <a:gd name="connsiteX21" fmla="*/ 12018119 w 12187779"/>
                <a:gd name="connsiteY21" fmla="*/ 1150237 h 1885499"/>
                <a:gd name="connsiteX22" fmla="*/ 12001992 w 12187779"/>
                <a:gd name="connsiteY22" fmla="*/ 1148047 h 1885499"/>
                <a:gd name="connsiteX23" fmla="*/ 11985110 w 12187779"/>
                <a:gd name="connsiteY23" fmla="*/ 1145618 h 1885499"/>
                <a:gd name="connsiteX24" fmla="*/ 11967671 w 12187779"/>
                <a:gd name="connsiteY24" fmla="*/ 1142990 h 1885499"/>
                <a:gd name="connsiteX25" fmla="*/ 11949474 w 12187779"/>
                <a:gd name="connsiteY25" fmla="*/ 1140123 h 1885499"/>
                <a:gd name="connsiteX26" fmla="*/ 11930601 w 12187779"/>
                <a:gd name="connsiteY26" fmla="*/ 1136978 h 1885499"/>
                <a:gd name="connsiteX27" fmla="*/ 11911210 w 12187779"/>
                <a:gd name="connsiteY27" fmla="*/ 1133593 h 1885499"/>
                <a:gd name="connsiteX28" fmla="*/ 11891023 w 12187779"/>
                <a:gd name="connsiteY28" fmla="*/ 1129930 h 1885499"/>
                <a:gd name="connsiteX29" fmla="*/ 11870198 w 12187779"/>
                <a:gd name="connsiteY29" fmla="*/ 1125988 h 1885499"/>
                <a:gd name="connsiteX30" fmla="*/ 11848736 w 12187779"/>
                <a:gd name="connsiteY30" fmla="*/ 1121767 h 1885499"/>
                <a:gd name="connsiteX31" fmla="*/ 11826599 w 12187779"/>
                <a:gd name="connsiteY31" fmla="*/ 1117189 h 1885499"/>
                <a:gd name="connsiteX32" fmla="*/ 11803783 w 12187779"/>
                <a:gd name="connsiteY32" fmla="*/ 1112331 h 1885499"/>
                <a:gd name="connsiteX33" fmla="*/ 11780450 w 12187779"/>
                <a:gd name="connsiteY33" fmla="*/ 1106995 h 1885499"/>
                <a:gd name="connsiteX34" fmla="*/ 11756361 w 12187779"/>
                <a:gd name="connsiteY34" fmla="*/ 1101102 h 1885499"/>
                <a:gd name="connsiteX35" fmla="*/ 11731714 w 12187779"/>
                <a:gd name="connsiteY35" fmla="*/ 1094652 h 1885499"/>
                <a:gd name="connsiteX36" fmla="*/ 11706430 w 12187779"/>
                <a:gd name="connsiteY36" fmla="*/ 1087684 h 1885499"/>
                <a:gd name="connsiteX37" fmla="*/ 11680509 w 12187779"/>
                <a:gd name="connsiteY37" fmla="*/ 1080198 h 1885499"/>
                <a:gd name="connsiteX38" fmla="*/ 11654031 w 12187779"/>
                <a:gd name="connsiteY38" fmla="*/ 1072275 h 1885499"/>
                <a:gd name="connsiteX39" fmla="*/ 11626915 w 12187779"/>
                <a:gd name="connsiteY39" fmla="*/ 1063834 h 1885499"/>
                <a:gd name="connsiteX40" fmla="*/ 11599283 w 12187779"/>
                <a:gd name="connsiteY40" fmla="*/ 1055034 h 1885499"/>
                <a:gd name="connsiteX41" fmla="*/ 11570972 w 12187779"/>
                <a:gd name="connsiteY41" fmla="*/ 1045836 h 1885499"/>
                <a:gd name="connsiteX42" fmla="*/ 11542145 w 12187779"/>
                <a:gd name="connsiteY42" fmla="*/ 1036360 h 1885499"/>
                <a:gd name="connsiteX43" fmla="*/ 11512680 w 12187779"/>
                <a:gd name="connsiteY43" fmla="*/ 1026605 h 1885499"/>
                <a:gd name="connsiteX44" fmla="*/ 11482658 w 12187779"/>
                <a:gd name="connsiteY44" fmla="*/ 1016650 h 1885499"/>
                <a:gd name="connsiteX45" fmla="*/ 11451999 w 12187779"/>
                <a:gd name="connsiteY45" fmla="*/ 1006577 h 1885499"/>
                <a:gd name="connsiteX46" fmla="*/ 11420822 w 12187779"/>
                <a:gd name="connsiteY46" fmla="*/ 996423 h 1885499"/>
                <a:gd name="connsiteX47" fmla="*/ 11389128 w 12187779"/>
                <a:gd name="connsiteY47" fmla="*/ 986310 h 1885499"/>
                <a:gd name="connsiteX48" fmla="*/ 11356757 w 12187779"/>
                <a:gd name="connsiteY48" fmla="*/ 976316 h 1885499"/>
                <a:gd name="connsiteX49" fmla="*/ 11324026 w 12187779"/>
                <a:gd name="connsiteY49" fmla="*/ 966521 h 1885499"/>
                <a:gd name="connsiteX50" fmla="*/ 11290580 w 12187779"/>
                <a:gd name="connsiteY50" fmla="*/ 957044 h 1885499"/>
                <a:gd name="connsiteX51" fmla="*/ 11256656 w 12187779"/>
                <a:gd name="connsiteY51" fmla="*/ 947926 h 1885499"/>
                <a:gd name="connsiteX52" fmla="*/ 11222215 w 12187779"/>
                <a:gd name="connsiteY52" fmla="*/ 939365 h 1885499"/>
                <a:gd name="connsiteX53" fmla="*/ 11187215 w 12187779"/>
                <a:gd name="connsiteY53" fmla="*/ 931402 h 1885499"/>
                <a:gd name="connsiteX54" fmla="*/ 11151739 w 12187779"/>
                <a:gd name="connsiteY54" fmla="*/ 924155 h 1885499"/>
                <a:gd name="connsiteX55" fmla="*/ 11115704 w 12187779"/>
                <a:gd name="connsiteY55" fmla="*/ 917745 h 1885499"/>
                <a:gd name="connsiteX56" fmla="*/ 11079151 w 12187779"/>
                <a:gd name="connsiteY56" fmla="*/ 912290 h 1885499"/>
                <a:gd name="connsiteX57" fmla="*/ 11042082 w 12187779"/>
                <a:gd name="connsiteY57" fmla="*/ 907870 h 1885499"/>
                <a:gd name="connsiteX58" fmla="*/ 11004574 w 12187779"/>
                <a:gd name="connsiteY58" fmla="*/ 904645 h 1885499"/>
                <a:gd name="connsiteX59" fmla="*/ 10966469 w 12187779"/>
                <a:gd name="connsiteY59" fmla="*/ 902694 h 1885499"/>
                <a:gd name="connsiteX60" fmla="*/ 10927966 w 12187779"/>
                <a:gd name="connsiteY60" fmla="*/ 902097 h 1885499"/>
                <a:gd name="connsiteX61" fmla="*/ 10889024 w 12187779"/>
                <a:gd name="connsiteY61" fmla="*/ 903012 h 1885499"/>
                <a:gd name="connsiteX62" fmla="*/ 10849486 w 12187779"/>
                <a:gd name="connsiteY62" fmla="*/ 905441 h 1885499"/>
                <a:gd name="connsiteX63" fmla="*/ 10809510 w 12187779"/>
                <a:gd name="connsiteY63" fmla="*/ 909582 h 1885499"/>
                <a:gd name="connsiteX64" fmla="*/ 10769016 w 12187779"/>
                <a:gd name="connsiteY64" fmla="*/ 915395 h 1885499"/>
                <a:gd name="connsiteX65" fmla="*/ 10728164 w 12187779"/>
                <a:gd name="connsiteY65" fmla="*/ 923040 h 1885499"/>
                <a:gd name="connsiteX66" fmla="*/ 10686754 w 12187779"/>
                <a:gd name="connsiteY66" fmla="*/ 932517 h 1885499"/>
                <a:gd name="connsiteX67" fmla="*/ 10644946 w 12187779"/>
                <a:gd name="connsiteY67" fmla="*/ 943865 h 1885499"/>
                <a:gd name="connsiteX68" fmla="*/ 10602780 w 12187779"/>
                <a:gd name="connsiteY68" fmla="*/ 957084 h 1885499"/>
                <a:gd name="connsiteX69" fmla="*/ 10560056 w 12187779"/>
                <a:gd name="connsiteY69" fmla="*/ 972175 h 1885499"/>
                <a:gd name="connsiteX70" fmla="*/ 10516814 w 12187779"/>
                <a:gd name="connsiteY70" fmla="*/ 989097 h 1885499"/>
                <a:gd name="connsiteX71" fmla="*/ 10473334 w 12187779"/>
                <a:gd name="connsiteY71" fmla="*/ 1007811 h 1885499"/>
                <a:gd name="connsiteX72" fmla="*/ 10429296 w 12187779"/>
                <a:gd name="connsiteY72" fmla="*/ 1028277 h 1885499"/>
                <a:gd name="connsiteX73" fmla="*/ 10384900 w 12187779"/>
                <a:gd name="connsiteY73" fmla="*/ 1050296 h 1885499"/>
                <a:gd name="connsiteX74" fmla="*/ 10340106 w 12187779"/>
                <a:gd name="connsiteY74" fmla="*/ 1073788 h 1885499"/>
                <a:gd name="connsiteX75" fmla="*/ 10294754 w 12187779"/>
                <a:gd name="connsiteY75" fmla="*/ 1098514 h 1885499"/>
                <a:gd name="connsiteX76" fmla="*/ 10249164 w 12187779"/>
                <a:gd name="connsiteY76" fmla="*/ 1124316 h 1885499"/>
                <a:gd name="connsiteX77" fmla="*/ 10203056 w 12187779"/>
                <a:gd name="connsiteY77" fmla="*/ 1150834 h 1885499"/>
                <a:gd name="connsiteX78" fmla="*/ 10156668 w 12187779"/>
                <a:gd name="connsiteY78" fmla="*/ 1177830 h 1885499"/>
                <a:gd name="connsiteX79" fmla="*/ 10109764 w 12187779"/>
                <a:gd name="connsiteY79" fmla="*/ 1204945 h 1885499"/>
                <a:gd name="connsiteX80" fmla="*/ 10062621 w 12187779"/>
                <a:gd name="connsiteY80" fmla="*/ 1231703 h 1885499"/>
                <a:gd name="connsiteX81" fmla="*/ 10015039 w 12187779"/>
                <a:gd name="connsiteY81" fmla="*/ 1257623 h 1885499"/>
                <a:gd name="connsiteX82" fmla="*/ 9967100 w 12187779"/>
                <a:gd name="connsiteY82" fmla="*/ 1282191 h 1885499"/>
                <a:gd name="connsiteX83" fmla="*/ 9918761 w 12187779"/>
                <a:gd name="connsiteY83" fmla="*/ 1304847 h 1885499"/>
                <a:gd name="connsiteX84" fmla="*/ 9869985 w 12187779"/>
                <a:gd name="connsiteY84" fmla="*/ 1327861 h 1885499"/>
                <a:gd name="connsiteX85" fmla="*/ 9820930 w 12187779"/>
                <a:gd name="connsiteY85" fmla="*/ 1355136 h 1885499"/>
                <a:gd name="connsiteX86" fmla="*/ 9771518 w 12187779"/>
                <a:gd name="connsiteY86" fmla="*/ 1386073 h 1885499"/>
                <a:gd name="connsiteX87" fmla="*/ 9721786 w 12187779"/>
                <a:gd name="connsiteY87" fmla="*/ 1419958 h 1885499"/>
                <a:gd name="connsiteX88" fmla="*/ 9671696 w 12187779"/>
                <a:gd name="connsiteY88" fmla="*/ 1456191 h 1885499"/>
                <a:gd name="connsiteX89" fmla="*/ 9621248 w 12187779"/>
                <a:gd name="connsiteY89" fmla="*/ 1494018 h 1885499"/>
                <a:gd name="connsiteX90" fmla="*/ 9570481 w 12187779"/>
                <a:gd name="connsiteY90" fmla="*/ 1532800 h 1885499"/>
                <a:gd name="connsiteX91" fmla="*/ 9519395 w 12187779"/>
                <a:gd name="connsiteY91" fmla="*/ 1571860 h 1885499"/>
                <a:gd name="connsiteX92" fmla="*/ 9467992 w 12187779"/>
                <a:gd name="connsiteY92" fmla="*/ 1610522 h 1885499"/>
                <a:gd name="connsiteX93" fmla="*/ 9416309 w 12187779"/>
                <a:gd name="connsiteY93" fmla="*/ 1648110 h 1885499"/>
                <a:gd name="connsiteX94" fmla="*/ 9364268 w 12187779"/>
                <a:gd name="connsiteY94" fmla="*/ 1684025 h 1885499"/>
                <a:gd name="connsiteX95" fmla="*/ 9311949 w 12187779"/>
                <a:gd name="connsiteY95" fmla="*/ 1717630 h 1885499"/>
                <a:gd name="connsiteX96" fmla="*/ 9259311 w 12187779"/>
                <a:gd name="connsiteY96" fmla="*/ 1748290 h 1885499"/>
                <a:gd name="connsiteX97" fmla="*/ 9206394 w 12187779"/>
                <a:gd name="connsiteY97" fmla="*/ 1775485 h 1885499"/>
                <a:gd name="connsiteX98" fmla="*/ 9153198 w 12187779"/>
                <a:gd name="connsiteY98" fmla="*/ 1798738 h 1885499"/>
                <a:gd name="connsiteX99" fmla="*/ 9099723 w 12187779"/>
                <a:gd name="connsiteY99" fmla="*/ 1817492 h 1885499"/>
                <a:gd name="connsiteX100" fmla="*/ 9045970 w 12187779"/>
                <a:gd name="connsiteY100" fmla="*/ 1831348 h 1885499"/>
                <a:gd name="connsiteX101" fmla="*/ 8991898 w 12187779"/>
                <a:gd name="connsiteY101" fmla="*/ 1839949 h 1885499"/>
                <a:gd name="connsiteX102" fmla="*/ 8937628 w 12187779"/>
                <a:gd name="connsiteY102" fmla="*/ 1842935 h 1885499"/>
                <a:gd name="connsiteX103" fmla="*/ 8883079 w 12187779"/>
                <a:gd name="connsiteY103" fmla="*/ 1840148 h 1885499"/>
                <a:gd name="connsiteX104" fmla="*/ 8828251 w 12187779"/>
                <a:gd name="connsiteY104" fmla="*/ 1831348 h 1885499"/>
                <a:gd name="connsiteX105" fmla="*/ 8773183 w 12187779"/>
                <a:gd name="connsiteY105" fmla="*/ 1816457 h 1885499"/>
                <a:gd name="connsiteX106" fmla="*/ 8717878 w 12187779"/>
                <a:gd name="connsiteY106" fmla="*/ 1795513 h 1885499"/>
                <a:gd name="connsiteX107" fmla="*/ 8662332 w 12187779"/>
                <a:gd name="connsiteY107" fmla="*/ 1768596 h 1885499"/>
                <a:gd name="connsiteX108" fmla="*/ 8606548 w 12187779"/>
                <a:gd name="connsiteY108" fmla="*/ 1735867 h 1885499"/>
                <a:gd name="connsiteX109" fmla="*/ 8550566 w 12187779"/>
                <a:gd name="connsiteY109" fmla="*/ 1697682 h 1885499"/>
                <a:gd name="connsiteX110" fmla="*/ 8494304 w 12187779"/>
                <a:gd name="connsiteY110" fmla="*/ 1654401 h 1885499"/>
                <a:gd name="connsiteX111" fmla="*/ 8437883 w 12187779"/>
                <a:gd name="connsiteY111" fmla="*/ 1606620 h 1885499"/>
                <a:gd name="connsiteX112" fmla="*/ 8381224 w 12187779"/>
                <a:gd name="connsiteY112" fmla="*/ 1554978 h 1885499"/>
                <a:gd name="connsiteX113" fmla="*/ 8324365 w 12187779"/>
                <a:gd name="connsiteY113" fmla="*/ 1500309 h 1885499"/>
                <a:gd name="connsiteX114" fmla="*/ 8267307 w 12187779"/>
                <a:gd name="connsiteY114" fmla="*/ 1443490 h 1885499"/>
                <a:gd name="connsiteX115" fmla="*/ 8210050 w 12187779"/>
                <a:gd name="connsiteY115" fmla="*/ 1385675 h 1885499"/>
                <a:gd name="connsiteX116" fmla="*/ 8152594 w 12187779"/>
                <a:gd name="connsiteY116" fmla="*/ 1328100 h 1885499"/>
                <a:gd name="connsiteX117" fmla="*/ 8094939 w 12187779"/>
                <a:gd name="connsiteY117" fmla="*/ 1272157 h 1885499"/>
                <a:gd name="connsiteX118" fmla="*/ 8037124 w 12187779"/>
                <a:gd name="connsiteY118" fmla="*/ 1219479 h 1885499"/>
                <a:gd name="connsiteX119" fmla="*/ 7979150 w 12187779"/>
                <a:gd name="connsiteY119" fmla="*/ 1168035 h 1885499"/>
                <a:gd name="connsiteX120" fmla="*/ 7920978 w 12187779"/>
                <a:gd name="connsiteY120" fmla="*/ 1107593 h 1885499"/>
                <a:gd name="connsiteX121" fmla="*/ 7862646 w 12187779"/>
                <a:gd name="connsiteY121" fmla="*/ 1038868 h 1885499"/>
                <a:gd name="connsiteX122" fmla="*/ 7804194 w 12187779"/>
                <a:gd name="connsiteY122" fmla="*/ 963574 h 1885499"/>
                <a:gd name="connsiteX123" fmla="*/ 7745544 w 12187779"/>
                <a:gd name="connsiteY123" fmla="*/ 883422 h 1885499"/>
                <a:gd name="connsiteX124" fmla="*/ 7686774 w 12187779"/>
                <a:gd name="connsiteY124" fmla="*/ 800005 h 1885499"/>
                <a:gd name="connsiteX125" fmla="*/ 7627844 w 12187779"/>
                <a:gd name="connsiteY125" fmla="*/ 714916 h 1885499"/>
                <a:gd name="connsiteX126" fmla="*/ 7568756 w 12187779"/>
                <a:gd name="connsiteY126" fmla="*/ 629548 h 1885499"/>
                <a:gd name="connsiteX127" fmla="*/ 7509587 w 12187779"/>
                <a:gd name="connsiteY127" fmla="*/ 545375 h 1885499"/>
                <a:gd name="connsiteX128" fmla="*/ 7450260 w 12187779"/>
                <a:gd name="connsiteY128" fmla="*/ 463750 h 1885499"/>
                <a:gd name="connsiteX129" fmla="*/ 7390813 w 12187779"/>
                <a:gd name="connsiteY129" fmla="*/ 385828 h 1885499"/>
                <a:gd name="connsiteX130" fmla="*/ 7331286 w 12187779"/>
                <a:gd name="connsiteY130" fmla="*/ 312803 h 1885499"/>
                <a:gd name="connsiteX131" fmla="*/ 7271601 w 12187779"/>
                <a:gd name="connsiteY131" fmla="*/ 245672 h 1885499"/>
                <a:gd name="connsiteX132" fmla="*/ 7211835 w 12187779"/>
                <a:gd name="connsiteY132" fmla="*/ 185309 h 1885499"/>
                <a:gd name="connsiteX133" fmla="*/ 7151990 w 12187779"/>
                <a:gd name="connsiteY133" fmla="*/ 132551 h 1885499"/>
                <a:gd name="connsiteX134" fmla="*/ 7092025 w 12187779"/>
                <a:gd name="connsiteY134" fmla="*/ 87996 h 1885499"/>
                <a:gd name="connsiteX135" fmla="*/ 7031981 w 12187779"/>
                <a:gd name="connsiteY135" fmla="*/ 52200 h 1885499"/>
                <a:gd name="connsiteX136" fmla="*/ 6971817 w 12187779"/>
                <a:gd name="connsiteY136" fmla="*/ 25483 h 1885499"/>
                <a:gd name="connsiteX137" fmla="*/ 6911614 w 12187779"/>
                <a:gd name="connsiteY137" fmla="*/ 8043 h 1885499"/>
                <a:gd name="connsiteX138" fmla="*/ 6851331 w 12187779"/>
                <a:gd name="connsiteY138" fmla="*/ 0 h 1885499"/>
                <a:gd name="connsiteX139" fmla="*/ 6791008 w 12187779"/>
                <a:gd name="connsiteY139" fmla="*/ 1155 h 1885499"/>
                <a:gd name="connsiteX140" fmla="*/ 6730566 w 12187779"/>
                <a:gd name="connsiteY140" fmla="*/ 11268 h 1885499"/>
                <a:gd name="connsiteX141" fmla="*/ 6670123 w 12187779"/>
                <a:gd name="connsiteY141" fmla="*/ 29863 h 1885499"/>
                <a:gd name="connsiteX142" fmla="*/ 6609601 w 12187779"/>
                <a:gd name="connsiteY142" fmla="*/ 56301 h 1885499"/>
                <a:gd name="connsiteX143" fmla="*/ 6549000 w 12187779"/>
                <a:gd name="connsiteY143" fmla="*/ 89748 h 1885499"/>
                <a:gd name="connsiteX144" fmla="*/ 6488398 w 12187779"/>
                <a:gd name="connsiteY144" fmla="*/ 129207 h 1885499"/>
                <a:gd name="connsiteX145" fmla="*/ 6427796 w 12187779"/>
                <a:gd name="connsiteY145" fmla="*/ 173483 h 1885499"/>
                <a:gd name="connsiteX146" fmla="*/ 6367115 w 12187779"/>
                <a:gd name="connsiteY146" fmla="*/ 221144 h 1885499"/>
                <a:gd name="connsiteX147" fmla="*/ 6306434 w 12187779"/>
                <a:gd name="connsiteY147" fmla="*/ 270717 h 1885499"/>
                <a:gd name="connsiteX148" fmla="*/ 6245713 w 12187779"/>
                <a:gd name="connsiteY148" fmla="*/ 320408 h 1885499"/>
                <a:gd name="connsiteX149" fmla="*/ 6184952 w 12187779"/>
                <a:gd name="connsiteY149" fmla="*/ 368308 h 1885499"/>
                <a:gd name="connsiteX150" fmla="*/ 6124230 w 12187779"/>
                <a:gd name="connsiteY150" fmla="*/ 412386 h 1885499"/>
                <a:gd name="connsiteX151" fmla="*/ 6063509 w 12187779"/>
                <a:gd name="connsiteY151" fmla="*/ 460764 h 1885499"/>
                <a:gd name="connsiteX152" fmla="*/ 6002748 w 12187779"/>
                <a:gd name="connsiteY152" fmla="*/ 523276 h 1885499"/>
                <a:gd name="connsiteX153" fmla="*/ 5942027 w 12187779"/>
                <a:gd name="connsiteY153" fmla="*/ 597376 h 1885499"/>
                <a:gd name="connsiteX154" fmla="*/ 5881346 w 12187779"/>
                <a:gd name="connsiteY154" fmla="*/ 680753 h 1885499"/>
                <a:gd name="connsiteX155" fmla="*/ 5820625 w 12187779"/>
                <a:gd name="connsiteY155" fmla="*/ 771058 h 1885499"/>
                <a:gd name="connsiteX156" fmla="*/ 5759984 w 12187779"/>
                <a:gd name="connsiteY156" fmla="*/ 866261 h 1885499"/>
                <a:gd name="connsiteX157" fmla="*/ 5699342 w 12187779"/>
                <a:gd name="connsiteY157" fmla="*/ 964251 h 1885499"/>
                <a:gd name="connsiteX158" fmla="*/ 5638741 w 12187779"/>
                <a:gd name="connsiteY158" fmla="*/ 1063236 h 1885499"/>
                <a:gd name="connsiteX159" fmla="*/ 5578179 w 12187779"/>
                <a:gd name="connsiteY159" fmla="*/ 1161505 h 1885499"/>
                <a:gd name="connsiteX160" fmla="*/ 5517657 w 12187779"/>
                <a:gd name="connsiteY160" fmla="*/ 1257464 h 1885499"/>
                <a:gd name="connsiteX161" fmla="*/ 5457174 w 12187779"/>
                <a:gd name="connsiteY161" fmla="*/ 1349800 h 1885499"/>
                <a:gd name="connsiteX162" fmla="*/ 5396772 w 12187779"/>
                <a:gd name="connsiteY162" fmla="*/ 1437238 h 1885499"/>
                <a:gd name="connsiteX163" fmla="*/ 5336409 w 12187779"/>
                <a:gd name="connsiteY163" fmla="*/ 1518664 h 1885499"/>
                <a:gd name="connsiteX164" fmla="*/ 5276126 w 12187779"/>
                <a:gd name="connsiteY164" fmla="*/ 1593282 h 1885499"/>
                <a:gd name="connsiteX165" fmla="*/ 5215923 w 12187779"/>
                <a:gd name="connsiteY165" fmla="*/ 1660254 h 1885499"/>
                <a:gd name="connsiteX166" fmla="*/ 5155799 w 12187779"/>
                <a:gd name="connsiteY166" fmla="*/ 1719024 h 1885499"/>
                <a:gd name="connsiteX167" fmla="*/ 5095755 w 12187779"/>
                <a:gd name="connsiteY167" fmla="*/ 1769154 h 1885499"/>
                <a:gd name="connsiteX168" fmla="*/ 5035790 w 12187779"/>
                <a:gd name="connsiteY168" fmla="*/ 1810404 h 1885499"/>
                <a:gd name="connsiteX169" fmla="*/ 4975905 w 12187779"/>
                <a:gd name="connsiteY169" fmla="*/ 1842577 h 1885499"/>
                <a:gd name="connsiteX170" fmla="*/ 4916140 w 12187779"/>
                <a:gd name="connsiteY170" fmla="*/ 1865710 h 1885499"/>
                <a:gd name="connsiteX171" fmla="*/ 4856493 w 12187779"/>
                <a:gd name="connsiteY171" fmla="*/ 1879925 h 1885499"/>
                <a:gd name="connsiteX172" fmla="*/ 4796927 w 12187779"/>
                <a:gd name="connsiteY172" fmla="*/ 1885499 h 1885499"/>
                <a:gd name="connsiteX173" fmla="*/ 4737480 w 12187779"/>
                <a:gd name="connsiteY173" fmla="*/ 1882872 h 1885499"/>
                <a:gd name="connsiteX174" fmla="*/ 4678193 w 12187779"/>
                <a:gd name="connsiteY174" fmla="*/ 1872479 h 1885499"/>
                <a:gd name="connsiteX175" fmla="*/ 4618985 w 12187779"/>
                <a:gd name="connsiteY175" fmla="*/ 1855000 h 1885499"/>
                <a:gd name="connsiteX176" fmla="*/ 4559936 w 12187779"/>
                <a:gd name="connsiteY176" fmla="*/ 1831109 h 1885499"/>
                <a:gd name="connsiteX177" fmla="*/ 4501007 w 12187779"/>
                <a:gd name="connsiteY177" fmla="*/ 1801724 h 1885499"/>
                <a:gd name="connsiteX178" fmla="*/ 4442236 w 12187779"/>
                <a:gd name="connsiteY178" fmla="*/ 1767641 h 1885499"/>
                <a:gd name="connsiteX179" fmla="*/ 4383586 w 12187779"/>
                <a:gd name="connsiteY179" fmla="*/ 1729934 h 1885499"/>
                <a:gd name="connsiteX180" fmla="*/ 4325094 w 12187779"/>
                <a:gd name="connsiteY180" fmla="*/ 1689639 h 1885499"/>
                <a:gd name="connsiteX181" fmla="*/ 4266762 w 12187779"/>
                <a:gd name="connsiteY181" fmla="*/ 1647951 h 1885499"/>
                <a:gd name="connsiteX182" fmla="*/ 4208629 w 12187779"/>
                <a:gd name="connsiteY182" fmla="*/ 1606262 h 1885499"/>
                <a:gd name="connsiteX183" fmla="*/ 4150616 w 12187779"/>
                <a:gd name="connsiteY183" fmla="*/ 1569909 h 1885499"/>
                <a:gd name="connsiteX184" fmla="*/ 4092801 w 12187779"/>
                <a:gd name="connsiteY184" fmla="*/ 1540006 h 1885499"/>
                <a:gd name="connsiteX185" fmla="*/ 4035186 w 12187779"/>
                <a:gd name="connsiteY185" fmla="*/ 1515877 h 1885499"/>
                <a:gd name="connsiteX186" fmla="*/ 3977730 w 12187779"/>
                <a:gd name="connsiteY186" fmla="*/ 1497084 h 1885499"/>
                <a:gd name="connsiteX187" fmla="*/ 3920473 w 12187779"/>
                <a:gd name="connsiteY187" fmla="*/ 1483028 h 1885499"/>
                <a:gd name="connsiteX188" fmla="*/ 3863375 w 12187779"/>
                <a:gd name="connsiteY188" fmla="*/ 1473114 h 1885499"/>
                <a:gd name="connsiteX189" fmla="*/ 3806516 w 12187779"/>
                <a:gd name="connsiteY189" fmla="*/ 1466942 h 1885499"/>
                <a:gd name="connsiteX190" fmla="*/ 3749856 w 12187779"/>
                <a:gd name="connsiteY190" fmla="*/ 1463956 h 1885499"/>
                <a:gd name="connsiteX191" fmla="*/ 3693435 w 12187779"/>
                <a:gd name="connsiteY191" fmla="*/ 1463717 h 1885499"/>
                <a:gd name="connsiteX192" fmla="*/ 3637214 w 12187779"/>
                <a:gd name="connsiteY192" fmla="*/ 1465787 h 1885499"/>
                <a:gd name="connsiteX193" fmla="*/ 3581191 w 12187779"/>
                <a:gd name="connsiteY193" fmla="*/ 1469689 h 1885499"/>
                <a:gd name="connsiteX194" fmla="*/ 3525407 w 12187779"/>
                <a:gd name="connsiteY194" fmla="*/ 1475104 h 1885499"/>
                <a:gd name="connsiteX195" fmla="*/ 3469863 w 12187779"/>
                <a:gd name="connsiteY195" fmla="*/ 1481595 h 1885499"/>
                <a:gd name="connsiteX196" fmla="*/ 3414556 w 12187779"/>
                <a:gd name="connsiteY196" fmla="*/ 1488802 h 1885499"/>
                <a:gd name="connsiteX197" fmla="*/ 3359489 w 12187779"/>
                <a:gd name="connsiteY197" fmla="*/ 1496367 h 1885499"/>
                <a:gd name="connsiteX198" fmla="*/ 3304701 w 12187779"/>
                <a:gd name="connsiteY198" fmla="*/ 1504012 h 1885499"/>
                <a:gd name="connsiteX199" fmla="*/ 3250112 w 12187779"/>
                <a:gd name="connsiteY199" fmla="*/ 1511378 h 1885499"/>
                <a:gd name="connsiteX200" fmla="*/ 3195841 w 12187779"/>
                <a:gd name="connsiteY200" fmla="*/ 1518226 h 1885499"/>
                <a:gd name="connsiteX201" fmla="*/ 3141809 w 12187779"/>
                <a:gd name="connsiteY201" fmla="*/ 1524279 h 1885499"/>
                <a:gd name="connsiteX202" fmla="*/ 3088056 w 12187779"/>
                <a:gd name="connsiteY202" fmla="*/ 1529256 h 1885499"/>
                <a:gd name="connsiteX203" fmla="*/ 3034542 w 12187779"/>
                <a:gd name="connsiteY203" fmla="*/ 1532959 h 1885499"/>
                <a:gd name="connsiteX204" fmla="*/ 2981346 w 12187779"/>
                <a:gd name="connsiteY204" fmla="*/ 1535189 h 1885499"/>
                <a:gd name="connsiteX205" fmla="*/ 2928429 w 12187779"/>
                <a:gd name="connsiteY205" fmla="*/ 1535706 h 1885499"/>
                <a:gd name="connsiteX206" fmla="*/ 2875791 w 12187779"/>
                <a:gd name="connsiteY206" fmla="*/ 1534392 h 1885499"/>
                <a:gd name="connsiteX207" fmla="*/ 2823471 w 12187779"/>
                <a:gd name="connsiteY207" fmla="*/ 1531008 h 1885499"/>
                <a:gd name="connsiteX208" fmla="*/ 2771470 w 12187779"/>
                <a:gd name="connsiteY208" fmla="*/ 1525473 h 1885499"/>
                <a:gd name="connsiteX209" fmla="*/ 2719748 w 12187779"/>
                <a:gd name="connsiteY209" fmla="*/ 1517669 h 1885499"/>
                <a:gd name="connsiteX210" fmla="*/ 2668344 w 12187779"/>
                <a:gd name="connsiteY210" fmla="*/ 1507436 h 1885499"/>
                <a:gd name="connsiteX211" fmla="*/ 2617259 w 12187779"/>
                <a:gd name="connsiteY211" fmla="*/ 1494695 h 1885499"/>
                <a:gd name="connsiteX212" fmla="*/ 2566492 w 12187779"/>
                <a:gd name="connsiteY212" fmla="*/ 1479325 h 1885499"/>
                <a:gd name="connsiteX213" fmla="*/ 2516083 w 12187779"/>
                <a:gd name="connsiteY213" fmla="*/ 1461288 h 1885499"/>
                <a:gd name="connsiteX214" fmla="*/ 2465954 w 12187779"/>
                <a:gd name="connsiteY214" fmla="*/ 1440543 h 1885499"/>
                <a:gd name="connsiteX215" fmla="*/ 2416222 w 12187779"/>
                <a:gd name="connsiteY215" fmla="*/ 1417011 h 1885499"/>
                <a:gd name="connsiteX216" fmla="*/ 2366809 w 12187779"/>
                <a:gd name="connsiteY216" fmla="*/ 1390652 h 1885499"/>
                <a:gd name="connsiteX217" fmla="*/ 2317754 w 12187779"/>
                <a:gd name="connsiteY217" fmla="*/ 1361506 h 1885499"/>
                <a:gd name="connsiteX218" fmla="*/ 2269058 w 12187779"/>
                <a:gd name="connsiteY218" fmla="*/ 1330290 h 1885499"/>
                <a:gd name="connsiteX219" fmla="*/ 2220720 w 12187779"/>
                <a:gd name="connsiteY219" fmla="*/ 1297799 h 1885499"/>
                <a:gd name="connsiteX220" fmla="*/ 2172740 w 12187779"/>
                <a:gd name="connsiteY220" fmla="*/ 1264512 h 1885499"/>
                <a:gd name="connsiteX221" fmla="*/ 2125159 w 12187779"/>
                <a:gd name="connsiteY221" fmla="*/ 1230866 h 1885499"/>
                <a:gd name="connsiteX222" fmla="*/ 2077936 w 12187779"/>
                <a:gd name="connsiteY222" fmla="*/ 1197261 h 1885499"/>
                <a:gd name="connsiteX223" fmla="*/ 2031111 w 12187779"/>
                <a:gd name="connsiteY223" fmla="*/ 1163974 h 1885499"/>
                <a:gd name="connsiteX224" fmla="*/ 1984644 w 12187779"/>
                <a:gd name="connsiteY224" fmla="*/ 1131363 h 1885499"/>
                <a:gd name="connsiteX225" fmla="*/ 1938616 w 12187779"/>
                <a:gd name="connsiteY225" fmla="*/ 1099669 h 1885499"/>
                <a:gd name="connsiteX226" fmla="*/ 1892945 w 12187779"/>
                <a:gd name="connsiteY226" fmla="*/ 1069050 h 1885499"/>
                <a:gd name="connsiteX227" fmla="*/ 1847713 w 12187779"/>
                <a:gd name="connsiteY227" fmla="*/ 1039784 h 1885499"/>
                <a:gd name="connsiteX228" fmla="*/ 1802879 w 12187779"/>
                <a:gd name="connsiteY228" fmla="*/ 1011912 h 1885499"/>
                <a:gd name="connsiteX229" fmla="*/ 1758443 w 12187779"/>
                <a:gd name="connsiteY229" fmla="*/ 985633 h 1885499"/>
                <a:gd name="connsiteX230" fmla="*/ 1714445 w 12187779"/>
                <a:gd name="connsiteY230" fmla="*/ 960986 h 1885499"/>
                <a:gd name="connsiteX231" fmla="*/ 1670885 w 12187779"/>
                <a:gd name="connsiteY231" fmla="*/ 938051 h 1885499"/>
                <a:gd name="connsiteX232" fmla="*/ 1627724 w 12187779"/>
                <a:gd name="connsiteY232" fmla="*/ 916908 h 1885499"/>
                <a:gd name="connsiteX233" fmla="*/ 1585000 w 12187779"/>
                <a:gd name="connsiteY233" fmla="*/ 897478 h 1885499"/>
                <a:gd name="connsiteX234" fmla="*/ 1542754 w 12187779"/>
                <a:gd name="connsiteY234" fmla="*/ 879879 h 1885499"/>
                <a:gd name="connsiteX235" fmla="*/ 1500946 w 12187779"/>
                <a:gd name="connsiteY235" fmla="*/ 864031 h 1885499"/>
                <a:gd name="connsiteX236" fmla="*/ 1459576 w 12187779"/>
                <a:gd name="connsiteY236" fmla="*/ 849896 h 1885499"/>
                <a:gd name="connsiteX237" fmla="*/ 1418684 w 12187779"/>
                <a:gd name="connsiteY237" fmla="*/ 837433 h 1885499"/>
                <a:gd name="connsiteX238" fmla="*/ 1378230 w 12187779"/>
                <a:gd name="connsiteY238" fmla="*/ 826643 h 1885499"/>
                <a:gd name="connsiteX239" fmla="*/ 1338253 w 12187779"/>
                <a:gd name="connsiteY239" fmla="*/ 817366 h 1885499"/>
                <a:gd name="connsiteX240" fmla="*/ 1298755 w 12187779"/>
                <a:gd name="connsiteY240" fmla="*/ 809641 h 1885499"/>
                <a:gd name="connsiteX241" fmla="*/ 1259734 w 12187779"/>
                <a:gd name="connsiteY241" fmla="*/ 803270 h 1885499"/>
                <a:gd name="connsiteX242" fmla="*/ 1221231 w 12187779"/>
                <a:gd name="connsiteY242" fmla="*/ 798253 h 1885499"/>
                <a:gd name="connsiteX243" fmla="*/ 1183205 w 12187779"/>
                <a:gd name="connsiteY243" fmla="*/ 794511 h 1885499"/>
                <a:gd name="connsiteX244" fmla="*/ 1145618 w 12187779"/>
                <a:gd name="connsiteY244" fmla="*/ 791883 h 1885499"/>
                <a:gd name="connsiteX245" fmla="*/ 1108588 w 12187779"/>
                <a:gd name="connsiteY245" fmla="*/ 790290 h 1885499"/>
                <a:gd name="connsiteX246" fmla="*/ 1072076 w 12187779"/>
                <a:gd name="connsiteY246" fmla="*/ 789653 h 1885499"/>
                <a:gd name="connsiteX247" fmla="*/ 1036041 w 12187779"/>
                <a:gd name="connsiteY247" fmla="*/ 789892 h 1885499"/>
                <a:gd name="connsiteX248" fmla="*/ 1000524 w 12187779"/>
                <a:gd name="connsiteY248" fmla="*/ 790887 h 1885499"/>
                <a:gd name="connsiteX249" fmla="*/ 965525 w 12187779"/>
                <a:gd name="connsiteY249" fmla="*/ 792520 h 1885499"/>
                <a:gd name="connsiteX250" fmla="*/ 931083 w 12187779"/>
                <a:gd name="connsiteY250" fmla="*/ 794750 h 1885499"/>
                <a:gd name="connsiteX251" fmla="*/ 897159 w 12187779"/>
                <a:gd name="connsiteY251" fmla="*/ 797457 h 1885499"/>
                <a:gd name="connsiteX252" fmla="*/ 863793 w 12187779"/>
                <a:gd name="connsiteY252" fmla="*/ 800563 h 1885499"/>
                <a:gd name="connsiteX253" fmla="*/ 830943 w 12187779"/>
                <a:gd name="connsiteY253" fmla="*/ 803947 h 1885499"/>
                <a:gd name="connsiteX254" fmla="*/ 798652 w 12187779"/>
                <a:gd name="connsiteY254" fmla="*/ 807571 h 1885499"/>
                <a:gd name="connsiteX255" fmla="*/ 766917 w 12187779"/>
                <a:gd name="connsiteY255" fmla="*/ 811393 h 1885499"/>
                <a:gd name="connsiteX256" fmla="*/ 735741 w 12187779"/>
                <a:gd name="connsiteY256" fmla="*/ 815255 h 1885499"/>
                <a:gd name="connsiteX257" fmla="*/ 705121 w 12187779"/>
                <a:gd name="connsiteY257" fmla="*/ 819118 h 1885499"/>
                <a:gd name="connsiteX258" fmla="*/ 675099 w 12187779"/>
                <a:gd name="connsiteY258" fmla="*/ 822980 h 1885499"/>
                <a:gd name="connsiteX259" fmla="*/ 645635 w 12187779"/>
                <a:gd name="connsiteY259" fmla="*/ 826723 h 1885499"/>
                <a:gd name="connsiteX260" fmla="*/ 616767 w 12187779"/>
                <a:gd name="connsiteY260" fmla="*/ 830306 h 1885499"/>
                <a:gd name="connsiteX261" fmla="*/ 588497 w 12187779"/>
                <a:gd name="connsiteY261" fmla="*/ 833691 h 1885499"/>
                <a:gd name="connsiteX262" fmla="*/ 560784 w 12187779"/>
                <a:gd name="connsiteY262" fmla="*/ 836836 h 1885499"/>
                <a:gd name="connsiteX263" fmla="*/ 533669 w 12187779"/>
                <a:gd name="connsiteY263" fmla="*/ 839743 h 1885499"/>
                <a:gd name="connsiteX264" fmla="*/ 507190 w 12187779"/>
                <a:gd name="connsiteY264" fmla="*/ 842291 h 1885499"/>
                <a:gd name="connsiteX265" fmla="*/ 481309 w 12187779"/>
                <a:gd name="connsiteY265" fmla="*/ 844561 h 1885499"/>
                <a:gd name="connsiteX266" fmla="*/ 456025 w 12187779"/>
                <a:gd name="connsiteY266" fmla="*/ 846472 h 1885499"/>
                <a:gd name="connsiteX267" fmla="*/ 431379 w 12187779"/>
                <a:gd name="connsiteY267" fmla="*/ 848025 h 1885499"/>
                <a:gd name="connsiteX268" fmla="*/ 407329 w 12187779"/>
                <a:gd name="connsiteY268" fmla="*/ 849060 h 1885499"/>
                <a:gd name="connsiteX269" fmla="*/ 383956 w 12187779"/>
                <a:gd name="connsiteY269" fmla="*/ 849657 h 1885499"/>
                <a:gd name="connsiteX270" fmla="*/ 361181 w 12187779"/>
                <a:gd name="connsiteY270" fmla="*/ 849777 h 1885499"/>
                <a:gd name="connsiteX271" fmla="*/ 339043 w 12187779"/>
                <a:gd name="connsiteY271" fmla="*/ 849538 h 1885499"/>
                <a:gd name="connsiteX272" fmla="*/ 317581 w 12187779"/>
                <a:gd name="connsiteY272" fmla="*/ 849020 h 1885499"/>
                <a:gd name="connsiteX273" fmla="*/ 296757 w 12187779"/>
                <a:gd name="connsiteY273" fmla="*/ 848224 h 1885499"/>
                <a:gd name="connsiteX274" fmla="*/ 276570 w 12187779"/>
                <a:gd name="connsiteY274" fmla="*/ 847189 h 1885499"/>
                <a:gd name="connsiteX275" fmla="*/ 257099 w 12187779"/>
                <a:gd name="connsiteY275" fmla="*/ 845994 h 1885499"/>
                <a:gd name="connsiteX276" fmla="*/ 238226 w 12187779"/>
                <a:gd name="connsiteY276" fmla="*/ 844601 h 1885499"/>
                <a:gd name="connsiteX277" fmla="*/ 220069 w 12187779"/>
                <a:gd name="connsiteY277" fmla="*/ 843127 h 1885499"/>
                <a:gd name="connsiteX278" fmla="*/ 202589 w 12187779"/>
                <a:gd name="connsiteY278" fmla="*/ 841574 h 1885499"/>
                <a:gd name="connsiteX279" fmla="*/ 185787 w 12187779"/>
                <a:gd name="connsiteY279" fmla="*/ 839942 h 1885499"/>
                <a:gd name="connsiteX280" fmla="*/ 169701 w 12187779"/>
                <a:gd name="connsiteY280" fmla="*/ 838270 h 1885499"/>
                <a:gd name="connsiteX281" fmla="*/ 154251 w 12187779"/>
                <a:gd name="connsiteY281" fmla="*/ 836597 h 1885499"/>
                <a:gd name="connsiteX282" fmla="*/ 139519 w 12187779"/>
                <a:gd name="connsiteY282" fmla="*/ 834925 h 1885499"/>
                <a:gd name="connsiteX283" fmla="*/ 125543 w 12187779"/>
                <a:gd name="connsiteY283" fmla="*/ 833253 h 1885499"/>
                <a:gd name="connsiteX284" fmla="*/ 112205 w 12187779"/>
                <a:gd name="connsiteY284" fmla="*/ 831620 h 1885499"/>
                <a:gd name="connsiteX285" fmla="*/ 99622 w 12187779"/>
                <a:gd name="connsiteY285" fmla="*/ 830028 h 1885499"/>
                <a:gd name="connsiteX286" fmla="*/ 87757 w 12187779"/>
                <a:gd name="connsiteY286" fmla="*/ 828514 h 1885499"/>
                <a:gd name="connsiteX287" fmla="*/ 76608 w 12187779"/>
                <a:gd name="connsiteY287" fmla="*/ 827041 h 1885499"/>
                <a:gd name="connsiteX288" fmla="*/ 66216 w 12187779"/>
                <a:gd name="connsiteY288" fmla="*/ 825648 h 1885499"/>
                <a:gd name="connsiteX289" fmla="*/ 56540 w 12187779"/>
                <a:gd name="connsiteY289" fmla="*/ 824334 h 1885499"/>
                <a:gd name="connsiteX290" fmla="*/ 47621 w 12187779"/>
                <a:gd name="connsiteY290" fmla="*/ 823099 h 1885499"/>
                <a:gd name="connsiteX291" fmla="*/ 39459 w 12187779"/>
                <a:gd name="connsiteY291" fmla="*/ 821945 h 1885499"/>
                <a:gd name="connsiteX292" fmla="*/ 32013 w 12187779"/>
                <a:gd name="connsiteY292" fmla="*/ 820909 h 1885499"/>
                <a:gd name="connsiteX293" fmla="*/ 25364 w 12187779"/>
                <a:gd name="connsiteY293" fmla="*/ 819954 h 1885499"/>
                <a:gd name="connsiteX294" fmla="*/ 19431 w 12187779"/>
                <a:gd name="connsiteY294" fmla="*/ 819118 h 1885499"/>
                <a:gd name="connsiteX295" fmla="*/ 14334 w 12187779"/>
                <a:gd name="connsiteY295" fmla="*/ 818361 h 1885499"/>
                <a:gd name="connsiteX296" fmla="*/ 9954 w 12187779"/>
                <a:gd name="connsiteY296" fmla="*/ 817724 h 1885499"/>
                <a:gd name="connsiteX297" fmla="*/ 6371 w 12187779"/>
                <a:gd name="connsiteY297" fmla="*/ 817206 h 1885499"/>
                <a:gd name="connsiteX298" fmla="*/ 3584 w 12187779"/>
                <a:gd name="connsiteY298" fmla="*/ 816808 h 1885499"/>
                <a:gd name="connsiteX299" fmla="*/ 1593 w 12187779"/>
                <a:gd name="connsiteY299" fmla="*/ 816529 h 1885499"/>
                <a:gd name="connsiteX300" fmla="*/ 398 w 12187779"/>
                <a:gd name="connsiteY300" fmla="*/ 816330 h 1885499"/>
                <a:gd name="connsiteX301" fmla="*/ 0 w 12187779"/>
                <a:gd name="connsiteY301" fmla="*/ 816291 h 188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885499">
                  <a:moveTo>
                    <a:pt x="12187780" y="1166243"/>
                  </a:moveTo>
                  <a:lnTo>
                    <a:pt x="12187381" y="1166243"/>
                  </a:lnTo>
                  <a:lnTo>
                    <a:pt x="12186226" y="1166164"/>
                  </a:lnTo>
                  <a:lnTo>
                    <a:pt x="12184116" y="1166044"/>
                  </a:lnTo>
                  <a:lnTo>
                    <a:pt x="12181369" y="1165885"/>
                  </a:lnTo>
                  <a:lnTo>
                    <a:pt x="12177825" y="1165686"/>
                  </a:lnTo>
                  <a:lnTo>
                    <a:pt x="12173365" y="1165407"/>
                  </a:lnTo>
                  <a:lnTo>
                    <a:pt x="12168269" y="1165089"/>
                  </a:lnTo>
                  <a:lnTo>
                    <a:pt x="12162376" y="1164690"/>
                  </a:lnTo>
                  <a:lnTo>
                    <a:pt x="12155687" y="1164252"/>
                  </a:lnTo>
                  <a:lnTo>
                    <a:pt x="12148360" y="1163695"/>
                  </a:lnTo>
                  <a:lnTo>
                    <a:pt x="12140079" y="1163098"/>
                  </a:lnTo>
                  <a:lnTo>
                    <a:pt x="12131200" y="1162381"/>
                  </a:lnTo>
                  <a:lnTo>
                    <a:pt x="12121484" y="1161585"/>
                  </a:lnTo>
                  <a:lnTo>
                    <a:pt x="12111132" y="1160629"/>
                  </a:lnTo>
                  <a:lnTo>
                    <a:pt x="12100023" y="1159594"/>
                  </a:lnTo>
                  <a:lnTo>
                    <a:pt x="12088077" y="1158439"/>
                  </a:lnTo>
                  <a:lnTo>
                    <a:pt x="12075496" y="1157125"/>
                  </a:lnTo>
                  <a:lnTo>
                    <a:pt x="12062276" y="1155652"/>
                  </a:lnTo>
                  <a:lnTo>
                    <a:pt x="12048260" y="1154019"/>
                  </a:lnTo>
                  <a:lnTo>
                    <a:pt x="12033448" y="1152228"/>
                  </a:lnTo>
                  <a:lnTo>
                    <a:pt x="12018119" y="1150237"/>
                  </a:lnTo>
                  <a:lnTo>
                    <a:pt x="12001992" y="1148047"/>
                  </a:lnTo>
                  <a:lnTo>
                    <a:pt x="11985110" y="1145618"/>
                  </a:lnTo>
                  <a:lnTo>
                    <a:pt x="11967671" y="1142990"/>
                  </a:lnTo>
                  <a:lnTo>
                    <a:pt x="11949474" y="1140123"/>
                  </a:lnTo>
                  <a:lnTo>
                    <a:pt x="11930601" y="1136978"/>
                  </a:lnTo>
                  <a:lnTo>
                    <a:pt x="11911210" y="1133593"/>
                  </a:lnTo>
                  <a:lnTo>
                    <a:pt x="11891023" y="1129930"/>
                  </a:lnTo>
                  <a:lnTo>
                    <a:pt x="11870198" y="1125988"/>
                  </a:lnTo>
                  <a:lnTo>
                    <a:pt x="11848736" y="1121767"/>
                  </a:lnTo>
                  <a:lnTo>
                    <a:pt x="11826599" y="1117189"/>
                  </a:lnTo>
                  <a:lnTo>
                    <a:pt x="11803783" y="1112331"/>
                  </a:lnTo>
                  <a:lnTo>
                    <a:pt x="11780450" y="1106995"/>
                  </a:lnTo>
                  <a:lnTo>
                    <a:pt x="11756361" y="1101102"/>
                  </a:lnTo>
                  <a:lnTo>
                    <a:pt x="11731714" y="1094652"/>
                  </a:lnTo>
                  <a:lnTo>
                    <a:pt x="11706430" y="1087684"/>
                  </a:lnTo>
                  <a:lnTo>
                    <a:pt x="11680509" y="1080198"/>
                  </a:lnTo>
                  <a:lnTo>
                    <a:pt x="11654031" y="1072275"/>
                  </a:lnTo>
                  <a:lnTo>
                    <a:pt x="11626915" y="1063834"/>
                  </a:lnTo>
                  <a:lnTo>
                    <a:pt x="11599283" y="1055034"/>
                  </a:lnTo>
                  <a:lnTo>
                    <a:pt x="11570972" y="1045836"/>
                  </a:lnTo>
                  <a:lnTo>
                    <a:pt x="11542145" y="1036360"/>
                  </a:lnTo>
                  <a:lnTo>
                    <a:pt x="11512680" y="1026605"/>
                  </a:lnTo>
                  <a:lnTo>
                    <a:pt x="11482658" y="1016650"/>
                  </a:lnTo>
                  <a:lnTo>
                    <a:pt x="11451999" y="1006577"/>
                  </a:lnTo>
                  <a:lnTo>
                    <a:pt x="11420822" y="996423"/>
                  </a:lnTo>
                  <a:lnTo>
                    <a:pt x="11389128" y="986310"/>
                  </a:lnTo>
                  <a:lnTo>
                    <a:pt x="11356757" y="976316"/>
                  </a:lnTo>
                  <a:lnTo>
                    <a:pt x="11324026" y="966521"/>
                  </a:lnTo>
                  <a:lnTo>
                    <a:pt x="11290580" y="957044"/>
                  </a:lnTo>
                  <a:lnTo>
                    <a:pt x="11256656" y="947926"/>
                  </a:lnTo>
                  <a:lnTo>
                    <a:pt x="11222215" y="939365"/>
                  </a:lnTo>
                  <a:lnTo>
                    <a:pt x="11187215" y="931402"/>
                  </a:lnTo>
                  <a:lnTo>
                    <a:pt x="11151739" y="924155"/>
                  </a:lnTo>
                  <a:lnTo>
                    <a:pt x="11115704" y="917745"/>
                  </a:lnTo>
                  <a:lnTo>
                    <a:pt x="11079151" y="912290"/>
                  </a:lnTo>
                  <a:lnTo>
                    <a:pt x="11042082" y="907870"/>
                  </a:lnTo>
                  <a:lnTo>
                    <a:pt x="11004574" y="904645"/>
                  </a:lnTo>
                  <a:lnTo>
                    <a:pt x="10966469" y="902694"/>
                  </a:lnTo>
                  <a:lnTo>
                    <a:pt x="10927966" y="902097"/>
                  </a:lnTo>
                  <a:lnTo>
                    <a:pt x="10889024" y="903012"/>
                  </a:lnTo>
                  <a:lnTo>
                    <a:pt x="10849486" y="905441"/>
                  </a:lnTo>
                  <a:lnTo>
                    <a:pt x="10809510" y="909582"/>
                  </a:lnTo>
                  <a:lnTo>
                    <a:pt x="10769016" y="915395"/>
                  </a:lnTo>
                  <a:lnTo>
                    <a:pt x="10728164" y="923040"/>
                  </a:lnTo>
                  <a:lnTo>
                    <a:pt x="10686754" y="932517"/>
                  </a:lnTo>
                  <a:lnTo>
                    <a:pt x="10644946" y="943865"/>
                  </a:lnTo>
                  <a:lnTo>
                    <a:pt x="10602780" y="957084"/>
                  </a:lnTo>
                  <a:lnTo>
                    <a:pt x="10560056" y="972175"/>
                  </a:lnTo>
                  <a:lnTo>
                    <a:pt x="10516814" y="989097"/>
                  </a:lnTo>
                  <a:lnTo>
                    <a:pt x="10473334" y="1007811"/>
                  </a:lnTo>
                  <a:lnTo>
                    <a:pt x="10429296" y="1028277"/>
                  </a:lnTo>
                  <a:lnTo>
                    <a:pt x="10384900" y="1050296"/>
                  </a:lnTo>
                  <a:lnTo>
                    <a:pt x="10340106" y="1073788"/>
                  </a:lnTo>
                  <a:lnTo>
                    <a:pt x="10294754" y="1098514"/>
                  </a:lnTo>
                  <a:lnTo>
                    <a:pt x="10249164" y="1124316"/>
                  </a:lnTo>
                  <a:lnTo>
                    <a:pt x="10203056" y="1150834"/>
                  </a:lnTo>
                  <a:lnTo>
                    <a:pt x="10156668" y="1177830"/>
                  </a:lnTo>
                  <a:lnTo>
                    <a:pt x="10109764" y="1204945"/>
                  </a:lnTo>
                  <a:lnTo>
                    <a:pt x="10062621" y="1231703"/>
                  </a:lnTo>
                  <a:lnTo>
                    <a:pt x="10015039" y="1257623"/>
                  </a:lnTo>
                  <a:lnTo>
                    <a:pt x="9967100" y="1282191"/>
                  </a:lnTo>
                  <a:lnTo>
                    <a:pt x="9918761" y="1304847"/>
                  </a:lnTo>
                  <a:lnTo>
                    <a:pt x="9869985" y="1327861"/>
                  </a:lnTo>
                  <a:lnTo>
                    <a:pt x="9820930" y="1355136"/>
                  </a:lnTo>
                  <a:lnTo>
                    <a:pt x="9771518" y="1386073"/>
                  </a:lnTo>
                  <a:lnTo>
                    <a:pt x="9721786" y="1419958"/>
                  </a:lnTo>
                  <a:lnTo>
                    <a:pt x="9671696" y="1456191"/>
                  </a:lnTo>
                  <a:lnTo>
                    <a:pt x="9621248" y="1494018"/>
                  </a:lnTo>
                  <a:lnTo>
                    <a:pt x="9570481" y="1532800"/>
                  </a:lnTo>
                  <a:lnTo>
                    <a:pt x="9519395" y="1571860"/>
                  </a:lnTo>
                  <a:lnTo>
                    <a:pt x="9467992" y="1610522"/>
                  </a:lnTo>
                  <a:lnTo>
                    <a:pt x="9416309" y="1648110"/>
                  </a:lnTo>
                  <a:lnTo>
                    <a:pt x="9364268" y="1684025"/>
                  </a:lnTo>
                  <a:lnTo>
                    <a:pt x="9311949" y="1717630"/>
                  </a:lnTo>
                  <a:lnTo>
                    <a:pt x="9259311" y="1748290"/>
                  </a:lnTo>
                  <a:lnTo>
                    <a:pt x="9206394" y="1775485"/>
                  </a:lnTo>
                  <a:lnTo>
                    <a:pt x="9153198" y="1798738"/>
                  </a:lnTo>
                  <a:lnTo>
                    <a:pt x="9099723" y="1817492"/>
                  </a:lnTo>
                  <a:lnTo>
                    <a:pt x="9045970" y="1831348"/>
                  </a:lnTo>
                  <a:lnTo>
                    <a:pt x="8991898" y="1839949"/>
                  </a:lnTo>
                  <a:lnTo>
                    <a:pt x="8937628" y="1842935"/>
                  </a:lnTo>
                  <a:lnTo>
                    <a:pt x="8883079" y="1840148"/>
                  </a:lnTo>
                  <a:lnTo>
                    <a:pt x="8828251" y="1831348"/>
                  </a:lnTo>
                  <a:lnTo>
                    <a:pt x="8773183" y="1816457"/>
                  </a:lnTo>
                  <a:lnTo>
                    <a:pt x="8717878" y="1795513"/>
                  </a:lnTo>
                  <a:lnTo>
                    <a:pt x="8662332" y="1768596"/>
                  </a:lnTo>
                  <a:lnTo>
                    <a:pt x="8606548" y="1735867"/>
                  </a:lnTo>
                  <a:lnTo>
                    <a:pt x="8550566" y="1697682"/>
                  </a:lnTo>
                  <a:lnTo>
                    <a:pt x="8494304" y="1654401"/>
                  </a:lnTo>
                  <a:lnTo>
                    <a:pt x="8437883" y="1606620"/>
                  </a:lnTo>
                  <a:lnTo>
                    <a:pt x="8381224" y="1554978"/>
                  </a:lnTo>
                  <a:lnTo>
                    <a:pt x="8324365" y="1500309"/>
                  </a:lnTo>
                  <a:lnTo>
                    <a:pt x="8267307" y="1443490"/>
                  </a:lnTo>
                  <a:lnTo>
                    <a:pt x="8210050" y="1385675"/>
                  </a:lnTo>
                  <a:lnTo>
                    <a:pt x="8152594" y="1328100"/>
                  </a:lnTo>
                  <a:lnTo>
                    <a:pt x="8094939" y="1272157"/>
                  </a:lnTo>
                  <a:lnTo>
                    <a:pt x="8037124" y="1219479"/>
                  </a:lnTo>
                  <a:lnTo>
                    <a:pt x="7979150" y="1168035"/>
                  </a:lnTo>
                  <a:lnTo>
                    <a:pt x="7920978" y="1107593"/>
                  </a:lnTo>
                  <a:lnTo>
                    <a:pt x="7862646" y="1038868"/>
                  </a:lnTo>
                  <a:lnTo>
                    <a:pt x="7804194" y="963574"/>
                  </a:lnTo>
                  <a:lnTo>
                    <a:pt x="7745544" y="883422"/>
                  </a:lnTo>
                  <a:lnTo>
                    <a:pt x="7686774" y="800005"/>
                  </a:lnTo>
                  <a:lnTo>
                    <a:pt x="7627844" y="714916"/>
                  </a:lnTo>
                  <a:lnTo>
                    <a:pt x="7568756" y="629548"/>
                  </a:lnTo>
                  <a:lnTo>
                    <a:pt x="7509587" y="545375"/>
                  </a:lnTo>
                  <a:lnTo>
                    <a:pt x="7450260" y="463750"/>
                  </a:lnTo>
                  <a:lnTo>
                    <a:pt x="7390813" y="385828"/>
                  </a:lnTo>
                  <a:lnTo>
                    <a:pt x="7331286" y="312803"/>
                  </a:lnTo>
                  <a:lnTo>
                    <a:pt x="7271601" y="245672"/>
                  </a:lnTo>
                  <a:lnTo>
                    <a:pt x="7211835" y="185309"/>
                  </a:lnTo>
                  <a:lnTo>
                    <a:pt x="7151990" y="132551"/>
                  </a:lnTo>
                  <a:lnTo>
                    <a:pt x="7092025" y="87996"/>
                  </a:lnTo>
                  <a:lnTo>
                    <a:pt x="7031981" y="52200"/>
                  </a:lnTo>
                  <a:lnTo>
                    <a:pt x="6971817" y="25483"/>
                  </a:lnTo>
                  <a:lnTo>
                    <a:pt x="6911614" y="8043"/>
                  </a:lnTo>
                  <a:lnTo>
                    <a:pt x="6851331" y="0"/>
                  </a:lnTo>
                  <a:lnTo>
                    <a:pt x="6791008" y="1155"/>
                  </a:lnTo>
                  <a:lnTo>
                    <a:pt x="6730566" y="11268"/>
                  </a:lnTo>
                  <a:lnTo>
                    <a:pt x="6670123" y="29863"/>
                  </a:lnTo>
                  <a:lnTo>
                    <a:pt x="6609601" y="56301"/>
                  </a:lnTo>
                  <a:lnTo>
                    <a:pt x="6549000" y="89748"/>
                  </a:lnTo>
                  <a:lnTo>
                    <a:pt x="6488398" y="129207"/>
                  </a:lnTo>
                  <a:lnTo>
                    <a:pt x="6427796" y="173483"/>
                  </a:lnTo>
                  <a:lnTo>
                    <a:pt x="6367115" y="221144"/>
                  </a:lnTo>
                  <a:lnTo>
                    <a:pt x="6306434" y="270717"/>
                  </a:lnTo>
                  <a:lnTo>
                    <a:pt x="6245713" y="320408"/>
                  </a:lnTo>
                  <a:lnTo>
                    <a:pt x="6184952" y="368308"/>
                  </a:lnTo>
                  <a:lnTo>
                    <a:pt x="6124230" y="412386"/>
                  </a:lnTo>
                  <a:lnTo>
                    <a:pt x="6063509" y="460764"/>
                  </a:lnTo>
                  <a:lnTo>
                    <a:pt x="6002748" y="523276"/>
                  </a:lnTo>
                  <a:lnTo>
                    <a:pt x="5942027" y="597376"/>
                  </a:lnTo>
                  <a:lnTo>
                    <a:pt x="5881346" y="680753"/>
                  </a:lnTo>
                  <a:lnTo>
                    <a:pt x="5820625" y="771058"/>
                  </a:lnTo>
                  <a:lnTo>
                    <a:pt x="5759984" y="866261"/>
                  </a:lnTo>
                  <a:lnTo>
                    <a:pt x="5699342" y="964251"/>
                  </a:lnTo>
                  <a:lnTo>
                    <a:pt x="5638741" y="1063236"/>
                  </a:lnTo>
                  <a:lnTo>
                    <a:pt x="5578179" y="1161505"/>
                  </a:lnTo>
                  <a:lnTo>
                    <a:pt x="5517657" y="1257464"/>
                  </a:lnTo>
                  <a:lnTo>
                    <a:pt x="5457174" y="1349800"/>
                  </a:lnTo>
                  <a:lnTo>
                    <a:pt x="5396772" y="1437238"/>
                  </a:lnTo>
                  <a:lnTo>
                    <a:pt x="5336409" y="1518664"/>
                  </a:lnTo>
                  <a:lnTo>
                    <a:pt x="5276126" y="1593282"/>
                  </a:lnTo>
                  <a:lnTo>
                    <a:pt x="5215923" y="1660254"/>
                  </a:lnTo>
                  <a:lnTo>
                    <a:pt x="5155799" y="1719024"/>
                  </a:lnTo>
                  <a:lnTo>
                    <a:pt x="5095755" y="1769154"/>
                  </a:lnTo>
                  <a:lnTo>
                    <a:pt x="5035790" y="1810404"/>
                  </a:lnTo>
                  <a:lnTo>
                    <a:pt x="4975905" y="1842577"/>
                  </a:lnTo>
                  <a:lnTo>
                    <a:pt x="4916140" y="1865710"/>
                  </a:lnTo>
                  <a:lnTo>
                    <a:pt x="4856493" y="1879925"/>
                  </a:lnTo>
                  <a:lnTo>
                    <a:pt x="4796927" y="1885499"/>
                  </a:lnTo>
                  <a:lnTo>
                    <a:pt x="4737480" y="1882872"/>
                  </a:lnTo>
                  <a:lnTo>
                    <a:pt x="4678193" y="1872479"/>
                  </a:lnTo>
                  <a:lnTo>
                    <a:pt x="4618985" y="1855000"/>
                  </a:lnTo>
                  <a:lnTo>
                    <a:pt x="4559936" y="1831109"/>
                  </a:lnTo>
                  <a:lnTo>
                    <a:pt x="4501007" y="1801724"/>
                  </a:lnTo>
                  <a:lnTo>
                    <a:pt x="4442236" y="1767641"/>
                  </a:lnTo>
                  <a:lnTo>
                    <a:pt x="4383586" y="1729934"/>
                  </a:lnTo>
                  <a:lnTo>
                    <a:pt x="4325094" y="1689639"/>
                  </a:lnTo>
                  <a:lnTo>
                    <a:pt x="4266762" y="1647951"/>
                  </a:lnTo>
                  <a:lnTo>
                    <a:pt x="4208629" y="1606262"/>
                  </a:lnTo>
                  <a:lnTo>
                    <a:pt x="4150616" y="1569909"/>
                  </a:lnTo>
                  <a:lnTo>
                    <a:pt x="4092801" y="1540006"/>
                  </a:lnTo>
                  <a:lnTo>
                    <a:pt x="4035186" y="1515877"/>
                  </a:lnTo>
                  <a:lnTo>
                    <a:pt x="3977730" y="1497084"/>
                  </a:lnTo>
                  <a:lnTo>
                    <a:pt x="3920473" y="1483028"/>
                  </a:lnTo>
                  <a:lnTo>
                    <a:pt x="3863375" y="1473114"/>
                  </a:lnTo>
                  <a:lnTo>
                    <a:pt x="3806516" y="1466942"/>
                  </a:lnTo>
                  <a:lnTo>
                    <a:pt x="3749856" y="1463956"/>
                  </a:lnTo>
                  <a:lnTo>
                    <a:pt x="3693435" y="1463717"/>
                  </a:lnTo>
                  <a:lnTo>
                    <a:pt x="3637214" y="1465787"/>
                  </a:lnTo>
                  <a:lnTo>
                    <a:pt x="3581191" y="1469689"/>
                  </a:lnTo>
                  <a:lnTo>
                    <a:pt x="3525407" y="1475104"/>
                  </a:lnTo>
                  <a:lnTo>
                    <a:pt x="3469863" y="1481595"/>
                  </a:lnTo>
                  <a:lnTo>
                    <a:pt x="3414556" y="1488802"/>
                  </a:lnTo>
                  <a:lnTo>
                    <a:pt x="3359489" y="1496367"/>
                  </a:lnTo>
                  <a:lnTo>
                    <a:pt x="3304701" y="1504012"/>
                  </a:lnTo>
                  <a:lnTo>
                    <a:pt x="3250112" y="1511378"/>
                  </a:lnTo>
                  <a:lnTo>
                    <a:pt x="3195841" y="1518226"/>
                  </a:lnTo>
                  <a:lnTo>
                    <a:pt x="3141809" y="1524279"/>
                  </a:lnTo>
                  <a:lnTo>
                    <a:pt x="3088056" y="1529256"/>
                  </a:lnTo>
                  <a:lnTo>
                    <a:pt x="3034542" y="1532959"/>
                  </a:lnTo>
                  <a:lnTo>
                    <a:pt x="2981346" y="1535189"/>
                  </a:lnTo>
                  <a:lnTo>
                    <a:pt x="2928429" y="1535706"/>
                  </a:lnTo>
                  <a:lnTo>
                    <a:pt x="2875791" y="1534392"/>
                  </a:lnTo>
                  <a:lnTo>
                    <a:pt x="2823471" y="1531008"/>
                  </a:lnTo>
                  <a:lnTo>
                    <a:pt x="2771470" y="1525473"/>
                  </a:lnTo>
                  <a:lnTo>
                    <a:pt x="2719748" y="1517669"/>
                  </a:lnTo>
                  <a:lnTo>
                    <a:pt x="2668344" y="1507436"/>
                  </a:lnTo>
                  <a:lnTo>
                    <a:pt x="2617259" y="1494695"/>
                  </a:lnTo>
                  <a:lnTo>
                    <a:pt x="2566492" y="1479325"/>
                  </a:lnTo>
                  <a:lnTo>
                    <a:pt x="2516083" y="1461288"/>
                  </a:lnTo>
                  <a:lnTo>
                    <a:pt x="2465954" y="1440543"/>
                  </a:lnTo>
                  <a:lnTo>
                    <a:pt x="2416222" y="1417011"/>
                  </a:lnTo>
                  <a:lnTo>
                    <a:pt x="2366809" y="1390652"/>
                  </a:lnTo>
                  <a:lnTo>
                    <a:pt x="2317754" y="1361506"/>
                  </a:lnTo>
                  <a:lnTo>
                    <a:pt x="2269058" y="1330290"/>
                  </a:lnTo>
                  <a:lnTo>
                    <a:pt x="2220720" y="1297799"/>
                  </a:lnTo>
                  <a:lnTo>
                    <a:pt x="2172740" y="1264512"/>
                  </a:lnTo>
                  <a:lnTo>
                    <a:pt x="2125159" y="1230866"/>
                  </a:lnTo>
                  <a:lnTo>
                    <a:pt x="2077936" y="1197261"/>
                  </a:lnTo>
                  <a:lnTo>
                    <a:pt x="2031111" y="1163974"/>
                  </a:lnTo>
                  <a:lnTo>
                    <a:pt x="1984644" y="1131363"/>
                  </a:lnTo>
                  <a:lnTo>
                    <a:pt x="1938616" y="1099669"/>
                  </a:lnTo>
                  <a:lnTo>
                    <a:pt x="1892945" y="1069050"/>
                  </a:lnTo>
                  <a:lnTo>
                    <a:pt x="1847713" y="1039784"/>
                  </a:lnTo>
                  <a:lnTo>
                    <a:pt x="1802879" y="1011912"/>
                  </a:lnTo>
                  <a:lnTo>
                    <a:pt x="1758443" y="985633"/>
                  </a:lnTo>
                  <a:lnTo>
                    <a:pt x="1714445" y="960986"/>
                  </a:lnTo>
                  <a:lnTo>
                    <a:pt x="1670885" y="938051"/>
                  </a:lnTo>
                  <a:lnTo>
                    <a:pt x="1627724" y="916908"/>
                  </a:lnTo>
                  <a:lnTo>
                    <a:pt x="1585000" y="897478"/>
                  </a:lnTo>
                  <a:lnTo>
                    <a:pt x="1542754" y="879879"/>
                  </a:lnTo>
                  <a:lnTo>
                    <a:pt x="1500946" y="864031"/>
                  </a:lnTo>
                  <a:lnTo>
                    <a:pt x="1459576" y="849896"/>
                  </a:lnTo>
                  <a:lnTo>
                    <a:pt x="1418684" y="837433"/>
                  </a:lnTo>
                  <a:lnTo>
                    <a:pt x="1378230" y="826643"/>
                  </a:lnTo>
                  <a:lnTo>
                    <a:pt x="1338253" y="817366"/>
                  </a:lnTo>
                  <a:lnTo>
                    <a:pt x="1298755" y="809641"/>
                  </a:lnTo>
                  <a:lnTo>
                    <a:pt x="1259734" y="803270"/>
                  </a:lnTo>
                  <a:lnTo>
                    <a:pt x="1221231" y="798253"/>
                  </a:lnTo>
                  <a:lnTo>
                    <a:pt x="1183205" y="794511"/>
                  </a:lnTo>
                  <a:lnTo>
                    <a:pt x="1145618" y="791883"/>
                  </a:lnTo>
                  <a:lnTo>
                    <a:pt x="1108588" y="790290"/>
                  </a:lnTo>
                  <a:lnTo>
                    <a:pt x="1072076" y="789653"/>
                  </a:lnTo>
                  <a:lnTo>
                    <a:pt x="1036041" y="789892"/>
                  </a:lnTo>
                  <a:lnTo>
                    <a:pt x="1000524" y="790887"/>
                  </a:lnTo>
                  <a:lnTo>
                    <a:pt x="965525" y="792520"/>
                  </a:lnTo>
                  <a:lnTo>
                    <a:pt x="931083" y="794750"/>
                  </a:lnTo>
                  <a:lnTo>
                    <a:pt x="897159" y="797457"/>
                  </a:lnTo>
                  <a:lnTo>
                    <a:pt x="863793" y="800563"/>
                  </a:lnTo>
                  <a:lnTo>
                    <a:pt x="830943" y="803947"/>
                  </a:lnTo>
                  <a:lnTo>
                    <a:pt x="798652" y="807571"/>
                  </a:lnTo>
                  <a:lnTo>
                    <a:pt x="766917" y="811393"/>
                  </a:lnTo>
                  <a:lnTo>
                    <a:pt x="735741" y="815255"/>
                  </a:lnTo>
                  <a:lnTo>
                    <a:pt x="705121" y="819118"/>
                  </a:lnTo>
                  <a:lnTo>
                    <a:pt x="675099" y="822980"/>
                  </a:lnTo>
                  <a:lnTo>
                    <a:pt x="645635" y="826723"/>
                  </a:lnTo>
                  <a:lnTo>
                    <a:pt x="616767" y="830306"/>
                  </a:lnTo>
                  <a:lnTo>
                    <a:pt x="588497" y="833691"/>
                  </a:lnTo>
                  <a:lnTo>
                    <a:pt x="560784" y="836836"/>
                  </a:lnTo>
                  <a:lnTo>
                    <a:pt x="533669" y="839743"/>
                  </a:lnTo>
                  <a:lnTo>
                    <a:pt x="507190" y="842291"/>
                  </a:lnTo>
                  <a:lnTo>
                    <a:pt x="481309" y="844561"/>
                  </a:lnTo>
                  <a:lnTo>
                    <a:pt x="456025" y="846472"/>
                  </a:lnTo>
                  <a:lnTo>
                    <a:pt x="431379" y="848025"/>
                  </a:lnTo>
                  <a:lnTo>
                    <a:pt x="407329" y="849060"/>
                  </a:lnTo>
                  <a:lnTo>
                    <a:pt x="383956" y="849657"/>
                  </a:lnTo>
                  <a:lnTo>
                    <a:pt x="361181" y="849777"/>
                  </a:lnTo>
                  <a:lnTo>
                    <a:pt x="339043" y="849538"/>
                  </a:lnTo>
                  <a:lnTo>
                    <a:pt x="317581" y="849020"/>
                  </a:lnTo>
                  <a:lnTo>
                    <a:pt x="296757" y="848224"/>
                  </a:lnTo>
                  <a:lnTo>
                    <a:pt x="276570" y="847189"/>
                  </a:lnTo>
                  <a:lnTo>
                    <a:pt x="257099" y="845994"/>
                  </a:lnTo>
                  <a:lnTo>
                    <a:pt x="238226" y="844601"/>
                  </a:lnTo>
                  <a:lnTo>
                    <a:pt x="220069" y="843127"/>
                  </a:lnTo>
                  <a:lnTo>
                    <a:pt x="202589" y="841574"/>
                  </a:lnTo>
                  <a:lnTo>
                    <a:pt x="185787" y="839942"/>
                  </a:lnTo>
                  <a:lnTo>
                    <a:pt x="169701" y="838270"/>
                  </a:lnTo>
                  <a:lnTo>
                    <a:pt x="154251" y="836597"/>
                  </a:lnTo>
                  <a:lnTo>
                    <a:pt x="139519" y="834925"/>
                  </a:lnTo>
                  <a:lnTo>
                    <a:pt x="125543" y="833253"/>
                  </a:lnTo>
                  <a:lnTo>
                    <a:pt x="112205" y="831620"/>
                  </a:lnTo>
                  <a:lnTo>
                    <a:pt x="99622" y="830028"/>
                  </a:lnTo>
                  <a:lnTo>
                    <a:pt x="87757" y="828514"/>
                  </a:lnTo>
                  <a:lnTo>
                    <a:pt x="76608" y="827041"/>
                  </a:lnTo>
                  <a:lnTo>
                    <a:pt x="66216" y="825648"/>
                  </a:lnTo>
                  <a:lnTo>
                    <a:pt x="56540" y="824334"/>
                  </a:lnTo>
                  <a:lnTo>
                    <a:pt x="47621" y="823099"/>
                  </a:lnTo>
                  <a:lnTo>
                    <a:pt x="39459" y="821945"/>
                  </a:lnTo>
                  <a:lnTo>
                    <a:pt x="32013" y="820909"/>
                  </a:lnTo>
                  <a:lnTo>
                    <a:pt x="25364" y="819954"/>
                  </a:lnTo>
                  <a:lnTo>
                    <a:pt x="19431" y="819118"/>
                  </a:lnTo>
                  <a:lnTo>
                    <a:pt x="14334" y="818361"/>
                  </a:lnTo>
                  <a:lnTo>
                    <a:pt x="9954" y="817724"/>
                  </a:lnTo>
                  <a:lnTo>
                    <a:pt x="6371" y="817206"/>
                  </a:lnTo>
                  <a:lnTo>
                    <a:pt x="3584" y="816808"/>
                  </a:lnTo>
                  <a:lnTo>
                    <a:pt x="1593" y="816529"/>
                  </a:lnTo>
                  <a:lnTo>
                    <a:pt x="398" y="816330"/>
                  </a:lnTo>
                  <a:lnTo>
                    <a:pt x="0" y="816291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B03D888-6730-CCED-6163-D00139BAFBBB}"/>
                </a:ext>
              </a:extLst>
            </p:cNvPr>
            <p:cNvSpPr/>
            <p:nvPr/>
          </p:nvSpPr>
          <p:spPr>
            <a:xfrm>
              <a:off x="1513" y="2515356"/>
              <a:ext cx="12187779" cy="1919861"/>
            </a:xfrm>
            <a:custGeom>
              <a:avLst/>
              <a:gdLst>
                <a:gd name="connsiteX0" fmla="*/ 12187780 w 12187779"/>
                <a:gd name="connsiteY0" fmla="*/ 1241657 h 1919861"/>
                <a:gd name="connsiteX1" fmla="*/ 12187381 w 12187779"/>
                <a:gd name="connsiteY1" fmla="*/ 1241657 h 1919861"/>
                <a:gd name="connsiteX2" fmla="*/ 12186226 w 12187779"/>
                <a:gd name="connsiteY2" fmla="*/ 1241617 h 1919861"/>
                <a:gd name="connsiteX3" fmla="*/ 12184116 w 12187779"/>
                <a:gd name="connsiteY3" fmla="*/ 1241498 h 1919861"/>
                <a:gd name="connsiteX4" fmla="*/ 12181369 w 12187779"/>
                <a:gd name="connsiteY4" fmla="*/ 1241378 h 1919861"/>
                <a:gd name="connsiteX5" fmla="*/ 12177825 w 12187779"/>
                <a:gd name="connsiteY5" fmla="*/ 1241179 h 1919861"/>
                <a:gd name="connsiteX6" fmla="*/ 12173365 w 12187779"/>
                <a:gd name="connsiteY6" fmla="*/ 1240940 h 1919861"/>
                <a:gd name="connsiteX7" fmla="*/ 12168269 w 12187779"/>
                <a:gd name="connsiteY7" fmla="*/ 1240661 h 1919861"/>
                <a:gd name="connsiteX8" fmla="*/ 12162376 w 12187779"/>
                <a:gd name="connsiteY8" fmla="*/ 1240343 h 1919861"/>
                <a:gd name="connsiteX9" fmla="*/ 12155687 w 12187779"/>
                <a:gd name="connsiteY9" fmla="*/ 1239945 h 1919861"/>
                <a:gd name="connsiteX10" fmla="*/ 12148360 w 12187779"/>
                <a:gd name="connsiteY10" fmla="*/ 1239427 h 1919861"/>
                <a:gd name="connsiteX11" fmla="*/ 12140079 w 12187779"/>
                <a:gd name="connsiteY11" fmla="*/ 1238909 h 1919861"/>
                <a:gd name="connsiteX12" fmla="*/ 12131200 w 12187779"/>
                <a:gd name="connsiteY12" fmla="*/ 1238272 h 1919861"/>
                <a:gd name="connsiteX13" fmla="*/ 12121484 w 12187779"/>
                <a:gd name="connsiteY13" fmla="*/ 1237516 h 1919861"/>
                <a:gd name="connsiteX14" fmla="*/ 12111132 w 12187779"/>
                <a:gd name="connsiteY14" fmla="*/ 1236680 h 1919861"/>
                <a:gd name="connsiteX15" fmla="*/ 12100023 w 12187779"/>
                <a:gd name="connsiteY15" fmla="*/ 1235684 h 1919861"/>
                <a:gd name="connsiteX16" fmla="*/ 12088077 w 12187779"/>
                <a:gd name="connsiteY16" fmla="*/ 1234609 h 1919861"/>
                <a:gd name="connsiteX17" fmla="*/ 12075496 w 12187779"/>
                <a:gd name="connsiteY17" fmla="*/ 1233375 h 1919861"/>
                <a:gd name="connsiteX18" fmla="*/ 12062276 w 12187779"/>
                <a:gd name="connsiteY18" fmla="*/ 1231981 h 1919861"/>
                <a:gd name="connsiteX19" fmla="*/ 12048260 w 12187779"/>
                <a:gd name="connsiteY19" fmla="*/ 1230428 h 1919861"/>
                <a:gd name="connsiteX20" fmla="*/ 12033448 w 12187779"/>
                <a:gd name="connsiteY20" fmla="*/ 1228676 h 1919861"/>
                <a:gd name="connsiteX21" fmla="*/ 12018119 w 12187779"/>
                <a:gd name="connsiteY21" fmla="*/ 1226765 h 1919861"/>
                <a:gd name="connsiteX22" fmla="*/ 12001992 w 12187779"/>
                <a:gd name="connsiteY22" fmla="*/ 1224615 h 1919861"/>
                <a:gd name="connsiteX23" fmla="*/ 11985110 w 12187779"/>
                <a:gd name="connsiteY23" fmla="*/ 1222266 h 1919861"/>
                <a:gd name="connsiteX24" fmla="*/ 11967671 w 12187779"/>
                <a:gd name="connsiteY24" fmla="*/ 1219678 h 1919861"/>
                <a:gd name="connsiteX25" fmla="*/ 11949474 w 12187779"/>
                <a:gd name="connsiteY25" fmla="*/ 1216811 h 1919861"/>
                <a:gd name="connsiteX26" fmla="*/ 11930601 w 12187779"/>
                <a:gd name="connsiteY26" fmla="*/ 1213705 h 1919861"/>
                <a:gd name="connsiteX27" fmla="*/ 11911210 w 12187779"/>
                <a:gd name="connsiteY27" fmla="*/ 1210321 h 1919861"/>
                <a:gd name="connsiteX28" fmla="*/ 11891023 w 12187779"/>
                <a:gd name="connsiteY28" fmla="*/ 1206658 h 1919861"/>
                <a:gd name="connsiteX29" fmla="*/ 11870198 w 12187779"/>
                <a:gd name="connsiteY29" fmla="*/ 1202676 h 1919861"/>
                <a:gd name="connsiteX30" fmla="*/ 11848736 w 12187779"/>
                <a:gd name="connsiteY30" fmla="*/ 1198376 h 1919861"/>
                <a:gd name="connsiteX31" fmla="*/ 11826599 w 12187779"/>
                <a:gd name="connsiteY31" fmla="*/ 1193757 h 1919861"/>
                <a:gd name="connsiteX32" fmla="*/ 11803783 w 12187779"/>
                <a:gd name="connsiteY32" fmla="*/ 1188780 h 1919861"/>
                <a:gd name="connsiteX33" fmla="*/ 11780450 w 12187779"/>
                <a:gd name="connsiteY33" fmla="*/ 1183285 h 1919861"/>
                <a:gd name="connsiteX34" fmla="*/ 11756361 w 12187779"/>
                <a:gd name="connsiteY34" fmla="*/ 1177273 h 1919861"/>
                <a:gd name="connsiteX35" fmla="*/ 11731714 w 12187779"/>
                <a:gd name="connsiteY35" fmla="*/ 1170663 h 1919861"/>
                <a:gd name="connsiteX36" fmla="*/ 11706430 w 12187779"/>
                <a:gd name="connsiteY36" fmla="*/ 1163536 h 1919861"/>
                <a:gd name="connsiteX37" fmla="*/ 11680509 w 12187779"/>
                <a:gd name="connsiteY37" fmla="*/ 1155931 h 1919861"/>
                <a:gd name="connsiteX38" fmla="*/ 11654031 w 12187779"/>
                <a:gd name="connsiteY38" fmla="*/ 1147808 h 1919861"/>
                <a:gd name="connsiteX39" fmla="*/ 11626915 w 12187779"/>
                <a:gd name="connsiteY39" fmla="*/ 1139207 h 1919861"/>
                <a:gd name="connsiteX40" fmla="*/ 11599283 w 12187779"/>
                <a:gd name="connsiteY40" fmla="*/ 1130209 h 1919861"/>
                <a:gd name="connsiteX41" fmla="*/ 11570972 w 12187779"/>
                <a:gd name="connsiteY41" fmla="*/ 1120852 h 1919861"/>
                <a:gd name="connsiteX42" fmla="*/ 11542145 w 12187779"/>
                <a:gd name="connsiteY42" fmla="*/ 1111216 h 1919861"/>
                <a:gd name="connsiteX43" fmla="*/ 11512680 w 12187779"/>
                <a:gd name="connsiteY43" fmla="*/ 1101262 h 1919861"/>
                <a:gd name="connsiteX44" fmla="*/ 11482658 w 12187779"/>
                <a:gd name="connsiteY44" fmla="*/ 1091148 h 1919861"/>
                <a:gd name="connsiteX45" fmla="*/ 11451999 w 12187779"/>
                <a:gd name="connsiteY45" fmla="*/ 1080915 h 1919861"/>
                <a:gd name="connsiteX46" fmla="*/ 11420822 w 12187779"/>
                <a:gd name="connsiteY46" fmla="*/ 1070642 h 1919861"/>
                <a:gd name="connsiteX47" fmla="*/ 11389128 w 12187779"/>
                <a:gd name="connsiteY47" fmla="*/ 1060370 h 1919861"/>
                <a:gd name="connsiteX48" fmla="*/ 11356757 w 12187779"/>
                <a:gd name="connsiteY48" fmla="*/ 1050256 h 1919861"/>
                <a:gd name="connsiteX49" fmla="*/ 11324026 w 12187779"/>
                <a:gd name="connsiteY49" fmla="*/ 1040381 h 1919861"/>
                <a:gd name="connsiteX50" fmla="*/ 11290580 w 12187779"/>
                <a:gd name="connsiteY50" fmla="*/ 1030825 h 1919861"/>
                <a:gd name="connsiteX51" fmla="*/ 11256656 w 12187779"/>
                <a:gd name="connsiteY51" fmla="*/ 1021667 h 1919861"/>
                <a:gd name="connsiteX52" fmla="*/ 11222215 w 12187779"/>
                <a:gd name="connsiteY52" fmla="*/ 1013067 h 1919861"/>
                <a:gd name="connsiteX53" fmla="*/ 11187215 w 12187779"/>
                <a:gd name="connsiteY53" fmla="*/ 1005103 h 1919861"/>
                <a:gd name="connsiteX54" fmla="*/ 11151739 w 12187779"/>
                <a:gd name="connsiteY54" fmla="*/ 997936 h 1919861"/>
                <a:gd name="connsiteX55" fmla="*/ 11115704 w 12187779"/>
                <a:gd name="connsiteY55" fmla="*/ 991605 h 1919861"/>
                <a:gd name="connsiteX56" fmla="*/ 11079151 w 12187779"/>
                <a:gd name="connsiteY56" fmla="*/ 986270 h 1919861"/>
                <a:gd name="connsiteX57" fmla="*/ 11042082 w 12187779"/>
                <a:gd name="connsiteY57" fmla="*/ 982009 h 1919861"/>
                <a:gd name="connsiteX58" fmla="*/ 11004574 w 12187779"/>
                <a:gd name="connsiteY58" fmla="*/ 978983 h 1919861"/>
                <a:gd name="connsiteX59" fmla="*/ 10966469 w 12187779"/>
                <a:gd name="connsiteY59" fmla="*/ 977271 h 1919861"/>
                <a:gd name="connsiteX60" fmla="*/ 10927966 w 12187779"/>
                <a:gd name="connsiteY60" fmla="*/ 977032 h 1919861"/>
                <a:gd name="connsiteX61" fmla="*/ 10889024 w 12187779"/>
                <a:gd name="connsiteY61" fmla="*/ 978267 h 1919861"/>
                <a:gd name="connsiteX62" fmla="*/ 10849486 w 12187779"/>
                <a:gd name="connsiteY62" fmla="*/ 981173 h 1919861"/>
                <a:gd name="connsiteX63" fmla="*/ 10809510 w 12187779"/>
                <a:gd name="connsiteY63" fmla="*/ 985792 h 1919861"/>
                <a:gd name="connsiteX64" fmla="*/ 10769016 w 12187779"/>
                <a:gd name="connsiteY64" fmla="*/ 992163 h 1919861"/>
                <a:gd name="connsiteX65" fmla="*/ 10728164 w 12187779"/>
                <a:gd name="connsiteY65" fmla="*/ 1000405 h 1919861"/>
                <a:gd name="connsiteX66" fmla="*/ 10686754 w 12187779"/>
                <a:gd name="connsiteY66" fmla="*/ 1010518 h 1919861"/>
                <a:gd name="connsiteX67" fmla="*/ 10644946 w 12187779"/>
                <a:gd name="connsiteY67" fmla="*/ 1022623 h 1919861"/>
                <a:gd name="connsiteX68" fmla="*/ 10602780 w 12187779"/>
                <a:gd name="connsiteY68" fmla="*/ 1036599 h 1919861"/>
                <a:gd name="connsiteX69" fmla="*/ 10560056 w 12187779"/>
                <a:gd name="connsiteY69" fmla="*/ 1052565 h 1919861"/>
                <a:gd name="connsiteX70" fmla="*/ 10516814 w 12187779"/>
                <a:gd name="connsiteY70" fmla="*/ 1070403 h 1919861"/>
                <a:gd name="connsiteX71" fmla="*/ 10473334 w 12187779"/>
                <a:gd name="connsiteY71" fmla="*/ 1090073 h 1919861"/>
                <a:gd name="connsiteX72" fmla="*/ 10429296 w 12187779"/>
                <a:gd name="connsiteY72" fmla="*/ 1111495 h 1919861"/>
                <a:gd name="connsiteX73" fmla="*/ 10384900 w 12187779"/>
                <a:gd name="connsiteY73" fmla="*/ 1134589 h 1919861"/>
                <a:gd name="connsiteX74" fmla="*/ 10340106 w 12187779"/>
                <a:gd name="connsiteY74" fmla="*/ 1159116 h 1919861"/>
                <a:gd name="connsiteX75" fmla="*/ 10294754 w 12187779"/>
                <a:gd name="connsiteY75" fmla="*/ 1184957 h 1919861"/>
                <a:gd name="connsiteX76" fmla="*/ 10249164 w 12187779"/>
                <a:gd name="connsiteY76" fmla="*/ 1211834 h 1919861"/>
                <a:gd name="connsiteX77" fmla="*/ 10203056 w 12187779"/>
                <a:gd name="connsiteY77" fmla="*/ 1239467 h 1919861"/>
                <a:gd name="connsiteX78" fmla="*/ 10156668 w 12187779"/>
                <a:gd name="connsiteY78" fmla="*/ 1267578 h 1919861"/>
                <a:gd name="connsiteX79" fmla="*/ 10109764 w 12187779"/>
                <a:gd name="connsiteY79" fmla="*/ 1295768 h 1919861"/>
                <a:gd name="connsiteX80" fmla="*/ 10062621 w 12187779"/>
                <a:gd name="connsiteY80" fmla="*/ 1323561 h 1919861"/>
                <a:gd name="connsiteX81" fmla="*/ 10015039 w 12187779"/>
                <a:gd name="connsiteY81" fmla="*/ 1350477 h 1919861"/>
                <a:gd name="connsiteX82" fmla="*/ 9967100 w 12187779"/>
                <a:gd name="connsiteY82" fmla="*/ 1375960 h 1919861"/>
                <a:gd name="connsiteX83" fmla="*/ 9918761 w 12187779"/>
                <a:gd name="connsiteY83" fmla="*/ 1399412 h 1919861"/>
                <a:gd name="connsiteX84" fmla="*/ 9869985 w 12187779"/>
                <a:gd name="connsiteY84" fmla="*/ 1423143 h 1919861"/>
                <a:gd name="connsiteX85" fmla="*/ 9820930 w 12187779"/>
                <a:gd name="connsiteY85" fmla="*/ 1451015 h 1919861"/>
                <a:gd name="connsiteX86" fmla="*/ 9771518 w 12187779"/>
                <a:gd name="connsiteY86" fmla="*/ 1482431 h 1919861"/>
                <a:gd name="connsiteX87" fmla="*/ 9721786 w 12187779"/>
                <a:gd name="connsiteY87" fmla="*/ 1516713 h 1919861"/>
                <a:gd name="connsiteX88" fmla="*/ 9671696 w 12187779"/>
                <a:gd name="connsiteY88" fmla="*/ 1553146 h 1919861"/>
                <a:gd name="connsiteX89" fmla="*/ 9621248 w 12187779"/>
                <a:gd name="connsiteY89" fmla="*/ 1591052 h 1919861"/>
                <a:gd name="connsiteX90" fmla="*/ 9570481 w 12187779"/>
                <a:gd name="connsiteY90" fmla="*/ 1629674 h 1919861"/>
                <a:gd name="connsiteX91" fmla="*/ 9519395 w 12187779"/>
                <a:gd name="connsiteY91" fmla="*/ 1668417 h 1919861"/>
                <a:gd name="connsiteX92" fmla="*/ 9467992 w 12187779"/>
                <a:gd name="connsiteY92" fmla="*/ 1706522 h 1919861"/>
                <a:gd name="connsiteX93" fmla="*/ 9416309 w 12187779"/>
                <a:gd name="connsiteY93" fmla="*/ 1743352 h 1919861"/>
                <a:gd name="connsiteX94" fmla="*/ 9364268 w 12187779"/>
                <a:gd name="connsiteY94" fmla="*/ 1778232 h 1919861"/>
                <a:gd name="connsiteX95" fmla="*/ 9311949 w 12187779"/>
                <a:gd name="connsiteY95" fmla="*/ 1810564 h 1919861"/>
                <a:gd name="connsiteX96" fmla="*/ 9259311 w 12187779"/>
                <a:gd name="connsiteY96" fmla="*/ 1839710 h 1919861"/>
                <a:gd name="connsiteX97" fmla="*/ 9206394 w 12187779"/>
                <a:gd name="connsiteY97" fmla="*/ 1865153 h 1919861"/>
                <a:gd name="connsiteX98" fmla="*/ 9153198 w 12187779"/>
                <a:gd name="connsiteY98" fmla="*/ 1886336 h 1919861"/>
                <a:gd name="connsiteX99" fmla="*/ 9099723 w 12187779"/>
                <a:gd name="connsiteY99" fmla="*/ 1902780 h 1919861"/>
                <a:gd name="connsiteX100" fmla="*/ 9045970 w 12187779"/>
                <a:gd name="connsiteY100" fmla="*/ 1914088 h 1919861"/>
                <a:gd name="connsiteX101" fmla="*/ 8991898 w 12187779"/>
                <a:gd name="connsiteY101" fmla="*/ 1919862 h 1919861"/>
                <a:gd name="connsiteX102" fmla="*/ 8937628 w 12187779"/>
                <a:gd name="connsiteY102" fmla="*/ 1919822 h 1919861"/>
                <a:gd name="connsiteX103" fmla="*/ 8883079 w 12187779"/>
                <a:gd name="connsiteY103" fmla="*/ 1913690 h 1919861"/>
                <a:gd name="connsiteX104" fmla="*/ 8828251 w 12187779"/>
                <a:gd name="connsiteY104" fmla="*/ 1901387 h 1919861"/>
                <a:gd name="connsiteX105" fmla="*/ 8773183 w 12187779"/>
                <a:gd name="connsiteY105" fmla="*/ 1882752 h 1919861"/>
                <a:gd name="connsiteX106" fmla="*/ 8717878 w 12187779"/>
                <a:gd name="connsiteY106" fmla="*/ 1857906 h 1919861"/>
                <a:gd name="connsiteX107" fmla="*/ 8662332 w 12187779"/>
                <a:gd name="connsiteY107" fmla="*/ 1826928 h 1919861"/>
                <a:gd name="connsiteX108" fmla="*/ 8606548 w 12187779"/>
                <a:gd name="connsiteY108" fmla="*/ 1790018 h 1919861"/>
                <a:gd name="connsiteX109" fmla="*/ 8550566 w 12187779"/>
                <a:gd name="connsiteY109" fmla="*/ 1747573 h 1919861"/>
                <a:gd name="connsiteX110" fmla="*/ 8494304 w 12187779"/>
                <a:gd name="connsiteY110" fmla="*/ 1700031 h 1919861"/>
                <a:gd name="connsiteX111" fmla="*/ 8437883 w 12187779"/>
                <a:gd name="connsiteY111" fmla="*/ 1647951 h 1919861"/>
                <a:gd name="connsiteX112" fmla="*/ 8381224 w 12187779"/>
                <a:gd name="connsiteY112" fmla="*/ 1592047 h 1919861"/>
                <a:gd name="connsiteX113" fmla="*/ 8324365 w 12187779"/>
                <a:gd name="connsiteY113" fmla="*/ 1533237 h 1919861"/>
                <a:gd name="connsiteX114" fmla="*/ 8267307 w 12187779"/>
                <a:gd name="connsiteY114" fmla="*/ 1472516 h 1919861"/>
                <a:gd name="connsiteX115" fmla="*/ 8210050 w 12187779"/>
                <a:gd name="connsiteY115" fmla="*/ 1410999 h 1919861"/>
                <a:gd name="connsiteX116" fmla="*/ 8152594 w 12187779"/>
                <a:gd name="connsiteY116" fmla="*/ 1350079 h 1919861"/>
                <a:gd name="connsiteX117" fmla="*/ 8094939 w 12187779"/>
                <a:gd name="connsiteY117" fmla="*/ 1291149 h 1919861"/>
                <a:gd name="connsiteX118" fmla="*/ 8037124 w 12187779"/>
                <a:gd name="connsiteY118" fmla="*/ 1235963 h 1919861"/>
                <a:gd name="connsiteX119" fmla="*/ 7979150 w 12187779"/>
                <a:gd name="connsiteY119" fmla="*/ 1182449 h 1919861"/>
                <a:gd name="connsiteX120" fmla="*/ 7920978 w 12187779"/>
                <a:gd name="connsiteY120" fmla="*/ 1119856 h 1919861"/>
                <a:gd name="connsiteX121" fmla="*/ 7862646 w 12187779"/>
                <a:gd name="connsiteY121" fmla="*/ 1048942 h 1919861"/>
                <a:gd name="connsiteX122" fmla="*/ 7804194 w 12187779"/>
                <a:gd name="connsiteY122" fmla="*/ 971498 h 1919861"/>
                <a:gd name="connsiteX123" fmla="*/ 7745544 w 12187779"/>
                <a:gd name="connsiteY123" fmla="*/ 889236 h 1919861"/>
                <a:gd name="connsiteX124" fmla="*/ 7686774 w 12187779"/>
                <a:gd name="connsiteY124" fmla="*/ 803788 h 1919861"/>
                <a:gd name="connsiteX125" fmla="*/ 7627844 w 12187779"/>
                <a:gd name="connsiteY125" fmla="*/ 716788 h 1919861"/>
                <a:gd name="connsiteX126" fmla="*/ 7568756 w 12187779"/>
                <a:gd name="connsiteY126" fmla="*/ 629708 h 1919861"/>
                <a:gd name="connsiteX127" fmla="*/ 7509587 w 12187779"/>
                <a:gd name="connsiteY127" fmla="*/ 544021 h 1919861"/>
                <a:gd name="connsiteX128" fmla="*/ 7450260 w 12187779"/>
                <a:gd name="connsiteY128" fmla="*/ 461082 h 1919861"/>
                <a:gd name="connsiteX129" fmla="*/ 7390813 w 12187779"/>
                <a:gd name="connsiteY129" fmla="*/ 382125 h 1919861"/>
                <a:gd name="connsiteX130" fmla="*/ 7331286 w 12187779"/>
                <a:gd name="connsiteY130" fmla="*/ 308304 h 1919861"/>
                <a:gd name="connsiteX131" fmla="*/ 7271601 w 12187779"/>
                <a:gd name="connsiteY131" fmla="*/ 240694 h 1919861"/>
                <a:gd name="connsiteX132" fmla="*/ 7211835 w 12187779"/>
                <a:gd name="connsiteY132" fmla="*/ 180172 h 1919861"/>
                <a:gd name="connsiteX133" fmla="*/ 7151990 w 12187779"/>
                <a:gd name="connsiteY133" fmla="*/ 127534 h 1919861"/>
                <a:gd name="connsiteX134" fmla="*/ 7092025 w 12187779"/>
                <a:gd name="connsiteY134" fmla="*/ 83417 h 1919861"/>
                <a:gd name="connsiteX135" fmla="*/ 7031981 w 12187779"/>
                <a:gd name="connsiteY135" fmla="*/ 48338 h 1919861"/>
                <a:gd name="connsiteX136" fmla="*/ 6971817 w 12187779"/>
                <a:gd name="connsiteY136" fmla="*/ 22656 h 1919861"/>
                <a:gd name="connsiteX137" fmla="*/ 6911614 w 12187779"/>
                <a:gd name="connsiteY137" fmla="*/ 6530 h 1919861"/>
                <a:gd name="connsiteX138" fmla="*/ 6851331 w 12187779"/>
                <a:gd name="connsiteY138" fmla="*/ 0 h 1919861"/>
                <a:gd name="connsiteX139" fmla="*/ 6791008 w 12187779"/>
                <a:gd name="connsiteY139" fmla="*/ 2946 h 1919861"/>
                <a:gd name="connsiteX140" fmla="*/ 6730566 w 12187779"/>
                <a:gd name="connsiteY140" fmla="*/ 15051 h 1919861"/>
                <a:gd name="connsiteX141" fmla="*/ 6670123 w 12187779"/>
                <a:gd name="connsiteY141" fmla="*/ 35796 h 1919861"/>
                <a:gd name="connsiteX142" fmla="*/ 6609601 w 12187779"/>
                <a:gd name="connsiteY142" fmla="*/ 64464 h 1919861"/>
                <a:gd name="connsiteX143" fmla="*/ 6549000 w 12187779"/>
                <a:gd name="connsiteY143" fmla="*/ 100259 h 1919861"/>
                <a:gd name="connsiteX144" fmla="*/ 6488398 w 12187779"/>
                <a:gd name="connsiteY144" fmla="*/ 142067 h 1919861"/>
                <a:gd name="connsiteX145" fmla="*/ 6427796 w 12187779"/>
                <a:gd name="connsiteY145" fmla="*/ 188614 h 1919861"/>
                <a:gd name="connsiteX146" fmla="*/ 6367115 w 12187779"/>
                <a:gd name="connsiteY146" fmla="*/ 238504 h 1919861"/>
                <a:gd name="connsiteX147" fmla="*/ 6306434 w 12187779"/>
                <a:gd name="connsiteY147" fmla="*/ 290147 h 1919861"/>
                <a:gd name="connsiteX148" fmla="*/ 6245713 w 12187779"/>
                <a:gd name="connsiteY148" fmla="*/ 341710 h 1919861"/>
                <a:gd name="connsiteX149" fmla="*/ 6184952 w 12187779"/>
                <a:gd name="connsiteY149" fmla="*/ 391163 h 1919861"/>
                <a:gd name="connsiteX150" fmla="*/ 6124230 w 12187779"/>
                <a:gd name="connsiteY150" fmla="*/ 436396 h 1919861"/>
                <a:gd name="connsiteX151" fmla="*/ 6063509 w 12187779"/>
                <a:gd name="connsiteY151" fmla="*/ 485729 h 1919861"/>
                <a:gd name="connsiteX152" fmla="*/ 6002748 w 12187779"/>
                <a:gd name="connsiteY152" fmla="*/ 549118 h 1919861"/>
                <a:gd name="connsiteX153" fmla="*/ 5942027 w 12187779"/>
                <a:gd name="connsiteY153" fmla="*/ 624014 h 1919861"/>
                <a:gd name="connsiteX154" fmla="*/ 5881346 w 12187779"/>
                <a:gd name="connsiteY154" fmla="*/ 708108 h 1919861"/>
                <a:gd name="connsiteX155" fmla="*/ 5820625 w 12187779"/>
                <a:gd name="connsiteY155" fmla="*/ 799050 h 1919861"/>
                <a:gd name="connsiteX156" fmla="*/ 5759984 w 12187779"/>
                <a:gd name="connsiteY156" fmla="*/ 894770 h 1919861"/>
                <a:gd name="connsiteX157" fmla="*/ 5699342 w 12187779"/>
                <a:gd name="connsiteY157" fmla="*/ 993278 h 1919861"/>
                <a:gd name="connsiteX158" fmla="*/ 5638741 w 12187779"/>
                <a:gd name="connsiteY158" fmla="*/ 1092621 h 1919861"/>
                <a:gd name="connsiteX159" fmla="*/ 5578179 w 12187779"/>
                <a:gd name="connsiteY159" fmla="*/ 1191169 h 1919861"/>
                <a:gd name="connsiteX160" fmla="*/ 5517657 w 12187779"/>
                <a:gd name="connsiteY160" fmla="*/ 1287367 h 1919861"/>
                <a:gd name="connsiteX161" fmla="*/ 5457174 w 12187779"/>
                <a:gd name="connsiteY161" fmla="*/ 1379782 h 1919861"/>
                <a:gd name="connsiteX162" fmla="*/ 5396772 w 12187779"/>
                <a:gd name="connsiteY162" fmla="*/ 1467261 h 1919861"/>
                <a:gd name="connsiteX163" fmla="*/ 5336409 w 12187779"/>
                <a:gd name="connsiteY163" fmla="*/ 1548686 h 1919861"/>
                <a:gd name="connsiteX164" fmla="*/ 5276126 w 12187779"/>
                <a:gd name="connsiteY164" fmla="*/ 1623145 h 1919861"/>
                <a:gd name="connsiteX165" fmla="*/ 5215923 w 12187779"/>
                <a:gd name="connsiteY165" fmla="*/ 1689958 h 1919861"/>
                <a:gd name="connsiteX166" fmla="*/ 5155799 w 12187779"/>
                <a:gd name="connsiteY166" fmla="*/ 1748489 h 1919861"/>
                <a:gd name="connsiteX167" fmla="*/ 5095755 w 12187779"/>
                <a:gd name="connsiteY167" fmla="*/ 1798340 h 1919861"/>
                <a:gd name="connsiteX168" fmla="*/ 5035790 w 12187779"/>
                <a:gd name="connsiteY168" fmla="*/ 1839232 h 1919861"/>
                <a:gd name="connsiteX169" fmla="*/ 4975905 w 12187779"/>
                <a:gd name="connsiteY169" fmla="*/ 1871006 h 1919861"/>
                <a:gd name="connsiteX170" fmla="*/ 4916140 w 12187779"/>
                <a:gd name="connsiteY170" fmla="*/ 1893662 h 1919861"/>
                <a:gd name="connsiteX171" fmla="*/ 4856493 w 12187779"/>
                <a:gd name="connsiteY171" fmla="*/ 1907439 h 1919861"/>
                <a:gd name="connsiteX172" fmla="*/ 4796927 w 12187779"/>
                <a:gd name="connsiteY172" fmla="*/ 1912495 h 1919861"/>
                <a:gd name="connsiteX173" fmla="*/ 4737480 w 12187779"/>
                <a:gd name="connsiteY173" fmla="*/ 1909350 h 1919861"/>
                <a:gd name="connsiteX174" fmla="*/ 4678193 w 12187779"/>
                <a:gd name="connsiteY174" fmla="*/ 1898480 h 1919861"/>
                <a:gd name="connsiteX175" fmla="*/ 4618985 w 12187779"/>
                <a:gd name="connsiteY175" fmla="*/ 1880522 h 1919861"/>
                <a:gd name="connsiteX176" fmla="*/ 4559936 w 12187779"/>
                <a:gd name="connsiteY176" fmla="*/ 1856194 h 1919861"/>
                <a:gd name="connsiteX177" fmla="*/ 4501007 w 12187779"/>
                <a:gd name="connsiteY177" fmla="*/ 1826411 h 1919861"/>
                <a:gd name="connsiteX178" fmla="*/ 4442236 w 12187779"/>
                <a:gd name="connsiteY178" fmla="*/ 1792049 h 1919861"/>
                <a:gd name="connsiteX179" fmla="*/ 4383586 w 12187779"/>
                <a:gd name="connsiteY179" fmla="*/ 1754103 h 1919861"/>
                <a:gd name="connsiteX180" fmla="*/ 4325094 w 12187779"/>
                <a:gd name="connsiteY180" fmla="*/ 1713728 h 1919861"/>
                <a:gd name="connsiteX181" fmla="*/ 4266762 w 12187779"/>
                <a:gd name="connsiteY181" fmla="*/ 1672040 h 1919861"/>
                <a:gd name="connsiteX182" fmla="*/ 4208629 w 12187779"/>
                <a:gd name="connsiteY182" fmla="*/ 1630550 h 1919861"/>
                <a:gd name="connsiteX183" fmla="*/ 4150616 w 12187779"/>
                <a:gd name="connsiteY183" fmla="*/ 1594516 h 1919861"/>
                <a:gd name="connsiteX184" fmla="*/ 4092801 w 12187779"/>
                <a:gd name="connsiteY184" fmla="*/ 1564972 h 1919861"/>
                <a:gd name="connsiteX185" fmla="*/ 4035186 w 12187779"/>
                <a:gd name="connsiteY185" fmla="*/ 1541360 h 1919861"/>
                <a:gd name="connsiteX186" fmla="*/ 3977730 w 12187779"/>
                <a:gd name="connsiteY186" fmla="*/ 1523164 h 1919861"/>
                <a:gd name="connsiteX187" fmla="*/ 3920473 w 12187779"/>
                <a:gd name="connsiteY187" fmla="*/ 1509745 h 1919861"/>
                <a:gd name="connsiteX188" fmla="*/ 3863375 w 12187779"/>
                <a:gd name="connsiteY188" fmla="*/ 1500627 h 1919861"/>
                <a:gd name="connsiteX189" fmla="*/ 3806516 w 12187779"/>
                <a:gd name="connsiteY189" fmla="*/ 1495292 h 1919861"/>
                <a:gd name="connsiteX190" fmla="*/ 3749856 w 12187779"/>
                <a:gd name="connsiteY190" fmla="*/ 1493261 h 1919861"/>
                <a:gd name="connsiteX191" fmla="*/ 3693435 w 12187779"/>
                <a:gd name="connsiteY191" fmla="*/ 1494018 h 1919861"/>
                <a:gd name="connsiteX192" fmla="*/ 3637214 w 12187779"/>
                <a:gd name="connsiteY192" fmla="*/ 1497203 h 1919861"/>
                <a:gd name="connsiteX193" fmla="*/ 3581191 w 12187779"/>
                <a:gd name="connsiteY193" fmla="*/ 1502260 h 1919861"/>
                <a:gd name="connsiteX194" fmla="*/ 3525407 w 12187779"/>
                <a:gd name="connsiteY194" fmla="*/ 1508909 h 1919861"/>
                <a:gd name="connsiteX195" fmla="*/ 3469863 w 12187779"/>
                <a:gd name="connsiteY195" fmla="*/ 1516634 h 1919861"/>
                <a:gd name="connsiteX196" fmla="*/ 3414556 w 12187779"/>
                <a:gd name="connsiteY196" fmla="*/ 1525155 h 1919861"/>
                <a:gd name="connsiteX197" fmla="*/ 3359489 w 12187779"/>
                <a:gd name="connsiteY197" fmla="*/ 1534074 h 1919861"/>
                <a:gd name="connsiteX198" fmla="*/ 3304701 w 12187779"/>
                <a:gd name="connsiteY198" fmla="*/ 1543072 h 1919861"/>
                <a:gd name="connsiteX199" fmla="*/ 3250112 w 12187779"/>
                <a:gd name="connsiteY199" fmla="*/ 1551872 h 1919861"/>
                <a:gd name="connsiteX200" fmla="*/ 3195841 w 12187779"/>
                <a:gd name="connsiteY200" fmla="*/ 1560114 h 1919861"/>
                <a:gd name="connsiteX201" fmla="*/ 3141809 w 12187779"/>
                <a:gd name="connsiteY201" fmla="*/ 1567560 h 1919861"/>
                <a:gd name="connsiteX202" fmla="*/ 3088056 w 12187779"/>
                <a:gd name="connsiteY202" fmla="*/ 1573970 h 1919861"/>
                <a:gd name="connsiteX203" fmla="*/ 3034542 w 12187779"/>
                <a:gd name="connsiteY203" fmla="*/ 1579067 h 1919861"/>
                <a:gd name="connsiteX204" fmla="*/ 2981346 w 12187779"/>
                <a:gd name="connsiteY204" fmla="*/ 1582650 h 1919861"/>
                <a:gd name="connsiteX205" fmla="*/ 2928429 w 12187779"/>
                <a:gd name="connsiteY205" fmla="*/ 1584562 h 1919861"/>
                <a:gd name="connsiteX206" fmla="*/ 2875791 w 12187779"/>
                <a:gd name="connsiteY206" fmla="*/ 1584522 h 1919861"/>
                <a:gd name="connsiteX207" fmla="*/ 2823471 w 12187779"/>
                <a:gd name="connsiteY207" fmla="*/ 1582372 h 1919861"/>
                <a:gd name="connsiteX208" fmla="*/ 2771470 w 12187779"/>
                <a:gd name="connsiteY208" fmla="*/ 1578072 h 1919861"/>
                <a:gd name="connsiteX209" fmla="*/ 2719748 w 12187779"/>
                <a:gd name="connsiteY209" fmla="*/ 1571342 h 1919861"/>
                <a:gd name="connsiteX210" fmla="*/ 2668344 w 12187779"/>
                <a:gd name="connsiteY210" fmla="*/ 1562185 h 1919861"/>
                <a:gd name="connsiteX211" fmla="*/ 2617259 w 12187779"/>
                <a:gd name="connsiteY211" fmla="*/ 1550399 h 1919861"/>
                <a:gd name="connsiteX212" fmla="*/ 2566492 w 12187779"/>
                <a:gd name="connsiteY212" fmla="*/ 1535905 h 1919861"/>
                <a:gd name="connsiteX213" fmla="*/ 2516083 w 12187779"/>
                <a:gd name="connsiteY213" fmla="*/ 1518664 h 1919861"/>
                <a:gd name="connsiteX214" fmla="*/ 2465954 w 12187779"/>
                <a:gd name="connsiteY214" fmla="*/ 1498597 h 1919861"/>
                <a:gd name="connsiteX215" fmla="*/ 2416222 w 12187779"/>
                <a:gd name="connsiteY215" fmla="*/ 1475622 h 1919861"/>
                <a:gd name="connsiteX216" fmla="*/ 2366809 w 12187779"/>
                <a:gd name="connsiteY216" fmla="*/ 1449741 h 1919861"/>
                <a:gd name="connsiteX217" fmla="*/ 2317754 w 12187779"/>
                <a:gd name="connsiteY217" fmla="*/ 1420913 h 1919861"/>
                <a:gd name="connsiteX218" fmla="*/ 2269058 w 12187779"/>
                <a:gd name="connsiteY218" fmla="*/ 1389936 h 1919861"/>
                <a:gd name="connsiteX219" fmla="*/ 2220720 w 12187779"/>
                <a:gd name="connsiteY219" fmla="*/ 1357644 h 1919861"/>
                <a:gd name="connsiteX220" fmla="*/ 2172740 w 12187779"/>
                <a:gd name="connsiteY220" fmla="*/ 1324437 h 1919861"/>
                <a:gd name="connsiteX221" fmla="*/ 2125159 w 12187779"/>
                <a:gd name="connsiteY221" fmla="*/ 1290831 h 1919861"/>
                <a:gd name="connsiteX222" fmla="*/ 2077936 w 12187779"/>
                <a:gd name="connsiteY222" fmla="*/ 1257185 h 1919861"/>
                <a:gd name="connsiteX223" fmla="*/ 2031111 w 12187779"/>
                <a:gd name="connsiteY223" fmla="*/ 1223859 h 1919861"/>
                <a:gd name="connsiteX224" fmla="*/ 1984644 w 12187779"/>
                <a:gd name="connsiteY224" fmla="*/ 1191129 h 1919861"/>
                <a:gd name="connsiteX225" fmla="*/ 1938616 w 12187779"/>
                <a:gd name="connsiteY225" fmla="*/ 1159235 h 1919861"/>
                <a:gd name="connsiteX226" fmla="*/ 1892945 w 12187779"/>
                <a:gd name="connsiteY226" fmla="*/ 1128457 h 1919861"/>
                <a:gd name="connsiteX227" fmla="*/ 1847713 w 12187779"/>
                <a:gd name="connsiteY227" fmla="*/ 1098952 h 1919861"/>
                <a:gd name="connsiteX228" fmla="*/ 1802879 w 12187779"/>
                <a:gd name="connsiteY228" fmla="*/ 1070841 h 1919861"/>
                <a:gd name="connsiteX229" fmla="*/ 1758443 w 12187779"/>
                <a:gd name="connsiteY229" fmla="*/ 1044283 h 1919861"/>
                <a:gd name="connsiteX230" fmla="*/ 1714445 w 12187779"/>
                <a:gd name="connsiteY230" fmla="*/ 1019358 h 1919861"/>
                <a:gd name="connsiteX231" fmla="*/ 1670885 w 12187779"/>
                <a:gd name="connsiteY231" fmla="*/ 996105 h 1919861"/>
                <a:gd name="connsiteX232" fmla="*/ 1627724 w 12187779"/>
                <a:gd name="connsiteY232" fmla="*/ 974643 h 1919861"/>
                <a:gd name="connsiteX233" fmla="*/ 1585000 w 12187779"/>
                <a:gd name="connsiteY233" fmla="*/ 954894 h 1919861"/>
                <a:gd name="connsiteX234" fmla="*/ 1542754 w 12187779"/>
                <a:gd name="connsiteY234" fmla="*/ 936976 h 1919861"/>
                <a:gd name="connsiteX235" fmla="*/ 1500946 w 12187779"/>
                <a:gd name="connsiteY235" fmla="*/ 920771 h 1919861"/>
                <a:gd name="connsiteX236" fmla="*/ 1459576 w 12187779"/>
                <a:gd name="connsiteY236" fmla="*/ 906317 h 1919861"/>
                <a:gd name="connsiteX237" fmla="*/ 1418684 w 12187779"/>
                <a:gd name="connsiteY237" fmla="*/ 893576 h 1919861"/>
                <a:gd name="connsiteX238" fmla="*/ 1378230 w 12187779"/>
                <a:gd name="connsiteY238" fmla="*/ 882427 h 1919861"/>
                <a:gd name="connsiteX239" fmla="*/ 1338253 w 12187779"/>
                <a:gd name="connsiteY239" fmla="*/ 872871 h 1919861"/>
                <a:gd name="connsiteX240" fmla="*/ 1298755 w 12187779"/>
                <a:gd name="connsiteY240" fmla="*/ 864828 h 1919861"/>
                <a:gd name="connsiteX241" fmla="*/ 1259734 w 12187779"/>
                <a:gd name="connsiteY241" fmla="*/ 858218 h 1919861"/>
                <a:gd name="connsiteX242" fmla="*/ 1221231 w 12187779"/>
                <a:gd name="connsiteY242" fmla="*/ 852922 h 1919861"/>
                <a:gd name="connsiteX243" fmla="*/ 1183205 w 12187779"/>
                <a:gd name="connsiteY243" fmla="*/ 848901 h 1919861"/>
                <a:gd name="connsiteX244" fmla="*/ 1145618 w 12187779"/>
                <a:gd name="connsiteY244" fmla="*/ 845994 h 1919861"/>
                <a:gd name="connsiteX245" fmla="*/ 1108588 w 12187779"/>
                <a:gd name="connsiteY245" fmla="*/ 844202 h 1919861"/>
                <a:gd name="connsiteX246" fmla="*/ 1072076 w 12187779"/>
                <a:gd name="connsiteY246" fmla="*/ 843366 h 1919861"/>
                <a:gd name="connsiteX247" fmla="*/ 1036041 w 12187779"/>
                <a:gd name="connsiteY247" fmla="*/ 843406 h 1919861"/>
                <a:gd name="connsiteX248" fmla="*/ 1000524 w 12187779"/>
                <a:gd name="connsiteY248" fmla="*/ 844202 h 1919861"/>
                <a:gd name="connsiteX249" fmla="*/ 965525 w 12187779"/>
                <a:gd name="connsiteY249" fmla="*/ 845715 h 1919861"/>
                <a:gd name="connsiteX250" fmla="*/ 931083 w 12187779"/>
                <a:gd name="connsiteY250" fmla="*/ 847786 h 1919861"/>
                <a:gd name="connsiteX251" fmla="*/ 897159 w 12187779"/>
                <a:gd name="connsiteY251" fmla="*/ 850374 h 1919861"/>
                <a:gd name="connsiteX252" fmla="*/ 863793 w 12187779"/>
                <a:gd name="connsiteY252" fmla="*/ 853360 h 1919861"/>
                <a:gd name="connsiteX253" fmla="*/ 830943 w 12187779"/>
                <a:gd name="connsiteY253" fmla="*/ 856705 h 1919861"/>
                <a:gd name="connsiteX254" fmla="*/ 798652 w 12187779"/>
                <a:gd name="connsiteY254" fmla="*/ 860249 h 1919861"/>
                <a:gd name="connsiteX255" fmla="*/ 766917 w 12187779"/>
                <a:gd name="connsiteY255" fmla="*/ 863991 h 1919861"/>
                <a:gd name="connsiteX256" fmla="*/ 735741 w 12187779"/>
                <a:gd name="connsiteY256" fmla="*/ 867854 h 1919861"/>
                <a:gd name="connsiteX257" fmla="*/ 705121 w 12187779"/>
                <a:gd name="connsiteY257" fmla="*/ 871716 h 1919861"/>
                <a:gd name="connsiteX258" fmla="*/ 675099 w 12187779"/>
                <a:gd name="connsiteY258" fmla="*/ 875578 h 1919861"/>
                <a:gd name="connsiteX259" fmla="*/ 645635 w 12187779"/>
                <a:gd name="connsiteY259" fmla="*/ 879321 h 1919861"/>
                <a:gd name="connsiteX260" fmla="*/ 616767 w 12187779"/>
                <a:gd name="connsiteY260" fmla="*/ 882944 h 1919861"/>
                <a:gd name="connsiteX261" fmla="*/ 588497 w 12187779"/>
                <a:gd name="connsiteY261" fmla="*/ 886409 h 1919861"/>
                <a:gd name="connsiteX262" fmla="*/ 560784 w 12187779"/>
                <a:gd name="connsiteY262" fmla="*/ 889634 h 1919861"/>
                <a:gd name="connsiteX263" fmla="*/ 533669 w 12187779"/>
                <a:gd name="connsiteY263" fmla="*/ 892580 h 1919861"/>
                <a:gd name="connsiteX264" fmla="*/ 507190 w 12187779"/>
                <a:gd name="connsiteY264" fmla="*/ 895248 h 1919861"/>
                <a:gd name="connsiteX265" fmla="*/ 481309 w 12187779"/>
                <a:gd name="connsiteY265" fmla="*/ 897637 h 1919861"/>
                <a:gd name="connsiteX266" fmla="*/ 456025 w 12187779"/>
                <a:gd name="connsiteY266" fmla="*/ 899668 h 1919861"/>
                <a:gd name="connsiteX267" fmla="*/ 431379 w 12187779"/>
                <a:gd name="connsiteY267" fmla="*/ 901300 h 1919861"/>
                <a:gd name="connsiteX268" fmla="*/ 407329 w 12187779"/>
                <a:gd name="connsiteY268" fmla="*/ 902534 h 1919861"/>
                <a:gd name="connsiteX269" fmla="*/ 383956 w 12187779"/>
                <a:gd name="connsiteY269" fmla="*/ 903211 h 1919861"/>
                <a:gd name="connsiteX270" fmla="*/ 361181 w 12187779"/>
                <a:gd name="connsiteY270" fmla="*/ 903530 h 1919861"/>
                <a:gd name="connsiteX271" fmla="*/ 339043 w 12187779"/>
                <a:gd name="connsiteY271" fmla="*/ 903410 h 1919861"/>
                <a:gd name="connsiteX272" fmla="*/ 317581 w 12187779"/>
                <a:gd name="connsiteY272" fmla="*/ 903012 h 1919861"/>
                <a:gd name="connsiteX273" fmla="*/ 296757 w 12187779"/>
                <a:gd name="connsiteY273" fmla="*/ 902335 h 1919861"/>
                <a:gd name="connsiteX274" fmla="*/ 276570 w 12187779"/>
                <a:gd name="connsiteY274" fmla="*/ 901459 h 1919861"/>
                <a:gd name="connsiteX275" fmla="*/ 257099 w 12187779"/>
                <a:gd name="connsiteY275" fmla="*/ 900384 h 1919861"/>
                <a:gd name="connsiteX276" fmla="*/ 238226 w 12187779"/>
                <a:gd name="connsiteY276" fmla="*/ 899150 h 1919861"/>
                <a:gd name="connsiteX277" fmla="*/ 220069 w 12187779"/>
                <a:gd name="connsiteY277" fmla="*/ 897796 h 1919861"/>
                <a:gd name="connsiteX278" fmla="*/ 202589 w 12187779"/>
                <a:gd name="connsiteY278" fmla="*/ 896363 h 1919861"/>
                <a:gd name="connsiteX279" fmla="*/ 185787 w 12187779"/>
                <a:gd name="connsiteY279" fmla="*/ 894850 h 1919861"/>
                <a:gd name="connsiteX280" fmla="*/ 169701 w 12187779"/>
                <a:gd name="connsiteY280" fmla="*/ 893297 h 1919861"/>
                <a:gd name="connsiteX281" fmla="*/ 154251 w 12187779"/>
                <a:gd name="connsiteY281" fmla="*/ 891744 h 1919861"/>
                <a:gd name="connsiteX282" fmla="*/ 139519 w 12187779"/>
                <a:gd name="connsiteY282" fmla="*/ 890151 h 1919861"/>
                <a:gd name="connsiteX283" fmla="*/ 125543 w 12187779"/>
                <a:gd name="connsiteY283" fmla="*/ 888598 h 1919861"/>
                <a:gd name="connsiteX284" fmla="*/ 112205 w 12187779"/>
                <a:gd name="connsiteY284" fmla="*/ 887085 h 1919861"/>
                <a:gd name="connsiteX285" fmla="*/ 99622 w 12187779"/>
                <a:gd name="connsiteY285" fmla="*/ 885572 h 1919861"/>
                <a:gd name="connsiteX286" fmla="*/ 87757 w 12187779"/>
                <a:gd name="connsiteY286" fmla="*/ 884139 h 1919861"/>
                <a:gd name="connsiteX287" fmla="*/ 76608 w 12187779"/>
                <a:gd name="connsiteY287" fmla="*/ 882745 h 1919861"/>
                <a:gd name="connsiteX288" fmla="*/ 66216 w 12187779"/>
                <a:gd name="connsiteY288" fmla="*/ 881431 h 1919861"/>
                <a:gd name="connsiteX289" fmla="*/ 56540 w 12187779"/>
                <a:gd name="connsiteY289" fmla="*/ 880197 h 1919861"/>
                <a:gd name="connsiteX290" fmla="*/ 47621 w 12187779"/>
                <a:gd name="connsiteY290" fmla="*/ 879042 h 1919861"/>
                <a:gd name="connsiteX291" fmla="*/ 39459 w 12187779"/>
                <a:gd name="connsiteY291" fmla="*/ 877967 h 1919861"/>
                <a:gd name="connsiteX292" fmla="*/ 32013 w 12187779"/>
                <a:gd name="connsiteY292" fmla="*/ 876972 h 1919861"/>
                <a:gd name="connsiteX293" fmla="*/ 25364 w 12187779"/>
                <a:gd name="connsiteY293" fmla="*/ 876096 h 1919861"/>
                <a:gd name="connsiteX294" fmla="*/ 19431 w 12187779"/>
                <a:gd name="connsiteY294" fmla="*/ 875300 h 1919861"/>
                <a:gd name="connsiteX295" fmla="*/ 14334 w 12187779"/>
                <a:gd name="connsiteY295" fmla="*/ 874583 h 1919861"/>
                <a:gd name="connsiteX296" fmla="*/ 9954 w 12187779"/>
                <a:gd name="connsiteY296" fmla="*/ 873986 h 1919861"/>
                <a:gd name="connsiteX297" fmla="*/ 6371 w 12187779"/>
                <a:gd name="connsiteY297" fmla="*/ 873508 h 1919861"/>
                <a:gd name="connsiteX298" fmla="*/ 3584 w 12187779"/>
                <a:gd name="connsiteY298" fmla="*/ 873110 h 1919861"/>
                <a:gd name="connsiteX299" fmla="*/ 1593 w 12187779"/>
                <a:gd name="connsiteY299" fmla="*/ 872831 h 1919861"/>
                <a:gd name="connsiteX300" fmla="*/ 398 w 12187779"/>
                <a:gd name="connsiteY300" fmla="*/ 872672 h 1919861"/>
                <a:gd name="connsiteX301" fmla="*/ 0 w 12187779"/>
                <a:gd name="connsiteY301" fmla="*/ 872632 h 191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919861">
                  <a:moveTo>
                    <a:pt x="12187780" y="1241657"/>
                  </a:moveTo>
                  <a:lnTo>
                    <a:pt x="12187381" y="1241657"/>
                  </a:lnTo>
                  <a:lnTo>
                    <a:pt x="12186226" y="1241617"/>
                  </a:lnTo>
                  <a:lnTo>
                    <a:pt x="12184116" y="1241498"/>
                  </a:lnTo>
                  <a:lnTo>
                    <a:pt x="12181369" y="1241378"/>
                  </a:lnTo>
                  <a:lnTo>
                    <a:pt x="12177825" y="1241179"/>
                  </a:lnTo>
                  <a:lnTo>
                    <a:pt x="12173365" y="1240940"/>
                  </a:lnTo>
                  <a:lnTo>
                    <a:pt x="12168269" y="1240661"/>
                  </a:lnTo>
                  <a:lnTo>
                    <a:pt x="12162376" y="1240343"/>
                  </a:lnTo>
                  <a:lnTo>
                    <a:pt x="12155687" y="1239945"/>
                  </a:lnTo>
                  <a:lnTo>
                    <a:pt x="12148360" y="1239427"/>
                  </a:lnTo>
                  <a:lnTo>
                    <a:pt x="12140079" y="1238909"/>
                  </a:lnTo>
                  <a:lnTo>
                    <a:pt x="12131200" y="1238272"/>
                  </a:lnTo>
                  <a:lnTo>
                    <a:pt x="12121484" y="1237516"/>
                  </a:lnTo>
                  <a:lnTo>
                    <a:pt x="12111132" y="1236680"/>
                  </a:lnTo>
                  <a:lnTo>
                    <a:pt x="12100023" y="1235684"/>
                  </a:lnTo>
                  <a:lnTo>
                    <a:pt x="12088077" y="1234609"/>
                  </a:lnTo>
                  <a:lnTo>
                    <a:pt x="12075496" y="1233375"/>
                  </a:lnTo>
                  <a:lnTo>
                    <a:pt x="12062276" y="1231981"/>
                  </a:lnTo>
                  <a:lnTo>
                    <a:pt x="12048260" y="1230428"/>
                  </a:lnTo>
                  <a:lnTo>
                    <a:pt x="12033448" y="1228676"/>
                  </a:lnTo>
                  <a:lnTo>
                    <a:pt x="12018119" y="1226765"/>
                  </a:lnTo>
                  <a:lnTo>
                    <a:pt x="12001992" y="1224615"/>
                  </a:lnTo>
                  <a:lnTo>
                    <a:pt x="11985110" y="1222266"/>
                  </a:lnTo>
                  <a:lnTo>
                    <a:pt x="11967671" y="1219678"/>
                  </a:lnTo>
                  <a:lnTo>
                    <a:pt x="11949474" y="1216811"/>
                  </a:lnTo>
                  <a:lnTo>
                    <a:pt x="11930601" y="1213705"/>
                  </a:lnTo>
                  <a:lnTo>
                    <a:pt x="11911210" y="1210321"/>
                  </a:lnTo>
                  <a:lnTo>
                    <a:pt x="11891023" y="1206658"/>
                  </a:lnTo>
                  <a:lnTo>
                    <a:pt x="11870198" y="1202676"/>
                  </a:lnTo>
                  <a:lnTo>
                    <a:pt x="11848736" y="1198376"/>
                  </a:lnTo>
                  <a:lnTo>
                    <a:pt x="11826599" y="1193757"/>
                  </a:lnTo>
                  <a:lnTo>
                    <a:pt x="11803783" y="1188780"/>
                  </a:lnTo>
                  <a:lnTo>
                    <a:pt x="11780450" y="1183285"/>
                  </a:lnTo>
                  <a:lnTo>
                    <a:pt x="11756361" y="1177273"/>
                  </a:lnTo>
                  <a:lnTo>
                    <a:pt x="11731714" y="1170663"/>
                  </a:lnTo>
                  <a:lnTo>
                    <a:pt x="11706430" y="1163536"/>
                  </a:lnTo>
                  <a:lnTo>
                    <a:pt x="11680509" y="1155931"/>
                  </a:lnTo>
                  <a:lnTo>
                    <a:pt x="11654031" y="1147808"/>
                  </a:lnTo>
                  <a:lnTo>
                    <a:pt x="11626915" y="1139207"/>
                  </a:lnTo>
                  <a:lnTo>
                    <a:pt x="11599283" y="1130209"/>
                  </a:lnTo>
                  <a:lnTo>
                    <a:pt x="11570972" y="1120852"/>
                  </a:lnTo>
                  <a:lnTo>
                    <a:pt x="11542145" y="1111216"/>
                  </a:lnTo>
                  <a:lnTo>
                    <a:pt x="11512680" y="1101262"/>
                  </a:lnTo>
                  <a:lnTo>
                    <a:pt x="11482658" y="1091148"/>
                  </a:lnTo>
                  <a:lnTo>
                    <a:pt x="11451999" y="1080915"/>
                  </a:lnTo>
                  <a:lnTo>
                    <a:pt x="11420822" y="1070642"/>
                  </a:lnTo>
                  <a:lnTo>
                    <a:pt x="11389128" y="1060370"/>
                  </a:lnTo>
                  <a:lnTo>
                    <a:pt x="11356757" y="1050256"/>
                  </a:lnTo>
                  <a:lnTo>
                    <a:pt x="11324026" y="1040381"/>
                  </a:lnTo>
                  <a:lnTo>
                    <a:pt x="11290580" y="1030825"/>
                  </a:lnTo>
                  <a:lnTo>
                    <a:pt x="11256656" y="1021667"/>
                  </a:lnTo>
                  <a:lnTo>
                    <a:pt x="11222215" y="1013067"/>
                  </a:lnTo>
                  <a:lnTo>
                    <a:pt x="11187215" y="1005103"/>
                  </a:lnTo>
                  <a:lnTo>
                    <a:pt x="11151739" y="997936"/>
                  </a:lnTo>
                  <a:lnTo>
                    <a:pt x="11115704" y="991605"/>
                  </a:lnTo>
                  <a:lnTo>
                    <a:pt x="11079151" y="986270"/>
                  </a:lnTo>
                  <a:lnTo>
                    <a:pt x="11042082" y="982009"/>
                  </a:lnTo>
                  <a:lnTo>
                    <a:pt x="11004574" y="978983"/>
                  </a:lnTo>
                  <a:lnTo>
                    <a:pt x="10966469" y="977271"/>
                  </a:lnTo>
                  <a:lnTo>
                    <a:pt x="10927966" y="977032"/>
                  </a:lnTo>
                  <a:lnTo>
                    <a:pt x="10889024" y="978267"/>
                  </a:lnTo>
                  <a:lnTo>
                    <a:pt x="10849486" y="981173"/>
                  </a:lnTo>
                  <a:lnTo>
                    <a:pt x="10809510" y="985792"/>
                  </a:lnTo>
                  <a:lnTo>
                    <a:pt x="10769016" y="992163"/>
                  </a:lnTo>
                  <a:lnTo>
                    <a:pt x="10728164" y="1000405"/>
                  </a:lnTo>
                  <a:lnTo>
                    <a:pt x="10686754" y="1010518"/>
                  </a:lnTo>
                  <a:lnTo>
                    <a:pt x="10644946" y="1022623"/>
                  </a:lnTo>
                  <a:lnTo>
                    <a:pt x="10602780" y="1036599"/>
                  </a:lnTo>
                  <a:lnTo>
                    <a:pt x="10560056" y="1052565"/>
                  </a:lnTo>
                  <a:lnTo>
                    <a:pt x="10516814" y="1070403"/>
                  </a:lnTo>
                  <a:lnTo>
                    <a:pt x="10473334" y="1090073"/>
                  </a:lnTo>
                  <a:lnTo>
                    <a:pt x="10429296" y="1111495"/>
                  </a:lnTo>
                  <a:lnTo>
                    <a:pt x="10384900" y="1134589"/>
                  </a:lnTo>
                  <a:lnTo>
                    <a:pt x="10340106" y="1159116"/>
                  </a:lnTo>
                  <a:lnTo>
                    <a:pt x="10294754" y="1184957"/>
                  </a:lnTo>
                  <a:lnTo>
                    <a:pt x="10249164" y="1211834"/>
                  </a:lnTo>
                  <a:lnTo>
                    <a:pt x="10203056" y="1239467"/>
                  </a:lnTo>
                  <a:lnTo>
                    <a:pt x="10156668" y="1267578"/>
                  </a:lnTo>
                  <a:lnTo>
                    <a:pt x="10109764" y="1295768"/>
                  </a:lnTo>
                  <a:lnTo>
                    <a:pt x="10062621" y="1323561"/>
                  </a:lnTo>
                  <a:lnTo>
                    <a:pt x="10015039" y="1350477"/>
                  </a:lnTo>
                  <a:lnTo>
                    <a:pt x="9967100" y="1375960"/>
                  </a:lnTo>
                  <a:lnTo>
                    <a:pt x="9918761" y="1399412"/>
                  </a:lnTo>
                  <a:lnTo>
                    <a:pt x="9869985" y="1423143"/>
                  </a:lnTo>
                  <a:lnTo>
                    <a:pt x="9820930" y="1451015"/>
                  </a:lnTo>
                  <a:lnTo>
                    <a:pt x="9771518" y="1482431"/>
                  </a:lnTo>
                  <a:lnTo>
                    <a:pt x="9721786" y="1516713"/>
                  </a:lnTo>
                  <a:lnTo>
                    <a:pt x="9671696" y="1553146"/>
                  </a:lnTo>
                  <a:lnTo>
                    <a:pt x="9621248" y="1591052"/>
                  </a:lnTo>
                  <a:lnTo>
                    <a:pt x="9570481" y="1629674"/>
                  </a:lnTo>
                  <a:lnTo>
                    <a:pt x="9519395" y="1668417"/>
                  </a:lnTo>
                  <a:lnTo>
                    <a:pt x="9467992" y="1706522"/>
                  </a:lnTo>
                  <a:lnTo>
                    <a:pt x="9416309" y="1743352"/>
                  </a:lnTo>
                  <a:lnTo>
                    <a:pt x="9364268" y="1778232"/>
                  </a:lnTo>
                  <a:lnTo>
                    <a:pt x="9311949" y="1810564"/>
                  </a:lnTo>
                  <a:lnTo>
                    <a:pt x="9259311" y="1839710"/>
                  </a:lnTo>
                  <a:lnTo>
                    <a:pt x="9206394" y="1865153"/>
                  </a:lnTo>
                  <a:lnTo>
                    <a:pt x="9153198" y="1886336"/>
                  </a:lnTo>
                  <a:lnTo>
                    <a:pt x="9099723" y="1902780"/>
                  </a:lnTo>
                  <a:lnTo>
                    <a:pt x="9045970" y="1914088"/>
                  </a:lnTo>
                  <a:lnTo>
                    <a:pt x="8991898" y="1919862"/>
                  </a:lnTo>
                  <a:lnTo>
                    <a:pt x="8937628" y="1919822"/>
                  </a:lnTo>
                  <a:lnTo>
                    <a:pt x="8883079" y="1913690"/>
                  </a:lnTo>
                  <a:lnTo>
                    <a:pt x="8828251" y="1901387"/>
                  </a:lnTo>
                  <a:lnTo>
                    <a:pt x="8773183" y="1882752"/>
                  </a:lnTo>
                  <a:lnTo>
                    <a:pt x="8717878" y="1857906"/>
                  </a:lnTo>
                  <a:lnTo>
                    <a:pt x="8662332" y="1826928"/>
                  </a:lnTo>
                  <a:lnTo>
                    <a:pt x="8606548" y="1790018"/>
                  </a:lnTo>
                  <a:lnTo>
                    <a:pt x="8550566" y="1747573"/>
                  </a:lnTo>
                  <a:lnTo>
                    <a:pt x="8494304" y="1700031"/>
                  </a:lnTo>
                  <a:lnTo>
                    <a:pt x="8437883" y="1647951"/>
                  </a:lnTo>
                  <a:lnTo>
                    <a:pt x="8381224" y="1592047"/>
                  </a:lnTo>
                  <a:lnTo>
                    <a:pt x="8324365" y="1533237"/>
                  </a:lnTo>
                  <a:lnTo>
                    <a:pt x="8267307" y="1472516"/>
                  </a:lnTo>
                  <a:lnTo>
                    <a:pt x="8210050" y="1410999"/>
                  </a:lnTo>
                  <a:lnTo>
                    <a:pt x="8152594" y="1350079"/>
                  </a:lnTo>
                  <a:lnTo>
                    <a:pt x="8094939" y="1291149"/>
                  </a:lnTo>
                  <a:lnTo>
                    <a:pt x="8037124" y="1235963"/>
                  </a:lnTo>
                  <a:lnTo>
                    <a:pt x="7979150" y="1182449"/>
                  </a:lnTo>
                  <a:lnTo>
                    <a:pt x="7920978" y="1119856"/>
                  </a:lnTo>
                  <a:lnTo>
                    <a:pt x="7862646" y="1048942"/>
                  </a:lnTo>
                  <a:lnTo>
                    <a:pt x="7804194" y="971498"/>
                  </a:lnTo>
                  <a:lnTo>
                    <a:pt x="7745544" y="889236"/>
                  </a:lnTo>
                  <a:lnTo>
                    <a:pt x="7686774" y="803788"/>
                  </a:lnTo>
                  <a:lnTo>
                    <a:pt x="7627844" y="716788"/>
                  </a:lnTo>
                  <a:lnTo>
                    <a:pt x="7568756" y="629708"/>
                  </a:lnTo>
                  <a:lnTo>
                    <a:pt x="7509587" y="544021"/>
                  </a:lnTo>
                  <a:lnTo>
                    <a:pt x="7450260" y="461082"/>
                  </a:lnTo>
                  <a:lnTo>
                    <a:pt x="7390813" y="382125"/>
                  </a:lnTo>
                  <a:lnTo>
                    <a:pt x="7331286" y="308304"/>
                  </a:lnTo>
                  <a:lnTo>
                    <a:pt x="7271601" y="240694"/>
                  </a:lnTo>
                  <a:lnTo>
                    <a:pt x="7211835" y="180172"/>
                  </a:lnTo>
                  <a:lnTo>
                    <a:pt x="7151990" y="127534"/>
                  </a:lnTo>
                  <a:lnTo>
                    <a:pt x="7092025" y="83417"/>
                  </a:lnTo>
                  <a:lnTo>
                    <a:pt x="7031981" y="48338"/>
                  </a:lnTo>
                  <a:lnTo>
                    <a:pt x="6971817" y="22656"/>
                  </a:lnTo>
                  <a:lnTo>
                    <a:pt x="6911614" y="6530"/>
                  </a:lnTo>
                  <a:lnTo>
                    <a:pt x="6851331" y="0"/>
                  </a:lnTo>
                  <a:lnTo>
                    <a:pt x="6791008" y="2946"/>
                  </a:lnTo>
                  <a:lnTo>
                    <a:pt x="6730566" y="15051"/>
                  </a:lnTo>
                  <a:lnTo>
                    <a:pt x="6670123" y="35796"/>
                  </a:lnTo>
                  <a:lnTo>
                    <a:pt x="6609601" y="64464"/>
                  </a:lnTo>
                  <a:lnTo>
                    <a:pt x="6549000" y="100259"/>
                  </a:lnTo>
                  <a:lnTo>
                    <a:pt x="6488398" y="142067"/>
                  </a:lnTo>
                  <a:lnTo>
                    <a:pt x="6427796" y="188614"/>
                  </a:lnTo>
                  <a:lnTo>
                    <a:pt x="6367115" y="238504"/>
                  </a:lnTo>
                  <a:lnTo>
                    <a:pt x="6306434" y="290147"/>
                  </a:lnTo>
                  <a:lnTo>
                    <a:pt x="6245713" y="341710"/>
                  </a:lnTo>
                  <a:lnTo>
                    <a:pt x="6184952" y="391163"/>
                  </a:lnTo>
                  <a:lnTo>
                    <a:pt x="6124230" y="436396"/>
                  </a:lnTo>
                  <a:lnTo>
                    <a:pt x="6063509" y="485729"/>
                  </a:lnTo>
                  <a:lnTo>
                    <a:pt x="6002748" y="549118"/>
                  </a:lnTo>
                  <a:lnTo>
                    <a:pt x="5942027" y="624014"/>
                  </a:lnTo>
                  <a:lnTo>
                    <a:pt x="5881346" y="708108"/>
                  </a:lnTo>
                  <a:lnTo>
                    <a:pt x="5820625" y="799050"/>
                  </a:lnTo>
                  <a:lnTo>
                    <a:pt x="5759984" y="894770"/>
                  </a:lnTo>
                  <a:lnTo>
                    <a:pt x="5699342" y="993278"/>
                  </a:lnTo>
                  <a:lnTo>
                    <a:pt x="5638741" y="1092621"/>
                  </a:lnTo>
                  <a:lnTo>
                    <a:pt x="5578179" y="1191169"/>
                  </a:lnTo>
                  <a:lnTo>
                    <a:pt x="5517657" y="1287367"/>
                  </a:lnTo>
                  <a:lnTo>
                    <a:pt x="5457174" y="1379782"/>
                  </a:lnTo>
                  <a:lnTo>
                    <a:pt x="5396772" y="1467261"/>
                  </a:lnTo>
                  <a:lnTo>
                    <a:pt x="5336409" y="1548686"/>
                  </a:lnTo>
                  <a:lnTo>
                    <a:pt x="5276126" y="1623145"/>
                  </a:lnTo>
                  <a:lnTo>
                    <a:pt x="5215923" y="1689958"/>
                  </a:lnTo>
                  <a:lnTo>
                    <a:pt x="5155799" y="1748489"/>
                  </a:lnTo>
                  <a:lnTo>
                    <a:pt x="5095755" y="1798340"/>
                  </a:lnTo>
                  <a:lnTo>
                    <a:pt x="5035790" y="1839232"/>
                  </a:lnTo>
                  <a:lnTo>
                    <a:pt x="4975905" y="1871006"/>
                  </a:lnTo>
                  <a:lnTo>
                    <a:pt x="4916140" y="1893662"/>
                  </a:lnTo>
                  <a:lnTo>
                    <a:pt x="4856493" y="1907439"/>
                  </a:lnTo>
                  <a:lnTo>
                    <a:pt x="4796927" y="1912495"/>
                  </a:lnTo>
                  <a:lnTo>
                    <a:pt x="4737480" y="1909350"/>
                  </a:lnTo>
                  <a:lnTo>
                    <a:pt x="4678193" y="1898480"/>
                  </a:lnTo>
                  <a:lnTo>
                    <a:pt x="4618985" y="1880522"/>
                  </a:lnTo>
                  <a:lnTo>
                    <a:pt x="4559936" y="1856194"/>
                  </a:lnTo>
                  <a:lnTo>
                    <a:pt x="4501007" y="1826411"/>
                  </a:lnTo>
                  <a:lnTo>
                    <a:pt x="4442236" y="1792049"/>
                  </a:lnTo>
                  <a:lnTo>
                    <a:pt x="4383586" y="1754103"/>
                  </a:lnTo>
                  <a:lnTo>
                    <a:pt x="4325094" y="1713728"/>
                  </a:lnTo>
                  <a:lnTo>
                    <a:pt x="4266762" y="1672040"/>
                  </a:lnTo>
                  <a:lnTo>
                    <a:pt x="4208629" y="1630550"/>
                  </a:lnTo>
                  <a:lnTo>
                    <a:pt x="4150616" y="1594516"/>
                  </a:lnTo>
                  <a:lnTo>
                    <a:pt x="4092801" y="1564972"/>
                  </a:lnTo>
                  <a:lnTo>
                    <a:pt x="4035186" y="1541360"/>
                  </a:lnTo>
                  <a:lnTo>
                    <a:pt x="3977730" y="1523164"/>
                  </a:lnTo>
                  <a:lnTo>
                    <a:pt x="3920473" y="1509745"/>
                  </a:lnTo>
                  <a:lnTo>
                    <a:pt x="3863375" y="1500627"/>
                  </a:lnTo>
                  <a:lnTo>
                    <a:pt x="3806516" y="1495292"/>
                  </a:lnTo>
                  <a:lnTo>
                    <a:pt x="3749856" y="1493261"/>
                  </a:lnTo>
                  <a:lnTo>
                    <a:pt x="3693435" y="1494018"/>
                  </a:lnTo>
                  <a:lnTo>
                    <a:pt x="3637214" y="1497203"/>
                  </a:lnTo>
                  <a:lnTo>
                    <a:pt x="3581191" y="1502260"/>
                  </a:lnTo>
                  <a:lnTo>
                    <a:pt x="3525407" y="1508909"/>
                  </a:lnTo>
                  <a:lnTo>
                    <a:pt x="3469863" y="1516634"/>
                  </a:lnTo>
                  <a:lnTo>
                    <a:pt x="3414556" y="1525155"/>
                  </a:lnTo>
                  <a:lnTo>
                    <a:pt x="3359489" y="1534074"/>
                  </a:lnTo>
                  <a:lnTo>
                    <a:pt x="3304701" y="1543072"/>
                  </a:lnTo>
                  <a:lnTo>
                    <a:pt x="3250112" y="1551872"/>
                  </a:lnTo>
                  <a:lnTo>
                    <a:pt x="3195841" y="1560114"/>
                  </a:lnTo>
                  <a:lnTo>
                    <a:pt x="3141809" y="1567560"/>
                  </a:lnTo>
                  <a:lnTo>
                    <a:pt x="3088056" y="1573970"/>
                  </a:lnTo>
                  <a:lnTo>
                    <a:pt x="3034542" y="1579067"/>
                  </a:lnTo>
                  <a:lnTo>
                    <a:pt x="2981346" y="1582650"/>
                  </a:lnTo>
                  <a:lnTo>
                    <a:pt x="2928429" y="1584562"/>
                  </a:lnTo>
                  <a:lnTo>
                    <a:pt x="2875791" y="1584522"/>
                  </a:lnTo>
                  <a:lnTo>
                    <a:pt x="2823471" y="1582372"/>
                  </a:lnTo>
                  <a:lnTo>
                    <a:pt x="2771470" y="1578072"/>
                  </a:lnTo>
                  <a:lnTo>
                    <a:pt x="2719748" y="1571342"/>
                  </a:lnTo>
                  <a:lnTo>
                    <a:pt x="2668344" y="1562185"/>
                  </a:lnTo>
                  <a:lnTo>
                    <a:pt x="2617259" y="1550399"/>
                  </a:lnTo>
                  <a:lnTo>
                    <a:pt x="2566492" y="1535905"/>
                  </a:lnTo>
                  <a:lnTo>
                    <a:pt x="2516083" y="1518664"/>
                  </a:lnTo>
                  <a:lnTo>
                    <a:pt x="2465954" y="1498597"/>
                  </a:lnTo>
                  <a:lnTo>
                    <a:pt x="2416222" y="1475622"/>
                  </a:lnTo>
                  <a:lnTo>
                    <a:pt x="2366809" y="1449741"/>
                  </a:lnTo>
                  <a:lnTo>
                    <a:pt x="2317754" y="1420913"/>
                  </a:lnTo>
                  <a:lnTo>
                    <a:pt x="2269058" y="1389936"/>
                  </a:lnTo>
                  <a:lnTo>
                    <a:pt x="2220720" y="1357644"/>
                  </a:lnTo>
                  <a:lnTo>
                    <a:pt x="2172740" y="1324437"/>
                  </a:lnTo>
                  <a:lnTo>
                    <a:pt x="2125159" y="1290831"/>
                  </a:lnTo>
                  <a:lnTo>
                    <a:pt x="2077936" y="1257185"/>
                  </a:lnTo>
                  <a:lnTo>
                    <a:pt x="2031111" y="1223859"/>
                  </a:lnTo>
                  <a:lnTo>
                    <a:pt x="1984644" y="1191129"/>
                  </a:lnTo>
                  <a:lnTo>
                    <a:pt x="1938616" y="1159235"/>
                  </a:lnTo>
                  <a:lnTo>
                    <a:pt x="1892945" y="1128457"/>
                  </a:lnTo>
                  <a:lnTo>
                    <a:pt x="1847713" y="1098952"/>
                  </a:lnTo>
                  <a:lnTo>
                    <a:pt x="1802879" y="1070841"/>
                  </a:lnTo>
                  <a:lnTo>
                    <a:pt x="1758443" y="1044283"/>
                  </a:lnTo>
                  <a:lnTo>
                    <a:pt x="1714445" y="1019358"/>
                  </a:lnTo>
                  <a:lnTo>
                    <a:pt x="1670885" y="996105"/>
                  </a:lnTo>
                  <a:lnTo>
                    <a:pt x="1627724" y="974643"/>
                  </a:lnTo>
                  <a:lnTo>
                    <a:pt x="1585000" y="954894"/>
                  </a:lnTo>
                  <a:lnTo>
                    <a:pt x="1542754" y="936976"/>
                  </a:lnTo>
                  <a:lnTo>
                    <a:pt x="1500946" y="920771"/>
                  </a:lnTo>
                  <a:lnTo>
                    <a:pt x="1459576" y="906317"/>
                  </a:lnTo>
                  <a:lnTo>
                    <a:pt x="1418684" y="893576"/>
                  </a:lnTo>
                  <a:lnTo>
                    <a:pt x="1378230" y="882427"/>
                  </a:lnTo>
                  <a:lnTo>
                    <a:pt x="1338253" y="872871"/>
                  </a:lnTo>
                  <a:lnTo>
                    <a:pt x="1298755" y="864828"/>
                  </a:lnTo>
                  <a:lnTo>
                    <a:pt x="1259734" y="858218"/>
                  </a:lnTo>
                  <a:lnTo>
                    <a:pt x="1221231" y="852922"/>
                  </a:lnTo>
                  <a:lnTo>
                    <a:pt x="1183205" y="848901"/>
                  </a:lnTo>
                  <a:lnTo>
                    <a:pt x="1145618" y="845994"/>
                  </a:lnTo>
                  <a:lnTo>
                    <a:pt x="1108588" y="844202"/>
                  </a:lnTo>
                  <a:lnTo>
                    <a:pt x="1072076" y="843366"/>
                  </a:lnTo>
                  <a:lnTo>
                    <a:pt x="1036041" y="843406"/>
                  </a:lnTo>
                  <a:lnTo>
                    <a:pt x="1000524" y="844202"/>
                  </a:lnTo>
                  <a:lnTo>
                    <a:pt x="965525" y="845715"/>
                  </a:lnTo>
                  <a:lnTo>
                    <a:pt x="931083" y="847786"/>
                  </a:lnTo>
                  <a:lnTo>
                    <a:pt x="897159" y="850374"/>
                  </a:lnTo>
                  <a:lnTo>
                    <a:pt x="863793" y="853360"/>
                  </a:lnTo>
                  <a:lnTo>
                    <a:pt x="830943" y="856705"/>
                  </a:lnTo>
                  <a:lnTo>
                    <a:pt x="798652" y="860249"/>
                  </a:lnTo>
                  <a:lnTo>
                    <a:pt x="766917" y="863991"/>
                  </a:lnTo>
                  <a:lnTo>
                    <a:pt x="735741" y="867854"/>
                  </a:lnTo>
                  <a:lnTo>
                    <a:pt x="705121" y="871716"/>
                  </a:lnTo>
                  <a:lnTo>
                    <a:pt x="675099" y="875578"/>
                  </a:lnTo>
                  <a:lnTo>
                    <a:pt x="645635" y="879321"/>
                  </a:lnTo>
                  <a:lnTo>
                    <a:pt x="616767" y="882944"/>
                  </a:lnTo>
                  <a:lnTo>
                    <a:pt x="588497" y="886409"/>
                  </a:lnTo>
                  <a:lnTo>
                    <a:pt x="560784" y="889634"/>
                  </a:lnTo>
                  <a:lnTo>
                    <a:pt x="533669" y="892580"/>
                  </a:lnTo>
                  <a:lnTo>
                    <a:pt x="507190" y="895248"/>
                  </a:lnTo>
                  <a:lnTo>
                    <a:pt x="481309" y="897637"/>
                  </a:lnTo>
                  <a:lnTo>
                    <a:pt x="456025" y="899668"/>
                  </a:lnTo>
                  <a:lnTo>
                    <a:pt x="431379" y="901300"/>
                  </a:lnTo>
                  <a:lnTo>
                    <a:pt x="407329" y="902534"/>
                  </a:lnTo>
                  <a:lnTo>
                    <a:pt x="383956" y="903211"/>
                  </a:lnTo>
                  <a:lnTo>
                    <a:pt x="361181" y="903530"/>
                  </a:lnTo>
                  <a:lnTo>
                    <a:pt x="339043" y="903410"/>
                  </a:lnTo>
                  <a:lnTo>
                    <a:pt x="317581" y="903012"/>
                  </a:lnTo>
                  <a:lnTo>
                    <a:pt x="296757" y="902335"/>
                  </a:lnTo>
                  <a:lnTo>
                    <a:pt x="276570" y="901459"/>
                  </a:lnTo>
                  <a:lnTo>
                    <a:pt x="257099" y="900384"/>
                  </a:lnTo>
                  <a:lnTo>
                    <a:pt x="238226" y="899150"/>
                  </a:lnTo>
                  <a:lnTo>
                    <a:pt x="220069" y="897796"/>
                  </a:lnTo>
                  <a:lnTo>
                    <a:pt x="202589" y="896363"/>
                  </a:lnTo>
                  <a:lnTo>
                    <a:pt x="185787" y="894850"/>
                  </a:lnTo>
                  <a:lnTo>
                    <a:pt x="169701" y="893297"/>
                  </a:lnTo>
                  <a:lnTo>
                    <a:pt x="154251" y="891744"/>
                  </a:lnTo>
                  <a:lnTo>
                    <a:pt x="139519" y="890151"/>
                  </a:lnTo>
                  <a:lnTo>
                    <a:pt x="125543" y="888598"/>
                  </a:lnTo>
                  <a:lnTo>
                    <a:pt x="112205" y="887085"/>
                  </a:lnTo>
                  <a:lnTo>
                    <a:pt x="99622" y="885572"/>
                  </a:lnTo>
                  <a:lnTo>
                    <a:pt x="87757" y="884139"/>
                  </a:lnTo>
                  <a:lnTo>
                    <a:pt x="76608" y="882745"/>
                  </a:lnTo>
                  <a:lnTo>
                    <a:pt x="66216" y="881431"/>
                  </a:lnTo>
                  <a:lnTo>
                    <a:pt x="56540" y="880197"/>
                  </a:lnTo>
                  <a:lnTo>
                    <a:pt x="47621" y="879042"/>
                  </a:lnTo>
                  <a:lnTo>
                    <a:pt x="39459" y="877967"/>
                  </a:lnTo>
                  <a:lnTo>
                    <a:pt x="32013" y="876972"/>
                  </a:lnTo>
                  <a:lnTo>
                    <a:pt x="25364" y="876096"/>
                  </a:lnTo>
                  <a:lnTo>
                    <a:pt x="19431" y="875300"/>
                  </a:lnTo>
                  <a:lnTo>
                    <a:pt x="14334" y="874583"/>
                  </a:lnTo>
                  <a:lnTo>
                    <a:pt x="9954" y="873986"/>
                  </a:lnTo>
                  <a:lnTo>
                    <a:pt x="6371" y="873508"/>
                  </a:lnTo>
                  <a:lnTo>
                    <a:pt x="3584" y="873110"/>
                  </a:lnTo>
                  <a:lnTo>
                    <a:pt x="1593" y="872831"/>
                  </a:lnTo>
                  <a:lnTo>
                    <a:pt x="398" y="872672"/>
                  </a:lnTo>
                  <a:lnTo>
                    <a:pt x="0" y="87263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78FF733-3127-06BA-1997-E15D9A82833E}"/>
                </a:ext>
              </a:extLst>
            </p:cNvPr>
            <p:cNvSpPr/>
            <p:nvPr/>
          </p:nvSpPr>
          <p:spPr>
            <a:xfrm>
              <a:off x="1513" y="2469247"/>
              <a:ext cx="12187779" cy="1971106"/>
            </a:xfrm>
            <a:custGeom>
              <a:avLst/>
              <a:gdLst>
                <a:gd name="connsiteX0" fmla="*/ 12187780 w 12187779"/>
                <a:gd name="connsiteY0" fmla="*/ 1300347 h 1971106"/>
                <a:gd name="connsiteX1" fmla="*/ 12187381 w 12187779"/>
                <a:gd name="connsiteY1" fmla="*/ 1300307 h 1971106"/>
                <a:gd name="connsiteX2" fmla="*/ 12186226 w 12187779"/>
                <a:gd name="connsiteY2" fmla="*/ 1300268 h 1971106"/>
                <a:gd name="connsiteX3" fmla="*/ 12184116 w 12187779"/>
                <a:gd name="connsiteY3" fmla="*/ 1300188 h 1971106"/>
                <a:gd name="connsiteX4" fmla="*/ 12181369 w 12187779"/>
                <a:gd name="connsiteY4" fmla="*/ 1300069 h 1971106"/>
                <a:gd name="connsiteX5" fmla="*/ 12177825 w 12187779"/>
                <a:gd name="connsiteY5" fmla="*/ 1299949 h 1971106"/>
                <a:gd name="connsiteX6" fmla="*/ 12173365 w 12187779"/>
                <a:gd name="connsiteY6" fmla="*/ 1299750 h 1971106"/>
                <a:gd name="connsiteX7" fmla="*/ 12168269 w 12187779"/>
                <a:gd name="connsiteY7" fmla="*/ 1299511 h 1971106"/>
                <a:gd name="connsiteX8" fmla="*/ 12162376 w 12187779"/>
                <a:gd name="connsiteY8" fmla="*/ 1299193 h 1971106"/>
                <a:gd name="connsiteX9" fmla="*/ 12155687 w 12187779"/>
                <a:gd name="connsiteY9" fmla="*/ 1298834 h 1971106"/>
                <a:gd name="connsiteX10" fmla="*/ 12148360 w 12187779"/>
                <a:gd name="connsiteY10" fmla="*/ 1298436 h 1971106"/>
                <a:gd name="connsiteX11" fmla="*/ 12140079 w 12187779"/>
                <a:gd name="connsiteY11" fmla="*/ 1297918 h 1971106"/>
                <a:gd name="connsiteX12" fmla="*/ 12131200 w 12187779"/>
                <a:gd name="connsiteY12" fmla="*/ 1297361 h 1971106"/>
                <a:gd name="connsiteX13" fmla="*/ 12121484 w 12187779"/>
                <a:gd name="connsiteY13" fmla="*/ 1296684 h 1971106"/>
                <a:gd name="connsiteX14" fmla="*/ 12111132 w 12187779"/>
                <a:gd name="connsiteY14" fmla="*/ 1295928 h 1971106"/>
                <a:gd name="connsiteX15" fmla="*/ 12100023 w 12187779"/>
                <a:gd name="connsiteY15" fmla="*/ 1295012 h 1971106"/>
                <a:gd name="connsiteX16" fmla="*/ 12088077 w 12187779"/>
                <a:gd name="connsiteY16" fmla="*/ 1294016 h 1971106"/>
                <a:gd name="connsiteX17" fmla="*/ 12075496 w 12187779"/>
                <a:gd name="connsiteY17" fmla="*/ 1292862 h 1971106"/>
                <a:gd name="connsiteX18" fmla="*/ 12062276 w 12187779"/>
                <a:gd name="connsiteY18" fmla="*/ 1291548 h 1971106"/>
                <a:gd name="connsiteX19" fmla="*/ 12048260 w 12187779"/>
                <a:gd name="connsiteY19" fmla="*/ 1290074 h 1971106"/>
                <a:gd name="connsiteX20" fmla="*/ 12033448 w 12187779"/>
                <a:gd name="connsiteY20" fmla="*/ 1288402 h 1971106"/>
                <a:gd name="connsiteX21" fmla="*/ 12018119 w 12187779"/>
                <a:gd name="connsiteY21" fmla="*/ 1286570 h 1971106"/>
                <a:gd name="connsiteX22" fmla="*/ 12001992 w 12187779"/>
                <a:gd name="connsiteY22" fmla="*/ 1284500 h 1971106"/>
                <a:gd name="connsiteX23" fmla="*/ 11985110 w 12187779"/>
                <a:gd name="connsiteY23" fmla="*/ 1282230 h 1971106"/>
                <a:gd name="connsiteX24" fmla="*/ 11967671 w 12187779"/>
                <a:gd name="connsiteY24" fmla="*/ 1279722 h 1971106"/>
                <a:gd name="connsiteX25" fmla="*/ 11949474 w 12187779"/>
                <a:gd name="connsiteY25" fmla="*/ 1276935 h 1971106"/>
                <a:gd name="connsiteX26" fmla="*/ 11930601 w 12187779"/>
                <a:gd name="connsiteY26" fmla="*/ 1273869 h 1971106"/>
                <a:gd name="connsiteX27" fmla="*/ 11911210 w 12187779"/>
                <a:gd name="connsiteY27" fmla="*/ 1270564 h 1971106"/>
                <a:gd name="connsiteX28" fmla="*/ 11891023 w 12187779"/>
                <a:gd name="connsiteY28" fmla="*/ 1266901 h 1971106"/>
                <a:gd name="connsiteX29" fmla="*/ 11870198 w 12187779"/>
                <a:gd name="connsiteY29" fmla="*/ 1262959 h 1971106"/>
                <a:gd name="connsiteX30" fmla="*/ 11848736 w 12187779"/>
                <a:gd name="connsiteY30" fmla="*/ 1258698 h 1971106"/>
                <a:gd name="connsiteX31" fmla="*/ 11826599 w 12187779"/>
                <a:gd name="connsiteY31" fmla="*/ 1254080 h 1971106"/>
                <a:gd name="connsiteX32" fmla="*/ 11803783 w 12187779"/>
                <a:gd name="connsiteY32" fmla="*/ 1249063 h 1971106"/>
                <a:gd name="connsiteX33" fmla="*/ 11780450 w 12187779"/>
                <a:gd name="connsiteY33" fmla="*/ 1243568 h 1971106"/>
                <a:gd name="connsiteX34" fmla="*/ 11756361 w 12187779"/>
                <a:gd name="connsiteY34" fmla="*/ 1237516 h 1971106"/>
                <a:gd name="connsiteX35" fmla="*/ 11731714 w 12187779"/>
                <a:gd name="connsiteY35" fmla="*/ 1230906 h 1971106"/>
                <a:gd name="connsiteX36" fmla="*/ 11706430 w 12187779"/>
                <a:gd name="connsiteY36" fmla="*/ 1223779 h 1971106"/>
                <a:gd name="connsiteX37" fmla="*/ 11680509 w 12187779"/>
                <a:gd name="connsiteY37" fmla="*/ 1216094 h 1971106"/>
                <a:gd name="connsiteX38" fmla="*/ 11654031 w 12187779"/>
                <a:gd name="connsiteY38" fmla="*/ 1207972 h 1971106"/>
                <a:gd name="connsiteX39" fmla="*/ 11626915 w 12187779"/>
                <a:gd name="connsiteY39" fmla="*/ 1199371 h 1971106"/>
                <a:gd name="connsiteX40" fmla="*/ 11599283 w 12187779"/>
                <a:gd name="connsiteY40" fmla="*/ 1190333 h 1971106"/>
                <a:gd name="connsiteX41" fmla="*/ 11570972 w 12187779"/>
                <a:gd name="connsiteY41" fmla="*/ 1180976 h 1971106"/>
                <a:gd name="connsiteX42" fmla="*/ 11542145 w 12187779"/>
                <a:gd name="connsiteY42" fmla="*/ 1171260 h 1971106"/>
                <a:gd name="connsiteX43" fmla="*/ 11512680 w 12187779"/>
                <a:gd name="connsiteY43" fmla="*/ 1161346 h 1971106"/>
                <a:gd name="connsiteX44" fmla="*/ 11482658 w 12187779"/>
                <a:gd name="connsiteY44" fmla="*/ 1151192 h 1971106"/>
                <a:gd name="connsiteX45" fmla="*/ 11451999 w 12187779"/>
                <a:gd name="connsiteY45" fmla="*/ 1140959 h 1971106"/>
                <a:gd name="connsiteX46" fmla="*/ 11420822 w 12187779"/>
                <a:gd name="connsiteY46" fmla="*/ 1130686 h 1971106"/>
                <a:gd name="connsiteX47" fmla="*/ 11389128 w 12187779"/>
                <a:gd name="connsiteY47" fmla="*/ 1120453 h 1971106"/>
                <a:gd name="connsiteX48" fmla="*/ 11356757 w 12187779"/>
                <a:gd name="connsiteY48" fmla="*/ 1110380 h 1971106"/>
                <a:gd name="connsiteX49" fmla="*/ 11324026 w 12187779"/>
                <a:gd name="connsiteY49" fmla="*/ 1100545 h 1971106"/>
                <a:gd name="connsiteX50" fmla="*/ 11290580 w 12187779"/>
                <a:gd name="connsiteY50" fmla="*/ 1090989 h 1971106"/>
                <a:gd name="connsiteX51" fmla="*/ 11256656 w 12187779"/>
                <a:gd name="connsiteY51" fmla="*/ 1081950 h 1971106"/>
                <a:gd name="connsiteX52" fmla="*/ 11222215 w 12187779"/>
                <a:gd name="connsiteY52" fmla="*/ 1073429 h 1971106"/>
                <a:gd name="connsiteX53" fmla="*/ 11187215 w 12187779"/>
                <a:gd name="connsiteY53" fmla="*/ 1065546 h 1971106"/>
                <a:gd name="connsiteX54" fmla="*/ 11151739 w 12187779"/>
                <a:gd name="connsiteY54" fmla="*/ 1058458 h 1971106"/>
                <a:gd name="connsiteX55" fmla="*/ 11115704 w 12187779"/>
                <a:gd name="connsiteY55" fmla="*/ 1052287 h 1971106"/>
                <a:gd name="connsiteX56" fmla="*/ 11079151 w 12187779"/>
                <a:gd name="connsiteY56" fmla="*/ 1047110 h 1971106"/>
                <a:gd name="connsiteX57" fmla="*/ 11042082 w 12187779"/>
                <a:gd name="connsiteY57" fmla="*/ 1043049 h 1971106"/>
                <a:gd name="connsiteX58" fmla="*/ 11004574 w 12187779"/>
                <a:gd name="connsiteY58" fmla="*/ 1040262 h 1971106"/>
                <a:gd name="connsiteX59" fmla="*/ 10966469 w 12187779"/>
                <a:gd name="connsiteY59" fmla="*/ 1038789 h 1971106"/>
                <a:gd name="connsiteX60" fmla="*/ 10927966 w 12187779"/>
                <a:gd name="connsiteY60" fmla="*/ 1038789 h 1971106"/>
                <a:gd name="connsiteX61" fmla="*/ 10889024 w 12187779"/>
                <a:gd name="connsiteY61" fmla="*/ 1040341 h 1971106"/>
                <a:gd name="connsiteX62" fmla="*/ 10849486 w 12187779"/>
                <a:gd name="connsiteY62" fmla="*/ 1043567 h 1971106"/>
                <a:gd name="connsiteX63" fmla="*/ 10809510 w 12187779"/>
                <a:gd name="connsiteY63" fmla="*/ 1048504 h 1971106"/>
                <a:gd name="connsiteX64" fmla="*/ 10769016 w 12187779"/>
                <a:gd name="connsiteY64" fmla="*/ 1055273 h 1971106"/>
                <a:gd name="connsiteX65" fmla="*/ 10728164 w 12187779"/>
                <a:gd name="connsiteY65" fmla="*/ 1063913 h 1971106"/>
                <a:gd name="connsiteX66" fmla="*/ 10686754 w 12187779"/>
                <a:gd name="connsiteY66" fmla="*/ 1074505 h 1971106"/>
                <a:gd name="connsiteX67" fmla="*/ 10644946 w 12187779"/>
                <a:gd name="connsiteY67" fmla="*/ 1087047 h 1971106"/>
                <a:gd name="connsiteX68" fmla="*/ 10602780 w 12187779"/>
                <a:gd name="connsiteY68" fmla="*/ 1101540 h 1971106"/>
                <a:gd name="connsiteX69" fmla="*/ 10560056 w 12187779"/>
                <a:gd name="connsiteY69" fmla="*/ 1118025 h 1971106"/>
                <a:gd name="connsiteX70" fmla="*/ 10516814 w 12187779"/>
                <a:gd name="connsiteY70" fmla="*/ 1136420 h 1971106"/>
                <a:gd name="connsiteX71" fmla="*/ 10473334 w 12187779"/>
                <a:gd name="connsiteY71" fmla="*/ 1156647 h 1971106"/>
                <a:gd name="connsiteX72" fmla="*/ 10429296 w 12187779"/>
                <a:gd name="connsiteY72" fmla="*/ 1178706 h 1971106"/>
                <a:gd name="connsiteX73" fmla="*/ 10384900 w 12187779"/>
                <a:gd name="connsiteY73" fmla="*/ 1202397 h 1971106"/>
                <a:gd name="connsiteX74" fmla="*/ 10340106 w 12187779"/>
                <a:gd name="connsiteY74" fmla="*/ 1227562 h 1971106"/>
                <a:gd name="connsiteX75" fmla="*/ 10294754 w 12187779"/>
                <a:gd name="connsiteY75" fmla="*/ 1254040 h 1971106"/>
                <a:gd name="connsiteX76" fmla="*/ 10249164 w 12187779"/>
                <a:gd name="connsiteY76" fmla="*/ 1281593 h 1971106"/>
                <a:gd name="connsiteX77" fmla="*/ 10203056 w 12187779"/>
                <a:gd name="connsiteY77" fmla="*/ 1309903 h 1971106"/>
                <a:gd name="connsiteX78" fmla="*/ 10156668 w 12187779"/>
                <a:gd name="connsiteY78" fmla="*/ 1338611 h 1971106"/>
                <a:gd name="connsiteX79" fmla="*/ 10109764 w 12187779"/>
                <a:gd name="connsiteY79" fmla="*/ 1367399 h 1971106"/>
                <a:gd name="connsiteX80" fmla="*/ 10062621 w 12187779"/>
                <a:gd name="connsiteY80" fmla="*/ 1395829 h 1971106"/>
                <a:gd name="connsiteX81" fmla="*/ 10015039 w 12187779"/>
                <a:gd name="connsiteY81" fmla="*/ 1423303 h 1971106"/>
                <a:gd name="connsiteX82" fmla="*/ 9967100 w 12187779"/>
                <a:gd name="connsiteY82" fmla="*/ 1449303 h 1971106"/>
                <a:gd name="connsiteX83" fmla="*/ 9918761 w 12187779"/>
                <a:gd name="connsiteY83" fmla="*/ 1473233 h 1971106"/>
                <a:gd name="connsiteX84" fmla="*/ 9869985 w 12187779"/>
                <a:gd name="connsiteY84" fmla="*/ 1497323 h 1971106"/>
                <a:gd name="connsiteX85" fmla="*/ 9820930 w 12187779"/>
                <a:gd name="connsiteY85" fmla="*/ 1525433 h 1971106"/>
                <a:gd name="connsiteX86" fmla="*/ 9771518 w 12187779"/>
                <a:gd name="connsiteY86" fmla="*/ 1556889 h 1971106"/>
                <a:gd name="connsiteX87" fmla="*/ 9721786 w 12187779"/>
                <a:gd name="connsiteY87" fmla="*/ 1591012 h 1971106"/>
                <a:gd name="connsiteX88" fmla="*/ 9671696 w 12187779"/>
                <a:gd name="connsiteY88" fmla="*/ 1627086 h 1971106"/>
                <a:gd name="connsiteX89" fmla="*/ 9621248 w 12187779"/>
                <a:gd name="connsiteY89" fmla="*/ 1664435 h 1971106"/>
                <a:gd name="connsiteX90" fmla="*/ 9570481 w 12187779"/>
                <a:gd name="connsiteY90" fmla="*/ 1702381 h 1971106"/>
                <a:gd name="connsiteX91" fmla="*/ 9519395 w 12187779"/>
                <a:gd name="connsiteY91" fmla="*/ 1740167 h 1971106"/>
                <a:gd name="connsiteX92" fmla="*/ 9467992 w 12187779"/>
                <a:gd name="connsiteY92" fmla="*/ 1777117 h 1971106"/>
                <a:gd name="connsiteX93" fmla="*/ 9416309 w 12187779"/>
                <a:gd name="connsiteY93" fmla="*/ 1812594 h 1971106"/>
                <a:gd name="connsiteX94" fmla="*/ 9364268 w 12187779"/>
                <a:gd name="connsiteY94" fmla="*/ 1845921 h 1971106"/>
                <a:gd name="connsiteX95" fmla="*/ 9311949 w 12187779"/>
                <a:gd name="connsiteY95" fmla="*/ 1876501 h 1971106"/>
                <a:gd name="connsiteX96" fmla="*/ 9259311 w 12187779"/>
                <a:gd name="connsiteY96" fmla="*/ 1903696 h 1971106"/>
                <a:gd name="connsiteX97" fmla="*/ 9206394 w 12187779"/>
                <a:gd name="connsiteY97" fmla="*/ 1926949 h 1971106"/>
                <a:gd name="connsiteX98" fmla="*/ 9153198 w 12187779"/>
                <a:gd name="connsiteY98" fmla="*/ 1945783 h 1971106"/>
                <a:gd name="connsiteX99" fmla="*/ 9099723 w 12187779"/>
                <a:gd name="connsiteY99" fmla="*/ 1959679 h 1971106"/>
                <a:gd name="connsiteX100" fmla="*/ 9045970 w 12187779"/>
                <a:gd name="connsiteY100" fmla="*/ 1968240 h 1971106"/>
                <a:gd name="connsiteX101" fmla="*/ 8991898 w 12187779"/>
                <a:gd name="connsiteY101" fmla="*/ 1971106 h 1971106"/>
                <a:gd name="connsiteX102" fmla="*/ 8937628 w 12187779"/>
                <a:gd name="connsiteY102" fmla="*/ 1968000 h 1971106"/>
                <a:gd name="connsiteX103" fmla="*/ 8883079 w 12187779"/>
                <a:gd name="connsiteY103" fmla="*/ 1958723 h 1971106"/>
                <a:gd name="connsiteX104" fmla="*/ 8828251 w 12187779"/>
                <a:gd name="connsiteY104" fmla="*/ 1943075 h 1971106"/>
                <a:gd name="connsiteX105" fmla="*/ 8773183 w 12187779"/>
                <a:gd name="connsiteY105" fmla="*/ 1921096 h 1971106"/>
                <a:gd name="connsiteX106" fmla="*/ 8717878 w 12187779"/>
                <a:gd name="connsiteY106" fmla="*/ 1892786 h 1971106"/>
                <a:gd name="connsiteX107" fmla="*/ 8662332 w 12187779"/>
                <a:gd name="connsiteY107" fmla="*/ 1858265 h 1971106"/>
                <a:gd name="connsiteX108" fmla="*/ 8606548 w 12187779"/>
                <a:gd name="connsiteY108" fmla="*/ 1817850 h 1971106"/>
                <a:gd name="connsiteX109" fmla="*/ 8550566 w 12187779"/>
                <a:gd name="connsiteY109" fmla="*/ 1771861 h 1971106"/>
                <a:gd name="connsiteX110" fmla="*/ 8494304 w 12187779"/>
                <a:gd name="connsiteY110" fmla="*/ 1720856 h 1971106"/>
                <a:gd name="connsiteX111" fmla="*/ 8437883 w 12187779"/>
                <a:gd name="connsiteY111" fmla="*/ 1665390 h 1971106"/>
                <a:gd name="connsiteX112" fmla="*/ 8381224 w 12187779"/>
                <a:gd name="connsiteY112" fmla="*/ 1606262 h 1971106"/>
                <a:gd name="connsiteX113" fmla="*/ 8324365 w 12187779"/>
                <a:gd name="connsiteY113" fmla="*/ 1544347 h 1971106"/>
                <a:gd name="connsiteX114" fmla="*/ 8267307 w 12187779"/>
                <a:gd name="connsiteY114" fmla="*/ 1480759 h 1971106"/>
                <a:gd name="connsiteX115" fmla="*/ 8210050 w 12187779"/>
                <a:gd name="connsiteY115" fmla="*/ 1416653 h 1971106"/>
                <a:gd name="connsiteX116" fmla="*/ 8152594 w 12187779"/>
                <a:gd name="connsiteY116" fmla="*/ 1353423 h 1971106"/>
                <a:gd name="connsiteX117" fmla="*/ 8094939 w 12187779"/>
                <a:gd name="connsiteY117" fmla="*/ 1292623 h 1971106"/>
                <a:gd name="connsiteX118" fmla="*/ 8037124 w 12187779"/>
                <a:gd name="connsiteY118" fmla="*/ 1235923 h 1971106"/>
                <a:gd name="connsiteX119" fmla="*/ 7979150 w 12187779"/>
                <a:gd name="connsiteY119" fmla="*/ 1181294 h 1971106"/>
                <a:gd name="connsiteX120" fmla="*/ 7920978 w 12187779"/>
                <a:gd name="connsiteY120" fmla="*/ 1117666 h 1971106"/>
                <a:gd name="connsiteX121" fmla="*/ 7862646 w 12187779"/>
                <a:gd name="connsiteY121" fmla="*/ 1045757 h 1971106"/>
                <a:gd name="connsiteX122" fmla="*/ 7804194 w 12187779"/>
                <a:gd name="connsiteY122" fmla="*/ 967397 h 1971106"/>
                <a:gd name="connsiteX123" fmla="*/ 7745544 w 12187779"/>
                <a:gd name="connsiteY123" fmla="*/ 884298 h 1971106"/>
                <a:gd name="connsiteX124" fmla="*/ 7686774 w 12187779"/>
                <a:gd name="connsiteY124" fmla="*/ 798134 h 1971106"/>
                <a:gd name="connsiteX125" fmla="*/ 7627844 w 12187779"/>
                <a:gd name="connsiteY125" fmla="*/ 710536 h 1971106"/>
                <a:gd name="connsiteX126" fmla="*/ 7568756 w 12187779"/>
                <a:gd name="connsiteY126" fmla="*/ 623018 h 1971106"/>
                <a:gd name="connsiteX127" fmla="*/ 7509587 w 12187779"/>
                <a:gd name="connsiteY127" fmla="*/ 537013 h 1971106"/>
                <a:gd name="connsiteX128" fmla="*/ 7450260 w 12187779"/>
                <a:gd name="connsiteY128" fmla="*/ 453915 h 1971106"/>
                <a:gd name="connsiteX129" fmla="*/ 7390813 w 12187779"/>
                <a:gd name="connsiteY129" fmla="*/ 374998 h 1971106"/>
                <a:gd name="connsiteX130" fmla="*/ 7331286 w 12187779"/>
                <a:gd name="connsiteY130" fmla="*/ 301376 h 1971106"/>
                <a:gd name="connsiteX131" fmla="*/ 7271601 w 12187779"/>
                <a:gd name="connsiteY131" fmla="*/ 234085 h 1971106"/>
                <a:gd name="connsiteX132" fmla="*/ 7211835 w 12187779"/>
                <a:gd name="connsiteY132" fmla="*/ 174080 h 1971106"/>
                <a:gd name="connsiteX133" fmla="*/ 7151990 w 12187779"/>
                <a:gd name="connsiteY133" fmla="*/ 122079 h 1971106"/>
                <a:gd name="connsiteX134" fmla="*/ 7092025 w 12187779"/>
                <a:gd name="connsiteY134" fmla="*/ 78798 h 1971106"/>
                <a:gd name="connsiteX135" fmla="*/ 7031981 w 12187779"/>
                <a:gd name="connsiteY135" fmla="*/ 44715 h 1971106"/>
                <a:gd name="connsiteX136" fmla="*/ 6971817 w 12187779"/>
                <a:gd name="connsiteY136" fmla="*/ 20108 h 1971106"/>
                <a:gd name="connsiteX137" fmla="*/ 6911614 w 12187779"/>
                <a:gd name="connsiteY137" fmla="*/ 5216 h 1971106"/>
                <a:gd name="connsiteX138" fmla="*/ 6851331 w 12187779"/>
                <a:gd name="connsiteY138" fmla="*/ 0 h 1971106"/>
                <a:gd name="connsiteX139" fmla="*/ 6791008 w 12187779"/>
                <a:gd name="connsiteY139" fmla="*/ 4340 h 1971106"/>
                <a:gd name="connsiteX140" fmla="*/ 6730566 w 12187779"/>
                <a:gd name="connsiteY140" fmla="*/ 17878 h 1971106"/>
                <a:gd name="connsiteX141" fmla="*/ 6670123 w 12187779"/>
                <a:gd name="connsiteY141" fmla="*/ 40056 h 1971106"/>
                <a:gd name="connsiteX142" fmla="*/ 6609601 w 12187779"/>
                <a:gd name="connsiteY142" fmla="*/ 70237 h 1971106"/>
                <a:gd name="connsiteX143" fmla="*/ 6549000 w 12187779"/>
                <a:gd name="connsiteY143" fmla="*/ 107466 h 1971106"/>
                <a:gd name="connsiteX144" fmla="*/ 6488398 w 12187779"/>
                <a:gd name="connsiteY144" fmla="*/ 150668 h 1971106"/>
                <a:gd name="connsiteX145" fmla="*/ 6427796 w 12187779"/>
                <a:gd name="connsiteY145" fmla="*/ 198568 h 1971106"/>
                <a:gd name="connsiteX146" fmla="*/ 6367115 w 12187779"/>
                <a:gd name="connsiteY146" fmla="*/ 249733 h 1971106"/>
                <a:gd name="connsiteX147" fmla="*/ 6306434 w 12187779"/>
                <a:gd name="connsiteY147" fmla="*/ 302451 h 1971106"/>
                <a:gd name="connsiteX148" fmla="*/ 6245713 w 12187779"/>
                <a:gd name="connsiteY148" fmla="*/ 354890 h 1971106"/>
                <a:gd name="connsiteX149" fmla="*/ 6184952 w 12187779"/>
                <a:gd name="connsiteY149" fmla="*/ 405099 h 1971106"/>
                <a:gd name="connsiteX150" fmla="*/ 6124230 w 12187779"/>
                <a:gd name="connsiteY150" fmla="*/ 450809 h 1971106"/>
                <a:gd name="connsiteX151" fmla="*/ 6063509 w 12187779"/>
                <a:gd name="connsiteY151" fmla="*/ 500382 h 1971106"/>
                <a:gd name="connsiteX152" fmla="*/ 6002748 w 12187779"/>
                <a:gd name="connsiteY152" fmla="*/ 563890 h 1971106"/>
                <a:gd name="connsiteX153" fmla="*/ 5942027 w 12187779"/>
                <a:gd name="connsiteY153" fmla="*/ 638826 h 1971106"/>
                <a:gd name="connsiteX154" fmla="*/ 5881346 w 12187779"/>
                <a:gd name="connsiteY154" fmla="*/ 722800 h 1971106"/>
                <a:gd name="connsiteX155" fmla="*/ 5820625 w 12187779"/>
                <a:gd name="connsiteY155" fmla="*/ 813543 h 1971106"/>
                <a:gd name="connsiteX156" fmla="*/ 5759984 w 12187779"/>
                <a:gd name="connsiteY156" fmla="*/ 908985 h 1971106"/>
                <a:gd name="connsiteX157" fmla="*/ 5699342 w 12187779"/>
                <a:gd name="connsiteY157" fmla="*/ 1007054 h 1971106"/>
                <a:gd name="connsiteX158" fmla="*/ 5638741 w 12187779"/>
                <a:gd name="connsiteY158" fmla="*/ 1105960 h 1971106"/>
                <a:gd name="connsiteX159" fmla="*/ 5578179 w 12187779"/>
                <a:gd name="connsiteY159" fmla="*/ 1204030 h 1971106"/>
                <a:gd name="connsiteX160" fmla="*/ 5517657 w 12187779"/>
                <a:gd name="connsiteY160" fmla="*/ 1299670 h 1971106"/>
                <a:gd name="connsiteX161" fmla="*/ 5457174 w 12187779"/>
                <a:gd name="connsiteY161" fmla="*/ 1391528 h 1971106"/>
                <a:gd name="connsiteX162" fmla="*/ 5396772 w 12187779"/>
                <a:gd name="connsiteY162" fmla="*/ 1478409 h 1971106"/>
                <a:gd name="connsiteX163" fmla="*/ 5336409 w 12187779"/>
                <a:gd name="connsiteY163" fmla="*/ 1559278 h 1971106"/>
                <a:gd name="connsiteX164" fmla="*/ 5276126 w 12187779"/>
                <a:gd name="connsiteY164" fmla="*/ 1633178 h 1971106"/>
                <a:gd name="connsiteX165" fmla="*/ 5215923 w 12187779"/>
                <a:gd name="connsiteY165" fmla="*/ 1699394 h 1971106"/>
                <a:gd name="connsiteX166" fmla="*/ 5155799 w 12187779"/>
                <a:gd name="connsiteY166" fmla="*/ 1757328 h 1971106"/>
                <a:gd name="connsiteX167" fmla="*/ 5095755 w 12187779"/>
                <a:gd name="connsiteY167" fmla="*/ 1806622 h 1971106"/>
                <a:gd name="connsiteX168" fmla="*/ 5035790 w 12187779"/>
                <a:gd name="connsiteY168" fmla="*/ 1846957 h 1971106"/>
                <a:gd name="connsiteX169" fmla="*/ 4975905 w 12187779"/>
                <a:gd name="connsiteY169" fmla="*/ 1878213 h 1971106"/>
                <a:gd name="connsiteX170" fmla="*/ 4916140 w 12187779"/>
                <a:gd name="connsiteY170" fmla="*/ 1900391 h 1971106"/>
                <a:gd name="connsiteX171" fmla="*/ 4856493 w 12187779"/>
                <a:gd name="connsiteY171" fmla="*/ 1913690 h 1971106"/>
                <a:gd name="connsiteX172" fmla="*/ 4796927 w 12187779"/>
                <a:gd name="connsiteY172" fmla="*/ 1918388 h 1971106"/>
                <a:gd name="connsiteX173" fmla="*/ 4737480 w 12187779"/>
                <a:gd name="connsiteY173" fmla="*/ 1914885 h 1971106"/>
                <a:gd name="connsiteX174" fmla="*/ 4678193 w 12187779"/>
                <a:gd name="connsiteY174" fmla="*/ 1903696 h 1971106"/>
                <a:gd name="connsiteX175" fmla="*/ 4618985 w 12187779"/>
                <a:gd name="connsiteY175" fmla="*/ 1885460 h 1971106"/>
                <a:gd name="connsiteX176" fmla="*/ 4559936 w 12187779"/>
                <a:gd name="connsiteY176" fmla="*/ 1860972 h 1971106"/>
                <a:gd name="connsiteX177" fmla="*/ 4501007 w 12187779"/>
                <a:gd name="connsiteY177" fmla="*/ 1831069 h 1971106"/>
                <a:gd name="connsiteX178" fmla="*/ 4442236 w 12187779"/>
                <a:gd name="connsiteY178" fmla="*/ 1796628 h 1971106"/>
                <a:gd name="connsiteX179" fmla="*/ 4383586 w 12187779"/>
                <a:gd name="connsiteY179" fmla="*/ 1758801 h 1971106"/>
                <a:gd name="connsiteX180" fmla="*/ 4325094 w 12187779"/>
                <a:gd name="connsiteY180" fmla="*/ 1718546 h 1971106"/>
                <a:gd name="connsiteX181" fmla="*/ 4266762 w 12187779"/>
                <a:gd name="connsiteY181" fmla="*/ 1677137 h 1971106"/>
                <a:gd name="connsiteX182" fmla="*/ 4208629 w 12187779"/>
                <a:gd name="connsiteY182" fmla="*/ 1636005 h 1971106"/>
                <a:gd name="connsiteX183" fmla="*/ 4150616 w 12187779"/>
                <a:gd name="connsiteY183" fmla="*/ 1600369 h 1971106"/>
                <a:gd name="connsiteX184" fmla="*/ 4092801 w 12187779"/>
                <a:gd name="connsiteY184" fmla="*/ 1571343 h 1971106"/>
                <a:gd name="connsiteX185" fmla="*/ 4035186 w 12187779"/>
                <a:gd name="connsiteY185" fmla="*/ 1548288 h 1971106"/>
                <a:gd name="connsiteX186" fmla="*/ 3977730 w 12187779"/>
                <a:gd name="connsiteY186" fmla="*/ 1530610 h 1971106"/>
                <a:gd name="connsiteX187" fmla="*/ 3920473 w 12187779"/>
                <a:gd name="connsiteY187" fmla="*/ 1517828 h 1971106"/>
                <a:gd name="connsiteX188" fmla="*/ 3863375 w 12187779"/>
                <a:gd name="connsiteY188" fmla="*/ 1509427 h 1971106"/>
                <a:gd name="connsiteX189" fmla="*/ 3806516 w 12187779"/>
                <a:gd name="connsiteY189" fmla="*/ 1504808 h 1971106"/>
                <a:gd name="connsiteX190" fmla="*/ 3749856 w 12187779"/>
                <a:gd name="connsiteY190" fmla="*/ 1503534 h 1971106"/>
                <a:gd name="connsiteX191" fmla="*/ 3693435 w 12187779"/>
                <a:gd name="connsiteY191" fmla="*/ 1505127 h 1971106"/>
                <a:gd name="connsiteX192" fmla="*/ 3637214 w 12187779"/>
                <a:gd name="connsiteY192" fmla="*/ 1509148 h 1971106"/>
                <a:gd name="connsiteX193" fmla="*/ 3581191 w 12187779"/>
                <a:gd name="connsiteY193" fmla="*/ 1515121 h 1971106"/>
                <a:gd name="connsiteX194" fmla="*/ 3525407 w 12187779"/>
                <a:gd name="connsiteY194" fmla="*/ 1522646 h 1971106"/>
                <a:gd name="connsiteX195" fmla="*/ 3469863 w 12187779"/>
                <a:gd name="connsiteY195" fmla="*/ 1531326 h 1971106"/>
                <a:gd name="connsiteX196" fmla="*/ 3414556 w 12187779"/>
                <a:gd name="connsiteY196" fmla="*/ 1540843 h 1971106"/>
                <a:gd name="connsiteX197" fmla="*/ 3359489 w 12187779"/>
                <a:gd name="connsiteY197" fmla="*/ 1550757 h 1971106"/>
                <a:gd name="connsiteX198" fmla="*/ 3304701 w 12187779"/>
                <a:gd name="connsiteY198" fmla="*/ 1560791 h 1971106"/>
                <a:gd name="connsiteX199" fmla="*/ 3250112 w 12187779"/>
                <a:gd name="connsiteY199" fmla="*/ 1570586 h 1971106"/>
                <a:gd name="connsiteX200" fmla="*/ 3195841 w 12187779"/>
                <a:gd name="connsiteY200" fmla="*/ 1579863 h 1971106"/>
                <a:gd name="connsiteX201" fmla="*/ 3141809 w 12187779"/>
                <a:gd name="connsiteY201" fmla="*/ 1588344 h 1971106"/>
                <a:gd name="connsiteX202" fmla="*/ 3088056 w 12187779"/>
                <a:gd name="connsiteY202" fmla="*/ 1595790 h 1971106"/>
                <a:gd name="connsiteX203" fmla="*/ 3034542 w 12187779"/>
                <a:gd name="connsiteY203" fmla="*/ 1601882 h 1971106"/>
                <a:gd name="connsiteX204" fmla="*/ 2981346 w 12187779"/>
                <a:gd name="connsiteY204" fmla="*/ 1606461 h 1971106"/>
                <a:gd name="connsiteX205" fmla="*/ 2928429 w 12187779"/>
                <a:gd name="connsiteY205" fmla="*/ 1609288 h 1971106"/>
                <a:gd name="connsiteX206" fmla="*/ 2875791 w 12187779"/>
                <a:gd name="connsiteY206" fmla="*/ 1610244 h 1971106"/>
                <a:gd name="connsiteX207" fmla="*/ 2823471 w 12187779"/>
                <a:gd name="connsiteY207" fmla="*/ 1609009 h 1971106"/>
                <a:gd name="connsiteX208" fmla="*/ 2771470 w 12187779"/>
                <a:gd name="connsiteY208" fmla="*/ 1605585 h 1971106"/>
                <a:gd name="connsiteX209" fmla="*/ 2719748 w 12187779"/>
                <a:gd name="connsiteY209" fmla="*/ 1599732 h 1971106"/>
                <a:gd name="connsiteX210" fmla="*/ 2668344 w 12187779"/>
                <a:gd name="connsiteY210" fmla="*/ 1591331 h 1971106"/>
                <a:gd name="connsiteX211" fmla="*/ 2617259 w 12187779"/>
                <a:gd name="connsiteY211" fmla="*/ 1580261 h 1971106"/>
                <a:gd name="connsiteX212" fmla="*/ 2566492 w 12187779"/>
                <a:gd name="connsiteY212" fmla="*/ 1566485 h 1971106"/>
                <a:gd name="connsiteX213" fmla="*/ 2516083 w 12187779"/>
                <a:gd name="connsiteY213" fmla="*/ 1549881 h 1971106"/>
                <a:gd name="connsiteX214" fmla="*/ 2465954 w 12187779"/>
                <a:gd name="connsiteY214" fmla="*/ 1530331 h 1971106"/>
                <a:gd name="connsiteX215" fmla="*/ 2416222 w 12187779"/>
                <a:gd name="connsiteY215" fmla="*/ 1507874 h 1971106"/>
                <a:gd name="connsiteX216" fmla="*/ 2366809 w 12187779"/>
                <a:gd name="connsiteY216" fmla="*/ 1482391 h 1971106"/>
                <a:gd name="connsiteX217" fmla="*/ 2317754 w 12187779"/>
                <a:gd name="connsiteY217" fmla="*/ 1453922 h 1971106"/>
                <a:gd name="connsiteX218" fmla="*/ 2269058 w 12187779"/>
                <a:gd name="connsiteY218" fmla="*/ 1423303 h 1971106"/>
                <a:gd name="connsiteX219" fmla="*/ 2220720 w 12187779"/>
                <a:gd name="connsiteY219" fmla="*/ 1391329 h 1971106"/>
                <a:gd name="connsiteX220" fmla="*/ 2172740 w 12187779"/>
                <a:gd name="connsiteY220" fmla="*/ 1358520 h 1971106"/>
                <a:gd name="connsiteX221" fmla="*/ 2125159 w 12187779"/>
                <a:gd name="connsiteY221" fmla="*/ 1325273 h 1971106"/>
                <a:gd name="connsiteX222" fmla="*/ 2077936 w 12187779"/>
                <a:gd name="connsiteY222" fmla="*/ 1291986 h 1971106"/>
                <a:gd name="connsiteX223" fmla="*/ 2031111 w 12187779"/>
                <a:gd name="connsiteY223" fmla="*/ 1258977 h 1971106"/>
                <a:gd name="connsiteX224" fmla="*/ 1984644 w 12187779"/>
                <a:gd name="connsiteY224" fmla="*/ 1226606 h 1971106"/>
                <a:gd name="connsiteX225" fmla="*/ 1938616 w 12187779"/>
                <a:gd name="connsiteY225" fmla="*/ 1195111 h 1971106"/>
                <a:gd name="connsiteX226" fmla="*/ 1892945 w 12187779"/>
                <a:gd name="connsiteY226" fmla="*/ 1164650 h 1971106"/>
                <a:gd name="connsiteX227" fmla="*/ 1847713 w 12187779"/>
                <a:gd name="connsiteY227" fmla="*/ 1135504 h 1971106"/>
                <a:gd name="connsiteX228" fmla="*/ 1802879 w 12187779"/>
                <a:gd name="connsiteY228" fmla="*/ 1107752 h 1971106"/>
                <a:gd name="connsiteX229" fmla="*/ 1758443 w 12187779"/>
                <a:gd name="connsiteY229" fmla="*/ 1081512 h 1971106"/>
                <a:gd name="connsiteX230" fmla="*/ 1714445 w 12187779"/>
                <a:gd name="connsiteY230" fmla="*/ 1056905 h 1971106"/>
                <a:gd name="connsiteX231" fmla="*/ 1670885 w 12187779"/>
                <a:gd name="connsiteY231" fmla="*/ 1034011 h 1971106"/>
                <a:gd name="connsiteX232" fmla="*/ 1627724 w 12187779"/>
                <a:gd name="connsiteY232" fmla="*/ 1012828 h 1971106"/>
                <a:gd name="connsiteX233" fmla="*/ 1585000 w 12187779"/>
                <a:gd name="connsiteY233" fmla="*/ 993397 h 1971106"/>
                <a:gd name="connsiteX234" fmla="*/ 1542754 w 12187779"/>
                <a:gd name="connsiteY234" fmla="*/ 975758 h 1971106"/>
                <a:gd name="connsiteX235" fmla="*/ 1500946 w 12187779"/>
                <a:gd name="connsiteY235" fmla="*/ 959871 h 1971106"/>
                <a:gd name="connsiteX236" fmla="*/ 1459576 w 12187779"/>
                <a:gd name="connsiteY236" fmla="*/ 945696 h 1971106"/>
                <a:gd name="connsiteX237" fmla="*/ 1418684 w 12187779"/>
                <a:gd name="connsiteY237" fmla="*/ 933194 h 1971106"/>
                <a:gd name="connsiteX238" fmla="*/ 1378230 w 12187779"/>
                <a:gd name="connsiteY238" fmla="*/ 922324 h 1971106"/>
                <a:gd name="connsiteX239" fmla="*/ 1338253 w 12187779"/>
                <a:gd name="connsiteY239" fmla="*/ 913006 h 1971106"/>
                <a:gd name="connsiteX240" fmla="*/ 1298755 w 12187779"/>
                <a:gd name="connsiteY240" fmla="*/ 905202 h 1971106"/>
                <a:gd name="connsiteX241" fmla="*/ 1259734 w 12187779"/>
                <a:gd name="connsiteY241" fmla="*/ 898792 h 1971106"/>
                <a:gd name="connsiteX242" fmla="*/ 1221231 w 12187779"/>
                <a:gd name="connsiteY242" fmla="*/ 893735 h 1971106"/>
                <a:gd name="connsiteX243" fmla="*/ 1183205 w 12187779"/>
                <a:gd name="connsiteY243" fmla="*/ 889873 h 1971106"/>
                <a:gd name="connsiteX244" fmla="*/ 1145618 w 12187779"/>
                <a:gd name="connsiteY244" fmla="*/ 887205 h 1971106"/>
                <a:gd name="connsiteX245" fmla="*/ 1108588 w 12187779"/>
                <a:gd name="connsiteY245" fmla="*/ 885612 h 1971106"/>
                <a:gd name="connsiteX246" fmla="*/ 1072076 w 12187779"/>
                <a:gd name="connsiteY246" fmla="*/ 884935 h 1971106"/>
                <a:gd name="connsiteX247" fmla="*/ 1036041 w 12187779"/>
                <a:gd name="connsiteY247" fmla="*/ 885134 h 1971106"/>
                <a:gd name="connsiteX248" fmla="*/ 1000524 w 12187779"/>
                <a:gd name="connsiteY248" fmla="*/ 886090 h 1971106"/>
                <a:gd name="connsiteX249" fmla="*/ 965525 w 12187779"/>
                <a:gd name="connsiteY249" fmla="*/ 887762 h 1971106"/>
                <a:gd name="connsiteX250" fmla="*/ 931083 w 12187779"/>
                <a:gd name="connsiteY250" fmla="*/ 889992 h 1971106"/>
                <a:gd name="connsiteX251" fmla="*/ 897159 w 12187779"/>
                <a:gd name="connsiteY251" fmla="*/ 892700 h 1971106"/>
                <a:gd name="connsiteX252" fmla="*/ 863793 w 12187779"/>
                <a:gd name="connsiteY252" fmla="*/ 895845 h 1971106"/>
                <a:gd name="connsiteX253" fmla="*/ 830943 w 12187779"/>
                <a:gd name="connsiteY253" fmla="*/ 899269 h 1971106"/>
                <a:gd name="connsiteX254" fmla="*/ 798652 w 12187779"/>
                <a:gd name="connsiteY254" fmla="*/ 902972 h 1971106"/>
                <a:gd name="connsiteX255" fmla="*/ 766917 w 12187779"/>
                <a:gd name="connsiteY255" fmla="*/ 906835 h 1971106"/>
                <a:gd name="connsiteX256" fmla="*/ 735741 w 12187779"/>
                <a:gd name="connsiteY256" fmla="*/ 910777 h 1971106"/>
                <a:gd name="connsiteX257" fmla="*/ 705121 w 12187779"/>
                <a:gd name="connsiteY257" fmla="*/ 914758 h 1971106"/>
                <a:gd name="connsiteX258" fmla="*/ 675099 w 12187779"/>
                <a:gd name="connsiteY258" fmla="*/ 918700 h 1971106"/>
                <a:gd name="connsiteX259" fmla="*/ 645635 w 12187779"/>
                <a:gd name="connsiteY259" fmla="*/ 922562 h 1971106"/>
                <a:gd name="connsiteX260" fmla="*/ 616767 w 12187779"/>
                <a:gd name="connsiteY260" fmla="*/ 926265 h 1971106"/>
                <a:gd name="connsiteX261" fmla="*/ 588497 w 12187779"/>
                <a:gd name="connsiteY261" fmla="*/ 929809 h 1971106"/>
                <a:gd name="connsiteX262" fmla="*/ 560784 w 12187779"/>
                <a:gd name="connsiteY262" fmla="*/ 933074 h 1971106"/>
                <a:gd name="connsiteX263" fmla="*/ 533669 w 12187779"/>
                <a:gd name="connsiteY263" fmla="*/ 936140 h 1971106"/>
                <a:gd name="connsiteX264" fmla="*/ 507190 w 12187779"/>
                <a:gd name="connsiteY264" fmla="*/ 938888 h 1971106"/>
                <a:gd name="connsiteX265" fmla="*/ 481309 w 12187779"/>
                <a:gd name="connsiteY265" fmla="*/ 941316 h 1971106"/>
                <a:gd name="connsiteX266" fmla="*/ 456025 w 12187779"/>
                <a:gd name="connsiteY266" fmla="*/ 943387 h 1971106"/>
                <a:gd name="connsiteX267" fmla="*/ 431379 w 12187779"/>
                <a:gd name="connsiteY267" fmla="*/ 945099 h 1971106"/>
                <a:gd name="connsiteX268" fmla="*/ 407329 w 12187779"/>
                <a:gd name="connsiteY268" fmla="*/ 946373 h 1971106"/>
                <a:gd name="connsiteX269" fmla="*/ 383956 w 12187779"/>
                <a:gd name="connsiteY269" fmla="*/ 947169 h 1971106"/>
                <a:gd name="connsiteX270" fmla="*/ 361181 w 12187779"/>
                <a:gd name="connsiteY270" fmla="*/ 947528 h 1971106"/>
                <a:gd name="connsiteX271" fmla="*/ 339043 w 12187779"/>
                <a:gd name="connsiteY271" fmla="*/ 947528 h 1971106"/>
                <a:gd name="connsiteX272" fmla="*/ 317581 w 12187779"/>
                <a:gd name="connsiteY272" fmla="*/ 947209 h 1971106"/>
                <a:gd name="connsiteX273" fmla="*/ 296757 w 12187779"/>
                <a:gd name="connsiteY273" fmla="*/ 946652 h 1971106"/>
                <a:gd name="connsiteX274" fmla="*/ 276570 w 12187779"/>
                <a:gd name="connsiteY274" fmla="*/ 945816 h 1971106"/>
                <a:gd name="connsiteX275" fmla="*/ 257099 w 12187779"/>
                <a:gd name="connsiteY275" fmla="*/ 944860 h 1971106"/>
                <a:gd name="connsiteX276" fmla="*/ 238226 w 12187779"/>
                <a:gd name="connsiteY276" fmla="*/ 943745 h 1971106"/>
                <a:gd name="connsiteX277" fmla="*/ 220069 w 12187779"/>
                <a:gd name="connsiteY277" fmla="*/ 942471 h 1971106"/>
                <a:gd name="connsiteX278" fmla="*/ 202589 w 12187779"/>
                <a:gd name="connsiteY278" fmla="*/ 941157 h 1971106"/>
                <a:gd name="connsiteX279" fmla="*/ 185787 w 12187779"/>
                <a:gd name="connsiteY279" fmla="*/ 939763 h 1971106"/>
                <a:gd name="connsiteX280" fmla="*/ 169701 w 12187779"/>
                <a:gd name="connsiteY280" fmla="*/ 938290 h 1971106"/>
                <a:gd name="connsiteX281" fmla="*/ 154251 w 12187779"/>
                <a:gd name="connsiteY281" fmla="*/ 936857 h 1971106"/>
                <a:gd name="connsiteX282" fmla="*/ 139519 w 12187779"/>
                <a:gd name="connsiteY282" fmla="*/ 935344 h 1971106"/>
                <a:gd name="connsiteX283" fmla="*/ 125543 w 12187779"/>
                <a:gd name="connsiteY283" fmla="*/ 933910 h 1971106"/>
                <a:gd name="connsiteX284" fmla="*/ 112205 w 12187779"/>
                <a:gd name="connsiteY284" fmla="*/ 932477 h 1971106"/>
                <a:gd name="connsiteX285" fmla="*/ 99622 w 12187779"/>
                <a:gd name="connsiteY285" fmla="*/ 931044 h 1971106"/>
                <a:gd name="connsiteX286" fmla="*/ 87757 w 12187779"/>
                <a:gd name="connsiteY286" fmla="*/ 929690 h 1971106"/>
                <a:gd name="connsiteX287" fmla="*/ 76608 w 12187779"/>
                <a:gd name="connsiteY287" fmla="*/ 928416 h 1971106"/>
                <a:gd name="connsiteX288" fmla="*/ 66216 w 12187779"/>
                <a:gd name="connsiteY288" fmla="*/ 927141 h 1971106"/>
                <a:gd name="connsiteX289" fmla="*/ 56540 w 12187779"/>
                <a:gd name="connsiteY289" fmla="*/ 925987 h 1971106"/>
                <a:gd name="connsiteX290" fmla="*/ 47621 w 12187779"/>
                <a:gd name="connsiteY290" fmla="*/ 924872 h 1971106"/>
                <a:gd name="connsiteX291" fmla="*/ 39459 w 12187779"/>
                <a:gd name="connsiteY291" fmla="*/ 923876 h 1971106"/>
                <a:gd name="connsiteX292" fmla="*/ 32013 w 12187779"/>
                <a:gd name="connsiteY292" fmla="*/ 922921 h 1971106"/>
                <a:gd name="connsiteX293" fmla="*/ 25364 w 12187779"/>
                <a:gd name="connsiteY293" fmla="*/ 922085 h 1971106"/>
                <a:gd name="connsiteX294" fmla="*/ 19431 w 12187779"/>
                <a:gd name="connsiteY294" fmla="*/ 921328 h 1971106"/>
                <a:gd name="connsiteX295" fmla="*/ 14334 w 12187779"/>
                <a:gd name="connsiteY295" fmla="*/ 920691 h 1971106"/>
                <a:gd name="connsiteX296" fmla="*/ 9954 w 12187779"/>
                <a:gd name="connsiteY296" fmla="*/ 920134 h 1971106"/>
                <a:gd name="connsiteX297" fmla="*/ 6371 w 12187779"/>
                <a:gd name="connsiteY297" fmla="*/ 919656 h 1971106"/>
                <a:gd name="connsiteX298" fmla="*/ 3584 w 12187779"/>
                <a:gd name="connsiteY298" fmla="*/ 919297 h 1971106"/>
                <a:gd name="connsiteX299" fmla="*/ 1593 w 12187779"/>
                <a:gd name="connsiteY299" fmla="*/ 919059 h 1971106"/>
                <a:gd name="connsiteX300" fmla="*/ 398 w 12187779"/>
                <a:gd name="connsiteY300" fmla="*/ 918899 h 1971106"/>
                <a:gd name="connsiteX301" fmla="*/ 0 w 12187779"/>
                <a:gd name="connsiteY301" fmla="*/ 918820 h 197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971106">
                  <a:moveTo>
                    <a:pt x="12187780" y="1300347"/>
                  </a:moveTo>
                  <a:lnTo>
                    <a:pt x="12187381" y="1300307"/>
                  </a:lnTo>
                  <a:lnTo>
                    <a:pt x="12186226" y="1300268"/>
                  </a:lnTo>
                  <a:lnTo>
                    <a:pt x="12184116" y="1300188"/>
                  </a:lnTo>
                  <a:lnTo>
                    <a:pt x="12181369" y="1300069"/>
                  </a:lnTo>
                  <a:lnTo>
                    <a:pt x="12177825" y="1299949"/>
                  </a:lnTo>
                  <a:lnTo>
                    <a:pt x="12173365" y="1299750"/>
                  </a:lnTo>
                  <a:lnTo>
                    <a:pt x="12168269" y="1299511"/>
                  </a:lnTo>
                  <a:lnTo>
                    <a:pt x="12162376" y="1299193"/>
                  </a:lnTo>
                  <a:lnTo>
                    <a:pt x="12155687" y="1298834"/>
                  </a:lnTo>
                  <a:lnTo>
                    <a:pt x="12148360" y="1298436"/>
                  </a:lnTo>
                  <a:lnTo>
                    <a:pt x="12140079" y="1297918"/>
                  </a:lnTo>
                  <a:lnTo>
                    <a:pt x="12131200" y="1297361"/>
                  </a:lnTo>
                  <a:lnTo>
                    <a:pt x="12121484" y="1296684"/>
                  </a:lnTo>
                  <a:lnTo>
                    <a:pt x="12111132" y="1295928"/>
                  </a:lnTo>
                  <a:lnTo>
                    <a:pt x="12100023" y="1295012"/>
                  </a:lnTo>
                  <a:lnTo>
                    <a:pt x="12088077" y="1294016"/>
                  </a:lnTo>
                  <a:lnTo>
                    <a:pt x="12075496" y="1292862"/>
                  </a:lnTo>
                  <a:lnTo>
                    <a:pt x="12062276" y="1291548"/>
                  </a:lnTo>
                  <a:lnTo>
                    <a:pt x="12048260" y="1290074"/>
                  </a:lnTo>
                  <a:lnTo>
                    <a:pt x="12033448" y="1288402"/>
                  </a:lnTo>
                  <a:lnTo>
                    <a:pt x="12018119" y="1286570"/>
                  </a:lnTo>
                  <a:lnTo>
                    <a:pt x="12001992" y="1284500"/>
                  </a:lnTo>
                  <a:lnTo>
                    <a:pt x="11985110" y="1282230"/>
                  </a:lnTo>
                  <a:lnTo>
                    <a:pt x="11967671" y="1279722"/>
                  </a:lnTo>
                  <a:lnTo>
                    <a:pt x="11949474" y="1276935"/>
                  </a:lnTo>
                  <a:lnTo>
                    <a:pt x="11930601" y="1273869"/>
                  </a:lnTo>
                  <a:lnTo>
                    <a:pt x="11911210" y="1270564"/>
                  </a:lnTo>
                  <a:lnTo>
                    <a:pt x="11891023" y="1266901"/>
                  </a:lnTo>
                  <a:lnTo>
                    <a:pt x="11870198" y="1262959"/>
                  </a:lnTo>
                  <a:lnTo>
                    <a:pt x="11848736" y="1258698"/>
                  </a:lnTo>
                  <a:lnTo>
                    <a:pt x="11826599" y="1254080"/>
                  </a:lnTo>
                  <a:lnTo>
                    <a:pt x="11803783" y="1249063"/>
                  </a:lnTo>
                  <a:lnTo>
                    <a:pt x="11780450" y="1243568"/>
                  </a:lnTo>
                  <a:lnTo>
                    <a:pt x="11756361" y="1237516"/>
                  </a:lnTo>
                  <a:lnTo>
                    <a:pt x="11731714" y="1230906"/>
                  </a:lnTo>
                  <a:lnTo>
                    <a:pt x="11706430" y="1223779"/>
                  </a:lnTo>
                  <a:lnTo>
                    <a:pt x="11680509" y="1216094"/>
                  </a:lnTo>
                  <a:lnTo>
                    <a:pt x="11654031" y="1207972"/>
                  </a:lnTo>
                  <a:lnTo>
                    <a:pt x="11626915" y="1199371"/>
                  </a:lnTo>
                  <a:lnTo>
                    <a:pt x="11599283" y="1190333"/>
                  </a:lnTo>
                  <a:lnTo>
                    <a:pt x="11570972" y="1180976"/>
                  </a:lnTo>
                  <a:lnTo>
                    <a:pt x="11542145" y="1171260"/>
                  </a:lnTo>
                  <a:lnTo>
                    <a:pt x="11512680" y="1161346"/>
                  </a:lnTo>
                  <a:lnTo>
                    <a:pt x="11482658" y="1151192"/>
                  </a:lnTo>
                  <a:lnTo>
                    <a:pt x="11451999" y="1140959"/>
                  </a:lnTo>
                  <a:lnTo>
                    <a:pt x="11420822" y="1130686"/>
                  </a:lnTo>
                  <a:lnTo>
                    <a:pt x="11389128" y="1120453"/>
                  </a:lnTo>
                  <a:lnTo>
                    <a:pt x="11356757" y="1110380"/>
                  </a:lnTo>
                  <a:lnTo>
                    <a:pt x="11324026" y="1100545"/>
                  </a:lnTo>
                  <a:lnTo>
                    <a:pt x="11290580" y="1090989"/>
                  </a:lnTo>
                  <a:lnTo>
                    <a:pt x="11256656" y="1081950"/>
                  </a:lnTo>
                  <a:lnTo>
                    <a:pt x="11222215" y="1073429"/>
                  </a:lnTo>
                  <a:lnTo>
                    <a:pt x="11187215" y="1065546"/>
                  </a:lnTo>
                  <a:lnTo>
                    <a:pt x="11151739" y="1058458"/>
                  </a:lnTo>
                  <a:lnTo>
                    <a:pt x="11115704" y="1052287"/>
                  </a:lnTo>
                  <a:lnTo>
                    <a:pt x="11079151" y="1047110"/>
                  </a:lnTo>
                  <a:lnTo>
                    <a:pt x="11042082" y="1043049"/>
                  </a:lnTo>
                  <a:lnTo>
                    <a:pt x="11004574" y="1040262"/>
                  </a:lnTo>
                  <a:lnTo>
                    <a:pt x="10966469" y="1038789"/>
                  </a:lnTo>
                  <a:lnTo>
                    <a:pt x="10927966" y="1038789"/>
                  </a:lnTo>
                  <a:lnTo>
                    <a:pt x="10889024" y="1040341"/>
                  </a:lnTo>
                  <a:lnTo>
                    <a:pt x="10849486" y="1043567"/>
                  </a:lnTo>
                  <a:lnTo>
                    <a:pt x="10809510" y="1048504"/>
                  </a:lnTo>
                  <a:lnTo>
                    <a:pt x="10769016" y="1055273"/>
                  </a:lnTo>
                  <a:lnTo>
                    <a:pt x="10728164" y="1063913"/>
                  </a:lnTo>
                  <a:lnTo>
                    <a:pt x="10686754" y="1074505"/>
                  </a:lnTo>
                  <a:lnTo>
                    <a:pt x="10644946" y="1087047"/>
                  </a:lnTo>
                  <a:lnTo>
                    <a:pt x="10602780" y="1101540"/>
                  </a:lnTo>
                  <a:lnTo>
                    <a:pt x="10560056" y="1118025"/>
                  </a:lnTo>
                  <a:lnTo>
                    <a:pt x="10516814" y="1136420"/>
                  </a:lnTo>
                  <a:lnTo>
                    <a:pt x="10473334" y="1156647"/>
                  </a:lnTo>
                  <a:lnTo>
                    <a:pt x="10429296" y="1178706"/>
                  </a:lnTo>
                  <a:lnTo>
                    <a:pt x="10384900" y="1202397"/>
                  </a:lnTo>
                  <a:lnTo>
                    <a:pt x="10340106" y="1227562"/>
                  </a:lnTo>
                  <a:lnTo>
                    <a:pt x="10294754" y="1254040"/>
                  </a:lnTo>
                  <a:lnTo>
                    <a:pt x="10249164" y="1281593"/>
                  </a:lnTo>
                  <a:lnTo>
                    <a:pt x="10203056" y="1309903"/>
                  </a:lnTo>
                  <a:lnTo>
                    <a:pt x="10156668" y="1338611"/>
                  </a:lnTo>
                  <a:lnTo>
                    <a:pt x="10109764" y="1367399"/>
                  </a:lnTo>
                  <a:lnTo>
                    <a:pt x="10062621" y="1395829"/>
                  </a:lnTo>
                  <a:lnTo>
                    <a:pt x="10015039" y="1423303"/>
                  </a:lnTo>
                  <a:lnTo>
                    <a:pt x="9967100" y="1449303"/>
                  </a:lnTo>
                  <a:lnTo>
                    <a:pt x="9918761" y="1473233"/>
                  </a:lnTo>
                  <a:lnTo>
                    <a:pt x="9869985" y="1497323"/>
                  </a:lnTo>
                  <a:lnTo>
                    <a:pt x="9820930" y="1525433"/>
                  </a:lnTo>
                  <a:lnTo>
                    <a:pt x="9771518" y="1556889"/>
                  </a:lnTo>
                  <a:lnTo>
                    <a:pt x="9721786" y="1591012"/>
                  </a:lnTo>
                  <a:lnTo>
                    <a:pt x="9671696" y="1627086"/>
                  </a:lnTo>
                  <a:lnTo>
                    <a:pt x="9621248" y="1664435"/>
                  </a:lnTo>
                  <a:lnTo>
                    <a:pt x="9570481" y="1702381"/>
                  </a:lnTo>
                  <a:lnTo>
                    <a:pt x="9519395" y="1740167"/>
                  </a:lnTo>
                  <a:lnTo>
                    <a:pt x="9467992" y="1777117"/>
                  </a:lnTo>
                  <a:lnTo>
                    <a:pt x="9416309" y="1812594"/>
                  </a:lnTo>
                  <a:lnTo>
                    <a:pt x="9364268" y="1845921"/>
                  </a:lnTo>
                  <a:lnTo>
                    <a:pt x="9311949" y="1876501"/>
                  </a:lnTo>
                  <a:lnTo>
                    <a:pt x="9259311" y="1903696"/>
                  </a:lnTo>
                  <a:lnTo>
                    <a:pt x="9206394" y="1926949"/>
                  </a:lnTo>
                  <a:lnTo>
                    <a:pt x="9153198" y="1945783"/>
                  </a:lnTo>
                  <a:lnTo>
                    <a:pt x="9099723" y="1959679"/>
                  </a:lnTo>
                  <a:lnTo>
                    <a:pt x="9045970" y="1968240"/>
                  </a:lnTo>
                  <a:lnTo>
                    <a:pt x="8991898" y="1971106"/>
                  </a:lnTo>
                  <a:lnTo>
                    <a:pt x="8937628" y="1968000"/>
                  </a:lnTo>
                  <a:lnTo>
                    <a:pt x="8883079" y="1958723"/>
                  </a:lnTo>
                  <a:lnTo>
                    <a:pt x="8828251" y="1943075"/>
                  </a:lnTo>
                  <a:lnTo>
                    <a:pt x="8773183" y="1921096"/>
                  </a:lnTo>
                  <a:lnTo>
                    <a:pt x="8717878" y="1892786"/>
                  </a:lnTo>
                  <a:lnTo>
                    <a:pt x="8662332" y="1858265"/>
                  </a:lnTo>
                  <a:lnTo>
                    <a:pt x="8606548" y="1817850"/>
                  </a:lnTo>
                  <a:lnTo>
                    <a:pt x="8550566" y="1771861"/>
                  </a:lnTo>
                  <a:lnTo>
                    <a:pt x="8494304" y="1720856"/>
                  </a:lnTo>
                  <a:lnTo>
                    <a:pt x="8437883" y="1665390"/>
                  </a:lnTo>
                  <a:lnTo>
                    <a:pt x="8381224" y="1606262"/>
                  </a:lnTo>
                  <a:lnTo>
                    <a:pt x="8324365" y="1544347"/>
                  </a:lnTo>
                  <a:lnTo>
                    <a:pt x="8267307" y="1480759"/>
                  </a:lnTo>
                  <a:lnTo>
                    <a:pt x="8210050" y="1416653"/>
                  </a:lnTo>
                  <a:lnTo>
                    <a:pt x="8152594" y="1353423"/>
                  </a:lnTo>
                  <a:lnTo>
                    <a:pt x="8094939" y="1292623"/>
                  </a:lnTo>
                  <a:lnTo>
                    <a:pt x="8037124" y="1235923"/>
                  </a:lnTo>
                  <a:lnTo>
                    <a:pt x="7979150" y="1181294"/>
                  </a:lnTo>
                  <a:lnTo>
                    <a:pt x="7920978" y="1117666"/>
                  </a:lnTo>
                  <a:lnTo>
                    <a:pt x="7862646" y="1045757"/>
                  </a:lnTo>
                  <a:lnTo>
                    <a:pt x="7804194" y="967397"/>
                  </a:lnTo>
                  <a:lnTo>
                    <a:pt x="7745544" y="884298"/>
                  </a:lnTo>
                  <a:lnTo>
                    <a:pt x="7686774" y="798134"/>
                  </a:lnTo>
                  <a:lnTo>
                    <a:pt x="7627844" y="710536"/>
                  </a:lnTo>
                  <a:lnTo>
                    <a:pt x="7568756" y="623018"/>
                  </a:lnTo>
                  <a:lnTo>
                    <a:pt x="7509587" y="537013"/>
                  </a:lnTo>
                  <a:lnTo>
                    <a:pt x="7450260" y="453915"/>
                  </a:lnTo>
                  <a:lnTo>
                    <a:pt x="7390813" y="374998"/>
                  </a:lnTo>
                  <a:lnTo>
                    <a:pt x="7331286" y="301376"/>
                  </a:lnTo>
                  <a:lnTo>
                    <a:pt x="7271601" y="234085"/>
                  </a:lnTo>
                  <a:lnTo>
                    <a:pt x="7211835" y="174080"/>
                  </a:lnTo>
                  <a:lnTo>
                    <a:pt x="7151990" y="122079"/>
                  </a:lnTo>
                  <a:lnTo>
                    <a:pt x="7092025" y="78798"/>
                  </a:lnTo>
                  <a:lnTo>
                    <a:pt x="7031981" y="44715"/>
                  </a:lnTo>
                  <a:lnTo>
                    <a:pt x="6971817" y="20108"/>
                  </a:lnTo>
                  <a:lnTo>
                    <a:pt x="6911614" y="5216"/>
                  </a:lnTo>
                  <a:lnTo>
                    <a:pt x="6851331" y="0"/>
                  </a:lnTo>
                  <a:lnTo>
                    <a:pt x="6791008" y="4340"/>
                  </a:lnTo>
                  <a:lnTo>
                    <a:pt x="6730566" y="17878"/>
                  </a:lnTo>
                  <a:lnTo>
                    <a:pt x="6670123" y="40056"/>
                  </a:lnTo>
                  <a:lnTo>
                    <a:pt x="6609601" y="70237"/>
                  </a:lnTo>
                  <a:lnTo>
                    <a:pt x="6549000" y="107466"/>
                  </a:lnTo>
                  <a:lnTo>
                    <a:pt x="6488398" y="150668"/>
                  </a:lnTo>
                  <a:lnTo>
                    <a:pt x="6427796" y="198568"/>
                  </a:lnTo>
                  <a:lnTo>
                    <a:pt x="6367115" y="249733"/>
                  </a:lnTo>
                  <a:lnTo>
                    <a:pt x="6306434" y="302451"/>
                  </a:lnTo>
                  <a:lnTo>
                    <a:pt x="6245713" y="354890"/>
                  </a:lnTo>
                  <a:lnTo>
                    <a:pt x="6184952" y="405099"/>
                  </a:lnTo>
                  <a:lnTo>
                    <a:pt x="6124230" y="450809"/>
                  </a:lnTo>
                  <a:lnTo>
                    <a:pt x="6063509" y="500382"/>
                  </a:lnTo>
                  <a:lnTo>
                    <a:pt x="6002748" y="563890"/>
                  </a:lnTo>
                  <a:lnTo>
                    <a:pt x="5942027" y="638826"/>
                  </a:lnTo>
                  <a:lnTo>
                    <a:pt x="5881346" y="722800"/>
                  </a:lnTo>
                  <a:lnTo>
                    <a:pt x="5820625" y="813543"/>
                  </a:lnTo>
                  <a:lnTo>
                    <a:pt x="5759984" y="908985"/>
                  </a:lnTo>
                  <a:lnTo>
                    <a:pt x="5699342" y="1007054"/>
                  </a:lnTo>
                  <a:lnTo>
                    <a:pt x="5638741" y="1105960"/>
                  </a:lnTo>
                  <a:lnTo>
                    <a:pt x="5578179" y="1204030"/>
                  </a:lnTo>
                  <a:lnTo>
                    <a:pt x="5517657" y="1299670"/>
                  </a:lnTo>
                  <a:lnTo>
                    <a:pt x="5457174" y="1391528"/>
                  </a:lnTo>
                  <a:lnTo>
                    <a:pt x="5396772" y="1478409"/>
                  </a:lnTo>
                  <a:lnTo>
                    <a:pt x="5336409" y="1559278"/>
                  </a:lnTo>
                  <a:lnTo>
                    <a:pt x="5276126" y="1633178"/>
                  </a:lnTo>
                  <a:lnTo>
                    <a:pt x="5215923" y="1699394"/>
                  </a:lnTo>
                  <a:lnTo>
                    <a:pt x="5155799" y="1757328"/>
                  </a:lnTo>
                  <a:lnTo>
                    <a:pt x="5095755" y="1806622"/>
                  </a:lnTo>
                  <a:lnTo>
                    <a:pt x="5035790" y="1846957"/>
                  </a:lnTo>
                  <a:lnTo>
                    <a:pt x="4975905" y="1878213"/>
                  </a:lnTo>
                  <a:lnTo>
                    <a:pt x="4916140" y="1900391"/>
                  </a:lnTo>
                  <a:lnTo>
                    <a:pt x="4856493" y="1913690"/>
                  </a:lnTo>
                  <a:lnTo>
                    <a:pt x="4796927" y="1918388"/>
                  </a:lnTo>
                  <a:lnTo>
                    <a:pt x="4737480" y="1914885"/>
                  </a:lnTo>
                  <a:lnTo>
                    <a:pt x="4678193" y="1903696"/>
                  </a:lnTo>
                  <a:lnTo>
                    <a:pt x="4618985" y="1885460"/>
                  </a:lnTo>
                  <a:lnTo>
                    <a:pt x="4559936" y="1860972"/>
                  </a:lnTo>
                  <a:lnTo>
                    <a:pt x="4501007" y="1831069"/>
                  </a:lnTo>
                  <a:lnTo>
                    <a:pt x="4442236" y="1796628"/>
                  </a:lnTo>
                  <a:lnTo>
                    <a:pt x="4383586" y="1758801"/>
                  </a:lnTo>
                  <a:lnTo>
                    <a:pt x="4325094" y="1718546"/>
                  </a:lnTo>
                  <a:lnTo>
                    <a:pt x="4266762" y="1677137"/>
                  </a:lnTo>
                  <a:lnTo>
                    <a:pt x="4208629" y="1636005"/>
                  </a:lnTo>
                  <a:lnTo>
                    <a:pt x="4150616" y="1600369"/>
                  </a:lnTo>
                  <a:lnTo>
                    <a:pt x="4092801" y="1571343"/>
                  </a:lnTo>
                  <a:lnTo>
                    <a:pt x="4035186" y="1548288"/>
                  </a:lnTo>
                  <a:lnTo>
                    <a:pt x="3977730" y="1530610"/>
                  </a:lnTo>
                  <a:lnTo>
                    <a:pt x="3920473" y="1517828"/>
                  </a:lnTo>
                  <a:lnTo>
                    <a:pt x="3863375" y="1509427"/>
                  </a:lnTo>
                  <a:lnTo>
                    <a:pt x="3806516" y="1504808"/>
                  </a:lnTo>
                  <a:lnTo>
                    <a:pt x="3749856" y="1503534"/>
                  </a:lnTo>
                  <a:lnTo>
                    <a:pt x="3693435" y="1505127"/>
                  </a:lnTo>
                  <a:lnTo>
                    <a:pt x="3637214" y="1509148"/>
                  </a:lnTo>
                  <a:lnTo>
                    <a:pt x="3581191" y="1515121"/>
                  </a:lnTo>
                  <a:lnTo>
                    <a:pt x="3525407" y="1522646"/>
                  </a:lnTo>
                  <a:lnTo>
                    <a:pt x="3469863" y="1531326"/>
                  </a:lnTo>
                  <a:lnTo>
                    <a:pt x="3414556" y="1540843"/>
                  </a:lnTo>
                  <a:lnTo>
                    <a:pt x="3359489" y="1550757"/>
                  </a:lnTo>
                  <a:lnTo>
                    <a:pt x="3304701" y="1560791"/>
                  </a:lnTo>
                  <a:lnTo>
                    <a:pt x="3250112" y="1570586"/>
                  </a:lnTo>
                  <a:lnTo>
                    <a:pt x="3195841" y="1579863"/>
                  </a:lnTo>
                  <a:lnTo>
                    <a:pt x="3141809" y="1588344"/>
                  </a:lnTo>
                  <a:lnTo>
                    <a:pt x="3088056" y="1595790"/>
                  </a:lnTo>
                  <a:lnTo>
                    <a:pt x="3034542" y="1601882"/>
                  </a:lnTo>
                  <a:lnTo>
                    <a:pt x="2981346" y="1606461"/>
                  </a:lnTo>
                  <a:lnTo>
                    <a:pt x="2928429" y="1609288"/>
                  </a:lnTo>
                  <a:lnTo>
                    <a:pt x="2875791" y="1610244"/>
                  </a:lnTo>
                  <a:lnTo>
                    <a:pt x="2823471" y="1609009"/>
                  </a:lnTo>
                  <a:lnTo>
                    <a:pt x="2771470" y="1605585"/>
                  </a:lnTo>
                  <a:lnTo>
                    <a:pt x="2719748" y="1599732"/>
                  </a:lnTo>
                  <a:lnTo>
                    <a:pt x="2668344" y="1591331"/>
                  </a:lnTo>
                  <a:lnTo>
                    <a:pt x="2617259" y="1580261"/>
                  </a:lnTo>
                  <a:lnTo>
                    <a:pt x="2566492" y="1566485"/>
                  </a:lnTo>
                  <a:lnTo>
                    <a:pt x="2516083" y="1549881"/>
                  </a:lnTo>
                  <a:lnTo>
                    <a:pt x="2465954" y="1530331"/>
                  </a:lnTo>
                  <a:lnTo>
                    <a:pt x="2416222" y="1507874"/>
                  </a:lnTo>
                  <a:lnTo>
                    <a:pt x="2366809" y="1482391"/>
                  </a:lnTo>
                  <a:lnTo>
                    <a:pt x="2317754" y="1453922"/>
                  </a:lnTo>
                  <a:lnTo>
                    <a:pt x="2269058" y="1423303"/>
                  </a:lnTo>
                  <a:lnTo>
                    <a:pt x="2220720" y="1391329"/>
                  </a:lnTo>
                  <a:lnTo>
                    <a:pt x="2172740" y="1358520"/>
                  </a:lnTo>
                  <a:lnTo>
                    <a:pt x="2125159" y="1325273"/>
                  </a:lnTo>
                  <a:lnTo>
                    <a:pt x="2077936" y="1291986"/>
                  </a:lnTo>
                  <a:lnTo>
                    <a:pt x="2031111" y="1258977"/>
                  </a:lnTo>
                  <a:lnTo>
                    <a:pt x="1984644" y="1226606"/>
                  </a:lnTo>
                  <a:lnTo>
                    <a:pt x="1938616" y="1195111"/>
                  </a:lnTo>
                  <a:lnTo>
                    <a:pt x="1892945" y="1164650"/>
                  </a:lnTo>
                  <a:lnTo>
                    <a:pt x="1847713" y="1135504"/>
                  </a:lnTo>
                  <a:lnTo>
                    <a:pt x="1802879" y="1107752"/>
                  </a:lnTo>
                  <a:lnTo>
                    <a:pt x="1758443" y="1081512"/>
                  </a:lnTo>
                  <a:lnTo>
                    <a:pt x="1714445" y="1056905"/>
                  </a:lnTo>
                  <a:lnTo>
                    <a:pt x="1670885" y="1034011"/>
                  </a:lnTo>
                  <a:lnTo>
                    <a:pt x="1627724" y="1012828"/>
                  </a:lnTo>
                  <a:lnTo>
                    <a:pt x="1585000" y="993397"/>
                  </a:lnTo>
                  <a:lnTo>
                    <a:pt x="1542754" y="975758"/>
                  </a:lnTo>
                  <a:lnTo>
                    <a:pt x="1500946" y="959871"/>
                  </a:lnTo>
                  <a:lnTo>
                    <a:pt x="1459576" y="945696"/>
                  </a:lnTo>
                  <a:lnTo>
                    <a:pt x="1418684" y="933194"/>
                  </a:lnTo>
                  <a:lnTo>
                    <a:pt x="1378230" y="922324"/>
                  </a:lnTo>
                  <a:lnTo>
                    <a:pt x="1338253" y="913006"/>
                  </a:lnTo>
                  <a:lnTo>
                    <a:pt x="1298755" y="905202"/>
                  </a:lnTo>
                  <a:lnTo>
                    <a:pt x="1259734" y="898792"/>
                  </a:lnTo>
                  <a:lnTo>
                    <a:pt x="1221231" y="893735"/>
                  </a:lnTo>
                  <a:lnTo>
                    <a:pt x="1183205" y="889873"/>
                  </a:lnTo>
                  <a:lnTo>
                    <a:pt x="1145618" y="887205"/>
                  </a:lnTo>
                  <a:lnTo>
                    <a:pt x="1108588" y="885612"/>
                  </a:lnTo>
                  <a:lnTo>
                    <a:pt x="1072076" y="884935"/>
                  </a:lnTo>
                  <a:lnTo>
                    <a:pt x="1036041" y="885134"/>
                  </a:lnTo>
                  <a:lnTo>
                    <a:pt x="1000524" y="886090"/>
                  </a:lnTo>
                  <a:lnTo>
                    <a:pt x="965525" y="887762"/>
                  </a:lnTo>
                  <a:lnTo>
                    <a:pt x="931083" y="889992"/>
                  </a:lnTo>
                  <a:lnTo>
                    <a:pt x="897159" y="892700"/>
                  </a:lnTo>
                  <a:lnTo>
                    <a:pt x="863793" y="895845"/>
                  </a:lnTo>
                  <a:lnTo>
                    <a:pt x="830943" y="899269"/>
                  </a:lnTo>
                  <a:lnTo>
                    <a:pt x="798652" y="902972"/>
                  </a:lnTo>
                  <a:lnTo>
                    <a:pt x="766917" y="906835"/>
                  </a:lnTo>
                  <a:lnTo>
                    <a:pt x="735741" y="910777"/>
                  </a:lnTo>
                  <a:lnTo>
                    <a:pt x="705121" y="914758"/>
                  </a:lnTo>
                  <a:lnTo>
                    <a:pt x="675099" y="918700"/>
                  </a:lnTo>
                  <a:lnTo>
                    <a:pt x="645635" y="922562"/>
                  </a:lnTo>
                  <a:lnTo>
                    <a:pt x="616767" y="926265"/>
                  </a:lnTo>
                  <a:lnTo>
                    <a:pt x="588497" y="929809"/>
                  </a:lnTo>
                  <a:lnTo>
                    <a:pt x="560784" y="933074"/>
                  </a:lnTo>
                  <a:lnTo>
                    <a:pt x="533669" y="936140"/>
                  </a:lnTo>
                  <a:lnTo>
                    <a:pt x="507190" y="938888"/>
                  </a:lnTo>
                  <a:lnTo>
                    <a:pt x="481309" y="941316"/>
                  </a:lnTo>
                  <a:lnTo>
                    <a:pt x="456025" y="943387"/>
                  </a:lnTo>
                  <a:lnTo>
                    <a:pt x="431379" y="945099"/>
                  </a:lnTo>
                  <a:lnTo>
                    <a:pt x="407329" y="946373"/>
                  </a:lnTo>
                  <a:lnTo>
                    <a:pt x="383956" y="947169"/>
                  </a:lnTo>
                  <a:lnTo>
                    <a:pt x="361181" y="947528"/>
                  </a:lnTo>
                  <a:lnTo>
                    <a:pt x="339043" y="947528"/>
                  </a:lnTo>
                  <a:lnTo>
                    <a:pt x="317581" y="947209"/>
                  </a:lnTo>
                  <a:lnTo>
                    <a:pt x="296757" y="946652"/>
                  </a:lnTo>
                  <a:lnTo>
                    <a:pt x="276570" y="945816"/>
                  </a:lnTo>
                  <a:lnTo>
                    <a:pt x="257099" y="944860"/>
                  </a:lnTo>
                  <a:lnTo>
                    <a:pt x="238226" y="943745"/>
                  </a:lnTo>
                  <a:lnTo>
                    <a:pt x="220069" y="942471"/>
                  </a:lnTo>
                  <a:lnTo>
                    <a:pt x="202589" y="941157"/>
                  </a:lnTo>
                  <a:lnTo>
                    <a:pt x="185787" y="939763"/>
                  </a:lnTo>
                  <a:lnTo>
                    <a:pt x="169701" y="938290"/>
                  </a:lnTo>
                  <a:lnTo>
                    <a:pt x="154251" y="936857"/>
                  </a:lnTo>
                  <a:lnTo>
                    <a:pt x="139519" y="935344"/>
                  </a:lnTo>
                  <a:lnTo>
                    <a:pt x="125543" y="933910"/>
                  </a:lnTo>
                  <a:lnTo>
                    <a:pt x="112205" y="932477"/>
                  </a:lnTo>
                  <a:lnTo>
                    <a:pt x="99622" y="931044"/>
                  </a:lnTo>
                  <a:lnTo>
                    <a:pt x="87757" y="929690"/>
                  </a:lnTo>
                  <a:lnTo>
                    <a:pt x="76608" y="928416"/>
                  </a:lnTo>
                  <a:lnTo>
                    <a:pt x="66216" y="927141"/>
                  </a:lnTo>
                  <a:lnTo>
                    <a:pt x="56540" y="925987"/>
                  </a:lnTo>
                  <a:lnTo>
                    <a:pt x="47621" y="924872"/>
                  </a:lnTo>
                  <a:lnTo>
                    <a:pt x="39459" y="923876"/>
                  </a:lnTo>
                  <a:lnTo>
                    <a:pt x="32013" y="922921"/>
                  </a:lnTo>
                  <a:lnTo>
                    <a:pt x="25364" y="922085"/>
                  </a:lnTo>
                  <a:lnTo>
                    <a:pt x="19431" y="921328"/>
                  </a:lnTo>
                  <a:lnTo>
                    <a:pt x="14334" y="920691"/>
                  </a:lnTo>
                  <a:lnTo>
                    <a:pt x="9954" y="920134"/>
                  </a:lnTo>
                  <a:lnTo>
                    <a:pt x="6371" y="919656"/>
                  </a:lnTo>
                  <a:lnTo>
                    <a:pt x="3584" y="919297"/>
                  </a:lnTo>
                  <a:lnTo>
                    <a:pt x="1593" y="919059"/>
                  </a:lnTo>
                  <a:lnTo>
                    <a:pt x="398" y="918899"/>
                  </a:lnTo>
                  <a:lnTo>
                    <a:pt x="0" y="91882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2A4CFCC-6277-D5DE-1FF9-4B2929CE3839}"/>
                </a:ext>
              </a:extLst>
            </p:cNvPr>
            <p:cNvSpPr/>
            <p:nvPr/>
          </p:nvSpPr>
          <p:spPr>
            <a:xfrm>
              <a:off x="1513" y="2441057"/>
              <a:ext cx="12187779" cy="1992288"/>
            </a:xfrm>
            <a:custGeom>
              <a:avLst/>
              <a:gdLst>
                <a:gd name="connsiteX0" fmla="*/ 12187780 w 12187779"/>
                <a:gd name="connsiteY0" fmla="*/ 1340483 h 1992288"/>
                <a:gd name="connsiteX1" fmla="*/ 12187381 w 12187779"/>
                <a:gd name="connsiteY1" fmla="*/ 1340483 h 1992288"/>
                <a:gd name="connsiteX2" fmla="*/ 12186226 w 12187779"/>
                <a:gd name="connsiteY2" fmla="*/ 1340443 h 1992288"/>
                <a:gd name="connsiteX3" fmla="*/ 12184116 w 12187779"/>
                <a:gd name="connsiteY3" fmla="*/ 1340363 h 1992288"/>
                <a:gd name="connsiteX4" fmla="*/ 12181369 w 12187779"/>
                <a:gd name="connsiteY4" fmla="*/ 1340284 h 1992288"/>
                <a:gd name="connsiteX5" fmla="*/ 12177825 w 12187779"/>
                <a:gd name="connsiteY5" fmla="*/ 1340164 h 1992288"/>
                <a:gd name="connsiteX6" fmla="*/ 12173365 w 12187779"/>
                <a:gd name="connsiteY6" fmla="*/ 1340005 h 1992288"/>
                <a:gd name="connsiteX7" fmla="*/ 12168269 w 12187779"/>
                <a:gd name="connsiteY7" fmla="*/ 1339806 h 1992288"/>
                <a:gd name="connsiteX8" fmla="*/ 12162376 w 12187779"/>
                <a:gd name="connsiteY8" fmla="*/ 1339527 h 1992288"/>
                <a:gd name="connsiteX9" fmla="*/ 12155687 w 12187779"/>
                <a:gd name="connsiteY9" fmla="*/ 1339249 h 1992288"/>
                <a:gd name="connsiteX10" fmla="*/ 12148360 w 12187779"/>
                <a:gd name="connsiteY10" fmla="*/ 1338890 h 1992288"/>
                <a:gd name="connsiteX11" fmla="*/ 12140079 w 12187779"/>
                <a:gd name="connsiteY11" fmla="*/ 1338452 h 1992288"/>
                <a:gd name="connsiteX12" fmla="*/ 12131200 w 12187779"/>
                <a:gd name="connsiteY12" fmla="*/ 1337935 h 1992288"/>
                <a:gd name="connsiteX13" fmla="*/ 12121484 w 12187779"/>
                <a:gd name="connsiteY13" fmla="*/ 1337337 h 1992288"/>
                <a:gd name="connsiteX14" fmla="*/ 12111132 w 12187779"/>
                <a:gd name="connsiteY14" fmla="*/ 1336621 h 1992288"/>
                <a:gd name="connsiteX15" fmla="*/ 12100023 w 12187779"/>
                <a:gd name="connsiteY15" fmla="*/ 1335824 h 1992288"/>
                <a:gd name="connsiteX16" fmla="*/ 12088077 w 12187779"/>
                <a:gd name="connsiteY16" fmla="*/ 1334869 h 1992288"/>
                <a:gd name="connsiteX17" fmla="*/ 12075496 w 12187779"/>
                <a:gd name="connsiteY17" fmla="*/ 1333794 h 1992288"/>
                <a:gd name="connsiteX18" fmla="*/ 12062276 w 12187779"/>
                <a:gd name="connsiteY18" fmla="*/ 1332599 h 1992288"/>
                <a:gd name="connsiteX19" fmla="*/ 12048260 w 12187779"/>
                <a:gd name="connsiteY19" fmla="*/ 1331205 h 1992288"/>
                <a:gd name="connsiteX20" fmla="*/ 12033448 w 12187779"/>
                <a:gd name="connsiteY20" fmla="*/ 1329653 h 1992288"/>
                <a:gd name="connsiteX21" fmla="*/ 12018119 w 12187779"/>
                <a:gd name="connsiteY21" fmla="*/ 1327901 h 1992288"/>
                <a:gd name="connsiteX22" fmla="*/ 12001992 w 12187779"/>
                <a:gd name="connsiteY22" fmla="*/ 1325950 h 1992288"/>
                <a:gd name="connsiteX23" fmla="*/ 11985110 w 12187779"/>
                <a:gd name="connsiteY23" fmla="*/ 1323760 h 1992288"/>
                <a:gd name="connsiteX24" fmla="*/ 11967671 w 12187779"/>
                <a:gd name="connsiteY24" fmla="*/ 1321371 h 1992288"/>
                <a:gd name="connsiteX25" fmla="*/ 11949474 w 12187779"/>
                <a:gd name="connsiteY25" fmla="*/ 1318703 h 1992288"/>
                <a:gd name="connsiteX26" fmla="*/ 11930601 w 12187779"/>
                <a:gd name="connsiteY26" fmla="*/ 1315717 h 1992288"/>
                <a:gd name="connsiteX27" fmla="*/ 11911210 w 12187779"/>
                <a:gd name="connsiteY27" fmla="*/ 1312531 h 1992288"/>
                <a:gd name="connsiteX28" fmla="*/ 11891023 w 12187779"/>
                <a:gd name="connsiteY28" fmla="*/ 1308988 h 1992288"/>
                <a:gd name="connsiteX29" fmla="*/ 11870198 w 12187779"/>
                <a:gd name="connsiteY29" fmla="*/ 1305125 h 1992288"/>
                <a:gd name="connsiteX30" fmla="*/ 11848736 w 12187779"/>
                <a:gd name="connsiteY30" fmla="*/ 1300944 h 1992288"/>
                <a:gd name="connsiteX31" fmla="*/ 11826599 w 12187779"/>
                <a:gd name="connsiteY31" fmla="*/ 1296445 h 1992288"/>
                <a:gd name="connsiteX32" fmla="*/ 11803783 w 12187779"/>
                <a:gd name="connsiteY32" fmla="*/ 1291548 h 1992288"/>
                <a:gd name="connsiteX33" fmla="*/ 11780450 w 12187779"/>
                <a:gd name="connsiteY33" fmla="*/ 1286133 h 1992288"/>
                <a:gd name="connsiteX34" fmla="*/ 11756361 w 12187779"/>
                <a:gd name="connsiteY34" fmla="*/ 1280160 h 1992288"/>
                <a:gd name="connsiteX35" fmla="*/ 11731714 w 12187779"/>
                <a:gd name="connsiteY35" fmla="*/ 1273670 h 1992288"/>
                <a:gd name="connsiteX36" fmla="*/ 11706430 w 12187779"/>
                <a:gd name="connsiteY36" fmla="*/ 1266662 h 1992288"/>
                <a:gd name="connsiteX37" fmla="*/ 11680509 w 12187779"/>
                <a:gd name="connsiteY37" fmla="*/ 1259097 h 1992288"/>
                <a:gd name="connsiteX38" fmla="*/ 11654031 w 12187779"/>
                <a:gd name="connsiteY38" fmla="*/ 1251093 h 1992288"/>
                <a:gd name="connsiteX39" fmla="*/ 11626915 w 12187779"/>
                <a:gd name="connsiteY39" fmla="*/ 1242612 h 1992288"/>
                <a:gd name="connsiteX40" fmla="*/ 11599283 w 12187779"/>
                <a:gd name="connsiteY40" fmla="*/ 1233733 h 1992288"/>
                <a:gd name="connsiteX41" fmla="*/ 11570972 w 12187779"/>
                <a:gd name="connsiteY41" fmla="*/ 1224496 h 1992288"/>
                <a:gd name="connsiteX42" fmla="*/ 11542145 w 12187779"/>
                <a:gd name="connsiteY42" fmla="*/ 1214940 h 1992288"/>
                <a:gd name="connsiteX43" fmla="*/ 11512680 w 12187779"/>
                <a:gd name="connsiteY43" fmla="*/ 1205184 h 1992288"/>
                <a:gd name="connsiteX44" fmla="*/ 11482658 w 12187779"/>
                <a:gd name="connsiteY44" fmla="*/ 1195190 h 1992288"/>
                <a:gd name="connsiteX45" fmla="*/ 11451999 w 12187779"/>
                <a:gd name="connsiteY45" fmla="*/ 1185116 h 1992288"/>
                <a:gd name="connsiteX46" fmla="*/ 11420822 w 12187779"/>
                <a:gd name="connsiteY46" fmla="*/ 1175003 h 1992288"/>
                <a:gd name="connsiteX47" fmla="*/ 11389128 w 12187779"/>
                <a:gd name="connsiteY47" fmla="*/ 1164929 h 1992288"/>
                <a:gd name="connsiteX48" fmla="*/ 11356757 w 12187779"/>
                <a:gd name="connsiteY48" fmla="*/ 1155015 h 1992288"/>
                <a:gd name="connsiteX49" fmla="*/ 11324026 w 12187779"/>
                <a:gd name="connsiteY49" fmla="*/ 1145379 h 1992288"/>
                <a:gd name="connsiteX50" fmla="*/ 11290580 w 12187779"/>
                <a:gd name="connsiteY50" fmla="*/ 1136022 h 1992288"/>
                <a:gd name="connsiteX51" fmla="*/ 11256656 w 12187779"/>
                <a:gd name="connsiteY51" fmla="*/ 1127143 h 1992288"/>
                <a:gd name="connsiteX52" fmla="*/ 11222215 w 12187779"/>
                <a:gd name="connsiteY52" fmla="*/ 1118821 h 1992288"/>
                <a:gd name="connsiteX53" fmla="*/ 11187215 w 12187779"/>
                <a:gd name="connsiteY53" fmla="*/ 1111176 h 1992288"/>
                <a:gd name="connsiteX54" fmla="*/ 11151739 w 12187779"/>
                <a:gd name="connsiteY54" fmla="*/ 1104288 h 1992288"/>
                <a:gd name="connsiteX55" fmla="*/ 11115704 w 12187779"/>
                <a:gd name="connsiteY55" fmla="*/ 1098315 h 1992288"/>
                <a:gd name="connsiteX56" fmla="*/ 11079151 w 12187779"/>
                <a:gd name="connsiteY56" fmla="*/ 1093338 h 1992288"/>
                <a:gd name="connsiteX57" fmla="*/ 11042082 w 12187779"/>
                <a:gd name="connsiteY57" fmla="*/ 1089516 h 1992288"/>
                <a:gd name="connsiteX58" fmla="*/ 11004574 w 12187779"/>
                <a:gd name="connsiteY58" fmla="*/ 1086888 h 1992288"/>
                <a:gd name="connsiteX59" fmla="*/ 10966469 w 12187779"/>
                <a:gd name="connsiteY59" fmla="*/ 1085653 h 1992288"/>
                <a:gd name="connsiteX60" fmla="*/ 10927966 w 12187779"/>
                <a:gd name="connsiteY60" fmla="*/ 1085852 h 1992288"/>
                <a:gd name="connsiteX61" fmla="*/ 10889024 w 12187779"/>
                <a:gd name="connsiteY61" fmla="*/ 1087644 h 1992288"/>
                <a:gd name="connsiteX62" fmla="*/ 10849486 w 12187779"/>
                <a:gd name="connsiteY62" fmla="*/ 1091068 h 1992288"/>
                <a:gd name="connsiteX63" fmla="*/ 10809510 w 12187779"/>
                <a:gd name="connsiteY63" fmla="*/ 1096245 h 1992288"/>
                <a:gd name="connsiteX64" fmla="*/ 10769016 w 12187779"/>
                <a:gd name="connsiteY64" fmla="*/ 1103213 h 1992288"/>
                <a:gd name="connsiteX65" fmla="*/ 10728164 w 12187779"/>
                <a:gd name="connsiteY65" fmla="*/ 1112092 h 1992288"/>
                <a:gd name="connsiteX66" fmla="*/ 10686754 w 12187779"/>
                <a:gd name="connsiteY66" fmla="*/ 1122882 h 1992288"/>
                <a:gd name="connsiteX67" fmla="*/ 10644946 w 12187779"/>
                <a:gd name="connsiteY67" fmla="*/ 1135624 h 1992288"/>
                <a:gd name="connsiteX68" fmla="*/ 10602780 w 12187779"/>
                <a:gd name="connsiteY68" fmla="*/ 1150316 h 1992288"/>
                <a:gd name="connsiteX69" fmla="*/ 10560056 w 12187779"/>
                <a:gd name="connsiteY69" fmla="*/ 1167000 h 1992288"/>
                <a:gd name="connsiteX70" fmla="*/ 10516814 w 12187779"/>
                <a:gd name="connsiteY70" fmla="*/ 1185594 h 1992288"/>
                <a:gd name="connsiteX71" fmla="*/ 10473334 w 12187779"/>
                <a:gd name="connsiteY71" fmla="*/ 1206060 h 1992288"/>
                <a:gd name="connsiteX72" fmla="*/ 10429296 w 12187779"/>
                <a:gd name="connsiteY72" fmla="*/ 1228278 h 1992288"/>
                <a:gd name="connsiteX73" fmla="*/ 10384900 w 12187779"/>
                <a:gd name="connsiteY73" fmla="*/ 1252168 h 1992288"/>
                <a:gd name="connsiteX74" fmla="*/ 10340106 w 12187779"/>
                <a:gd name="connsiteY74" fmla="*/ 1277492 h 1992288"/>
                <a:gd name="connsiteX75" fmla="*/ 10294754 w 12187779"/>
                <a:gd name="connsiteY75" fmla="*/ 1304170 h 1992288"/>
                <a:gd name="connsiteX76" fmla="*/ 10249164 w 12187779"/>
                <a:gd name="connsiteY76" fmla="*/ 1331882 h 1992288"/>
                <a:gd name="connsiteX77" fmla="*/ 10203056 w 12187779"/>
                <a:gd name="connsiteY77" fmla="*/ 1360352 h 1992288"/>
                <a:gd name="connsiteX78" fmla="*/ 10156668 w 12187779"/>
                <a:gd name="connsiteY78" fmla="*/ 1389259 h 1992288"/>
                <a:gd name="connsiteX79" fmla="*/ 10109764 w 12187779"/>
                <a:gd name="connsiteY79" fmla="*/ 1418166 h 1992288"/>
                <a:gd name="connsiteX80" fmla="*/ 10062621 w 12187779"/>
                <a:gd name="connsiteY80" fmla="*/ 1446715 h 1992288"/>
                <a:gd name="connsiteX81" fmla="*/ 10015039 w 12187779"/>
                <a:gd name="connsiteY81" fmla="*/ 1474348 h 1992288"/>
                <a:gd name="connsiteX82" fmla="*/ 9967100 w 12187779"/>
                <a:gd name="connsiteY82" fmla="*/ 1500468 h 1992288"/>
                <a:gd name="connsiteX83" fmla="*/ 9918761 w 12187779"/>
                <a:gd name="connsiteY83" fmla="*/ 1524518 h 1992288"/>
                <a:gd name="connsiteX84" fmla="*/ 9869985 w 12187779"/>
                <a:gd name="connsiteY84" fmla="*/ 1548647 h 1992288"/>
                <a:gd name="connsiteX85" fmla="*/ 9820930 w 12187779"/>
                <a:gd name="connsiteY85" fmla="*/ 1576519 h 1992288"/>
                <a:gd name="connsiteX86" fmla="*/ 9771518 w 12187779"/>
                <a:gd name="connsiteY86" fmla="*/ 1607536 h 1992288"/>
                <a:gd name="connsiteX87" fmla="*/ 9721786 w 12187779"/>
                <a:gd name="connsiteY87" fmla="*/ 1640983 h 1992288"/>
                <a:gd name="connsiteX88" fmla="*/ 9671696 w 12187779"/>
                <a:gd name="connsiteY88" fmla="*/ 1676181 h 1992288"/>
                <a:gd name="connsiteX89" fmla="*/ 9621248 w 12187779"/>
                <a:gd name="connsiteY89" fmla="*/ 1712415 h 1992288"/>
                <a:gd name="connsiteX90" fmla="*/ 9570481 w 12187779"/>
                <a:gd name="connsiteY90" fmla="*/ 1749006 h 1992288"/>
                <a:gd name="connsiteX91" fmla="*/ 9519395 w 12187779"/>
                <a:gd name="connsiteY91" fmla="*/ 1785280 h 1992288"/>
                <a:gd name="connsiteX92" fmla="*/ 9467992 w 12187779"/>
                <a:gd name="connsiteY92" fmla="*/ 1820518 h 1992288"/>
                <a:gd name="connsiteX93" fmla="*/ 9416309 w 12187779"/>
                <a:gd name="connsiteY93" fmla="*/ 1854084 h 1992288"/>
                <a:gd name="connsiteX94" fmla="*/ 9364268 w 12187779"/>
                <a:gd name="connsiteY94" fmla="*/ 1885340 h 1992288"/>
                <a:gd name="connsiteX95" fmla="*/ 9311949 w 12187779"/>
                <a:gd name="connsiteY95" fmla="*/ 1913650 h 1992288"/>
                <a:gd name="connsiteX96" fmla="*/ 9259311 w 12187779"/>
                <a:gd name="connsiteY96" fmla="*/ 1938496 h 1992288"/>
                <a:gd name="connsiteX97" fmla="*/ 9206394 w 12187779"/>
                <a:gd name="connsiteY97" fmla="*/ 1959201 h 1992288"/>
                <a:gd name="connsiteX98" fmla="*/ 9153198 w 12187779"/>
                <a:gd name="connsiteY98" fmla="*/ 1975407 h 1992288"/>
                <a:gd name="connsiteX99" fmla="*/ 9099723 w 12187779"/>
                <a:gd name="connsiteY99" fmla="*/ 1986555 h 1992288"/>
                <a:gd name="connsiteX100" fmla="*/ 9045970 w 12187779"/>
                <a:gd name="connsiteY100" fmla="*/ 1992289 h 1992288"/>
                <a:gd name="connsiteX101" fmla="*/ 8991898 w 12187779"/>
                <a:gd name="connsiteY101" fmla="*/ 1992289 h 1992288"/>
                <a:gd name="connsiteX102" fmla="*/ 8937628 w 12187779"/>
                <a:gd name="connsiteY102" fmla="*/ 1986237 h 1992288"/>
                <a:gd name="connsiteX103" fmla="*/ 8883079 w 12187779"/>
                <a:gd name="connsiteY103" fmla="*/ 1973973 h 1992288"/>
                <a:gd name="connsiteX104" fmla="*/ 8828251 w 12187779"/>
                <a:gd name="connsiteY104" fmla="*/ 1955378 h 1992288"/>
                <a:gd name="connsiteX105" fmla="*/ 8773183 w 12187779"/>
                <a:gd name="connsiteY105" fmla="*/ 1930413 h 1992288"/>
                <a:gd name="connsiteX106" fmla="*/ 8717878 w 12187779"/>
                <a:gd name="connsiteY106" fmla="*/ 1899157 h 1992288"/>
                <a:gd name="connsiteX107" fmla="*/ 8662332 w 12187779"/>
                <a:gd name="connsiteY107" fmla="*/ 1861768 h 1992288"/>
                <a:gd name="connsiteX108" fmla="*/ 8606548 w 12187779"/>
                <a:gd name="connsiteY108" fmla="*/ 1818567 h 1992288"/>
                <a:gd name="connsiteX109" fmla="*/ 8550566 w 12187779"/>
                <a:gd name="connsiteY109" fmla="*/ 1769950 h 1992288"/>
                <a:gd name="connsiteX110" fmla="*/ 8494304 w 12187779"/>
                <a:gd name="connsiteY110" fmla="*/ 1716396 h 1992288"/>
                <a:gd name="connsiteX111" fmla="*/ 8437883 w 12187779"/>
                <a:gd name="connsiteY111" fmla="*/ 1658582 h 1992288"/>
                <a:gd name="connsiteX112" fmla="*/ 8381224 w 12187779"/>
                <a:gd name="connsiteY112" fmla="*/ 1597263 h 1992288"/>
                <a:gd name="connsiteX113" fmla="*/ 8324365 w 12187779"/>
                <a:gd name="connsiteY113" fmla="*/ 1533437 h 1992288"/>
                <a:gd name="connsiteX114" fmla="*/ 8267307 w 12187779"/>
                <a:gd name="connsiteY114" fmla="*/ 1468137 h 1992288"/>
                <a:gd name="connsiteX115" fmla="*/ 8210050 w 12187779"/>
                <a:gd name="connsiteY115" fmla="*/ 1402598 h 1992288"/>
                <a:gd name="connsiteX116" fmla="*/ 8152594 w 12187779"/>
                <a:gd name="connsiteY116" fmla="*/ 1338253 h 1992288"/>
                <a:gd name="connsiteX117" fmla="*/ 8094939 w 12187779"/>
                <a:gd name="connsiteY117" fmla="*/ 1276656 h 1992288"/>
                <a:gd name="connsiteX118" fmla="*/ 8037124 w 12187779"/>
                <a:gd name="connsiteY118" fmla="*/ 1219558 h 1992288"/>
                <a:gd name="connsiteX119" fmla="*/ 7979150 w 12187779"/>
                <a:gd name="connsiteY119" fmla="*/ 1164889 h 1992288"/>
                <a:gd name="connsiteX120" fmla="*/ 7920978 w 12187779"/>
                <a:gd name="connsiteY120" fmla="*/ 1101341 h 1992288"/>
                <a:gd name="connsiteX121" fmla="*/ 7862646 w 12187779"/>
                <a:gd name="connsiteY121" fmla="*/ 1029710 h 1992288"/>
                <a:gd name="connsiteX122" fmla="*/ 7804194 w 12187779"/>
                <a:gd name="connsiteY122" fmla="*/ 951709 h 1992288"/>
                <a:gd name="connsiteX123" fmla="*/ 7745544 w 12187779"/>
                <a:gd name="connsiteY123" fmla="*/ 869128 h 1992288"/>
                <a:gd name="connsiteX124" fmla="*/ 7686774 w 12187779"/>
                <a:gd name="connsiteY124" fmla="*/ 783601 h 1992288"/>
                <a:gd name="connsiteX125" fmla="*/ 7627844 w 12187779"/>
                <a:gd name="connsiteY125" fmla="*/ 696720 h 1992288"/>
                <a:gd name="connsiteX126" fmla="*/ 7568756 w 12187779"/>
                <a:gd name="connsiteY126" fmla="*/ 610038 h 1992288"/>
                <a:gd name="connsiteX127" fmla="*/ 7509587 w 12187779"/>
                <a:gd name="connsiteY127" fmla="*/ 524989 h 1992288"/>
                <a:gd name="connsiteX128" fmla="*/ 7450260 w 12187779"/>
                <a:gd name="connsiteY128" fmla="*/ 442886 h 1992288"/>
                <a:gd name="connsiteX129" fmla="*/ 7390813 w 12187779"/>
                <a:gd name="connsiteY129" fmla="*/ 365003 h 1992288"/>
                <a:gd name="connsiteX130" fmla="*/ 7331286 w 12187779"/>
                <a:gd name="connsiteY130" fmla="*/ 292496 h 1992288"/>
                <a:gd name="connsiteX131" fmla="*/ 7271601 w 12187779"/>
                <a:gd name="connsiteY131" fmla="*/ 226360 h 1992288"/>
                <a:gd name="connsiteX132" fmla="*/ 7211835 w 12187779"/>
                <a:gd name="connsiteY132" fmla="*/ 167511 h 1992288"/>
                <a:gd name="connsiteX133" fmla="*/ 7151990 w 12187779"/>
                <a:gd name="connsiteY133" fmla="*/ 116704 h 1992288"/>
                <a:gd name="connsiteX134" fmla="*/ 7092025 w 12187779"/>
                <a:gd name="connsiteY134" fmla="*/ 74577 h 1992288"/>
                <a:gd name="connsiteX135" fmla="*/ 7031981 w 12187779"/>
                <a:gd name="connsiteY135" fmla="*/ 41609 h 1992288"/>
                <a:gd name="connsiteX136" fmla="*/ 6971817 w 12187779"/>
                <a:gd name="connsiteY136" fmla="*/ 18077 h 1992288"/>
                <a:gd name="connsiteX137" fmla="*/ 6911614 w 12187779"/>
                <a:gd name="connsiteY137" fmla="*/ 4221 h 1992288"/>
                <a:gd name="connsiteX138" fmla="*/ 6851331 w 12187779"/>
                <a:gd name="connsiteY138" fmla="*/ 0 h 1992288"/>
                <a:gd name="connsiteX139" fmla="*/ 6791008 w 12187779"/>
                <a:gd name="connsiteY139" fmla="*/ 5256 h 1992288"/>
                <a:gd name="connsiteX140" fmla="*/ 6730566 w 12187779"/>
                <a:gd name="connsiteY140" fmla="*/ 19590 h 1992288"/>
                <a:gd name="connsiteX141" fmla="*/ 6670123 w 12187779"/>
                <a:gd name="connsiteY141" fmla="*/ 42525 h 1992288"/>
                <a:gd name="connsiteX142" fmla="*/ 6609601 w 12187779"/>
                <a:gd name="connsiteY142" fmla="*/ 73303 h 1992288"/>
                <a:gd name="connsiteX143" fmla="*/ 6549000 w 12187779"/>
                <a:gd name="connsiteY143" fmla="*/ 111050 h 1992288"/>
                <a:gd name="connsiteX144" fmla="*/ 6488398 w 12187779"/>
                <a:gd name="connsiteY144" fmla="*/ 154610 h 1992288"/>
                <a:gd name="connsiteX145" fmla="*/ 6427796 w 12187779"/>
                <a:gd name="connsiteY145" fmla="*/ 202828 h 1992288"/>
                <a:gd name="connsiteX146" fmla="*/ 6367115 w 12187779"/>
                <a:gd name="connsiteY146" fmla="*/ 254113 h 1992288"/>
                <a:gd name="connsiteX147" fmla="*/ 6306434 w 12187779"/>
                <a:gd name="connsiteY147" fmla="*/ 306870 h 1992288"/>
                <a:gd name="connsiteX148" fmla="*/ 6245713 w 12187779"/>
                <a:gd name="connsiteY148" fmla="*/ 359270 h 1992288"/>
                <a:gd name="connsiteX149" fmla="*/ 6184952 w 12187779"/>
                <a:gd name="connsiteY149" fmla="*/ 409280 h 1992288"/>
                <a:gd name="connsiteX150" fmla="*/ 6124230 w 12187779"/>
                <a:gd name="connsiteY150" fmla="*/ 454711 h 1992288"/>
                <a:gd name="connsiteX151" fmla="*/ 6063509 w 12187779"/>
                <a:gd name="connsiteY151" fmla="*/ 503886 h 1992288"/>
                <a:gd name="connsiteX152" fmla="*/ 6002748 w 12187779"/>
                <a:gd name="connsiteY152" fmla="*/ 566757 h 1992288"/>
                <a:gd name="connsiteX153" fmla="*/ 5942027 w 12187779"/>
                <a:gd name="connsiteY153" fmla="*/ 640896 h 1992288"/>
                <a:gd name="connsiteX154" fmla="*/ 5881346 w 12187779"/>
                <a:gd name="connsiteY154" fmla="*/ 723915 h 1992288"/>
                <a:gd name="connsiteX155" fmla="*/ 5820625 w 12187779"/>
                <a:gd name="connsiteY155" fmla="*/ 813583 h 1992288"/>
                <a:gd name="connsiteX156" fmla="*/ 5759984 w 12187779"/>
                <a:gd name="connsiteY156" fmla="*/ 907830 h 1992288"/>
                <a:gd name="connsiteX157" fmla="*/ 5699342 w 12187779"/>
                <a:gd name="connsiteY157" fmla="*/ 1004705 h 1992288"/>
                <a:gd name="connsiteX158" fmla="*/ 5638741 w 12187779"/>
                <a:gd name="connsiteY158" fmla="*/ 1102416 h 1992288"/>
                <a:gd name="connsiteX159" fmla="*/ 5578179 w 12187779"/>
                <a:gd name="connsiteY159" fmla="*/ 1199172 h 1992288"/>
                <a:gd name="connsiteX160" fmla="*/ 5517657 w 12187779"/>
                <a:gd name="connsiteY160" fmla="*/ 1293578 h 1992288"/>
                <a:gd name="connsiteX161" fmla="*/ 5457174 w 12187779"/>
                <a:gd name="connsiteY161" fmla="*/ 1384242 h 1992288"/>
                <a:gd name="connsiteX162" fmla="*/ 5396772 w 12187779"/>
                <a:gd name="connsiteY162" fmla="*/ 1469968 h 1992288"/>
                <a:gd name="connsiteX163" fmla="*/ 5336409 w 12187779"/>
                <a:gd name="connsiteY163" fmla="*/ 1549722 h 1992288"/>
                <a:gd name="connsiteX164" fmla="*/ 5276126 w 12187779"/>
                <a:gd name="connsiteY164" fmla="*/ 1622587 h 1992288"/>
                <a:gd name="connsiteX165" fmla="*/ 5215923 w 12187779"/>
                <a:gd name="connsiteY165" fmla="*/ 1687847 h 1992288"/>
                <a:gd name="connsiteX166" fmla="*/ 5155799 w 12187779"/>
                <a:gd name="connsiteY166" fmla="*/ 1744945 h 1992288"/>
                <a:gd name="connsiteX167" fmla="*/ 5095755 w 12187779"/>
                <a:gd name="connsiteY167" fmla="*/ 1793442 h 1992288"/>
                <a:gd name="connsiteX168" fmla="*/ 5035790 w 12187779"/>
                <a:gd name="connsiteY168" fmla="*/ 1833140 h 1992288"/>
                <a:gd name="connsiteX169" fmla="*/ 4975905 w 12187779"/>
                <a:gd name="connsiteY169" fmla="*/ 1863799 h 1992288"/>
                <a:gd name="connsiteX170" fmla="*/ 4916140 w 12187779"/>
                <a:gd name="connsiteY170" fmla="*/ 1885579 h 1992288"/>
                <a:gd name="connsiteX171" fmla="*/ 4856493 w 12187779"/>
                <a:gd name="connsiteY171" fmla="*/ 1898520 h 1992288"/>
                <a:gd name="connsiteX172" fmla="*/ 4796927 w 12187779"/>
                <a:gd name="connsiteY172" fmla="*/ 1902939 h 1992288"/>
                <a:gd name="connsiteX173" fmla="*/ 4737480 w 12187779"/>
                <a:gd name="connsiteY173" fmla="*/ 1899236 h 1992288"/>
                <a:gd name="connsiteX174" fmla="*/ 4678193 w 12187779"/>
                <a:gd name="connsiteY174" fmla="*/ 1888008 h 1992288"/>
                <a:gd name="connsiteX175" fmla="*/ 4618985 w 12187779"/>
                <a:gd name="connsiteY175" fmla="*/ 1869812 h 1992288"/>
                <a:gd name="connsiteX176" fmla="*/ 4559936 w 12187779"/>
                <a:gd name="connsiteY176" fmla="*/ 1845443 h 1992288"/>
                <a:gd name="connsiteX177" fmla="*/ 4501007 w 12187779"/>
                <a:gd name="connsiteY177" fmla="*/ 1815740 h 1992288"/>
                <a:gd name="connsiteX178" fmla="*/ 4442236 w 12187779"/>
                <a:gd name="connsiteY178" fmla="*/ 1781617 h 1992288"/>
                <a:gd name="connsiteX179" fmla="*/ 4383586 w 12187779"/>
                <a:gd name="connsiteY179" fmla="*/ 1744069 h 1992288"/>
                <a:gd name="connsiteX180" fmla="*/ 4325094 w 12187779"/>
                <a:gd name="connsiteY180" fmla="*/ 1704292 h 1992288"/>
                <a:gd name="connsiteX181" fmla="*/ 4266762 w 12187779"/>
                <a:gd name="connsiteY181" fmla="*/ 1663360 h 1992288"/>
                <a:gd name="connsiteX182" fmla="*/ 4208629 w 12187779"/>
                <a:gd name="connsiteY182" fmla="*/ 1622786 h 1992288"/>
                <a:gd name="connsiteX183" fmla="*/ 4150616 w 12187779"/>
                <a:gd name="connsiteY183" fmla="*/ 1587747 h 1992288"/>
                <a:gd name="connsiteX184" fmla="*/ 4092801 w 12187779"/>
                <a:gd name="connsiteY184" fmla="*/ 1559238 h 1992288"/>
                <a:gd name="connsiteX185" fmla="*/ 4035186 w 12187779"/>
                <a:gd name="connsiteY185" fmla="*/ 1536702 h 1992288"/>
                <a:gd name="connsiteX186" fmla="*/ 3977730 w 12187779"/>
                <a:gd name="connsiteY186" fmla="*/ 1519580 h 1992288"/>
                <a:gd name="connsiteX187" fmla="*/ 3920473 w 12187779"/>
                <a:gd name="connsiteY187" fmla="*/ 1507317 h 1992288"/>
                <a:gd name="connsiteX188" fmla="*/ 3863375 w 12187779"/>
                <a:gd name="connsiteY188" fmla="*/ 1499433 h 1992288"/>
                <a:gd name="connsiteX189" fmla="*/ 3806516 w 12187779"/>
                <a:gd name="connsiteY189" fmla="*/ 1495371 h 1992288"/>
                <a:gd name="connsiteX190" fmla="*/ 3749856 w 12187779"/>
                <a:gd name="connsiteY190" fmla="*/ 1494615 h 1992288"/>
                <a:gd name="connsiteX191" fmla="*/ 3693435 w 12187779"/>
                <a:gd name="connsiteY191" fmla="*/ 1496765 h 1992288"/>
                <a:gd name="connsiteX192" fmla="*/ 3637214 w 12187779"/>
                <a:gd name="connsiteY192" fmla="*/ 1501304 h 1992288"/>
                <a:gd name="connsiteX193" fmla="*/ 3581191 w 12187779"/>
                <a:gd name="connsiteY193" fmla="*/ 1507794 h 1992288"/>
                <a:gd name="connsiteX194" fmla="*/ 3525407 w 12187779"/>
                <a:gd name="connsiteY194" fmla="*/ 1515877 h 1992288"/>
                <a:gd name="connsiteX195" fmla="*/ 3469863 w 12187779"/>
                <a:gd name="connsiteY195" fmla="*/ 1525155 h 1992288"/>
                <a:gd name="connsiteX196" fmla="*/ 3414556 w 12187779"/>
                <a:gd name="connsiteY196" fmla="*/ 1535189 h 1992288"/>
                <a:gd name="connsiteX197" fmla="*/ 3359489 w 12187779"/>
                <a:gd name="connsiteY197" fmla="*/ 1545660 h 1992288"/>
                <a:gd name="connsiteX198" fmla="*/ 3304701 w 12187779"/>
                <a:gd name="connsiteY198" fmla="*/ 1556252 h 1992288"/>
                <a:gd name="connsiteX199" fmla="*/ 3250112 w 12187779"/>
                <a:gd name="connsiteY199" fmla="*/ 1566604 h 1992288"/>
                <a:gd name="connsiteX200" fmla="*/ 3195841 w 12187779"/>
                <a:gd name="connsiteY200" fmla="*/ 1576479 h 1992288"/>
                <a:gd name="connsiteX201" fmla="*/ 3141809 w 12187779"/>
                <a:gd name="connsiteY201" fmla="*/ 1585517 h 1992288"/>
                <a:gd name="connsiteX202" fmla="*/ 3088056 w 12187779"/>
                <a:gd name="connsiteY202" fmla="*/ 1593481 h 1992288"/>
                <a:gd name="connsiteX203" fmla="*/ 3034542 w 12187779"/>
                <a:gd name="connsiteY203" fmla="*/ 1600170 h 1992288"/>
                <a:gd name="connsiteX204" fmla="*/ 2981346 w 12187779"/>
                <a:gd name="connsiteY204" fmla="*/ 1605306 h 1992288"/>
                <a:gd name="connsiteX205" fmla="*/ 2928429 w 12187779"/>
                <a:gd name="connsiteY205" fmla="*/ 1608691 h 1992288"/>
                <a:gd name="connsiteX206" fmla="*/ 2875791 w 12187779"/>
                <a:gd name="connsiteY206" fmla="*/ 1610124 h 1992288"/>
                <a:gd name="connsiteX207" fmla="*/ 2823471 w 12187779"/>
                <a:gd name="connsiteY207" fmla="*/ 1609487 h 1992288"/>
                <a:gd name="connsiteX208" fmla="*/ 2771470 w 12187779"/>
                <a:gd name="connsiteY208" fmla="*/ 1606541 h 1992288"/>
                <a:gd name="connsiteX209" fmla="*/ 2719748 w 12187779"/>
                <a:gd name="connsiteY209" fmla="*/ 1601205 h 1992288"/>
                <a:gd name="connsiteX210" fmla="*/ 2668344 w 12187779"/>
                <a:gd name="connsiteY210" fmla="*/ 1593282 h 1992288"/>
                <a:gd name="connsiteX211" fmla="*/ 2617259 w 12187779"/>
                <a:gd name="connsiteY211" fmla="*/ 1582730 h 1992288"/>
                <a:gd name="connsiteX212" fmla="*/ 2566492 w 12187779"/>
                <a:gd name="connsiteY212" fmla="*/ 1569391 h 1992288"/>
                <a:gd name="connsiteX213" fmla="*/ 2516083 w 12187779"/>
                <a:gd name="connsiteY213" fmla="*/ 1553226 h 1992288"/>
                <a:gd name="connsiteX214" fmla="*/ 2465954 w 12187779"/>
                <a:gd name="connsiteY214" fmla="*/ 1534153 h 1992288"/>
                <a:gd name="connsiteX215" fmla="*/ 2416222 w 12187779"/>
                <a:gd name="connsiteY215" fmla="*/ 1512095 h 1992288"/>
                <a:gd name="connsiteX216" fmla="*/ 2366809 w 12187779"/>
                <a:gd name="connsiteY216" fmla="*/ 1487010 h 1992288"/>
                <a:gd name="connsiteX217" fmla="*/ 2317754 w 12187779"/>
                <a:gd name="connsiteY217" fmla="*/ 1458939 h 1992288"/>
                <a:gd name="connsiteX218" fmla="*/ 2269058 w 12187779"/>
                <a:gd name="connsiteY218" fmla="*/ 1428757 h 1992288"/>
                <a:gd name="connsiteX219" fmla="*/ 2220720 w 12187779"/>
                <a:gd name="connsiteY219" fmla="*/ 1397381 h 1992288"/>
                <a:gd name="connsiteX220" fmla="*/ 2172740 w 12187779"/>
                <a:gd name="connsiteY220" fmla="*/ 1365169 h 1992288"/>
                <a:gd name="connsiteX221" fmla="*/ 2125159 w 12187779"/>
                <a:gd name="connsiteY221" fmla="*/ 1332639 h 1992288"/>
                <a:gd name="connsiteX222" fmla="*/ 2077936 w 12187779"/>
                <a:gd name="connsiteY222" fmla="*/ 1300148 h 1992288"/>
                <a:gd name="connsiteX223" fmla="*/ 2031111 w 12187779"/>
                <a:gd name="connsiteY223" fmla="*/ 1267976 h 1992288"/>
                <a:gd name="connsiteX224" fmla="*/ 1984644 w 12187779"/>
                <a:gd name="connsiteY224" fmla="*/ 1236481 h 1992288"/>
                <a:gd name="connsiteX225" fmla="*/ 1938616 w 12187779"/>
                <a:gd name="connsiteY225" fmla="*/ 1205901 h 1992288"/>
                <a:gd name="connsiteX226" fmla="*/ 1892945 w 12187779"/>
                <a:gd name="connsiteY226" fmla="*/ 1176397 h 1992288"/>
                <a:gd name="connsiteX227" fmla="*/ 1847713 w 12187779"/>
                <a:gd name="connsiteY227" fmla="*/ 1148206 h 1992288"/>
                <a:gd name="connsiteX228" fmla="*/ 1802879 w 12187779"/>
                <a:gd name="connsiteY228" fmla="*/ 1121409 h 1992288"/>
                <a:gd name="connsiteX229" fmla="*/ 1758443 w 12187779"/>
                <a:gd name="connsiteY229" fmla="*/ 1096165 h 1992288"/>
                <a:gd name="connsiteX230" fmla="*/ 1714445 w 12187779"/>
                <a:gd name="connsiteY230" fmla="*/ 1072554 h 1992288"/>
                <a:gd name="connsiteX231" fmla="*/ 1670885 w 12187779"/>
                <a:gd name="connsiteY231" fmla="*/ 1050614 h 1992288"/>
                <a:gd name="connsiteX232" fmla="*/ 1627724 w 12187779"/>
                <a:gd name="connsiteY232" fmla="*/ 1030427 h 1992288"/>
                <a:gd name="connsiteX233" fmla="*/ 1585000 w 12187779"/>
                <a:gd name="connsiteY233" fmla="*/ 1011952 h 1992288"/>
                <a:gd name="connsiteX234" fmla="*/ 1542754 w 12187779"/>
                <a:gd name="connsiteY234" fmla="*/ 995268 h 1992288"/>
                <a:gd name="connsiteX235" fmla="*/ 1500946 w 12187779"/>
                <a:gd name="connsiteY235" fmla="*/ 980297 h 1992288"/>
                <a:gd name="connsiteX236" fmla="*/ 1459576 w 12187779"/>
                <a:gd name="connsiteY236" fmla="*/ 967038 h 1992288"/>
                <a:gd name="connsiteX237" fmla="*/ 1418684 w 12187779"/>
                <a:gd name="connsiteY237" fmla="*/ 955412 h 1992288"/>
                <a:gd name="connsiteX238" fmla="*/ 1378230 w 12187779"/>
                <a:gd name="connsiteY238" fmla="*/ 945418 h 1992288"/>
                <a:gd name="connsiteX239" fmla="*/ 1338253 w 12187779"/>
                <a:gd name="connsiteY239" fmla="*/ 936897 h 1992288"/>
                <a:gd name="connsiteX240" fmla="*/ 1298755 w 12187779"/>
                <a:gd name="connsiteY240" fmla="*/ 929889 h 1992288"/>
                <a:gd name="connsiteX241" fmla="*/ 1259734 w 12187779"/>
                <a:gd name="connsiteY241" fmla="*/ 924235 h 1992288"/>
                <a:gd name="connsiteX242" fmla="*/ 1221231 w 12187779"/>
                <a:gd name="connsiteY242" fmla="*/ 919935 h 1992288"/>
                <a:gd name="connsiteX243" fmla="*/ 1183205 w 12187779"/>
                <a:gd name="connsiteY243" fmla="*/ 916789 h 1992288"/>
                <a:gd name="connsiteX244" fmla="*/ 1145618 w 12187779"/>
                <a:gd name="connsiteY244" fmla="*/ 914758 h 1992288"/>
                <a:gd name="connsiteX245" fmla="*/ 1108588 w 12187779"/>
                <a:gd name="connsiteY245" fmla="*/ 913763 h 1992288"/>
                <a:gd name="connsiteX246" fmla="*/ 1072076 w 12187779"/>
                <a:gd name="connsiteY246" fmla="*/ 913723 h 1992288"/>
                <a:gd name="connsiteX247" fmla="*/ 1036041 w 12187779"/>
                <a:gd name="connsiteY247" fmla="*/ 914480 h 1992288"/>
                <a:gd name="connsiteX248" fmla="*/ 1000524 w 12187779"/>
                <a:gd name="connsiteY248" fmla="*/ 915953 h 1992288"/>
                <a:gd name="connsiteX249" fmla="*/ 965525 w 12187779"/>
                <a:gd name="connsiteY249" fmla="*/ 918063 h 1992288"/>
                <a:gd name="connsiteX250" fmla="*/ 931083 w 12187779"/>
                <a:gd name="connsiteY250" fmla="*/ 920771 h 1992288"/>
                <a:gd name="connsiteX251" fmla="*/ 897159 w 12187779"/>
                <a:gd name="connsiteY251" fmla="*/ 923876 h 1992288"/>
                <a:gd name="connsiteX252" fmla="*/ 863793 w 12187779"/>
                <a:gd name="connsiteY252" fmla="*/ 927380 h 1992288"/>
                <a:gd name="connsiteX253" fmla="*/ 830943 w 12187779"/>
                <a:gd name="connsiteY253" fmla="*/ 931203 h 1992288"/>
                <a:gd name="connsiteX254" fmla="*/ 798652 w 12187779"/>
                <a:gd name="connsiteY254" fmla="*/ 935184 h 1992288"/>
                <a:gd name="connsiteX255" fmla="*/ 766917 w 12187779"/>
                <a:gd name="connsiteY255" fmla="*/ 939325 h 1992288"/>
                <a:gd name="connsiteX256" fmla="*/ 735741 w 12187779"/>
                <a:gd name="connsiteY256" fmla="*/ 943506 h 1992288"/>
                <a:gd name="connsiteX257" fmla="*/ 705121 w 12187779"/>
                <a:gd name="connsiteY257" fmla="*/ 947687 h 1992288"/>
                <a:gd name="connsiteX258" fmla="*/ 675099 w 12187779"/>
                <a:gd name="connsiteY258" fmla="*/ 951828 h 1992288"/>
                <a:gd name="connsiteX259" fmla="*/ 645635 w 12187779"/>
                <a:gd name="connsiteY259" fmla="*/ 955850 h 1992288"/>
                <a:gd name="connsiteX260" fmla="*/ 616767 w 12187779"/>
                <a:gd name="connsiteY260" fmla="*/ 959712 h 1992288"/>
                <a:gd name="connsiteX261" fmla="*/ 588497 w 12187779"/>
                <a:gd name="connsiteY261" fmla="*/ 963335 h 1992288"/>
                <a:gd name="connsiteX262" fmla="*/ 560784 w 12187779"/>
                <a:gd name="connsiteY262" fmla="*/ 966720 h 1992288"/>
                <a:gd name="connsiteX263" fmla="*/ 533669 w 12187779"/>
                <a:gd name="connsiteY263" fmla="*/ 969825 h 1992288"/>
                <a:gd name="connsiteX264" fmla="*/ 507190 w 12187779"/>
                <a:gd name="connsiteY264" fmla="*/ 972613 h 1992288"/>
                <a:gd name="connsiteX265" fmla="*/ 481309 w 12187779"/>
                <a:gd name="connsiteY265" fmla="*/ 975041 h 1992288"/>
                <a:gd name="connsiteX266" fmla="*/ 456025 w 12187779"/>
                <a:gd name="connsiteY266" fmla="*/ 977152 h 1992288"/>
                <a:gd name="connsiteX267" fmla="*/ 431379 w 12187779"/>
                <a:gd name="connsiteY267" fmla="*/ 978864 h 1992288"/>
                <a:gd name="connsiteX268" fmla="*/ 407329 w 12187779"/>
                <a:gd name="connsiteY268" fmla="*/ 980098 h 1992288"/>
                <a:gd name="connsiteX269" fmla="*/ 383956 w 12187779"/>
                <a:gd name="connsiteY269" fmla="*/ 980895 h 1992288"/>
                <a:gd name="connsiteX270" fmla="*/ 361181 w 12187779"/>
                <a:gd name="connsiteY270" fmla="*/ 981253 h 1992288"/>
                <a:gd name="connsiteX271" fmla="*/ 339043 w 12187779"/>
                <a:gd name="connsiteY271" fmla="*/ 981293 h 1992288"/>
                <a:gd name="connsiteX272" fmla="*/ 317581 w 12187779"/>
                <a:gd name="connsiteY272" fmla="*/ 981054 h 1992288"/>
                <a:gd name="connsiteX273" fmla="*/ 296757 w 12187779"/>
                <a:gd name="connsiteY273" fmla="*/ 980536 h 1992288"/>
                <a:gd name="connsiteX274" fmla="*/ 276570 w 12187779"/>
                <a:gd name="connsiteY274" fmla="*/ 979780 h 1992288"/>
                <a:gd name="connsiteX275" fmla="*/ 257099 w 12187779"/>
                <a:gd name="connsiteY275" fmla="*/ 978864 h 1992288"/>
                <a:gd name="connsiteX276" fmla="*/ 238226 w 12187779"/>
                <a:gd name="connsiteY276" fmla="*/ 977829 h 1992288"/>
                <a:gd name="connsiteX277" fmla="*/ 220069 w 12187779"/>
                <a:gd name="connsiteY277" fmla="*/ 976634 h 1992288"/>
                <a:gd name="connsiteX278" fmla="*/ 202589 w 12187779"/>
                <a:gd name="connsiteY278" fmla="*/ 975400 h 1992288"/>
                <a:gd name="connsiteX279" fmla="*/ 185787 w 12187779"/>
                <a:gd name="connsiteY279" fmla="*/ 974086 h 1992288"/>
                <a:gd name="connsiteX280" fmla="*/ 169701 w 12187779"/>
                <a:gd name="connsiteY280" fmla="*/ 972732 h 1992288"/>
                <a:gd name="connsiteX281" fmla="*/ 154251 w 12187779"/>
                <a:gd name="connsiteY281" fmla="*/ 971338 h 1992288"/>
                <a:gd name="connsiteX282" fmla="*/ 139519 w 12187779"/>
                <a:gd name="connsiteY282" fmla="*/ 969945 h 1992288"/>
                <a:gd name="connsiteX283" fmla="*/ 125543 w 12187779"/>
                <a:gd name="connsiteY283" fmla="*/ 968591 h 1992288"/>
                <a:gd name="connsiteX284" fmla="*/ 112205 w 12187779"/>
                <a:gd name="connsiteY284" fmla="*/ 967237 h 1992288"/>
                <a:gd name="connsiteX285" fmla="*/ 99622 w 12187779"/>
                <a:gd name="connsiteY285" fmla="*/ 965883 h 1992288"/>
                <a:gd name="connsiteX286" fmla="*/ 87757 w 12187779"/>
                <a:gd name="connsiteY286" fmla="*/ 964609 h 1992288"/>
                <a:gd name="connsiteX287" fmla="*/ 76608 w 12187779"/>
                <a:gd name="connsiteY287" fmla="*/ 963375 h 1992288"/>
                <a:gd name="connsiteX288" fmla="*/ 66216 w 12187779"/>
                <a:gd name="connsiteY288" fmla="*/ 962220 h 1992288"/>
                <a:gd name="connsiteX289" fmla="*/ 56540 w 12187779"/>
                <a:gd name="connsiteY289" fmla="*/ 961105 h 1992288"/>
                <a:gd name="connsiteX290" fmla="*/ 47621 w 12187779"/>
                <a:gd name="connsiteY290" fmla="*/ 960070 h 1992288"/>
                <a:gd name="connsiteX291" fmla="*/ 39459 w 12187779"/>
                <a:gd name="connsiteY291" fmla="*/ 959115 h 1992288"/>
                <a:gd name="connsiteX292" fmla="*/ 32013 w 12187779"/>
                <a:gd name="connsiteY292" fmla="*/ 958239 h 1992288"/>
                <a:gd name="connsiteX293" fmla="*/ 25364 w 12187779"/>
                <a:gd name="connsiteY293" fmla="*/ 957442 h 1992288"/>
                <a:gd name="connsiteX294" fmla="*/ 19431 w 12187779"/>
                <a:gd name="connsiteY294" fmla="*/ 956765 h 1992288"/>
                <a:gd name="connsiteX295" fmla="*/ 14334 w 12187779"/>
                <a:gd name="connsiteY295" fmla="*/ 956128 h 1992288"/>
                <a:gd name="connsiteX296" fmla="*/ 9954 w 12187779"/>
                <a:gd name="connsiteY296" fmla="*/ 955611 h 1992288"/>
                <a:gd name="connsiteX297" fmla="*/ 6371 w 12187779"/>
                <a:gd name="connsiteY297" fmla="*/ 955173 h 1992288"/>
                <a:gd name="connsiteX298" fmla="*/ 3584 w 12187779"/>
                <a:gd name="connsiteY298" fmla="*/ 954814 h 1992288"/>
                <a:gd name="connsiteX299" fmla="*/ 1593 w 12187779"/>
                <a:gd name="connsiteY299" fmla="*/ 954575 h 1992288"/>
                <a:gd name="connsiteX300" fmla="*/ 398 w 12187779"/>
                <a:gd name="connsiteY300" fmla="*/ 954456 h 1992288"/>
                <a:gd name="connsiteX301" fmla="*/ 0 w 12187779"/>
                <a:gd name="connsiteY301" fmla="*/ 954376 h 19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1992288">
                  <a:moveTo>
                    <a:pt x="12187780" y="1340483"/>
                  </a:moveTo>
                  <a:lnTo>
                    <a:pt x="12187381" y="1340483"/>
                  </a:lnTo>
                  <a:lnTo>
                    <a:pt x="12186226" y="1340443"/>
                  </a:lnTo>
                  <a:lnTo>
                    <a:pt x="12184116" y="1340363"/>
                  </a:lnTo>
                  <a:lnTo>
                    <a:pt x="12181369" y="1340284"/>
                  </a:lnTo>
                  <a:lnTo>
                    <a:pt x="12177825" y="1340164"/>
                  </a:lnTo>
                  <a:lnTo>
                    <a:pt x="12173365" y="1340005"/>
                  </a:lnTo>
                  <a:lnTo>
                    <a:pt x="12168269" y="1339806"/>
                  </a:lnTo>
                  <a:lnTo>
                    <a:pt x="12162376" y="1339527"/>
                  </a:lnTo>
                  <a:lnTo>
                    <a:pt x="12155687" y="1339249"/>
                  </a:lnTo>
                  <a:lnTo>
                    <a:pt x="12148360" y="1338890"/>
                  </a:lnTo>
                  <a:lnTo>
                    <a:pt x="12140079" y="1338452"/>
                  </a:lnTo>
                  <a:lnTo>
                    <a:pt x="12131200" y="1337935"/>
                  </a:lnTo>
                  <a:lnTo>
                    <a:pt x="12121484" y="1337337"/>
                  </a:lnTo>
                  <a:lnTo>
                    <a:pt x="12111132" y="1336621"/>
                  </a:lnTo>
                  <a:lnTo>
                    <a:pt x="12100023" y="1335824"/>
                  </a:lnTo>
                  <a:lnTo>
                    <a:pt x="12088077" y="1334869"/>
                  </a:lnTo>
                  <a:lnTo>
                    <a:pt x="12075496" y="1333794"/>
                  </a:lnTo>
                  <a:lnTo>
                    <a:pt x="12062276" y="1332599"/>
                  </a:lnTo>
                  <a:lnTo>
                    <a:pt x="12048260" y="1331205"/>
                  </a:lnTo>
                  <a:lnTo>
                    <a:pt x="12033448" y="1329653"/>
                  </a:lnTo>
                  <a:lnTo>
                    <a:pt x="12018119" y="1327901"/>
                  </a:lnTo>
                  <a:lnTo>
                    <a:pt x="12001992" y="1325950"/>
                  </a:lnTo>
                  <a:lnTo>
                    <a:pt x="11985110" y="1323760"/>
                  </a:lnTo>
                  <a:lnTo>
                    <a:pt x="11967671" y="1321371"/>
                  </a:lnTo>
                  <a:lnTo>
                    <a:pt x="11949474" y="1318703"/>
                  </a:lnTo>
                  <a:lnTo>
                    <a:pt x="11930601" y="1315717"/>
                  </a:lnTo>
                  <a:lnTo>
                    <a:pt x="11911210" y="1312531"/>
                  </a:lnTo>
                  <a:lnTo>
                    <a:pt x="11891023" y="1308988"/>
                  </a:lnTo>
                  <a:lnTo>
                    <a:pt x="11870198" y="1305125"/>
                  </a:lnTo>
                  <a:lnTo>
                    <a:pt x="11848736" y="1300944"/>
                  </a:lnTo>
                  <a:lnTo>
                    <a:pt x="11826599" y="1296445"/>
                  </a:lnTo>
                  <a:lnTo>
                    <a:pt x="11803783" y="1291548"/>
                  </a:lnTo>
                  <a:lnTo>
                    <a:pt x="11780450" y="1286133"/>
                  </a:lnTo>
                  <a:lnTo>
                    <a:pt x="11756361" y="1280160"/>
                  </a:lnTo>
                  <a:lnTo>
                    <a:pt x="11731714" y="1273670"/>
                  </a:lnTo>
                  <a:lnTo>
                    <a:pt x="11706430" y="1266662"/>
                  </a:lnTo>
                  <a:lnTo>
                    <a:pt x="11680509" y="1259097"/>
                  </a:lnTo>
                  <a:lnTo>
                    <a:pt x="11654031" y="1251093"/>
                  </a:lnTo>
                  <a:lnTo>
                    <a:pt x="11626915" y="1242612"/>
                  </a:lnTo>
                  <a:lnTo>
                    <a:pt x="11599283" y="1233733"/>
                  </a:lnTo>
                  <a:lnTo>
                    <a:pt x="11570972" y="1224496"/>
                  </a:lnTo>
                  <a:lnTo>
                    <a:pt x="11542145" y="1214940"/>
                  </a:lnTo>
                  <a:lnTo>
                    <a:pt x="11512680" y="1205184"/>
                  </a:lnTo>
                  <a:lnTo>
                    <a:pt x="11482658" y="1195190"/>
                  </a:lnTo>
                  <a:lnTo>
                    <a:pt x="11451999" y="1185116"/>
                  </a:lnTo>
                  <a:lnTo>
                    <a:pt x="11420822" y="1175003"/>
                  </a:lnTo>
                  <a:lnTo>
                    <a:pt x="11389128" y="1164929"/>
                  </a:lnTo>
                  <a:lnTo>
                    <a:pt x="11356757" y="1155015"/>
                  </a:lnTo>
                  <a:lnTo>
                    <a:pt x="11324026" y="1145379"/>
                  </a:lnTo>
                  <a:lnTo>
                    <a:pt x="11290580" y="1136022"/>
                  </a:lnTo>
                  <a:lnTo>
                    <a:pt x="11256656" y="1127143"/>
                  </a:lnTo>
                  <a:lnTo>
                    <a:pt x="11222215" y="1118821"/>
                  </a:lnTo>
                  <a:lnTo>
                    <a:pt x="11187215" y="1111176"/>
                  </a:lnTo>
                  <a:lnTo>
                    <a:pt x="11151739" y="1104288"/>
                  </a:lnTo>
                  <a:lnTo>
                    <a:pt x="11115704" y="1098315"/>
                  </a:lnTo>
                  <a:lnTo>
                    <a:pt x="11079151" y="1093338"/>
                  </a:lnTo>
                  <a:lnTo>
                    <a:pt x="11042082" y="1089516"/>
                  </a:lnTo>
                  <a:lnTo>
                    <a:pt x="11004574" y="1086888"/>
                  </a:lnTo>
                  <a:lnTo>
                    <a:pt x="10966469" y="1085653"/>
                  </a:lnTo>
                  <a:lnTo>
                    <a:pt x="10927966" y="1085852"/>
                  </a:lnTo>
                  <a:lnTo>
                    <a:pt x="10889024" y="1087644"/>
                  </a:lnTo>
                  <a:lnTo>
                    <a:pt x="10849486" y="1091068"/>
                  </a:lnTo>
                  <a:lnTo>
                    <a:pt x="10809510" y="1096245"/>
                  </a:lnTo>
                  <a:lnTo>
                    <a:pt x="10769016" y="1103213"/>
                  </a:lnTo>
                  <a:lnTo>
                    <a:pt x="10728164" y="1112092"/>
                  </a:lnTo>
                  <a:lnTo>
                    <a:pt x="10686754" y="1122882"/>
                  </a:lnTo>
                  <a:lnTo>
                    <a:pt x="10644946" y="1135624"/>
                  </a:lnTo>
                  <a:lnTo>
                    <a:pt x="10602780" y="1150316"/>
                  </a:lnTo>
                  <a:lnTo>
                    <a:pt x="10560056" y="1167000"/>
                  </a:lnTo>
                  <a:lnTo>
                    <a:pt x="10516814" y="1185594"/>
                  </a:lnTo>
                  <a:lnTo>
                    <a:pt x="10473334" y="1206060"/>
                  </a:lnTo>
                  <a:lnTo>
                    <a:pt x="10429296" y="1228278"/>
                  </a:lnTo>
                  <a:lnTo>
                    <a:pt x="10384900" y="1252168"/>
                  </a:lnTo>
                  <a:lnTo>
                    <a:pt x="10340106" y="1277492"/>
                  </a:lnTo>
                  <a:lnTo>
                    <a:pt x="10294754" y="1304170"/>
                  </a:lnTo>
                  <a:lnTo>
                    <a:pt x="10249164" y="1331882"/>
                  </a:lnTo>
                  <a:lnTo>
                    <a:pt x="10203056" y="1360352"/>
                  </a:lnTo>
                  <a:lnTo>
                    <a:pt x="10156668" y="1389259"/>
                  </a:lnTo>
                  <a:lnTo>
                    <a:pt x="10109764" y="1418166"/>
                  </a:lnTo>
                  <a:lnTo>
                    <a:pt x="10062621" y="1446715"/>
                  </a:lnTo>
                  <a:lnTo>
                    <a:pt x="10015039" y="1474348"/>
                  </a:lnTo>
                  <a:lnTo>
                    <a:pt x="9967100" y="1500468"/>
                  </a:lnTo>
                  <a:lnTo>
                    <a:pt x="9918761" y="1524518"/>
                  </a:lnTo>
                  <a:lnTo>
                    <a:pt x="9869985" y="1548647"/>
                  </a:lnTo>
                  <a:lnTo>
                    <a:pt x="9820930" y="1576519"/>
                  </a:lnTo>
                  <a:lnTo>
                    <a:pt x="9771518" y="1607536"/>
                  </a:lnTo>
                  <a:lnTo>
                    <a:pt x="9721786" y="1640983"/>
                  </a:lnTo>
                  <a:lnTo>
                    <a:pt x="9671696" y="1676181"/>
                  </a:lnTo>
                  <a:lnTo>
                    <a:pt x="9621248" y="1712415"/>
                  </a:lnTo>
                  <a:lnTo>
                    <a:pt x="9570481" y="1749006"/>
                  </a:lnTo>
                  <a:lnTo>
                    <a:pt x="9519395" y="1785280"/>
                  </a:lnTo>
                  <a:lnTo>
                    <a:pt x="9467992" y="1820518"/>
                  </a:lnTo>
                  <a:lnTo>
                    <a:pt x="9416309" y="1854084"/>
                  </a:lnTo>
                  <a:lnTo>
                    <a:pt x="9364268" y="1885340"/>
                  </a:lnTo>
                  <a:lnTo>
                    <a:pt x="9311949" y="1913650"/>
                  </a:lnTo>
                  <a:lnTo>
                    <a:pt x="9259311" y="1938496"/>
                  </a:lnTo>
                  <a:lnTo>
                    <a:pt x="9206394" y="1959201"/>
                  </a:lnTo>
                  <a:lnTo>
                    <a:pt x="9153198" y="1975407"/>
                  </a:lnTo>
                  <a:lnTo>
                    <a:pt x="9099723" y="1986555"/>
                  </a:lnTo>
                  <a:lnTo>
                    <a:pt x="9045970" y="1992289"/>
                  </a:lnTo>
                  <a:lnTo>
                    <a:pt x="8991898" y="1992289"/>
                  </a:lnTo>
                  <a:lnTo>
                    <a:pt x="8937628" y="1986237"/>
                  </a:lnTo>
                  <a:lnTo>
                    <a:pt x="8883079" y="1973973"/>
                  </a:lnTo>
                  <a:lnTo>
                    <a:pt x="8828251" y="1955378"/>
                  </a:lnTo>
                  <a:lnTo>
                    <a:pt x="8773183" y="1930413"/>
                  </a:lnTo>
                  <a:lnTo>
                    <a:pt x="8717878" y="1899157"/>
                  </a:lnTo>
                  <a:lnTo>
                    <a:pt x="8662332" y="1861768"/>
                  </a:lnTo>
                  <a:lnTo>
                    <a:pt x="8606548" y="1818567"/>
                  </a:lnTo>
                  <a:lnTo>
                    <a:pt x="8550566" y="1769950"/>
                  </a:lnTo>
                  <a:lnTo>
                    <a:pt x="8494304" y="1716396"/>
                  </a:lnTo>
                  <a:lnTo>
                    <a:pt x="8437883" y="1658582"/>
                  </a:lnTo>
                  <a:lnTo>
                    <a:pt x="8381224" y="1597263"/>
                  </a:lnTo>
                  <a:lnTo>
                    <a:pt x="8324365" y="1533437"/>
                  </a:lnTo>
                  <a:lnTo>
                    <a:pt x="8267307" y="1468137"/>
                  </a:lnTo>
                  <a:lnTo>
                    <a:pt x="8210050" y="1402598"/>
                  </a:lnTo>
                  <a:lnTo>
                    <a:pt x="8152594" y="1338253"/>
                  </a:lnTo>
                  <a:lnTo>
                    <a:pt x="8094939" y="1276656"/>
                  </a:lnTo>
                  <a:lnTo>
                    <a:pt x="8037124" y="1219558"/>
                  </a:lnTo>
                  <a:lnTo>
                    <a:pt x="7979150" y="1164889"/>
                  </a:lnTo>
                  <a:lnTo>
                    <a:pt x="7920978" y="1101341"/>
                  </a:lnTo>
                  <a:lnTo>
                    <a:pt x="7862646" y="1029710"/>
                  </a:lnTo>
                  <a:lnTo>
                    <a:pt x="7804194" y="951709"/>
                  </a:lnTo>
                  <a:lnTo>
                    <a:pt x="7745544" y="869128"/>
                  </a:lnTo>
                  <a:lnTo>
                    <a:pt x="7686774" y="783601"/>
                  </a:lnTo>
                  <a:lnTo>
                    <a:pt x="7627844" y="696720"/>
                  </a:lnTo>
                  <a:lnTo>
                    <a:pt x="7568756" y="610038"/>
                  </a:lnTo>
                  <a:lnTo>
                    <a:pt x="7509587" y="524989"/>
                  </a:lnTo>
                  <a:lnTo>
                    <a:pt x="7450260" y="442886"/>
                  </a:lnTo>
                  <a:lnTo>
                    <a:pt x="7390813" y="365003"/>
                  </a:lnTo>
                  <a:lnTo>
                    <a:pt x="7331286" y="292496"/>
                  </a:lnTo>
                  <a:lnTo>
                    <a:pt x="7271601" y="226360"/>
                  </a:lnTo>
                  <a:lnTo>
                    <a:pt x="7211835" y="167511"/>
                  </a:lnTo>
                  <a:lnTo>
                    <a:pt x="7151990" y="116704"/>
                  </a:lnTo>
                  <a:lnTo>
                    <a:pt x="7092025" y="74577"/>
                  </a:lnTo>
                  <a:lnTo>
                    <a:pt x="7031981" y="41609"/>
                  </a:lnTo>
                  <a:lnTo>
                    <a:pt x="6971817" y="18077"/>
                  </a:lnTo>
                  <a:lnTo>
                    <a:pt x="6911614" y="4221"/>
                  </a:lnTo>
                  <a:lnTo>
                    <a:pt x="6851331" y="0"/>
                  </a:lnTo>
                  <a:lnTo>
                    <a:pt x="6791008" y="5256"/>
                  </a:lnTo>
                  <a:lnTo>
                    <a:pt x="6730566" y="19590"/>
                  </a:lnTo>
                  <a:lnTo>
                    <a:pt x="6670123" y="42525"/>
                  </a:lnTo>
                  <a:lnTo>
                    <a:pt x="6609601" y="73303"/>
                  </a:lnTo>
                  <a:lnTo>
                    <a:pt x="6549000" y="111050"/>
                  </a:lnTo>
                  <a:lnTo>
                    <a:pt x="6488398" y="154610"/>
                  </a:lnTo>
                  <a:lnTo>
                    <a:pt x="6427796" y="202828"/>
                  </a:lnTo>
                  <a:lnTo>
                    <a:pt x="6367115" y="254113"/>
                  </a:lnTo>
                  <a:lnTo>
                    <a:pt x="6306434" y="306870"/>
                  </a:lnTo>
                  <a:lnTo>
                    <a:pt x="6245713" y="359270"/>
                  </a:lnTo>
                  <a:lnTo>
                    <a:pt x="6184952" y="409280"/>
                  </a:lnTo>
                  <a:lnTo>
                    <a:pt x="6124230" y="454711"/>
                  </a:lnTo>
                  <a:lnTo>
                    <a:pt x="6063509" y="503886"/>
                  </a:lnTo>
                  <a:lnTo>
                    <a:pt x="6002748" y="566757"/>
                  </a:lnTo>
                  <a:lnTo>
                    <a:pt x="5942027" y="640896"/>
                  </a:lnTo>
                  <a:lnTo>
                    <a:pt x="5881346" y="723915"/>
                  </a:lnTo>
                  <a:lnTo>
                    <a:pt x="5820625" y="813583"/>
                  </a:lnTo>
                  <a:lnTo>
                    <a:pt x="5759984" y="907830"/>
                  </a:lnTo>
                  <a:lnTo>
                    <a:pt x="5699342" y="1004705"/>
                  </a:lnTo>
                  <a:lnTo>
                    <a:pt x="5638741" y="1102416"/>
                  </a:lnTo>
                  <a:lnTo>
                    <a:pt x="5578179" y="1199172"/>
                  </a:lnTo>
                  <a:lnTo>
                    <a:pt x="5517657" y="1293578"/>
                  </a:lnTo>
                  <a:lnTo>
                    <a:pt x="5457174" y="1384242"/>
                  </a:lnTo>
                  <a:lnTo>
                    <a:pt x="5396772" y="1469968"/>
                  </a:lnTo>
                  <a:lnTo>
                    <a:pt x="5336409" y="1549722"/>
                  </a:lnTo>
                  <a:lnTo>
                    <a:pt x="5276126" y="1622587"/>
                  </a:lnTo>
                  <a:lnTo>
                    <a:pt x="5215923" y="1687847"/>
                  </a:lnTo>
                  <a:lnTo>
                    <a:pt x="5155799" y="1744945"/>
                  </a:lnTo>
                  <a:lnTo>
                    <a:pt x="5095755" y="1793442"/>
                  </a:lnTo>
                  <a:lnTo>
                    <a:pt x="5035790" y="1833140"/>
                  </a:lnTo>
                  <a:lnTo>
                    <a:pt x="4975905" y="1863799"/>
                  </a:lnTo>
                  <a:lnTo>
                    <a:pt x="4916140" y="1885579"/>
                  </a:lnTo>
                  <a:lnTo>
                    <a:pt x="4856493" y="1898520"/>
                  </a:lnTo>
                  <a:lnTo>
                    <a:pt x="4796927" y="1902939"/>
                  </a:lnTo>
                  <a:lnTo>
                    <a:pt x="4737480" y="1899236"/>
                  </a:lnTo>
                  <a:lnTo>
                    <a:pt x="4678193" y="1888008"/>
                  </a:lnTo>
                  <a:lnTo>
                    <a:pt x="4618985" y="1869812"/>
                  </a:lnTo>
                  <a:lnTo>
                    <a:pt x="4559936" y="1845443"/>
                  </a:lnTo>
                  <a:lnTo>
                    <a:pt x="4501007" y="1815740"/>
                  </a:lnTo>
                  <a:lnTo>
                    <a:pt x="4442236" y="1781617"/>
                  </a:lnTo>
                  <a:lnTo>
                    <a:pt x="4383586" y="1744069"/>
                  </a:lnTo>
                  <a:lnTo>
                    <a:pt x="4325094" y="1704292"/>
                  </a:lnTo>
                  <a:lnTo>
                    <a:pt x="4266762" y="1663360"/>
                  </a:lnTo>
                  <a:lnTo>
                    <a:pt x="4208629" y="1622786"/>
                  </a:lnTo>
                  <a:lnTo>
                    <a:pt x="4150616" y="1587747"/>
                  </a:lnTo>
                  <a:lnTo>
                    <a:pt x="4092801" y="1559238"/>
                  </a:lnTo>
                  <a:lnTo>
                    <a:pt x="4035186" y="1536702"/>
                  </a:lnTo>
                  <a:lnTo>
                    <a:pt x="3977730" y="1519580"/>
                  </a:lnTo>
                  <a:lnTo>
                    <a:pt x="3920473" y="1507317"/>
                  </a:lnTo>
                  <a:lnTo>
                    <a:pt x="3863375" y="1499433"/>
                  </a:lnTo>
                  <a:lnTo>
                    <a:pt x="3806516" y="1495371"/>
                  </a:lnTo>
                  <a:lnTo>
                    <a:pt x="3749856" y="1494615"/>
                  </a:lnTo>
                  <a:lnTo>
                    <a:pt x="3693435" y="1496765"/>
                  </a:lnTo>
                  <a:lnTo>
                    <a:pt x="3637214" y="1501304"/>
                  </a:lnTo>
                  <a:lnTo>
                    <a:pt x="3581191" y="1507794"/>
                  </a:lnTo>
                  <a:lnTo>
                    <a:pt x="3525407" y="1515877"/>
                  </a:lnTo>
                  <a:lnTo>
                    <a:pt x="3469863" y="1525155"/>
                  </a:lnTo>
                  <a:lnTo>
                    <a:pt x="3414556" y="1535189"/>
                  </a:lnTo>
                  <a:lnTo>
                    <a:pt x="3359489" y="1545660"/>
                  </a:lnTo>
                  <a:lnTo>
                    <a:pt x="3304701" y="1556252"/>
                  </a:lnTo>
                  <a:lnTo>
                    <a:pt x="3250112" y="1566604"/>
                  </a:lnTo>
                  <a:lnTo>
                    <a:pt x="3195841" y="1576479"/>
                  </a:lnTo>
                  <a:lnTo>
                    <a:pt x="3141809" y="1585517"/>
                  </a:lnTo>
                  <a:lnTo>
                    <a:pt x="3088056" y="1593481"/>
                  </a:lnTo>
                  <a:lnTo>
                    <a:pt x="3034542" y="1600170"/>
                  </a:lnTo>
                  <a:lnTo>
                    <a:pt x="2981346" y="1605306"/>
                  </a:lnTo>
                  <a:lnTo>
                    <a:pt x="2928429" y="1608691"/>
                  </a:lnTo>
                  <a:lnTo>
                    <a:pt x="2875791" y="1610124"/>
                  </a:lnTo>
                  <a:lnTo>
                    <a:pt x="2823471" y="1609487"/>
                  </a:lnTo>
                  <a:lnTo>
                    <a:pt x="2771470" y="1606541"/>
                  </a:lnTo>
                  <a:lnTo>
                    <a:pt x="2719748" y="1601205"/>
                  </a:lnTo>
                  <a:lnTo>
                    <a:pt x="2668344" y="1593282"/>
                  </a:lnTo>
                  <a:lnTo>
                    <a:pt x="2617259" y="1582730"/>
                  </a:lnTo>
                  <a:lnTo>
                    <a:pt x="2566492" y="1569391"/>
                  </a:lnTo>
                  <a:lnTo>
                    <a:pt x="2516083" y="1553226"/>
                  </a:lnTo>
                  <a:lnTo>
                    <a:pt x="2465954" y="1534153"/>
                  </a:lnTo>
                  <a:lnTo>
                    <a:pt x="2416222" y="1512095"/>
                  </a:lnTo>
                  <a:lnTo>
                    <a:pt x="2366809" y="1487010"/>
                  </a:lnTo>
                  <a:lnTo>
                    <a:pt x="2317754" y="1458939"/>
                  </a:lnTo>
                  <a:lnTo>
                    <a:pt x="2269058" y="1428757"/>
                  </a:lnTo>
                  <a:lnTo>
                    <a:pt x="2220720" y="1397381"/>
                  </a:lnTo>
                  <a:lnTo>
                    <a:pt x="2172740" y="1365169"/>
                  </a:lnTo>
                  <a:lnTo>
                    <a:pt x="2125159" y="1332639"/>
                  </a:lnTo>
                  <a:lnTo>
                    <a:pt x="2077936" y="1300148"/>
                  </a:lnTo>
                  <a:lnTo>
                    <a:pt x="2031111" y="1267976"/>
                  </a:lnTo>
                  <a:lnTo>
                    <a:pt x="1984644" y="1236481"/>
                  </a:lnTo>
                  <a:lnTo>
                    <a:pt x="1938616" y="1205901"/>
                  </a:lnTo>
                  <a:lnTo>
                    <a:pt x="1892945" y="1176397"/>
                  </a:lnTo>
                  <a:lnTo>
                    <a:pt x="1847713" y="1148206"/>
                  </a:lnTo>
                  <a:lnTo>
                    <a:pt x="1802879" y="1121409"/>
                  </a:lnTo>
                  <a:lnTo>
                    <a:pt x="1758443" y="1096165"/>
                  </a:lnTo>
                  <a:lnTo>
                    <a:pt x="1714445" y="1072554"/>
                  </a:lnTo>
                  <a:lnTo>
                    <a:pt x="1670885" y="1050614"/>
                  </a:lnTo>
                  <a:lnTo>
                    <a:pt x="1627724" y="1030427"/>
                  </a:lnTo>
                  <a:lnTo>
                    <a:pt x="1585000" y="1011952"/>
                  </a:lnTo>
                  <a:lnTo>
                    <a:pt x="1542754" y="995268"/>
                  </a:lnTo>
                  <a:lnTo>
                    <a:pt x="1500946" y="980297"/>
                  </a:lnTo>
                  <a:lnTo>
                    <a:pt x="1459576" y="967038"/>
                  </a:lnTo>
                  <a:lnTo>
                    <a:pt x="1418684" y="955412"/>
                  </a:lnTo>
                  <a:lnTo>
                    <a:pt x="1378230" y="945418"/>
                  </a:lnTo>
                  <a:lnTo>
                    <a:pt x="1338253" y="936897"/>
                  </a:lnTo>
                  <a:lnTo>
                    <a:pt x="1298755" y="929889"/>
                  </a:lnTo>
                  <a:lnTo>
                    <a:pt x="1259734" y="924235"/>
                  </a:lnTo>
                  <a:lnTo>
                    <a:pt x="1221231" y="919935"/>
                  </a:lnTo>
                  <a:lnTo>
                    <a:pt x="1183205" y="916789"/>
                  </a:lnTo>
                  <a:lnTo>
                    <a:pt x="1145618" y="914758"/>
                  </a:lnTo>
                  <a:lnTo>
                    <a:pt x="1108588" y="913763"/>
                  </a:lnTo>
                  <a:lnTo>
                    <a:pt x="1072076" y="913723"/>
                  </a:lnTo>
                  <a:lnTo>
                    <a:pt x="1036041" y="914480"/>
                  </a:lnTo>
                  <a:lnTo>
                    <a:pt x="1000524" y="915953"/>
                  </a:lnTo>
                  <a:lnTo>
                    <a:pt x="965525" y="918063"/>
                  </a:lnTo>
                  <a:lnTo>
                    <a:pt x="931083" y="920771"/>
                  </a:lnTo>
                  <a:lnTo>
                    <a:pt x="897159" y="923876"/>
                  </a:lnTo>
                  <a:lnTo>
                    <a:pt x="863793" y="927380"/>
                  </a:lnTo>
                  <a:lnTo>
                    <a:pt x="830943" y="931203"/>
                  </a:lnTo>
                  <a:lnTo>
                    <a:pt x="798652" y="935184"/>
                  </a:lnTo>
                  <a:lnTo>
                    <a:pt x="766917" y="939325"/>
                  </a:lnTo>
                  <a:lnTo>
                    <a:pt x="735741" y="943506"/>
                  </a:lnTo>
                  <a:lnTo>
                    <a:pt x="705121" y="947687"/>
                  </a:lnTo>
                  <a:lnTo>
                    <a:pt x="675099" y="951828"/>
                  </a:lnTo>
                  <a:lnTo>
                    <a:pt x="645635" y="955850"/>
                  </a:lnTo>
                  <a:lnTo>
                    <a:pt x="616767" y="959712"/>
                  </a:lnTo>
                  <a:lnTo>
                    <a:pt x="588497" y="963335"/>
                  </a:lnTo>
                  <a:lnTo>
                    <a:pt x="560784" y="966720"/>
                  </a:lnTo>
                  <a:lnTo>
                    <a:pt x="533669" y="969825"/>
                  </a:lnTo>
                  <a:lnTo>
                    <a:pt x="507190" y="972613"/>
                  </a:lnTo>
                  <a:lnTo>
                    <a:pt x="481309" y="975041"/>
                  </a:lnTo>
                  <a:lnTo>
                    <a:pt x="456025" y="977152"/>
                  </a:lnTo>
                  <a:lnTo>
                    <a:pt x="431379" y="978864"/>
                  </a:lnTo>
                  <a:lnTo>
                    <a:pt x="407329" y="980098"/>
                  </a:lnTo>
                  <a:lnTo>
                    <a:pt x="383956" y="980895"/>
                  </a:lnTo>
                  <a:lnTo>
                    <a:pt x="361181" y="981253"/>
                  </a:lnTo>
                  <a:lnTo>
                    <a:pt x="339043" y="981293"/>
                  </a:lnTo>
                  <a:lnTo>
                    <a:pt x="317581" y="981054"/>
                  </a:lnTo>
                  <a:lnTo>
                    <a:pt x="296757" y="980536"/>
                  </a:lnTo>
                  <a:lnTo>
                    <a:pt x="276570" y="979780"/>
                  </a:lnTo>
                  <a:lnTo>
                    <a:pt x="257099" y="978864"/>
                  </a:lnTo>
                  <a:lnTo>
                    <a:pt x="238226" y="977829"/>
                  </a:lnTo>
                  <a:lnTo>
                    <a:pt x="220069" y="976634"/>
                  </a:lnTo>
                  <a:lnTo>
                    <a:pt x="202589" y="975400"/>
                  </a:lnTo>
                  <a:lnTo>
                    <a:pt x="185787" y="974086"/>
                  </a:lnTo>
                  <a:lnTo>
                    <a:pt x="169701" y="972732"/>
                  </a:lnTo>
                  <a:lnTo>
                    <a:pt x="154251" y="971338"/>
                  </a:lnTo>
                  <a:lnTo>
                    <a:pt x="139519" y="969945"/>
                  </a:lnTo>
                  <a:lnTo>
                    <a:pt x="125543" y="968591"/>
                  </a:lnTo>
                  <a:lnTo>
                    <a:pt x="112205" y="967237"/>
                  </a:lnTo>
                  <a:lnTo>
                    <a:pt x="99622" y="965883"/>
                  </a:lnTo>
                  <a:lnTo>
                    <a:pt x="87757" y="964609"/>
                  </a:lnTo>
                  <a:lnTo>
                    <a:pt x="76608" y="963375"/>
                  </a:lnTo>
                  <a:lnTo>
                    <a:pt x="66216" y="962220"/>
                  </a:lnTo>
                  <a:lnTo>
                    <a:pt x="56540" y="961105"/>
                  </a:lnTo>
                  <a:lnTo>
                    <a:pt x="47621" y="960070"/>
                  </a:lnTo>
                  <a:lnTo>
                    <a:pt x="39459" y="959115"/>
                  </a:lnTo>
                  <a:lnTo>
                    <a:pt x="32013" y="958239"/>
                  </a:lnTo>
                  <a:lnTo>
                    <a:pt x="25364" y="957442"/>
                  </a:lnTo>
                  <a:lnTo>
                    <a:pt x="19431" y="956765"/>
                  </a:lnTo>
                  <a:lnTo>
                    <a:pt x="14334" y="956128"/>
                  </a:lnTo>
                  <a:lnTo>
                    <a:pt x="9954" y="955611"/>
                  </a:lnTo>
                  <a:lnTo>
                    <a:pt x="6371" y="955173"/>
                  </a:lnTo>
                  <a:lnTo>
                    <a:pt x="3584" y="954814"/>
                  </a:lnTo>
                  <a:lnTo>
                    <a:pt x="1593" y="954575"/>
                  </a:lnTo>
                  <a:lnTo>
                    <a:pt x="398" y="954456"/>
                  </a:lnTo>
                  <a:lnTo>
                    <a:pt x="0" y="95437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23CA36E-74C1-B941-FDC4-14C465C72528}"/>
                </a:ext>
              </a:extLst>
            </p:cNvPr>
            <p:cNvSpPr/>
            <p:nvPr/>
          </p:nvSpPr>
          <p:spPr>
            <a:xfrm>
              <a:off x="1513" y="2416092"/>
              <a:ext cx="12187779" cy="2006384"/>
            </a:xfrm>
            <a:custGeom>
              <a:avLst/>
              <a:gdLst>
                <a:gd name="connsiteX0" fmla="*/ 12187780 w 12187779"/>
                <a:gd name="connsiteY0" fmla="*/ 1370664 h 2006384"/>
                <a:gd name="connsiteX1" fmla="*/ 12187381 w 12187779"/>
                <a:gd name="connsiteY1" fmla="*/ 1370664 h 2006384"/>
                <a:gd name="connsiteX2" fmla="*/ 12186226 w 12187779"/>
                <a:gd name="connsiteY2" fmla="*/ 1370624 h 2006384"/>
                <a:gd name="connsiteX3" fmla="*/ 12184116 w 12187779"/>
                <a:gd name="connsiteY3" fmla="*/ 1370585 h 2006384"/>
                <a:gd name="connsiteX4" fmla="*/ 12181369 w 12187779"/>
                <a:gd name="connsiteY4" fmla="*/ 1370505 h 2006384"/>
                <a:gd name="connsiteX5" fmla="*/ 12177825 w 12187779"/>
                <a:gd name="connsiteY5" fmla="*/ 1370386 h 2006384"/>
                <a:gd name="connsiteX6" fmla="*/ 12173365 w 12187779"/>
                <a:gd name="connsiteY6" fmla="*/ 1370266 h 2006384"/>
                <a:gd name="connsiteX7" fmla="*/ 12168269 w 12187779"/>
                <a:gd name="connsiteY7" fmla="*/ 1370067 h 2006384"/>
                <a:gd name="connsiteX8" fmla="*/ 12162376 w 12187779"/>
                <a:gd name="connsiteY8" fmla="*/ 1369868 h 2006384"/>
                <a:gd name="connsiteX9" fmla="*/ 12155687 w 12187779"/>
                <a:gd name="connsiteY9" fmla="*/ 1369589 h 2006384"/>
                <a:gd name="connsiteX10" fmla="*/ 12148360 w 12187779"/>
                <a:gd name="connsiteY10" fmla="*/ 1369271 h 2006384"/>
                <a:gd name="connsiteX11" fmla="*/ 12140079 w 12187779"/>
                <a:gd name="connsiteY11" fmla="*/ 1368872 h 2006384"/>
                <a:gd name="connsiteX12" fmla="*/ 12131200 w 12187779"/>
                <a:gd name="connsiteY12" fmla="*/ 1368435 h 2006384"/>
                <a:gd name="connsiteX13" fmla="*/ 12121484 w 12187779"/>
                <a:gd name="connsiteY13" fmla="*/ 1367877 h 2006384"/>
                <a:gd name="connsiteX14" fmla="*/ 12111132 w 12187779"/>
                <a:gd name="connsiteY14" fmla="*/ 1367240 h 2006384"/>
                <a:gd name="connsiteX15" fmla="*/ 12100023 w 12187779"/>
                <a:gd name="connsiteY15" fmla="*/ 1366483 h 2006384"/>
                <a:gd name="connsiteX16" fmla="*/ 12088077 w 12187779"/>
                <a:gd name="connsiteY16" fmla="*/ 1365647 h 2006384"/>
                <a:gd name="connsiteX17" fmla="*/ 12075496 w 12187779"/>
                <a:gd name="connsiteY17" fmla="*/ 1364652 h 2006384"/>
                <a:gd name="connsiteX18" fmla="*/ 12062276 w 12187779"/>
                <a:gd name="connsiteY18" fmla="*/ 1363537 h 2006384"/>
                <a:gd name="connsiteX19" fmla="*/ 12048260 w 12187779"/>
                <a:gd name="connsiteY19" fmla="*/ 1362263 h 2006384"/>
                <a:gd name="connsiteX20" fmla="*/ 12033448 w 12187779"/>
                <a:gd name="connsiteY20" fmla="*/ 1360790 h 2006384"/>
                <a:gd name="connsiteX21" fmla="*/ 12018119 w 12187779"/>
                <a:gd name="connsiteY21" fmla="*/ 1359117 h 2006384"/>
                <a:gd name="connsiteX22" fmla="*/ 12001992 w 12187779"/>
                <a:gd name="connsiteY22" fmla="*/ 1357286 h 2006384"/>
                <a:gd name="connsiteX23" fmla="*/ 11985110 w 12187779"/>
                <a:gd name="connsiteY23" fmla="*/ 1355255 h 2006384"/>
                <a:gd name="connsiteX24" fmla="*/ 11967671 w 12187779"/>
                <a:gd name="connsiteY24" fmla="*/ 1352946 h 2006384"/>
                <a:gd name="connsiteX25" fmla="*/ 11949474 w 12187779"/>
                <a:gd name="connsiteY25" fmla="*/ 1350397 h 2006384"/>
                <a:gd name="connsiteX26" fmla="*/ 11930601 w 12187779"/>
                <a:gd name="connsiteY26" fmla="*/ 1347610 h 2006384"/>
                <a:gd name="connsiteX27" fmla="*/ 11911210 w 12187779"/>
                <a:gd name="connsiteY27" fmla="*/ 1344544 h 2006384"/>
                <a:gd name="connsiteX28" fmla="*/ 11891023 w 12187779"/>
                <a:gd name="connsiteY28" fmla="*/ 1341160 h 2006384"/>
                <a:gd name="connsiteX29" fmla="*/ 11870198 w 12187779"/>
                <a:gd name="connsiteY29" fmla="*/ 1337457 h 2006384"/>
                <a:gd name="connsiteX30" fmla="*/ 11848736 w 12187779"/>
                <a:gd name="connsiteY30" fmla="*/ 1333475 h 2006384"/>
                <a:gd name="connsiteX31" fmla="*/ 11826599 w 12187779"/>
                <a:gd name="connsiteY31" fmla="*/ 1329095 h 2006384"/>
                <a:gd name="connsiteX32" fmla="*/ 11803783 w 12187779"/>
                <a:gd name="connsiteY32" fmla="*/ 1324397 h 2006384"/>
                <a:gd name="connsiteX33" fmla="*/ 11780450 w 12187779"/>
                <a:gd name="connsiteY33" fmla="*/ 1319221 h 2006384"/>
                <a:gd name="connsiteX34" fmla="*/ 11756361 w 12187779"/>
                <a:gd name="connsiteY34" fmla="*/ 1313487 h 2006384"/>
                <a:gd name="connsiteX35" fmla="*/ 11731714 w 12187779"/>
                <a:gd name="connsiteY35" fmla="*/ 1307236 h 2006384"/>
                <a:gd name="connsiteX36" fmla="*/ 11706430 w 12187779"/>
                <a:gd name="connsiteY36" fmla="*/ 1300467 h 2006384"/>
                <a:gd name="connsiteX37" fmla="*/ 11680509 w 12187779"/>
                <a:gd name="connsiteY37" fmla="*/ 1293220 h 2006384"/>
                <a:gd name="connsiteX38" fmla="*/ 11654031 w 12187779"/>
                <a:gd name="connsiteY38" fmla="*/ 1285535 h 2006384"/>
                <a:gd name="connsiteX39" fmla="*/ 11626915 w 12187779"/>
                <a:gd name="connsiteY39" fmla="*/ 1277413 h 2006384"/>
                <a:gd name="connsiteX40" fmla="*/ 11599283 w 12187779"/>
                <a:gd name="connsiteY40" fmla="*/ 1268892 h 2006384"/>
                <a:gd name="connsiteX41" fmla="*/ 11570972 w 12187779"/>
                <a:gd name="connsiteY41" fmla="*/ 1260052 h 2006384"/>
                <a:gd name="connsiteX42" fmla="*/ 11542145 w 12187779"/>
                <a:gd name="connsiteY42" fmla="*/ 1250934 h 2006384"/>
                <a:gd name="connsiteX43" fmla="*/ 11512680 w 12187779"/>
                <a:gd name="connsiteY43" fmla="*/ 1241577 h 2006384"/>
                <a:gd name="connsiteX44" fmla="*/ 11482658 w 12187779"/>
                <a:gd name="connsiteY44" fmla="*/ 1232061 h 2006384"/>
                <a:gd name="connsiteX45" fmla="*/ 11451999 w 12187779"/>
                <a:gd name="connsiteY45" fmla="*/ 1222465 h 2006384"/>
                <a:gd name="connsiteX46" fmla="*/ 11420822 w 12187779"/>
                <a:gd name="connsiteY46" fmla="*/ 1212869 h 2006384"/>
                <a:gd name="connsiteX47" fmla="*/ 11389128 w 12187779"/>
                <a:gd name="connsiteY47" fmla="*/ 1203313 h 2006384"/>
                <a:gd name="connsiteX48" fmla="*/ 11356757 w 12187779"/>
                <a:gd name="connsiteY48" fmla="*/ 1193956 h 2006384"/>
                <a:gd name="connsiteX49" fmla="*/ 11324026 w 12187779"/>
                <a:gd name="connsiteY49" fmla="*/ 1184838 h 2006384"/>
                <a:gd name="connsiteX50" fmla="*/ 11290580 w 12187779"/>
                <a:gd name="connsiteY50" fmla="*/ 1176078 h 2006384"/>
                <a:gd name="connsiteX51" fmla="*/ 11256656 w 12187779"/>
                <a:gd name="connsiteY51" fmla="*/ 1167756 h 2006384"/>
                <a:gd name="connsiteX52" fmla="*/ 11222215 w 12187779"/>
                <a:gd name="connsiteY52" fmla="*/ 1160032 h 2006384"/>
                <a:gd name="connsiteX53" fmla="*/ 11187215 w 12187779"/>
                <a:gd name="connsiteY53" fmla="*/ 1152984 h 2006384"/>
                <a:gd name="connsiteX54" fmla="*/ 11151739 w 12187779"/>
                <a:gd name="connsiteY54" fmla="*/ 1146733 h 2006384"/>
                <a:gd name="connsiteX55" fmla="*/ 11115704 w 12187779"/>
                <a:gd name="connsiteY55" fmla="*/ 1141358 h 2006384"/>
                <a:gd name="connsiteX56" fmla="*/ 11079151 w 12187779"/>
                <a:gd name="connsiteY56" fmla="*/ 1137017 h 2006384"/>
                <a:gd name="connsiteX57" fmla="*/ 11042082 w 12187779"/>
                <a:gd name="connsiteY57" fmla="*/ 1133792 h 2006384"/>
                <a:gd name="connsiteX58" fmla="*/ 11004574 w 12187779"/>
                <a:gd name="connsiteY58" fmla="*/ 1131801 h 2006384"/>
                <a:gd name="connsiteX59" fmla="*/ 10966469 w 12187779"/>
                <a:gd name="connsiteY59" fmla="*/ 1131164 h 2006384"/>
                <a:gd name="connsiteX60" fmla="*/ 10927966 w 12187779"/>
                <a:gd name="connsiteY60" fmla="*/ 1132000 h 2006384"/>
                <a:gd name="connsiteX61" fmla="*/ 10889024 w 12187779"/>
                <a:gd name="connsiteY61" fmla="*/ 1134350 h 2006384"/>
                <a:gd name="connsiteX62" fmla="*/ 10849486 w 12187779"/>
                <a:gd name="connsiteY62" fmla="*/ 1138371 h 2006384"/>
                <a:gd name="connsiteX63" fmla="*/ 10809510 w 12187779"/>
                <a:gd name="connsiteY63" fmla="*/ 1144105 h 2006384"/>
                <a:gd name="connsiteX64" fmla="*/ 10769016 w 12187779"/>
                <a:gd name="connsiteY64" fmla="*/ 1151630 h 2006384"/>
                <a:gd name="connsiteX65" fmla="*/ 10728164 w 12187779"/>
                <a:gd name="connsiteY65" fmla="*/ 1161027 h 2006384"/>
                <a:gd name="connsiteX66" fmla="*/ 10686754 w 12187779"/>
                <a:gd name="connsiteY66" fmla="*/ 1172335 h 2006384"/>
                <a:gd name="connsiteX67" fmla="*/ 10644946 w 12187779"/>
                <a:gd name="connsiteY67" fmla="*/ 1185554 h 2006384"/>
                <a:gd name="connsiteX68" fmla="*/ 10602780 w 12187779"/>
                <a:gd name="connsiteY68" fmla="*/ 1200725 h 2006384"/>
                <a:gd name="connsiteX69" fmla="*/ 10560056 w 12187779"/>
                <a:gd name="connsiteY69" fmla="*/ 1217806 h 2006384"/>
                <a:gd name="connsiteX70" fmla="*/ 10516814 w 12187779"/>
                <a:gd name="connsiteY70" fmla="*/ 1236839 h 2006384"/>
                <a:gd name="connsiteX71" fmla="*/ 10473334 w 12187779"/>
                <a:gd name="connsiteY71" fmla="*/ 1257623 h 2006384"/>
                <a:gd name="connsiteX72" fmla="*/ 10429296 w 12187779"/>
                <a:gd name="connsiteY72" fmla="*/ 1280200 h 2006384"/>
                <a:gd name="connsiteX73" fmla="*/ 10384900 w 12187779"/>
                <a:gd name="connsiteY73" fmla="*/ 1304369 h 2006384"/>
                <a:gd name="connsiteX74" fmla="*/ 10340106 w 12187779"/>
                <a:gd name="connsiteY74" fmla="*/ 1329971 h 2006384"/>
                <a:gd name="connsiteX75" fmla="*/ 10294754 w 12187779"/>
                <a:gd name="connsiteY75" fmla="*/ 1356888 h 2006384"/>
                <a:gd name="connsiteX76" fmla="*/ 10249164 w 12187779"/>
                <a:gd name="connsiteY76" fmla="*/ 1384760 h 2006384"/>
                <a:gd name="connsiteX77" fmla="*/ 10203056 w 12187779"/>
                <a:gd name="connsiteY77" fmla="*/ 1413388 h 2006384"/>
                <a:gd name="connsiteX78" fmla="*/ 10156668 w 12187779"/>
                <a:gd name="connsiteY78" fmla="*/ 1442415 h 2006384"/>
                <a:gd name="connsiteX79" fmla="*/ 10109764 w 12187779"/>
                <a:gd name="connsiteY79" fmla="*/ 1471441 h 2006384"/>
                <a:gd name="connsiteX80" fmla="*/ 10062621 w 12187779"/>
                <a:gd name="connsiteY80" fmla="*/ 1500070 h 2006384"/>
                <a:gd name="connsiteX81" fmla="*/ 10015039 w 12187779"/>
                <a:gd name="connsiteY81" fmla="*/ 1527743 h 2006384"/>
                <a:gd name="connsiteX82" fmla="*/ 9967100 w 12187779"/>
                <a:gd name="connsiteY82" fmla="*/ 1553903 h 2006384"/>
                <a:gd name="connsiteX83" fmla="*/ 9918761 w 12187779"/>
                <a:gd name="connsiteY83" fmla="*/ 1577992 h 2006384"/>
                <a:gd name="connsiteX84" fmla="*/ 9869985 w 12187779"/>
                <a:gd name="connsiteY84" fmla="*/ 1601962 h 2006384"/>
                <a:gd name="connsiteX85" fmla="*/ 9820930 w 12187779"/>
                <a:gd name="connsiteY85" fmla="*/ 1629356 h 2006384"/>
                <a:gd name="connsiteX86" fmla="*/ 9771518 w 12187779"/>
                <a:gd name="connsiteY86" fmla="*/ 1659537 h 2006384"/>
                <a:gd name="connsiteX87" fmla="*/ 9721786 w 12187779"/>
                <a:gd name="connsiteY87" fmla="*/ 1691829 h 2006384"/>
                <a:gd name="connsiteX88" fmla="*/ 9671696 w 12187779"/>
                <a:gd name="connsiteY88" fmla="*/ 1725554 h 2006384"/>
                <a:gd name="connsiteX89" fmla="*/ 9621248 w 12187779"/>
                <a:gd name="connsiteY89" fmla="*/ 1759996 h 2006384"/>
                <a:gd name="connsiteX90" fmla="*/ 9570481 w 12187779"/>
                <a:gd name="connsiteY90" fmla="*/ 1794557 h 2006384"/>
                <a:gd name="connsiteX91" fmla="*/ 9519395 w 12187779"/>
                <a:gd name="connsiteY91" fmla="*/ 1828481 h 2006384"/>
                <a:gd name="connsiteX92" fmla="*/ 9467992 w 12187779"/>
                <a:gd name="connsiteY92" fmla="*/ 1861171 h 2006384"/>
                <a:gd name="connsiteX93" fmla="*/ 9416309 w 12187779"/>
                <a:gd name="connsiteY93" fmla="*/ 1891950 h 2006384"/>
                <a:gd name="connsiteX94" fmla="*/ 9364268 w 12187779"/>
                <a:gd name="connsiteY94" fmla="*/ 1920220 h 2006384"/>
                <a:gd name="connsiteX95" fmla="*/ 9311949 w 12187779"/>
                <a:gd name="connsiteY95" fmla="*/ 1945384 h 2006384"/>
                <a:gd name="connsiteX96" fmla="*/ 9259311 w 12187779"/>
                <a:gd name="connsiteY96" fmla="*/ 1966846 h 2006384"/>
                <a:gd name="connsiteX97" fmla="*/ 9206394 w 12187779"/>
                <a:gd name="connsiteY97" fmla="*/ 1984166 h 2006384"/>
                <a:gd name="connsiteX98" fmla="*/ 9153198 w 12187779"/>
                <a:gd name="connsiteY98" fmla="*/ 1996788 h 2006384"/>
                <a:gd name="connsiteX99" fmla="*/ 9099723 w 12187779"/>
                <a:gd name="connsiteY99" fmla="*/ 2004314 h 2006384"/>
                <a:gd name="connsiteX100" fmla="*/ 9045970 w 12187779"/>
                <a:gd name="connsiteY100" fmla="*/ 2006384 h 2006384"/>
                <a:gd name="connsiteX101" fmla="*/ 8991898 w 12187779"/>
                <a:gd name="connsiteY101" fmla="*/ 2002681 h 2006384"/>
                <a:gd name="connsiteX102" fmla="*/ 8937628 w 12187779"/>
                <a:gd name="connsiteY102" fmla="*/ 1992926 h 2006384"/>
                <a:gd name="connsiteX103" fmla="*/ 8883079 w 12187779"/>
                <a:gd name="connsiteY103" fmla="*/ 1976999 h 2006384"/>
                <a:gd name="connsiteX104" fmla="*/ 8828251 w 12187779"/>
                <a:gd name="connsiteY104" fmla="*/ 1954821 h 2006384"/>
                <a:gd name="connsiteX105" fmla="*/ 8773183 w 12187779"/>
                <a:gd name="connsiteY105" fmla="*/ 1926352 h 2006384"/>
                <a:gd name="connsiteX106" fmla="*/ 8717878 w 12187779"/>
                <a:gd name="connsiteY106" fmla="*/ 1891751 h 2006384"/>
                <a:gd name="connsiteX107" fmla="*/ 8662332 w 12187779"/>
                <a:gd name="connsiteY107" fmla="*/ 1851137 h 2006384"/>
                <a:gd name="connsiteX108" fmla="*/ 8606548 w 12187779"/>
                <a:gd name="connsiteY108" fmla="*/ 1804910 h 2006384"/>
                <a:gd name="connsiteX109" fmla="*/ 8550566 w 12187779"/>
                <a:gd name="connsiteY109" fmla="*/ 1753466 h 2006384"/>
                <a:gd name="connsiteX110" fmla="*/ 8494304 w 12187779"/>
                <a:gd name="connsiteY110" fmla="*/ 1697324 h 2006384"/>
                <a:gd name="connsiteX111" fmla="*/ 8437883 w 12187779"/>
                <a:gd name="connsiteY111" fmla="*/ 1637200 h 2006384"/>
                <a:gd name="connsiteX112" fmla="*/ 8381224 w 12187779"/>
                <a:gd name="connsiteY112" fmla="*/ 1573891 h 2006384"/>
                <a:gd name="connsiteX113" fmla="*/ 8324365 w 12187779"/>
                <a:gd name="connsiteY113" fmla="*/ 1508352 h 2006384"/>
                <a:gd name="connsiteX114" fmla="*/ 8267307 w 12187779"/>
                <a:gd name="connsiteY114" fmla="*/ 1441738 h 2006384"/>
                <a:gd name="connsiteX115" fmla="*/ 8210050 w 12187779"/>
                <a:gd name="connsiteY115" fmla="*/ 1375243 h 2006384"/>
                <a:gd name="connsiteX116" fmla="*/ 8152594 w 12187779"/>
                <a:gd name="connsiteY116" fmla="*/ 1310341 h 2006384"/>
                <a:gd name="connsiteX117" fmla="*/ 8094939 w 12187779"/>
                <a:gd name="connsiteY117" fmla="*/ 1248585 h 2006384"/>
                <a:gd name="connsiteX118" fmla="*/ 8037124 w 12187779"/>
                <a:gd name="connsiteY118" fmla="*/ 1191806 h 2006384"/>
                <a:gd name="connsiteX119" fmla="*/ 7979150 w 12187779"/>
                <a:gd name="connsiteY119" fmla="*/ 1137814 h 2006384"/>
                <a:gd name="connsiteX120" fmla="*/ 7920978 w 12187779"/>
                <a:gd name="connsiteY120" fmla="*/ 1075221 h 2006384"/>
                <a:gd name="connsiteX121" fmla="*/ 7862646 w 12187779"/>
                <a:gd name="connsiteY121" fmla="*/ 1004705 h 2006384"/>
                <a:gd name="connsiteX122" fmla="*/ 7804194 w 12187779"/>
                <a:gd name="connsiteY122" fmla="*/ 928097 h 2006384"/>
                <a:gd name="connsiteX123" fmla="*/ 7745544 w 12187779"/>
                <a:gd name="connsiteY123" fmla="*/ 846990 h 2006384"/>
                <a:gd name="connsiteX124" fmla="*/ 7686774 w 12187779"/>
                <a:gd name="connsiteY124" fmla="*/ 763095 h 2006384"/>
                <a:gd name="connsiteX125" fmla="*/ 7627844 w 12187779"/>
                <a:gd name="connsiteY125" fmla="*/ 677966 h 2006384"/>
                <a:gd name="connsiteX126" fmla="*/ 7568756 w 12187779"/>
                <a:gd name="connsiteY126" fmla="*/ 593036 h 2006384"/>
                <a:gd name="connsiteX127" fmla="*/ 7509587 w 12187779"/>
                <a:gd name="connsiteY127" fmla="*/ 509778 h 2006384"/>
                <a:gd name="connsiteX128" fmla="*/ 7450260 w 12187779"/>
                <a:gd name="connsiteY128" fmla="*/ 429507 h 2006384"/>
                <a:gd name="connsiteX129" fmla="*/ 7390813 w 12187779"/>
                <a:gd name="connsiteY129" fmla="*/ 353417 h 2006384"/>
                <a:gd name="connsiteX130" fmla="*/ 7331286 w 12187779"/>
                <a:gd name="connsiteY130" fmla="*/ 282662 h 2006384"/>
                <a:gd name="connsiteX131" fmla="*/ 7271601 w 12187779"/>
                <a:gd name="connsiteY131" fmla="*/ 218238 h 2006384"/>
                <a:gd name="connsiteX132" fmla="*/ 7211835 w 12187779"/>
                <a:gd name="connsiteY132" fmla="*/ 160941 h 2006384"/>
                <a:gd name="connsiteX133" fmla="*/ 7151990 w 12187779"/>
                <a:gd name="connsiteY133" fmla="*/ 111607 h 2006384"/>
                <a:gd name="connsiteX134" fmla="*/ 7092025 w 12187779"/>
                <a:gd name="connsiteY134" fmla="*/ 70835 h 2006384"/>
                <a:gd name="connsiteX135" fmla="*/ 7031981 w 12187779"/>
                <a:gd name="connsiteY135" fmla="*/ 39021 h 2006384"/>
                <a:gd name="connsiteX136" fmla="*/ 6971817 w 12187779"/>
                <a:gd name="connsiteY136" fmla="*/ 16564 h 2006384"/>
                <a:gd name="connsiteX137" fmla="*/ 6911614 w 12187779"/>
                <a:gd name="connsiteY137" fmla="*/ 3544 h 2006384"/>
                <a:gd name="connsiteX138" fmla="*/ 6851331 w 12187779"/>
                <a:gd name="connsiteY138" fmla="*/ 0 h 2006384"/>
                <a:gd name="connsiteX139" fmla="*/ 6791008 w 12187779"/>
                <a:gd name="connsiteY139" fmla="*/ 5694 h 2006384"/>
                <a:gd name="connsiteX140" fmla="*/ 6730566 w 12187779"/>
                <a:gd name="connsiteY140" fmla="*/ 20307 h 2006384"/>
                <a:gd name="connsiteX141" fmla="*/ 6670123 w 12187779"/>
                <a:gd name="connsiteY141" fmla="*/ 43321 h 2006384"/>
                <a:gd name="connsiteX142" fmla="*/ 6609601 w 12187779"/>
                <a:gd name="connsiteY142" fmla="*/ 74020 h 2006384"/>
                <a:gd name="connsiteX143" fmla="*/ 6549000 w 12187779"/>
                <a:gd name="connsiteY143" fmla="*/ 111488 h 2006384"/>
                <a:gd name="connsiteX144" fmla="*/ 6488398 w 12187779"/>
                <a:gd name="connsiteY144" fmla="*/ 154650 h 2006384"/>
                <a:gd name="connsiteX145" fmla="*/ 6427796 w 12187779"/>
                <a:gd name="connsiteY145" fmla="*/ 202271 h 2006384"/>
                <a:gd name="connsiteX146" fmla="*/ 6367115 w 12187779"/>
                <a:gd name="connsiteY146" fmla="*/ 252878 h 2006384"/>
                <a:gd name="connsiteX147" fmla="*/ 6306434 w 12187779"/>
                <a:gd name="connsiteY147" fmla="*/ 304840 h 2006384"/>
                <a:gd name="connsiteX148" fmla="*/ 6245713 w 12187779"/>
                <a:gd name="connsiteY148" fmla="*/ 356403 h 2006384"/>
                <a:gd name="connsiteX149" fmla="*/ 6184952 w 12187779"/>
                <a:gd name="connsiteY149" fmla="*/ 405617 h 2006384"/>
                <a:gd name="connsiteX150" fmla="*/ 6124230 w 12187779"/>
                <a:gd name="connsiteY150" fmla="*/ 450252 h 2006384"/>
                <a:gd name="connsiteX151" fmla="*/ 6063509 w 12187779"/>
                <a:gd name="connsiteY151" fmla="*/ 498510 h 2006384"/>
                <a:gd name="connsiteX152" fmla="*/ 6002748 w 12187779"/>
                <a:gd name="connsiteY152" fmla="*/ 560147 h 2006384"/>
                <a:gd name="connsiteX153" fmla="*/ 5942027 w 12187779"/>
                <a:gd name="connsiteY153" fmla="*/ 632853 h 2006384"/>
                <a:gd name="connsiteX154" fmla="*/ 5881346 w 12187779"/>
                <a:gd name="connsiteY154" fmla="*/ 714279 h 2006384"/>
                <a:gd name="connsiteX155" fmla="*/ 5820625 w 12187779"/>
                <a:gd name="connsiteY155" fmla="*/ 802195 h 2006384"/>
                <a:gd name="connsiteX156" fmla="*/ 5759984 w 12187779"/>
                <a:gd name="connsiteY156" fmla="*/ 894611 h 2006384"/>
                <a:gd name="connsiteX157" fmla="*/ 5699342 w 12187779"/>
                <a:gd name="connsiteY157" fmla="*/ 989614 h 2006384"/>
                <a:gd name="connsiteX158" fmla="*/ 5638741 w 12187779"/>
                <a:gd name="connsiteY158" fmla="*/ 1085375 h 2006384"/>
                <a:gd name="connsiteX159" fmla="*/ 5578179 w 12187779"/>
                <a:gd name="connsiteY159" fmla="*/ 1180299 h 2006384"/>
                <a:gd name="connsiteX160" fmla="*/ 5517657 w 12187779"/>
                <a:gd name="connsiteY160" fmla="*/ 1272873 h 2006384"/>
                <a:gd name="connsiteX161" fmla="*/ 5457174 w 12187779"/>
                <a:gd name="connsiteY161" fmla="*/ 1361785 h 2006384"/>
                <a:gd name="connsiteX162" fmla="*/ 5396772 w 12187779"/>
                <a:gd name="connsiteY162" fmla="*/ 1445879 h 2006384"/>
                <a:gd name="connsiteX163" fmla="*/ 5336409 w 12187779"/>
                <a:gd name="connsiteY163" fmla="*/ 1524080 h 2006384"/>
                <a:gd name="connsiteX164" fmla="*/ 5276126 w 12187779"/>
                <a:gd name="connsiteY164" fmla="*/ 1595591 h 2006384"/>
                <a:gd name="connsiteX165" fmla="*/ 5215923 w 12187779"/>
                <a:gd name="connsiteY165" fmla="*/ 1659617 h 2006384"/>
                <a:gd name="connsiteX166" fmla="*/ 5155799 w 12187779"/>
                <a:gd name="connsiteY166" fmla="*/ 1715679 h 2006384"/>
                <a:gd name="connsiteX167" fmla="*/ 5095755 w 12187779"/>
                <a:gd name="connsiteY167" fmla="*/ 1763341 h 2006384"/>
                <a:gd name="connsiteX168" fmla="*/ 5035790 w 12187779"/>
                <a:gd name="connsiteY168" fmla="*/ 1802282 h 2006384"/>
                <a:gd name="connsiteX169" fmla="*/ 4975905 w 12187779"/>
                <a:gd name="connsiteY169" fmla="*/ 1832463 h 2006384"/>
                <a:gd name="connsiteX170" fmla="*/ 4916140 w 12187779"/>
                <a:gd name="connsiteY170" fmla="*/ 1853845 h 2006384"/>
                <a:gd name="connsiteX171" fmla="*/ 4856493 w 12187779"/>
                <a:gd name="connsiteY171" fmla="*/ 1866626 h 2006384"/>
                <a:gd name="connsiteX172" fmla="*/ 4796927 w 12187779"/>
                <a:gd name="connsiteY172" fmla="*/ 1871006 h 2006384"/>
                <a:gd name="connsiteX173" fmla="*/ 4737480 w 12187779"/>
                <a:gd name="connsiteY173" fmla="*/ 1867462 h 2006384"/>
                <a:gd name="connsiteX174" fmla="*/ 4678193 w 12187779"/>
                <a:gd name="connsiteY174" fmla="*/ 1856513 h 2006384"/>
                <a:gd name="connsiteX175" fmla="*/ 4618985 w 12187779"/>
                <a:gd name="connsiteY175" fmla="*/ 1838714 h 2006384"/>
                <a:gd name="connsiteX176" fmla="*/ 4559936 w 12187779"/>
                <a:gd name="connsiteY176" fmla="*/ 1814904 h 2006384"/>
                <a:gd name="connsiteX177" fmla="*/ 4501007 w 12187779"/>
                <a:gd name="connsiteY177" fmla="*/ 1785797 h 2006384"/>
                <a:gd name="connsiteX178" fmla="*/ 4442236 w 12187779"/>
                <a:gd name="connsiteY178" fmla="*/ 1752391 h 2006384"/>
                <a:gd name="connsiteX179" fmla="*/ 4383586 w 12187779"/>
                <a:gd name="connsiteY179" fmla="*/ 1715640 h 2006384"/>
                <a:gd name="connsiteX180" fmla="*/ 4325094 w 12187779"/>
                <a:gd name="connsiteY180" fmla="*/ 1676699 h 2006384"/>
                <a:gd name="connsiteX181" fmla="*/ 4266762 w 12187779"/>
                <a:gd name="connsiteY181" fmla="*/ 1636643 h 2006384"/>
                <a:gd name="connsiteX182" fmla="*/ 4208629 w 12187779"/>
                <a:gd name="connsiteY182" fmla="*/ 1596985 h 2006384"/>
                <a:gd name="connsiteX183" fmla="*/ 4150616 w 12187779"/>
                <a:gd name="connsiteY183" fmla="*/ 1562782 h 2006384"/>
                <a:gd name="connsiteX184" fmla="*/ 4092801 w 12187779"/>
                <a:gd name="connsiteY184" fmla="*/ 1535029 h 2006384"/>
                <a:gd name="connsiteX185" fmla="*/ 4035186 w 12187779"/>
                <a:gd name="connsiteY185" fmla="*/ 1513209 h 2006384"/>
                <a:gd name="connsiteX186" fmla="*/ 3977730 w 12187779"/>
                <a:gd name="connsiteY186" fmla="*/ 1496765 h 2006384"/>
                <a:gd name="connsiteX187" fmla="*/ 3920473 w 12187779"/>
                <a:gd name="connsiteY187" fmla="*/ 1485138 h 2006384"/>
                <a:gd name="connsiteX188" fmla="*/ 3863375 w 12187779"/>
                <a:gd name="connsiteY188" fmla="*/ 1477812 h 2006384"/>
                <a:gd name="connsiteX189" fmla="*/ 3806516 w 12187779"/>
                <a:gd name="connsiteY189" fmla="*/ 1474268 h 2006384"/>
                <a:gd name="connsiteX190" fmla="*/ 3749856 w 12187779"/>
                <a:gd name="connsiteY190" fmla="*/ 1474069 h 2006384"/>
                <a:gd name="connsiteX191" fmla="*/ 3693435 w 12187779"/>
                <a:gd name="connsiteY191" fmla="*/ 1476737 h 2006384"/>
                <a:gd name="connsiteX192" fmla="*/ 3637214 w 12187779"/>
                <a:gd name="connsiteY192" fmla="*/ 1481794 h 2006384"/>
                <a:gd name="connsiteX193" fmla="*/ 3581191 w 12187779"/>
                <a:gd name="connsiteY193" fmla="*/ 1488841 h 2006384"/>
                <a:gd name="connsiteX194" fmla="*/ 3525407 w 12187779"/>
                <a:gd name="connsiteY194" fmla="*/ 1497442 h 2006384"/>
                <a:gd name="connsiteX195" fmla="*/ 3469863 w 12187779"/>
                <a:gd name="connsiteY195" fmla="*/ 1507197 h 2006384"/>
                <a:gd name="connsiteX196" fmla="*/ 3414556 w 12187779"/>
                <a:gd name="connsiteY196" fmla="*/ 1517788 h 2006384"/>
                <a:gd name="connsiteX197" fmla="*/ 3359489 w 12187779"/>
                <a:gd name="connsiteY197" fmla="*/ 1528818 h 2006384"/>
                <a:gd name="connsiteX198" fmla="*/ 3304701 w 12187779"/>
                <a:gd name="connsiteY198" fmla="*/ 1539927 h 2006384"/>
                <a:gd name="connsiteX199" fmla="*/ 3250112 w 12187779"/>
                <a:gd name="connsiteY199" fmla="*/ 1550876 h 2006384"/>
                <a:gd name="connsiteX200" fmla="*/ 3195841 w 12187779"/>
                <a:gd name="connsiteY200" fmla="*/ 1561269 h 2006384"/>
                <a:gd name="connsiteX201" fmla="*/ 3141809 w 12187779"/>
                <a:gd name="connsiteY201" fmla="*/ 1570905 h 2006384"/>
                <a:gd name="connsiteX202" fmla="*/ 3088056 w 12187779"/>
                <a:gd name="connsiteY202" fmla="*/ 1579505 h 2006384"/>
                <a:gd name="connsiteX203" fmla="*/ 3034542 w 12187779"/>
                <a:gd name="connsiteY203" fmla="*/ 1586792 h 2006384"/>
                <a:gd name="connsiteX204" fmla="*/ 2981346 w 12187779"/>
                <a:gd name="connsiteY204" fmla="*/ 1592565 h 2006384"/>
                <a:gd name="connsiteX205" fmla="*/ 2928429 w 12187779"/>
                <a:gd name="connsiteY205" fmla="*/ 1596626 h 2006384"/>
                <a:gd name="connsiteX206" fmla="*/ 2875791 w 12187779"/>
                <a:gd name="connsiteY206" fmla="*/ 1598737 h 2006384"/>
                <a:gd name="connsiteX207" fmla="*/ 2823471 w 12187779"/>
                <a:gd name="connsiteY207" fmla="*/ 1598737 h 2006384"/>
                <a:gd name="connsiteX208" fmla="*/ 2771470 w 12187779"/>
                <a:gd name="connsiteY208" fmla="*/ 1596507 h 2006384"/>
                <a:gd name="connsiteX209" fmla="*/ 2719748 w 12187779"/>
                <a:gd name="connsiteY209" fmla="*/ 1591848 h 2006384"/>
                <a:gd name="connsiteX210" fmla="*/ 2668344 w 12187779"/>
                <a:gd name="connsiteY210" fmla="*/ 1584641 h 2006384"/>
                <a:gd name="connsiteX211" fmla="*/ 2617259 w 12187779"/>
                <a:gd name="connsiteY211" fmla="*/ 1574807 h 2006384"/>
                <a:gd name="connsiteX212" fmla="*/ 2566492 w 12187779"/>
                <a:gd name="connsiteY212" fmla="*/ 1562224 h 2006384"/>
                <a:gd name="connsiteX213" fmla="*/ 2516083 w 12187779"/>
                <a:gd name="connsiteY213" fmla="*/ 1546775 h 2006384"/>
                <a:gd name="connsiteX214" fmla="*/ 2465954 w 12187779"/>
                <a:gd name="connsiteY214" fmla="*/ 1528420 h 2006384"/>
                <a:gd name="connsiteX215" fmla="*/ 2416222 w 12187779"/>
                <a:gd name="connsiteY215" fmla="*/ 1507078 h 2006384"/>
                <a:gd name="connsiteX216" fmla="*/ 2366809 w 12187779"/>
                <a:gd name="connsiteY216" fmla="*/ 1482710 h 2006384"/>
                <a:gd name="connsiteX217" fmla="*/ 2317754 w 12187779"/>
                <a:gd name="connsiteY217" fmla="*/ 1455355 h 2006384"/>
                <a:gd name="connsiteX218" fmla="*/ 2269058 w 12187779"/>
                <a:gd name="connsiteY218" fmla="*/ 1426010 h 2006384"/>
                <a:gd name="connsiteX219" fmla="*/ 2220720 w 12187779"/>
                <a:gd name="connsiteY219" fmla="*/ 1395510 h 2006384"/>
                <a:gd name="connsiteX220" fmla="*/ 2172740 w 12187779"/>
                <a:gd name="connsiteY220" fmla="*/ 1364294 h 2006384"/>
                <a:gd name="connsiteX221" fmla="*/ 2125159 w 12187779"/>
                <a:gd name="connsiteY221" fmla="*/ 1332878 h 2006384"/>
                <a:gd name="connsiteX222" fmla="*/ 2077936 w 12187779"/>
                <a:gd name="connsiteY222" fmla="*/ 1301502 h 2006384"/>
                <a:gd name="connsiteX223" fmla="*/ 2031111 w 12187779"/>
                <a:gd name="connsiteY223" fmla="*/ 1270524 h 2006384"/>
                <a:gd name="connsiteX224" fmla="*/ 1984644 w 12187779"/>
                <a:gd name="connsiteY224" fmla="*/ 1240303 h 2006384"/>
                <a:gd name="connsiteX225" fmla="*/ 1938616 w 12187779"/>
                <a:gd name="connsiteY225" fmla="*/ 1210918 h 2006384"/>
                <a:gd name="connsiteX226" fmla="*/ 1892945 w 12187779"/>
                <a:gd name="connsiteY226" fmla="*/ 1182727 h 2006384"/>
                <a:gd name="connsiteX227" fmla="*/ 1847713 w 12187779"/>
                <a:gd name="connsiteY227" fmla="*/ 1155771 h 2006384"/>
                <a:gd name="connsiteX228" fmla="*/ 1802879 w 12187779"/>
                <a:gd name="connsiteY228" fmla="*/ 1130288 h 2006384"/>
                <a:gd name="connsiteX229" fmla="*/ 1758443 w 12187779"/>
                <a:gd name="connsiteY229" fmla="*/ 1106279 h 2006384"/>
                <a:gd name="connsiteX230" fmla="*/ 1714445 w 12187779"/>
                <a:gd name="connsiteY230" fmla="*/ 1083941 h 2006384"/>
                <a:gd name="connsiteX231" fmla="*/ 1670885 w 12187779"/>
                <a:gd name="connsiteY231" fmla="*/ 1063236 h 2006384"/>
                <a:gd name="connsiteX232" fmla="*/ 1627724 w 12187779"/>
                <a:gd name="connsiteY232" fmla="*/ 1044244 h 2006384"/>
                <a:gd name="connsiteX233" fmla="*/ 1585000 w 12187779"/>
                <a:gd name="connsiteY233" fmla="*/ 1026963 h 2006384"/>
                <a:gd name="connsiteX234" fmla="*/ 1542754 w 12187779"/>
                <a:gd name="connsiteY234" fmla="*/ 1011394 h 2006384"/>
                <a:gd name="connsiteX235" fmla="*/ 1500946 w 12187779"/>
                <a:gd name="connsiteY235" fmla="*/ 997538 h 2006384"/>
                <a:gd name="connsiteX236" fmla="*/ 1459576 w 12187779"/>
                <a:gd name="connsiteY236" fmla="*/ 985314 h 2006384"/>
                <a:gd name="connsiteX237" fmla="*/ 1418684 w 12187779"/>
                <a:gd name="connsiteY237" fmla="*/ 974723 h 2006384"/>
                <a:gd name="connsiteX238" fmla="*/ 1378230 w 12187779"/>
                <a:gd name="connsiteY238" fmla="*/ 965684 h 2006384"/>
                <a:gd name="connsiteX239" fmla="*/ 1338253 w 12187779"/>
                <a:gd name="connsiteY239" fmla="*/ 958159 h 2006384"/>
                <a:gd name="connsiteX240" fmla="*/ 1298755 w 12187779"/>
                <a:gd name="connsiteY240" fmla="*/ 952027 h 2006384"/>
                <a:gd name="connsiteX241" fmla="*/ 1259734 w 12187779"/>
                <a:gd name="connsiteY241" fmla="*/ 947209 h 2006384"/>
                <a:gd name="connsiteX242" fmla="*/ 1221231 w 12187779"/>
                <a:gd name="connsiteY242" fmla="*/ 943665 h 2006384"/>
                <a:gd name="connsiteX243" fmla="*/ 1183205 w 12187779"/>
                <a:gd name="connsiteY243" fmla="*/ 941277 h 2006384"/>
                <a:gd name="connsiteX244" fmla="*/ 1145618 w 12187779"/>
                <a:gd name="connsiteY244" fmla="*/ 939963 h 2006384"/>
                <a:gd name="connsiteX245" fmla="*/ 1108588 w 12187779"/>
                <a:gd name="connsiteY245" fmla="*/ 939604 h 2006384"/>
                <a:gd name="connsiteX246" fmla="*/ 1072076 w 12187779"/>
                <a:gd name="connsiteY246" fmla="*/ 940162 h 2006384"/>
                <a:gd name="connsiteX247" fmla="*/ 1036041 w 12187779"/>
                <a:gd name="connsiteY247" fmla="*/ 941436 h 2006384"/>
                <a:gd name="connsiteX248" fmla="*/ 1000524 w 12187779"/>
                <a:gd name="connsiteY248" fmla="*/ 943466 h 2006384"/>
                <a:gd name="connsiteX249" fmla="*/ 965525 w 12187779"/>
                <a:gd name="connsiteY249" fmla="*/ 946055 h 2006384"/>
                <a:gd name="connsiteX250" fmla="*/ 931083 w 12187779"/>
                <a:gd name="connsiteY250" fmla="*/ 949160 h 2006384"/>
                <a:gd name="connsiteX251" fmla="*/ 897159 w 12187779"/>
                <a:gd name="connsiteY251" fmla="*/ 952704 h 2006384"/>
                <a:gd name="connsiteX252" fmla="*/ 863793 w 12187779"/>
                <a:gd name="connsiteY252" fmla="*/ 956566 h 2006384"/>
                <a:gd name="connsiteX253" fmla="*/ 830943 w 12187779"/>
                <a:gd name="connsiteY253" fmla="*/ 960667 h 2006384"/>
                <a:gd name="connsiteX254" fmla="*/ 798652 w 12187779"/>
                <a:gd name="connsiteY254" fmla="*/ 964928 h 2006384"/>
                <a:gd name="connsiteX255" fmla="*/ 766917 w 12187779"/>
                <a:gd name="connsiteY255" fmla="*/ 969348 h 2006384"/>
                <a:gd name="connsiteX256" fmla="*/ 735741 w 12187779"/>
                <a:gd name="connsiteY256" fmla="*/ 973767 h 2006384"/>
                <a:gd name="connsiteX257" fmla="*/ 705121 w 12187779"/>
                <a:gd name="connsiteY257" fmla="*/ 978107 h 2006384"/>
                <a:gd name="connsiteX258" fmla="*/ 675099 w 12187779"/>
                <a:gd name="connsiteY258" fmla="*/ 982408 h 2006384"/>
                <a:gd name="connsiteX259" fmla="*/ 645635 w 12187779"/>
                <a:gd name="connsiteY259" fmla="*/ 986588 h 2006384"/>
                <a:gd name="connsiteX260" fmla="*/ 616767 w 12187779"/>
                <a:gd name="connsiteY260" fmla="*/ 990530 h 2006384"/>
                <a:gd name="connsiteX261" fmla="*/ 588497 w 12187779"/>
                <a:gd name="connsiteY261" fmla="*/ 994233 h 2006384"/>
                <a:gd name="connsiteX262" fmla="*/ 560784 w 12187779"/>
                <a:gd name="connsiteY262" fmla="*/ 997697 h 2006384"/>
                <a:gd name="connsiteX263" fmla="*/ 533669 w 12187779"/>
                <a:gd name="connsiteY263" fmla="*/ 1000843 h 2006384"/>
                <a:gd name="connsiteX264" fmla="*/ 507190 w 12187779"/>
                <a:gd name="connsiteY264" fmla="*/ 1003670 h 2006384"/>
                <a:gd name="connsiteX265" fmla="*/ 481309 w 12187779"/>
                <a:gd name="connsiteY265" fmla="*/ 1006099 h 2006384"/>
                <a:gd name="connsiteX266" fmla="*/ 456025 w 12187779"/>
                <a:gd name="connsiteY266" fmla="*/ 1008169 h 2006384"/>
                <a:gd name="connsiteX267" fmla="*/ 431379 w 12187779"/>
                <a:gd name="connsiteY267" fmla="*/ 1009881 h 2006384"/>
                <a:gd name="connsiteX268" fmla="*/ 407329 w 12187779"/>
                <a:gd name="connsiteY268" fmla="*/ 1011156 h 2006384"/>
                <a:gd name="connsiteX269" fmla="*/ 383956 w 12187779"/>
                <a:gd name="connsiteY269" fmla="*/ 1011952 h 2006384"/>
                <a:gd name="connsiteX270" fmla="*/ 361181 w 12187779"/>
                <a:gd name="connsiteY270" fmla="*/ 1012390 h 2006384"/>
                <a:gd name="connsiteX271" fmla="*/ 339043 w 12187779"/>
                <a:gd name="connsiteY271" fmla="*/ 1012470 h 2006384"/>
                <a:gd name="connsiteX272" fmla="*/ 317581 w 12187779"/>
                <a:gd name="connsiteY272" fmla="*/ 1012310 h 2006384"/>
                <a:gd name="connsiteX273" fmla="*/ 296757 w 12187779"/>
                <a:gd name="connsiteY273" fmla="*/ 1011872 h 2006384"/>
                <a:gd name="connsiteX274" fmla="*/ 276570 w 12187779"/>
                <a:gd name="connsiteY274" fmla="*/ 1011235 h 2006384"/>
                <a:gd name="connsiteX275" fmla="*/ 257099 w 12187779"/>
                <a:gd name="connsiteY275" fmla="*/ 1010439 h 2006384"/>
                <a:gd name="connsiteX276" fmla="*/ 238226 w 12187779"/>
                <a:gd name="connsiteY276" fmla="*/ 1009523 h 2006384"/>
                <a:gd name="connsiteX277" fmla="*/ 220069 w 12187779"/>
                <a:gd name="connsiteY277" fmla="*/ 1008488 h 2006384"/>
                <a:gd name="connsiteX278" fmla="*/ 202589 w 12187779"/>
                <a:gd name="connsiteY278" fmla="*/ 1007373 h 2006384"/>
                <a:gd name="connsiteX279" fmla="*/ 185787 w 12187779"/>
                <a:gd name="connsiteY279" fmla="*/ 1006218 h 2006384"/>
                <a:gd name="connsiteX280" fmla="*/ 169701 w 12187779"/>
                <a:gd name="connsiteY280" fmla="*/ 1004984 h 2006384"/>
                <a:gd name="connsiteX281" fmla="*/ 154251 w 12187779"/>
                <a:gd name="connsiteY281" fmla="*/ 1003750 h 2006384"/>
                <a:gd name="connsiteX282" fmla="*/ 139519 w 12187779"/>
                <a:gd name="connsiteY282" fmla="*/ 1002515 h 2006384"/>
                <a:gd name="connsiteX283" fmla="*/ 125543 w 12187779"/>
                <a:gd name="connsiteY283" fmla="*/ 1001281 h 2006384"/>
                <a:gd name="connsiteX284" fmla="*/ 112205 w 12187779"/>
                <a:gd name="connsiteY284" fmla="*/ 1000047 h 2006384"/>
                <a:gd name="connsiteX285" fmla="*/ 99622 w 12187779"/>
                <a:gd name="connsiteY285" fmla="*/ 998852 h 2006384"/>
                <a:gd name="connsiteX286" fmla="*/ 87757 w 12187779"/>
                <a:gd name="connsiteY286" fmla="*/ 997697 h 2006384"/>
                <a:gd name="connsiteX287" fmla="*/ 76608 w 12187779"/>
                <a:gd name="connsiteY287" fmla="*/ 996582 h 2006384"/>
                <a:gd name="connsiteX288" fmla="*/ 66216 w 12187779"/>
                <a:gd name="connsiteY288" fmla="*/ 995547 h 2006384"/>
                <a:gd name="connsiteX289" fmla="*/ 56540 w 12187779"/>
                <a:gd name="connsiteY289" fmla="*/ 994552 h 2006384"/>
                <a:gd name="connsiteX290" fmla="*/ 47621 w 12187779"/>
                <a:gd name="connsiteY290" fmla="*/ 993596 h 2006384"/>
                <a:gd name="connsiteX291" fmla="*/ 39459 w 12187779"/>
                <a:gd name="connsiteY291" fmla="*/ 992760 h 2006384"/>
                <a:gd name="connsiteX292" fmla="*/ 32013 w 12187779"/>
                <a:gd name="connsiteY292" fmla="*/ 991964 h 2006384"/>
                <a:gd name="connsiteX293" fmla="*/ 25364 w 12187779"/>
                <a:gd name="connsiteY293" fmla="*/ 991247 h 2006384"/>
                <a:gd name="connsiteX294" fmla="*/ 19431 w 12187779"/>
                <a:gd name="connsiteY294" fmla="*/ 990610 h 2006384"/>
                <a:gd name="connsiteX295" fmla="*/ 14334 w 12187779"/>
                <a:gd name="connsiteY295" fmla="*/ 990052 h 2006384"/>
                <a:gd name="connsiteX296" fmla="*/ 9954 w 12187779"/>
                <a:gd name="connsiteY296" fmla="*/ 989575 h 2006384"/>
                <a:gd name="connsiteX297" fmla="*/ 6371 w 12187779"/>
                <a:gd name="connsiteY297" fmla="*/ 989177 h 2006384"/>
                <a:gd name="connsiteX298" fmla="*/ 3584 w 12187779"/>
                <a:gd name="connsiteY298" fmla="*/ 988858 h 2006384"/>
                <a:gd name="connsiteX299" fmla="*/ 1593 w 12187779"/>
                <a:gd name="connsiteY299" fmla="*/ 988659 h 2006384"/>
                <a:gd name="connsiteX300" fmla="*/ 398 w 12187779"/>
                <a:gd name="connsiteY300" fmla="*/ 988500 h 2006384"/>
                <a:gd name="connsiteX301" fmla="*/ 0 w 12187779"/>
                <a:gd name="connsiteY301" fmla="*/ 988460 h 200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06384">
                  <a:moveTo>
                    <a:pt x="12187780" y="1370664"/>
                  </a:moveTo>
                  <a:lnTo>
                    <a:pt x="12187381" y="1370664"/>
                  </a:lnTo>
                  <a:lnTo>
                    <a:pt x="12186226" y="1370624"/>
                  </a:lnTo>
                  <a:lnTo>
                    <a:pt x="12184116" y="1370585"/>
                  </a:lnTo>
                  <a:lnTo>
                    <a:pt x="12181369" y="1370505"/>
                  </a:lnTo>
                  <a:lnTo>
                    <a:pt x="12177825" y="1370386"/>
                  </a:lnTo>
                  <a:lnTo>
                    <a:pt x="12173365" y="1370266"/>
                  </a:lnTo>
                  <a:lnTo>
                    <a:pt x="12168269" y="1370067"/>
                  </a:lnTo>
                  <a:lnTo>
                    <a:pt x="12162376" y="1369868"/>
                  </a:lnTo>
                  <a:lnTo>
                    <a:pt x="12155687" y="1369589"/>
                  </a:lnTo>
                  <a:lnTo>
                    <a:pt x="12148360" y="1369271"/>
                  </a:lnTo>
                  <a:lnTo>
                    <a:pt x="12140079" y="1368872"/>
                  </a:lnTo>
                  <a:lnTo>
                    <a:pt x="12131200" y="1368435"/>
                  </a:lnTo>
                  <a:lnTo>
                    <a:pt x="12121484" y="1367877"/>
                  </a:lnTo>
                  <a:lnTo>
                    <a:pt x="12111132" y="1367240"/>
                  </a:lnTo>
                  <a:lnTo>
                    <a:pt x="12100023" y="1366483"/>
                  </a:lnTo>
                  <a:lnTo>
                    <a:pt x="12088077" y="1365647"/>
                  </a:lnTo>
                  <a:lnTo>
                    <a:pt x="12075496" y="1364652"/>
                  </a:lnTo>
                  <a:lnTo>
                    <a:pt x="12062276" y="1363537"/>
                  </a:lnTo>
                  <a:lnTo>
                    <a:pt x="12048260" y="1362263"/>
                  </a:lnTo>
                  <a:lnTo>
                    <a:pt x="12033448" y="1360790"/>
                  </a:lnTo>
                  <a:lnTo>
                    <a:pt x="12018119" y="1359117"/>
                  </a:lnTo>
                  <a:lnTo>
                    <a:pt x="12001992" y="1357286"/>
                  </a:lnTo>
                  <a:lnTo>
                    <a:pt x="11985110" y="1355255"/>
                  </a:lnTo>
                  <a:lnTo>
                    <a:pt x="11967671" y="1352946"/>
                  </a:lnTo>
                  <a:lnTo>
                    <a:pt x="11949474" y="1350397"/>
                  </a:lnTo>
                  <a:lnTo>
                    <a:pt x="11930601" y="1347610"/>
                  </a:lnTo>
                  <a:lnTo>
                    <a:pt x="11911210" y="1344544"/>
                  </a:lnTo>
                  <a:lnTo>
                    <a:pt x="11891023" y="1341160"/>
                  </a:lnTo>
                  <a:lnTo>
                    <a:pt x="11870198" y="1337457"/>
                  </a:lnTo>
                  <a:lnTo>
                    <a:pt x="11848736" y="1333475"/>
                  </a:lnTo>
                  <a:lnTo>
                    <a:pt x="11826599" y="1329095"/>
                  </a:lnTo>
                  <a:lnTo>
                    <a:pt x="11803783" y="1324397"/>
                  </a:lnTo>
                  <a:lnTo>
                    <a:pt x="11780450" y="1319221"/>
                  </a:lnTo>
                  <a:lnTo>
                    <a:pt x="11756361" y="1313487"/>
                  </a:lnTo>
                  <a:lnTo>
                    <a:pt x="11731714" y="1307236"/>
                  </a:lnTo>
                  <a:lnTo>
                    <a:pt x="11706430" y="1300467"/>
                  </a:lnTo>
                  <a:lnTo>
                    <a:pt x="11680509" y="1293220"/>
                  </a:lnTo>
                  <a:lnTo>
                    <a:pt x="11654031" y="1285535"/>
                  </a:lnTo>
                  <a:lnTo>
                    <a:pt x="11626915" y="1277413"/>
                  </a:lnTo>
                  <a:lnTo>
                    <a:pt x="11599283" y="1268892"/>
                  </a:lnTo>
                  <a:lnTo>
                    <a:pt x="11570972" y="1260052"/>
                  </a:lnTo>
                  <a:lnTo>
                    <a:pt x="11542145" y="1250934"/>
                  </a:lnTo>
                  <a:lnTo>
                    <a:pt x="11512680" y="1241577"/>
                  </a:lnTo>
                  <a:lnTo>
                    <a:pt x="11482658" y="1232061"/>
                  </a:lnTo>
                  <a:lnTo>
                    <a:pt x="11451999" y="1222465"/>
                  </a:lnTo>
                  <a:lnTo>
                    <a:pt x="11420822" y="1212869"/>
                  </a:lnTo>
                  <a:lnTo>
                    <a:pt x="11389128" y="1203313"/>
                  </a:lnTo>
                  <a:lnTo>
                    <a:pt x="11356757" y="1193956"/>
                  </a:lnTo>
                  <a:lnTo>
                    <a:pt x="11324026" y="1184838"/>
                  </a:lnTo>
                  <a:lnTo>
                    <a:pt x="11290580" y="1176078"/>
                  </a:lnTo>
                  <a:lnTo>
                    <a:pt x="11256656" y="1167756"/>
                  </a:lnTo>
                  <a:lnTo>
                    <a:pt x="11222215" y="1160032"/>
                  </a:lnTo>
                  <a:lnTo>
                    <a:pt x="11187215" y="1152984"/>
                  </a:lnTo>
                  <a:lnTo>
                    <a:pt x="11151739" y="1146733"/>
                  </a:lnTo>
                  <a:lnTo>
                    <a:pt x="11115704" y="1141358"/>
                  </a:lnTo>
                  <a:lnTo>
                    <a:pt x="11079151" y="1137017"/>
                  </a:lnTo>
                  <a:lnTo>
                    <a:pt x="11042082" y="1133792"/>
                  </a:lnTo>
                  <a:lnTo>
                    <a:pt x="11004574" y="1131801"/>
                  </a:lnTo>
                  <a:lnTo>
                    <a:pt x="10966469" y="1131164"/>
                  </a:lnTo>
                  <a:lnTo>
                    <a:pt x="10927966" y="1132000"/>
                  </a:lnTo>
                  <a:lnTo>
                    <a:pt x="10889024" y="1134350"/>
                  </a:lnTo>
                  <a:lnTo>
                    <a:pt x="10849486" y="1138371"/>
                  </a:lnTo>
                  <a:lnTo>
                    <a:pt x="10809510" y="1144105"/>
                  </a:lnTo>
                  <a:lnTo>
                    <a:pt x="10769016" y="1151630"/>
                  </a:lnTo>
                  <a:lnTo>
                    <a:pt x="10728164" y="1161027"/>
                  </a:lnTo>
                  <a:lnTo>
                    <a:pt x="10686754" y="1172335"/>
                  </a:lnTo>
                  <a:lnTo>
                    <a:pt x="10644946" y="1185554"/>
                  </a:lnTo>
                  <a:lnTo>
                    <a:pt x="10602780" y="1200725"/>
                  </a:lnTo>
                  <a:lnTo>
                    <a:pt x="10560056" y="1217806"/>
                  </a:lnTo>
                  <a:lnTo>
                    <a:pt x="10516814" y="1236839"/>
                  </a:lnTo>
                  <a:lnTo>
                    <a:pt x="10473334" y="1257623"/>
                  </a:lnTo>
                  <a:lnTo>
                    <a:pt x="10429296" y="1280200"/>
                  </a:lnTo>
                  <a:lnTo>
                    <a:pt x="10384900" y="1304369"/>
                  </a:lnTo>
                  <a:lnTo>
                    <a:pt x="10340106" y="1329971"/>
                  </a:lnTo>
                  <a:lnTo>
                    <a:pt x="10294754" y="1356888"/>
                  </a:lnTo>
                  <a:lnTo>
                    <a:pt x="10249164" y="1384760"/>
                  </a:lnTo>
                  <a:lnTo>
                    <a:pt x="10203056" y="1413388"/>
                  </a:lnTo>
                  <a:lnTo>
                    <a:pt x="10156668" y="1442415"/>
                  </a:lnTo>
                  <a:lnTo>
                    <a:pt x="10109764" y="1471441"/>
                  </a:lnTo>
                  <a:lnTo>
                    <a:pt x="10062621" y="1500070"/>
                  </a:lnTo>
                  <a:lnTo>
                    <a:pt x="10015039" y="1527743"/>
                  </a:lnTo>
                  <a:lnTo>
                    <a:pt x="9967100" y="1553903"/>
                  </a:lnTo>
                  <a:lnTo>
                    <a:pt x="9918761" y="1577992"/>
                  </a:lnTo>
                  <a:lnTo>
                    <a:pt x="9869985" y="1601962"/>
                  </a:lnTo>
                  <a:lnTo>
                    <a:pt x="9820930" y="1629356"/>
                  </a:lnTo>
                  <a:lnTo>
                    <a:pt x="9771518" y="1659537"/>
                  </a:lnTo>
                  <a:lnTo>
                    <a:pt x="9721786" y="1691829"/>
                  </a:lnTo>
                  <a:lnTo>
                    <a:pt x="9671696" y="1725554"/>
                  </a:lnTo>
                  <a:lnTo>
                    <a:pt x="9621248" y="1759996"/>
                  </a:lnTo>
                  <a:lnTo>
                    <a:pt x="9570481" y="1794557"/>
                  </a:lnTo>
                  <a:lnTo>
                    <a:pt x="9519395" y="1828481"/>
                  </a:lnTo>
                  <a:lnTo>
                    <a:pt x="9467992" y="1861171"/>
                  </a:lnTo>
                  <a:lnTo>
                    <a:pt x="9416309" y="1891950"/>
                  </a:lnTo>
                  <a:lnTo>
                    <a:pt x="9364268" y="1920220"/>
                  </a:lnTo>
                  <a:lnTo>
                    <a:pt x="9311949" y="1945384"/>
                  </a:lnTo>
                  <a:lnTo>
                    <a:pt x="9259311" y="1966846"/>
                  </a:lnTo>
                  <a:lnTo>
                    <a:pt x="9206394" y="1984166"/>
                  </a:lnTo>
                  <a:lnTo>
                    <a:pt x="9153198" y="1996788"/>
                  </a:lnTo>
                  <a:lnTo>
                    <a:pt x="9099723" y="2004314"/>
                  </a:lnTo>
                  <a:lnTo>
                    <a:pt x="9045970" y="2006384"/>
                  </a:lnTo>
                  <a:lnTo>
                    <a:pt x="8991898" y="2002681"/>
                  </a:lnTo>
                  <a:lnTo>
                    <a:pt x="8937628" y="1992926"/>
                  </a:lnTo>
                  <a:lnTo>
                    <a:pt x="8883079" y="1976999"/>
                  </a:lnTo>
                  <a:lnTo>
                    <a:pt x="8828251" y="1954821"/>
                  </a:lnTo>
                  <a:lnTo>
                    <a:pt x="8773183" y="1926352"/>
                  </a:lnTo>
                  <a:lnTo>
                    <a:pt x="8717878" y="1891751"/>
                  </a:lnTo>
                  <a:lnTo>
                    <a:pt x="8662332" y="1851137"/>
                  </a:lnTo>
                  <a:lnTo>
                    <a:pt x="8606548" y="1804910"/>
                  </a:lnTo>
                  <a:lnTo>
                    <a:pt x="8550566" y="1753466"/>
                  </a:lnTo>
                  <a:lnTo>
                    <a:pt x="8494304" y="1697324"/>
                  </a:lnTo>
                  <a:lnTo>
                    <a:pt x="8437883" y="1637200"/>
                  </a:lnTo>
                  <a:lnTo>
                    <a:pt x="8381224" y="1573891"/>
                  </a:lnTo>
                  <a:lnTo>
                    <a:pt x="8324365" y="1508352"/>
                  </a:lnTo>
                  <a:lnTo>
                    <a:pt x="8267307" y="1441738"/>
                  </a:lnTo>
                  <a:lnTo>
                    <a:pt x="8210050" y="1375243"/>
                  </a:lnTo>
                  <a:lnTo>
                    <a:pt x="8152594" y="1310341"/>
                  </a:lnTo>
                  <a:lnTo>
                    <a:pt x="8094939" y="1248585"/>
                  </a:lnTo>
                  <a:lnTo>
                    <a:pt x="8037124" y="1191806"/>
                  </a:lnTo>
                  <a:lnTo>
                    <a:pt x="7979150" y="1137814"/>
                  </a:lnTo>
                  <a:lnTo>
                    <a:pt x="7920978" y="1075221"/>
                  </a:lnTo>
                  <a:lnTo>
                    <a:pt x="7862646" y="1004705"/>
                  </a:lnTo>
                  <a:lnTo>
                    <a:pt x="7804194" y="928097"/>
                  </a:lnTo>
                  <a:lnTo>
                    <a:pt x="7745544" y="846990"/>
                  </a:lnTo>
                  <a:lnTo>
                    <a:pt x="7686774" y="763095"/>
                  </a:lnTo>
                  <a:lnTo>
                    <a:pt x="7627844" y="677966"/>
                  </a:lnTo>
                  <a:lnTo>
                    <a:pt x="7568756" y="593036"/>
                  </a:lnTo>
                  <a:lnTo>
                    <a:pt x="7509587" y="509778"/>
                  </a:lnTo>
                  <a:lnTo>
                    <a:pt x="7450260" y="429507"/>
                  </a:lnTo>
                  <a:lnTo>
                    <a:pt x="7390813" y="353417"/>
                  </a:lnTo>
                  <a:lnTo>
                    <a:pt x="7331286" y="282662"/>
                  </a:lnTo>
                  <a:lnTo>
                    <a:pt x="7271601" y="218238"/>
                  </a:lnTo>
                  <a:lnTo>
                    <a:pt x="7211835" y="160941"/>
                  </a:lnTo>
                  <a:lnTo>
                    <a:pt x="7151990" y="111607"/>
                  </a:lnTo>
                  <a:lnTo>
                    <a:pt x="7092025" y="70835"/>
                  </a:lnTo>
                  <a:lnTo>
                    <a:pt x="7031981" y="39021"/>
                  </a:lnTo>
                  <a:lnTo>
                    <a:pt x="6971817" y="16564"/>
                  </a:lnTo>
                  <a:lnTo>
                    <a:pt x="6911614" y="3544"/>
                  </a:lnTo>
                  <a:lnTo>
                    <a:pt x="6851331" y="0"/>
                  </a:lnTo>
                  <a:lnTo>
                    <a:pt x="6791008" y="5694"/>
                  </a:lnTo>
                  <a:lnTo>
                    <a:pt x="6730566" y="20307"/>
                  </a:lnTo>
                  <a:lnTo>
                    <a:pt x="6670123" y="43321"/>
                  </a:lnTo>
                  <a:lnTo>
                    <a:pt x="6609601" y="74020"/>
                  </a:lnTo>
                  <a:lnTo>
                    <a:pt x="6549000" y="111488"/>
                  </a:lnTo>
                  <a:lnTo>
                    <a:pt x="6488398" y="154650"/>
                  </a:lnTo>
                  <a:lnTo>
                    <a:pt x="6427796" y="202271"/>
                  </a:lnTo>
                  <a:lnTo>
                    <a:pt x="6367115" y="252878"/>
                  </a:lnTo>
                  <a:lnTo>
                    <a:pt x="6306434" y="304840"/>
                  </a:lnTo>
                  <a:lnTo>
                    <a:pt x="6245713" y="356403"/>
                  </a:lnTo>
                  <a:lnTo>
                    <a:pt x="6184952" y="405617"/>
                  </a:lnTo>
                  <a:lnTo>
                    <a:pt x="6124230" y="450252"/>
                  </a:lnTo>
                  <a:lnTo>
                    <a:pt x="6063509" y="498510"/>
                  </a:lnTo>
                  <a:lnTo>
                    <a:pt x="6002748" y="560147"/>
                  </a:lnTo>
                  <a:lnTo>
                    <a:pt x="5942027" y="632853"/>
                  </a:lnTo>
                  <a:lnTo>
                    <a:pt x="5881346" y="714279"/>
                  </a:lnTo>
                  <a:lnTo>
                    <a:pt x="5820625" y="802195"/>
                  </a:lnTo>
                  <a:lnTo>
                    <a:pt x="5759984" y="894611"/>
                  </a:lnTo>
                  <a:lnTo>
                    <a:pt x="5699342" y="989614"/>
                  </a:lnTo>
                  <a:lnTo>
                    <a:pt x="5638741" y="1085375"/>
                  </a:lnTo>
                  <a:lnTo>
                    <a:pt x="5578179" y="1180299"/>
                  </a:lnTo>
                  <a:lnTo>
                    <a:pt x="5517657" y="1272873"/>
                  </a:lnTo>
                  <a:lnTo>
                    <a:pt x="5457174" y="1361785"/>
                  </a:lnTo>
                  <a:lnTo>
                    <a:pt x="5396772" y="1445879"/>
                  </a:lnTo>
                  <a:lnTo>
                    <a:pt x="5336409" y="1524080"/>
                  </a:lnTo>
                  <a:lnTo>
                    <a:pt x="5276126" y="1595591"/>
                  </a:lnTo>
                  <a:lnTo>
                    <a:pt x="5215923" y="1659617"/>
                  </a:lnTo>
                  <a:lnTo>
                    <a:pt x="5155799" y="1715679"/>
                  </a:lnTo>
                  <a:lnTo>
                    <a:pt x="5095755" y="1763341"/>
                  </a:lnTo>
                  <a:lnTo>
                    <a:pt x="5035790" y="1802282"/>
                  </a:lnTo>
                  <a:lnTo>
                    <a:pt x="4975905" y="1832463"/>
                  </a:lnTo>
                  <a:lnTo>
                    <a:pt x="4916140" y="1853845"/>
                  </a:lnTo>
                  <a:lnTo>
                    <a:pt x="4856493" y="1866626"/>
                  </a:lnTo>
                  <a:lnTo>
                    <a:pt x="4796927" y="1871006"/>
                  </a:lnTo>
                  <a:lnTo>
                    <a:pt x="4737480" y="1867462"/>
                  </a:lnTo>
                  <a:lnTo>
                    <a:pt x="4678193" y="1856513"/>
                  </a:lnTo>
                  <a:lnTo>
                    <a:pt x="4618985" y="1838714"/>
                  </a:lnTo>
                  <a:lnTo>
                    <a:pt x="4559936" y="1814904"/>
                  </a:lnTo>
                  <a:lnTo>
                    <a:pt x="4501007" y="1785797"/>
                  </a:lnTo>
                  <a:lnTo>
                    <a:pt x="4442236" y="1752391"/>
                  </a:lnTo>
                  <a:lnTo>
                    <a:pt x="4383586" y="1715640"/>
                  </a:lnTo>
                  <a:lnTo>
                    <a:pt x="4325094" y="1676699"/>
                  </a:lnTo>
                  <a:lnTo>
                    <a:pt x="4266762" y="1636643"/>
                  </a:lnTo>
                  <a:lnTo>
                    <a:pt x="4208629" y="1596985"/>
                  </a:lnTo>
                  <a:lnTo>
                    <a:pt x="4150616" y="1562782"/>
                  </a:lnTo>
                  <a:lnTo>
                    <a:pt x="4092801" y="1535029"/>
                  </a:lnTo>
                  <a:lnTo>
                    <a:pt x="4035186" y="1513209"/>
                  </a:lnTo>
                  <a:lnTo>
                    <a:pt x="3977730" y="1496765"/>
                  </a:lnTo>
                  <a:lnTo>
                    <a:pt x="3920473" y="1485138"/>
                  </a:lnTo>
                  <a:lnTo>
                    <a:pt x="3863375" y="1477812"/>
                  </a:lnTo>
                  <a:lnTo>
                    <a:pt x="3806516" y="1474268"/>
                  </a:lnTo>
                  <a:lnTo>
                    <a:pt x="3749856" y="1474069"/>
                  </a:lnTo>
                  <a:lnTo>
                    <a:pt x="3693435" y="1476737"/>
                  </a:lnTo>
                  <a:lnTo>
                    <a:pt x="3637214" y="1481794"/>
                  </a:lnTo>
                  <a:lnTo>
                    <a:pt x="3581191" y="1488841"/>
                  </a:lnTo>
                  <a:lnTo>
                    <a:pt x="3525407" y="1497442"/>
                  </a:lnTo>
                  <a:lnTo>
                    <a:pt x="3469863" y="1507197"/>
                  </a:lnTo>
                  <a:lnTo>
                    <a:pt x="3414556" y="1517788"/>
                  </a:lnTo>
                  <a:lnTo>
                    <a:pt x="3359489" y="1528818"/>
                  </a:lnTo>
                  <a:lnTo>
                    <a:pt x="3304701" y="1539927"/>
                  </a:lnTo>
                  <a:lnTo>
                    <a:pt x="3250112" y="1550876"/>
                  </a:lnTo>
                  <a:lnTo>
                    <a:pt x="3195841" y="1561269"/>
                  </a:lnTo>
                  <a:lnTo>
                    <a:pt x="3141809" y="1570905"/>
                  </a:lnTo>
                  <a:lnTo>
                    <a:pt x="3088056" y="1579505"/>
                  </a:lnTo>
                  <a:lnTo>
                    <a:pt x="3034542" y="1586792"/>
                  </a:lnTo>
                  <a:lnTo>
                    <a:pt x="2981346" y="1592565"/>
                  </a:lnTo>
                  <a:lnTo>
                    <a:pt x="2928429" y="1596626"/>
                  </a:lnTo>
                  <a:lnTo>
                    <a:pt x="2875791" y="1598737"/>
                  </a:lnTo>
                  <a:lnTo>
                    <a:pt x="2823471" y="1598737"/>
                  </a:lnTo>
                  <a:lnTo>
                    <a:pt x="2771470" y="1596507"/>
                  </a:lnTo>
                  <a:lnTo>
                    <a:pt x="2719748" y="1591848"/>
                  </a:lnTo>
                  <a:lnTo>
                    <a:pt x="2668344" y="1584641"/>
                  </a:lnTo>
                  <a:lnTo>
                    <a:pt x="2617259" y="1574807"/>
                  </a:lnTo>
                  <a:lnTo>
                    <a:pt x="2566492" y="1562224"/>
                  </a:lnTo>
                  <a:lnTo>
                    <a:pt x="2516083" y="1546775"/>
                  </a:lnTo>
                  <a:lnTo>
                    <a:pt x="2465954" y="1528420"/>
                  </a:lnTo>
                  <a:lnTo>
                    <a:pt x="2416222" y="1507078"/>
                  </a:lnTo>
                  <a:lnTo>
                    <a:pt x="2366809" y="1482710"/>
                  </a:lnTo>
                  <a:lnTo>
                    <a:pt x="2317754" y="1455355"/>
                  </a:lnTo>
                  <a:lnTo>
                    <a:pt x="2269058" y="1426010"/>
                  </a:lnTo>
                  <a:lnTo>
                    <a:pt x="2220720" y="1395510"/>
                  </a:lnTo>
                  <a:lnTo>
                    <a:pt x="2172740" y="1364294"/>
                  </a:lnTo>
                  <a:lnTo>
                    <a:pt x="2125159" y="1332878"/>
                  </a:lnTo>
                  <a:lnTo>
                    <a:pt x="2077936" y="1301502"/>
                  </a:lnTo>
                  <a:lnTo>
                    <a:pt x="2031111" y="1270524"/>
                  </a:lnTo>
                  <a:lnTo>
                    <a:pt x="1984644" y="1240303"/>
                  </a:lnTo>
                  <a:lnTo>
                    <a:pt x="1938616" y="1210918"/>
                  </a:lnTo>
                  <a:lnTo>
                    <a:pt x="1892945" y="1182727"/>
                  </a:lnTo>
                  <a:lnTo>
                    <a:pt x="1847713" y="1155771"/>
                  </a:lnTo>
                  <a:lnTo>
                    <a:pt x="1802879" y="1130288"/>
                  </a:lnTo>
                  <a:lnTo>
                    <a:pt x="1758443" y="1106279"/>
                  </a:lnTo>
                  <a:lnTo>
                    <a:pt x="1714445" y="1083941"/>
                  </a:lnTo>
                  <a:lnTo>
                    <a:pt x="1670885" y="1063236"/>
                  </a:lnTo>
                  <a:lnTo>
                    <a:pt x="1627724" y="1044244"/>
                  </a:lnTo>
                  <a:lnTo>
                    <a:pt x="1585000" y="1026963"/>
                  </a:lnTo>
                  <a:lnTo>
                    <a:pt x="1542754" y="1011394"/>
                  </a:lnTo>
                  <a:lnTo>
                    <a:pt x="1500946" y="997538"/>
                  </a:lnTo>
                  <a:lnTo>
                    <a:pt x="1459576" y="985314"/>
                  </a:lnTo>
                  <a:lnTo>
                    <a:pt x="1418684" y="974723"/>
                  </a:lnTo>
                  <a:lnTo>
                    <a:pt x="1378230" y="965684"/>
                  </a:lnTo>
                  <a:lnTo>
                    <a:pt x="1338253" y="958159"/>
                  </a:lnTo>
                  <a:lnTo>
                    <a:pt x="1298755" y="952027"/>
                  </a:lnTo>
                  <a:lnTo>
                    <a:pt x="1259734" y="947209"/>
                  </a:lnTo>
                  <a:lnTo>
                    <a:pt x="1221231" y="943665"/>
                  </a:lnTo>
                  <a:lnTo>
                    <a:pt x="1183205" y="941277"/>
                  </a:lnTo>
                  <a:lnTo>
                    <a:pt x="1145618" y="939963"/>
                  </a:lnTo>
                  <a:lnTo>
                    <a:pt x="1108588" y="939604"/>
                  </a:lnTo>
                  <a:lnTo>
                    <a:pt x="1072076" y="940162"/>
                  </a:lnTo>
                  <a:lnTo>
                    <a:pt x="1036041" y="941436"/>
                  </a:lnTo>
                  <a:lnTo>
                    <a:pt x="1000524" y="943466"/>
                  </a:lnTo>
                  <a:lnTo>
                    <a:pt x="965525" y="946055"/>
                  </a:lnTo>
                  <a:lnTo>
                    <a:pt x="931083" y="949160"/>
                  </a:lnTo>
                  <a:lnTo>
                    <a:pt x="897159" y="952704"/>
                  </a:lnTo>
                  <a:lnTo>
                    <a:pt x="863793" y="956566"/>
                  </a:lnTo>
                  <a:lnTo>
                    <a:pt x="830943" y="960667"/>
                  </a:lnTo>
                  <a:lnTo>
                    <a:pt x="798652" y="964928"/>
                  </a:lnTo>
                  <a:lnTo>
                    <a:pt x="766917" y="969348"/>
                  </a:lnTo>
                  <a:lnTo>
                    <a:pt x="735741" y="973767"/>
                  </a:lnTo>
                  <a:lnTo>
                    <a:pt x="705121" y="978107"/>
                  </a:lnTo>
                  <a:lnTo>
                    <a:pt x="675099" y="982408"/>
                  </a:lnTo>
                  <a:lnTo>
                    <a:pt x="645635" y="986588"/>
                  </a:lnTo>
                  <a:lnTo>
                    <a:pt x="616767" y="990530"/>
                  </a:lnTo>
                  <a:lnTo>
                    <a:pt x="588497" y="994233"/>
                  </a:lnTo>
                  <a:lnTo>
                    <a:pt x="560784" y="997697"/>
                  </a:lnTo>
                  <a:lnTo>
                    <a:pt x="533669" y="1000843"/>
                  </a:lnTo>
                  <a:lnTo>
                    <a:pt x="507190" y="1003670"/>
                  </a:lnTo>
                  <a:lnTo>
                    <a:pt x="481309" y="1006099"/>
                  </a:lnTo>
                  <a:lnTo>
                    <a:pt x="456025" y="1008169"/>
                  </a:lnTo>
                  <a:lnTo>
                    <a:pt x="431379" y="1009881"/>
                  </a:lnTo>
                  <a:lnTo>
                    <a:pt x="407329" y="1011156"/>
                  </a:lnTo>
                  <a:lnTo>
                    <a:pt x="383956" y="1011952"/>
                  </a:lnTo>
                  <a:lnTo>
                    <a:pt x="361181" y="1012390"/>
                  </a:lnTo>
                  <a:lnTo>
                    <a:pt x="339043" y="1012470"/>
                  </a:lnTo>
                  <a:lnTo>
                    <a:pt x="317581" y="1012310"/>
                  </a:lnTo>
                  <a:lnTo>
                    <a:pt x="296757" y="1011872"/>
                  </a:lnTo>
                  <a:lnTo>
                    <a:pt x="276570" y="1011235"/>
                  </a:lnTo>
                  <a:lnTo>
                    <a:pt x="257099" y="1010439"/>
                  </a:lnTo>
                  <a:lnTo>
                    <a:pt x="238226" y="1009523"/>
                  </a:lnTo>
                  <a:lnTo>
                    <a:pt x="220069" y="1008488"/>
                  </a:lnTo>
                  <a:lnTo>
                    <a:pt x="202589" y="1007373"/>
                  </a:lnTo>
                  <a:lnTo>
                    <a:pt x="185787" y="1006218"/>
                  </a:lnTo>
                  <a:lnTo>
                    <a:pt x="169701" y="1004984"/>
                  </a:lnTo>
                  <a:lnTo>
                    <a:pt x="154251" y="1003750"/>
                  </a:lnTo>
                  <a:lnTo>
                    <a:pt x="139519" y="1002515"/>
                  </a:lnTo>
                  <a:lnTo>
                    <a:pt x="125543" y="1001281"/>
                  </a:lnTo>
                  <a:lnTo>
                    <a:pt x="112205" y="1000047"/>
                  </a:lnTo>
                  <a:lnTo>
                    <a:pt x="99622" y="998852"/>
                  </a:lnTo>
                  <a:lnTo>
                    <a:pt x="87757" y="997697"/>
                  </a:lnTo>
                  <a:lnTo>
                    <a:pt x="76608" y="996582"/>
                  </a:lnTo>
                  <a:lnTo>
                    <a:pt x="66216" y="995547"/>
                  </a:lnTo>
                  <a:lnTo>
                    <a:pt x="56540" y="994552"/>
                  </a:lnTo>
                  <a:lnTo>
                    <a:pt x="47621" y="993596"/>
                  </a:lnTo>
                  <a:lnTo>
                    <a:pt x="39459" y="992760"/>
                  </a:lnTo>
                  <a:lnTo>
                    <a:pt x="32013" y="991964"/>
                  </a:lnTo>
                  <a:lnTo>
                    <a:pt x="25364" y="991247"/>
                  </a:lnTo>
                  <a:lnTo>
                    <a:pt x="19431" y="990610"/>
                  </a:lnTo>
                  <a:lnTo>
                    <a:pt x="14334" y="990052"/>
                  </a:lnTo>
                  <a:lnTo>
                    <a:pt x="9954" y="989575"/>
                  </a:lnTo>
                  <a:lnTo>
                    <a:pt x="6371" y="989177"/>
                  </a:lnTo>
                  <a:lnTo>
                    <a:pt x="3584" y="988858"/>
                  </a:lnTo>
                  <a:lnTo>
                    <a:pt x="1593" y="988659"/>
                  </a:lnTo>
                  <a:lnTo>
                    <a:pt x="398" y="988500"/>
                  </a:lnTo>
                  <a:lnTo>
                    <a:pt x="0" y="98846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C1DF2A2-11E8-B007-C5E2-FFAAE6C0F743}"/>
                </a:ext>
              </a:extLst>
            </p:cNvPr>
            <p:cNvSpPr/>
            <p:nvPr/>
          </p:nvSpPr>
          <p:spPr>
            <a:xfrm>
              <a:off x="1513" y="2390688"/>
              <a:ext cx="12187779" cy="2018807"/>
            </a:xfrm>
            <a:custGeom>
              <a:avLst/>
              <a:gdLst>
                <a:gd name="connsiteX0" fmla="*/ 12187780 w 12187779"/>
                <a:gd name="connsiteY0" fmla="*/ 1393121 h 2018807"/>
                <a:gd name="connsiteX1" fmla="*/ 12187381 w 12187779"/>
                <a:gd name="connsiteY1" fmla="*/ 1393081 h 2018807"/>
                <a:gd name="connsiteX2" fmla="*/ 12186226 w 12187779"/>
                <a:gd name="connsiteY2" fmla="*/ 1393081 h 2018807"/>
                <a:gd name="connsiteX3" fmla="*/ 12184116 w 12187779"/>
                <a:gd name="connsiteY3" fmla="*/ 1393002 h 2018807"/>
                <a:gd name="connsiteX4" fmla="*/ 12181369 w 12187779"/>
                <a:gd name="connsiteY4" fmla="*/ 1392962 h 2018807"/>
                <a:gd name="connsiteX5" fmla="*/ 12177825 w 12187779"/>
                <a:gd name="connsiteY5" fmla="*/ 1392842 h 2018807"/>
                <a:gd name="connsiteX6" fmla="*/ 12173365 w 12187779"/>
                <a:gd name="connsiteY6" fmla="*/ 1392723 h 2018807"/>
                <a:gd name="connsiteX7" fmla="*/ 12168269 w 12187779"/>
                <a:gd name="connsiteY7" fmla="*/ 1392604 h 2018807"/>
                <a:gd name="connsiteX8" fmla="*/ 12162376 w 12187779"/>
                <a:gd name="connsiteY8" fmla="*/ 1392404 h 2018807"/>
                <a:gd name="connsiteX9" fmla="*/ 12155687 w 12187779"/>
                <a:gd name="connsiteY9" fmla="*/ 1392165 h 2018807"/>
                <a:gd name="connsiteX10" fmla="*/ 12148360 w 12187779"/>
                <a:gd name="connsiteY10" fmla="*/ 1391847 h 2018807"/>
                <a:gd name="connsiteX11" fmla="*/ 12140079 w 12187779"/>
                <a:gd name="connsiteY11" fmla="*/ 1391528 h 2018807"/>
                <a:gd name="connsiteX12" fmla="*/ 12131200 w 12187779"/>
                <a:gd name="connsiteY12" fmla="*/ 1391090 h 2018807"/>
                <a:gd name="connsiteX13" fmla="*/ 12121484 w 12187779"/>
                <a:gd name="connsiteY13" fmla="*/ 1390613 h 2018807"/>
                <a:gd name="connsiteX14" fmla="*/ 12111132 w 12187779"/>
                <a:gd name="connsiteY14" fmla="*/ 1390015 h 2018807"/>
                <a:gd name="connsiteX15" fmla="*/ 12100023 w 12187779"/>
                <a:gd name="connsiteY15" fmla="*/ 1389338 h 2018807"/>
                <a:gd name="connsiteX16" fmla="*/ 12088077 w 12187779"/>
                <a:gd name="connsiteY16" fmla="*/ 1388542 h 2018807"/>
                <a:gd name="connsiteX17" fmla="*/ 12075496 w 12187779"/>
                <a:gd name="connsiteY17" fmla="*/ 1387626 h 2018807"/>
                <a:gd name="connsiteX18" fmla="*/ 12062276 w 12187779"/>
                <a:gd name="connsiteY18" fmla="*/ 1386551 h 2018807"/>
                <a:gd name="connsiteX19" fmla="*/ 12048260 w 12187779"/>
                <a:gd name="connsiteY19" fmla="*/ 1385397 h 2018807"/>
                <a:gd name="connsiteX20" fmla="*/ 12033448 w 12187779"/>
                <a:gd name="connsiteY20" fmla="*/ 1384003 h 2018807"/>
                <a:gd name="connsiteX21" fmla="*/ 12018119 w 12187779"/>
                <a:gd name="connsiteY21" fmla="*/ 1382490 h 2018807"/>
                <a:gd name="connsiteX22" fmla="*/ 12001992 w 12187779"/>
                <a:gd name="connsiteY22" fmla="*/ 1380778 h 2018807"/>
                <a:gd name="connsiteX23" fmla="*/ 11985110 w 12187779"/>
                <a:gd name="connsiteY23" fmla="*/ 1378827 h 2018807"/>
                <a:gd name="connsiteX24" fmla="*/ 11967671 w 12187779"/>
                <a:gd name="connsiteY24" fmla="*/ 1376677 h 2018807"/>
                <a:gd name="connsiteX25" fmla="*/ 11949474 w 12187779"/>
                <a:gd name="connsiteY25" fmla="*/ 1374288 h 2018807"/>
                <a:gd name="connsiteX26" fmla="*/ 11930601 w 12187779"/>
                <a:gd name="connsiteY26" fmla="*/ 1371660 h 2018807"/>
                <a:gd name="connsiteX27" fmla="*/ 11911210 w 12187779"/>
                <a:gd name="connsiteY27" fmla="*/ 1368753 h 2018807"/>
                <a:gd name="connsiteX28" fmla="*/ 11891023 w 12187779"/>
                <a:gd name="connsiteY28" fmla="*/ 1365568 h 2018807"/>
                <a:gd name="connsiteX29" fmla="*/ 11870198 w 12187779"/>
                <a:gd name="connsiteY29" fmla="*/ 1362104 h 2018807"/>
                <a:gd name="connsiteX30" fmla="*/ 11848736 w 12187779"/>
                <a:gd name="connsiteY30" fmla="*/ 1358321 h 2018807"/>
                <a:gd name="connsiteX31" fmla="*/ 11826599 w 12187779"/>
                <a:gd name="connsiteY31" fmla="*/ 1354220 h 2018807"/>
                <a:gd name="connsiteX32" fmla="*/ 11803783 w 12187779"/>
                <a:gd name="connsiteY32" fmla="*/ 1349800 h 2018807"/>
                <a:gd name="connsiteX33" fmla="*/ 11780450 w 12187779"/>
                <a:gd name="connsiteY33" fmla="*/ 1344903 h 2018807"/>
                <a:gd name="connsiteX34" fmla="*/ 11756361 w 12187779"/>
                <a:gd name="connsiteY34" fmla="*/ 1339527 h 2018807"/>
                <a:gd name="connsiteX35" fmla="*/ 11731714 w 12187779"/>
                <a:gd name="connsiteY35" fmla="*/ 1333674 h 2018807"/>
                <a:gd name="connsiteX36" fmla="*/ 11706430 w 12187779"/>
                <a:gd name="connsiteY36" fmla="*/ 1327343 h 2018807"/>
                <a:gd name="connsiteX37" fmla="*/ 11680509 w 12187779"/>
                <a:gd name="connsiteY37" fmla="*/ 1320535 h 2018807"/>
                <a:gd name="connsiteX38" fmla="*/ 11654031 w 12187779"/>
                <a:gd name="connsiteY38" fmla="*/ 1313367 h 2018807"/>
                <a:gd name="connsiteX39" fmla="*/ 11626915 w 12187779"/>
                <a:gd name="connsiteY39" fmla="*/ 1305802 h 2018807"/>
                <a:gd name="connsiteX40" fmla="*/ 11599283 w 12187779"/>
                <a:gd name="connsiteY40" fmla="*/ 1297879 h 2018807"/>
                <a:gd name="connsiteX41" fmla="*/ 11570972 w 12187779"/>
                <a:gd name="connsiteY41" fmla="*/ 1289676 h 2018807"/>
                <a:gd name="connsiteX42" fmla="*/ 11542145 w 12187779"/>
                <a:gd name="connsiteY42" fmla="*/ 1281235 h 2018807"/>
                <a:gd name="connsiteX43" fmla="*/ 11512680 w 12187779"/>
                <a:gd name="connsiteY43" fmla="*/ 1272595 h 2018807"/>
                <a:gd name="connsiteX44" fmla="*/ 11482658 w 12187779"/>
                <a:gd name="connsiteY44" fmla="*/ 1263835 h 2018807"/>
                <a:gd name="connsiteX45" fmla="*/ 11451999 w 12187779"/>
                <a:gd name="connsiteY45" fmla="*/ 1255075 h 2018807"/>
                <a:gd name="connsiteX46" fmla="*/ 11420822 w 12187779"/>
                <a:gd name="connsiteY46" fmla="*/ 1246315 h 2018807"/>
                <a:gd name="connsiteX47" fmla="*/ 11389128 w 12187779"/>
                <a:gd name="connsiteY47" fmla="*/ 1237635 h 2018807"/>
                <a:gd name="connsiteX48" fmla="*/ 11356757 w 12187779"/>
                <a:gd name="connsiteY48" fmla="*/ 1229154 h 2018807"/>
                <a:gd name="connsiteX49" fmla="*/ 11324026 w 12187779"/>
                <a:gd name="connsiteY49" fmla="*/ 1220992 h 2018807"/>
                <a:gd name="connsiteX50" fmla="*/ 11290580 w 12187779"/>
                <a:gd name="connsiteY50" fmla="*/ 1213227 h 2018807"/>
                <a:gd name="connsiteX51" fmla="*/ 11256656 w 12187779"/>
                <a:gd name="connsiteY51" fmla="*/ 1205901 h 2018807"/>
                <a:gd name="connsiteX52" fmla="*/ 11222215 w 12187779"/>
                <a:gd name="connsiteY52" fmla="*/ 1199212 h 2018807"/>
                <a:gd name="connsiteX53" fmla="*/ 11187215 w 12187779"/>
                <a:gd name="connsiteY53" fmla="*/ 1193199 h 2018807"/>
                <a:gd name="connsiteX54" fmla="*/ 11151739 w 12187779"/>
                <a:gd name="connsiteY54" fmla="*/ 1187983 h 2018807"/>
                <a:gd name="connsiteX55" fmla="*/ 11115704 w 12187779"/>
                <a:gd name="connsiteY55" fmla="*/ 1183683 h 2018807"/>
                <a:gd name="connsiteX56" fmla="*/ 11079151 w 12187779"/>
                <a:gd name="connsiteY56" fmla="*/ 1180418 h 2018807"/>
                <a:gd name="connsiteX57" fmla="*/ 11042082 w 12187779"/>
                <a:gd name="connsiteY57" fmla="*/ 1178268 h 2018807"/>
                <a:gd name="connsiteX58" fmla="*/ 11004574 w 12187779"/>
                <a:gd name="connsiteY58" fmla="*/ 1177352 h 2018807"/>
                <a:gd name="connsiteX59" fmla="*/ 10966469 w 12187779"/>
                <a:gd name="connsiteY59" fmla="*/ 1177790 h 2018807"/>
                <a:gd name="connsiteX60" fmla="*/ 10927966 w 12187779"/>
                <a:gd name="connsiteY60" fmla="*/ 1179662 h 2018807"/>
                <a:gd name="connsiteX61" fmla="*/ 10889024 w 12187779"/>
                <a:gd name="connsiteY61" fmla="*/ 1183086 h 2018807"/>
                <a:gd name="connsiteX62" fmla="*/ 10849486 w 12187779"/>
                <a:gd name="connsiteY62" fmla="*/ 1188143 h 2018807"/>
                <a:gd name="connsiteX63" fmla="*/ 10809510 w 12187779"/>
                <a:gd name="connsiteY63" fmla="*/ 1194872 h 2018807"/>
                <a:gd name="connsiteX64" fmla="*/ 10769016 w 12187779"/>
                <a:gd name="connsiteY64" fmla="*/ 1203393 h 2018807"/>
                <a:gd name="connsiteX65" fmla="*/ 10728164 w 12187779"/>
                <a:gd name="connsiteY65" fmla="*/ 1213745 h 2018807"/>
                <a:gd name="connsiteX66" fmla="*/ 10686754 w 12187779"/>
                <a:gd name="connsiteY66" fmla="*/ 1225969 h 2018807"/>
                <a:gd name="connsiteX67" fmla="*/ 10644946 w 12187779"/>
                <a:gd name="connsiteY67" fmla="*/ 1240064 h 2018807"/>
                <a:gd name="connsiteX68" fmla="*/ 10602780 w 12187779"/>
                <a:gd name="connsiteY68" fmla="*/ 1256031 h 2018807"/>
                <a:gd name="connsiteX69" fmla="*/ 10560056 w 12187779"/>
                <a:gd name="connsiteY69" fmla="*/ 1273869 h 2018807"/>
                <a:gd name="connsiteX70" fmla="*/ 10516814 w 12187779"/>
                <a:gd name="connsiteY70" fmla="*/ 1293578 h 2018807"/>
                <a:gd name="connsiteX71" fmla="*/ 10473334 w 12187779"/>
                <a:gd name="connsiteY71" fmla="*/ 1315080 h 2018807"/>
                <a:gd name="connsiteX72" fmla="*/ 10429296 w 12187779"/>
                <a:gd name="connsiteY72" fmla="*/ 1338213 h 2018807"/>
                <a:gd name="connsiteX73" fmla="*/ 10384900 w 12187779"/>
                <a:gd name="connsiteY73" fmla="*/ 1362940 h 2018807"/>
                <a:gd name="connsiteX74" fmla="*/ 10340106 w 12187779"/>
                <a:gd name="connsiteY74" fmla="*/ 1389020 h 2018807"/>
                <a:gd name="connsiteX75" fmla="*/ 10294754 w 12187779"/>
                <a:gd name="connsiteY75" fmla="*/ 1416295 h 2018807"/>
                <a:gd name="connsiteX76" fmla="*/ 10249164 w 12187779"/>
                <a:gd name="connsiteY76" fmla="*/ 1444525 h 2018807"/>
                <a:gd name="connsiteX77" fmla="*/ 10203056 w 12187779"/>
                <a:gd name="connsiteY77" fmla="*/ 1473472 h 2018807"/>
                <a:gd name="connsiteX78" fmla="*/ 10156668 w 12187779"/>
                <a:gd name="connsiteY78" fmla="*/ 1502698 h 2018807"/>
                <a:gd name="connsiteX79" fmla="*/ 10109764 w 12187779"/>
                <a:gd name="connsiteY79" fmla="*/ 1531924 h 2018807"/>
                <a:gd name="connsiteX80" fmla="*/ 10062621 w 12187779"/>
                <a:gd name="connsiteY80" fmla="*/ 1560632 h 2018807"/>
                <a:gd name="connsiteX81" fmla="*/ 10015039 w 12187779"/>
                <a:gd name="connsiteY81" fmla="*/ 1588384 h 2018807"/>
                <a:gd name="connsiteX82" fmla="*/ 9967100 w 12187779"/>
                <a:gd name="connsiteY82" fmla="*/ 1614584 h 2018807"/>
                <a:gd name="connsiteX83" fmla="*/ 9918761 w 12187779"/>
                <a:gd name="connsiteY83" fmla="*/ 1638633 h 2018807"/>
                <a:gd name="connsiteX84" fmla="*/ 9869985 w 12187779"/>
                <a:gd name="connsiteY84" fmla="*/ 1662404 h 2018807"/>
                <a:gd name="connsiteX85" fmla="*/ 9820930 w 12187779"/>
                <a:gd name="connsiteY85" fmla="*/ 1689122 h 2018807"/>
                <a:gd name="connsiteX86" fmla="*/ 9771518 w 12187779"/>
                <a:gd name="connsiteY86" fmla="*/ 1718188 h 2018807"/>
                <a:gd name="connsiteX87" fmla="*/ 9721786 w 12187779"/>
                <a:gd name="connsiteY87" fmla="*/ 1748887 h 2018807"/>
                <a:gd name="connsiteX88" fmla="*/ 9671696 w 12187779"/>
                <a:gd name="connsiteY88" fmla="*/ 1780621 h 2018807"/>
                <a:gd name="connsiteX89" fmla="*/ 9621248 w 12187779"/>
                <a:gd name="connsiteY89" fmla="*/ 1812754 h 2018807"/>
                <a:gd name="connsiteX90" fmla="*/ 9570481 w 12187779"/>
                <a:gd name="connsiteY90" fmla="*/ 1844567 h 2018807"/>
                <a:gd name="connsiteX91" fmla="*/ 9519395 w 12187779"/>
                <a:gd name="connsiteY91" fmla="*/ 1875466 h 2018807"/>
                <a:gd name="connsiteX92" fmla="*/ 9467992 w 12187779"/>
                <a:gd name="connsiteY92" fmla="*/ 1904811 h 2018807"/>
                <a:gd name="connsiteX93" fmla="*/ 9416309 w 12187779"/>
                <a:gd name="connsiteY93" fmla="*/ 1931966 h 2018807"/>
                <a:gd name="connsiteX94" fmla="*/ 9364268 w 12187779"/>
                <a:gd name="connsiteY94" fmla="*/ 1956374 h 2018807"/>
                <a:gd name="connsiteX95" fmla="*/ 9311949 w 12187779"/>
                <a:gd name="connsiteY95" fmla="*/ 1977477 h 2018807"/>
                <a:gd name="connsiteX96" fmla="*/ 9259311 w 12187779"/>
                <a:gd name="connsiteY96" fmla="*/ 1994718 h 2018807"/>
                <a:gd name="connsiteX97" fmla="*/ 9206394 w 12187779"/>
                <a:gd name="connsiteY97" fmla="*/ 2007658 h 2018807"/>
                <a:gd name="connsiteX98" fmla="*/ 9153198 w 12187779"/>
                <a:gd name="connsiteY98" fmla="*/ 2015821 h 2018807"/>
                <a:gd name="connsiteX99" fmla="*/ 9099723 w 12187779"/>
                <a:gd name="connsiteY99" fmla="*/ 2018807 h 2018807"/>
                <a:gd name="connsiteX100" fmla="*/ 9045970 w 12187779"/>
                <a:gd name="connsiteY100" fmla="*/ 2016299 h 2018807"/>
                <a:gd name="connsiteX101" fmla="*/ 8991898 w 12187779"/>
                <a:gd name="connsiteY101" fmla="*/ 2008017 h 2018807"/>
                <a:gd name="connsiteX102" fmla="*/ 8937628 w 12187779"/>
                <a:gd name="connsiteY102" fmla="*/ 1993762 h 2018807"/>
                <a:gd name="connsiteX103" fmla="*/ 8883079 w 12187779"/>
                <a:gd name="connsiteY103" fmla="*/ 1973416 h 2018807"/>
                <a:gd name="connsiteX104" fmla="*/ 8828251 w 12187779"/>
                <a:gd name="connsiteY104" fmla="*/ 1946897 h 2018807"/>
                <a:gd name="connsiteX105" fmla="*/ 8773183 w 12187779"/>
                <a:gd name="connsiteY105" fmla="*/ 1914287 h 2018807"/>
                <a:gd name="connsiteX106" fmla="*/ 8717878 w 12187779"/>
                <a:gd name="connsiteY106" fmla="*/ 1875704 h 2018807"/>
                <a:gd name="connsiteX107" fmla="*/ 8662332 w 12187779"/>
                <a:gd name="connsiteY107" fmla="*/ 1831388 h 2018807"/>
                <a:gd name="connsiteX108" fmla="*/ 8606548 w 12187779"/>
                <a:gd name="connsiteY108" fmla="*/ 1781696 h 2018807"/>
                <a:gd name="connsiteX109" fmla="*/ 8550566 w 12187779"/>
                <a:gd name="connsiteY109" fmla="*/ 1727067 h 2018807"/>
                <a:gd name="connsiteX110" fmla="*/ 8494304 w 12187779"/>
                <a:gd name="connsiteY110" fmla="*/ 1668098 h 2018807"/>
                <a:gd name="connsiteX111" fmla="*/ 8437883 w 12187779"/>
                <a:gd name="connsiteY111" fmla="*/ 1605506 h 2018807"/>
                <a:gd name="connsiteX112" fmla="*/ 8381224 w 12187779"/>
                <a:gd name="connsiteY112" fmla="*/ 1540166 h 2018807"/>
                <a:gd name="connsiteX113" fmla="*/ 8324365 w 12187779"/>
                <a:gd name="connsiteY113" fmla="*/ 1472994 h 2018807"/>
                <a:gd name="connsiteX114" fmla="*/ 8267307 w 12187779"/>
                <a:gd name="connsiteY114" fmla="*/ 1405146 h 2018807"/>
                <a:gd name="connsiteX115" fmla="*/ 8210050 w 12187779"/>
                <a:gd name="connsiteY115" fmla="*/ 1337974 h 2018807"/>
                <a:gd name="connsiteX116" fmla="*/ 8152594 w 12187779"/>
                <a:gd name="connsiteY116" fmla="*/ 1272834 h 2018807"/>
                <a:gd name="connsiteX117" fmla="*/ 8094939 w 12187779"/>
                <a:gd name="connsiteY117" fmla="*/ 1211396 h 2018807"/>
                <a:gd name="connsiteX118" fmla="*/ 8037124 w 12187779"/>
                <a:gd name="connsiteY118" fmla="*/ 1155413 h 2018807"/>
                <a:gd name="connsiteX119" fmla="*/ 7979150 w 12187779"/>
                <a:gd name="connsiteY119" fmla="*/ 1102775 h 2018807"/>
                <a:gd name="connsiteX120" fmla="*/ 7920978 w 12187779"/>
                <a:gd name="connsiteY120" fmla="*/ 1041775 h 2018807"/>
                <a:gd name="connsiteX121" fmla="*/ 7862646 w 12187779"/>
                <a:gd name="connsiteY121" fmla="*/ 973210 h 2018807"/>
                <a:gd name="connsiteX122" fmla="*/ 7804194 w 12187779"/>
                <a:gd name="connsiteY122" fmla="*/ 898672 h 2018807"/>
                <a:gd name="connsiteX123" fmla="*/ 7745544 w 12187779"/>
                <a:gd name="connsiteY123" fmla="*/ 819874 h 2018807"/>
                <a:gd name="connsiteX124" fmla="*/ 7686774 w 12187779"/>
                <a:gd name="connsiteY124" fmla="*/ 738408 h 2018807"/>
                <a:gd name="connsiteX125" fmla="*/ 7627844 w 12187779"/>
                <a:gd name="connsiteY125" fmla="*/ 655708 h 2018807"/>
                <a:gd name="connsiteX126" fmla="*/ 7568756 w 12187779"/>
                <a:gd name="connsiteY126" fmla="*/ 573327 h 2018807"/>
                <a:gd name="connsiteX127" fmla="*/ 7509587 w 12187779"/>
                <a:gd name="connsiteY127" fmla="*/ 492577 h 2018807"/>
                <a:gd name="connsiteX128" fmla="*/ 7450260 w 12187779"/>
                <a:gd name="connsiteY128" fmla="*/ 414735 h 2018807"/>
                <a:gd name="connsiteX129" fmla="*/ 7390813 w 12187779"/>
                <a:gd name="connsiteY129" fmla="*/ 341034 h 2018807"/>
                <a:gd name="connsiteX130" fmla="*/ 7331286 w 12187779"/>
                <a:gd name="connsiteY130" fmla="*/ 272508 h 2018807"/>
                <a:gd name="connsiteX131" fmla="*/ 7271601 w 12187779"/>
                <a:gd name="connsiteY131" fmla="*/ 210115 h 2018807"/>
                <a:gd name="connsiteX132" fmla="*/ 7211835 w 12187779"/>
                <a:gd name="connsiteY132" fmla="*/ 154729 h 2018807"/>
                <a:gd name="connsiteX133" fmla="*/ 7151990 w 12187779"/>
                <a:gd name="connsiteY133" fmla="*/ 107068 h 2018807"/>
                <a:gd name="connsiteX134" fmla="*/ 7092025 w 12187779"/>
                <a:gd name="connsiteY134" fmla="*/ 67729 h 2018807"/>
                <a:gd name="connsiteX135" fmla="*/ 7031981 w 12187779"/>
                <a:gd name="connsiteY135" fmla="*/ 37149 h 2018807"/>
                <a:gd name="connsiteX136" fmla="*/ 6971817 w 12187779"/>
                <a:gd name="connsiteY136" fmla="*/ 15568 h 2018807"/>
                <a:gd name="connsiteX137" fmla="*/ 6911614 w 12187779"/>
                <a:gd name="connsiteY137" fmla="*/ 3225 h 2018807"/>
                <a:gd name="connsiteX138" fmla="*/ 6851331 w 12187779"/>
                <a:gd name="connsiteY138" fmla="*/ 0 h 2018807"/>
                <a:gd name="connsiteX139" fmla="*/ 6791008 w 12187779"/>
                <a:gd name="connsiteY139" fmla="*/ 5813 h 2018807"/>
                <a:gd name="connsiteX140" fmla="*/ 6730566 w 12187779"/>
                <a:gd name="connsiteY140" fmla="*/ 20267 h 2018807"/>
                <a:gd name="connsiteX141" fmla="*/ 6670123 w 12187779"/>
                <a:gd name="connsiteY141" fmla="*/ 42803 h 2018807"/>
                <a:gd name="connsiteX142" fmla="*/ 6609601 w 12187779"/>
                <a:gd name="connsiteY142" fmla="*/ 72786 h 2018807"/>
                <a:gd name="connsiteX143" fmla="*/ 6549000 w 12187779"/>
                <a:gd name="connsiteY143" fmla="*/ 109338 h 2018807"/>
                <a:gd name="connsiteX144" fmla="*/ 6488398 w 12187779"/>
                <a:gd name="connsiteY144" fmla="*/ 151424 h 2018807"/>
                <a:gd name="connsiteX145" fmla="*/ 6427796 w 12187779"/>
                <a:gd name="connsiteY145" fmla="*/ 197772 h 2018807"/>
                <a:gd name="connsiteX146" fmla="*/ 6367115 w 12187779"/>
                <a:gd name="connsiteY146" fmla="*/ 247025 h 2018807"/>
                <a:gd name="connsiteX147" fmla="*/ 6306434 w 12187779"/>
                <a:gd name="connsiteY147" fmla="*/ 297593 h 2018807"/>
                <a:gd name="connsiteX148" fmla="*/ 6245713 w 12187779"/>
                <a:gd name="connsiteY148" fmla="*/ 347763 h 2018807"/>
                <a:gd name="connsiteX149" fmla="*/ 6184952 w 12187779"/>
                <a:gd name="connsiteY149" fmla="*/ 395543 h 2018807"/>
                <a:gd name="connsiteX150" fmla="*/ 6124230 w 12187779"/>
                <a:gd name="connsiteY150" fmla="*/ 438944 h 2018807"/>
                <a:gd name="connsiteX151" fmla="*/ 6063509 w 12187779"/>
                <a:gd name="connsiteY151" fmla="*/ 485888 h 2018807"/>
                <a:gd name="connsiteX152" fmla="*/ 6002748 w 12187779"/>
                <a:gd name="connsiteY152" fmla="*/ 545893 h 2018807"/>
                <a:gd name="connsiteX153" fmla="*/ 5942027 w 12187779"/>
                <a:gd name="connsiteY153" fmla="*/ 616648 h 2018807"/>
                <a:gd name="connsiteX154" fmla="*/ 5881346 w 12187779"/>
                <a:gd name="connsiteY154" fmla="*/ 695923 h 2018807"/>
                <a:gd name="connsiteX155" fmla="*/ 5820625 w 12187779"/>
                <a:gd name="connsiteY155" fmla="*/ 781570 h 2018807"/>
                <a:gd name="connsiteX156" fmla="*/ 5759984 w 12187779"/>
                <a:gd name="connsiteY156" fmla="*/ 871557 h 2018807"/>
                <a:gd name="connsiteX157" fmla="*/ 5699342 w 12187779"/>
                <a:gd name="connsiteY157" fmla="*/ 964092 h 2018807"/>
                <a:gd name="connsiteX158" fmla="*/ 5638741 w 12187779"/>
                <a:gd name="connsiteY158" fmla="*/ 1057423 h 2018807"/>
                <a:gd name="connsiteX159" fmla="*/ 5578179 w 12187779"/>
                <a:gd name="connsiteY159" fmla="*/ 1149958 h 2018807"/>
                <a:gd name="connsiteX160" fmla="*/ 5517657 w 12187779"/>
                <a:gd name="connsiteY160" fmla="*/ 1240223 h 2018807"/>
                <a:gd name="connsiteX161" fmla="*/ 5457174 w 12187779"/>
                <a:gd name="connsiteY161" fmla="*/ 1326945 h 2018807"/>
                <a:gd name="connsiteX162" fmla="*/ 5396772 w 12187779"/>
                <a:gd name="connsiteY162" fmla="*/ 1409008 h 2018807"/>
                <a:gd name="connsiteX163" fmla="*/ 5336409 w 12187779"/>
                <a:gd name="connsiteY163" fmla="*/ 1485417 h 2018807"/>
                <a:gd name="connsiteX164" fmla="*/ 5276126 w 12187779"/>
                <a:gd name="connsiteY164" fmla="*/ 1555256 h 2018807"/>
                <a:gd name="connsiteX165" fmla="*/ 5215923 w 12187779"/>
                <a:gd name="connsiteY165" fmla="*/ 1617889 h 2018807"/>
                <a:gd name="connsiteX166" fmla="*/ 5155799 w 12187779"/>
                <a:gd name="connsiteY166" fmla="*/ 1672757 h 2018807"/>
                <a:gd name="connsiteX167" fmla="*/ 5095755 w 12187779"/>
                <a:gd name="connsiteY167" fmla="*/ 1719422 h 2018807"/>
                <a:gd name="connsiteX168" fmla="*/ 5035790 w 12187779"/>
                <a:gd name="connsiteY168" fmla="*/ 1757687 h 2018807"/>
                <a:gd name="connsiteX169" fmla="*/ 4975905 w 12187779"/>
                <a:gd name="connsiteY169" fmla="*/ 1787390 h 2018807"/>
                <a:gd name="connsiteX170" fmla="*/ 4916140 w 12187779"/>
                <a:gd name="connsiteY170" fmla="*/ 1808533 h 2018807"/>
                <a:gd name="connsiteX171" fmla="*/ 4856493 w 12187779"/>
                <a:gd name="connsiteY171" fmla="*/ 1821275 h 2018807"/>
                <a:gd name="connsiteX172" fmla="*/ 4796927 w 12187779"/>
                <a:gd name="connsiteY172" fmla="*/ 1825933 h 2018807"/>
                <a:gd name="connsiteX173" fmla="*/ 4737480 w 12187779"/>
                <a:gd name="connsiteY173" fmla="*/ 1822787 h 2018807"/>
                <a:gd name="connsiteX174" fmla="*/ 4678193 w 12187779"/>
                <a:gd name="connsiteY174" fmla="*/ 1812395 h 2018807"/>
                <a:gd name="connsiteX175" fmla="*/ 4618985 w 12187779"/>
                <a:gd name="connsiteY175" fmla="*/ 1795393 h 2018807"/>
                <a:gd name="connsiteX176" fmla="*/ 4559936 w 12187779"/>
                <a:gd name="connsiteY176" fmla="*/ 1772459 h 2018807"/>
                <a:gd name="connsiteX177" fmla="*/ 4501007 w 12187779"/>
                <a:gd name="connsiteY177" fmla="*/ 1744427 h 2018807"/>
                <a:gd name="connsiteX178" fmla="*/ 4442236 w 12187779"/>
                <a:gd name="connsiteY178" fmla="*/ 1712176 h 2018807"/>
                <a:gd name="connsiteX179" fmla="*/ 4383586 w 12187779"/>
                <a:gd name="connsiteY179" fmla="*/ 1676619 h 2018807"/>
                <a:gd name="connsiteX180" fmla="*/ 4325094 w 12187779"/>
                <a:gd name="connsiteY180" fmla="*/ 1638952 h 2018807"/>
                <a:gd name="connsiteX181" fmla="*/ 4266762 w 12187779"/>
                <a:gd name="connsiteY181" fmla="*/ 1600170 h 2018807"/>
                <a:gd name="connsiteX182" fmla="*/ 4208629 w 12187779"/>
                <a:gd name="connsiteY182" fmla="*/ 1561747 h 2018807"/>
                <a:gd name="connsiteX183" fmla="*/ 4150616 w 12187779"/>
                <a:gd name="connsiteY183" fmla="*/ 1528659 h 2018807"/>
                <a:gd name="connsiteX184" fmla="*/ 4092801 w 12187779"/>
                <a:gd name="connsiteY184" fmla="*/ 1501901 h 2018807"/>
                <a:gd name="connsiteX185" fmla="*/ 4035186 w 12187779"/>
                <a:gd name="connsiteY185" fmla="*/ 1480997 h 2018807"/>
                <a:gd name="connsiteX186" fmla="*/ 3977730 w 12187779"/>
                <a:gd name="connsiteY186" fmla="*/ 1465349 h 2018807"/>
                <a:gd name="connsiteX187" fmla="*/ 3920473 w 12187779"/>
                <a:gd name="connsiteY187" fmla="*/ 1454479 h 2018807"/>
                <a:gd name="connsiteX188" fmla="*/ 3863375 w 12187779"/>
                <a:gd name="connsiteY188" fmla="*/ 1447830 h 2018807"/>
                <a:gd name="connsiteX189" fmla="*/ 3806516 w 12187779"/>
                <a:gd name="connsiteY189" fmla="*/ 1444963 h 2018807"/>
                <a:gd name="connsiteX190" fmla="*/ 3749856 w 12187779"/>
                <a:gd name="connsiteY190" fmla="*/ 1445401 h 2018807"/>
                <a:gd name="connsiteX191" fmla="*/ 3693435 w 12187779"/>
                <a:gd name="connsiteY191" fmla="*/ 1448666 h 2018807"/>
                <a:gd name="connsiteX192" fmla="*/ 3637214 w 12187779"/>
                <a:gd name="connsiteY192" fmla="*/ 1454320 h 2018807"/>
                <a:gd name="connsiteX193" fmla="*/ 3581191 w 12187779"/>
                <a:gd name="connsiteY193" fmla="*/ 1461925 h 2018807"/>
                <a:gd name="connsiteX194" fmla="*/ 3525407 w 12187779"/>
                <a:gd name="connsiteY194" fmla="*/ 1471123 h 2018807"/>
                <a:gd name="connsiteX195" fmla="*/ 3469863 w 12187779"/>
                <a:gd name="connsiteY195" fmla="*/ 1481515 h 2018807"/>
                <a:gd name="connsiteX196" fmla="*/ 3414556 w 12187779"/>
                <a:gd name="connsiteY196" fmla="*/ 1492744 h 2018807"/>
                <a:gd name="connsiteX197" fmla="*/ 3359489 w 12187779"/>
                <a:gd name="connsiteY197" fmla="*/ 1504410 h 2018807"/>
                <a:gd name="connsiteX198" fmla="*/ 3304701 w 12187779"/>
                <a:gd name="connsiteY198" fmla="*/ 1516196 h 2018807"/>
                <a:gd name="connsiteX199" fmla="*/ 3250112 w 12187779"/>
                <a:gd name="connsiteY199" fmla="*/ 1527862 h 2018807"/>
                <a:gd name="connsiteX200" fmla="*/ 3195841 w 12187779"/>
                <a:gd name="connsiteY200" fmla="*/ 1539011 h 2018807"/>
                <a:gd name="connsiteX201" fmla="*/ 3141809 w 12187779"/>
                <a:gd name="connsiteY201" fmla="*/ 1549443 h 2018807"/>
                <a:gd name="connsiteX202" fmla="*/ 3088056 w 12187779"/>
                <a:gd name="connsiteY202" fmla="*/ 1558840 h 2018807"/>
                <a:gd name="connsiteX203" fmla="*/ 3034542 w 12187779"/>
                <a:gd name="connsiteY203" fmla="*/ 1566963 h 2018807"/>
                <a:gd name="connsiteX204" fmla="*/ 2981346 w 12187779"/>
                <a:gd name="connsiteY204" fmla="*/ 1573612 h 2018807"/>
                <a:gd name="connsiteX205" fmla="*/ 2928429 w 12187779"/>
                <a:gd name="connsiteY205" fmla="*/ 1578589 h 2018807"/>
                <a:gd name="connsiteX206" fmla="*/ 2875791 w 12187779"/>
                <a:gd name="connsiteY206" fmla="*/ 1581655 h 2018807"/>
                <a:gd name="connsiteX207" fmla="*/ 2823471 w 12187779"/>
                <a:gd name="connsiteY207" fmla="*/ 1582650 h 2018807"/>
                <a:gd name="connsiteX208" fmla="*/ 2771470 w 12187779"/>
                <a:gd name="connsiteY208" fmla="*/ 1581416 h 2018807"/>
                <a:gd name="connsiteX209" fmla="*/ 2719748 w 12187779"/>
                <a:gd name="connsiteY209" fmla="*/ 1577793 h 2018807"/>
                <a:gd name="connsiteX210" fmla="*/ 2668344 w 12187779"/>
                <a:gd name="connsiteY210" fmla="*/ 1571621 h 2018807"/>
                <a:gd name="connsiteX211" fmla="*/ 2617259 w 12187779"/>
                <a:gd name="connsiteY211" fmla="*/ 1562861 h 2018807"/>
                <a:gd name="connsiteX212" fmla="*/ 2566492 w 12187779"/>
                <a:gd name="connsiteY212" fmla="*/ 1551354 h 2018807"/>
                <a:gd name="connsiteX213" fmla="*/ 2516083 w 12187779"/>
                <a:gd name="connsiteY213" fmla="*/ 1537020 h 2018807"/>
                <a:gd name="connsiteX214" fmla="*/ 2465954 w 12187779"/>
                <a:gd name="connsiteY214" fmla="*/ 1519779 h 2018807"/>
                <a:gd name="connsiteX215" fmla="*/ 2416222 w 12187779"/>
                <a:gd name="connsiteY215" fmla="*/ 1499552 h 2018807"/>
                <a:gd name="connsiteX216" fmla="*/ 2366809 w 12187779"/>
                <a:gd name="connsiteY216" fmla="*/ 1476299 h 2018807"/>
                <a:gd name="connsiteX217" fmla="*/ 2317754 w 12187779"/>
                <a:gd name="connsiteY217" fmla="*/ 1450060 h 2018807"/>
                <a:gd name="connsiteX218" fmla="*/ 2269058 w 12187779"/>
                <a:gd name="connsiteY218" fmla="*/ 1421909 h 2018807"/>
                <a:gd name="connsiteX219" fmla="*/ 2220720 w 12187779"/>
                <a:gd name="connsiteY219" fmla="*/ 1392683 h 2018807"/>
                <a:gd name="connsiteX220" fmla="*/ 2172740 w 12187779"/>
                <a:gd name="connsiteY220" fmla="*/ 1362860 h 2018807"/>
                <a:gd name="connsiteX221" fmla="*/ 2125159 w 12187779"/>
                <a:gd name="connsiteY221" fmla="*/ 1332798 h 2018807"/>
                <a:gd name="connsiteX222" fmla="*/ 2077936 w 12187779"/>
                <a:gd name="connsiteY222" fmla="*/ 1302896 h 2018807"/>
                <a:gd name="connsiteX223" fmla="*/ 2031111 w 12187779"/>
                <a:gd name="connsiteY223" fmla="*/ 1273391 h 2018807"/>
                <a:gd name="connsiteX224" fmla="*/ 1984644 w 12187779"/>
                <a:gd name="connsiteY224" fmla="*/ 1244603 h 2018807"/>
                <a:gd name="connsiteX225" fmla="*/ 1938616 w 12187779"/>
                <a:gd name="connsiteY225" fmla="*/ 1216731 h 2018807"/>
                <a:gd name="connsiteX226" fmla="*/ 1892945 w 12187779"/>
                <a:gd name="connsiteY226" fmla="*/ 1189934 h 2018807"/>
                <a:gd name="connsiteX227" fmla="*/ 1847713 w 12187779"/>
                <a:gd name="connsiteY227" fmla="*/ 1164451 h 2018807"/>
                <a:gd name="connsiteX228" fmla="*/ 1802879 w 12187779"/>
                <a:gd name="connsiteY228" fmla="*/ 1140362 h 2018807"/>
                <a:gd name="connsiteX229" fmla="*/ 1758443 w 12187779"/>
                <a:gd name="connsiteY229" fmla="*/ 1117746 h 2018807"/>
                <a:gd name="connsiteX230" fmla="*/ 1714445 w 12187779"/>
                <a:gd name="connsiteY230" fmla="*/ 1096723 h 2018807"/>
                <a:gd name="connsiteX231" fmla="*/ 1670885 w 12187779"/>
                <a:gd name="connsiteY231" fmla="*/ 1077292 h 2018807"/>
                <a:gd name="connsiteX232" fmla="*/ 1627724 w 12187779"/>
                <a:gd name="connsiteY232" fmla="*/ 1059533 h 2018807"/>
                <a:gd name="connsiteX233" fmla="*/ 1585000 w 12187779"/>
                <a:gd name="connsiteY233" fmla="*/ 1043407 h 2018807"/>
                <a:gd name="connsiteX234" fmla="*/ 1542754 w 12187779"/>
                <a:gd name="connsiteY234" fmla="*/ 1028994 h 2018807"/>
                <a:gd name="connsiteX235" fmla="*/ 1500946 w 12187779"/>
                <a:gd name="connsiteY235" fmla="*/ 1016172 h 2018807"/>
                <a:gd name="connsiteX236" fmla="*/ 1459576 w 12187779"/>
                <a:gd name="connsiteY236" fmla="*/ 1004984 h 2018807"/>
                <a:gd name="connsiteX237" fmla="*/ 1418684 w 12187779"/>
                <a:gd name="connsiteY237" fmla="*/ 995348 h 2018807"/>
                <a:gd name="connsiteX238" fmla="*/ 1378230 w 12187779"/>
                <a:gd name="connsiteY238" fmla="*/ 987186 h 2018807"/>
                <a:gd name="connsiteX239" fmla="*/ 1338253 w 12187779"/>
                <a:gd name="connsiteY239" fmla="*/ 980457 h 2018807"/>
                <a:gd name="connsiteX240" fmla="*/ 1298755 w 12187779"/>
                <a:gd name="connsiteY240" fmla="*/ 975121 h 2018807"/>
                <a:gd name="connsiteX241" fmla="*/ 1259734 w 12187779"/>
                <a:gd name="connsiteY241" fmla="*/ 971020 h 2018807"/>
                <a:gd name="connsiteX242" fmla="*/ 1221231 w 12187779"/>
                <a:gd name="connsiteY242" fmla="*/ 968153 h 2018807"/>
                <a:gd name="connsiteX243" fmla="*/ 1183205 w 12187779"/>
                <a:gd name="connsiteY243" fmla="*/ 966361 h 2018807"/>
                <a:gd name="connsiteX244" fmla="*/ 1145618 w 12187779"/>
                <a:gd name="connsiteY244" fmla="*/ 965605 h 2018807"/>
                <a:gd name="connsiteX245" fmla="*/ 1108588 w 12187779"/>
                <a:gd name="connsiteY245" fmla="*/ 965764 h 2018807"/>
                <a:gd name="connsiteX246" fmla="*/ 1072076 w 12187779"/>
                <a:gd name="connsiteY246" fmla="*/ 966759 h 2018807"/>
                <a:gd name="connsiteX247" fmla="*/ 1036041 w 12187779"/>
                <a:gd name="connsiteY247" fmla="*/ 968511 h 2018807"/>
                <a:gd name="connsiteX248" fmla="*/ 1000524 w 12187779"/>
                <a:gd name="connsiteY248" fmla="*/ 970900 h 2018807"/>
                <a:gd name="connsiteX249" fmla="*/ 965525 w 12187779"/>
                <a:gd name="connsiteY249" fmla="*/ 973807 h 2018807"/>
                <a:gd name="connsiteX250" fmla="*/ 931083 w 12187779"/>
                <a:gd name="connsiteY250" fmla="*/ 977231 h 2018807"/>
                <a:gd name="connsiteX251" fmla="*/ 897159 w 12187779"/>
                <a:gd name="connsiteY251" fmla="*/ 981014 h 2018807"/>
                <a:gd name="connsiteX252" fmla="*/ 863793 w 12187779"/>
                <a:gd name="connsiteY252" fmla="*/ 985115 h 2018807"/>
                <a:gd name="connsiteX253" fmla="*/ 830943 w 12187779"/>
                <a:gd name="connsiteY253" fmla="*/ 989415 h 2018807"/>
                <a:gd name="connsiteX254" fmla="*/ 798652 w 12187779"/>
                <a:gd name="connsiteY254" fmla="*/ 993875 h 2018807"/>
                <a:gd name="connsiteX255" fmla="*/ 766917 w 12187779"/>
                <a:gd name="connsiteY255" fmla="*/ 998414 h 2018807"/>
                <a:gd name="connsiteX256" fmla="*/ 735741 w 12187779"/>
                <a:gd name="connsiteY256" fmla="*/ 1002953 h 2018807"/>
                <a:gd name="connsiteX257" fmla="*/ 705121 w 12187779"/>
                <a:gd name="connsiteY257" fmla="*/ 1007413 h 2018807"/>
                <a:gd name="connsiteX258" fmla="*/ 675099 w 12187779"/>
                <a:gd name="connsiteY258" fmla="*/ 1011832 h 2018807"/>
                <a:gd name="connsiteX259" fmla="*/ 645635 w 12187779"/>
                <a:gd name="connsiteY259" fmla="*/ 1016053 h 2018807"/>
                <a:gd name="connsiteX260" fmla="*/ 616767 w 12187779"/>
                <a:gd name="connsiteY260" fmla="*/ 1020035 h 2018807"/>
                <a:gd name="connsiteX261" fmla="*/ 588497 w 12187779"/>
                <a:gd name="connsiteY261" fmla="*/ 1023817 h 2018807"/>
                <a:gd name="connsiteX262" fmla="*/ 560784 w 12187779"/>
                <a:gd name="connsiteY262" fmla="*/ 1027282 h 2018807"/>
                <a:gd name="connsiteX263" fmla="*/ 533669 w 12187779"/>
                <a:gd name="connsiteY263" fmla="*/ 1030467 h 2018807"/>
                <a:gd name="connsiteX264" fmla="*/ 507190 w 12187779"/>
                <a:gd name="connsiteY264" fmla="*/ 1033294 h 2018807"/>
                <a:gd name="connsiteX265" fmla="*/ 481309 w 12187779"/>
                <a:gd name="connsiteY265" fmla="*/ 1035762 h 2018807"/>
                <a:gd name="connsiteX266" fmla="*/ 456025 w 12187779"/>
                <a:gd name="connsiteY266" fmla="*/ 1037833 h 2018807"/>
                <a:gd name="connsiteX267" fmla="*/ 431379 w 12187779"/>
                <a:gd name="connsiteY267" fmla="*/ 1039545 h 2018807"/>
                <a:gd name="connsiteX268" fmla="*/ 407329 w 12187779"/>
                <a:gd name="connsiteY268" fmla="*/ 1040819 h 2018807"/>
                <a:gd name="connsiteX269" fmla="*/ 383956 w 12187779"/>
                <a:gd name="connsiteY269" fmla="*/ 1041735 h 2018807"/>
                <a:gd name="connsiteX270" fmla="*/ 361181 w 12187779"/>
                <a:gd name="connsiteY270" fmla="*/ 1042253 h 2018807"/>
                <a:gd name="connsiteX271" fmla="*/ 339043 w 12187779"/>
                <a:gd name="connsiteY271" fmla="*/ 1042452 h 2018807"/>
                <a:gd name="connsiteX272" fmla="*/ 317581 w 12187779"/>
                <a:gd name="connsiteY272" fmla="*/ 1042412 h 2018807"/>
                <a:gd name="connsiteX273" fmla="*/ 296757 w 12187779"/>
                <a:gd name="connsiteY273" fmla="*/ 1042173 h 2018807"/>
                <a:gd name="connsiteX274" fmla="*/ 276570 w 12187779"/>
                <a:gd name="connsiteY274" fmla="*/ 1041735 h 2018807"/>
                <a:gd name="connsiteX275" fmla="*/ 257099 w 12187779"/>
                <a:gd name="connsiteY275" fmla="*/ 1041138 h 2018807"/>
                <a:gd name="connsiteX276" fmla="*/ 238226 w 12187779"/>
                <a:gd name="connsiteY276" fmla="*/ 1040381 h 2018807"/>
                <a:gd name="connsiteX277" fmla="*/ 220069 w 12187779"/>
                <a:gd name="connsiteY277" fmla="*/ 1039585 h 2018807"/>
                <a:gd name="connsiteX278" fmla="*/ 202589 w 12187779"/>
                <a:gd name="connsiteY278" fmla="*/ 1038669 h 2018807"/>
                <a:gd name="connsiteX279" fmla="*/ 185787 w 12187779"/>
                <a:gd name="connsiteY279" fmla="*/ 1037714 h 2018807"/>
                <a:gd name="connsiteX280" fmla="*/ 169701 w 12187779"/>
                <a:gd name="connsiteY280" fmla="*/ 1036718 h 2018807"/>
                <a:gd name="connsiteX281" fmla="*/ 154251 w 12187779"/>
                <a:gd name="connsiteY281" fmla="*/ 1035683 h 2018807"/>
                <a:gd name="connsiteX282" fmla="*/ 139519 w 12187779"/>
                <a:gd name="connsiteY282" fmla="*/ 1034648 h 2018807"/>
                <a:gd name="connsiteX283" fmla="*/ 125543 w 12187779"/>
                <a:gd name="connsiteY283" fmla="*/ 1033612 h 2018807"/>
                <a:gd name="connsiteX284" fmla="*/ 112205 w 12187779"/>
                <a:gd name="connsiteY284" fmla="*/ 1032577 h 2018807"/>
                <a:gd name="connsiteX285" fmla="*/ 99622 w 12187779"/>
                <a:gd name="connsiteY285" fmla="*/ 1031582 h 2018807"/>
                <a:gd name="connsiteX286" fmla="*/ 87757 w 12187779"/>
                <a:gd name="connsiteY286" fmla="*/ 1030626 h 2018807"/>
                <a:gd name="connsiteX287" fmla="*/ 76608 w 12187779"/>
                <a:gd name="connsiteY287" fmla="*/ 1029670 h 2018807"/>
                <a:gd name="connsiteX288" fmla="*/ 66216 w 12187779"/>
                <a:gd name="connsiteY288" fmla="*/ 1028794 h 2018807"/>
                <a:gd name="connsiteX289" fmla="*/ 56540 w 12187779"/>
                <a:gd name="connsiteY289" fmla="*/ 1027958 h 2018807"/>
                <a:gd name="connsiteX290" fmla="*/ 47621 w 12187779"/>
                <a:gd name="connsiteY290" fmla="*/ 1027162 h 2018807"/>
                <a:gd name="connsiteX291" fmla="*/ 39459 w 12187779"/>
                <a:gd name="connsiteY291" fmla="*/ 1026445 h 2018807"/>
                <a:gd name="connsiteX292" fmla="*/ 32013 w 12187779"/>
                <a:gd name="connsiteY292" fmla="*/ 1025768 h 2018807"/>
                <a:gd name="connsiteX293" fmla="*/ 25364 w 12187779"/>
                <a:gd name="connsiteY293" fmla="*/ 1025171 h 2018807"/>
                <a:gd name="connsiteX294" fmla="*/ 19431 w 12187779"/>
                <a:gd name="connsiteY294" fmla="*/ 1024614 h 2018807"/>
                <a:gd name="connsiteX295" fmla="*/ 14334 w 12187779"/>
                <a:gd name="connsiteY295" fmla="*/ 1024176 h 2018807"/>
                <a:gd name="connsiteX296" fmla="*/ 9954 w 12187779"/>
                <a:gd name="connsiteY296" fmla="*/ 1023738 h 2018807"/>
                <a:gd name="connsiteX297" fmla="*/ 6371 w 12187779"/>
                <a:gd name="connsiteY297" fmla="*/ 1023419 h 2018807"/>
                <a:gd name="connsiteX298" fmla="*/ 3584 w 12187779"/>
                <a:gd name="connsiteY298" fmla="*/ 1023180 h 2018807"/>
                <a:gd name="connsiteX299" fmla="*/ 1593 w 12187779"/>
                <a:gd name="connsiteY299" fmla="*/ 1022981 h 2018807"/>
                <a:gd name="connsiteX300" fmla="*/ 398 w 12187779"/>
                <a:gd name="connsiteY300" fmla="*/ 1022862 h 2018807"/>
                <a:gd name="connsiteX301" fmla="*/ 0 w 12187779"/>
                <a:gd name="connsiteY301" fmla="*/ 1022822 h 201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18807">
                  <a:moveTo>
                    <a:pt x="12187780" y="1393121"/>
                  </a:moveTo>
                  <a:lnTo>
                    <a:pt x="12187381" y="1393081"/>
                  </a:lnTo>
                  <a:lnTo>
                    <a:pt x="12186226" y="1393081"/>
                  </a:lnTo>
                  <a:lnTo>
                    <a:pt x="12184116" y="1393002"/>
                  </a:lnTo>
                  <a:lnTo>
                    <a:pt x="12181369" y="1392962"/>
                  </a:lnTo>
                  <a:lnTo>
                    <a:pt x="12177825" y="1392842"/>
                  </a:lnTo>
                  <a:lnTo>
                    <a:pt x="12173365" y="1392723"/>
                  </a:lnTo>
                  <a:lnTo>
                    <a:pt x="12168269" y="1392604"/>
                  </a:lnTo>
                  <a:lnTo>
                    <a:pt x="12162376" y="1392404"/>
                  </a:lnTo>
                  <a:lnTo>
                    <a:pt x="12155687" y="1392165"/>
                  </a:lnTo>
                  <a:lnTo>
                    <a:pt x="12148360" y="1391847"/>
                  </a:lnTo>
                  <a:lnTo>
                    <a:pt x="12140079" y="1391528"/>
                  </a:lnTo>
                  <a:lnTo>
                    <a:pt x="12131200" y="1391090"/>
                  </a:lnTo>
                  <a:lnTo>
                    <a:pt x="12121484" y="1390613"/>
                  </a:lnTo>
                  <a:lnTo>
                    <a:pt x="12111132" y="1390015"/>
                  </a:lnTo>
                  <a:lnTo>
                    <a:pt x="12100023" y="1389338"/>
                  </a:lnTo>
                  <a:lnTo>
                    <a:pt x="12088077" y="1388542"/>
                  </a:lnTo>
                  <a:lnTo>
                    <a:pt x="12075496" y="1387626"/>
                  </a:lnTo>
                  <a:lnTo>
                    <a:pt x="12062276" y="1386551"/>
                  </a:lnTo>
                  <a:lnTo>
                    <a:pt x="12048260" y="1385397"/>
                  </a:lnTo>
                  <a:lnTo>
                    <a:pt x="12033448" y="1384003"/>
                  </a:lnTo>
                  <a:lnTo>
                    <a:pt x="12018119" y="1382490"/>
                  </a:lnTo>
                  <a:lnTo>
                    <a:pt x="12001992" y="1380778"/>
                  </a:lnTo>
                  <a:lnTo>
                    <a:pt x="11985110" y="1378827"/>
                  </a:lnTo>
                  <a:lnTo>
                    <a:pt x="11967671" y="1376677"/>
                  </a:lnTo>
                  <a:lnTo>
                    <a:pt x="11949474" y="1374288"/>
                  </a:lnTo>
                  <a:lnTo>
                    <a:pt x="11930601" y="1371660"/>
                  </a:lnTo>
                  <a:lnTo>
                    <a:pt x="11911210" y="1368753"/>
                  </a:lnTo>
                  <a:lnTo>
                    <a:pt x="11891023" y="1365568"/>
                  </a:lnTo>
                  <a:lnTo>
                    <a:pt x="11870198" y="1362104"/>
                  </a:lnTo>
                  <a:lnTo>
                    <a:pt x="11848736" y="1358321"/>
                  </a:lnTo>
                  <a:lnTo>
                    <a:pt x="11826599" y="1354220"/>
                  </a:lnTo>
                  <a:lnTo>
                    <a:pt x="11803783" y="1349800"/>
                  </a:lnTo>
                  <a:lnTo>
                    <a:pt x="11780450" y="1344903"/>
                  </a:lnTo>
                  <a:lnTo>
                    <a:pt x="11756361" y="1339527"/>
                  </a:lnTo>
                  <a:lnTo>
                    <a:pt x="11731714" y="1333674"/>
                  </a:lnTo>
                  <a:lnTo>
                    <a:pt x="11706430" y="1327343"/>
                  </a:lnTo>
                  <a:lnTo>
                    <a:pt x="11680509" y="1320535"/>
                  </a:lnTo>
                  <a:lnTo>
                    <a:pt x="11654031" y="1313367"/>
                  </a:lnTo>
                  <a:lnTo>
                    <a:pt x="11626915" y="1305802"/>
                  </a:lnTo>
                  <a:lnTo>
                    <a:pt x="11599283" y="1297879"/>
                  </a:lnTo>
                  <a:lnTo>
                    <a:pt x="11570972" y="1289676"/>
                  </a:lnTo>
                  <a:lnTo>
                    <a:pt x="11542145" y="1281235"/>
                  </a:lnTo>
                  <a:lnTo>
                    <a:pt x="11512680" y="1272595"/>
                  </a:lnTo>
                  <a:lnTo>
                    <a:pt x="11482658" y="1263835"/>
                  </a:lnTo>
                  <a:lnTo>
                    <a:pt x="11451999" y="1255075"/>
                  </a:lnTo>
                  <a:lnTo>
                    <a:pt x="11420822" y="1246315"/>
                  </a:lnTo>
                  <a:lnTo>
                    <a:pt x="11389128" y="1237635"/>
                  </a:lnTo>
                  <a:lnTo>
                    <a:pt x="11356757" y="1229154"/>
                  </a:lnTo>
                  <a:lnTo>
                    <a:pt x="11324026" y="1220992"/>
                  </a:lnTo>
                  <a:lnTo>
                    <a:pt x="11290580" y="1213227"/>
                  </a:lnTo>
                  <a:lnTo>
                    <a:pt x="11256656" y="1205901"/>
                  </a:lnTo>
                  <a:lnTo>
                    <a:pt x="11222215" y="1199212"/>
                  </a:lnTo>
                  <a:lnTo>
                    <a:pt x="11187215" y="1193199"/>
                  </a:lnTo>
                  <a:lnTo>
                    <a:pt x="11151739" y="1187983"/>
                  </a:lnTo>
                  <a:lnTo>
                    <a:pt x="11115704" y="1183683"/>
                  </a:lnTo>
                  <a:lnTo>
                    <a:pt x="11079151" y="1180418"/>
                  </a:lnTo>
                  <a:lnTo>
                    <a:pt x="11042082" y="1178268"/>
                  </a:lnTo>
                  <a:lnTo>
                    <a:pt x="11004574" y="1177352"/>
                  </a:lnTo>
                  <a:lnTo>
                    <a:pt x="10966469" y="1177790"/>
                  </a:lnTo>
                  <a:lnTo>
                    <a:pt x="10927966" y="1179662"/>
                  </a:lnTo>
                  <a:lnTo>
                    <a:pt x="10889024" y="1183086"/>
                  </a:lnTo>
                  <a:lnTo>
                    <a:pt x="10849486" y="1188143"/>
                  </a:lnTo>
                  <a:lnTo>
                    <a:pt x="10809510" y="1194872"/>
                  </a:lnTo>
                  <a:lnTo>
                    <a:pt x="10769016" y="1203393"/>
                  </a:lnTo>
                  <a:lnTo>
                    <a:pt x="10728164" y="1213745"/>
                  </a:lnTo>
                  <a:lnTo>
                    <a:pt x="10686754" y="1225969"/>
                  </a:lnTo>
                  <a:lnTo>
                    <a:pt x="10644946" y="1240064"/>
                  </a:lnTo>
                  <a:lnTo>
                    <a:pt x="10602780" y="1256031"/>
                  </a:lnTo>
                  <a:lnTo>
                    <a:pt x="10560056" y="1273869"/>
                  </a:lnTo>
                  <a:lnTo>
                    <a:pt x="10516814" y="1293578"/>
                  </a:lnTo>
                  <a:lnTo>
                    <a:pt x="10473334" y="1315080"/>
                  </a:lnTo>
                  <a:lnTo>
                    <a:pt x="10429296" y="1338213"/>
                  </a:lnTo>
                  <a:lnTo>
                    <a:pt x="10384900" y="1362940"/>
                  </a:lnTo>
                  <a:lnTo>
                    <a:pt x="10340106" y="1389020"/>
                  </a:lnTo>
                  <a:lnTo>
                    <a:pt x="10294754" y="1416295"/>
                  </a:lnTo>
                  <a:lnTo>
                    <a:pt x="10249164" y="1444525"/>
                  </a:lnTo>
                  <a:lnTo>
                    <a:pt x="10203056" y="1473472"/>
                  </a:lnTo>
                  <a:lnTo>
                    <a:pt x="10156668" y="1502698"/>
                  </a:lnTo>
                  <a:lnTo>
                    <a:pt x="10109764" y="1531924"/>
                  </a:lnTo>
                  <a:lnTo>
                    <a:pt x="10062621" y="1560632"/>
                  </a:lnTo>
                  <a:lnTo>
                    <a:pt x="10015039" y="1588384"/>
                  </a:lnTo>
                  <a:lnTo>
                    <a:pt x="9967100" y="1614584"/>
                  </a:lnTo>
                  <a:lnTo>
                    <a:pt x="9918761" y="1638633"/>
                  </a:lnTo>
                  <a:lnTo>
                    <a:pt x="9869985" y="1662404"/>
                  </a:lnTo>
                  <a:lnTo>
                    <a:pt x="9820930" y="1689122"/>
                  </a:lnTo>
                  <a:lnTo>
                    <a:pt x="9771518" y="1718188"/>
                  </a:lnTo>
                  <a:lnTo>
                    <a:pt x="9721786" y="1748887"/>
                  </a:lnTo>
                  <a:lnTo>
                    <a:pt x="9671696" y="1780621"/>
                  </a:lnTo>
                  <a:lnTo>
                    <a:pt x="9621248" y="1812754"/>
                  </a:lnTo>
                  <a:lnTo>
                    <a:pt x="9570481" y="1844567"/>
                  </a:lnTo>
                  <a:lnTo>
                    <a:pt x="9519395" y="1875466"/>
                  </a:lnTo>
                  <a:lnTo>
                    <a:pt x="9467992" y="1904811"/>
                  </a:lnTo>
                  <a:lnTo>
                    <a:pt x="9416309" y="1931966"/>
                  </a:lnTo>
                  <a:lnTo>
                    <a:pt x="9364268" y="1956374"/>
                  </a:lnTo>
                  <a:lnTo>
                    <a:pt x="9311949" y="1977477"/>
                  </a:lnTo>
                  <a:lnTo>
                    <a:pt x="9259311" y="1994718"/>
                  </a:lnTo>
                  <a:lnTo>
                    <a:pt x="9206394" y="2007658"/>
                  </a:lnTo>
                  <a:lnTo>
                    <a:pt x="9153198" y="2015821"/>
                  </a:lnTo>
                  <a:lnTo>
                    <a:pt x="9099723" y="2018807"/>
                  </a:lnTo>
                  <a:lnTo>
                    <a:pt x="9045970" y="2016299"/>
                  </a:lnTo>
                  <a:lnTo>
                    <a:pt x="8991898" y="2008017"/>
                  </a:lnTo>
                  <a:lnTo>
                    <a:pt x="8937628" y="1993762"/>
                  </a:lnTo>
                  <a:lnTo>
                    <a:pt x="8883079" y="1973416"/>
                  </a:lnTo>
                  <a:lnTo>
                    <a:pt x="8828251" y="1946897"/>
                  </a:lnTo>
                  <a:lnTo>
                    <a:pt x="8773183" y="1914287"/>
                  </a:lnTo>
                  <a:lnTo>
                    <a:pt x="8717878" y="1875704"/>
                  </a:lnTo>
                  <a:lnTo>
                    <a:pt x="8662332" y="1831388"/>
                  </a:lnTo>
                  <a:lnTo>
                    <a:pt x="8606548" y="1781696"/>
                  </a:lnTo>
                  <a:lnTo>
                    <a:pt x="8550566" y="1727067"/>
                  </a:lnTo>
                  <a:lnTo>
                    <a:pt x="8494304" y="1668098"/>
                  </a:lnTo>
                  <a:lnTo>
                    <a:pt x="8437883" y="1605506"/>
                  </a:lnTo>
                  <a:lnTo>
                    <a:pt x="8381224" y="1540166"/>
                  </a:lnTo>
                  <a:lnTo>
                    <a:pt x="8324365" y="1472994"/>
                  </a:lnTo>
                  <a:lnTo>
                    <a:pt x="8267307" y="1405146"/>
                  </a:lnTo>
                  <a:lnTo>
                    <a:pt x="8210050" y="1337974"/>
                  </a:lnTo>
                  <a:lnTo>
                    <a:pt x="8152594" y="1272834"/>
                  </a:lnTo>
                  <a:lnTo>
                    <a:pt x="8094939" y="1211396"/>
                  </a:lnTo>
                  <a:lnTo>
                    <a:pt x="8037124" y="1155413"/>
                  </a:lnTo>
                  <a:lnTo>
                    <a:pt x="7979150" y="1102775"/>
                  </a:lnTo>
                  <a:lnTo>
                    <a:pt x="7920978" y="1041775"/>
                  </a:lnTo>
                  <a:lnTo>
                    <a:pt x="7862646" y="973210"/>
                  </a:lnTo>
                  <a:lnTo>
                    <a:pt x="7804194" y="898672"/>
                  </a:lnTo>
                  <a:lnTo>
                    <a:pt x="7745544" y="819874"/>
                  </a:lnTo>
                  <a:lnTo>
                    <a:pt x="7686774" y="738408"/>
                  </a:lnTo>
                  <a:lnTo>
                    <a:pt x="7627844" y="655708"/>
                  </a:lnTo>
                  <a:lnTo>
                    <a:pt x="7568756" y="573327"/>
                  </a:lnTo>
                  <a:lnTo>
                    <a:pt x="7509587" y="492577"/>
                  </a:lnTo>
                  <a:lnTo>
                    <a:pt x="7450260" y="414735"/>
                  </a:lnTo>
                  <a:lnTo>
                    <a:pt x="7390813" y="341034"/>
                  </a:lnTo>
                  <a:lnTo>
                    <a:pt x="7331286" y="272508"/>
                  </a:lnTo>
                  <a:lnTo>
                    <a:pt x="7271601" y="210115"/>
                  </a:lnTo>
                  <a:lnTo>
                    <a:pt x="7211835" y="154729"/>
                  </a:lnTo>
                  <a:lnTo>
                    <a:pt x="7151990" y="107068"/>
                  </a:lnTo>
                  <a:lnTo>
                    <a:pt x="7092025" y="67729"/>
                  </a:lnTo>
                  <a:lnTo>
                    <a:pt x="7031981" y="37149"/>
                  </a:lnTo>
                  <a:lnTo>
                    <a:pt x="6971817" y="15568"/>
                  </a:lnTo>
                  <a:lnTo>
                    <a:pt x="6911614" y="3225"/>
                  </a:lnTo>
                  <a:lnTo>
                    <a:pt x="6851331" y="0"/>
                  </a:lnTo>
                  <a:lnTo>
                    <a:pt x="6791008" y="5813"/>
                  </a:lnTo>
                  <a:lnTo>
                    <a:pt x="6730566" y="20267"/>
                  </a:lnTo>
                  <a:lnTo>
                    <a:pt x="6670123" y="42803"/>
                  </a:lnTo>
                  <a:lnTo>
                    <a:pt x="6609601" y="72786"/>
                  </a:lnTo>
                  <a:lnTo>
                    <a:pt x="6549000" y="109338"/>
                  </a:lnTo>
                  <a:lnTo>
                    <a:pt x="6488398" y="151424"/>
                  </a:lnTo>
                  <a:lnTo>
                    <a:pt x="6427796" y="197772"/>
                  </a:lnTo>
                  <a:lnTo>
                    <a:pt x="6367115" y="247025"/>
                  </a:lnTo>
                  <a:lnTo>
                    <a:pt x="6306434" y="297593"/>
                  </a:lnTo>
                  <a:lnTo>
                    <a:pt x="6245713" y="347763"/>
                  </a:lnTo>
                  <a:lnTo>
                    <a:pt x="6184952" y="395543"/>
                  </a:lnTo>
                  <a:lnTo>
                    <a:pt x="6124230" y="438944"/>
                  </a:lnTo>
                  <a:lnTo>
                    <a:pt x="6063509" y="485888"/>
                  </a:lnTo>
                  <a:lnTo>
                    <a:pt x="6002748" y="545893"/>
                  </a:lnTo>
                  <a:lnTo>
                    <a:pt x="5942027" y="616648"/>
                  </a:lnTo>
                  <a:lnTo>
                    <a:pt x="5881346" y="695923"/>
                  </a:lnTo>
                  <a:lnTo>
                    <a:pt x="5820625" y="781570"/>
                  </a:lnTo>
                  <a:lnTo>
                    <a:pt x="5759984" y="871557"/>
                  </a:lnTo>
                  <a:lnTo>
                    <a:pt x="5699342" y="964092"/>
                  </a:lnTo>
                  <a:lnTo>
                    <a:pt x="5638741" y="1057423"/>
                  </a:lnTo>
                  <a:lnTo>
                    <a:pt x="5578179" y="1149958"/>
                  </a:lnTo>
                  <a:lnTo>
                    <a:pt x="5517657" y="1240223"/>
                  </a:lnTo>
                  <a:lnTo>
                    <a:pt x="5457174" y="1326945"/>
                  </a:lnTo>
                  <a:lnTo>
                    <a:pt x="5396772" y="1409008"/>
                  </a:lnTo>
                  <a:lnTo>
                    <a:pt x="5336409" y="1485417"/>
                  </a:lnTo>
                  <a:lnTo>
                    <a:pt x="5276126" y="1555256"/>
                  </a:lnTo>
                  <a:lnTo>
                    <a:pt x="5215923" y="1617889"/>
                  </a:lnTo>
                  <a:lnTo>
                    <a:pt x="5155799" y="1672757"/>
                  </a:lnTo>
                  <a:lnTo>
                    <a:pt x="5095755" y="1719422"/>
                  </a:lnTo>
                  <a:lnTo>
                    <a:pt x="5035790" y="1757687"/>
                  </a:lnTo>
                  <a:lnTo>
                    <a:pt x="4975905" y="1787390"/>
                  </a:lnTo>
                  <a:lnTo>
                    <a:pt x="4916140" y="1808533"/>
                  </a:lnTo>
                  <a:lnTo>
                    <a:pt x="4856493" y="1821275"/>
                  </a:lnTo>
                  <a:lnTo>
                    <a:pt x="4796927" y="1825933"/>
                  </a:lnTo>
                  <a:lnTo>
                    <a:pt x="4737480" y="1822787"/>
                  </a:lnTo>
                  <a:lnTo>
                    <a:pt x="4678193" y="1812395"/>
                  </a:lnTo>
                  <a:lnTo>
                    <a:pt x="4618985" y="1795393"/>
                  </a:lnTo>
                  <a:lnTo>
                    <a:pt x="4559936" y="1772459"/>
                  </a:lnTo>
                  <a:lnTo>
                    <a:pt x="4501007" y="1744427"/>
                  </a:lnTo>
                  <a:lnTo>
                    <a:pt x="4442236" y="1712176"/>
                  </a:lnTo>
                  <a:lnTo>
                    <a:pt x="4383586" y="1676619"/>
                  </a:lnTo>
                  <a:lnTo>
                    <a:pt x="4325094" y="1638952"/>
                  </a:lnTo>
                  <a:lnTo>
                    <a:pt x="4266762" y="1600170"/>
                  </a:lnTo>
                  <a:lnTo>
                    <a:pt x="4208629" y="1561747"/>
                  </a:lnTo>
                  <a:lnTo>
                    <a:pt x="4150616" y="1528659"/>
                  </a:lnTo>
                  <a:lnTo>
                    <a:pt x="4092801" y="1501901"/>
                  </a:lnTo>
                  <a:lnTo>
                    <a:pt x="4035186" y="1480997"/>
                  </a:lnTo>
                  <a:lnTo>
                    <a:pt x="3977730" y="1465349"/>
                  </a:lnTo>
                  <a:lnTo>
                    <a:pt x="3920473" y="1454479"/>
                  </a:lnTo>
                  <a:lnTo>
                    <a:pt x="3863375" y="1447830"/>
                  </a:lnTo>
                  <a:lnTo>
                    <a:pt x="3806516" y="1444963"/>
                  </a:lnTo>
                  <a:lnTo>
                    <a:pt x="3749856" y="1445401"/>
                  </a:lnTo>
                  <a:lnTo>
                    <a:pt x="3693435" y="1448666"/>
                  </a:lnTo>
                  <a:lnTo>
                    <a:pt x="3637214" y="1454320"/>
                  </a:lnTo>
                  <a:lnTo>
                    <a:pt x="3581191" y="1461925"/>
                  </a:lnTo>
                  <a:lnTo>
                    <a:pt x="3525407" y="1471123"/>
                  </a:lnTo>
                  <a:lnTo>
                    <a:pt x="3469863" y="1481515"/>
                  </a:lnTo>
                  <a:lnTo>
                    <a:pt x="3414556" y="1492744"/>
                  </a:lnTo>
                  <a:lnTo>
                    <a:pt x="3359489" y="1504410"/>
                  </a:lnTo>
                  <a:lnTo>
                    <a:pt x="3304701" y="1516196"/>
                  </a:lnTo>
                  <a:lnTo>
                    <a:pt x="3250112" y="1527862"/>
                  </a:lnTo>
                  <a:lnTo>
                    <a:pt x="3195841" y="1539011"/>
                  </a:lnTo>
                  <a:lnTo>
                    <a:pt x="3141809" y="1549443"/>
                  </a:lnTo>
                  <a:lnTo>
                    <a:pt x="3088056" y="1558840"/>
                  </a:lnTo>
                  <a:lnTo>
                    <a:pt x="3034542" y="1566963"/>
                  </a:lnTo>
                  <a:lnTo>
                    <a:pt x="2981346" y="1573612"/>
                  </a:lnTo>
                  <a:lnTo>
                    <a:pt x="2928429" y="1578589"/>
                  </a:lnTo>
                  <a:lnTo>
                    <a:pt x="2875791" y="1581655"/>
                  </a:lnTo>
                  <a:lnTo>
                    <a:pt x="2823471" y="1582650"/>
                  </a:lnTo>
                  <a:lnTo>
                    <a:pt x="2771470" y="1581416"/>
                  </a:lnTo>
                  <a:lnTo>
                    <a:pt x="2719748" y="1577793"/>
                  </a:lnTo>
                  <a:lnTo>
                    <a:pt x="2668344" y="1571621"/>
                  </a:lnTo>
                  <a:lnTo>
                    <a:pt x="2617259" y="1562861"/>
                  </a:lnTo>
                  <a:lnTo>
                    <a:pt x="2566492" y="1551354"/>
                  </a:lnTo>
                  <a:lnTo>
                    <a:pt x="2516083" y="1537020"/>
                  </a:lnTo>
                  <a:lnTo>
                    <a:pt x="2465954" y="1519779"/>
                  </a:lnTo>
                  <a:lnTo>
                    <a:pt x="2416222" y="1499552"/>
                  </a:lnTo>
                  <a:lnTo>
                    <a:pt x="2366809" y="1476299"/>
                  </a:lnTo>
                  <a:lnTo>
                    <a:pt x="2317754" y="1450060"/>
                  </a:lnTo>
                  <a:lnTo>
                    <a:pt x="2269058" y="1421909"/>
                  </a:lnTo>
                  <a:lnTo>
                    <a:pt x="2220720" y="1392683"/>
                  </a:lnTo>
                  <a:lnTo>
                    <a:pt x="2172740" y="1362860"/>
                  </a:lnTo>
                  <a:lnTo>
                    <a:pt x="2125159" y="1332798"/>
                  </a:lnTo>
                  <a:lnTo>
                    <a:pt x="2077936" y="1302896"/>
                  </a:lnTo>
                  <a:lnTo>
                    <a:pt x="2031111" y="1273391"/>
                  </a:lnTo>
                  <a:lnTo>
                    <a:pt x="1984644" y="1244603"/>
                  </a:lnTo>
                  <a:lnTo>
                    <a:pt x="1938616" y="1216731"/>
                  </a:lnTo>
                  <a:lnTo>
                    <a:pt x="1892945" y="1189934"/>
                  </a:lnTo>
                  <a:lnTo>
                    <a:pt x="1847713" y="1164451"/>
                  </a:lnTo>
                  <a:lnTo>
                    <a:pt x="1802879" y="1140362"/>
                  </a:lnTo>
                  <a:lnTo>
                    <a:pt x="1758443" y="1117746"/>
                  </a:lnTo>
                  <a:lnTo>
                    <a:pt x="1714445" y="1096723"/>
                  </a:lnTo>
                  <a:lnTo>
                    <a:pt x="1670885" y="1077292"/>
                  </a:lnTo>
                  <a:lnTo>
                    <a:pt x="1627724" y="1059533"/>
                  </a:lnTo>
                  <a:lnTo>
                    <a:pt x="1585000" y="1043407"/>
                  </a:lnTo>
                  <a:lnTo>
                    <a:pt x="1542754" y="1028994"/>
                  </a:lnTo>
                  <a:lnTo>
                    <a:pt x="1500946" y="1016172"/>
                  </a:lnTo>
                  <a:lnTo>
                    <a:pt x="1459576" y="1004984"/>
                  </a:lnTo>
                  <a:lnTo>
                    <a:pt x="1418684" y="995348"/>
                  </a:lnTo>
                  <a:lnTo>
                    <a:pt x="1378230" y="987186"/>
                  </a:lnTo>
                  <a:lnTo>
                    <a:pt x="1338253" y="980457"/>
                  </a:lnTo>
                  <a:lnTo>
                    <a:pt x="1298755" y="975121"/>
                  </a:lnTo>
                  <a:lnTo>
                    <a:pt x="1259734" y="971020"/>
                  </a:lnTo>
                  <a:lnTo>
                    <a:pt x="1221231" y="968153"/>
                  </a:lnTo>
                  <a:lnTo>
                    <a:pt x="1183205" y="966361"/>
                  </a:lnTo>
                  <a:lnTo>
                    <a:pt x="1145618" y="965605"/>
                  </a:lnTo>
                  <a:lnTo>
                    <a:pt x="1108588" y="965764"/>
                  </a:lnTo>
                  <a:lnTo>
                    <a:pt x="1072076" y="966759"/>
                  </a:lnTo>
                  <a:lnTo>
                    <a:pt x="1036041" y="968511"/>
                  </a:lnTo>
                  <a:lnTo>
                    <a:pt x="1000524" y="970900"/>
                  </a:lnTo>
                  <a:lnTo>
                    <a:pt x="965525" y="973807"/>
                  </a:lnTo>
                  <a:lnTo>
                    <a:pt x="931083" y="977231"/>
                  </a:lnTo>
                  <a:lnTo>
                    <a:pt x="897159" y="981014"/>
                  </a:lnTo>
                  <a:lnTo>
                    <a:pt x="863793" y="985115"/>
                  </a:lnTo>
                  <a:lnTo>
                    <a:pt x="830943" y="989415"/>
                  </a:lnTo>
                  <a:lnTo>
                    <a:pt x="798652" y="993875"/>
                  </a:lnTo>
                  <a:lnTo>
                    <a:pt x="766917" y="998414"/>
                  </a:lnTo>
                  <a:lnTo>
                    <a:pt x="735741" y="1002953"/>
                  </a:lnTo>
                  <a:lnTo>
                    <a:pt x="705121" y="1007413"/>
                  </a:lnTo>
                  <a:lnTo>
                    <a:pt x="675099" y="1011832"/>
                  </a:lnTo>
                  <a:lnTo>
                    <a:pt x="645635" y="1016053"/>
                  </a:lnTo>
                  <a:lnTo>
                    <a:pt x="616767" y="1020035"/>
                  </a:lnTo>
                  <a:lnTo>
                    <a:pt x="588497" y="1023817"/>
                  </a:lnTo>
                  <a:lnTo>
                    <a:pt x="560784" y="1027282"/>
                  </a:lnTo>
                  <a:lnTo>
                    <a:pt x="533669" y="1030467"/>
                  </a:lnTo>
                  <a:lnTo>
                    <a:pt x="507190" y="1033294"/>
                  </a:lnTo>
                  <a:lnTo>
                    <a:pt x="481309" y="1035762"/>
                  </a:lnTo>
                  <a:lnTo>
                    <a:pt x="456025" y="1037833"/>
                  </a:lnTo>
                  <a:lnTo>
                    <a:pt x="431379" y="1039545"/>
                  </a:lnTo>
                  <a:lnTo>
                    <a:pt x="407329" y="1040819"/>
                  </a:lnTo>
                  <a:lnTo>
                    <a:pt x="383956" y="1041735"/>
                  </a:lnTo>
                  <a:lnTo>
                    <a:pt x="361181" y="1042253"/>
                  </a:lnTo>
                  <a:lnTo>
                    <a:pt x="339043" y="1042452"/>
                  </a:lnTo>
                  <a:lnTo>
                    <a:pt x="317581" y="1042412"/>
                  </a:lnTo>
                  <a:lnTo>
                    <a:pt x="296757" y="1042173"/>
                  </a:lnTo>
                  <a:lnTo>
                    <a:pt x="276570" y="1041735"/>
                  </a:lnTo>
                  <a:lnTo>
                    <a:pt x="257099" y="1041138"/>
                  </a:lnTo>
                  <a:lnTo>
                    <a:pt x="238226" y="1040381"/>
                  </a:lnTo>
                  <a:lnTo>
                    <a:pt x="220069" y="1039585"/>
                  </a:lnTo>
                  <a:lnTo>
                    <a:pt x="202589" y="1038669"/>
                  </a:lnTo>
                  <a:lnTo>
                    <a:pt x="185787" y="1037714"/>
                  </a:lnTo>
                  <a:lnTo>
                    <a:pt x="169701" y="1036718"/>
                  </a:lnTo>
                  <a:lnTo>
                    <a:pt x="154251" y="1035683"/>
                  </a:lnTo>
                  <a:lnTo>
                    <a:pt x="139519" y="1034648"/>
                  </a:lnTo>
                  <a:lnTo>
                    <a:pt x="125543" y="1033612"/>
                  </a:lnTo>
                  <a:lnTo>
                    <a:pt x="112205" y="1032577"/>
                  </a:lnTo>
                  <a:lnTo>
                    <a:pt x="99622" y="1031582"/>
                  </a:lnTo>
                  <a:lnTo>
                    <a:pt x="87757" y="1030626"/>
                  </a:lnTo>
                  <a:lnTo>
                    <a:pt x="76608" y="1029670"/>
                  </a:lnTo>
                  <a:lnTo>
                    <a:pt x="66216" y="1028794"/>
                  </a:lnTo>
                  <a:lnTo>
                    <a:pt x="56540" y="1027958"/>
                  </a:lnTo>
                  <a:lnTo>
                    <a:pt x="47621" y="1027162"/>
                  </a:lnTo>
                  <a:lnTo>
                    <a:pt x="39459" y="1026445"/>
                  </a:lnTo>
                  <a:lnTo>
                    <a:pt x="32013" y="1025768"/>
                  </a:lnTo>
                  <a:lnTo>
                    <a:pt x="25364" y="1025171"/>
                  </a:lnTo>
                  <a:lnTo>
                    <a:pt x="19431" y="1024614"/>
                  </a:lnTo>
                  <a:lnTo>
                    <a:pt x="14334" y="1024176"/>
                  </a:lnTo>
                  <a:lnTo>
                    <a:pt x="9954" y="1023738"/>
                  </a:lnTo>
                  <a:lnTo>
                    <a:pt x="6371" y="1023419"/>
                  </a:lnTo>
                  <a:lnTo>
                    <a:pt x="3584" y="1023180"/>
                  </a:lnTo>
                  <a:lnTo>
                    <a:pt x="1593" y="1022981"/>
                  </a:lnTo>
                  <a:lnTo>
                    <a:pt x="398" y="1022862"/>
                  </a:lnTo>
                  <a:lnTo>
                    <a:pt x="0" y="102282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E3EF0CB-93E1-CE57-9957-CCBE59C1BB6F}"/>
                </a:ext>
              </a:extLst>
            </p:cNvPr>
            <p:cNvSpPr/>
            <p:nvPr/>
          </p:nvSpPr>
          <p:spPr>
            <a:xfrm>
              <a:off x="1513" y="2367077"/>
              <a:ext cx="12187779" cy="2029836"/>
            </a:xfrm>
            <a:custGeom>
              <a:avLst/>
              <a:gdLst>
                <a:gd name="connsiteX0" fmla="*/ 12187780 w 12187779"/>
                <a:gd name="connsiteY0" fmla="*/ 1406460 h 2029836"/>
                <a:gd name="connsiteX1" fmla="*/ 12187381 w 12187779"/>
                <a:gd name="connsiteY1" fmla="*/ 1406460 h 2029836"/>
                <a:gd name="connsiteX2" fmla="*/ 12186226 w 12187779"/>
                <a:gd name="connsiteY2" fmla="*/ 1406420 h 2029836"/>
                <a:gd name="connsiteX3" fmla="*/ 12184116 w 12187779"/>
                <a:gd name="connsiteY3" fmla="*/ 1406380 h 2029836"/>
                <a:gd name="connsiteX4" fmla="*/ 12181369 w 12187779"/>
                <a:gd name="connsiteY4" fmla="*/ 1406340 h 2029836"/>
                <a:gd name="connsiteX5" fmla="*/ 12177825 w 12187779"/>
                <a:gd name="connsiteY5" fmla="*/ 1406261 h 2029836"/>
                <a:gd name="connsiteX6" fmla="*/ 12173365 w 12187779"/>
                <a:gd name="connsiteY6" fmla="*/ 1406101 h 2029836"/>
                <a:gd name="connsiteX7" fmla="*/ 12168269 w 12187779"/>
                <a:gd name="connsiteY7" fmla="*/ 1405982 h 2029836"/>
                <a:gd name="connsiteX8" fmla="*/ 12162376 w 12187779"/>
                <a:gd name="connsiteY8" fmla="*/ 1405823 h 2029836"/>
                <a:gd name="connsiteX9" fmla="*/ 12155687 w 12187779"/>
                <a:gd name="connsiteY9" fmla="*/ 1405584 h 2029836"/>
                <a:gd name="connsiteX10" fmla="*/ 12148360 w 12187779"/>
                <a:gd name="connsiteY10" fmla="*/ 1405305 h 2029836"/>
                <a:gd name="connsiteX11" fmla="*/ 12140079 w 12187779"/>
                <a:gd name="connsiteY11" fmla="*/ 1404987 h 2029836"/>
                <a:gd name="connsiteX12" fmla="*/ 12131200 w 12187779"/>
                <a:gd name="connsiteY12" fmla="*/ 1404588 h 2029836"/>
                <a:gd name="connsiteX13" fmla="*/ 12121484 w 12187779"/>
                <a:gd name="connsiteY13" fmla="*/ 1404111 h 2029836"/>
                <a:gd name="connsiteX14" fmla="*/ 12111132 w 12187779"/>
                <a:gd name="connsiteY14" fmla="*/ 1403593 h 2029836"/>
                <a:gd name="connsiteX15" fmla="*/ 12100023 w 12187779"/>
                <a:gd name="connsiteY15" fmla="*/ 1402956 h 2029836"/>
                <a:gd name="connsiteX16" fmla="*/ 12088077 w 12187779"/>
                <a:gd name="connsiteY16" fmla="*/ 1402199 h 2029836"/>
                <a:gd name="connsiteX17" fmla="*/ 12075496 w 12187779"/>
                <a:gd name="connsiteY17" fmla="*/ 1401363 h 2029836"/>
                <a:gd name="connsiteX18" fmla="*/ 12062276 w 12187779"/>
                <a:gd name="connsiteY18" fmla="*/ 1400368 h 2029836"/>
                <a:gd name="connsiteX19" fmla="*/ 12048260 w 12187779"/>
                <a:gd name="connsiteY19" fmla="*/ 1399253 h 2029836"/>
                <a:gd name="connsiteX20" fmla="*/ 12033448 w 12187779"/>
                <a:gd name="connsiteY20" fmla="*/ 1397979 h 2029836"/>
                <a:gd name="connsiteX21" fmla="*/ 12018119 w 12187779"/>
                <a:gd name="connsiteY21" fmla="*/ 1396585 h 2029836"/>
                <a:gd name="connsiteX22" fmla="*/ 12001992 w 12187779"/>
                <a:gd name="connsiteY22" fmla="*/ 1394953 h 2029836"/>
                <a:gd name="connsiteX23" fmla="*/ 11985110 w 12187779"/>
                <a:gd name="connsiteY23" fmla="*/ 1393161 h 2029836"/>
                <a:gd name="connsiteX24" fmla="*/ 11967671 w 12187779"/>
                <a:gd name="connsiteY24" fmla="*/ 1391170 h 2029836"/>
                <a:gd name="connsiteX25" fmla="*/ 11949474 w 12187779"/>
                <a:gd name="connsiteY25" fmla="*/ 1388940 h 2029836"/>
                <a:gd name="connsiteX26" fmla="*/ 11930601 w 12187779"/>
                <a:gd name="connsiteY26" fmla="*/ 1386511 h 2029836"/>
                <a:gd name="connsiteX27" fmla="*/ 11911210 w 12187779"/>
                <a:gd name="connsiteY27" fmla="*/ 1383844 h 2029836"/>
                <a:gd name="connsiteX28" fmla="*/ 11891023 w 12187779"/>
                <a:gd name="connsiteY28" fmla="*/ 1380897 h 2029836"/>
                <a:gd name="connsiteX29" fmla="*/ 11870198 w 12187779"/>
                <a:gd name="connsiteY29" fmla="*/ 1377672 h 2029836"/>
                <a:gd name="connsiteX30" fmla="*/ 11848736 w 12187779"/>
                <a:gd name="connsiteY30" fmla="*/ 1374168 h 2029836"/>
                <a:gd name="connsiteX31" fmla="*/ 11826599 w 12187779"/>
                <a:gd name="connsiteY31" fmla="*/ 1370386 h 2029836"/>
                <a:gd name="connsiteX32" fmla="*/ 11803783 w 12187779"/>
                <a:gd name="connsiteY32" fmla="*/ 1366284 h 2029836"/>
                <a:gd name="connsiteX33" fmla="*/ 11780450 w 12187779"/>
                <a:gd name="connsiteY33" fmla="*/ 1361785 h 2029836"/>
                <a:gd name="connsiteX34" fmla="*/ 11756361 w 12187779"/>
                <a:gd name="connsiteY34" fmla="*/ 1356848 h 2029836"/>
                <a:gd name="connsiteX35" fmla="*/ 11731714 w 12187779"/>
                <a:gd name="connsiteY35" fmla="*/ 1351472 h 2029836"/>
                <a:gd name="connsiteX36" fmla="*/ 11706430 w 12187779"/>
                <a:gd name="connsiteY36" fmla="*/ 1345699 h 2029836"/>
                <a:gd name="connsiteX37" fmla="*/ 11680509 w 12187779"/>
                <a:gd name="connsiteY37" fmla="*/ 1339527 h 2029836"/>
                <a:gd name="connsiteX38" fmla="*/ 11654031 w 12187779"/>
                <a:gd name="connsiteY38" fmla="*/ 1332997 h 2029836"/>
                <a:gd name="connsiteX39" fmla="*/ 11626915 w 12187779"/>
                <a:gd name="connsiteY39" fmla="*/ 1326149 h 2029836"/>
                <a:gd name="connsiteX40" fmla="*/ 11599283 w 12187779"/>
                <a:gd name="connsiteY40" fmla="*/ 1319021 h 2029836"/>
                <a:gd name="connsiteX41" fmla="*/ 11570972 w 12187779"/>
                <a:gd name="connsiteY41" fmla="*/ 1311695 h 2029836"/>
                <a:gd name="connsiteX42" fmla="*/ 11542145 w 12187779"/>
                <a:gd name="connsiteY42" fmla="*/ 1304130 h 2029836"/>
                <a:gd name="connsiteX43" fmla="*/ 11512680 w 12187779"/>
                <a:gd name="connsiteY43" fmla="*/ 1296485 h 2029836"/>
                <a:gd name="connsiteX44" fmla="*/ 11482658 w 12187779"/>
                <a:gd name="connsiteY44" fmla="*/ 1288760 h 2029836"/>
                <a:gd name="connsiteX45" fmla="*/ 11451999 w 12187779"/>
                <a:gd name="connsiteY45" fmla="*/ 1280996 h 2029836"/>
                <a:gd name="connsiteX46" fmla="*/ 11420822 w 12187779"/>
                <a:gd name="connsiteY46" fmla="*/ 1273391 h 2029836"/>
                <a:gd name="connsiteX47" fmla="*/ 11389128 w 12187779"/>
                <a:gd name="connsiteY47" fmla="*/ 1265905 h 2029836"/>
                <a:gd name="connsiteX48" fmla="*/ 11356757 w 12187779"/>
                <a:gd name="connsiteY48" fmla="*/ 1258619 h 2029836"/>
                <a:gd name="connsiteX49" fmla="*/ 11324026 w 12187779"/>
                <a:gd name="connsiteY49" fmla="*/ 1251731 h 2029836"/>
                <a:gd name="connsiteX50" fmla="*/ 11290580 w 12187779"/>
                <a:gd name="connsiteY50" fmla="*/ 1245240 h 2029836"/>
                <a:gd name="connsiteX51" fmla="*/ 11256656 w 12187779"/>
                <a:gd name="connsiteY51" fmla="*/ 1239308 h 2029836"/>
                <a:gd name="connsiteX52" fmla="*/ 11222215 w 12187779"/>
                <a:gd name="connsiteY52" fmla="*/ 1233932 h 2029836"/>
                <a:gd name="connsiteX53" fmla="*/ 11187215 w 12187779"/>
                <a:gd name="connsiteY53" fmla="*/ 1229314 h 2029836"/>
                <a:gd name="connsiteX54" fmla="*/ 11151739 w 12187779"/>
                <a:gd name="connsiteY54" fmla="*/ 1225531 h 2029836"/>
                <a:gd name="connsiteX55" fmla="*/ 11115704 w 12187779"/>
                <a:gd name="connsiteY55" fmla="*/ 1222664 h 2029836"/>
                <a:gd name="connsiteX56" fmla="*/ 11079151 w 12187779"/>
                <a:gd name="connsiteY56" fmla="*/ 1220832 h 2029836"/>
                <a:gd name="connsiteX57" fmla="*/ 11042082 w 12187779"/>
                <a:gd name="connsiteY57" fmla="*/ 1220116 h 2029836"/>
                <a:gd name="connsiteX58" fmla="*/ 11004574 w 12187779"/>
                <a:gd name="connsiteY58" fmla="*/ 1220633 h 2029836"/>
                <a:gd name="connsiteX59" fmla="*/ 10966469 w 12187779"/>
                <a:gd name="connsiteY59" fmla="*/ 1222505 h 2029836"/>
                <a:gd name="connsiteX60" fmla="*/ 10927966 w 12187779"/>
                <a:gd name="connsiteY60" fmla="*/ 1225810 h 2029836"/>
                <a:gd name="connsiteX61" fmla="*/ 10889024 w 12187779"/>
                <a:gd name="connsiteY61" fmla="*/ 1230627 h 2029836"/>
                <a:gd name="connsiteX62" fmla="*/ 10849486 w 12187779"/>
                <a:gd name="connsiteY62" fmla="*/ 1237078 h 2029836"/>
                <a:gd name="connsiteX63" fmla="*/ 10809510 w 12187779"/>
                <a:gd name="connsiteY63" fmla="*/ 1245161 h 2029836"/>
                <a:gd name="connsiteX64" fmla="*/ 10769016 w 12187779"/>
                <a:gd name="connsiteY64" fmla="*/ 1254956 h 2029836"/>
                <a:gd name="connsiteX65" fmla="*/ 10728164 w 12187779"/>
                <a:gd name="connsiteY65" fmla="*/ 1266543 h 2029836"/>
                <a:gd name="connsiteX66" fmla="*/ 10686754 w 12187779"/>
                <a:gd name="connsiteY66" fmla="*/ 1279961 h 2029836"/>
                <a:gd name="connsiteX67" fmla="*/ 10644946 w 12187779"/>
                <a:gd name="connsiteY67" fmla="*/ 1295171 h 2029836"/>
                <a:gd name="connsiteX68" fmla="*/ 10602780 w 12187779"/>
                <a:gd name="connsiteY68" fmla="*/ 1312253 h 2029836"/>
                <a:gd name="connsiteX69" fmla="*/ 10560056 w 12187779"/>
                <a:gd name="connsiteY69" fmla="*/ 1331126 h 2029836"/>
                <a:gd name="connsiteX70" fmla="*/ 10516814 w 12187779"/>
                <a:gd name="connsiteY70" fmla="*/ 1351751 h 2029836"/>
                <a:gd name="connsiteX71" fmla="*/ 10473334 w 12187779"/>
                <a:gd name="connsiteY71" fmla="*/ 1374088 h 2029836"/>
                <a:gd name="connsiteX72" fmla="*/ 10429296 w 12187779"/>
                <a:gd name="connsiteY72" fmla="*/ 1398019 h 2029836"/>
                <a:gd name="connsiteX73" fmla="*/ 10384900 w 12187779"/>
                <a:gd name="connsiteY73" fmla="*/ 1423422 h 2029836"/>
                <a:gd name="connsiteX74" fmla="*/ 10340106 w 12187779"/>
                <a:gd name="connsiteY74" fmla="*/ 1450099 h 2029836"/>
                <a:gd name="connsiteX75" fmla="*/ 10294754 w 12187779"/>
                <a:gd name="connsiteY75" fmla="*/ 1477932 h 2029836"/>
                <a:gd name="connsiteX76" fmla="*/ 10249164 w 12187779"/>
                <a:gd name="connsiteY76" fmla="*/ 1506600 h 2029836"/>
                <a:gd name="connsiteX77" fmla="*/ 10203056 w 12187779"/>
                <a:gd name="connsiteY77" fmla="*/ 1535826 h 2029836"/>
                <a:gd name="connsiteX78" fmla="*/ 10156668 w 12187779"/>
                <a:gd name="connsiteY78" fmla="*/ 1565330 h 2029836"/>
                <a:gd name="connsiteX79" fmla="*/ 10109764 w 12187779"/>
                <a:gd name="connsiteY79" fmla="*/ 1594715 h 2029836"/>
                <a:gd name="connsiteX80" fmla="*/ 10062621 w 12187779"/>
                <a:gd name="connsiteY80" fmla="*/ 1623583 h 2029836"/>
                <a:gd name="connsiteX81" fmla="*/ 10015039 w 12187779"/>
                <a:gd name="connsiteY81" fmla="*/ 1651375 h 2029836"/>
                <a:gd name="connsiteX82" fmla="*/ 9967100 w 12187779"/>
                <a:gd name="connsiteY82" fmla="*/ 1677575 h 2029836"/>
                <a:gd name="connsiteX83" fmla="*/ 9918761 w 12187779"/>
                <a:gd name="connsiteY83" fmla="*/ 1701544 h 2029836"/>
                <a:gd name="connsiteX84" fmla="*/ 9869985 w 12187779"/>
                <a:gd name="connsiteY84" fmla="*/ 1725037 h 2029836"/>
                <a:gd name="connsiteX85" fmla="*/ 9820930 w 12187779"/>
                <a:gd name="connsiteY85" fmla="*/ 1750918 h 2029836"/>
                <a:gd name="connsiteX86" fmla="*/ 9771518 w 12187779"/>
                <a:gd name="connsiteY86" fmla="*/ 1778590 h 2029836"/>
                <a:gd name="connsiteX87" fmla="*/ 9721786 w 12187779"/>
                <a:gd name="connsiteY87" fmla="*/ 1807418 h 2029836"/>
                <a:gd name="connsiteX88" fmla="*/ 9671696 w 12187779"/>
                <a:gd name="connsiteY88" fmla="*/ 1836763 h 2029836"/>
                <a:gd name="connsiteX89" fmla="*/ 9621248 w 12187779"/>
                <a:gd name="connsiteY89" fmla="*/ 1866069 h 2029836"/>
                <a:gd name="connsiteX90" fmla="*/ 9570481 w 12187779"/>
                <a:gd name="connsiteY90" fmla="*/ 1894657 h 2029836"/>
                <a:gd name="connsiteX91" fmla="*/ 9519395 w 12187779"/>
                <a:gd name="connsiteY91" fmla="*/ 1921972 h 2029836"/>
                <a:gd name="connsiteX92" fmla="*/ 9467992 w 12187779"/>
                <a:gd name="connsiteY92" fmla="*/ 1947375 h 2029836"/>
                <a:gd name="connsiteX93" fmla="*/ 9416309 w 12187779"/>
                <a:gd name="connsiteY93" fmla="*/ 1970270 h 2029836"/>
                <a:gd name="connsiteX94" fmla="*/ 9364268 w 12187779"/>
                <a:gd name="connsiteY94" fmla="*/ 1990179 h 2029836"/>
                <a:gd name="connsiteX95" fmla="*/ 9311949 w 12187779"/>
                <a:gd name="connsiteY95" fmla="*/ 2006583 h 2029836"/>
                <a:gd name="connsiteX96" fmla="*/ 9259311 w 12187779"/>
                <a:gd name="connsiteY96" fmla="*/ 2018927 h 2029836"/>
                <a:gd name="connsiteX97" fmla="*/ 9206394 w 12187779"/>
                <a:gd name="connsiteY97" fmla="*/ 2026810 h 2029836"/>
                <a:gd name="connsiteX98" fmla="*/ 9153198 w 12187779"/>
                <a:gd name="connsiteY98" fmla="*/ 2029837 h 2029836"/>
                <a:gd name="connsiteX99" fmla="*/ 9099723 w 12187779"/>
                <a:gd name="connsiteY99" fmla="*/ 2027646 h 2029836"/>
                <a:gd name="connsiteX100" fmla="*/ 9045970 w 12187779"/>
                <a:gd name="connsiteY100" fmla="*/ 2019962 h 2029836"/>
                <a:gd name="connsiteX101" fmla="*/ 8991898 w 12187779"/>
                <a:gd name="connsiteY101" fmla="*/ 2006543 h 2029836"/>
                <a:gd name="connsiteX102" fmla="*/ 8937628 w 12187779"/>
                <a:gd name="connsiteY102" fmla="*/ 1987232 h 2029836"/>
                <a:gd name="connsiteX103" fmla="*/ 8883079 w 12187779"/>
                <a:gd name="connsiteY103" fmla="*/ 1961908 h 2029836"/>
                <a:gd name="connsiteX104" fmla="*/ 8828251 w 12187779"/>
                <a:gd name="connsiteY104" fmla="*/ 1930652 h 2029836"/>
                <a:gd name="connsiteX105" fmla="*/ 8773183 w 12187779"/>
                <a:gd name="connsiteY105" fmla="*/ 1893503 h 2029836"/>
                <a:gd name="connsiteX106" fmla="*/ 8717878 w 12187779"/>
                <a:gd name="connsiteY106" fmla="*/ 1850620 h 2029836"/>
                <a:gd name="connsiteX107" fmla="*/ 8662332 w 12187779"/>
                <a:gd name="connsiteY107" fmla="*/ 1802322 h 2029836"/>
                <a:gd name="connsiteX108" fmla="*/ 8606548 w 12187779"/>
                <a:gd name="connsiteY108" fmla="*/ 1748967 h 2029836"/>
                <a:gd name="connsiteX109" fmla="*/ 8550566 w 12187779"/>
                <a:gd name="connsiteY109" fmla="*/ 1691033 h 2029836"/>
                <a:gd name="connsiteX110" fmla="*/ 8494304 w 12187779"/>
                <a:gd name="connsiteY110" fmla="*/ 1629197 h 2029836"/>
                <a:gd name="connsiteX111" fmla="*/ 8437883 w 12187779"/>
                <a:gd name="connsiteY111" fmla="*/ 1564175 h 2029836"/>
                <a:gd name="connsiteX112" fmla="*/ 8381224 w 12187779"/>
                <a:gd name="connsiteY112" fmla="*/ 1496845 h 2029836"/>
                <a:gd name="connsiteX113" fmla="*/ 8324365 w 12187779"/>
                <a:gd name="connsiteY113" fmla="*/ 1428240 h 2029836"/>
                <a:gd name="connsiteX114" fmla="*/ 8267307 w 12187779"/>
                <a:gd name="connsiteY114" fmla="*/ 1359476 h 2029836"/>
                <a:gd name="connsiteX115" fmla="*/ 8210050 w 12187779"/>
                <a:gd name="connsiteY115" fmla="*/ 1291866 h 2029836"/>
                <a:gd name="connsiteX116" fmla="*/ 8152594 w 12187779"/>
                <a:gd name="connsiteY116" fmla="*/ 1226924 h 2029836"/>
                <a:gd name="connsiteX117" fmla="*/ 8094939 w 12187779"/>
                <a:gd name="connsiteY117" fmla="*/ 1166243 h 2029836"/>
                <a:gd name="connsiteX118" fmla="*/ 8037124 w 12187779"/>
                <a:gd name="connsiteY118" fmla="*/ 1111614 h 2029836"/>
                <a:gd name="connsiteX119" fmla="*/ 7979150 w 12187779"/>
                <a:gd name="connsiteY119" fmla="*/ 1060807 h 2029836"/>
                <a:gd name="connsiteX120" fmla="*/ 7920978 w 12187779"/>
                <a:gd name="connsiteY120" fmla="*/ 1002117 h 2029836"/>
                <a:gd name="connsiteX121" fmla="*/ 7862646 w 12187779"/>
                <a:gd name="connsiteY121" fmla="*/ 936100 h 2029836"/>
                <a:gd name="connsiteX122" fmla="*/ 7804194 w 12187779"/>
                <a:gd name="connsiteY122" fmla="*/ 864350 h 2029836"/>
                <a:gd name="connsiteX123" fmla="*/ 7745544 w 12187779"/>
                <a:gd name="connsiteY123" fmla="*/ 788538 h 2029836"/>
                <a:gd name="connsiteX124" fmla="*/ 7686774 w 12187779"/>
                <a:gd name="connsiteY124" fmla="*/ 710138 h 2029836"/>
                <a:gd name="connsiteX125" fmla="*/ 7627844 w 12187779"/>
                <a:gd name="connsiteY125" fmla="*/ 630623 h 2029836"/>
                <a:gd name="connsiteX126" fmla="*/ 7568756 w 12187779"/>
                <a:gd name="connsiteY126" fmla="*/ 551348 h 2029836"/>
                <a:gd name="connsiteX127" fmla="*/ 7509587 w 12187779"/>
                <a:gd name="connsiteY127" fmla="*/ 473704 h 2029836"/>
                <a:gd name="connsiteX128" fmla="*/ 7450260 w 12187779"/>
                <a:gd name="connsiteY128" fmla="*/ 398848 h 2029836"/>
                <a:gd name="connsiteX129" fmla="*/ 7390813 w 12187779"/>
                <a:gd name="connsiteY129" fmla="*/ 327974 h 2029836"/>
                <a:gd name="connsiteX130" fmla="*/ 7331286 w 12187779"/>
                <a:gd name="connsiteY130" fmla="*/ 262076 h 2029836"/>
                <a:gd name="connsiteX131" fmla="*/ 7271601 w 12187779"/>
                <a:gd name="connsiteY131" fmla="*/ 202112 h 2029836"/>
                <a:gd name="connsiteX132" fmla="*/ 7211835 w 12187779"/>
                <a:gd name="connsiteY132" fmla="*/ 148876 h 2029836"/>
                <a:gd name="connsiteX133" fmla="*/ 7151990 w 12187779"/>
                <a:gd name="connsiteY133" fmla="*/ 103047 h 2029836"/>
                <a:gd name="connsiteX134" fmla="*/ 7092025 w 12187779"/>
                <a:gd name="connsiteY134" fmla="*/ 65220 h 2029836"/>
                <a:gd name="connsiteX135" fmla="*/ 7031981 w 12187779"/>
                <a:gd name="connsiteY135" fmla="*/ 35796 h 2029836"/>
                <a:gd name="connsiteX136" fmla="*/ 6971817 w 12187779"/>
                <a:gd name="connsiteY136" fmla="*/ 15051 h 2029836"/>
                <a:gd name="connsiteX137" fmla="*/ 6911614 w 12187779"/>
                <a:gd name="connsiteY137" fmla="*/ 3106 h 2029836"/>
                <a:gd name="connsiteX138" fmla="*/ 6851331 w 12187779"/>
                <a:gd name="connsiteY138" fmla="*/ 0 h 2029836"/>
                <a:gd name="connsiteX139" fmla="*/ 6791008 w 12187779"/>
                <a:gd name="connsiteY139" fmla="*/ 5535 h 2029836"/>
                <a:gd name="connsiteX140" fmla="*/ 6730566 w 12187779"/>
                <a:gd name="connsiteY140" fmla="*/ 19351 h 2029836"/>
                <a:gd name="connsiteX141" fmla="*/ 6670123 w 12187779"/>
                <a:gd name="connsiteY141" fmla="*/ 40972 h 2029836"/>
                <a:gd name="connsiteX142" fmla="*/ 6609601 w 12187779"/>
                <a:gd name="connsiteY142" fmla="*/ 69720 h 2029836"/>
                <a:gd name="connsiteX143" fmla="*/ 6549000 w 12187779"/>
                <a:gd name="connsiteY143" fmla="*/ 104759 h 2029836"/>
                <a:gd name="connsiteX144" fmla="*/ 6488398 w 12187779"/>
                <a:gd name="connsiteY144" fmla="*/ 145133 h 2029836"/>
                <a:gd name="connsiteX145" fmla="*/ 6427796 w 12187779"/>
                <a:gd name="connsiteY145" fmla="*/ 189609 h 2029836"/>
                <a:gd name="connsiteX146" fmla="*/ 6367115 w 12187779"/>
                <a:gd name="connsiteY146" fmla="*/ 236872 h 2029836"/>
                <a:gd name="connsiteX147" fmla="*/ 6306434 w 12187779"/>
                <a:gd name="connsiteY147" fmla="*/ 285449 h 2029836"/>
                <a:gd name="connsiteX148" fmla="*/ 6245713 w 12187779"/>
                <a:gd name="connsiteY148" fmla="*/ 333667 h 2029836"/>
                <a:gd name="connsiteX149" fmla="*/ 6184952 w 12187779"/>
                <a:gd name="connsiteY149" fmla="*/ 379616 h 2029836"/>
                <a:gd name="connsiteX150" fmla="*/ 6124230 w 12187779"/>
                <a:gd name="connsiteY150" fmla="*/ 421424 h 2029836"/>
                <a:gd name="connsiteX151" fmla="*/ 6063509 w 12187779"/>
                <a:gd name="connsiteY151" fmla="*/ 466696 h 2029836"/>
                <a:gd name="connsiteX152" fmla="*/ 6002748 w 12187779"/>
                <a:gd name="connsiteY152" fmla="*/ 524670 h 2029836"/>
                <a:gd name="connsiteX153" fmla="*/ 5942027 w 12187779"/>
                <a:gd name="connsiteY153" fmla="*/ 593036 h 2029836"/>
                <a:gd name="connsiteX154" fmla="*/ 5881346 w 12187779"/>
                <a:gd name="connsiteY154" fmla="*/ 669684 h 2029836"/>
                <a:gd name="connsiteX155" fmla="*/ 5820625 w 12187779"/>
                <a:gd name="connsiteY155" fmla="*/ 752543 h 2029836"/>
                <a:gd name="connsiteX156" fmla="*/ 5759984 w 12187779"/>
                <a:gd name="connsiteY156" fmla="*/ 839663 h 2029836"/>
                <a:gd name="connsiteX157" fmla="*/ 5699342 w 12187779"/>
                <a:gd name="connsiteY157" fmla="*/ 929252 h 2029836"/>
                <a:gd name="connsiteX158" fmla="*/ 5638741 w 12187779"/>
                <a:gd name="connsiteY158" fmla="*/ 1019676 h 2029836"/>
                <a:gd name="connsiteX159" fmla="*/ 5578179 w 12187779"/>
                <a:gd name="connsiteY159" fmla="*/ 1109345 h 2029836"/>
                <a:gd name="connsiteX160" fmla="*/ 5517657 w 12187779"/>
                <a:gd name="connsiteY160" fmla="*/ 1196902 h 2029836"/>
                <a:gd name="connsiteX161" fmla="*/ 5457174 w 12187779"/>
                <a:gd name="connsiteY161" fmla="*/ 1281116 h 2029836"/>
                <a:gd name="connsiteX162" fmla="*/ 5396772 w 12187779"/>
                <a:gd name="connsiteY162" fmla="*/ 1360790 h 2029836"/>
                <a:gd name="connsiteX163" fmla="*/ 5336409 w 12187779"/>
                <a:gd name="connsiteY163" fmla="*/ 1435048 h 2029836"/>
                <a:gd name="connsiteX164" fmla="*/ 5276126 w 12187779"/>
                <a:gd name="connsiteY164" fmla="*/ 1503016 h 2029836"/>
                <a:gd name="connsiteX165" fmla="*/ 5215923 w 12187779"/>
                <a:gd name="connsiteY165" fmla="*/ 1564056 h 2029836"/>
                <a:gd name="connsiteX166" fmla="*/ 5155799 w 12187779"/>
                <a:gd name="connsiteY166" fmla="*/ 1617610 h 2029836"/>
                <a:gd name="connsiteX167" fmla="*/ 5095755 w 12187779"/>
                <a:gd name="connsiteY167" fmla="*/ 1663320 h 2029836"/>
                <a:gd name="connsiteX168" fmla="*/ 5035790 w 12187779"/>
                <a:gd name="connsiteY168" fmla="*/ 1700828 h 2029836"/>
                <a:gd name="connsiteX169" fmla="*/ 4975905 w 12187779"/>
                <a:gd name="connsiteY169" fmla="*/ 1730133 h 2029836"/>
                <a:gd name="connsiteX170" fmla="*/ 4916140 w 12187779"/>
                <a:gd name="connsiteY170" fmla="*/ 1751157 h 2029836"/>
                <a:gd name="connsiteX171" fmla="*/ 4856493 w 12187779"/>
                <a:gd name="connsiteY171" fmla="*/ 1764057 h 2029836"/>
                <a:gd name="connsiteX172" fmla="*/ 4796927 w 12187779"/>
                <a:gd name="connsiteY172" fmla="*/ 1769074 h 2029836"/>
                <a:gd name="connsiteX173" fmla="*/ 4737480 w 12187779"/>
                <a:gd name="connsiteY173" fmla="*/ 1766606 h 2029836"/>
                <a:gd name="connsiteX174" fmla="*/ 4678193 w 12187779"/>
                <a:gd name="connsiteY174" fmla="*/ 1757129 h 2029836"/>
                <a:gd name="connsiteX175" fmla="*/ 4618985 w 12187779"/>
                <a:gd name="connsiteY175" fmla="*/ 1741202 h 2029836"/>
                <a:gd name="connsiteX176" fmla="*/ 4559936 w 12187779"/>
                <a:gd name="connsiteY176" fmla="*/ 1719542 h 2029836"/>
                <a:gd name="connsiteX177" fmla="*/ 4501007 w 12187779"/>
                <a:gd name="connsiteY177" fmla="*/ 1692864 h 2029836"/>
                <a:gd name="connsiteX178" fmla="*/ 4442236 w 12187779"/>
                <a:gd name="connsiteY178" fmla="*/ 1662125 h 2029836"/>
                <a:gd name="connsiteX179" fmla="*/ 4383586 w 12187779"/>
                <a:gd name="connsiteY179" fmla="*/ 1628161 h 2029836"/>
                <a:gd name="connsiteX180" fmla="*/ 4325094 w 12187779"/>
                <a:gd name="connsiteY180" fmla="*/ 1592047 h 2029836"/>
                <a:gd name="connsiteX181" fmla="*/ 4266762 w 12187779"/>
                <a:gd name="connsiteY181" fmla="*/ 1554858 h 2029836"/>
                <a:gd name="connsiteX182" fmla="*/ 4208629 w 12187779"/>
                <a:gd name="connsiteY182" fmla="*/ 1518027 h 2029836"/>
                <a:gd name="connsiteX183" fmla="*/ 4150616 w 12187779"/>
                <a:gd name="connsiteY183" fmla="*/ 1486293 h 2029836"/>
                <a:gd name="connsiteX184" fmla="*/ 4092801 w 12187779"/>
                <a:gd name="connsiteY184" fmla="*/ 1460770 h 2029836"/>
                <a:gd name="connsiteX185" fmla="*/ 4035186 w 12187779"/>
                <a:gd name="connsiteY185" fmla="*/ 1440902 h 2029836"/>
                <a:gd name="connsiteX186" fmla="*/ 3977730 w 12187779"/>
                <a:gd name="connsiteY186" fmla="*/ 1426209 h 2029836"/>
                <a:gd name="connsiteX187" fmla="*/ 3920473 w 12187779"/>
                <a:gd name="connsiteY187" fmla="*/ 1416175 h 2029836"/>
                <a:gd name="connsiteX188" fmla="*/ 3863375 w 12187779"/>
                <a:gd name="connsiteY188" fmla="*/ 1410322 h 2029836"/>
                <a:gd name="connsiteX189" fmla="*/ 3806516 w 12187779"/>
                <a:gd name="connsiteY189" fmla="*/ 1408132 h 2029836"/>
                <a:gd name="connsiteX190" fmla="*/ 3749856 w 12187779"/>
                <a:gd name="connsiteY190" fmla="*/ 1409247 h 2029836"/>
                <a:gd name="connsiteX191" fmla="*/ 3693435 w 12187779"/>
                <a:gd name="connsiteY191" fmla="*/ 1413149 h 2029836"/>
                <a:gd name="connsiteX192" fmla="*/ 3637214 w 12187779"/>
                <a:gd name="connsiteY192" fmla="*/ 1419440 h 2029836"/>
                <a:gd name="connsiteX193" fmla="*/ 3581191 w 12187779"/>
                <a:gd name="connsiteY193" fmla="*/ 1427682 h 2029836"/>
                <a:gd name="connsiteX194" fmla="*/ 3525407 w 12187779"/>
                <a:gd name="connsiteY194" fmla="*/ 1437517 h 2029836"/>
                <a:gd name="connsiteX195" fmla="*/ 3469863 w 12187779"/>
                <a:gd name="connsiteY195" fmla="*/ 1448586 h 2029836"/>
                <a:gd name="connsiteX196" fmla="*/ 3414556 w 12187779"/>
                <a:gd name="connsiteY196" fmla="*/ 1460492 h 2029836"/>
                <a:gd name="connsiteX197" fmla="*/ 3359489 w 12187779"/>
                <a:gd name="connsiteY197" fmla="*/ 1472915 h 2029836"/>
                <a:gd name="connsiteX198" fmla="*/ 3304701 w 12187779"/>
                <a:gd name="connsiteY198" fmla="*/ 1485497 h 2029836"/>
                <a:gd name="connsiteX199" fmla="*/ 3250112 w 12187779"/>
                <a:gd name="connsiteY199" fmla="*/ 1497960 h 2029836"/>
                <a:gd name="connsiteX200" fmla="*/ 3195841 w 12187779"/>
                <a:gd name="connsiteY200" fmla="*/ 1509984 h 2029836"/>
                <a:gd name="connsiteX201" fmla="*/ 3141809 w 12187779"/>
                <a:gd name="connsiteY201" fmla="*/ 1521292 h 2029836"/>
                <a:gd name="connsiteX202" fmla="*/ 3088056 w 12187779"/>
                <a:gd name="connsiteY202" fmla="*/ 1531685 h 2029836"/>
                <a:gd name="connsiteX203" fmla="*/ 3034542 w 12187779"/>
                <a:gd name="connsiteY203" fmla="*/ 1540843 h 2029836"/>
                <a:gd name="connsiteX204" fmla="*/ 2981346 w 12187779"/>
                <a:gd name="connsiteY204" fmla="*/ 1548607 h 2029836"/>
                <a:gd name="connsiteX205" fmla="*/ 2928429 w 12187779"/>
                <a:gd name="connsiteY205" fmla="*/ 1554699 h 2029836"/>
                <a:gd name="connsiteX206" fmla="*/ 2875791 w 12187779"/>
                <a:gd name="connsiteY206" fmla="*/ 1558920 h 2029836"/>
                <a:gd name="connsiteX207" fmla="*/ 2823471 w 12187779"/>
                <a:gd name="connsiteY207" fmla="*/ 1561149 h 2029836"/>
                <a:gd name="connsiteX208" fmla="*/ 2771470 w 12187779"/>
                <a:gd name="connsiteY208" fmla="*/ 1561189 h 2029836"/>
                <a:gd name="connsiteX209" fmla="*/ 2719748 w 12187779"/>
                <a:gd name="connsiteY209" fmla="*/ 1558880 h 2029836"/>
                <a:gd name="connsiteX210" fmla="*/ 2668344 w 12187779"/>
                <a:gd name="connsiteY210" fmla="*/ 1554062 h 2029836"/>
                <a:gd name="connsiteX211" fmla="*/ 2617259 w 12187779"/>
                <a:gd name="connsiteY211" fmla="*/ 1546696 h 2029836"/>
                <a:gd name="connsiteX212" fmla="*/ 2566492 w 12187779"/>
                <a:gd name="connsiteY212" fmla="*/ 1536582 h 2029836"/>
                <a:gd name="connsiteX213" fmla="*/ 2516083 w 12187779"/>
                <a:gd name="connsiteY213" fmla="*/ 1523681 h 2029836"/>
                <a:gd name="connsiteX214" fmla="*/ 2465954 w 12187779"/>
                <a:gd name="connsiteY214" fmla="*/ 1507874 h 2029836"/>
                <a:gd name="connsiteX215" fmla="*/ 2416222 w 12187779"/>
                <a:gd name="connsiteY215" fmla="*/ 1489080 h 2029836"/>
                <a:gd name="connsiteX216" fmla="*/ 2366809 w 12187779"/>
                <a:gd name="connsiteY216" fmla="*/ 1467300 h 2029836"/>
                <a:gd name="connsiteX217" fmla="*/ 2317754 w 12187779"/>
                <a:gd name="connsiteY217" fmla="*/ 1442534 h 2029836"/>
                <a:gd name="connsiteX218" fmla="*/ 2269058 w 12187779"/>
                <a:gd name="connsiteY218" fmla="*/ 1415896 h 2029836"/>
                <a:gd name="connsiteX219" fmla="*/ 2220720 w 12187779"/>
                <a:gd name="connsiteY219" fmla="*/ 1388263 h 2029836"/>
                <a:gd name="connsiteX220" fmla="*/ 2172740 w 12187779"/>
                <a:gd name="connsiteY220" fmla="*/ 1360073 h 2029836"/>
                <a:gd name="connsiteX221" fmla="*/ 2125159 w 12187779"/>
                <a:gd name="connsiteY221" fmla="*/ 1331683 h 2029836"/>
                <a:gd name="connsiteX222" fmla="*/ 2077936 w 12187779"/>
                <a:gd name="connsiteY222" fmla="*/ 1303413 h 2029836"/>
                <a:gd name="connsiteX223" fmla="*/ 2031111 w 12187779"/>
                <a:gd name="connsiteY223" fmla="*/ 1275581 h 2029836"/>
                <a:gd name="connsiteX224" fmla="*/ 1984644 w 12187779"/>
                <a:gd name="connsiteY224" fmla="*/ 1248466 h 2029836"/>
                <a:gd name="connsiteX225" fmla="*/ 1938616 w 12187779"/>
                <a:gd name="connsiteY225" fmla="*/ 1222186 h 2029836"/>
                <a:gd name="connsiteX226" fmla="*/ 1892945 w 12187779"/>
                <a:gd name="connsiteY226" fmla="*/ 1197022 h 2029836"/>
                <a:gd name="connsiteX227" fmla="*/ 1847713 w 12187779"/>
                <a:gd name="connsiteY227" fmla="*/ 1173052 h 2029836"/>
                <a:gd name="connsiteX228" fmla="*/ 1802879 w 12187779"/>
                <a:gd name="connsiteY228" fmla="*/ 1150436 h 2029836"/>
                <a:gd name="connsiteX229" fmla="*/ 1758443 w 12187779"/>
                <a:gd name="connsiteY229" fmla="*/ 1129253 h 2029836"/>
                <a:gd name="connsiteX230" fmla="*/ 1714445 w 12187779"/>
                <a:gd name="connsiteY230" fmla="*/ 1109544 h 2029836"/>
                <a:gd name="connsiteX231" fmla="*/ 1670885 w 12187779"/>
                <a:gd name="connsiteY231" fmla="*/ 1091427 h 2029836"/>
                <a:gd name="connsiteX232" fmla="*/ 1627724 w 12187779"/>
                <a:gd name="connsiteY232" fmla="*/ 1074903 h 2029836"/>
                <a:gd name="connsiteX233" fmla="*/ 1585000 w 12187779"/>
                <a:gd name="connsiteY233" fmla="*/ 1059932 h 2029836"/>
                <a:gd name="connsiteX234" fmla="*/ 1542754 w 12187779"/>
                <a:gd name="connsiteY234" fmla="*/ 1046553 h 2029836"/>
                <a:gd name="connsiteX235" fmla="*/ 1500946 w 12187779"/>
                <a:gd name="connsiteY235" fmla="*/ 1034767 h 2029836"/>
                <a:gd name="connsiteX236" fmla="*/ 1459576 w 12187779"/>
                <a:gd name="connsiteY236" fmla="*/ 1024494 h 2029836"/>
                <a:gd name="connsiteX237" fmla="*/ 1418684 w 12187779"/>
                <a:gd name="connsiteY237" fmla="*/ 1015695 h 2029836"/>
                <a:gd name="connsiteX238" fmla="*/ 1378230 w 12187779"/>
                <a:gd name="connsiteY238" fmla="*/ 1008329 h 2029836"/>
                <a:gd name="connsiteX239" fmla="*/ 1338253 w 12187779"/>
                <a:gd name="connsiteY239" fmla="*/ 1002316 h 2029836"/>
                <a:gd name="connsiteX240" fmla="*/ 1298755 w 12187779"/>
                <a:gd name="connsiteY240" fmla="*/ 997618 h 2029836"/>
                <a:gd name="connsiteX241" fmla="*/ 1259734 w 12187779"/>
                <a:gd name="connsiteY241" fmla="*/ 994114 h 2029836"/>
                <a:gd name="connsiteX242" fmla="*/ 1221231 w 12187779"/>
                <a:gd name="connsiteY242" fmla="*/ 991765 h 2029836"/>
                <a:gd name="connsiteX243" fmla="*/ 1183205 w 12187779"/>
                <a:gd name="connsiteY243" fmla="*/ 990451 h 2029836"/>
                <a:gd name="connsiteX244" fmla="*/ 1145618 w 12187779"/>
                <a:gd name="connsiteY244" fmla="*/ 990092 h 2029836"/>
                <a:gd name="connsiteX245" fmla="*/ 1108588 w 12187779"/>
                <a:gd name="connsiteY245" fmla="*/ 990610 h 2029836"/>
                <a:gd name="connsiteX246" fmla="*/ 1072076 w 12187779"/>
                <a:gd name="connsiteY246" fmla="*/ 991924 h 2029836"/>
                <a:gd name="connsiteX247" fmla="*/ 1036041 w 12187779"/>
                <a:gd name="connsiteY247" fmla="*/ 993915 h 2029836"/>
                <a:gd name="connsiteX248" fmla="*/ 1000524 w 12187779"/>
                <a:gd name="connsiteY248" fmla="*/ 996543 h 2029836"/>
                <a:gd name="connsiteX249" fmla="*/ 965525 w 12187779"/>
                <a:gd name="connsiteY249" fmla="*/ 999688 h 2029836"/>
                <a:gd name="connsiteX250" fmla="*/ 931083 w 12187779"/>
                <a:gd name="connsiteY250" fmla="*/ 1003232 h 2029836"/>
                <a:gd name="connsiteX251" fmla="*/ 897159 w 12187779"/>
                <a:gd name="connsiteY251" fmla="*/ 1007174 h 2029836"/>
                <a:gd name="connsiteX252" fmla="*/ 863793 w 12187779"/>
                <a:gd name="connsiteY252" fmla="*/ 1011355 h 2029836"/>
                <a:gd name="connsiteX253" fmla="*/ 830943 w 12187779"/>
                <a:gd name="connsiteY253" fmla="*/ 1015734 h 2029836"/>
                <a:gd name="connsiteX254" fmla="*/ 798652 w 12187779"/>
                <a:gd name="connsiteY254" fmla="*/ 1020234 h 2029836"/>
                <a:gd name="connsiteX255" fmla="*/ 766917 w 12187779"/>
                <a:gd name="connsiteY255" fmla="*/ 1024813 h 2029836"/>
                <a:gd name="connsiteX256" fmla="*/ 735741 w 12187779"/>
                <a:gd name="connsiteY256" fmla="*/ 1029392 h 2029836"/>
                <a:gd name="connsiteX257" fmla="*/ 705121 w 12187779"/>
                <a:gd name="connsiteY257" fmla="*/ 1033891 h 2029836"/>
                <a:gd name="connsiteX258" fmla="*/ 675099 w 12187779"/>
                <a:gd name="connsiteY258" fmla="*/ 1038271 h 2029836"/>
                <a:gd name="connsiteX259" fmla="*/ 645635 w 12187779"/>
                <a:gd name="connsiteY259" fmla="*/ 1042531 h 2029836"/>
                <a:gd name="connsiteX260" fmla="*/ 616767 w 12187779"/>
                <a:gd name="connsiteY260" fmla="*/ 1046513 h 2029836"/>
                <a:gd name="connsiteX261" fmla="*/ 588497 w 12187779"/>
                <a:gd name="connsiteY261" fmla="*/ 1050296 h 2029836"/>
                <a:gd name="connsiteX262" fmla="*/ 560784 w 12187779"/>
                <a:gd name="connsiteY262" fmla="*/ 1053800 h 2029836"/>
                <a:gd name="connsiteX263" fmla="*/ 533669 w 12187779"/>
                <a:gd name="connsiteY263" fmla="*/ 1056945 h 2029836"/>
                <a:gd name="connsiteX264" fmla="*/ 507190 w 12187779"/>
                <a:gd name="connsiteY264" fmla="*/ 1059772 h 2029836"/>
                <a:gd name="connsiteX265" fmla="*/ 481309 w 12187779"/>
                <a:gd name="connsiteY265" fmla="*/ 1062241 h 2029836"/>
                <a:gd name="connsiteX266" fmla="*/ 456025 w 12187779"/>
                <a:gd name="connsiteY266" fmla="*/ 1064391 h 2029836"/>
                <a:gd name="connsiteX267" fmla="*/ 431379 w 12187779"/>
                <a:gd name="connsiteY267" fmla="*/ 1066103 h 2029836"/>
                <a:gd name="connsiteX268" fmla="*/ 407329 w 12187779"/>
                <a:gd name="connsiteY268" fmla="*/ 1067417 h 2029836"/>
                <a:gd name="connsiteX269" fmla="*/ 383956 w 12187779"/>
                <a:gd name="connsiteY269" fmla="*/ 1068413 h 2029836"/>
                <a:gd name="connsiteX270" fmla="*/ 361181 w 12187779"/>
                <a:gd name="connsiteY270" fmla="*/ 1069050 h 2029836"/>
                <a:gd name="connsiteX271" fmla="*/ 339043 w 12187779"/>
                <a:gd name="connsiteY271" fmla="*/ 1069448 h 2029836"/>
                <a:gd name="connsiteX272" fmla="*/ 317581 w 12187779"/>
                <a:gd name="connsiteY272" fmla="*/ 1069607 h 2029836"/>
                <a:gd name="connsiteX273" fmla="*/ 296757 w 12187779"/>
                <a:gd name="connsiteY273" fmla="*/ 1069567 h 2029836"/>
                <a:gd name="connsiteX274" fmla="*/ 276570 w 12187779"/>
                <a:gd name="connsiteY274" fmla="*/ 1069368 h 2029836"/>
                <a:gd name="connsiteX275" fmla="*/ 257099 w 12187779"/>
                <a:gd name="connsiteY275" fmla="*/ 1069010 h 2029836"/>
                <a:gd name="connsiteX276" fmla="*/ 238226 w 12187779"/>
                <a:gd name="connsiteY276" fmla="*/ 1068532 h 2029836"/>
                <a:gd name="connsiteX277" fmla="*/ 220069 w 12187779"/>
                <a:gd name="connsiteY277" fmla="*/ 1068014 h 2029836"/>
                <a:gd name="connsiteX278" fmla="*/ 202589 w 12187779"/>
                <a:gd name="connsiteY278" fmla="*/ 1067377 h 2029836"/>
                <a:gd name="connsiteX279" fmla="*/ 185787 w 12187779"/>
                <a:gd name="connsiteY279" fmla="*/ 1066661 h 2029836"/>
                <a:gd name="connsiteX280" fmla="*/ 169701 w 12187779"/>
                <a:gd name="connsiteY280" fmla="*/ 1065944 h 2029836"/>
                <a:gd name="connsiteX281" fmla="*/ 154251 w 12187779"/>
                <a:gd name="connsiteY281" fmla="*/ 1065187 h 2029836"/>
                <a:gd name="connsiteX282" fmla="*/ 139519 w 12187779"/>
                <a:gd name="connsiteY282" fmla="*/ 1064431 h 2029836"/>
                <a:gd name="connsiteX283" fmla="*/ 125543 w 12187779"/>
                <a:gd name="connsiteY283" fmla="*/ 1063634 h 2029836"/>
                <a:gd name="connsiteX284" fmla="*/ 112205 w 12187779"/>
                <a:gd name="connsiteY284" fmla="*/ 1062878 h 2029836"/>
                <a:gd name="connsiteX285" fmla="*/ 99622 w 12187779"/>
                <a:gd name="connsiteY285" fmla="*/ 1062121 h 2029836"/>
                <a:gd name="connsiteX286" fmla="*/ 87757 w 12187779"/>
                <a:gd name="connsiteY286" fmla="*/ 1061405 h 2029836"/>
                <a:gd name="connsiteX287" fmla="*/ 76608 w 12187779"/>
                <a:gd name="connsiteY287" fmla="*/ 1060688 h 2029836"/>
                <a:gd name="connsiteX288" fmla="*/ 66216 w 12187779"/>
                <a:gd name="connsiteY288" fmla="*/ 1060011 h 2029836"/>
                <a:gd name="connsiteX289" fmla="*/ 56540 w 12187779"/>
                <a:gd name="connsiteY289" fmla="*/ 1059374 h 2029836"/>
                <a:gd name="connsiteX290" fmla="*/ 47621 w 12187779"/>
                <a:gd name="connsiteY290" fmla="*/ 1058737 h 2029836"/>
                <a:gd name="connsiteX291" fmla="*/ 39459 w 12187779"/>
                <a:gd name="connsiteY291" fmla="*/ 1058180 h 2029836"/>
                <a:gd name="connsiteX292" fmla="*/ 32013 w 12187779"/>
                <a:gd name="connsiteY292" fmla="*/ 1057662 h 2029836"/>
                <a:gd name="connsiteX293" fmla="*/ 25364 w 12187779"/>
                <a:gd name="connsiteY293" fmla="*/ 1057184 h 2029836"/>
                <a:gd name="connsiteX294" fmla="*/ 19431 w 12187779"/>
                <a:gd name="connsiteY294" fmla="*/ 1056786 h 2029836"/>
                <a:gd name="connsiteX295" fmla="*/ 14334 w 12187779"/>
                <a:gd name="connsiteY295" fmla="*/ 1056428 h 2029836"/>
                <a:gd name="connsiteX296" fmla="*/ 9954 w 12187779"/>
                <a:gd name="connsiteY296" fmla="*/ 1056109 h 2029836"/>
                <a:gd name="connsiteX297" fmla="*/ 6371 w 12187779"/>
                <a:gd name="connsiteY297" fmla="*/ 1055870 h 2029836"/>
                <a:gd name="connsiteX298" fmla="*/ 3584 w 12187779"/>
                <a:gd name="connsiteY298" fmla="*/ 1055671 h 2029836"/>
                <a:gd name="connsiteX299" fmla="*/ 1593 w 12187779"/>
                <a:gd name="connsiteY299" fmla="*/ 1055512 h 2029836"/>
                <a:gd name="connsiteX300" fmla="*/ 398 w 12187779"/>
                <a:gd name="connsiteY300" fmla="*/ 1055432 h 2029836"/>
                <a:gd name="connsiteX301" fmla="*/ 0 w 12187779"/>
                <a:gd name="connsiteY301" fmla="*/ 1055392 h 20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29836">
                  <a:moveTo>
                    <a:pt x="12187780" y="1406460"/>
                  </a:moveTo>
                  <a:lnTo>
                    <a:pt x="12187381" y="1406460"/>
                  </a:lnTo>
                  <a:lnTo>
                    <a:pt x="12186226" y="1406420"/>
                  </a:lnTo>
                  <a:lnTo>
                    <a:pt x="12184116" y="1406380"/>
                  </a:lnTo>
                  <a:lnTo>
                    <a:pt x="12181369" y="1406340"/>
                  </a:lnTo>
                  <a:lnTo>
                    <a:pt x="12177825" y="1406261"/>
                  </a:lnTo>
                  <a:lnTo>
                    <a:pt x="12173365" y="1406101"/>
                  </a:lnTo>
                  <a:lnTo>
                    <a:pt x="12168269" y="1405982"/>
                  </a:lnTo>
                  <a:lnTo>
                    <a:pt x="12162376" y="1405823"/>
                  </a:lnTo>
                  <a:lnTo>
                    <a:pt x="12155687" y="1405584"/>
                  </a:lnTo>
                  <a:lnTo>
                    <a:pt x="12148360" y="1405305"/>
                  </a:lnTo>
                  <a:lnTo>
                    <a:pt x="12140079" y="1404987"/>
                  </a:lnTo>
                  <a:lnTo>
                    <a:pt x="12131200" y="1404588"/>
                  </a:lnTo>
                  <a:lnTo>
                    <a:pt x="12121484" y="1404111"/>
                  </a:lnTo>
                  <a:lnTo>
                    <a:pt x="12111132" y="1403593"/>
                  </a:lnTo>
                  <a:lnTo>
                    <a:pt x="12100023" y="1402956"/>
                  </a:lnTo>
                  <a:lnTo>
                    <a:pt x="12088077" y="1402199"/>
                  </a:lnTo>
                  <a:lnTo>
                    <a:pt x="12075496" y="1401363"/>
                  </a:lnTo>
                  <a:lnTo>
                    <a:pt x="12062276" y="1400368"/>
                  </a:lnTo>
                  <a:lnTo>
                    <a:pt x="12048260" y="1399253"/>
                  </a:lnTo>
                  <a:lnTo>
                    <a:pt x="12033448" y="1397979"/>
                  </a:lnTo>
                  <a:lnTo>
                    <a:pt x="12018119" y="1396585"/>
                  </a:lnTo>
                  <a:lnTo>
                    <a:pt x="12001992" y="1394953"/>
                  </a:lnTo>
                  <a:lnTo>
                    <a:pt x="11985110" y="1393161"/>
                  </a:lnTo>
                  <a:lnTo>
                    <a:pt x="11967671" y="1391170"/>
                  </a:lnTo>
                  <a:lnTo>
                    <a:pt x="11949474" y="1388940"/>
                  </a:lnTo>
                  <a:lnTo>
                    <a:pt x="11930601" y="1386511"/>
                  </a:lnTo>
                  <a:lnTo>
                    <a:pt x="11911210" y="1383844"/>
                  </a:lnTo>
                  <a:lnTo>
                    <a:pt x="11891023" y="1380897"/>
                  </a:lnTo>
                  <a:lnTo>
                    <a:pt x="11870198" y="1377672"/>
                  </a:lnTo>
                  <a:lnTo>
                    <a:pt x="11848736" y="1374168"/>
                  </a:lnTo>
                  <a:lnTo>
                    <a:pt x="11826599" y="1370386"/>
                  </a:lnTo>
                  <a:lnTo>
                    <a:pt x="11803783" y="1366284"/>
                  </a:lnTo>
                  <a:lnTo>
                    <a:pt x="11780450" y="1361785"/>
                  </a:lnTo>
                  <a:lnTo>
                    <a:pt x="11756361" y="1356848"/>
                  </a:lnTo>
                  <a:lnTo>
                    <a:pt x="11731714" y="1351472"/>
                  </a:lnTo>
                  <a:lnTo>
                    <a:pt x="11706430" y="1345699"/>
                  </a:lnTo>
                  <a:lnTo>
                    <a:pt x="11680509" y="1339527"/>
                  </a:lnTo>
                  <a:lnTo>
                    <a:pt x="11654031" y="1332997"/>
                  </a:lnTo>
                  <a:lnTo>
                    <a:pt x="11626915" y="1326149"/>
                  </a:lnTo>
                  <a:lnTo>
                    <a:pt x="11599283" y="1319021"/>
                  </a:lnTo>
                  <a:lnTo>
                    <a:pt x="11570972" y="1311695"/>
                  </a:lnTo>
                  <a:lnTo>
                    <a:pt x="11542145" y="1304130"/>
                  </a:lnTo>
                  <a:lnTo>
                    <a:pt x="11512680" y="1296485"/>
                  </a:lnTo>
                  <a:lnTo>
                    <a:pt x="11482658" y="1288760"/>
                  </a:lnTo>
                  <a:lnTo>
                    <a:pt x="11451999" y="1280996"/>
                  </a:lnTo>
                  <a:lnTo>
                    <a:pt x="11420822" y="1273391"/>
                  </a:lnTo>
                  <a:lnTo>
                    <a:pt x="11389128" y="1265905"/>
                  </a:lnTo>
                  <a:lnTo>
                    <a:pt x="11356757" y="1258619"/>
                  </a:lnTo>
                  <a:lnTo>
                    <a:pt x="11324026" y="1251731"/>
                  </a:lnTo>
                  <a:lnTo>
                    <a:pt x="11290580" y="1245240"/>
                  </a:lnTo>
                  <a:lnTo>
                    <a:pt x="11256656" y="1239308"/>
                  </a:lnTo>
                  <a:lnTo>
                    <a:pt x="11222215" y="1233932"/>
                  </a:lnTo>
                  <a:lnTo>
                    <a:pt x="11187215" y="1229314"/>
                  </a:lnTo>
                  <a:lnTo>
                    <a:pt x="11151739" y="1225531"/>
                  </a:lnTo>
                  <a:lnTo>
                    <a:pt x="11115704" y="1222664"/>
                  </a:lnTo>
                  <a:lnTo>
                    <a:pt x="11079151" y="1220832"/>
                  </a:lnTo>
                  <a:lnTo>
                    <a:pt x="11042082" y="1220116"/>
                  </a:lnTo>
                  <a:lnTo>
                    <a:pt x="11004574" y="1220633"/>
                  </a:lnTo>
                  <a:lnTo>
                    <a:pt x="10966469" y="1222505"/>
                  </a:lnTo>
                  <a:lnTo>
                    <a:pt x="10927966" y="1225810"/>
                  </a:lnTo>
                  <a:lnTo>
                    <a:pt x="10889024" y="1230627"/>
                  </a:lnTo>
                  <a:lnTo>
                    <a:pt x="10849486" y="1237078"/>
                  </a:lnTo>
                  <a:lnTo>
                    <a:pt x="10809510" y="1245161"/>
                  </a:lnTo>
                  <a:lnTo>
                    <a:pt x="10769016" y="1254956"/>
                  </a:lnTo>
                  <a:lnTo>
                    <a:pt x="10728164" y="1266543"/>
                  </a:lnTo>
                  <a:lnTo>
                    <a:pt x="10686754" y="1279961"/>
                  </a:lnTo>
                  <a:lnTo>
                    <a:pt x="10644946" y="1295171"/>
                  </a:lnTo>
                  <a:lnTo>
                    <a:pt x="10602780" y="1312253"/>
                  </a:lnTo>
                  <a:lnTo>
                    <a:pt x="10560056" y="1331126"/>
                  </a:lnTo>
                  <a:lnTo>
                    <a:pt x="10516814" y="1351751"/>
                  </a:lnTo>
                  <a:lnTo>
                    <a:pt x="10473334" y="1374088"/>
                  </a:lnTo>
                  <a:lnTo>
                    <a:pt x="10429296" y="1398019"/>
                  </a:lnTo>
                  <a:lnTo>
                    <a:pt x="10384900" y="1423422"/>
                  </a:lnTo>
                  <a:lnTo>
                    <a:pt x="10340106" y="1450099"/>
                  </a:lnTo>
                  <a:lnTo>
                    <a:pt x="10294754" y="1477932"/>
                  </a:lnTo>
                  <a:lnTo>
                    <a:pt x="10249164" y="1506600"/>
                  </a:lnTo>
                  <a:lnTo>
                    <a:pt x="10203056" y="1535826"/>
                  </a:lnTo>
                  <a:lnTo>
                    <a:pt x="10156668" y="1565330"/>
                  </a:lnTo>
                  <a:lnTo>
                    <a:pt x="10109764" y="1594715"/>
                  </a:lnTo>
                  <a:lnTo>
                    <a:pt x="10062621" y="1623583"/>
                  </a:lnTo>
                  <a:lnTo>
                    <a:pt x="10015039" y="1651375"/>
                  </a:lnTo>
                  <a:lnTo>
                    <a:pt x="9967100" y="1677575"/>
                  </a:lnTo>
                  <a:lnTo>
                    <a:pt x="9918761" y="1701544"/>
                  </a:lnTo>
                  <a:lnTo>
                    <a:pt x="9869985" y="1725037"/>
                  </a:lnTo>
                  <a:lnTo>
                    <a:pt x="9820930" y="1750918"/>
                  </a:lnTo>
                  <a:lnTo>
                    <a:pt x="9771518" y="1778590"/>
                  </a:lnTo>
                  <a:lnTo>
                    <a:pt x="9721786" y="1807418"/>
                  </a:lnTo>
                  <a:lnTo>
                    <a:pt x="9671696" y="1836763"/>
                  </a:lnTo>
                  <a:lnTo>
                    <a:pt x="9621248" y="1866069"/>
                  </a:lnTo>
                  <a:lnTo>
                    <a:pt x="9570481" y="1894657"/>
                  </a:lnTo>
                  <a:lnTo>
                    <a:pt x="9519395" y="1921972"/>
                  </a:lnTo>
                  <a:lnTo>
                    <a:pt x="9467992" y="1947375"/>
                  </a:lnTo>
                  <a:lnTo>
                    <a:pt x="9416309" y="1970270"/>
                  </a:lnTo>
                  <a:lnTo>
                    <a:pt x="9364268" y="1990179"/>
                  </a:lnTo>
                  <a:lnTo>
                    <a:pt x="9311949" y="2006583"/>
                  </a:lnTo>
                  <a:lnTo>
                    <a:pt x="9259311" y="2018927"/>
                  </a:lnTo>
                  <a:lnTo>
                    <a:pt x="9206394" y="2026810"/>
                  </a:lnTo>
                  <a:lnTo>
                    <a:pt x="9153198" y="2029837"/>
                  </a:lnTo>
                  <a:lnTo>
                    <a:pt x="9099723" y="2027646"/>
                  </a:lnTo>
                  <a:lnTo>
                    <a:pt x="9045970" y="2019962"/>
                  </a:lnTo>
                  <a:lnTo>
                    <a:pt x="8991898" y="2006543"/>
                  </a:lnTo>
                  <a:lnTo>
                    <a:pt x="8937628" y="1987232"/>
                  </a:lnTo>
                  <a:lnTo>
                    <a:pt x="8883079" y="1961908"/>
                  </a:lnTo>
                  <a:lnTo>
                    <a:pt x="8828251" y="1930652"/>
                  </a:lnTo>
                  <a:lnTo>
                    <a:pt x="8773183" y="1893503"/>
                  </a:lnTo>
                  <a:lnTo>
                    <a:pt x="8717878" y="1850620"/>
                  </a:lnTo>
                  <a:lnTo>
                    <a:pt x="8662332" y="1802322"/>
                  </a:lnTo>
                  <a:lnTo>
                    <a:pt x="8606548" y="1748967"/>
                  </a:lnTo>
                  <a:lnTo>
                    <a:pt x="8550566" y="1691033"/>
                  </a:lnTo>
                  <a:lnTo>
                    <a:pt x="8494304" y="1629197"/>
                  </a:lnTo>
                  <a:lnTo>
                    <a:pt x="8437883" y="1564175"/>
                  </a:lnTo>
                  <a:lnTo>
                    <a:pt x="8381224" y="1496845"/>
                  </a:lnTo>
                  <a:lnTo>
                    <a:pt x="8324365" y="1428240"/>
                  </a:lnTo>
                  <a:lnTo>
                    <a:pt x="8267307" y="1359476"/>
                  </a:lnTo>
                  <a:lnTo>
                    <a:pt x="8210050" y="1291866"/>
                  </a:lnTo>
                  <a:lnTo>
                    <a:pt x="8152594" y="1226924"/>
                  </a:lnTo>
                  <a:lnTo>
                    <a:pt x="8094939" y="1166243"/>
                  </a:lnTo>
                  <a:lnTo>
                    <a:pt x="8037124" y="1111614"/>
                  </a:lnTo>
                  <a:lnTo>
                    <a:pt x="7979150" y="1060807"/>
                  </a:lnTo>
                  <a:lnTo>
                    <a:pt x="7920978" y="1002117"/>
                  </a:lnTo>
                  <a:lnTo>
                    <a:pt x="7862646" y="936100"/>
                  </a:lnTo>
                  <a:lnTo>
                    <a:pt x="7804194" y="864350"/>
                  </a:lnTo>
                  <a:lnTo>
                    <a:pt x="7745544" y="788538"/>
                  </a:lnTo>
                  <a:lnTo>
                    <a:pt x="7686774" y="710138"/>
                  </a:lnTo>
                  <a:lnTo>
                    <a:pt x="7627844" y="630623"/>
                  </a:lnTo>
                  <a:lnTo>
                    <a:pt x="7568756" y="551348"/>
                  </a:lnTo>
                  <a:lnTo>
                    <a:pt x="7509587" y="473704"/>
                  </a:lnTo>
                  <a:lnTo>
                    <a:pt x="7450260" y="398848"/>
                  </a:lnTo>
                  <a:lnTo>
                    <a:pt x="7390813" y="327974"/>
                  </a:lnTo>
                  <a:lnTo>
                    <a:pt x="7331286" y="262076"/>
                  </a:lnTo>
                  <a:lnTo>
                    <a:pt x="7271601" y="202112"/>
                  </a:lnTo>
                  <a:lnTo>
                    <a:pt x="7211835" y="148876"/>
                  </a:lnTo>
                  <a:lnTo>
                    <a:pt x="7151990" y="103047"/>
                  </a:lnTo>
                  <a:lnTo>
                    <a:pt x="7092025" y="65220"/>
                  </a:lnTo>
                  <a:lnTo>
                    <a:pt x="7031981" y="35796"/>
                  </a:lnTo>
                  <a:lnTo>
                    <a:pt x="6971817" y="15051"/>
                  </a:lnTo>
                  <a:lnTo>
                    <a:pt x="6911614" y="3106"/>
                  </a:lnTo>
                  <a:lnTo>
                    <a:pt x="6851331" y="0"/>
                  </a:lnTo>
                  <a:lnTo>
                    <a:pt x="6791008" y="5535"/>
                  </a:lnTo>
                  <a:lnTo>
                    <a:pt x="6730566" y="19351"/>
                  </a:lnTo>
                  <a:lnTo>
                    <a:pt x="6670123" y="40972"/>
                  </a:lnTo>
                  <a:lnTo>
                    <a:pt x="6609601" y="69720"/>
                  </a:lnTo>
                  <a:lnTo>
                    <a:pt x="6549000" y="104759"/>
                  </a:lnTo>
                  <a:lnTo>
                    <a:pt x="6488398" y="145133"/>
                  </a:lnTo>
                  <a:lnTo>
                    <a:pt x="6427796" y="189609"/>
                  </a:lnTo>
                  <a:lnTo>
                    <a:pt x="6367115" y="236872"/>
                  </a:lnTo>
                  <a:lnTo>
                    <a:pt x="6306434" y="285449"/>
                  </a:lnTo>
                  <a:lnTo>
                    <a:pt x="6245713" y="333667"/>
                  </a:lnTo>
                  <a:lnTo>
                    <a:pt x="6184952" y="379616"/>
                  </a:lnTo>
                  <a:lnTo>
                    <a:pt x="6124230" y="421424"/>
                  </a:lnTo>
                  <a:lnTo>
                    <a:pt x="6063509" y="466696"/>
                  </a:lnTo>
                  <a:lnTo>
                    <a:pt x="6002748" y="524670"/>
                  </a:lnTo>
                  <a:lnTo>
                    <a:pt x="5942027" y="593036"/>
                  </a:lnTo>
                  <a:lnTo>
                    <a:pt x="5881346" y="669684"/>
                  </a:lnTo>
                  <a:lnTo>
                    <a:pt x="5820625" y="752543"/>
                  </a:lnTo>
                  <a:lnTo>
                    <a:pt x="5759984" y="839663"/>
                  </a:lnTo>
                  <a:lnTo>
                    <a:pt x="5699342" y="929252"/>
                  </a:lnTo>
                  <a:lnTo>
                    <a:pt x="5638741" y="1019676"/>
                  </a:lnTo>
                  <a:lnTo>
                    <a:pt x="5578179" y="1109345"/>
                  </a:lnTo>
                  <a:lnTo>
                    <a:pt x="5517657" y="1196902"/>
                  </a:lnTo>
                  <a:lnTo>
                    <a:pt x="5457174" y="1281116"/>
                  </a:lnTo>
                  <a:lnTo>
                    <a:pt x="5396772" y="1360790"/>
                  </a:lnTo>
                  <a:lnTo>
                    <a:pt x="5336409" y="1435048"/>
                  </a:lnTo>
                  <a:lnTo>
                    <a:pt x="5276126" y="1503016"/>
                  </a:lnTo>
                  <a:lnTo>
                    <a:pt x="5215923" y="1564056"/>
                  </a:lnTo>
                  <a:lnTo>
                    <a:pt x="5155799" y="1617610"/>
                  </a:lnTo>
                  <a:lnTo>
                    <a:pt x="5095755" y="1663320"/>
                  </a:lnTo>
                  <a:lnTo>
                    <a:pt x="5035790" y="1700828"/>
                  </a:lnTo>
                  <a:lnTo>
                    <a:pt x="4975905" y="1730133"/>
                  </a:lnTo>
                  <a:lnTo>
                    <a:pt x="4916140" y="1751157"/>
                  </a:lnTo>
                  <a:lnTo>
                    <a:pt x="4856493" y="1764057"/>
                  </a:lnTo>
                  <a:lnTo>
                    <a:pt x="4796927" y="1769074"/>
                  </a:lnTo>
                  <a:lnTo>
                    <a:pt x="4737480" y="1766606"/>
                  </a:lnTo>
                  <a:lnTo>
                    <a:pt x="4678193" y="1757129"/>
                  </a:lnTo>
                  <a:lnTo>
                    <a:pt x="4618985" y="1741202"/>
                  </a:lnTo>
                  <a:lnTo>
                    <a:pt x="4559936" y="1719542"/>
                  </a:lnTo>
                  <a:lnTo>
                    <a:pt x="4501007" y="1692864"/>
                  </a:lnTo>
                  <a:lnTo>
                    <a:pt x="4442236" y="1662125"/>
                  </a:lnTo>
                  <a:lnTo>
                    <a:pt x="4383586" y="1628161"/>
                  </a:lnTo>
                  <a:lnTo>
                    <a:pt x="4325094" y="1592047"/>
                  </a:lnTo>
                  <a:lnTo>
                    <a:pt x="4266762" y="1554858"/>
                  </a:lnTo>
                  <a:lnTo>
                    <a:pt x="4208629" y="1518027"/>
                  </a:lnTo>
                  <a:lnTo>
                    <a:pt x="4150616" y="1486293"/>
                  </a:lnTo>
                  <a:lnTo>
                    <a:pt x="4092801" y="1460770"/>
                  </a:lnTo>
                  <a:lnTo>
                    <a:pt x="4035186" y="1440902"/>
                  </a:lnTo>
                  <a:lnTo>
                    <a:pt x="3977730" y="1426209"/>
                  </a:lnTo>
                  <a:lnTo>
                    <a:pt x="3920473" y="1416175"/>
                  </a:lnTo>
                  <a:lnTo>
                    <a:pt x="3863375" y="1410322"/>
                  </a:lnTo>
                  <a:lnTo>
                    <a:pt x="3806516" y="1408132"/>
                  </a:lnTo>
                  <a:lnTo>
                    <a:pt x="3749856" y="1409247"/>
                  </a:lnTo>
                  <a:lnTo>
                    <a:pt x="3693435" y="1413149"/>
                  </a:lnTo>
                  <a:lnTo>
                    <a:pt x="3637214" y="1419440"/>
                  </a:lnTo>
                  <a:lnTo>
                    <a:pt x="3581191" y="1427682"/>
                  </a:lnTo>
                  <a:lnTo>
                    <a:pt x="3525407" y="1437517"/>
                  </a:lnTo>
                  <a:lnTo>
                    <a:pt x="3469863" y="1448586"/>
                  </a:lnTo>
                  <a:lnTo>
                    <a:pt x="3414556" y="1460492"/>
                  </a:lnTo>
                  <a:lnTo>
                    <a:pt x="3359489" y="1472915"/>
                  </a:lnTo>
                  <a:lnTo>
                    <a:pt x="3304701" y="1485497"/>
                  </a:lnTo>
                  <a:lnTo>
                    <a:pt x="3250112" y="1497960"/>
                  </a:lnTo>
                  <a:lnTo>
                    <a:pt x="3195841" y="1509984"/>
                  </a:lnTo>
                  <a:lnTo>
                    <a:pt x="3141809" y="1521292"/>
                  </a:lnTo>
                  <a:lnTo>
                    <a:pt x="3088056" y="1531685"/>
                  </a:lnTo>
                  <a:lnTo>
                    <a:pt x="3034542" y="1540843"/>
                  </a:lnTo>
                  <a:lnTo>
                    <a:pt x="2981346" y="1548607"/>
                  </a:lnTo>
                  <a:lnTo>
                    <a:pt x="2928429" y="1554699"/>
                  </a:lnTo>
                  <a:lnTo>
                    <a:pt x="2875791" y="1558920"/>
                  </a:lnTo>
                  <a:lnTo>
                    <a:pt x="2823471" y="1561149"/>
                  </a:lnTo>
                  <a:lnTo>
                    <a:pt x="2771470" y="1561189"/>
                  </a:lnTo>
                  <a:lnTo>
                    <a:pt x="2719748" y="1558880"/>
                  </a:lnTo>
                  <a:lnTo>
                    <a:pt x="2668344" y="1554062"/>
                  </a:lnTo>
                  <a:lnTo>
                    <a:pt x="2617259" y="1546696"/>
                  </a:lnTo>
                  <a:lnTo>
                    <a:pt x="2566492" y="1536582"/>
                  </a:lnTo>
                  <a:lnTo>
                    <a:pt x="2516083" y="1523681"/>
                  </a:lnTo>
                  <a:lnTo>
                    <a:pt x="2465954" y="1507874"/>
                  </a:lnTo>
                  <a:lnTo>
                    <a:pt x="2416222" y="1489080"/>
                  </a:lnTo>
                  <a:lnTo>
                    <a:pt x="2366809" y="1467300"/>
                  </a:lnTo>
                  <a:lnTo>
                    <a:pt x="2317754" y="1442534"/>
                  </a:lnTo>
                  <a:lnTo>
                    <a:pt x="2269058" y="1415896"/>
                  </a:lnTo>
                  <a:lnTo>
                    <a:pt x="2220720" y="1388263"/>
                  </a:lnTo>
                  <a:lnTo>
                    <a:pt x="2172740" y="1360073"/>
                  </a:lnTo>
                  <a:lnTo>
                    <a:pt x="2125159" y="1331683"/>
                  </a:lnTo>
                  <a:lnTo>
                    <a:pt x="2077936" y="1303413"/>
                  </a:lnTo>
                  <a:lnTo>
                    <a:pt x="2031111" y="1275581"/>
                  </a:lnTo>
                  <a:lnTo>
                    <a:pt x="1984644" y="1248466"/>
                  </a:lnTo>
                  <a:lnTo>
                    <a:pt x="1938616" y="1222186"/>
                  </a:lnTo>
                  <a:lnTo>
                    <a:pt x="1892945" y="1197022"/>
                  </a:lnTo>
                  <a:lnTo>
                    <a:pt x="1847713" y="1173052"/>
                  </a:lnTo>
                  <a:lnTo>
                    <a:pt x="1802879" y="1150436"/>
                  </a:lnTo>
                  <a:lnTo>
                    <a:pt x="1758443" y="1129253"/>
                  </a:lnTo>
                  <a:lnTo>
                    <a:pt x="1714445" y="1109544"/>
                  </a:lnTo>
                  <a:lnTo>
                    <a:pt x="1670885" y="1091427"/>
                  </a:lnTo>
                  <a:lnTo>
                    <a:pt x="1627724" y="1074903"/>
                  </a:lnTo>
                  <a:lnTo>
                    <a:pt x="1585000" y="1059932"/>
                  </a:lnTo>
                  <a:lnTo>
                    <a:pt x="1542754" y="1046553"/>
                  </a:lnTo>
                  <a:lnTo>
                    <a:pt x="1500946" y="1034767"/>
                  </a:lnTo>
                  <a:lnTo>
                    <a:pt x="1459576" y="1024494"/>
                  </a:lnTo>
                  <a:lnTo>
                    <a:pt x="1418684" y="1015695"/>
                  </a:lnTo>
                  <a:lnTo>
                    <a:pt x="1378230" y="1008329"/>
                  </a:lnTo>
                  <a:lnTo>
                    <a:pt x="1338253" y="1002316"/>
                  </a:lnTo>
                  <a:lnTo>
                    <a:pt x="1298755" y="997618"/>
                  </a:lnTo>
                  <a:lnTo>
                    <a:pt x="1259734" y="994114"/>
                  </a:lnTo>
                  <a:lnTo>
                    <a:pt x="1221231" y="991765"/>
                  </a:lnTo>
                  <a:lnTo>
                    <a:pt x="1183205" y="990451"/>
                  </a:lnTo>
                  <a:lnTo>
                    <a:pt x="1145618" y="990092"/>
                  </a:lnTo>
                  <a:lnTo>
                    <a:pt x="1108588" y="990610"/>
                  </a:lnTo>
                  <a:lnTo>
                    <a:pt x="1072076" y="991924"/>
                  </a:lnTo>
                  <a:lnTo>
                    <a:pt x="1036041" y="993915"/>
                  </a:lnTo>
                  <a:lnTo>
                    <a:pt x="1000524" y="996543"/>
                  </a:lnTo>
                  <a:lnTo>
                    <a:pt x="965525" y="999688"/>
                  </a:lnTo>
                  <a:lnTo>
                    <a:pt x="931083" y="1003232"/>
                  </a:lnTo>
                  <a:lnTo>
                    <a:pt x="897159" y="1007174"/>
                  </a:lnTo>
                  <a:lnTo>
                    <a:pt x="863793" y="1011355"/>
                  </a:lnTo>
                  <a:lnTo>
                    <a:pt x="830943" y="1015734"/>
                  </a:lnTo>
                  <a:lnTo>
                    <a:pt x="798652" y="1020234"/>
                  </a:lnTo>
                  <a:lnTo>
                    <a:pt x="766917" y="1024813"/>
                  </a:lnTo>
                  <a:lnTo>
                    <a:pt x="735741" y="1029392"/>
                  </a:lnTo>
                  <a:lnTo>
                    <a:pt x="705121" y="1033891"/>
                  </a:lnTo>
                  <a:lnTo>
                    <a:pt x="675099" y="1038271"/>
                  </a:lnTo>
                  <a:lnTo>
                    <a:pt x="645635" y="1042531"/>
                  </a:lnTo>
                  <a:lnTo>
                    <a:pt x="616767" y="1046513"/>
                  </a:lnTo>
                  <a:lnTo>
                    <a:pt x="588497" y="1050296"/>
                  </a:lnTo>
                  <a:lnTo>
                    <a:pt x="560784" y="1053800"/>
                  </a:lnTo>
                  <a:lnTo>
                    <a:pt x="533669" y="1056945"/>
                  </a:lnTo>
                  <a:lnTo>
                    <a:pt x="507190" y="1059772"/>
                  </a:lnTo>
                  <a:lnTo>
                    <a:pt x="481309" y="1062241"/>
                  </a:lnTo>
                  <a:lnTo>
                    <a:pt x="456025" y="1064391"/>
                  </a:lnTo>
                  <a:lnTo>
                    <a:pt x="431379" y="1066103"/>
                  </a:lnTo>
                  <a:lnTo>
                    <a:pt x="407329" y="1067417"/>
                  </a:lnTo>
                  <a:lnTo>
                    <a:pt x="383956" y="1068413"/>
                  </a:lnTo>
                  <a:lnTo>
                    <a:pt x="361181" y="1069050"/>
                  </a:lnTo>
                  <a:lnTo>
                    <a:pt x="339043" y="1069448"/>
                  </a:lnTo>
                  <a:lnTo>
                    <a:pt x="317581" y="1069607"/>
                  </a:lnTo>
                  <a:lnTo>
                    <a:pt x="296757" y="1069567"/>
                  </a:lnTo>
                  <a:lnTo>
                    <a:pt x="276570" y="1069368"/>
                  </a:lnTo>
                  <a:lnTo>
                    <a:pt x="257099" y="1069010"/>
                  </a:lnTo>
                  <a:lnTo>
                    <a:pt x="238226" y="1068532"/>
                  </a:lnTo>
                  <a:lnTo>
                    <a:pt x="220069" y="1068014"/>
                  </a:lnTo>
                  <a:lnTo>
                    <a:pt x="202589" y="1067377"/>
                  </a:lnTo>
                  <a:lnTo>
                    <a:pt x="185787" y="1066661"/>
                  </a:lnTo>
                  <a:lnTo>
                    <a:pt x="169701" y="1065944"/>
                  </a:lnTo>
                  <a:lnTo>
                    <a:pt x="154251" y="1065187"/>
                  </a:lnTo>
                  <a:lnTo>
                    <a:pt x="139519" y="1064431"/>
                  </a:lnTo>
                  <a:lnTo>
                    <a:pt x="125543" y="1063634"/>
                  </a:lnTo>
                  <a:lnTo>
                    <a:pt x="112205" y="1062878"/>
                  </a:lnTo>
                  <a:lnTo>
                    <a:pt x="99622" y="1062121"/>
                  </a:lnTo>
                  <a:lnTo>
                    <a:pt x="87757" y="1061405"/>
                  </a:lnTo>
                  <a:lnTo>
                    <a:pt x="76608" y="1060688"/>
                  </a:lnTo>
                  <a:lnTo>
                    <a:pt x="66216" y="1060011"/>
                  </a:lnTo>
                  <a:lnTo>
                    <a:pt x="56540" y="1059374"/>
                  </a:lnTo>
                  <a:lnTo>
                    <a:pt x="47621" y="1058737"/>
                  </a:lnTo>
                  <a:lnTo>
                    <a:pt x="39459" y="1058180"/>
                  </a:lnTo>
                  <a:lnTo>
                    <a:pt x="32013" y="1057662"/>
                  </a:lnTo>
                  <a:lnTo>
                    <a:pt x="25364" y="1057184"/>
                  </a:lnTo>
                  <a:lnTo>
                    <a:pt x="19431" y="1056786"/>
                  </a:lnTo>
                  <a:lnTo>
                    <a:pt x="14334" y="1056428"/>
                  </a:lnTo>
                  <a:lnTo>
                    <a:pt x="9954" y="1056109"/>
                  </a:lnTo>
                  <a:lnTo>
                    <a:pt x="6371" y="1055870"/>
                  </a:lnTo>
                  <a:lnTo>
                    <a:pt x="3584" y="1055671"/>
                  </a:lnTo>
                  <a:lnTo>
                    <a:pt x="1593" y="1055512"/>
                  </a:lnTo>
                  <a:lnTo>
                    <a:pt x="398" y="1055432"/>
                  </a:lnTo>
                  <a:lnTo>
                    <a:pt x="0" y="105539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E698FA2-2DAE-DD14-2A0B-75BC750F97DF}"/>
                </a:ext>
              </a:extLst>
            </p:cNvPr>
            <p:cNvSpPr/>
            <p:nvPr/>
          </p:nvSpPr>
          <p:spPr>
            <a:xfrm>
              <a:off x="1513" y="2347009"/>
              <a:ext cx="12187779" cy="2039352"/>
            </a:xfrm>
            <a:custGeom>
              <a:avLst/>
              <a:gdLst>
                <a:gd name="connsiteX0" fmla="*/ 12187780 w 12187779"/>
                <a:gd name="connsiteY0" fmla="*/ 1409884 h 2039352"/>
                <a:gd name="connsiteX1" fmla="*/ 12187381 w 12187779"/>
                <a:gd name="connsiteY1" fmla="*/ 1409884 h 2039352"/>
                <a:gd name="connsiteX2" fmla="*/ 12186226 w 12187779"/>
                <a:gd name="connsiteY2" fmla="*/ 1409844 h 2039352"/>
                <a:gd name="connsiteX3" fmla="*/ 12184116 w 12187779"/>
                <a:gd name="connsiteY3" fmla="*/ 1409804 h 2039352"/>
                <a:gd name="connsiteX4" fmla="*/ 12181369 w 12187779"/>
                <a:gd name="connsiteY4" fmla="*/ 1409725 h 2039352"/>
                <a:gd name="connsiteX5" fmla="*/ 12177825 w 12187779"/>
                <a:gd name="connsiteY5" fmla="*/ 1409645 h 2039352"/>
                <a:gd name="connsiteX6" fmla="*/ 12173365 w 12187779"/>
                <a:gd name="connsiteY6" fmla="*/ 1409526 h 2039352"/>
                <a:gd name="connsiteX7" fmla="*/ 12168269 w 12187779"/>
                <a:gd name="connsiteY7" fmla="*/ 1409406 h 2039352"/>
                <a:gd name="connsiteX8" fmla="*/ 12162376 w 12187779"/>
                <a:gd name="connsiteY8" fmla="*/ 1409207 h 2039352"/>
                <a:gd name="connsiteX9" fmla="*/ 12155687 w 12187779"/>
                <a:gd name="connsiteY9" fmla="*/ 1409008 h 2039352"/>
                <a:gd name="connsiteX10" fmla="*/ 12148360 w 12187779"/>
                <a:gd name="connsiteY10" fmla="*/ 1408729 h 2039352"/>
                <a:gd name="connsiteX11" fmla="*/ 12140079 w 12187779"/>
                <a:gd name="connsiteY11" fmla="*/ 1408411 h 2039352"/>
                <a:gd name="connsiteX12" fmla="*/ 12131200 w 12187779"/>
                <a:gd name="connsiteY12" fmla="*/ 1408053 h 2039352"/>
                <a:gd name="connsiteX13" fmla="*/ 12121484 w 12187779"/>
                <a:gd name="connsiteY13" fmla="*/ 1407615 h 2039352"/>
                <a:gd name="connsiteX14" fmla="*/ 12111132 w 12187779"/>
                <a:gd name="connsiteY14" fmla="*/ 1407097 h 2039352"/>
                <a:gd name="connsiteX15" fmla="*/ 12100023 w 12187779"/>
                <a:gd name="connsiteY15" fmla="*/ 1406500 h 2039352"/>
                <a:gd name="connsiteX16" fmla="*/ 12088077 w 12187779"/>
                <a:gd name="connsiteY16" fmla="*/ 1405783 h 2039352"/>
                <a:gd name="connsiteX17" fmla="*/ 12075496 w 12187779"/>
                <a:gd name="connsiteY17" fmla="*/ 1404987 h 2039352"/>
                <a:gd name="connsiteX18" fmla="*/ 12062276 w 12187779"/>
                <a:gd name="connsiteY18" fmla="*/ 1404071 h 2039352"/>
                <a:gd name="connsiteX19" fmla="*/ 12048260 w 12187779"/>
                <a:gd name="connsiteY19" fmla="*/ 1402996 h 2039352"/>
                <a:gd name="connsiteX20" fmla="*/ 12033448 w 12187779"/>
                <a:gd name="connsiteY20" fmla="*/ 1401841 h 2039352"/>
                <a:gd name="connsiteX21" fmla="*/ 12018119 w 12187779"/>
                <a:gd name="connsiteY21" fmla="*/ 1400527 h 2039352"/>
                <a:gd name="connsiteX22" fmla="*/ 12001992 w 12187779"/>
                <a:gd name="connsiteY22" fmla="*/ 1399014 h 2039352"/>
                <a:gd name="connsiteX23" fmla="*/ 11985110 w 12187779"/>
                <a:gd name="connsiteY23" fmla="*/ 1397381 h 2039352"/>
                <a:gd name="connsiteX24" fmla="*/ 11967671 w 12187779"/>
                <a:gd name="connsiteY24" fmla="*/ 1395550 h 2039352"/>
                <a:gd name="connsiteX25" fmla="*/ 11949474 w 12187779"/>
                <a:gd name="connsiteY25" fmla="*/ 1393519 h 2039352"/>
                <a:gd name="connsiteX26" fmla="*/ 11930601 w 12187779"/>
                <a:gd name="connsiteY26" fmla="*/ 1391250 h 2039352"/>
                <a:gd name="connsiteX27" fmla="*/ 11911210 w 12187779"/>
                <a:gd name="connsiteY27" fmla="*/ 1388781 h 2039352"/>
                <a:gd name="connsiteX28" fmla="*/ 11891023 w 12187779"/>
                <a:gd name="connsiteY28" fmla="*/ 1386113 h 2039352"/>
                <a:gd name="connsiteX29" fmla="*/ 11870198 w 12187779"/>
                <a:gd name="connsiteY29" fmla="*/ 1383207 h 2039352"/>
                <a:gd name="connsiteX30" fmla="*/ 11848736 w 12187779"/>
                <a:gd name="connsiteY30" fmla="*/ 1380021 h 2039352"/>
                <a:gd name="connsiteX31" fmla="*/ 11826599 w 12187779"/>
                <a:gd name="connsiteY31" fmla="*/ 1376597 h 2039352"/>
                <a:gd name="connsiteX32" fmla="*/ 11803783 w 12187779"/>
                <a:gd name="connsiteY32" fmla="*/ 1372894 h 2039352"/>
                <a:gd name="connsiteX33" fmla="*/ 11780450 w 12187779"/>
                <a:gd name="connsiteY33" fmla="*/ 1368872 h 2039352"/>
                <a:gd name="connsiteX34" fmla="*/ 11756361 w 12187779"/>
                <a:gd name="connsiteY34" fmla="*/ 1364453 h 2039352"/>
                <a:gd name="connsiteX35" fmla="*/ 11731714 w 12187779"/>
                <a:gd name="connsiteY35" fmla="*/ 1359675 h 2039352"/>
                <a:gd name="connsiteX36" fmla="*/ 11706430 w 12187779"/>
                <a:gd name="connsiteY36" fmla="*/ 1354538 h 2039352"/>
                <a:gd name="connsiteX37" fmla="*/ 11680509 w 12187779"/>
                <a:gd name="connsiteY37" fmla="*/ 1349123 h 2039352"/>
                <a:gd name="connsiteX38" fmla="*/ 11654031 w 12187779"/>
                <a:gd name="connsiteY38" fmla="*/ 1343389 h 2039352"/>
                <a:gd name="connsiteX39" fmla="*/ 11626915 w 12187779"/>
                <a:gd name="connsiteY39" fmla="*/ 1337417 h 2039352"/>
                <a:gd name="connsiteX40" fmla="*/ 11599283 w 12187779"/>
                <a:gd name="connsiteY40" fmla="*/ 1331245 h 2039352"/>
                <a:gd name="connsiteX41" fmla="*/ 11570972 w 12187779"/>
                <a:gd name="connsiteY41" fmla="*/ 1324914 h 2039352"/>
                <a:gd name="connsiteX42" fmla="*/ 11542145 w 12187779"/>
                <a:gd name="connsiteY42" fmla="*/ 1318424 h 2039352"/>
                <a:gd name="connsiteX43" fmla="*/ 11512680 w 12187779"/>
                <a:gd name="connsiteY43" fmla="*/ 1311934 h 2039352"/>
                <a:gd name="connsiteX44" fmla="*/ 11482658 w 12187779"/>
                <a:gd name="connsiteY44" fmla="*/ 1305404 h 2039352"/>
                <a:gd name="connsiteX45" fmla="*/ 11451999 w 12187779"/>
                <a:gd name="connsiteY45" fmla="*/ 1298993 h 2039352"/>
                <a:gd name="connsiteX46" fmla="*/ 11420822 w 12187779"/>
                <a:gd name="connsiteY46" fmla="*/ 1292663 h 2039352"/>
                <a:gd name="connsiteX47" fmla="*/ 11389128 w 12187779"/>
                <a:gd name="connsiteY47" fmla="*/ 1286610 h 2039352"/>
                <a:gd name="connsiteX48" fmla="*/ 11356757 w 12187779"/>
                <a:gd name="connsiteY48" fmla="*/ 1280797 h 2039352"/>
                <a:gd name="connsiteX49" fmla="*/ 11324026 w 12187779"/>
                <a:gd name="connsiteY49" fmla="*/ 1275422 h 2039352"/>
                <a:gd name="connsiteX50" fmla="*/ 11290580 w 12187779"/>
                <a:gd name="connsiteY50" fmla="*/ 1270484 h 2039352"/>
                <a:gd name="connsiteX51" fmla="*/ 11256656 w 12187779"/>
                <a:gd name="connsiteY51" fmla="*/ 1266104 h 2039352"/>
                <a:gd name="connsiteX52" fmla="*/ 11222215 w 12187779"/>
                <a:gd name="connsiteY52" fmla="*/ 1262402 h 2039352"/>
                <a:gd name="connsiteX53" fmla="*/ 11187215 w 12187779"/>
                <a:gd name="connsiteY53" fmla="*/ 1259415 h 2039352"/>
                <a:gd name="connsiteX54" fmla="*/ 11151739 w 12187779"/>
                <a:gd name="connsiteY54" fmla="*/ 1257305 h 2039352"/>
                <a:gd name="connsiteX55" fmla="*/ 11115704 w 12187779"/>
                <a:gd name="connsiteY55" fmla="*/ 1256150 h 2039352"/>
                <a:gd name="connsiteX56" fmla="*/ 11079151 w 12187779"/>
                <a:gd name="connsiteY56" fmla="*/ 1256031 h 2039352"/>
                <a:gd name="connsiteX57" fmla="*/ 11042082 w 12187779"/>
                <a:gd name="connsiteY57" fmla="*/ 1257066 h 2039352"/>
                <a:gd name="connsiteX58" fmla="*/ 11004574 w 12187779"/>
                <a:gd name="connsiteY58" fmla="*/ 1259296 h 2039352"/>
                <a:gd name="connsiteX59" fmla="*/ 10966469 w 12187779"/>
                <a:gd name="connsiteY59" fmla="*/ 1262879 h 2039352"/>
                <a:gd name="connsiteX60" fmla="*/ 10927966 w 12187779"/>
                <a:gd name="connsiteY60" fmla="*/ 1267856 h 2039352"/>
                <a:gd name="connsiteX61" fmla="*/ 10889024 w 12187779"/>
                <a:gd name="connsiteY61" fmla="*/ 1274347 h 2039352"/>
                <a:gd name="connsiteX62" fmla="*/ 10849486 w 12187779"/>
                <a:gd name="connsiteY62" fmla="*/ 1282390 h 2039352"/>
                <a:gd name="connsiteX63" fmla="*/ 10809510 w 12187779"/>
                <a:gd name="connsiteY63" fmla="*/ 1292025 h 2039352"/>
                <a:gd name="connsiteX64" fmla="*/ 10769016 w 12187779"/>
                <a:gd name="connsiteY64" fmla="*/ 1303373 h 2039352"/>
                <a:gd name="connsiteX65" fmla="*/ 10728164 w 12187779"/>
                <a:gd name="connsiteY65" fmla="*/ 1316433 h 2039352"/>
                <a:gd name="connsiteX66" fmla="*/ 10686754 w 12187779"/>
                <a:gd name="connsiteY66" fmla="*/ 1331245 h 2039352"/>
                <a:gd name="connsiteX67" fmla="*/ 10644946 w 12187779"/>
                <a:gd name="connsiteY67" fmla="*/ 1347809 h 2039352"/>
                <a:gd name="connsiteX68" fmla="*/ 10602780 w 12187779"/>
                <a:gd name="connsiteY68" fmla="*/ 1366125 h 2039352"/>
                <a:gd name="connsiteX69" fmla="*/ 10560056 w 12187779"/>
                <a:gd name="connsiteY69" fmla="*/ 1386153 h 2039352"/>
                <a:gd name="connsiteX70" fmla="*/ 10516814 w 12187779"/>
                <a:gd name="connsiteY70" fmla="*/ 1407853 h 2039352"/>
                <a:gd name="connsiteX71" fmla="*/ 10473334 w 12187779"/>
                <a:gd name="connsiteY71" fmla="*/ 1431146 h 2039352"/>
                <a:gd name="connsiteX72" fmla="*/ 10429296 w 12187779"/>
                <a:gd name="connsiteY72" fmla="*/ 1455953 h 2039352"/>
                <a:gd name="connsiteX73" fmla="*/ 10384900 w 12187779"/>
                <a:gd name="connsiteY73" fmla="*/ 1482112 h 2039352"/>
                <a:gd name="connsiteX74" fmla="*/ 10340106 w 12187779"/>
                <a:gd name="connsiteY74" fmla="*/ 1509467 h 2039352"/>
                <a:gd name="connsiteX75" fmla="*/ 10294754 w 12187779"/>
                <a:gd name="connsiteY75" fmla="*/ 1537817 h 2039352"/>
                <a:gd name="connsiteX76" fmla="*/ 10249164 w 12187779"/>
                <a:gd name="connsiteY76" fmla="*/ 1566923 h 2039352"/>
                <a:gd name="connsiteX77" fmla="*/ 10203056 w 12187779"/>
                <a:gd name="connsiteY77" fmla="*/ 1596547 h 2039352"/>
                <a:gd name="connsiteX78" fmla="*/ 10156668 w 12187779"/>
                <a:gd name="connsiteY78" fmla="*/ 1626290 h 2039352"/>
                <a:gd name="connsiteX79" fmla="*/ 10109764 w 12187779"/>
                <a:gd name="connsiteY79" fmla="*/ 1655834 h 2039352"/>
                <a:gd name="connsiteX80" fmla="*/ 10062621 w 12187779"/>
                <a:gd name="connsiteY80" fmla="*/ 1684742 h 2039352"/>
                <a:gd name="connsiteX81" fmla="*/ 10015039 w 12187779"/>
                <a:gd name="connsiteY81" fmla="*/ 1712534 h 2039352"/>
                <a:gd name="connsiteX82" fmla="*/ 9967100 w 12187779"/>
                <a:gd name="connsiteY82" fmla="*/ 1738694 h 2039352"/>
                <a:gd name="connsiteX83" fmla="*/ 9918761 w 12187779"/>
                <a:gd name="connsiteY83" fmla="*/ 1762584 h 2039352"/>
                <a:gd name="connsiteX84" fmla="*/ 9869985 w 12187779"/>
                <a:gd name="connsiteY84" fmla="*/ 1785718 h 2039352"/>
                <a:gd name="connsiteX85" fmla="*/ 9820930 w 12187779"/>
                <a:gd name="connsiteY85" fmla="*/ 1810603 h 2039352"/>
                <a:gd name="connsiteX86" fmla="*/ 9771518 w 12187779"/>
                <a:gd name="connsiteY86" fmla="*/ 1836684 h 2039352"/>
                <a:gd name="connsiteX87" fmla="*/ 9721786 w 12187779"/>
                <a:gd name="connsiteY87" fmla="*/ 1863361 h 2039352"/>
                <a:gd name="connsiteX88" fmla="*/ 9671696 w 12187779"/>
                <a:gd name="connsiteY88" fmla="*/ 1890039 h 2039352"/>
                <a:gd name="connsiteX89" fmla="*/ 9621248 w 12187779"/>
                <a:gd name="connsiteY89" fmla="*/ 1916198 h 2039352"/>
                <a:gd name="connsiteX90" fmla="*/ 9570481 w 12187779"/>
                <a:gd name="connsiteY90" fmla="*/ 1941164 h 2039352"/>
                <a:gd name="connsiteX91" fmla="*/ 9519395 w 12187779"/>
                <a:gd name="connsiteY91" fmla="*/ 1964457 h 2039352"/>
                <a:gd name="connsiteX92" fmla="*/ 9467992 w 12187779"/>
                <a:gd name="connsiteY92" fmla="*/ 1985520 h 2039352"/>
                <a:gd name="connsiteX93" fmla="*/ 9416309 w 12187779"/>
                <a:gd name="connsiteY93" fmla="*/ 2003756 h 2039352"/>
                <a:gd name="connsiteX94" fmla="*/ 9364268 w 12187779"/>
                <a:gd name="connsiteY94" fmla="*/ 2018728 h 2039352"/>
                <a:gd name="connsiteX95" fmla="*/ 9311949 w 12187779"/>
                <a:gd name="connsiteY95" fmla="*/ 2029916 h 2039352"/>
                <a:gd name="connsiteX96" fmla="*/ 9259311 w 12187779"/>
                <a:gd name="connsiteY96" fmla="*/ 2036924 h 2039352"/>
                <a:gd name="connsiteX97" fmla="*/ 9206394 w 12187779"/>
                <a:gd name="connsiteY97" fmla="*/ 2039353 h 2039352"/>
                <a:gd name="connsiteX98" fmla="*/ 9153198 w 12187779"/>
                <a:gd name="connsiteY98" fmla="*/ 2036844 h 2039352"/>
                <a:gd name="connsiteX99" fmla="*/ 9099723 w 12187779"/>
                <a:gd name="connsiteY99" fmla="*/ 2029080 h 2039352"/>
                <a:gd name="connsiteX100" fmla="*/ 9045970 w 12187779"/>
                <a:gd name="connsiteY100" fmla="*/ 2015861 h 2039352"/>
                <a:gd name="connsiteX101" fmla="*/ 8991898 w 12187779"/>
                <a:gd name="connsiteY101" fmla="*/ 1996948 h 2039352"/>
                <a:gd name="connsiteX102" fmla="*/ 8937628 w 12187779"/>
                <a:gd name="connsiteY102" fmla="*/ 1972301 h 2039352"/>
                <a:gd name="connsiteX103" fmla="*/ 8883079 w 12187779"/>
                <a:gd name="connsiteY103" fmla="*/ 1941801 h 2039352"/>
                <a:gd name="connsiteX104" fmla="*/ 8828251 w 12187779"/>
                <a:gd name="connsiteY104" fmla="*/ 1905567 h 2039352"/>
                <a:gd name="connsiteX105" fmla="*/ 8773183 w 12187779"/>
                <a:gd name="connsiteY105" fmla="*/ 1863680 h 2039352"/>
                <a:gd name="connsiteX106" fmla="*/ 8717878 w 12187779"/>
                <a:gd name="connsiteY106" fmla="*/ 1816417 h 2039352"/>
                <a:gd name="connsiteX107" fmla="*/ 8662332 w 12187779"/>
                <a:gd name="connsiteY107" fmla="*/ 1764097 h 2039352"/>
                <a:gd name="connsiteX108" fmla="*/ 8606548 w 12187779"/>
                <a:gd name="connsiteY108" fmla="*/ 1707079 h 2039352"/>
                <a:gd name="connsiteX109" fmla="*/ 8550566 w 12187779"/>
                <a:gd name="connsiteY109" fmla="*/ 1645920 h 2039352"/>
                <a:gd name="connsiteX110" fmla="*/ 8494304 w 12187779"/>
                <a:gd name="connsiteY110" fmla="*/ 1581337 h 2039352"/>
                <a:gd name="connsiteX111" fmla="*/ 8437883 w 12187779"/>
                <a:gd name="connsiteY111" fmla="*/ 1514046 h 2039352"/>
                <a:gd name="connsiteX112" fmla="*/ 8381224 w 12187779"/>
                <a:gd name="connsiteY112" fmla="*/ 1445003 h 2039352"/>
                <a:gd name="connsiteX113" fmla="*/ 8324365 w 12187779"/>
                <a:gd name="connsiteY113" fmla="*/ 1375203 h 2039352"/>
                <a:gd name="connsiteX114" fmla="*/ 8267307 w 12187779"/>
                <a:gd name="connsiteY114" fmla="*/ 1305842 h 2039352"/>
                <a:gd name="connsiteX115" fmla="*/ 8210050 w 12187779"/>
                <a:gd name="connsiteY115" fmla="*/ 1238272 h 2039352"/>
                <a:gd name="connsiteX116" fmla="*/ 8152594 w 12187779"/>
                <a:gd name="connsiteY116" fmla="*/ 1173888 h 2039352"/>
                <a:gd name="connsiteX117" fmla="*/ 8094939 w 12187779"/>
                <a:gd name="connsiteY117" fmla="*/ 1114441 h 2039352"/>
                <a:gd name="connsiteX118" fmla="*/ 8037124 w 12187779"/>
                <a:gd name="connsiteY118" fmla="*/ 1061604 h 2039352"/>
                <a:gd name="connsiteX119" fmla="*/ 7979150 w 12187779"/>
                <a:gd name="connsiteY119" fmla="*/ 1013226 h 2039352"/>
                <a:gd name="connsiteX120" fmla="*/ 7920978 w 12187779"/>
                <a:gd name="connsiteY120" fmla="*/ 957323 h 2039352"/>
                <a:gd name="connsiteX121" fmla="*/ 7862646 w 12187779"/>
                <a:gd name="connsiteY121" fmla="*/ 894412 h 2039352"/>
                <a:gd name="connsiteX122" fmla="*/ 7804194 w 12187779"/>
                <a:gd name="connsiteY122" fmla="*/ 826125 h 2039352"/>
                <a:gd name="connsiteX123" fmla="*/ 7745544 w 12187779"/>
                <a:gd name="connsiteY123" fmla="*/ 753857 h 2039352"/>
                <a:gd name="connsiteX124" fmla="*/ 7686774 w 12187779"/>
                <a:gd name="connsiteY124" fmla="*/ 679160 h 2039352"/>
                <a:gd name="connsiteX125" fmla="*/ 7627844 w 12187779"/>
                <a:gd name="connsiteY125" fmla="*/ 603349 h 2039352"/>
                <a:gd name="connsiteX126" fmla="*/ 7568756 w 12187779"/>
                <a:gd name="connsiteY126" fmla="*/ 527776 h 2039352"/>
                <a:gd name="connsiteX127" fmla="*/ 7509587 w 12187779"/>
                <a:gd name="connsiteY127" fmla="*/ 453676 h 2039352"/>
                <a:gd name="connsiteX128" fmla="*/ 7450260 w 12187779"/>
                <a:gd name="connsiteY128" fmla="*/ 382284 h 2039352"/>
                <a:gd name="connsiteX129" fmla="*/ 7390813 w 12187779"/>
                <a:gd name="connsiteY129" fmla="*/ 314635 h 2039352"/>
                <a:gd name="connsiteX130" fmla="*/ 7331286 w 12187779"/>
                <a:gd name="connsiteY130" fmla="*/ 251724 h 2039352"/>
                <a:gd name="connsiteX131" fmla="*/ 7271601 w 12187779"/>
                <a:gd name="connsiteY131" fmla="*/ 194427 h 2039352"/>
                <a:gd name="connsiteX132" fmla="*/ 7211835 w 12187779"/>
                <a:gd name="connsiteY132" fmla="*/ 143501 h 2039352"/>
                <a:gd name="connsiteX133" fmla="*/ 7151990 w 12187779"/>
                <a:gd name="connsiteY133" fmla="*/ 99622 h 2039352"/>
                <a:gd name="connsiteX134" fmla="*/ 7092025 w 12187779"/>
                <a:gd name="connsiteY134" fmla="*/ 63349 h 2039352"/>
                <a:gd name="connsiteX135" fmla="*/ 7031981 w 12187779"/>
                <a:gd name="connsiteY135" fmla="*/ 35039 h 2039352"/>
                <a:gd name="connsiteX136" fmla="*/ 6971817 w 12187779"/>
                <a:gd name="connsiteY136" fmla="*/ 14971 h 2039352"/>
                <a:gd name="connsiteX137" fmla="*/ 6911614 w 12187779"/>
                <a:gd name="connsiteY137" fmla="*/ 3305 h 2039352"/>
                <a:gd name="connsiteX138" fmla="*/ 6851331 w 12187779"/>
                <a:gd name="connsiteY138" fmla="*/ 0 h 2039352"/>
                <a:gd name="connsiteX139" fmla="*/ 6791008 w 12187779"/>
                <a:gd name="connsiteY139" fmla="*/ 4898 h 2039352"/>
                <a:gd name="connsiteX140" fmla="*/ 6730566 w 12187779"/>
                <a:gd name="connsiteY140" fmla="*/ 17679 h 2039352"/>
                <a:gd name="connsiteX141" fmla="*/ 6670123 w 12187779"/>
                <a:gd name="connsiteY141" fmla="*/ 37906 h 2039352"/>
                <a:gd name="connsiteX142" fmla="*/ 6609601 w 12187779"/>
                <a:gd name="connsiteY142" fmla="*/ 64942 h 2039352"/>
                <a:gd name="connsiteX143" fmla="*/ 6549000 w 12187779"/>
                <a:gd name="connsiteY143" fmla="*/ 97950 h 2039352"/>
                <a:gd name="connsiteX144" fmla="*/ 6488398 w 12187779"/>
                <a:gd name="connsiteY144" fmla="*/ 136055 h 2039352"/>
                <a:gd name="connsiteX145" fmla="*/ 6427796 w 12187779"/>
                <a:gd name="connsiteY145" fmla="*/ 178142 h 2039352"/>
                <a:gd name="connsiteX146" fmla="*/ 6367115 w 12187779"/>
                <a:gd name="connsiteY146" fmla="*/ 222896 h 2039352"/>
                <a:gd name="connsiteX147" fmla="*/ 6306434 w 12187779"/>
                <a:gd name="connsiteY147" fmla="*/ 268965 h 2039352"/>
                <a:gd name="connsiteX148" fmla="*/ 6245713 w 12187779"/>
                <a:gd name="connsiteY148" fmla="*/ 314754 h 2039352"/>
                <a:gd name="connsiteX149" fmla="*/ 6184952 w 12187779"/>
                <a:gd name="connsiteY149" fmla="*/ 358513 h 2039352"/>
                <a:gd name="connsiteX150" fmla="*/ 6124230 w 12187779"/>
                <a:gd name="connsiteY150" fmla="*/ 398370 h 2039352"/>
                <a:gd name="connsiteX151" fmla="*/ 6063509 w 12187779"/>
                <a:gd name="connsiteY151" fmla="*/ 441691 h 2039352"/>
                <a:gd name="connsiteX152" fmla="*/ 6002748 w 12187779"/>
                <a:gd name="connsiteY152" fmla="*/ 497276 h 2039352"/>
                <a:gd name="connsiteX153" fmla="*/ 5942027 w 12187779"/>
                <a:gd name="connsiteY153" fmla="*/ 562895 h 2039352"/>
                <a:gd name="connsiteX154" fmla="*/ 5881346 w 12187779"/>
                <a:gd name="connsiteY154" fmla="*/ 636516 h 2039352"/>
                <a:gd name="connsiteX155" fmla="*/ 5820625 w 12187779"/>
                <a:gd name="connsiteY155" fmla="*/ 716151 h 2039352"/>
                <a:gd name="connsiteX156" fmla="*/ 5759984 w 12187779"/>
                <a:gd name="connsiteY156" fmla="*/ 799966 h 2039352"/>
                <a:gd name="connsiteX157" fmla="*/ 5699342 w 12187779"/>
                <a:gd name="connsiteY157" fmla="*/ 886249 h 2039352"/>
                <a:gd name="connsiteX158" fmla="*/ 5638741 w 12187779"/>
                <a:gd name="connsiteY158" fmla="*/ 973329 h 2039352"/>
                <a:gd name="connsiteX159" fmla="*/ 5578179 w 12187779"/>
                <a:gd name="connsiteY159" fmla="*/ 1059812 h 2039352"/>
                <a:gd name="connsiteX160" fmla="*/ 5517657 w 12187779"/>
                <a:gd name="connsiteY160" fmla="*/ 1144304 h 2039352"/>
                <a:gd name="connsiteX161" fmla="*/ 5457174 w 12187779"/>
                <a:gd name="connsiteY161" fmla="*/ 1225650 h 2039352"/>
                <a:gd name="connsiteX162" fmla="*/ 5396772 w 12187779"/>
                <a:gd name="connsiteY162" fmla="*/ 1302696 h 2039352"/>
                <a:gd name="connsiteX163" fmla="*/ 5336409 w 12187779"/>
                <a:gd name="connsiteY163" fmla="*/ 1374606 h 2039352"/>
                <a:gd name="connsiteX164" fmla="*/ 5276126 w 12187779"/>
                <a:gd name="connsiteY164" fmla="*/ 1440543 h 2039352"/>
                <a:gd name="connsiteX165" fmla="*/ 5215923 w 12187779"/>
                <a:gd name="connsiteY165" fmla="*/ 1499831 h 2039352"/>
                <a:gd name="connsiteX166" fmla="*/ 5155799 w 12187779"/>
                <a:gd name="connsiteY166" fmla="*/ 1551991 h 2039352"/>
                <a:gd name="connsiteX167" fmla="*/ 5095755 w 12187779"/>
                <a:gd name="connsiteY167" fmla="*/ 1596586 h 2039352"/>
                <a:gd name="connsiteX168" fmla="*/ 5035790 w 12187779"/>
                <a:gd name="connsiteY168" fmla="*/ 1633417 h 2039352"/>
                <a:gd name="connsiteX169" fmla="*/ 4975905 w 12187779"/>
                <a:gd name="connsiteY169" fmla="*/ 1662325 h 2039352"/>
                <a:gd name="connsiteX170" fmla="*/ 4916140 w 12187779"/>
                <a:gd name="connsiteY170" fmla="*/ 1683348 h 2039352"/>
                <a:gd name="connsiteX171" fmla="*/ 4856493 w 12187779"/>
                <a:gd name="connsiteY171" fmla="*/ 1696527 h 2039352"/>
                <a:gd name="connsiteX172" fmla="*/ 4796927 w 12187779"/>
                <a:gd name="connsiteY172" fmla="*/ 1702142 h 2039352"/>
                <a:gd name="connsiteX173" fmla="*/ 4737480 w 12187779"/>
                <a:gd name="connsiteY173" fmla="*/ 1700589 h 2039352"/>
                <a:gd name="connsiteX174" fmla="*/ 4678193 w 12187779"/>
                <a:gd name="connsiteY174" fmla="*/ 1692227 h 2039352"/>
                <a:gd name="connsiteX175" fmla="*/ 4618985 w 12187779"/>
                <a:gd name="connsiteY175" fmla="*/ 1677654 h 2039352"/>
                <a:gd name="connsiteX176" fmla="*/ 4559936 w 12187779"/>
                <a:gd name="connsiteY176" fmla="*/ 1657507 h 2039352"/>
                <a:gd name="connsiteX177" fmla="*/ 4501007 w 12187779"/>
                <a:gd name="connsiteY177" fmla="*/ 1632541 h 2039352"/>
                <a:gd name="connsiteX178" fmla="*/ 4442236 w 12187779"/>
                <a:gd name="connsiteY178" fmla="*/ 1603594 h 2039352"/>
                <a:gd name="connsiteX179" fmla="*/ 4383586 w 12187779"/>
                <a:gd name="connsiteY179" fmla="*/ 1571502 h 2039352"/>
                <a:gd name="connsiteX180" fmla="*/ 4325094 w 12187779"/>
                <a:gd name="connsiteY180" fmla="*/ 1537299 h 2039352"/>
                <a:gd name="connsiteX181" fmla="*/ 4266762 w 12187779"/>
                <a:gd name="connsiteY181" fmla="*/ 1501981 h 2039352"/>
                <a:gd name="connsiteX182" fmla="*/ 4208629 w 12187779"/>
                <a:gd name="connsiteY182" fmla="*/ 1466902 h 2039352"/>
                <a:gd name="connsiteX183" fmla="*/ 4150616 w 12187779"/>
                <a:gd name="connsiteY183" fmla="*/ 1436761 h 2039352"/>
                <a:gd name="connsiteX184" fmla="*/ 4092801 w 12187779"/>
                <a:gd name="connsiteY184" fmla="*/ 1412632 h 2039352"/>
                <a:gd name="connsiteX185" fmla="*/ 4035186 w 12187779"/>
                <a:gd name="connsiteY185" fmla="*/ 1393957 h 2039352"/>
                <a:gd name="connsiteX186" fmla="*/ 3977730 w 12187779"/>
                <a:gd name="connsiteY186" fmla="*/ 1380300 h 2039352"/>
                <a:gd name="connsiteX187" fmla="*/ 3920473 w 12187779"/>
                <a:gd name="connsiteY187" fmla="*/ 1371142 h 2039352"/>
                <a:gd name="connsiteX188" fmla="*/ 3863375 w 12187779"/>
                <a:gd name="connsiteY188" fmla="*/ 1366085 h 2039352"/>
                <a:gd name="connsiteX189" fmla="*/ 3806516 w 12187779"/>
                <a:gd name="connsiteY189" fmla="*/ 1364692 h 2039352"/>
                <a:gd name="connsiteX190" fmla="*/ 3749856 w 12187779"/>
                <a:gd name="connsiteY190" fmla="*/ 1366444 h 2039352"/>
                <a:gd name="connsiteX191" fmla="*/ 3693435 w 12187779"/>
                <a:gd name="connsiteY191" fmla="*/ 1371023 h 2039352"/>
                <a:gd name="connsiteX192" fmla="*/ 3637214 w 12187779"/>
                <a:gd name="connsiteY192" fmla="*/ 1377951 h 2039352"/>
                <a:gd name="connsiteX193" fmla="*/ 3581191 w 12187779"/>
                <a:gd name="connsiteY193" fmla="*/ 1386870 h 2039352"/>
                <a:gd name="connsiteX194" fmla="*/ 3525407 w 12187779"/>
                <a:gd name="connsiteY194" fmla="*/ 1397381 h 2039352"/>
                <a:gd name="connsiteX195" fmla="*/ 3469863 w 12187779"/>
                <a:gd name="connsiteY195" fmla="*/ 1409128 h 2039352"/>
                <a:gd name="connsiteX196" fmla="*/ 3414556 w 12187779"/>
                <a:gd name="connsiteY196" fmla="*/ 1421750 h 2039352"/>
                <a:gd name="connsiteX197" fmla="*/ 3359489 w 12187779"/>
                <a:gd name="connsiteY197" fmla="*/ 1434929 h 2039352"/>
                <a:gd name="connsiteX198" fmla="*/ 3304701 w 12187779"/>
                <a:gd name="connsiteY198" fmla="*/ 1448387 h 2039352"/>
                <a:gd name="connsiteX199" fmla="*/ 3250112 w 12187779"/>
                <a:gd name="connsiteY199" fmla="*/ 1461726 h 2039352"/>
                <a:gd name="connsiteX200" fmla="*/ 3195841 w 12187779"/>
                <a:gd name="connsiteY200" fmla="*/ 1474706 h 2039352"/>
                <a:gd name="connsiteX201" fmla="*/ 3141809 w 12187779"/>
                <a:gd name="connsiteY201" fmla="*/ 1487089 h 2039352"/>
                <a:gd name="connsiteX202" fmla="*/ 3088056 w 12187779"/>
                <a:gd name="connsiteY202" fmla="*/ 1498557 h 2039352"/>
                <a:gd name="connsiteX203" fmla="*/ 3034542 w 12187779"/>
                <a:gd name="connsiteY203" fmla="*/ 1508869 h 2039352"/>
                <a:gd name="connsiteX204" fmla="*/ 2981346 w 12187779"/>
                <a:gd name="connsiteY204" fmla="*/ 1517828 h 2039352"/>
                <a:gd name="connsiteX205" fmla="*/ 2928429 w 12187779"/>
                <a:gd name="connsiteY205" fmla="*/ 1525234 h 2039352"/>
                <a:gd name="connsiteX206" fmla="*/ 2875791 w 12187779"/>
                <a:gd name="connsiteY206" fmla="*/ 1530849 h 2039352"/>
                <a:gd name="connsiteX207" fmla="*/ 2823471 w 12187779"/>
                <a:gd name="connsiteY207" fmla="*/ 1534512 h 2039352"/>
                <a:gd name="connsiteX208" fmla="*/ 2771470 w 12187779"/>
                <a:gd name="connsiteY208" fmla="*/ 1535985 h 2039352"/>
                <a:gd name="connsiteX209" fmla="*/ 2719748 w 12187779"/>
                <a:gd name="connsiteY209" fmla="*/ 1535228 h 2039352"/>
                <a:gd name="connsiteX210" fmla="*/ 2668344 w 12187779"/>
                <a:gd name="connsiteY210" fmla="*/ 1532003 h 2039352"/>
                <a:gd name="connsiteX211" fmla="*/ 2617259 w 12187779"/>
                <a:gd name="connsiteY211" fmla="*/ 1526269 h 2039352"/>
                <a:gd name="connsiteX212" fmla="*/ 2566492 w 12187779"/>
                <a:gd name="connsiteY212" fmla="*/ 1517828 h 2039352"/>
                <a:gd name="connsiteX213" fmla="*/ 2516083 w 12187779"/>
                <a:gd name="connsiteY213" fmla="*/ 1506600 h 2039352"/>
                <a:gd name="connsiteX214" fmla="*/ 2465954 w 12187779"/>
                <a:gd name="connsiteY214" fmla="*/ 1492505 h 2039352"/>
                <a:gd name="connsiteX215" fmla="*/ 2416222 w 12187779"/>
                <a:gd name="connsiteY215" fmla="*/ 1475503 h 2039352"/>
                <a:gd name="connsiteX216" fmla="*/ 2366809 w 12187779"/>
                <a:gd name="connsiteY216" fmla="*/ 1455475 h 2039352"/>
                <a:gd name="connsiteX217" fmla="*/ 2317754 w 12187779"/>
                <a:gd name="connsiteY217" fmla="*/ 1432421 h 2039352"/>
                <a:gd name="connsiteX218" fmla="*/ 2269058 w 12187779"/>
                <a:gd name="connsiteY218" fmla="*/ 1407575 h 2039352"/>
                <a:gd name="connsiteX219" fmla="*/ 2220720 w 12187779"/>
                <a:gd name="connsiteY219" fmla="*/ 1381773 h 2039352"/>
                <a:gd name="connsiteX220" fmla="*/ 2172740 w 12187779"/>
                <a:gd name="connsiteY220" fmla="*/ 1355454 h 2039352"/>
                <a:gd name="connsiteX221" fmla="*/ 2125159 w 12187779"/>
                <a:gd name="connsiteY221" fmla="*/ 1328936 h 2039352"/>
                <a:gd name="connsiteX222" fmla="*/ 2077936 w 12187779"/>
                <a:gd name="connsiteY222" fmla="*/ 1302537 h 2039352"/>
                <a:gd name="connsiteX223" fmla="*/ 2031111 w 12187779"/>
                <a:gd name="connsiteY223" fmla="*/ 1276537 h 2039352"/>
                <a:gd name="connsiteX224" fmla="*/ 1984644 w 12187779"/>
                <a:gd name="connsiteY224" fmla="*/ 1251173 h 2039352"/>
                <a:gd name="connsiteX225" fmla="*/ 1938616 w 12187779"/>
                <a:gd name="connsiteY225" fmla="*/ 1226646 h 2039352"/>
                <a:gd name="connsiteX226" fmla="*/ 1892945 w 12187779"/>
                <a:gd name="connsiteY226" fmla="*/ 1203114 h 2039352"/>
                <a:gd name="connsiteX227" fmla="*/ 1847713 w 12187779"/>
                <a:gd name="connsiteY227" fmla="*/ 1180737 h 2039352"/>
                <a:gd name="connsiteX228" fmla="*/ 1802879 w 12187779"/>
                <a:gd name="connsiteY228" fmla="*/ 1159634 h 2039352"/>
                <a:gd name="connsiteX229" fmla="*/ 1758443 w 12187779"/>
                <a:gd name="connsiteY229" fmla="*/ 1139884 h 2039352"/>
                <a:gd name="connsiteX230" fmla="*/ 1714445 w 12187779"/>
                <a:gd name="connsiteY230" fmla="*/ 1121568 h 2039352"/>
                <a:gd name="connsiteX231" fmla="*/ 1670885 w 12187779"/>
                <a:gd name="connsiteY231" fmla="*/ 1104686 h 2039352"/>
                <a:gd name="connsiteX232" fmla="*/ 1627724 w 12187779"/>
                <a:gd name="connsiteY232" fmla="*/ 1089317 h 2039352"/>
                <a:gd name="connsiteX233" fmla="*/ 1585000 w 12187779"/>
                <a:gd name="connsiteY233" fmla="*/ 1075460 h 2039352"/>
                <a:gd name="connsiteX234" fmla="*/ 1542754 w 12187779"/>
                <a:gd name="connsiteY234" fmla="*/ 1063077 h 2039352"/>
                <a:gd name="connsiteX235" fmla="*/ 1500946 w 12187779"/>
                <a:gd name="connsiteY235" fmla="*/ 1052167 h 2039352"/>
                <a:gd name="connsiteX236" fmla="*/ 1459576 w 12187779"/>
                <a:gd name="connsiteY236" fmla="*/ 1042731 h 2039352"/>
                <a:gd name="connsiteX237" fmla="*/ 1418684 w 12187779"/>
                <a:gd name="connsiteY237" fmla="*/ 1034687 h 2039352"/>
                <a:gd name="connsiteX238" fmla="*/ 1378230 w 12187779"/>
                <a:gd name="connsiteY238" fmla="*/ 1027958 h 2039352"/>
                <a:gd name="connsiteX239" fmla="*/ 1338253 w 12187779"/>
                <a:gd name="connsiteY239" fmla="*/ 1022503 h 2039352"/>
                <a:gd name="connsiteX240" fmla="*/ 1298755 w 12187779"/>
                <a:gd name="connsiteY240" fmla="*/ 1018323 h 2039352"/>
                <a:gd name="connsiteX241" fmla="*/ 1259734 w 12187779"/>
                <a:gd name="connsiteY241" fmla="*/ 1015257 h 2039352"/>
                <a:gd name="connsiteX242" fmla="*/ 1221231 w 12187779"/>
                <a:gd name="connsiteY242" fmla="*/ 1013266 h 2039352"/>
                <a:gd name="connsiteX243" fmla="*/ 1183205 w 12187779"/>
                <a:gd name="connsiteY243" fmla="*/ 1012270 h 2039352"/>
                <a:gd name="connsiteX244" fmla="*/ 1145618 w 12187779"/>
                <a:gd name="connsiteY244" fmla="*/ 1012151 h 2039352"/>
                <a:gd name="connsiteX245" fmla="*/ 1108588 w 12187779"/>
                <a:gd name="connsiteY245" fmla="*/ 1012868 h 2039352"/>
                <a:gd name="connsiteX246" fmla="*/ 1072076 w 12187779"/>
                <a:gd name="connsiteY246" fmla="*/ 1014341 h 2039352"/>
                <a:gd name="connsiteX247" fmla="*/ 1036041 w 12187779"/>
                <a:gd name="connsiteY247" fmla="*/ 1016451 h 2039352"/>
                <a:gd name="connsiteX248" fmla="*/ 1000524 w 12187779"/>
                <a:gd name="connsiteY248" fmla="*/ 1019159 h 2039352"/>
                <a:gd name="connsiteX249" fmla="*/ 965525 w 12187779"/>
                <a:gd name="connsiteY249" fmla="*/ 1022304 h 2039352"/>
                <a:gd name="connsiteX250" fmla="*/ 931083 w 12187779"/>
                <a:gd name="connsiteY250" fmla="*/ 1025888 h 2039352"/>
                <a:gd name="connsiteX251" fmla="*/ 897159 w 12187779"/>
                <a:gd name="connsiteY251" fmla="*/ 1029790 h 2039352"/>
                <a:gd name="connsiteX252" fmla="*/ 863793 w 12187779"/>
                <a:gd name="connsiteY252" fmla="*/ 1033971 h 2039352"/>
                <a:gd name="connsiteX253" fmla="*/ 830943 w 12187779"/>
                <a:gd name="connsiteY253" fmla="*/ 1038311 h 2039352"/>
                <a:gd name="connsiteX254" fmla="*/ 798652 w 12187779"/>
                <a:gd name="connsiteY254" fmla="*/ 1042770 h 2039352"/>
                <a:gd name="connsiteX255" fmla="*/ 766917 w 12187779"/>
                <a:gd name="connsiteY255" fmla="*/ 1047270 h 2039352"/>
                <a:gd name="connsiteX256" fmla="*/ 735741 w 12187779"/>
                <a:gd name="connsiteY256" fmla="*/ 1051809 h 2039352"/>
                <a:gd name="connsiteX257" fmla="*/ 705121 w 12187779"/>
                <a:gd name="connsiteY257" fmla="*/ 1056229 h 2039352"/>
                <a:gd name="connsiteX258" fmla="*/ 675099 w 12187779"/>
                <a:gd name="connsiteY258" fmla="*/ 1060569 h 2039352"/>
                <a:gd name="connsiteX259" fmla="*/ 645635 w 12187779"/>
                <a:gd name="connsiteY259" fmla="*/ 1064710 h 2039352"/>
                <a:gd name="connsiteX260" fmla="*/ 616767 w 12187779"/>
                <a:gd name="connsiteY260" fmla="*/ 1068691 h 2039352"/>
                <a:gd name="connsiteX261" fmla="*/ 588497 w 12187779"/>
                <a:gd name="connsiteY261" fmla="*/ 1072394 h 2039352"/>
                <a:gd name="connsiteX262" fmla="*/ 560784 w 12187779"/>
                <a:gd name="connsiteY262" fmla="*/ 1075819 h 2039352"/>
                <a:gd name="connsiteX263" fmla="*/ 533669 w 12187779"/>
                <a:gd name="connsiteY263" fmla="*/ 1078964 h 2039352"/>
                <a:gd name="connsiteX264" fmla="*/ 507190 w 12187779"/>
                <a:gd name="connsiteY264" fmla="*/ 1081791 h 2039352"/>
                <a:gd name="connsiteX265" fmla="*/ 481309 w 12187779"/>
                <a:gd name="connsiteY265" fmla="*/ 1084260 h 2039352"/>
                <a:gd name="connsiteX266" fmla="*/ 456025 w 12187779"/>
                <a:gd name="connsiteY266" fmla="*/ 1086410 h 2039352"/>
                <a:gd name="connsiteX267" fmla="*/ 431379 w 12187779"/>
                <a:gd name="connsiteY267" fmla="*/ 1088162 h 2039352"/>
                <a:gd name="connsiteX268" fmla="*/ 407329 w 12187779"/>
                <a:gd name="connsiteY268" fmla="*/ 1089555 h 2039352"/>
                <a:gd name="connsiteX269" fmla="*/ 383956 w 12187779"/>
                <a:gd name="connsiteY269" fmla="*/ 1090670 h 2039352"/>
                <a:gd name="connsiteX270" fmla="*/ 361181 w 12187779"/>
                <a:gd name="connsiteY270" fmla="*/ 1091507 h 2039352"/>
                <a:gd name="connsiteX271" fmla="*/ 339043 w 12187779"/>
                <a:gd name="connsiteY271" fmla="*/ 1092104 h 2039352"/>
                <a:gd name="connsiteX272" fmla="*/ 317581 w 12187779"/>
                <a:gd name="connsiteY272" fmla="*/ 1092502 h 2039352"/>
                <a:gd name="connsiteX273" fmla="*/ 296757 w 12187779"/>
                <a:gd name="connsiteY273" fmla="*/ 1092741 h 2039352"/>
                <a:gd name="connsiteX274" fmla="*/ 276570 w 12187779"/>
                <a:gd name="connsiteY274" fmla="*/ 1092820 h 2039352"/>
                <a:gd name="connsiteX275" fmla="*/ 257099 w 12187779"/>
                <a:gd name="connsiteY275" fmla="*/ 1092741 h 2039352"/>
                <a:gd name="connsiteX276" fmla="*/ 238226 w 12187779"/>
                <a:gd name="connsiteY276" fmla="*/ 1092621 h 2039352"/>
                <a:gd name="connsiteX277" fmla="*/ 220069 w 12187779"/>
                <a:gd name="connsiteY277" fmla="*/ 1092382 h 2039352"/>
                <a:gd name="connsiteX278" fmla="*/ 202589 w 12187779"/>
                <a:gd name="connsiteY278" fmla="*/ 1092064 h 2039352"/>
                <a:gd name="connsiteX279" fmla="*/ 185787 w 12187779"/>
                <a:gd name="connsiteY279" fmla="*/ 1091666 h 2039352"/>
                <a:gd name="connsiteX280" fmla="*/ 169701 w 12187779"/>
                <a:gd name="connsiteY280" fmla="*/ 1091268 h 2039352"/>
                <a:gd name="connsiteX281" fmla="*/ 154251 w 12187779"/>
                <a:gd name="connsiteY281" fmla="*/ 1090830 h 2039352"/>
                <a:gd name="connsiteX282" fmla="*/ 139519 w 12187779"/>
                <a:gd name="connsiteY282" fmla="*/ 1090392 h 2039352"/>
                <a:gd name="connsiteX283" fmla="*/ 125543 w 12187779"/>
                <a:gd name="connsiteY283" fmla="*/ 1089914 h 2039352"/>
                <a:gd name="connsiteX284" fmla="*/ 112205 w 12187779"/>
                <a:gd name="connsiteY284" fmla="*/ 1089436 h 2039352"/>
                <a:gd name="connsiteX285" fmla="*/ 99622 w 12187779"/>
                <a:gd name="connsiteY285" fmla="*/ 1088958 h 2039352"/>
                <a:gd name="connsiteX286" fmla="*/ 87757 w 12187779"/>
                <a:gd name="connsiteY286" fmla="*/ 1088480 h 2039352"/>
                <a:gd name="connsiteX287" fmla="*/ 76608 w 12187779"/>
                <a:gd name="connsiteY287" fmla="*/ 1088042 h 2039352"/>
                <a:gd name="connsiteX288" fmla="*/ 66216 w 12187779"/>
                <a:gd name="connsiteY288" fmla="*/ 1087604 h 2039352"/>
                <a:gd name="connsiteX289" fmla="*/ 56540 w 12187779"/>
                <a:gd name="connsiteY289" fmla="*/ 1087206 h 2039352"/>
                <a:gd name="connsiteX290" fmla="*/ 47621 w 12187779"/>
                <a:gd name="connsiteY290" fmla="*/ 1086808 h 2039352"/>
                <a:gd name="connsiteX291" fmla="*/ 39459 w 12187779"/>
                <a:gd name="connsiteY291" fmla="*/ 1086450 h 2039352"/>
                <a:gd name="connsiteX292" fmla="*/ 32013 w 12187779"/>
                <a:gd name="connsiteY292" fmla="*/ 1086091 h 2039352"/>
                <a:gd name="connsiteX293" fmla="*/ 25364 w 12187779"/>
                <a:gd name="connsiteY293" fmla="*/ 1085773 h 2039352"/>
                <a:gd name="connsiteX294" fmla="*/ 19431 w 12187779"/>
                <a:gd name="connsiteY294" fmla="*/ 1085534 h 2039352"/>
                <a:gd name="connsiteX295" fmla="*/ 14334 w 12187779"/>
                <a:gd name="connsiteY295" fmla="*/ 1085255 h 2039352"/>
                <a:gd name="connsiteX296" fmla="*/ 9954 w 12187779"/>
                <a:gd name="connsiteY296" fmla="*/ 1085096 h 2039352"/>
                <a:gd name="connsiteX297" fmla="*/ 6371 w 12187779"/>
                <a:gd name="connsiteY297" fmla="*/ 1084897 h 2039352"/>
                <a:gd name="connsiteX298" fmla="*/ 3584 w 12187779"/>
                <a:gd name="connsiteY298" fmla="*/ 1084777 h 2039352"/>
                <a:gd name="connsiteX299" fmla="*/ 1593 w 12187779"/>
                <a:gd name="connsiteY299" fmla="*/ 1084698 h 2039352"/>
                <a:gd name="connsiteX300" fmla="*/ 398 w 12187779"/>
                <a:gd name="connsiteY300" fmla="*/ 1084618 h 2039352"/>
                <a:gd name="connsiteX301" fmla="*/ 0 w 12187779"/>
                <a:gd name="connsiteY301" fmla="*/ 1084618 h 203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39352">
                  <a:moveTo>
                    <a:pt x="12187780" y="1409884"/>
                  </a:moveTo>
                  <a:lnTo>
                    <a:pt x="12187381" y="1409884"/>
                  </a:lnTo>
                  <a:lnTo>
                    <a:pt x="12186226" y="1409844"/>
                  </a:lnTo>
                  <a:lnTo>
                    <a:pt x="12184116" y="1409804"/>
                  </a:lnTo>
                  <a:lnTo>
                    <a:pt x="12181369" y="1409725"/>
                  </a:lnTo>
                  <a:lnTo>
                    <a:pt x="12177825" y="1409645"/>
                  </a:lnTo>
                  <a:lnTo>
                    <a:pt x="12173365" y="1409526"/>
                  </a:lnTo>
                  <a:lnTo>
                    <a:pt x="12168269" y="1409406"/>
                  </a:lnTo>
                  <a:lnTo>
                    <a:pt x="12162376" y="1409207"/>
                  </a:lnTo>
                  <a:lnTo>
                    <a:pt x="12155687" y="1409008"/>
                  </a:lnTo>
                  <a:lnTo>
                    <a:pt x="12148360" y="1408729"/>
                  </a:lnTo>
                  <a:lnTo>
                    <a:pt x="12140079" y="1408411"/>
                  </a:lnTo>
                  <a:lnTo>
                    <a:pt x="12131200" y="1408053"/>
                  </a:lnTo>
                  <a:lnTo>
                    <a:pt x="12121484" y="1407615"/>
                  </a:lnTo>
                  <a:lnTo>
                    <a:pt x="12111132" y="1407097"/>
                  </a:lnTo>
                  <a:lnTo>
                    <a:pt x="12100023" y="1406500"/>
                  </a:lnTo>
                  <a:lnTo>
                    <a:pt x="12088077" y="1405783"/>
                  </a:lnTo>
                  <a:lnTo>
                    <a:pt x="12075496" y="1404987"/>
                  </a:lnTo>
                  <a:lnTo>
                    <a:pt x="12062276" y="1404071"/>
                  </a:lnTo>
                  <a:lnTo>
                    <a:pt x="12048260" y="1402996"/>
                  </a:lnTo>
                  <a:lnTo>
                    <a:pt x="12033448" y="1401841"/>
                  </a:lnTo>
                  <a:lnTo>
                    <a:pt x="12018119" y="1400527"/>
                  </a:lnTo>
                  <a:lnTo>
                    <a:pt x="12001992" y="1399014"/>
                  </a:lnTo>
                  <a:lnTo>
                    <a:pt x="11985110" y="1397381"/>
                  </a:lnTo>
                  <a:lnTo>
                    <a:pt x="11967671" y="1395550"/>
                  </a:lnTo>
                  <a:lnTo>
                    <a:pt x="11949474" y="1393519"/>
                  </a:lnTo>
                  <a:lnTo>
                    <a:pt x="11930601" y="1391250"/>
                  </a:lnTo>
                  <a:lnTo>
                    <a:pt x="11911210" y="1388781"/>
                  </a:lnTo>
                  <a:lnTo>
                    <a:pt x="11891023" y="1386113"/>
                  </a:lnTo>
                  <a:lnTo>
                    <a:pt x="11870198" y="1383207"/>
                  </a:lnTo>
                  <a:lnTo>
                    <a:pt x="11848736" y="1380021"/>
                  </a:lnTo>
                  <a:lnTo>
                    <a:pt x="11826599" y="1376597"/>
                  </a:lnTo>
                  <a:lnTo>
                    <a:pt x="11803783" y="1372894"/>
                  </a:lnTo>
                  <a:lnTo>
                    <a:pt x="11780450" y="1368872"/>
                  </a:lnTo>
                  <a:lnTo>
                    <a:pt x="11756361" y="1364453"/>
                  </a:lnTo>
                  <a:lnTo>
                    <a:pt x="11731714" y="1359675"/>
                  </a:lnTo>
                  <a:lnTo>
                    <a:pt x="11706430" y="1354538"/>
                  </a:lnTo>
                  <a:lnTo>
                    <a:pt x="11680509" y="1349123"/>
                  </a:lnTo>
                  <a:lnTo>
                    <a:pt x="11654031" y="1343389"/>
                  </a:lnTo>
                  <a:lnTo>
                    <a:pt x="11626915" y="1337417"/>
                  </a:lnTo>
                  <a:lnTo>
                    <a:pt x="11599283" y="1331245"/>
                  </a:lnTo>
                  <a:lnTo>
                    <a:pt x="11570972" y="1324914"/>
                  </a:lnTo>
                  <a:lnTo>
                    <a:pt x="11542145" y="1318424"/>
                  </a:lnTo>
                  <a:lnTo>
                    <a:pt x="11512680" y="1311934"/>
                  </a:lnTo>
                  <a:lnTo>
                    <a:pt x="11482658" y="1305404"/>
                  </a:lnTo>
                  <a:lnTo>
                    <a:pt x="11451999" y="1298993"/>
                  </a:lnTo>
                  <a:lnTo>
                    <a:pt x="11420822" y="1292663"/>
                  </a:lnTo>
                  <a:lnTo>
                    <a:pt x="11389128" y="1286610"/>
                  </a:lnTo>
                  <a:lnTo>
                    <a:pt x="11356757" y="1280797"/>
                  </a:lnTo>
                  <a:lnTo>
                    <a:pt x="11324026" y="1275422"/>
                  </a:lnTo>
                  <a:lnTo>
                    <a:pt x="11290580" y="1270484"/>
                  </a:lnTo>
                  <a:lnTo>
                    <a:pt x="11256656" y="1266104"/>
                  </a:lnTo>
                  <a:lnTo>
                    <a:pt x="11222215" y="1262402"/>
                  </a:lnTo>
                  <a:lnTo>
                    <a:pt x="11187215" y="1259415"/>
                  </a:lnTo>
                  <a:lnTo>
                    <a:pt x="11151739" y="1257305"/>
                  </a:lnTo>
                  <a:lnTo>
                    <a:pt x="11115704" y="1256150"/>
                  </a:lnTo>
                  <a:lnTo>
                    <a:pt x="11079151" y="1256031"/>
                  </a:lnTo>
                  <a:lnTo>
                    <a:pt x="11042082" y="1257066"/>
                  </a:lnTo>
                  <a:lnTo>
                    <a:pt x="11004574" y="1259296"/>
                  </a:lnTo>
                  <a:lnTo>
                    <a:pt x="10966469" y="1262879"/>
                  </a:lnTo>
                  <a:lnTo>
                    <a:pt x="10927966" y="1267856"/>
                  </a:lnTo>
                  <a:lnTo>
                    <a:pt x="10889024" y="1274347"/>
                  </a:lnTo>
                  <a:lnTo>
                    <a:pt x="10849486" y="1282390"/>
                  </a:lnTo>
                  <a:lnTo>
                    <a:pt x="10809510" y="1292025"/>
                  </a:lnTo>
                  <a:lnTo>
                    <a:pt x="10769016" y="1303373"/>
                  </a:lnTo>
                  <a:lnTo>
                    <a:pt x="10728164" y="1316433"/>
                  </a:lnTo>
                  <a:lnTo>
                    <a:pt x="10686754" y="1331245"/>
                  </a:lnTo>
                  <a:lnTo>
                    <a:pt x="10644946" y="1347809"/>
                  </a:lnTo>
                  <a:lnTo>
                    <a:pt x="10602780" y="1366125"/>
                  </a:lnTo>
                  <a:lnTo>
                    <a:pt x="10560056" y="1386153"/>
                  </a:lnTo>
                  <a:lnTo>
                    <a:pt x="10516814" y="1407853"/>
                  </a:lnTo>
                  <a:lnTo>
                    <a:pt x="10473334" y="1431146"/>
                  </a:lnTo>
                  <a:lnTo>
                    <a:pt x="10429296" y="1455953"/>
                  </a:lnTo>
                  <a:lnTo>
                    <a:pt x="10384900" y="1482112"/>
                  </a:lnTo>
                  <a:lnTo>
                    <a:pt x="10340106" y="1509467"/>
                  </a:lnTo>
                  <a:lnTo>
                    <a:pt x="10294754" y="1537817"/>
                  </a:lnTo>
                  <a:lnTo>
                    <a:pt x="10249164" y="1566923"/>
                  </a:lnTo>
                  <a:lnTo>
                    <a:pt x="10203056" y="1596547"/>
                  </a:lnTo>
                  <a:lnTo>
                    <a:pt x="10156668" y="1626290"/>
                  </a:lnTo>
                  <a:lnTo>
                    <a:pt x="10109764" y="1655834"/>
                  </a:lnTo>
                  <a:lnTo>
                    <a:pt x="10062621" y="1684742"/>
                  </a:lnTo>
                  <a:lnTo>
                    <a:pt x="10015039" y="1712534"/>
                  </a:lnTo>
                  <a:lnTo>
                    <a:pt x="9967100" y="1738694"/>
                  </a:lnTo>
                  <a:lnTo>
                    <a:pt x="9918761" y="1762584"/>
                  </a:lnTo>
                  <a:lnTo>
                    <a:pt x="9869985" y="1785718"/>
                  </a:lnTo>
                  <a:lnTo>
                    <a:pt x="9820930" y="1810603"/>
                  </a:lnTo>
                  <a:lnTo>
                    <a:pt x="9771518" y="1836684"/>
                  </a:lnTo>
                  <a:lnTo>
                    <a:pt x="9721786" y="1863361"/>
                  </a:lnTo>
                  <a:lnTo>
                    <a:pt x="9671696" y="1890039"/>
                  </a:lnTo>
                  <a:lnTo>
                    <a:pt x="9621248" y="1916198"/>
                  </a:lnTo>
                  <a:lnTo>
                    <a:pt x="9570481" y="1941164"/>
                  </a:lnTo>
                  <a:lnTo>
                    <a:pt x="9519395" y="1964457"/>
                  </a:lnTo>
                  <a:lnTo>
                    <a:pt x="9467992" y="1985520"/>
                  </a:lnTo>
                  <a:lnTo>
                    <a:pt x="9416309" y="2003756"/>
                  </a:lnTo>
                  <a:lnTo>
                    <a:pt x="9364268" y="2018728"/>
                  </a:lnTo>
                  <a:lnTo>
                    <a:pt x="9311949" y="2029916"/>
                  </a:lnTo>
                  <a:lnTo>
                    <a:pt x="9259311" y="2036924"/>
                  </a:lnTo>
                  <a:lnTo>
                    <a:pt x="9206394" y="2039353"/>
                  </a:lnTo>
                  <a:lnTo>
                    <a:pt x="9153198" y="2036844"/>
                  </a:lnTo>
                  <a:lnTo>
                    <a:pt x="9099723" y="2029080"/>
                  </a:lnTo>
                  <a:lnTo>
                    <a:pt x="9045970" y="2015861"/>
                  </a:lnTo>
                  <a:lnTo>
                    <a:pt x="8991898" y="1996948"/>
                  </a:lnTo>
                  <a:lnTo>
                    <a:pt x="8937628" y="1972301"/>
                  </a:lnTo>
                  <a:lnTo>
                    <a:pt x="8883079" y="1941801"/>
                  </a:lnTo>
                  <a:lnTo>
                    <a:pt x="8828251" y="1905567"/>
                  </a:lnTo>
                  <a:lnTo>
                    <a:pt x="8773183" y="1863680"/>
                  </a:lnTo>
                  <a:lnTo>
                    <a:pt x="8717878" y="1816417"/>
                  </a:lnTo>
                  <a:lnTo>
                    <a:pt x="8662332" y="1764097"/>
                  </a:lnTo>
                  <a:lnTo>
                    <a:pt x="8606548" y="1707079"/>
                  </a:lnTo>
                  <a:lnTo>
                    <a:pt x="8550566" y="1645920"/>
                  </a:lnTo>
                  <a:lnTo>
                    <a:pt x="8494304" y="1581337"/>
                  </a:lnTo>
                  <a:lnTo>
                    <a:pt x="8437883" y="1514046"/>
                  </a:lnTo>
                  <a:lnTo>
                    <a:pt x="8381224" y="1445003"/>
                  </a:lnTo>
                  <a:lnTo>
                    <a:pt x="8324365" y="1375203"/>
                  </a:lnTo>
                  <a:lnTo>
                    <a:pt x="8267307" y="1305842"/>
                  </a:lnTo>
                  <a:lnTo>
                    <a:pt x="8210050" y="1238272"/>
                  </a:lnTo>
                  <a:lnTo>
                    <a:pt x="8152594" y="1173888"/>
                  </a:lnTo>
                  <a:lnTo>
                    <a:pt x="8094939" y="1114441"/>
                  </a:lnTo>
                  <a:lnTo>
                    <a:pt x="8037124" y="1061604"/>
                  </a:lnTo>
                  <a:lnTo>
                    <a:pt x="7979150" y="1013226"/>
                  </a:lnTo>
                  <a:lnTo>
                    <a:pt x="7920978" y="957323"/>
                  </a:lnTo>
                  <a:lnTo>
                    <a:pt x="7862646" y="894412"/>
                  </a:lnTo>
                  <a:lnTo>
                    <a:pt x="7804194" y="826125"/>
                  </a:lnTo>
                  <a:lnTo>
                    <a:pt x="7745544" y="753857"/>
                  </a:lnTo>
                  <a:lnTo>
                    <a:pt x="7686774" y="679160"/>
                  </a:lnTo>
                  <a:lnTo>
                    <a:pt x="7627844" y="603349"/>
                  </a:lnTo>
                  <a:lnTo>
                    <a:pt x="7568756" y="527776"/>
                  </a:lnTo>
                  <a:lnTo>
                    <a:pt x="7509587" y="453676"/>
                  </a:lnTo>
                  <a:lnTo>
                    <a:pt x="7450260" y="382284"/>
                  </a:lnTo>
                  <a:lnTo>
                    <a:pt x="7390813" y="314635"/>
                  </a:lnTo>
                  <a:lnTo>
                    <a:pt x="7331286" y="251724"/>
                  </a:lnTo>
                  <a:lnTo>
                    <a:pt x="7271601" y="194427"/>
                  </a:lnTo>
                  <a:lnTo>
                    <a:pt x="7211835" y="143501"/>
                  </a:lnTo>
                  <a:lnTo>
                    <a:pt x="7151990" y="99622"/>
                  </a:lnTo>
                  <a:lnTo>
                    <a:pt x="7092025" y="63349"/>
                  </a:lnTo>
                  <a:lnTo>
                    <a:pt x="7031981" y="35039"/>
                  </a:lnTo>
                  <a:lnTo>
                    <a:pt x="6971817" y="14971"/>
                  </a:lnTo>
                  <a:lnTo>
                    <a:pt x="6911614" y="3305"/>
                  </a:lnTo>
                  <a:lnTo>
                    <a:pt x="6851331" y="0"/>
                  </a:lnTo>
                  <a:lnTo>
                    <a:pt x="6791008" y="4898"/>
                  </a:lnTo>
                  <a:lnTo>
                    <a:pt x="6730566" y="17679"/>
                  </a:lnTo>
                  <a:lnTo>
                    <a:pt x="6670123" y="37906"/>
                  </a:lnTo>
                  <a:lnTo>
                    <a:pt x="6609601" y="64942"/>
                  </a:lnTo>
                  <a:lnTo>
                    <a:pt x="6549000" y="97950"/>
                  </a:lnTo>
                  <a:lnTo>
                    <a:pt x="6488398" y="136055"/>
                  </a:lnTo>
                  <a:lnTo>
                    <a:pt x="6427796" y="178142"/>
                  </a:lnTo>
                  <a:lnTo>
                    <a:pt x="6367115" y="222896"/>
                  </a:lnTo>
                  <a:lnTo>
                    <a:pt x="6306434" y="268965"/>
                  </a:lnTo>
                  <a:lnTo>
                    <a:pt x="6245713" y="314754"/>
                  </a:lnTo>
                  <a:lnTo>
                    <a:pt x="6184952" y="358513"/>
                  </a:lnTo>
                  <a:lnTo>
                    <a:pt x="6124230" y="398370"/>
                  </a:lnTo>
                  <a:lnTo>
                    <a:pt x="6063509" y="441691"/>
                  </a:lnTo>
                  <a:lnTo>
                    <a:pt x="6002748" y="497276"/>
                  </a:lnTo>
                  <a:lnTo>
                    <a:pt x="5942027" y="562895"/>
                  </a:lnTo>
                  <a:lnTo>
                    <a:pt x="5881346" y="636516"/>
                  </a:lnTo>
                  <a:lnTo>
                    <a:pt x="5820625" y="716151"/>
                  </a:lnTo>
                  <a:lnTo>
                    <a:pt x="5759984" y="799966"/>
                  </a:lnTo>
                  <a:lnTo>
                    <a:pt x="5699342" y="886249"/>
                  </a:lnTo>
                  <a:lnTo>
                    <a:pt x="5638741" y="973329"/>
                  </a:lnTo>
                  <a:lnTo>
                    <a:pt x="5578179" y="1059812"/>
                  </a:lnTo>
                  <a:lnTo>
                    <a:pt x="5517657" y="1144304"/>
                  </a:lnTo>
                  <a:lnTo>
                    <a:pt x="5457174" y="1225650"/>
                  </a:lnTo>
                  <a:lnTo>
                    <a:pt x="5396772" y="1302696"/>
                  </a:lnTo>
                  <a:lnTo>
                    <a:pt x="5336409" y="1374606"/>
                  </a:lnTo>
                  <a:lnTo>
                    <a:pt x="5276126" y="1440543"/>
                  </a:lnTo>
                  <a:lnTo>
                    <a:pt x="5215923" y="1499831"/>
                  </a:lnTo>
                  <a:lnTo>
                    <a:pt x="5155799" y="1551991"/>
                  </a:lnTo>
                  <a:lnTo>
                    <a:pt x="5095755" y="1596586"/>
                  </a:lnTo>
                  <a:lnTo>
                    <a:pt x="5035790" y="1633417"/>
                  </a:lnTo>
                  <a:lnTo>
                    <a:pt x="4975905" y="1662325"/>
                  </a:lnTo>
                  <a:lnTo>
                    <a:pt x="4916140" y="1683348"/>
                  </a:lnTo>
                  <a:lnTo>
                    <a:pt x="4856493" y="1696527"/>
                  </a:lnTo>
                  <a:lnTo>
                    <a:pt x="4796927" y="1702142"/>
                  </a:lnTo>
                  <a:lnTo>
                    <a:pt x="4737480" y="1700589"/>
                  </a:lnTo>
                  <a:lnTo>
                    <a:pt x="4678193" y="1692227"/>
                  </a:lnTo>
                  <a:lnTo>
                    <a:pt x="4618985" y="1677654"/>
                  </a:lnTo>
                  <a:lnTo>
                    <a:pt x="4559936" y="1657507"/>
                  </a:lnTo>
                  <a:lnTo>
                    <a:pt x="4501007" y="1632541"/>
                  </a:lnTo>
                  <a:lnTo>
                    <a:pt x="4442236" y="1603594"/>
                  </a:lnTo>
                  <a:lnTo>
                    <a:pt x="4383586" y="1571502"/>
                  </a:lnTo>
                  <a:lnTo>
                    <a:pt x="4325094" y="1537299"/>
                  </a:lnTo>
                  <a:lnTo>
                    <a:pt x="4266762" y="1501981"/>
                  </a:lnTo>
                  <a:lnTo>
                    <a:pt x="4208629" y="1466902"/>
                  </a:lnTo>
                  <a:lnTo>
                    <a:pt x="4150616" y="1436761"/>
                  </a:lnTo>
                  <a:lnTo>
                    <a:pt x="4092801" y="1412632"/>
                  </a:lnTo>
                  <a:lnTo>
                    <a:pt x="4035186" y="1393957"/>
                  </a:lnTo>
                  <a:lnTo>
                    <a:pt x="3977730" y="1380300"/>
                  </a:lnTo>
                  <a:lnTo>
                    <a:pt x="3920473" y="1371142"/>
                  </a:lnTo>
                  <a:lnTo>
                    <a:pt x="3863375" y="1366085"/>
                  </a:lnTo>
                  <a:lnTo>
                    <a:pt x="3806516" y="1364692"/>
                  </a:lnTo>
                  <a:lnTo>
                    <a:pt x="3749856" y="1366444"/>
                  </a:lnTo>
                  <a:lnTo>
                    <a:pt x="3693435" y="1371023"/>
                  </a:lnTo>
                  <a:lnTo>
                    <a:pt x="3637214" y="1377951"/>
                  </a:lnTo>
                  <a:lnTo>
                    <a:pt x="3581191" y="1386870"/>
                  </a:lnTo>
                  <a:lnTo>
                    <a:pt x="3525407" y="1397381"/>
                  </a:lnTo>
                  <a:lnTo>
                    <a:pt x="3469863" y="1409128"/>
                  </a:lnTo>
                  <a:lnTo>
                    <a:pt x="3414556" y="1421750"/>
                  </a:lnTo>
                  <a:lnTo>
                    <a:pt x="3359489" y="1434929"/>
                  </a:lnTo>
                  <a:lnTo>
                    <a:pt x="3304701" y="1448387"/>
                  </a:lnTo>
                  <a:lnTo>
                    <a:pt x="3250112" y="1461726"/>
                  </a:lnTo>
                  <a:lnTo>
                    <a:pt x="3195841" y="1474706"/>
                  </a:lnTo>
                  <a:lnTo>
                    <a:pt x="3141809" y="1487089"/>
                  </a:lnTo>
                  <a:lnTo>
                    <a:pt x="3088056" y="1498557"/>
                  </a:lnTo>
                  <a:lnTo>
                    <a:pt x="3034542" y="1508869"/>
                  </a:lnTo>
                  <a:lnTo>
                    <a:pt x="2981346" y="1517828"/>
                  </a:lnTo>
                  <a:lnTo>
                    <a:pt x="2928429" y="1525234"/>
                  </a:lnTo>
                  <a:lnTo>
                    <a:pt x="2875791" y="1530849"/>
                  </a:lnTo>
                  <a:lnTo>
                    <a:pt x="2823471" y="1534512"/>
                  </a:lnTo>
                  <a:lnTo>
                    <a:pt x="2771470" y="1535985"/>
                  </a:lnTo>
                  <a:lnTo>
                    <a:pt x="2719748" y="1535228"/>
                  </a:lnTo>
                  <a:lnTo>
                    <a:pt x="2668344" y="1532003"/>
                  </a:lnTo>
                  <a:lnTo>
                    <a:pt x="2617259" y="1526269"/>
                  </a:lnTo>
                  <a:lnTo>
                    <a:pt x="2566492" y="1517828"/>
                  </a:lnTo>
                  <a:lnTo>
                    <a:pt x="2516083" y="1506600"/>
                  </a:lnTo>
                  <a:lnTo>
                    <a:pt x="2465954" y="1492505"/>
                  </a:lnTo>
                  <a:lnTo>
                    <a:pt x="2416222" y="1475503"/>
                  </a:lnTo>
                  <a:lnTo>
                    <a:pt x="2366809" y="1455475"/>
                  </a:lnTo>
                  <a:lnTo>
                    <a:pt x="2317754" y="1432421"/>
                  </a:lnTo>
                  <a:lnTo>
                    <a:pt x="2269058" y="1407575"/>
                  </a:lnTo>
                  <a:lnTo>
                    <a:pt x="2220720" y="1381773"/>
                  </a:lnTo>
                  <a:lnTo>
                    <a:pt x="2172740" y="1355454"/>
                  </a:lnTo>
                  <a:lnTo>
                    <a:pt x="2125159" y="1328936"/>
                  </a:lnTo>
                  <a:lnTo>
                    <a:pt x="2077936" y="1302537"/>
                  </a:lnTo>
                  <a:lnTo>
                    <a:pt x="2031111" y="1276537"/>
                  </a:lnTo>
                  <a:lnTo>
                    <a:pt x="1984644" y="1251173"/>
                  </a:lnTo>
                  <a:lnTo>
                    <a:pt x="1938616" y="1226646"/>
                  </a:lnTo>
                  <a:lnTo>
                    <a:pt x="1892945" y="1203114"/>
                  </a:lnTo>
                  <a:lnTo>
                    <a:pt x="1847713" y="1180737"/>
                  </a:lnTo>
                  <a:lnTo>
                    <a:pt x="1802879" y="1159634"/>
                  </a:lnTo>
                  <a:lnTo>
                    <a:pt x="1758443" y="1139884"/>
                  </a:lnTo>
                  <a:lnTo>
                    <a:pt x="1714445" y="1121568"/>
                  </a:lnTo>
                  <a:lnTo>
                    <a:pt x="1670885" y="1104686"/>
                  </a:lnTo>
                  <a:lnTo>
                    <a:pt x="1627724" y="1089317"/>
                  </a:lnTo>
                  <a:lnTo>
                    <a:pt x="1585000" y="1075460"/>
                  </a:lnTo>
                  <a:lnTo>
                    <a:pt x="1542754" y="1063077"/>
                  </a:lnTo>
                  <a:lnTo>
                    <a:pt x="1500946" y="1052167"/>
                  </a:lnTo>
                  <a:lnTo>
                    <a:pt x="1459576" y="1042731"/>
                  </a:lnTo>
                  <a:lnTo>
                    <a:pt x="1418684" y="1034687"/>
                  </a:lnTo>
                  <a:lnTo>
                    <a:pt x="1378230" y="1027958"/>
                  </a:lnTo>
                  <a:lnTo>
                    <a:pt x="1338253" y="1022503"/>
                  </a:lnTo>
                  <a:lnTo>
                    <a:pt x="1298755" y="1018323"/>
                  </a:lnTo>
                  <a:lnTo>
                    <a:pt x="1259734" y="1015257"/>
                  </a:lnTo>
                  <a:lnTo>
                    <a:pt x="1221231" y="1013266"/>
                  </a:lnTo>
                  <a:lnTo>
                    <a:pt x="1183205" y="1012270"/>
                  </a:lnTo>
                  <a:lnTo>
                    <a:pt x="1145618" y="1012151"/>
                  </a:lnTo>
                  <a:lnTo>
                    <a:pt x="1108588" y="1012868"/>
                  </a:lnTo>
                  <a:lnTo>
                    <a:pt x="1072076" y="1014341"/>
                  </a:lnTo>
                  <a:lnTo>
                    <a:pt x="1036041" y="1016451"/>
                  </a:lnTo>
                  <a:lnTo>
                    <a:pt x="1000524" y="1019159"/>
                  </a:lnTo>
                  <a:lnTo>
                    <a:pt x="965525" y="1022304"/>
                  </a:lnTo>
                  <a:lnTo>
                    <a:pt x="931083" y="1025888"/>
                  </a:lnTo>
                  <a:lnTo>
                    <a:pt x="897159" y="1029790"/>
                  </a:lnTo>
                  <a:lnTo>
                    <a:pt x="863793" y="1033971"/>
                  </a:lnTo>
                  <a:lnTo>
                    <a:pt x="830943" y="1038311"/>
                  </a:lnTo>
                  <a:lnTo>
                    <a:pt x="798652" y="1042770"/>
                  </a:lnTo>
                  <a:lnTo>
                    <a:pt x="766917" y="1047270"/>
                  </a:lnTo>
                  <a:lnTo>
                    <a:pt x="735741" y="1051809"/>
                  </a:lnTo>
                  <a:lnTo>
                    <a:pt x="705121" y="1056229"/>
                  </a:lnTo>
                  <a:lnTo>
                    <a:pt x="675099" y="1060569"/>
                  </a:lnTo>
                  <a:lnTo>
                    <a:pt x="645635" y="1064710"/>
                  </a:lnTo>
                  <a:lnTo>
                    <a:pt x="616767" y="1068691"/>
                  </a:lnTo>
                  <a:lnTo>
                    <a:pt x="588497" y="1072394"/>
                  </a:lnTo>
                  <a:lnTo>
                    <a:pt x="560784" y="1075819"/>
                  </a:lnTo>
                  <a:lnTo>
                    <a:pt x="533669" y="1078964"/>
                  </a:lnTo>
                  <a:lnTo>
                    <a:pt x="507190" y="1081791"/>
                  </a:lnTo>
                  <a:lnTo>
                    <a:pt x="481309" y="1084260"/>
                  </a:lnTo>
                  <a:lnTo>
                    <a:pt x="456025" y="1086410"/>
                  </a:lnTo>
                  <a:lnTo>
                    <a:pt x="431379" y="1088162"/>
                  </a:lnTo>
                  <a:lnTo>
                    <a:pt x="407329" y="1089555"/>
                  </a:lnTo>
                  <a:lnTo>
                    <a:pt x="383956" y="1090670"/>
                  </a:lnTo>
                  <a:lnTo>
                    <a:pt x="361181" y="1091507"/>
                  </a:lnTo>
                  <a:lnTo>
                    <a:pt x="339043" y="1092104"/>
                  </a:lnTo>
                  <a:lnTo>
                    <a:pt x="317581" y="1092502"/>
                  </a:lnTo>
                  <a:lnTo>
                    <a:pt x="296757" y="1092741"/>
                  </a:lnTo>
                  <a:lnTo>
                    <a:pt x="276570" y="1092820"/>
                  </a:lnTo>
                  <a:lnTo>
                    <a:pt x="257099" y="1092741"/>
                  </a:lnTo>
                  <a:lnTo>
                    <a:pt x="238226" y="1092621"/>
                  </a:lnTo>
                  <a:lnTo>
                    <a:pt x="220069" y="1092382"/>
                  </a:lnTo>
                  <a:lnTo>
                    <a:pt x="202589" y="1092064"/>
                  </a:lnTo>
                  <a:lnTo>
                    <a:pt x="185787" y="1091666"/>
                  </a:lnTo>
                  <a:lnTo>
                    <a:pt x="169701" y="1091268"/>
                  </a:lnTo>
                  <a:lnTo>
                    <a:pt x="154251" y="1090830"/>
                  </a:lnTo>
                  <a:lnTo>
                    <a:pt x="139519" y="1090392"/>
                  </a:lnTo>
                  <a:lnTo>
                    <a:pt x="125543" y="1089914"/>
                  </a:lnTo>
                  <a:lnTo>
                    <a:pt x="112205" y="1089436"/>
                  </a:lnTo>
                  <a:lnTo>
                    <a:pt x="99622" y="1088958"/>
                  </a:lnTo>
                  <a:lnTo>
                    <a:pt x="87757" y="1088480"/>
                  </a:lnTo>
                  <a:lnTo>
                    <a:pt x="76608" y="1088042"/>
                  </a:lnTo>
                  <a:lnTo>
                    <a:pt x="66216" y="1087604"/>
                  </a:lnTo>
                  <a:lnTo>
                    <a:pt x="56540" y="1087206"/>
                  </a:lnTo>
                  <a:lnTo>
                    <a:pt x="47621" y="1086808"/>
                  </a:lnTo>
                  <a:lnTo>
                    <a:pt x="39459" y="1086450"/>
                  </a:lnTo>
                  <a:lnTo>
                    <a:pt x="32013" y="1086091"/>
                  </a:lnTo>
                  <a:lnTo>
                    <a:pt x="25364" y="1085773"/>
                  </a:lnTo>
                  <a:lnTo>
                    <a:pt x="19431" y="1085534"/>
                  </a:lnTo>
                  <a:lnTo>
                    <a:pt x="14334" y="1085255"/>
                  </a:lnTo>
                  <a:lnTo>
                    <a:pt x="9954" y="1085096"/>
                  </a:lnTo>
                  <a:lnTo>
                    <a:pt x="6371" y="1084897"/>
                  </a:lnTo>
                  <a:lnTo>
                    <a:pt x="3584" y="1084777"/>
                  </a:lnTo>
                  <a:lnTo>
                    <a:pt x="1593" y="1084698"/>
                  </a:lnTo>
                  <a:lnTo>
                    <a:pt x="398" y="1084618"/>
                  </a:lnTo>
                  <a:lnTo>
                    <a:pt x="0" y="1084618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80BD50D-5AF3-ABEF-7465-8B3F111615BA}"/>
                </a:ext>
              </a:extLst>
            </p:cNvPr>
            <p:cNvSpPr/>
            <p:nvPr/>
          </p:nvSpPr>
          <p:spPr>
            <a:xfrm>
              <a:off x="1513" y="2331958"/>
              <a:ext cx="12187779" cy="2046679"/>
            </a:xfrm>
            <a:custGeom>
              <a:avLst/>
              <a:gdLst>
                <a:gd name="connsiteX0" fmla="*/ 12187780 w 12187779"/>
                <a:gd name="connsiteY0" fmla="*/ 1402757 h 2046679"/>
                <a:gd name="connsiteX1" fmla="*/ 12187381 w 12187779"/>
                <a:gd name="connsiteY1" fmla="*/ 1402717 h 2046679"/>
                <a:gd name="connsiteX2" fmla="*/ 12186226 w 12187779"/>
                <a:gd name="connsiteY2" fmla="*/ 1402717 h 2046679"/>
                <a:gd name="connsiteX3" fmla="*/ 12184116 w 12187779"/>
                <a:gd name="connsiteY3" fmla="*/ 1402637 h 2046679"/>
                <a:gd name="connsiteX4" fmla="*/ 12181369 w 12187779"/>
                <a:gd name="connsiteY4" fmla="*/ 1402598 h 2046679"/>
                <a:gd name="connsiteX5" fmla="*/ 12177825 w 12187779"/>
                <a:gd name="connsiteY5" fmla="*/ 1402478 h 2046679"/>
                <a:gd name="connsiteX6" fmla="*/ 12173365 w 12187779"/>
                <a:gd name="connsiteY6" fmla="*/ 1402359 h 2046679"/>
                <a:gd name="connsiteX7" fmla="*/ 12168269 w 12187779"/>
                <a:gd name="connsiteY7" fmla="*/ 1402239 h 2046679"/>
                <a:gd name="connsiteX8" fmla="*/ 12162376 w 12187779"/>
                <a:gd name="connsiteY8" fmla="*/ 1402040 h 2046679"/>
                <a:gd name="connsiteX9" fmla="*/ 12155687 w 12187779"/>
                <a:gd name="connsiteY9" fmla="*/ 1401801 h 2046679"/>
                <a:gd name="connsiteX10" fmla="*/ 12148360 w 12187779"/>
                <a:gd name="connsiteY10" fmla="*/ 1401562 h 2046679"/>
                <a:gd name="connsiteX11" fmla="*/ 12140079 w 12187779"/>
                <a:gd name="connsiteY11" fmla="*/ 1401204 h 2046679"/>
                <a:gd name="connsiteX12" fmla="*/ 12131200 w 12187779"/>
                <a:gd name="connsiteY12" fmla="*/ 1400846 h 2046679"/>
                <a:gd name="connsiteX13" fmla="*/ 12121484 w 12187779"/>
                <a:gd name="connsiteY13" fmla="*/ 1400408 h 2046679"/>
                <a:gd name="connsiteX14" fmla="*/ 12111132 w 12187779"/>
                <a:gd name="connsiteY14" fmla="*/ 1399890 h 2046679"/>
                <a:gd name="connsiteX15" fmla="*/ 12100023 w 12187779"/>
                <a:gd name="connsiteY15" fmla="*/ 1399333 h 2046679"/>
                <a:gd name="connsiteX16" fmla="*/ 12088077 w 12187779"/>
                <a:gd name="connsiteY16" fmla="*/ 1398656 h 2046679"/>
                <a:gd name="connsiteX17" fmla="*/ 12075496 w 12187779"/>
                <a:gd name="connsiteY17" fmla="*/ 1397859 h 2046679"/>
                <a:gd name="connsiteX18" fmla="*/ 12062276 w 12187779"/>
                <a:gd name="connsiteY18" fmla="*/ 1397023 h 2046679"/>
                <a:gd name="connsiteX19" fmla="*/ 12048260 w 12187779"/>
                <a:gd name="connsiteY19" fmla="*/ 1396028 h 2046679"/>
                <a:gd name="connsiteX20" fmla="*/ 12033448 w 12187779"/>
                <a:gd name="connsiteY20" fmla="*/ 1394913 h 2046679"/>
                <a:gd name="connsiteX21" fmla="*/ 12018119 w 12187779"/>
                <a:gd name="connsiteY21" fmla="*/ 1393718 h 2046679"/>
                <a:gd name="connsiteX22" fmla="*/ 12001992 w 12187779"/>
                <a:gd name="connsiteY22" fmla="*/ 1392325 h 2046679"/>
                <a:gd name="connsiteX23" fmla="*/ 11985110 w 12187779"/>
                <a:gd name="connsiteY23" fmla="*/ 1390812 h 2046679"/>
                <a:gd name="connsiteX24" fmla="*/ 11967671 w 12187779"/>
                <a:gd name="connsiteY24" fmla="*/ 1389139 h 2046679"/>
                <a:gd name="connsiteX25" fmla="*/ 11949474 w 12187779"/>
                <a:gd name="connsiteY25" fmla="*/ 1387268 h 2046679"/>
                <a:gd name="connsiteX26" fmla="*/ 11930601 w 12187779"/>
                <a:gd name="connsiteY26" fmla="*/ 1385237 h 2046679"/>
                <a:gd name="connsiteX27" fmla="*/ 11911210 w 12187779"/>
                <a:gd name="connsiteY27" fmla="*/ 1383047 h 2046679"/>
                <a:gd name="connsiteX28" fmla="*/ 11891023 w 12187779"/>
                <a:gd name="connsiteY28" fmla="*/ 1380658 h 2046679"/>
                <a:gd name="connsiteX29" fmla="*/ 11870198 w 12187779"/>
                <a:gd name="connsiteY29" fmla="*/ 1378030 h 2046679"/>
                <a:gd name="connsiteX30" fmla="*/ 11848736 w 12187779"/>
                <a:gd name="connsiteY30" fmla="*/ 1375243 h 2046679"/>
                <a:gd name="connsiteX31" fmla="*/ 11826599 w 12187779"/>
                <a:gd name="connsiteY31" fmla="*/ 1372217 h 2046679"/>
                <a:gd name="connsiteX32" fmla="*/ 11803783 w 12187779"/>
                <a:gd name="connsiteY32" fmla="*/ 1368992 h 2046679"/>
                <a:gd name="connsiteX33" fmla="*/ 11780450 w 12187779"/>
                <a:gd name="connsiteY33" fmla="*/ 1365448 h 2046679"/>
                <a:gd name="connsiteX34" fmla="*/ 11756361 w 12187779"/>
                <a:gd name="connsiteY34" fmla="*/ 1361626 h 2046679"/>
                <a:gd name="connsiteX35" fmla="*/ 11731714 w 12187779"/>
                <a:gd name="connsiteY35" fmla="*/ 1357525 h 2046679"/>
                <a:gd name="connsiteX36" fmla="*/ 11706430 w 12187779"/>
                <a:gd name="connsiteY36" fmla="*/ 1353145 h 2046679"/>
                <a:gd name="connsiteX37" fmla="*/ 11680509 w 12187779"/>
                <a:gd name="connsiteY37" fmla="*/ 1348566 h 2046679"/>
                <a:gd name="connsiteX38" fmla="*/ 11654031 w 12187779"/>
                <a:gd name="connsiteY38" fmla="*/ 1343748 h 2046679"/>
                <a:gd name="connsiteX39" fmla="*/ 11626915 w 12187779"/>
                <a:gd name="connsiteY39" fmla="*/ 1338731 h 2046679"/>
                <a:gd name="connsiteX40" fmla="*/ 11599283 w 12187779"/>
                <a:gd name="connsiteY40" fmla="*/ 1333634 h 2046679"/>
                <a:gd name="connsiteX41" fmla="*/ 11570972 w 12187779"/>
                <a:gd name="connsiteY41" fmla="*/ 1328458 h 2046679"/>
                <a:gd name="connsiteX42" fmla="*/ 11542145 w 12187779"/>
                <a:gd name="connsiteY42" fmla="*/ 1323202 h 2046679"/>
                <a:gd name="connsiteX43" fmla="*/ 11512680 w 12187779"/>
                <a:gd name="connsiteY43" fmla="*/ 1317986 h 2046679"/>
                <a:gd name="connsiteX44" fmla="*/ 11482658 w 12187779"/>
                <a:gd name="connsiteY44" fmla="*/ 1312850 h 2046679"/>
                <a:gd name="connsiteX45" fmla="*/ 11451999 w 12187779"/>
                <a:gd name="connsiteY45" fmla="*/ 1307833 h 2046679"/>
                <a:gd name="connsiteX46" fmla="*/ 11420822 w 12187779"/>
                <a:gd name="connsiteY46" fmla="*/ 1303095 h 2046679"/>
                <a:gd name="connsiteX47" fmla="*/ 11389128 w 12187779"/>
                <a:gd name="connsiteY47" fmla="*/ 1298555 h 2046679"/>
                <a:gd name="connsiteX48" fmla="*/ 11356757 w 12187779"/>
                <a:gd name="connsiteY48" fmla="*/ 1294415 h 2046679"/>
                <a:gd name="connsiteX49" fmla="*/ 11324026 w 12187779"/>
                <a:gd name="connsiteY49" fmla="*/ 1290712 h 2046679"/>
                <a:gd name="connsiteX50" fmla="*/ 11290580 w 12187779"/>
                <a:gd name="connsiteY50" fmla="*/ 1287526 h 2046679"/>
                <a:gd name="connsiteX51" fmla="*/ 11256656 w 12187779"/>
                <a:gd name="connsiteY51" fmla="*/ 1284938 h 2046679"/>
                <a:gd name="connsiteX52" fmla="*/ 11222215 w 12187779"/>
                <a:gd name="connsiteY52" fmla="*/ 1283067 h 2046679"/>
                <a:gd name="connsiteX53" fmla="*/ 11187215 w 12187779"/>
                <a:gd name="connsiteY53" fmla="*/ 1281952 h 2046679"/>
                <a:gd name="connsiteX54" fmla="*/ 11151739 w 12187779"/>
                <a:gd name="connsiteY54" fmla="*/ 1281713 h 2046679"/>
                <a:gd name="connsiteX55" fmla="*/ 11115704 w 12187779"/>
                <a:gd name="connsiteY55" fmla="*/ 1282430 h 2046679"/>
                <a:gd name="connsiteX56" fmla="*/ 11079151 w 12187779"/>
                <a:gd name="connsiteY56" fmla="*/ 1284261 h 2046679"/>
                <a:gd name="connsiteX57" fmla="*/ 11042082 w 12187779"/>
                <a:gd name="connsiteY57" fmla="*/ 1287168 h 2046679"/>
                <a:gd name="connsiteX58" fmla="*/ 11004574 w 12187779"/>
                <a:gd name="connsiteY58" fmla="*/ 1291309 h 2046679"/>
                <a:gd name="connsiteX59" fmla="*/ 10966469 w 12187779"/>
                <a:gd name="connsiteY59" fmla="*/ 1296804 h 2046679"/>
                <a:gd name="connsiteX60" fmla="*/ 10927966 w 12187779"/>
                <a:gd name="connsiteY60" fmla="*/ 1303612 h 2046679"/>
                <a:gd name="connsiteX61" fmla="*/ 10889024 w 12187779"/>
                <a:gd name="connsiteY61" fmla="*/ 1311934 h 2046679"/>
                <a:gd name="connsiteX62" fmla="*/ 10849486 w 12187779"/>
                <a:gd name="connsiteY62" fmla="*/ 1321729 h 2046679"/>
                <a:gd name="connsiteX63" fmla="*/ 10809510 w 12187779"/>
                <a:gd name="connsiteY63" fmla="*/ 1333117 h 2046679"/>
                <a:gd name="connsiteX64" fmla="*/ 10769016 w 12187779"/>
                <a:gd name="connsiteY64" fmla="*/ 1346137 h 2046679"/>
                <a:gd name="connsiteX65" fmla="*/ 10728164 w 12187779"/>
                <a:gd name="connsiteY65" fmla="*/ 1360790 h 2046679"/>
                <a:gd name="connsiteX66" fmla="*/ 10686754 w 12187779"/>
                <a:gd name="connsiteY66" fmla="*/ 1377075 h 2046679"/>
                <a:gd name="connsiteX67" fmla="*/ 10644946 w 12187779"/>
                <a:gd name="connsiteY67" fmla="*/ 1395072 h 2046679"/>
                <a:gd name="connsiteX68" fmla="*/ 10602780 w 12187779"/>
                <a:gd name="connsiteY68" fmla="*/ 1414742 h 2046679"/>
                <a:gd name="connsiteX69" fmla="*/ 10560056 w 12187779"/>
                <a:gd name="connsiteY69" fmla="*/ 1436004 h 2046679"/>
                <a:gd name="connsiteX70" fmla="*/ 10516814 w 12187779"/>
                <a:gd name="connsiteY70" fmla="*/ 1458819 h 2046679"/>
                <a:gd name="connsiteX71" fmla="*/ 10473334 w 12187779"/>
                <a:gd name="connsiteY71" fmla="*/ 1483148 h 2046679"/>
                <a:gd name="connsiteX72" fmla="*/ 10429296 w 12187779"/>
                <a:gd name="connsiteY72" fmla="*/ 1508830 h 2046679"/>
                <a:gd name="connsiteX73" fmla="*/ 10384900 w 12187779"/>
                <a:gd name="connsiteY73" fmla="*/ 1535786 h 2046679"/>
                <a:gd name="connsiteX74" fmla="*/ 10340106 w 12187779"/>
                <a:gd name="connsiteY74" fmla="*/ 1563777 h 2046679"/>
                <a:gd name="connsiteX75" fmla="*/ 10294754 w 12187779"/>
                <a:gd name="connsiteY75" fmla="*/ 1592684 h 2046679"/>
                <a:gd name="connsiteX76" fmla="*/ 10249164 w 12187779"/>
                <a:gd name="connsiteY76" fmla="*/ 1622189 h 2046679"/>
                <a:gd name="connsiteX77" fmla="*/ 10203056 w 12187779"/>
                <a:gd name="connsiteY77" fmla="*/ 1652131 h 2046679"/>
                <a:gd name="connsiteX78" fmla="*/ 10156668 w 12187779"/>
                <a:gd name="connsiteY78" fmla="*/ 1682074 h 2046679"/>
                <a:gd name="connsiteX79" fmla="*/ 10109764 w 12187779"/>
                <a:gd name="connsiteY79" fmla="*/ 1711738 h 2046679"/>
                <a:gd name="connsiteX80" fmla="*/ 10062621 w 12187779"/>
                <a:gd name="connsiteY80" fmla="*/ 1740645 h 2046679"/>
                <a:gd name="connsiteX81" fmla="*/ 10015039 w 12187779"/>
                <a:gd name="connsiteY81" fmla="*/ 1768358 h 2046679"/>
                <a:gd name="connsiteX82" fmla="*/ 9967100 w 12187779"/>
                <a:gd name="connsiteY82" fmla="*/ 1794398 h 2046679"/>
                <a:gd name="connsiteX83" fmla="*/ 9918761 w 12187779"/>
                <a:gd name="connsiteY83" fmla="*/ 1818129 h 2046679"/>
                <a:gd name="connsiteX84" fmla="*/ 9869985 w 12187779"/>
                <a:gd name="connsiteY84" fmla="*/ 1840785 h 2046679"/>
                <a:gd name="connsiteX85" fmla="*/ 9820930 w 12187779"/>
                <a:gd name="connsiteY85" fmla="*/ 1864556 h 2046679"/>
                <a:gd name="connsiteX86" fmla="*/ 9771518 w 12187779"/>
                <a:gd name="connsiteY86" fmla="*/ 1888884 h 2046679"/>
                <a:gd name="connsiteX87" fmla="*/ 9721786 w 12187779"/>
                <a:gd name="connsiteY87" fmla="*/ 1913252 h 2046679"/>
                <a:gd name="connsiteX88" fmla="*/ 9671696 w 12187779"/>
                <a:gd name="connsiteY88" fmla="*/ 1937063 h 2046679"/>
                <a:gd name="connsiteX89" fmla="*/ 9621248 w 12187779"/>
                <a:gd name="connsiteY89" fmla="*/ 1959798 h 2046679"/>
                <a:gd name="connsiteX90" fmla="*/ 9570481 w 12187779"/>
                <a:gd name="connsiteY90" fmla="*/ 1980941 h 2046679"/>
                <a:gd name="connsiteX91" fmla="*/ 9519395 w 12187779"/>
                <a:gd name="connsiteY91" fmla="*/ 1999974 h 2046679"/>
                <a:gd name="connsiteX92" fmla="*/ 9467992 w 12187779"/>
                <a:gd name="connsiteY92" fmla="*/ 2016418 h 2046679"/>
                <a:gd name="connsiteX93" fmla="*/ 9416309 w 12187779"/>
                <a:gd name="connsiteY93" fmla="*/ 2029717 h 2046679"/>
                <a:gd name="connsiteX94" fmla="*/ 9364268 w 12187779"/>
                <a:gd name="connsiteY94" fmla="*/ 2039472 h 2046679"/>
                <a:gd name="connsiteX95" fmla="*/ 9311949 w 12187779"/>
                <a:gd name="connsiteY95" fmla="*/ 2045246 h 2046679"/>
                <a:gd name="connsiteX96" fmla="*/ 9259311 w 12187779"/>
                <a:gd name="connsiteY96" fmla="*/ 2046679 h 2046679"/>
                <a:gd name="connsiteX97" fmla="*/ 9206394 w 12187779"/>
                <a:gd name="connsiteY97" fmla="*/ 2043414 h 2046679"/>
                <a:gd name="connsiteX98" fmla="*/ 9153198 w 12187779"/>
                <a:gd name="connsiteY98" fmla="*/ 2035172 h 2046679"/>
                <a:gd name="connsiteX99" fmla="*/ 9099723 w 12187779"/>
                <a:gd name="connsiteY99" fmla="*/ 2021674 h 2046679"/>
                <a:gd name="connsiteX100" fmla="*/ 9045970 w 12187779"/>
                <a:gd name="connsiteY100" fmla="*/ 2002721 h 2046679"/>
                <a:gd name="connsiteX101" fmla="*/ 8991898 w 12187779"/>
                <a:gd name="connsiteY101" fmla="*/ 1978273 h 2046679"/>
                <a:gd name="connsiteX102" fmla="*/ 8937628 w 12187779"/>
                <a:gd name="connsiteY102" fmla="*/ 1948172 h 2046679"/>
                <a:gd name="connsiteX103" fmla="*/ 8883079 w 12187779"/>
                <a:gd name="connsiteY103" fmla="*/ 1912456 h 2046679"/>
                <a:gd name="connsiteX104" fmla="*/ 8828251 w 12187779"/>
                <a:gd name="connsiteY104" fmla="*/ 1871285 h 2046679"/>
                <a:gd name="connsiteX105" fmla="*/ 8773183 w 12187779"/>
                <a:gd name="connsiteY105" fmla="*/ 1824778 h 2046679"/>
                <a:gd name="connsiteX106" fmla="*/ 8717878 w 12187779"/>
                <a:gd name="connsiteY106" fmla="*/ 1773215 h 2046679"/>
                <a:gd name="connsiteX107" fmla="*/ 8662332 w 12187779"/>
                <a:gd name="connsiteY107" fmla="*/ 1716954 h 2046679"/>
                <a:gd name="connsiteX108" fmla="*/ 8606548 w 12187779"/>
                <a:gd name="connsiteY108" fmla="*/ 1656471 h 2046679"/>
                <a:gd name="connsiteX109" fmla="*/ 8550566 w 12187779"/>
                <a:gd name="connsiteY109" fmla="*/ 1592366 h 2046679"/>
                <a:gd name="connsiteX110" fmla="*/ 8494304 w 12187779"/>
                <a:gd name="connsiteY110" fmla="*/ 1525274 h 2046679"/>
                <a:gd name="connsiteX111" fmla="*/ 8437883 w 12187779"/>
                <a:gd name="connsiteY111" fmla="*/ 1456072 h 2046679"/>
                <a:gd name="connsiteX112" fmla="*/ 8381224 w 12187779"/>
                <a:gd name="connsiteY112" fmla="*/ 1385596 h 2046679"/>
                <a:gd name="connsiteX113" fmla="*/ 8324365 w 12187779"/>
                <a:gd name="connsiteY113" fmla="*/ 1315040 h 2046679"/>
                <a:gd name="connsiteX114" fmla="*/ 8267307 w 12187779"/>
                <a:gd name="connsiteY114" fmla="*/ 1245479 h 2046679"/>
                <a:gd name="connsiteX115" fmla="*/ 8210050 w 12187779"/>
                <a:gd name="connsiteY115" fmla="*/ 1178308 h 2046679"/>
                <a:gd name="connsiteX116" fmla="*/ 8152594 w 12187779"/>
                <a:gd name="connsiteY116" fmla="*/ 1114999 h 2046679"/>
                <a:gd name="connsiteX117" fmla="*/ 8094939 w 12187779"/>
                <a:gd name="connsiteY117" fmla="*/ 1057184 h 2046679"/>
                <a:gd name="connsiteX118" fmla="*/ 8037124 w 12187779"/>
                <a:gd name="connsiteY118" fmla="*/ 1006656 h 2046679"/>
                <a:gd name="connsiteX119" fmla="*/ 7979150 w 12187779"/>
                <a:gd name="connsiteY119" fmla="*/ 961066 h 2046679"/>
                <a:gd name="connsiteX120" fmla="*/ 7920978 w 12187779"/>
                <a:gd name="connsiteY120" fmla="*/ 908467 h 2046679"/>
                <a:gd name="connsiteX121" fmla="*/ 7862646 w 12187779"/>
                <a:gd name="connsiteY121" fmla="*/ 849219 h 2046679"/>
                <a:gd name="connsiteX122" fmla="*/ 7804194 w 12187779"/>
                <a:gd name="connsiteY122" fmla="*/ 784835 h 2046679"/>
                <a:gd name="connsiteX123" fmla="*/ 7745544 w 12187779"/>
                <a:gd name="connsiteY123" fmla="*/ 716668 h 2046679"/>
                <a:gd name="connsiteX124" fmla="*/ 7686774 w 12187779"/>
                <a:gd name="connsiteY124" fmla="*/ 646112 h 2046679"/>
                <a:gd name="connsiteX125" fmla="*/ 7627844 w 12187779"/>
                <a:gd name="connsiteY125" fmla="*/ 574521 h 2046679"/>
                <a:gd name="connsiteX126" fmla="*/ 7568756 w 12187779"/>
                <a:gd name="connsiteY126" fmla="*/ 503089 h 2046679"/>
                <a:gd name="connsiteX127" fmla="*/ 7509587 w 12187779"/>
                <a:gd name="connsiteY127" fmla="*/ 433011 h 2046679"/>
                <a:gd name="connsiteX128" fmla="*/ 7450260 w 12187779"/>
                <a:gd name="connsiteY128" fmla="*/ 365441 h 2046679"/>
                <a:gd name="connsiteX129" fmla="*/ 7390813 w 12187779"/>
                <a:gd name="connsiteY129" fmla="*/ 301336 h 2046679"/>
                <a:gd name="connsiteX130" fmla="*/ 7331286 w 12187779"/>
                <a:gd name="connsiteY130" fmla="*/ 241650 h 2046679"/>
                <a:gd name="connsiteX131" fmla="*/ 7271601 w 12187779"/>
                <a:gd name="connsiteY131" fmla="*/ 187220 h 2046679"/>
                <a:gd name="connsiteX132" fmla="*/ 7211835 w 12187779"/>
                <a:gd name="connsiteY132" fmla="*/ 138763 h 2046679"/>
                <a:gd name="connsiteX133" fmla="*/ 7151990 w 12187779"/>
                <a:gd name="connsiteY133" fmla="*/ 96915 h 2046679"/>
                <a:gd name="connsiteX134" fmla="*/ 7092025 w 12187779"/>
                <a:gd name="connsiteY134" fmla="*/ 62155 h 2046679"/>
                <a:gd name="connsiteX135" fmla="*/ 7031981 w 12187779"/>
                <a:gd name="connsiteY135" fmla="*/ 34880 h 2046679"/>
                <a:gd name="connsiteX136" fmla="*/ 6971817 w 12187779"/>
                <a:gd name="connsiteY136" fmla="*/ 15369 h 2046679"/>
                <a:gd name="connsiteX137" fmla="*/ 6911614 w 12187779"/>
                <a:gd name="connsiteY137" fmla="*/ 3743 h 2046679"/>
                <a:gd name="connsiteX138" fmla="*/ 6851331 w 12187779"/>
                <a:gd name="connsiteY138" fmla="*/ 0 h 2046679"/>
                <a:gd name="connsiteX139" fmla="*/ 6791008 w 12187779"/>
                <a:gd name="connsiteY139" fmla="*/ 3982 h 2046679"/>
                <a:gd name="connsiteX140" fmla="*/ 6730566 w 12187779"/>
                <a:gd name="connsiteY140" fmla="*/ 15409 h 2046679"/>
                <a:gd name="connsiteX141" fmla="*/ 6670123 w 12187779"/>
                <a:gd name="connsiteY141" fmla="*/ 33805 h 2046679"/>
                <a:gd name="connsiteX142" fmla="*/ 6609601 w 12187779"/>
                <a:gd name="connsiteY142" fmla="*/ 58651 h 2046679"/>
                <a:gd name="connsiteX143" fmla="*/ 6549000 w 12187779"/>
                <a:gd name="connsiteY143" fmla="*/ 89230 h 2046679"/>
                <a:gd name="connsiteX144" fmla="*/ 6488398 w 12187779"/>
                <a:gd name="connsiteY144" fmla="*/ 124588 h 2046679"/>
                <a:gd name="connsiteX145" fmla="*/ 6427796 w 12187779"/>
                <a:gd name="connsiteY145" fmla="*/ 163768 h 2046679"/>
                <a:gd name="connsiteX146" fmla="*/ 6367115 w 12187779"/>
                <a:gd name="connsiteY146" fmla="*/ 205536 h 2046679"/>
                <a:gd name="connsiteX147" fmla="*/ 6306434 w 12187779"/>
                <a:gd name="connsiteY147" fmla="*/ 248658 h 2046679"/>
                <a:gd name="connsiteX148" fmla="*/ 6245713 w 12187779"/>
                <a:gd name="connsiteY148" fmla="*/ 291621 h 2046679"/>
                <a:gd name="connsiteX149" fmla="*/ 6184952 w 12187779"/>
                <a:gd name="connsiteY149" fmla="*/ 332791 h 2046679"/>
                <a:gd name="connsiteX150" fmla="*/ 6124230 w 12187779"/>
                <a:gd name="connsiteY150" fmla="*/ 370458 h 2046679"/>
                <a:gd name="connsiteX151" fmla="*/ 6063509 w 12187779"/>
                <a:gd name="connsiteY151" fmla="*/ 411589 h 2046679"/>
                <a:gd name="connsiteX152" fmla="*/ 6002748 w 12187779"/>
                <a:gd name="connsiteY152" fmla="*/ 464467 h 2046679"/>
                <a:gd name="connsiteX153" fmla="*/ 5942027 w 12187779"/>
                <a:gd name="connsiteY153" fmla="*/ 527019 h 2046679"/>
                <a:gd name="connsiteX154" fmla="*/ 5881346 w 12187779"/>
                <a:gd name="connsiteY154" fmla="*/ 597297 h 2046679"/>
                <a:gd name="connsiteX155" fmla="*/ 5820625 w 12187779"/>
                <a:gd name="connsiteY155" fmla="*/ 673427 h 2046679"/>
                <a:gd name="connsiteX156" fmla="*/ 5759984 w 12187779"/>
                <a:gd name="connsiteY156" fmla="*/ 753579 h 2046679"/>
                <a:gd name="connsiteX157" fmla="*/ 5699342 w 12187779"/>
                <a:gd name="connsiteY157" fmla="*/ 836159 h 2046679"/>
                <a:gd name="connsiteX158" fmla="*/ 5638741 w 12187779"/>
                <a:gd name="connsiteY158" fmla="*/ 919656 h 2046679"/>
                <a:gd name="connsiteX159" fmla="*/ 5578179 w 12187779"/>
                <a:gd name="connsiteY159" fmla="*/ 1002595 h 2046679"/>
                <a:gd name="connsiteX160" fmla="*/ 5517657 w 12187779"/>
                <a:gd name="connsiteY160" fmla="*/ 1083742 h 2046679"/>
                <a:gd name="connsiteX161" fmla="*/ 5457174 w 12187779"/>
                <a:gd name="connsiteY161" fmla="*/ 1161943 h 2046679"/>
                <a:gd name="connsiteX162" fmla="*/ 5396772 w 12187779"/>
                <a:gd name="connsiteY162" fmla="*/ 1236162 h 2046679"/>
                <a:gd name="connsiteX163" fmla="*/ 5336409 w 12187779"/>
                <a:gd name="connsiteY163" fmla="*/ 1305523 h 2046679"/>
                <a:gd name="connsiteX164" fmla="*/ 5276126 w 12187779"/>
                <a:gd name="connsiteY164" fmla="*/ 1369231 h 2046679"/>
                <a:gd name="connsiteX165" fmla="*/ 5215923 w 12187779"/>
                <a:gd name="connsiteY165" fmla="*/ 1426687 h 2046679"/>
                <a:gd name="connsiteX166" fmla="*/ 5155799 w 12187779"/>
                <a:gd name="connsiteY166" fmla="*/ 1477374 h 2046679"/>
                <a:gd name="connsiteX167" fmla="*/ 5095755 w 12187779"/>
                <a:gd name="connsiteY167" fmla="*/ 1520894 h 2046679"/>
                <a:gd name="connsiteX168" fmla="*/ 5035790 w 12187779"/>
                <a:gd name="connsiteY168" fmla="*/ 1557008 h 2046679"/>
                <a:gd name="connsiteX169" fmla="*/ 4975905 w 12187779"/>
                <a:gd name="connsiteY169" fmla="*/ 1585597 h 2046679"/>
                <a:gd name="connsiteX170" fmla="*/ 4916140 w 12187779"/>
                <a:gd name="connsiteY170" fmla="*/ 1606660 h 2046679"/>
                <a:gd name="connsiteX171" fmla="*/ 4856493 w 12187779"/>
                <a:gd name="connsiteY171" fmla="*/ 1620278 h 2046679"/>
                <a:gd name="connsiteX172" fmla="*/ 4796927 w 12187779"/>
                <a:gd name="connsiteY172" fmla="*/ 1626648 h 2046679"/>
                <a:gd name="connsiteX173" fmla="*/ 4737480 w 12187779"/>
                <a:gd name="connsiteY173" fmla="*/ 1626131 h 2046679"/>
                <a:gd name="connsiteX174" fmla="*/ 4678193 w 12187779"/>
                <a:gd name="connsiteY174" fmla="*/ 1619123 h 2046679"/>
                <a:gd name="connsiteX175" fmla="*/ 4618985 w 12187779"/>
                <a:gd name="connsiteY175" fmla="*/ 1606143 h 2046679"/>
                <a:gd name="connsiteX176" fmla="*/ 4559936 w 12187779"/>
                <a:gd name="connsiteY176" fmla="*/ 1587787 h 2046679"/>
                <a:gd name="connsiteX177" fmla="*/ 4501007 w 12187779"/>
                <a:gd name="connsiteY177" fmla="*/ 1564773 h 2046679"/>
                <a:gd name="connsiteX178" fmla="*/ 4442236 w 12187779"/>
                <a:gd name="connsiteY178" fmla="*/ 1537856 h 2046679"/>
                <a:gd name="connsiteX179" fmla="*/ 4383586 w 12187779"/>
                <a:gd name="connsiteY179" fmla="*/ 1507954 h 2046679"/>
                <a:gd name="connsiteX180" fmla="*/ 4325094 w 12187779"/>
                <a:gd name="connsiteY180" fmla="*/ 1475861 h 2046679"/>
                <a:gd name="connsiteX181" fmla="*/ 4266762 w 12187779"/>
                <a:gd name="connsiteY181" fmla="*/ 1442654 h 2046679"/>
                <a:gd name="connsiteX182" fmla="*/ 4208629 w 12187779"/>
                <a:gd name="connsiteY182" fmla="*/ 1409566 h 2046679"/>
                <a:gd name="connsiteX183" fmla="*/ 4150616 w 12187779"/>
                <a:gd name="connsiteY183" fmla="*/ 1381176 h 2046679"/>
                <a:gd name="connsiteX184" fmla="*/ 4092801 w 12187779"/>
                <a:gd name="connsiteY184" fmla="*/ 1358480 h 2046679"/>
                <a:gd name="connsiteX185" fmla="*/ 4035186 w 12187779"/>
                <a:gd name="connsiteY185" fmla="*/ 1341080 h 2046679"/>
                <a:gd name="connsiteX186" fmla="*/ 3977730 w 12187779"/>
                <a:gd name="connsiteY186" fmla="*/ 1328498 h 2046679"/>
                <a:gd name="connsiteX187" fmla="*/ 3920473 w 12187779"/>
                <a:gd name="connsiteY187" fmla="*/ 1320335 h 2046679"/>
                <a:gd name="connsiteX188" fmla="*/ 3863375 w 12187779"/>
                <a:gd name="connsiteY188" fmla="*/ 1316115 h 2046679"/>
                <a:gd name="connsiteX189" fmla="*/ 3806516 w 12187779"/>
                <a:gd name="connsiteY189" fmla="*/ 1315438 h 2046679"/>
                <a:gd name="connsiteX190" fmla="*/ 3749856 w 12187779"/>
                <a:gd name="connsiteY190" fmla="*/ 1317907 h 2046679"/>
                <a:gd name="connsiteX191" fmla="*/ 3693435 w 12187779"/>
                <a:gd name="connsiteY191" fmla="*/ 1323083 h 2046679"/>
                <a:gd name="connsiteX192" fmla="*/ 3637214 w 12187779"/>
                <a:gd name="connsiteY192" fmla="*/ 1330688 h 2046679"/>
                <a:gd name="connsiteX193" fmla="*/ 3581191 w 12187779"/>
                <a:gd name="connsiteY193" fmla="*/ 1340244 h 2046679"/>
                <a:gd name="connsiteX194" fmla="*/ 3525407 w 12187779"/>
                <a:gd name="connsiteY194" fmla="*/ 1351393 h 2046679"/>
                <a:gd name="connsiteX195" fmla="*/ 3469863 w 12187779"/>
                <a:gd name="connsiteY195" fmla="*/ 1363816 h 2046679"/>
                <a:gd name="connsiteX196" fmla="*/ 3414556 w 12187779"/>
                <a:gd name="connsiteY196" fmla="*/ 1377234 h 2046679"/>
                <a:gd name="connsiteX197" fmla="*/ 3359489 w 12187779"/>
                <a:gd name="connsiteY197" fmla="*/ 1391210 h 2046679"/>
                <a:gd name="connsiteX198" fmla="*/ 3304701 w 12187779"/>
                <a:gd name="connsiteY198" fmla="*/ 1405504 h 2046679"/>
                <a:gd name="connsiteX199" fmla="*/ 3250112 w 12187779"/>
                <a:gd name="connsiteY199" fmla="*/ 1419799 h 2046679"/>
                <a:gd name="connsiteX200" fmla="*/ 3195841 w 12187779"/>
                <a:gd name="connsiteY200" fmla="*/ 1433774 h 2046679"/>
                <a:gd name="connsiteX201" fmla="*/ 3141809 w 12187779"/>
                <a:gd name="connsiteY201" fmla="*/ 1447233 h 2046679"/>
                <a:gd name="connsiteX202" fmla="*/ 3088056 w 12187779"/>
                <a:gd name="connsiteY202" fmla="*/ 1459894 h 2046679"/>
                <a:gd name="connsiteX203" fmla="*/ 3034542 w 12187779"/>
                <a:gd name="connsiteY203" fmla="*/ 1471481 h 2046679"/>
                <a:gd name="connsiteX204" fmla="*/ 2981346 w 12187779"/>
                <a:gd name="connsiteY204" fmla="*/ 1481794 h 2046679"/>
                <a:gd name="connsiteX205" fmla="*/ 2928429 w 12187779"/>
                <a:gd name="connsiteY205" fmla="*/ 1490593 h 2046679"/>
                <a:gd name="connsiteX206" fmla="*/ 2875791 w 12187779"/>
                <a:gd name="connsiteY206" fmla="*/ 1497721 h 2046679"/>
                <a:gd name="connsiteX207" fmla="*/ 2823471 w 12187779"/>
                <a:gd name="connsiteY207" fmla="*/ 1502937 h 2046679"/>
                <a:gd name="connsiteX208" fmla="*/ 2771470 w 12187779"/>
                <a:gd name="connsiteY208" fmla="*/ 1506122 h 2046679"/>
                <a:gd name="connsiteX209" fmla="*/ 2719748 w 12187779"/>
                <a:gd name="connsiteY209" fmla="*/ 1507038 h 2046679"/>
                <a:gd name="connsiteX210" fmla="*/ 2668344 w 12187779"/>
                <a:gd name="connsiteY210" fmla="*/ 1505604 h 2046679"/>
                <a:gd name="connsiteX211" fmla="*/ 2617259 w 12187779"/>
                <a:gd name="connsiteY211" fmla="*/ 1501663 h 2046679"/>
                <a:gd name="connsiteX212" fmla="*/ 2566492 w 12187779"/>
                <a:gd name="connsiteY212" fmla="*/ 1495133 h 2046679"/>
                <a:gd name="connsiteX213" fmla="*/ 2516083 w 12187779"/>
                <a:gd name="connsiteY213" fmla="*/ 1485815 h 2046679"/>
                <a:gd name="connsiteX214" fmla="*/ 2465954 w 12187779"/>
                <a:gd name="connsiteY214" fmla="*/ 1473671 h 2046679"/>
                <a:gd name="connsiteX215" fmla="*/ 2416222 w 12187779"/>
                <a:gd name="connsiteY215" fmla="*/ 1458620 h 2046679"/>
                <a:gd name="connsiteX216" fmla="*/ 2366809 w 12187779"/>
                <a:gd name="connsiteY216" fmla="*/ 1440543 h 2046679"/>
                <a:gd name="connsiteX217" fmla="*/ 2317754 w 12187779"/>
                <a:gd name="connsiteY217" fmla="*/ 1419520 h 2046679"/>
                <a:gd name="connsiteX218" fmla="*/ 2269058 w 12187779"/>
                <a:gd name="connsiteY218" fmla="*/ 1396665 h 2046679"/>
                <a:gd name="connsiteX219" fmla="*/ 2220720 w 12187779"/>
                <a:gd name="connsiteY219" fmla="*/ 1372934 h 2046679"/>
                <a:gd name="connsiteX220" fmla="*/ 2172740 w 12187779"/>
                <a:gd name="connsiteY220" fmla="*/ 1348645 h 2046679"/>
                <a:gd name="connsiteX221" fmla="*/ 2125159 w 12187779"/>
                <a:gd name="connsiteY221" fmla="*/ 1324158 h 2046679"/>
                <a:gd name="connsiteX222" fmla="*/ 2077936 w 12187779"/>
                <a:gd name="connsiteY222" fmla="*/ 1299710 h 2046679"/>
                <a:gd name="connsiteX223" fmla="*/ 2031111 w 12187779"/>
                <a:gd name="connsiteY223" fmla="*/ 1275661 h 2046679"/>
                <a:gd name="connsiteX224" fmla="*/ 1984644 w 12187779"/>
                <a:gd name="connsiteY224" fmla="*/ 1252168 h 2046679"/>
                <a:gd name="connsiteX225" fmla="*/ 1938616 w 12187779"/>
                <a:gd name="connsiteY225" fmla="*/ 1229433 h 2046679"/>
                <a:gd name="connsiteX226" fmla="*/ 1892945 w 12187779"/>
                <a:gd name="connsiteY226" fmla="*/ 1207613 h 2046679"/>
                <a:gd name="connsiteX227" fmla="*/ 1847713 w 12187779"/>
                <a:gd name="connsiteY227" fmla="*/ 1186868 h 2046679"/>
                <a:gd name="connsiteX228" fmla="*/ 1802879 w 12187779"/>
                <a:gd name="connsiteY228" fmla="*/ 1167279 h 2046679"/>
                <a:gd name="connsiteX229" fmla="*/ 1758443 w 12187779"/>
                <a:gd name="connsiteY229" fmla="*/ 1148923 h 2046679"/>
                <a:gd name="connsiteX230" fmla="*/ 1714445 w 12187779"/>
                <a:gd name="connsiteY230" fmla="*/ 1131881 h 2046679"/>
                <a:gd name="connsiteX231" fmla="*/ 1670885 w 12187779"/>
                <a:gd name="connsiteY231" fmla="*/ 1116233 h 2046679"/>
                <a:gd name="connsiteX232" fmla="*/ 1627724 w 12187779"/>
                <a:gd name="connsiteY232" fmla="*/ 1101978 h 2046679"/>
                <a:gd name="connsiteX233" fmla="*/ 1585000 w 12187779"/>
                <a:gd name="connsiteY233" fmla="*/ 1089078 h 2046679"/>
                <a:gd name="connsiteX234" fmla="*/ 1542754 w 12187779"/>
                <a:gd name="connsiteY234" fmla="*/ 1077610 h 2046679"/>
                <a:gd name="connsiteX235" fmla="*/ 1500946 w 12187779"/>
                <a:gd name="connsiteY235" fmla="*/ 1067497 h 2046679"/>
                <a:gd name="connsiteX236" fmla="*/ 1459576 w 12187779"/>
                <a:gd name="connsiteY236" fmla="*/ 1058737 h 2046679"/>
                <a:gd name="connsiteX237" fmla="*/ 1418684 w 12187779"/>
                <a:gd name="connsiteY237" fmla="*/ 1051251 h 2046679"/>
                <a:gd name="connsiteX238" fmla="*/ 1378230 w 12187779"/>
                <a:gd name="connsiteY238" fmla="*/ 1045040 h 2046679"/>
                <a:gd name="connsiteX239" fmla="*/ 1338253 w 12187779"/>
                <a:gd name="connsiteY239" fmla="*/ 1040063 h 2046679"/>
                <a:gd name="connsiteX240" fmla="*/ 1298755 w 12187779"/>
                <a:gd name="connsiteY240" fmla="*/ 1036200 h 2046679"/>
                <a:gd name="connsiteX241" fmla="*/ 1259734 w 12187779"/>
                <a:gd name="connsiteY241" fmla="*/ 1033374 h 2046679"/>
                <a:gd name="connsiteX242" fmla="*/ 1221231 w 12187779"/>
                <a:gd name="connsiteY242" fmla="*/ 1031622 h 2046679"/>
                <a:gd name="connsiteX243" fmla="*/ 1183205 w 12187779"/>
                <a:gd name="connsiteY243" fmla="*/ 1030746 h 2046679"/>
                <a:gd name="connsiteX244" fmla="*/ 1145618 w 12187779"/>
                <a:gd name="connsiteY244" fmla="*/ 1030746 h 2046679"/>
                <a:gd name="connsiteX245" fmla="*/ 1108588 w 12187779"/>
                <a:gd name="connsiteY245" fmla="*/ 1031502 h 2046679"/>
                <a:gd name="connsiteX246" fmla="*/ 1072076 w 12187779"/>
                <a:gd name="connsiteY246" fmla="*/ 1032975 h 2046679"/>
                <a:gd name="connsiteX247" fmla="*/ 1036041 w 12187779"/>
                <a:gd name="connsiteY247" fmla="*/ 1035046 h 2046679"/>
                <a:gd name="connsiteX248" fmla="*/ 1000524 w 12187779"/>
                <a:gd name="connsiteY248" fmla="*/ 1037634 h 2046679"/>
                <a:gd name="connsiteX249" fmla="*/ 965525 w 12187779"/>
                <a:gd name="connsiteY249" fmla="*/ 1040700 h 2046679"/>
                <a:gd name="connsiteX250" fmla="*/ 931083 w 12187779"/>
                <a:gd name="connsiteY250" fmla="*/ 1044164 h 2046679"/>
                <a:gd name="connsiteX251" fmla="*/ 897159 w 12187779"/>
                <a:gd name="connsiteY251" fmla="*/ 1047907 h 2046679"/>
                <a:gd name="connsiteX252" fmla="*/ 863793 w 12187779"/>
                <a:gd name="connsiteY252" fmla="*/ 1051928 h 2046679"/>
                <a:gd name="connsiteX253" fmla="*/ 830943 w 12187779"/>
                <a:gd name="connsiteY253" fmla="*/ 1056109 h 2046679"/>
                <a:gd name="connsiteX254" fmla="*/ 798652 w 12187779"/>
                <a:gd name="connsiteY254" fmla="*/ 1060370 h 2046679"/>
                <a:gd name="connsiteX255" fmla="*/ 766917 w 12187779"/>
                <a:gd name="connsiteY255" fmla="*/ 1064749 h 2046679"/>
                <a:gd name="connsiteX256" fmla="*/ 735741 w 12187779"/>
                <a:gd name="connsiteY256" fmla="*/ 1069089 h 2046679"/>
                <a:gd name="connsiteX257" fmla="*/ 705121 w 12187779"/>
                <a:gd name="connsiteY257" fmla="*/ 1073350 h 2046679"/>
                <a:gd name="connsiteX258" fmla="*/ 675099 w 12187779"/>
                <a:gd name="connsiteY258" fmla="*/ 1077531 h 2046679"/>
                <a:gd name="connsiteX259" fmla="*/ 645635 w 12187779"/>
                <a:gd name="connsiteY259" fmla="*/ 1081552 h 2046679"/>
                <a:gd name="connsiteX260" fmla="*/ 616767 w 12187779"/>
                <a:gd name="connsiteY260" fmla="*/ 1085414 h 2046679"/>
                <a:gd name="connsiteX261" fmla="*/ 588497 w 12187779"/>
                <a:gd name="connsiteY261" fmla="*/ 1089038 h 2046679"/>
                <a:gd name="connsiteX262" fmla="*/ 560784 w 12187779"/>
                <a:gd name="connsiteY262" fmla="*/ 1092382 h 2046679"/>
                <a:gd name="connsiteX263" fmla="*/ 533669 w 12187779"/>
                <a:gd name="connsiteY263" fmla="*/ 1095488 h 2046679"/>
                <a:gd name="connsiteX264" fmla="*/ 507190 w 12187779"/>
                <a:gd name="connsiteY264" fmla="*/ 1098275 h 2046679"/>
                <a:gd name="connsiteX265" fmla="*/ 481309 w 12187779"/>
                <a:gd name="connsiteY265" fmla="*/ 1100744 h 2046679"/>
                <a:gd name="connsiteX266" fmla="*/ 456025 w 12187779"/>
                <a:gd name="connsiteY266" fmla="*/ 1102894 h 2046679"/>
                <a:gd name="connsiteX267" fmla="*/ 431379 w 12187779"/>
                <a:gd name="connsiteY267" fmla="*/ 1104726 h 2046679"/>
                <a:gd name="connsiteX268" fmla="*/ 407329 w 12187779"/>
                <a:gd name="connsiteY268" fmla="*/ 1106199 h 2046679"/>
                <a:gd name="connsiteX269" fmla="*/ 383956 w 12187779"/>
                <a:gd name="connsiteY269" fmla="*/ 1107473 h 2046679"/>
                <a:gd name="connsiteX270" fmla="*/ 361181 w 12187779"/>
                <a:gd name="connsiteY270" fmla="*/ 1108508 h 2046679"/>
                <a:gd name="connsiteX271" fmla="*/ 339043 w 12187779"/>
                <a:gd name="connsiteY271" fmla="*/ 1109305 h 2046679"/>
                <a:gd name="connsiteX272" fmla="*/ 317581 w 12187779"/>
                <a:gd name="connsiteY272" fmla="*/ 1109982 h 2046679"/>
                <a:gd name="connsiteX273" fmla="*/ 296757 w 12187779"/>
                <a:gd name="connsiteY273" fmla="*/ 1110499 h 2046679"/>
                <a:gd name="connsiteX274" fmla="*/ 276570 w 12187779"/>
                <a:gd name="connsiteY274" fmla="*/ 1110897 h 2046679"/>
                <a:gd name="connsiteX275" fmla="*/ 257099 w 12187779"/>
                <a:gd name="connsiteY275" fmla="*/ 1111176 h 2046679"/>
                <a:gd name="connsiteX276" fmla="*/ 238226 w 12187779"/>
                <a:gd name="connsiteY276" fmla="*/ 1111375 h 2046679"/>
                <a:gd name="connsiteX277" fmla="*/ 220069 w 12187779"/>
                <a:gd name="connsiteY277" fmla="*/ 1111495 h 2046679"/>
                <a:gd name="connsiteX278" fmla="*/ 202589 w 12187779"/>
                <a:gd name="connsiteY278" fmla="*/ 1111535 h 2046679"/>
                <a:gd name="connsiteX279" fmla="*/ 185787 w 12187779"/>
                <a:gd name="connsiteY279" fmla="*/ 1111535 h 2046679"/>
                <a:gd name="connsiteX280" fmla="*/ 169701 w 12187779"/>
                <a:gd name="connsiteY280" fmla="*/ 1111495 h 2046679"/>
                <a:gd name="connsiteX281" fmla="*/ 154251 w 12187779"/>
                <a:gd name="connsiteY281" fmla="*/ 1111415 h 2046679"/>
                <a:gd name="connsiteX282" fmla="*/ 139519 w 12187779"/>
                <a:gd name="connsiteY282" fmla="*/ 1111296 h 2046679"/>
                <a:gd name="connsiteX283" fmla="*/ 125543 w 12187779"/>
                <a:gd name="connsiteY283" fmla="*/ 1111136 h 2046679"/>
                <a:gd name="connsiteX284" fmla="*/ 112205 w 12187779"/>
                <a:gd name="connsiteY284" fmla="*/ 1110977 h 2046679"/>
                <a:gd name="connsiteX285" fmla="*/ 99622 w 12187779"/>
                <a:gd name="connsiteY285" fmla="*/ 1110818 h 2046679"/>
                <a:gd name="connsiteX286" fmla="*/ 87757 w 12187779"/>
                <a:gd name="connsiteY286" fmla="*/ 1110659 h 2046679"/>
                <a:gd name="connsiteX287" fmla="*/ 76608 w 12187779"/>
                <a:gd name="connsiteY287" fmla="*/ 1110499 h 2046679"/>
                <a:gd name="connsiteX288" fmla="*/ 66216 w 12187779"/>
                <a:gd name="connsiteY288" fmla="*/ 1110340 h 2046679"/>
                <a:gd name="connsiteX289" fmla="*/ 56540 w 12187779"/>
                <a:gd name="connsiteY289" fmla="*/ 1110181 h 2046679"/>
                <a:gd name="connsiteX290" fmla="*/ 47621 w 12187779"/>
                <a:gd name="connsiteY290" fmla="*/ 1110021 h 2046679"/>
                <a:gd name="connsiteX291" fmla="*/ 39459 w 12187779"/>
                <a:gd name="connsiteY291" fmla="*/ 1109862 h 2046679"/>
                <a:gd name="connsiteX292" fmla="*/ 32013 w 12187779"/>
                <a:gd name="connsiteY292" fmla="*/ 1109743 h 2046679"/>
                <a:gd name="connsiteX293" fmla="*/ 25364 w 12187779"/>
                <a:gd name="connsiteY293" fmla="*/ 1109583 h 2046679"/>
                <a:gd name="connsiteX294" fmla="*/ 19431 w 12187779"/>
                <a:gd name="connsiteY294" fmla="*/ 1109504 h 2046679"/>
                <a:gd name="connsiteX295" fmla="*/ 14334 w 12187779"/>
                <a:gd name="connsiteY295" fmla="*/ 1109384 h 2046679"/>
                <a:gd name="connsiteX296" fmla="*/ 9954 w 12187779"/>
                <a:gd name="connsiteY296" fmla="*/ 1109305 h 2046679"/>
                <a:gd name="connsiteX297" fmla="*/ 6371 w 12187779"/>
                <a:gd name="connsiteY297" fmla="*/ 1109225 h 2046679"/>
                <a:gd name="connsiteX298" fmla="*/ 3584 w 12187779"/>
                <a:gd name="connsiteY298" fmla="*/ 1109145 h 2046679"/>
                <a:gd name="connsiteX299" fmla="*/ 1593 w 12187779"/>
                <a:gd name="connsiteY299" fmla="*/ 1109106 h 2046679"/>
                <a:gd name="connsiteX300" fmla="*/ 398 w 12187779"/>
                <a:gd name="connsiteY300" fmla="*/ 1109106 h 2046679"/>
                <a:gd name="connsiteX301" fmla="*/ 0 w 12187779"/>
                <a:gd name="connsiteY301" fmla="*/ 1109106 h 2046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46679">
                  <a:moveTo>
                    <a:pt x="12187780" y="1402757"/>
                  </a:moveTo>
                  <a:lnTo>
                    <a:pt x="12187381" y="1402717"/>
                  </a:lnTo>
                  <a:lnTo>
                    <a:pt x="12186226" y="1402717"/>
                  </a:lnTo>
                  <a:lnTo>
                    <a:pt x="12184116" y="1402637"/>
                  </a:lnTo>
                  <a:lnTo>
                    <a:pt x="12181369" y="1402598"/>
                  </a:lnTo>
                  <a:lnTo>
                    <a:pt x="12177825" y="1402478"/>
                  </a:lnTo>
                  <a:lnTo>
                    <a:pt x="12173365" y="1402359"/>
                  </a:lnTo>
                  <a:lnTo>
                    <a:pt x="12168269" y="1402239"/>
                  </a:lnTo>
                  <a:lnTo>
                    <a:pt x="12162376" y="1402040"/>
                  </a:lnTo>
                  <a:lnTo>
                    <a:pt x="12155687" y="1401801"/>
                  </a:lnTo>
                  <a:lnTo>
                    <a:pt x="12148360" y="1401562"/>
                  </a:lnTo>
                  <a:lnTo>
                    <a:pt x="12140079" y="1401204"/>
                  </a:lnTo>
                  <a:lnTo>
                    <a:pt x="12131200" y="1400846"/>
                  </a:lnTo>
                  <a:lnTo>
                    <a:pt x="12121484" y="1400408"/>
                  </a:lnTo>
                  <a:lnTo>
                    <a:pt x="12111132" y="1399890"/>
                  </a:lnTo>
                  <a:lnTo>
                    <a:pt x="12100023" y="1399333"/>
                  </a:lnTo>
                  <a:lnTo>
                    <a:pt x="12088077" y="1398656"/>
                  </a:lnTo>
                  <a:lnTo>
                    <a:pt x="12075496" y="1397859"/>
                  </a:lnTo>
                  <a:lnTo>
                    <a:pt x="12062276" y="1397023"/>
                  </a:lnTo>
                  <a:lnTo>
                    <a:pt x="12048260" y="1396028"/>
                  </a:lnTo>
                  <a:lnTo>
                    <a:pt x="12033448" y="1394913"/>
                  </a:lnTo>
                  <a:lnTo>
                    <a:pt x="12018119" y="1393718"/>
                  </a:lnTo>
                  <a:lnTo>
                    <a:pt x="12001992" y="1392325"/>
                  </a:lnTo>
                  <a:lnTo>
                    <a:pt x="11985110" y="1390812"/>
                  </a:lnTo>
                  <a:lnTo>
                    <a:pt x="11967671" y="1389139"/>
                  </a:lnTo>
                  <a:lnTo>
                    <a:pt x="11949474" y="1387268"/>
                  </a:lnTo>
                  <a:lnTo>
                    <a:pt x="11930601" y="1385237"/>
                  </a:lnTo>
                  <a:lnTo>
                    <a:pt x="11911210" y="1383047"/>
                  </a:lnTo>
                  <a:lnTo>
                    <a:pt x="11891023" y="1380658"/>
                  </a:lnTo>
                  <a:lnTo>
                    <a:pt x="11870198" y="1378030"/>
                  </a:lnTo>
                  <a:lnTo>
                    <a:pt x="11848736" y="1375243"/>
                  </a:lnTo>
                  <a:lnTo>
                    <a:pt x="11826599" y="1372217"/>
                  </a:lnTo>
                  <a:lnTo>
                    <a:pt x="11803783" y="1368992"/>
                  </a:lnTo>
                  <a:lnTo>
                    <a:pt x="11780450" y="1365448"/>
                  </a:lnTo>
                  <a:lnTo>
                    <a:pt x="11756361" y="1361626"/>
                  </a:lnTo>
                  <a:lnTo>
                    <a:pt x="11731714" y="1357525"/>
                  </a:lnTo>
                  <a:lnTo>
                    <a:pt x="11706430" y="1353145"/>
                  </a:lnTo>
                  <a:lnTo>
                    <a:pt x="11680509" y="1348566"/>
                  </a:lnTo>
                  <a:lnTo>
                    <a:pt x="11654031" y="1343748"/>
                  </a:lnTo>
                  <a:lnTo>
                    <a:pt x="11626915" y="1338731"/>
                  </a:lnTo>
                  <a:lnTo>
                    <a:pt x="11599283" y="1333634"/>
                  </a:lnTo>
                  <a:lnTo>
                    <a:pt x="11570972" y="1328458"/>
                  </a:lnTo>
                  <a:lnTo>
                    <a:pt x="11542145" y="1323202"/>
                  </a:lnTo>
                  <a:lnTo>
                    <a:pt x="11512680" y="1317986"/>
                  </a:lnTo>
                  <a:lnTo>
                    <a:pt x="11482658" y="1312850"/>
                  </a:lnTo>
                  <a:lnTo>
                    <a:pt x="11451999" y="1307833"/>
                  </a:lnTo>
                  <a:lnTo>
                    <a:pt x="11420822" y="1303095"/>
                  </a:lnTo>
                  <a:lnTo>
                    <a:pt x="11389128" y="1298555"/>
                  </a:lnTo>
                  <a:lnTo>
                    <a:pt x="11356757" y="1294415"/>
                  </a:lnTo>
                  <a:lnTo>
                    <a:pt x="11324026" y="1290712"/>
                  </a:lnTo>
                  <a:lnTo>
                    <a:pt x="11290580" y="1287526"/>
                  </a:lnTo>
                  <a:lnTo>
                    <a:pt x="11256656" y="1284938"/>
                  </a:lnTo>
                  <a:lnTo>
                    <a:pt x="11222215" y="1283067"/>
                  </a:lnTo>
                  <a:lnTo>
                    <a:pt x="11187215" y="1281952"/>
                  </a:lnTo>
                  <a:lnTo>
                    <a:pt x="11151739" y="1281713"/>
                  </a:lnTo>
                  <a:lnTo>
                    <a:pt x="11115704" y="1282430"/>
                  </a:lnTo>
                  <a:lnTo>
                    <a:pt x="11079151" y="1284261"/>
                  </a:lnTo>
                  <a:lnTo>
                    <a:pt x="11042082" y="1287168"/>
                  </a:lnTo>
                  <a:lnTo>
                    <a:pt x="11004574" y="1291309"/>
                  </a:lnTo>
                  <a:lnTo>
                    <a:pt x="10966469" y="1296804"/>
                  </a:lnTo>
                  <a:lnTo>
                    <a:pt x="10927966" y="1303612"/>
                  </a:lnTo>
                  <a:lnTo>
                    <a:pt x="10889024" y="1311934"/>
                  </a:lnTo>
                  <a:lnTo>
                    <a:pt x="10849486" y="1321729"/>
                  </a:lnTo>
                  <a:lnTo>
                    <a:pt x="10809510" y="1333117"/>
                  </a:lnTo>
                  <a:lnTo>
                    <a:pt x="10769016" y="1346137"/>
                  </a:lnTo>
                  <a:lnTo>
                    <a:pt x="10728164" y="1360790"/>
                  </a:lnTo>
                  <a:lnTo>
                    <a:pt x="10686754" y="1377075"/>
                  </a:lnTo>
                  <a:lnTo>
                    <a:pt x="10644946" y="1395072"/>
                  </a:lnTo>
                  <a:lnTo>
                    <a:pt x="10602780" y="1414742"/>
                  </a:lnTo>
                  <a:lnTo>
                    <a:pt x="10560056" y="1436004"/>
                  </a:lnTo>
                  <a:lnTo>
                    <a:pt x="10516814" y="1458819"/>
                  </a:lnTo>
                  <a:lnTo>
                    <a:pt x="10473334" y="1483148"/>
                  </a:lnTo>
                  <a:lnTo>
                    <a:pt x="10429296" y="1508830"/>
                  </a:lnTo>
                  <a:lnTo>
                    <a:pt x="10384900" y="1535786"/>
                  </a:lnTo>
                  <a:lnTo>
                    <a:pt x="10340106" y="1563777"/>
                  </a:lnTo>
                  <a:lnTo>
                    <a:pt x="10294754" y="1592684"/>
                  </a:lnTo>
                  <a:lnTo>
                    <a:pt x="10249164" y="1622189"/>
                  </a:lnTo>
                  <a:lnTo>
                    <a:pt x="10203056" y="1652131"/>
                  </a:lnTo>
                  <a:lnTo>
                    <a:pt x="10156668" y="1682074"/>
                  </a:lnTo>
                  <a:lnTo>
                    <a:pt x="10109764" y="1711738"/>
                  </a:lnTo>
                  <a:lnTo>
                    <a:pt x="10062621" y="1740645"/>
                  </a:lnTo>
                  <a:lnTo>
                    <a:pt x="10015039" y="1768358"/>
                  </a:lnTo>
                  <a:lnTo>
                    <a:pt x="9967100" y="1794398"/>
                  </a:lnTo>
                  <a:lnTo>
                    <a:pt x="9918761" y="1818129"/>
                  </a:lnTo>
                  <a:lnTo>
                    <a:pt x="9869985" y="1840785"/>
                  </a:lnTo>
                  <a:lnTo>
                    <a:pt x="9820930" y="1864556"/>
                  </a:lnTo>
                  <a:lnTo>
                    <a:pt x="9771518" y="1888884"/>
                  </a:lnTo>
                  <a:lnTo>
                    <a:pt x="9721786" y="1913252"/>
                  </a:lnTo>
                  <a:lnTo>
                    <a:pt x="9671696" y="1937063"/>
                  </a:lnTo>
                  <a:lnTo>
                    <a:pt x="9621248" y="1959798"/>
                  </a:lnTo>
                  <a:lnTo>
                    <a:pt x="9570481" y="1980941"/>
                  </a:lnTo>
                  <a:lnTo>
                    <a:pt x="9519395" y="1999974"/>
                  </a:lnTo>
                  <a:lnTo>
                    <a:pt x="9467992" y="2016418"/>
                  </a:lnTo>
                  <a:lnTo>
                    <a:pt x="9416309" y="2029717"/>
                  </a:lnTo>
                  <a:lnTo>
                    <a:pt x="9364268" y="2039472"/>
                  </a:lnTo>
                  <a:lnTo>
                    <a:pt x="9311949" y="2045246"/>
                  </a:lnTo>
                  <a:lnTo>
                    <a:pt x="9259311" y="2046679"/>
                  </a:lnTo>
                  <a:lnTo>
                    <a:pt x="9206394" y="2043414"/>
                  </a:lnTo>
                  <a:lnTo>
                    <a:pt x="9153198" y="2035172"/>
                  </a:lnTo>
                  <a:lnTo>
                    <a:pt x="9099723" y="2021674"/>
                  </a:lnTo>
                  <a:lnTo>
                    <a:pt x="9045970" y="2002721"/>
                  </a:lnTo>
                  <a:lnTo>
                    <a:pt x="8991898" y="1978273"/>
                  </a:lnTo>
                  <a:lnTo>
                    <a:pt x="8937628" y="1948172"/>
                  </a:lnTo>
                  <a:lnTo>
                    <a:pt x="8883079" y="1912456"/>
                  </a:lnTo>
                  <a:lnTo>
                    <a:pt x="8828251" y="1871285"/>
                  </a:lnTo>
                  <a:lnTo>
                    <a:pt x="8773183" y="1824778"/>
                  </a:lnTo>
                  <a:lnTo>
                    <a:pt x="8717878" y="1773215"/>
                  </a:lnTo>
                  <a:lnTo>
                    <a:pt x="8662332" y="1716954"/>
                  </a:lnTo>
                  <a:lnTo>
                    <a:pt x="8606548" y="1656471"/>
                  </a:lnTo>
                  <a:lnTo>
                    <a:pt x="8550566" y="1592366"/>
                  </a:lnTo>
                  <a:lnTo>
                    <a:pt x="8494304" y="1525274"/>
                  </a:lnTo>
                  <a:lnTo>
                    <a:pt x="8437883" y="1456072"/>
                  </a:lnTo>
                  <a:lnTo>
                    <a:pt x="8381224" y="1385596"/>
                  </a:lnTo>
                  <a:lnTo>
                    <a:pt x="8324365" y="1315040"/>
                  </a:lnTo>
                  <a:lnTo>
                    <a:pt x="8267307" y="1245479"/>
                  </a:lnTo>
                  <a:lnTo>
                    <a:pt x="8210050" y="1178308"/>
                  </a:lnTo>
                  <a:lnTo>
                    <a:pt x="8152594" y="1114999"/>
                  </a:lnTo>
                  <a:lnTo>
                    <a:pt x="8094939" y="1057184"/>
                  </a:lnTo>
                  <a:lnTo>
                    <a:pt x="8037124" y="1006656"/>
                  </a:lnTo>
                  <a:lnTo>
                    <a:pt x="7979150" y="961066"/>
                  </a:lnTo>
                  <a:lnTo>
                    <a:pt x="7920978" y="908467"/>
                  </a:lnTo>
                  <a:lnTo>
                    <a:pt x="7862646" y="849219"/>
                  </a:lnTo>
                  <a:lnTo>
                    <a:pt x="7804194" y="784835"/>
                  </a:lnTo>
                  <a:lnTo>
                    <a:pt x="7745544" y="716668"/>
                  </a:lnTo>
                  <a:lnTo>
                    <a:pt x="7686774" y="646112"/>
                  </a:lnTo>
                  <a:lnTo>
                    <a:pt x="7627844" y="574521"/>
                  </a:lnTo>
                  <a:lnTo>
                    <a:pt x="7568756" y="503089"/>
                  </a:lnTo>
                  <a:lnTo>
                    <a:pt x="7509587" y="433011"/>
                  </a:lnTo>
                  <a:lnTo>
                    <a:pt x="7450260" y="365441"/>
                  </a:lnTo>
                  <a:lnTo>
                    <a:pt x="7390813" y="301336"/>
                  </a:lnTo>
                  <a:lnTo>
                    <a:pt x="7331286" y="241650"/>
                  </a:lnTo>
                  <a:lnTo>
                    <a:pt x="7271601" y="187220"/>
                  </a:lnTo>
                  <a:lnTo>
                    <a:pt x="7211835" y="138763"/>
                  </a:lnTo>
                  <a:lnTo>
                    <a:pt x="7151990" y="96915"/>
                  </a:lnTo>
                  <a:lnTo>
                    <a:pt x="7092025" y="62155"/>
                  </a:lnTo>
                  <a:lnTo>
                    <a:pt x="7031981" y="34880"/>
                  </a:lnTo>
                  <a:lnTo>
                    <a:pt x="6971817" y="15369"/>
                  </a:lnTo>
                  <a:lnTo>
                    <a:pt x="6911614" y="3743"/>
                  </a:lnTo>
                  <a:lnTo>
                    <a:pt x="6851331" y="0"/>
                  </a:lnTo>
                  <a:lnTo>
                    <a:pt x="6791008" y="3982"/>
                  </a:lnTo>
                  <a:lnTo>
                    <a:pt x="6730566" y="15409"/>
                  </a:lnTo>
                  <a:lnTo>
                    <a:pt x="6670123" y="33805"/>
                  </a:lnTo>
                  <a:lnTo>
                    <a:pt x="6609601" y="58651"/>
                  </a:lnTo>
                  <a:lnTo>
                    <a:pt x="6549000" y="89230"/>
                  </a:lnTo>
                  <a:lnTo>
                    <a:pt x="6488398" y="124588"/>
                  </a:lnTo>
                  <a:lnTo>
                    <a:pt x="6427796" y="163768"/>
                  </a:lnTo>
                  <a:lnTo>
                    <a:pt x="6367115" y="205536"/>
                  </a:lnTo>
                  <a:lnTo>
                    <a:pt x="6306434" y="248658"/>
                  </a:lnTo>
                  <a:lnTo>
                    <a:pt x="6245713" y="291621"/>
                  </a:lnTo>
                  <a:lnTo>
                    <a:pt x="6184952" y="332791"/>
                  </a:lnTo>
                  <a:lnTo>
                    <a:pt x="6124230" y="370458"/>
                  </a:lnTo>
                  <a:lnTo>
                    <a:pt x="6063509" y="411589"/>
                  </a:lnTo>
                  <a:lnTo>
                    <a:pt x="6002748" y="464467"/>
                  </a:lnTo>
                  <a:lnTo>
                    <a:pt x="5942027" y="527019"/>
                  </a:lnTo>
                  <a:lnTo>
                    <a:pt x="5881346" y="597297"/>
                  </a:lnTo>
                  <a:lnTo>
                    <a:pt x="5820625" y="673427"/>
                  </a:lnTo>
                  <a:lnTo>
                    <a:pt x="5759984" y="753579"/>
                  </a:lnTo>
                  <a:lnTo>
                    <a:pt x="5699342" y="836159"/>
                  </a:lnTo>
                  <a:lnTo>
                    <a:pt x="5638741" y="919656"/>
                  </a:lnTo>
                  <a:lnTo>
                    <a:pt x="5578179" y="1002595"/>
                  </a:lnTo>
                  <a:lnTo>
                    <a:pt x="5517657" y="1083742"/>
                  </a:lnTo>
                  <a:lnTo>
                    <a:pt x="5457174" y="1161943"/>
                  </a:lnTo>
                  <a:lnTo>
                    <a:pt x="5396772" y="1236162"/>
                  </a:lnTo>
                  <a:lnTo>
                    <a:pt x="5336409" y="1305523"/>
                  </a:lnTo>
                  <a:lnTo>
                    <a:pt x="5276126" y="1369231"/>
                  </a:lnTo>
                  <a:lnTo>
                    <a:pt x="5215923" y="1426687"/>
                  </a:lnTo>
                  <a:lnTo>
                    <a:pt x="5155799" y="1477374"/>
                  </a:lnTo>
                  <a:lnTo>
                    <a:pt x="5095755" y="1520894"/>
                  </a:lnTo>
                  <a:lnTo>
                    <a:pt x="5035790" y="1557008"/>
                  </a:lnTo>
                  <a:lnTo>
                    <a:pt x="4975905" y="1585597"/>
                  </a:lnTo>
                  <a:lnTo>
                    <a:pt x="4916140" y="1606660"/>
                  </a:lnTo>
                  <a:lnTo>
                    <a:pt x="4856493" y="1620278"/>
                  </a:lnTo>
                  <a:lnTo>
                    <a:pt x="4796927" y="1626648"/>
                  </a:lnTo>
                  <a:lnTo>
                    <a:pt x="4737480" y="1626131"/>
                  </a:lnTo>
                  <a:lnTo>
                    <a:pt x="4678193" y="1619123"/>
                  </a:lnTo>
                  <a:lnTo>
                    <a:pt x="4618985" y="1606143"/>
                  </a:lnTo>
                  <a:lnTo>
                    <a:pt x="4559936" y="1587787"/>
                  </a:lnTo>
                  <a:lnTo>
                    <a:pt x="4501007" y="1564773"/>
                  </a:lnTo>
                  <a:lnTo>
                    <a:pt x="4442236" y="1537856"/>
                  </a:lnTo>
                  <a:lnTo>
                    <a:pt x="4383586" y="1507954"/>
                  </a:lnTo>
                  <a:lnTo>
                    <a:pt x="4325094" y="1475861"/>
                  </a:lnTo>
                  <a:lnTo>
                    <a:pt x="4266762" y="1442654"/>
                  </a:lnTo>
                  <a:lnTo>
                    <a:pt x="4208629" y="1409566"/>
                  </a:lnTo>
                  <a:lnTo>
                    <a:pt x="4150616" y="1381176"/>
                  </a:lnTo>
                  <a:lnTo>
                    <a:pt x="4092801" y="1358480"/>
                  </a:lnTo>
                  <a:lnTo>
                    <a:pt x="4035186" y="1341080"/>
                  </a:lnTo>
                  <a:lnTo>
                    <a:pt x="3977730" y="1328498"/>
                  </a:lnTo>
                  <a:lnTo>
                    <a:pt x="3920473" y="1320335"/>
                  </a:lnTo>
                  <a:lnTo>
                    <a:pt x="3863375" y="1316115"/>
                  </a:lnTo>
                  <a:lnTo>
                    <a:pt x="3806516" y="1315438"/>
                  </a:lnTo>
                  <a:lnTo>
                    <a:pt x="3749856" y="1317907"/>
                  </a:lnTo>
                  <a:lnTo>
                    <a:pt x="3693435" y="1323083"/>
                  </a:lnTo>
                  <a:lnTo>
                    <a:pt x="3637214" y="1330688"/>
                  </a:lnTo>
                  <a:lnTo>
                    <a:pt x="3581191" y="1340244"/>
                  </a:lnTo>
                  <a:lnTo>
                    <a:pt x="3525407" y="1351393"/>
                  </a:lnTo>
                  <a:lnTo>
                    <a:pt x="3469863" y="1363816"/>
                  </a:lnTo>
                  <a:lnTo>
                    <a:pt x="3414556" y="1377234"/>
                  </a:lnTo>
                  <a:lnTo>
                    <a:pt x="3359489" y="1391210"/>
                  </a:lnTo>
                  <a:lnTo>
                    <a:pt x="3304701" y="1405504"/>
                  </a:lnTo>
                  <a:lnTo>
                    <a:pt x="3250112" y="1419799"/>
                  </a:lnTo>
                  <a:lnTo>
                    <a:pt x="3195841" y="1433774"/>
                  </a:lnTo>
                  <a:lnTo>
                    <a:pt x="3141809" y="1447233"/>
                  </a:lnTo>
                  <a:lnTo>
                    <a:pt x="3088056" y="1459894"/>
                  </a:lnTo>
                  <a:lnTo>
                    <a:pt x="3034542" y="1471481"/>
                  </a:lnTo>
                  <a:lnTo>
                    <a:pt x="2981346" y="1481794"/>
                  </a:lnTo>
                  <a:lnTo>
                    <a:pt x="2928429" y="1490593"/>
                  </a:lnTo>
                  <a:lnTo>
                    <a:pt x="2875791" y="1497721"/>
                  </a:lnTo>
                  <a:lnTo>
                    <a:pt x="2823471" y="1502937"/>
                  </a:lnTo>
                  <a:lnTo>
                    <a:pt x="2771470" y="1506122"/>
                  </a:lnTo>
                  <a:lnTo>
                    <a:pt x="2719748" y="1507038"/>
                  </a:lnTo>
                  <a:lnTo>
                    <a:pt x="2668344" y="1505604"/>
                  </a:lnTo>
                  <a:lnTo>
                    <a:pt x="2617259" y="1501663"/>
                  </a:lnTo>
                  <a:lnTo>
                    <a:pt x="2566492" y="1495133"/>
                  </a:lnTo>
                  <a:lnTo>
                    <a:pt x="2516083" y="1485815"/>
                  </a:lnTo>
                  <a:lnTo>
                    <a:pt x="2465954" y="1473671"/>
                  </a:lnTo>
                  <a:lnTo>
                    <a:pt x="2416222" y="1458620"/>
                  </a:lnTo>
                  <a:lnTo>
                    <a:pt x="2366809" y="1440543"/>
                  </a:lnTo>
                  <a:lnTo>
                    <a:pt x="2317754" y="1419520"/>
                  </a:lnTo>
                  <a:lnTo>
                    <a:pt x="2269058" y="1396665"/>
                  </a:lnTo>
                  <a:lnTo>
                    <a:pt x="2220720" y="1372934"/>
                  </a:lnTo>
                  <a:lnTo>
                    <a:pt x="2172740" y="1348645"/>
                  </a:lnTo>
                  <a:lnTo>
                    <a:pt x="2125159" y="1324158"/>
                  </a:lnTo>
                  <a:lnTo>
                    <a:pt x="2077936" y="1299710"/>
                  </a:lnTo>
                  <a:lnTo>
                    <a:pt x="2031111" y="1275661"/>
                  </a:lnTo>
                  <a:lnTo>
                    <a:pt x="1984644" y="1252168"/>
                  </a:lnTo>
                  <a:lnTo>
                    <a:pt x="1938616" y="1229433"/>
                  </a:lnTo>
                  <a:lnTo>
                    <a:pt x="1892945" y="1207613"/>
                  </a:lnTo>
                  <a:lnTo>
                    <a:pt x="1847713" y="1186868"/>
                  </a:lnTo>
                  <a:lnTo>
                    <a:pt x="1802879" y="1167279"/>
                  </a:lnTo>
                  <a:lnTo>
                    <a:pt x="1758443" y="1148923"/>
                  </a:lnTo>
                  <a:lnTo>
                    <a:pt x="1714445" y="1131881"/>
                  </a:lnTo>
                  <a:lnTo>
                    <a:pt x="1670885" y="1116233"/>
                  </a:lnTo>
                  <a:lnTo>
                    <a:pt x="1627724" y="1101978"/>
                  </a:lnTo>
                  <a:lnTo>
                    <a:pt x="1585000" y="1089078"/>
                  </a:lnTo>
                  <a:lnTo>
                    <a:pt x="1542754" y="1077610"/>
                  </a:lnTo>
                  <a:lnTo>
                    <a:pt x="1500946" y="1067497"/>
                  </a:lnTo>
                  <a:lnTo>
                    <a:pt x="1459576" y="1058737"/>
                  </a:lnTo>
                  <a:lnTo>
                    <a:pt x="1418684" y="1051251"/>
                  </a:lnTo>
                  <a:lnTo>
                    <a:pt x="1378230" y="1045040"/>
                  </a:lnTo>
                  <a:lnTo>
                    <a:pt x="1338253" y="1040063"/>
                  </a:lnTo>
                  <a:lnTo>
                    <a:pt x="1298755" y="1036200"/>
                  </a:lnTo>
                  <a:lnTo>
                    <a:pt x="1259734" y="1033374"/>
                  </a:lnTo>
                  <a:lnTo>
                    <a:pt x="1221231" y="1031622"/>
                  </a:lnTo>
                  <a:lnTo>
                    <a:pt x="1183205" y="1030746"/>
                  </a:lnTo>
                  <a:lnTo>
                    <a:pt x="1145618" y="1030746"/>
                  </a:lnTo>
                  <a:lnTo>
                    <a:pt x="1108588" y="1031502"/>
                  </a:lnTo>
                  <a:lnTo>
                    <a:pt x="1072076" y="1032975"/>
                  </a:lnTo>
                  <a:lnTo>
                    <a:pt x="1036041" y="1035046"/>
                  </a:lnTo>
                  <a:lnTo>
                    <a:pt x="1000524" y="1037634"/>
                  </a:lnTo>
                  <a:lnTo>
                    <a:pt x="965525" y="1040700"/>
                  </a:lnTo>
                  <a:lnTo>
                    <a:pt x="931083" y="1044164"/>
                  </a:lnTo>
                  <a:lnTo>
                    <a:pt x="897159" y="1047907"/>
                  </a:lnTo>
                  <a:lnTo>
                    <a:pt x="863793" y="1051928"/>
                  </a:lnTo>
                  <a:lnTo>
                    <a:pt x="830943" y="1056109"/>
                  </a:lnTo>
                  <a:lnTo>
                    <a:pt x="798652" y="1060370"/>
                  </a:lnTo>
                  <a:lnTo>
                    <a:pt x="766917" y="1064749"/>
                  </a:lnTo>
                  <a:lnTo>
                    <a:pt x="735741" y="1069089"/>
                  </a:lnTo>
                  <a:lnTo>
                    <a:pt x="705121" y="1073350"/>
                  </a:lnTo>
                  <a:lnTo>
                    <a:pt x="675099" y="1077531"/>
                  </a:lnTo>
                  <a:lnTo>
                    <a:pt x="645635" y="1081552"/>
                  </a:lnTo>
                  <a:lnTo>
                    <a:pt x="616767" y="1085414"/>
                  </a:lnTo>
                  <a:lnTo>
                    <a:pt x="588497" y="1089038"/>
                  </a:lnTo>
                  <a:lnTo>
                    <a:pt x="560784" y="1092382"/>
                  </a:lnTo>
                  <a:lnTo>
                    <a:pt x="533669" y="1095488"/>
                  </a:lnTo>
                  <a:lnTo>
                    <a:pt x="507190" y="1098275"/>
                  </a:lnTo>
                  <a:lnTo>
                    <a:pt x="481309" y="1100744"/>
                  </a:lnTo>
                  <a:lnTo>
                    <a:pt x="456025" y="1102894"/>
                  </a:lnTo>
                  <a:lnTo>
                    <a:pt x="431379" y="1104726"/>
                  </a:lnTo>
                  <a:lnTo>
                    <a:pt x="407329" y="1106199"/>
                  </a:lnTo>
                  <a:lnTo>
                    <a:pt x="383956" y="1107473"/>
                  </a:lnTo>
                  <a:lnTo>
                    <a:pt x="361181" y="1108508"/>
                  </a:lnTo>
                  <a:lnTo>
                    <a:pt x="339043" y="1109305"/>
                  </a:lnTo>
                  <a:lnTo>
                    <a:pt x="317581" y="1109982"/>
                  </a:lnTo>
                  <a:lnTo>
                    <a:pt x="296757" y="1110499"/>
                  </a:lnTo>
                  <a:lnTo>
                    <a:pt x="276570" y="1110897"/>
                  </a:lnTo>
                  <a:lnTo>
                    <a:pt x="257099" y="1111176"/>
                  </a:lnTo>
                  <a:lnTo>
                    <a:pt x="238226" y="1111375"/>
                  </a:lnTo>
                  <a:lnTo>
                    <a:pt x="220069" y="1111495"/>
                  </a:lnTo>
                  <a:lnTo>
                    <a:pt x="202589" y="1111535"/>
                  </a:lnTo>
                  <a:lnTo>
                    <a:pt x="185787" y="1111535"/>
                  </a:lnTo>
                  <a:lnTo>
                    <a:pt x="169701" y="1111495"/>
                  </a:lnTo>
                  <a:lnTo>
                    <a:pt x="154251" y="1111415"/>
                  </a:lnTo>
                  <a:lnTo>
                    <a:pt x="139519" y="1111296"/>
                  </a:lnTo>
                  <a:lnTo>
                    <a:pt x="125543" y="1111136"/>
                  </a:lnTo>
                  <a:lnTo>
                    <a:pt x="112205" y="1110977"/>
                  </a:lnTo>
                  <a:lnTo>
                    <a:pt x="99622" y="1110818"/>
                  </a:lnTo>
                  <a:lnTo>
                    <a:pt x="87757" y="1110659"/>
                  </a:lnTo>
                  <a:lnTo>
                    <a:pt x="76608" y="1110499"/>
                  </a:lnTo>
                  <a:lnTo>
                    <a:pt x="66216" y="1110340"/>
                  </a:lnTo>
                  <a:lnTo>
                    <a:pt x="56540" y="1110181"/>
                  </a:lnTo>
                  <a:lnTo>
                    <a:pt x="47621" y="1110021"/>
                  </a:lnTo>
                  <a:lnTo>
                    <a:pt x="39459" y="1109862"/>
                  </a:lnTo>
                  <a:lnTo>
                    <a:pt x="32013" y="1109743"/>
                  </a:lnTo>
                  <a:lnTo>
                    <a:pt x="25364" y="1109583"/>
                  </a:lnTo>
                  <a:lnTo>
                    <a:pt x="19431" y="1109504"/>
                  </a:lnTo>
                  <a:lnTo>
                    <a:pt x="14334" y="1109384"/>
                  </a:lnTo>
                  <a:lnTo>
                    <a:pt x="9954" y="1109305"/>
                  </a:lnTo>
                  <a:lnTo>
                    <a:pt x="6371" y="1109225"/>
                  </a:lnTo>
                  <a:lnTo>
                    <a:pt x="3584" y="1109145"/>
                  </a:lnTo>
                  <a:lnTo>
                    <a:pt x="1593" y="1109106"/>
                  </a:lnTo>
                  <a:lnTo>
                    <a:pt x="398" y="1109106"/>
                  </a:lnTo>
                  <a:lnTo>
                    <a:pt x="0" y="110910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DFFB6A5-0105-720D-7457-688B2461F841}"/>
                </a:ext>
              </a:extLst>
            </p:cNvPr>
            <p:cNvSpPr/>
            <p:nvPr/>
          </p:nvSpPr>
          <p:spPr>
            <a:xfrm>
              <a:off x="1513" y="2323198"/>
              <a:ext cx="12187779" cy="2050620"/>
            </a:xfrm>
            <a:custGeom>
              <a:avLst/>
              <a:gdLst>
                <a:gd name="connsiteX0" fmla="*/ 12187780 w 12187779"/>
                <a:gd name="connsiteY0" fmla="*/ 1384680 h 2050620"/>
                <a:gd name="connsiteX1" fmla="*/ 12187381 w 12187779"/>
                <a:gd name="connsiteY1" fmla="*/ 1384640 h 2050620"/>
                <a:gd name="connsiteX2" fmla="*/ 12186226 w 12187779"/>
                <a:gd name="connsiteY2" fmla="*/ 1384600 h 2050620"/>
                <a:gd name="connsiteX3" fmla="*/ 12184116 w 12187779"/>
                <a:gd name="connsiteY3" fmla="*/ 1384560 h 2050620"/>
                <a:gd name="connsiteX4" fmla="*/ 12181369 w 12187779"/>
                <a:gd name="connsiteY4" fmla="*/ 1384481 h 2050620"/>
                <a:gd name="connsiteX5" fmla="*/ 12177825 w 12187779"/>
                <a:gd name="connsiteY5" fmla="*/ 1384361 h 2050620"/>
                <a:gd name="connsiteX6" fmla="*/ 12173365 w 12187779"/>
                <a:gd name="connsiteY6" fmla="*/ 1384202 h 2050620"/>
                <a:gd name="connsiteX7" fmla="*/ 12168269 w 12187779"/>
                <a:gd name="connsiteY7" fmla="*/ 1384043 h 2050620"/>
                <a:gd name="connsiteX8" fmla="*/ 12162376 w 12187779"/>
                <a:gd name="connsiteY8" fmla="*/ 1383844 h 2050620"/>
                <a:gd name="connsiteX9" fmla="*/ 12155687 w 12187779"/>
                <a:gd name="connsiteY9" fmla="*/ 1383605 h 2050620"/>
                <a:gd name="connsiteX10" fmla="*/ 12148360 w 12187779"/>
                <a:gd name="connsiteY10" fmla="*/ 1383326 h 2050620"/>
                <a:gd name="connsiteX11" fmla="*/ 12140079 w 12187779"/>
                <a:gd name="connsiteY11" fmla="*/ 1382968 h 2050620"/>
                <a:gd name="connsiteX12" fmla="*/ 12131200 w 12187779"/>
                <a:gd name="connsiteY12" fmla="*/ 1382609 h 2050620"/>
                <a:gd name="connsiteX13" fmla="*/ 12121484 w 12187779"/>
                <a:gd name="connsiteY13" fmla="*/ 1382132 h 2050620"/>
                <a:gd name="connsiteX14" fmla="*/ 12111132 w 12187779"/>
                <a:gd name="connsiteY14" fmla="*/ 1381614 h 2050620"/>
                <a:gd name="connsiteX15" fmla="*/ 12100023 w 12187779"/>
                <a:gd name="connsiteY15" fmla="*/ 1381057 h 2050620"/>
                <a:gd name="connsiteX16" fmla="*/ 12088077 w 12187779"/>
                <a:gd name="connsiteY16" fmla="*/ 1380380 h 2050620"/>
                <a:gd name="connsiteX17" fmla="*/ 12075496 w 12187779"/>
                <a:gd name="connsiteY17" fmla="*/ 1379663 h 2050620"/>
                <a:gd name="connsiteX18" fmla="*/ 12062276 w 12187779"/>
                <a:gd name="connsiteY18" fmla="*/ 1378827 h 2050620"/>
                <a:gd name="connsiteX19" fmla="*/ 12048260 w 12187779"/>
                <a:gd name="connsiteY19" fmla="*/ 1377871 h 2050620"/>
                <a:gd name="connsiteX20" fmla="*/ 12033448 w 12187779"/>
                <a:gd name="connsiteY20" fmla="*/ 1376836 h 2050620"/>
                <a:gd name="connsiteX21" fmla="*/ 12018119 w 12187779"/>
                <a:gd name="connsiteY21" fmla="*/ 1375721 h 2050620"/>
                <a:gd name="connsiteX22" fmla="*/ 12001992 w 12187779"/>
                <a:gd name="connsiteY22" fmla="*/ 1374447 h 2050620"/>
                <a:gd name="connsiteX23" fmla="*/ 11985110 w 12187779"/>
                <a:gd name="connsiteY23" fmla="*/ 1373053 h 2050620"/>
                <a:gd name="connsiteX24" fmla="*/ 11967671 w 12187779"/>
                <a:gd name="connsiteY24" fmla="*/ 1371540 h 2050620"/>
                <a:gd name="connsiteX25" fmla="*/ 11949474 w 12187779"/>
                <a:gd name="connsiteY25" fmla="*/ 1369908 h 2050620"/>
                <a:gd name="connsiteX26" fmla="*/ 11930601 w 12187779"/>
                <a:gd name="connsiteY26" fmla="*/ 1368076 h 2050620"/>
                <a:gd name="connsiteX27" fmla="*/ 11911210 w 12187779"/>
                <a:gd name="connsiteY27" fmla="*/ 1366125 h 2050620"/>
                <a:gd name="connsiteX28" fmla="*/ 11891023 w 12187779"/>
                <a:gd name="connsiteY28" fmla="*/ 1364055 h 2050620"/>
                <a:gd name="connsiteX29" fmla="*/ 11870198 w 12187779"/>
                <a:gd name="connsiteY29" fmla="*/ 1361785 h 2050620"/>
                <a:gd name="connsiteX30" fmla="*/ 11848736 w 12187779"/>
                <a:gd name="connsiteY30" fmla="*/ 1359356 h 2050620"/>
                <a:gd name="connsiteX31" fmla="*/ 11826599 w 12187779"/>
                <a:gd name="connsiteY31" fmla="*/ 1356768 h 2050620"/>
                <a:gd name="connsiteX32" fmla="*/ 11803783 w 12187779"/>
                <a:gd name="connsiteY32" fmla="*/ 1354021 h 2050620"/>
                <a:gd name="connsiteX33" fmla="*/ 11780450 w 12187779"/>
                <a:gd name="connsiteY33" fmla="*/ 1351074 h 2050620"/>
                <a:gd name="connsiteX34" fmla="*/ 11756361 w 12187779"/>
                <a:gd name="connsiteY34" fmla="*/ 1347889 h 2050620"/>
                <a:gd name="connsiteX35" fmla="*/ 11731714 w 12187779"/>
                <a:gd name="connsiteY35" fmla="*/ 1344544 h 2050620"/>
                <a:gd name="connsiteX36" fmla="*/ 11706430 w 12187779"/>
                <a:gd name="connsiteY36" fmla="*/ 1341001 h 2050620"/>
                <a:gd name="connsiteX37" fmla="*/ 11680509 w 12187779"/>
                <a:gd name="connsiteY37" fmla="*/ 1337258 h 2050620"/>
                <a:gd name="connsiteX38" fmla="*/ 11654031 w 12187779"/>
                <a:gd name="connsiteY38" fmla="*/ 1333435 h 2050620"/>
                <a:gd name="connsiteX39" fmla="*/ 11626915 w 12187779"/>
                <a:gd name="connsiteY39" fmla="*/ 1329533 h 2050620"/>
                <a:gd name="connsiteX40" fmla="*/ 11599283 w 12187779"/>
                <a:gd name="connsiteY40" fmla="*/ 1325591 h 2050620"/>
                <a:gd name="connsiteX41" fmla="*/ 11570972 w 12187779"/>
                <a:gd name="connsiteY41" fmla="*/ 1321649 h 2050620"/>
                <a:gd name="connsiteX42" fmla="*/ 11542145 w 12187779"/>
                <a:gd name="connsiteY42" fmla="*/ 1317707 h 2050620"/>
                <a:gd name="connsiteX43" fmla="*/ 11512680 w 12187779"/>
                <a:gd name="connsiteY43" fmla="*/ 1313925 h 2050620"/>
                <a:gd name="connsiteX44" fmla="*/ 11482658 w 12187779"/>
                <a:gd name="connsiteY44" fmla="*/ 1310262 h 2050620"/>
                <a:gd name="connsiteX45" fmla="*/ 11451999 w 12187779"/>
                <a:gd name="connsiteY45" fmla="*/ 1306837 h 2050620"/>
                <a:gd name="connsiteX46" fmla="*/ 11420822 w 12187779"/>
                <a:gd name="connsiteY46" fmla="*/ 1303652 h 2050620"/>
                <a:gd name="connsiteX47" fmla="*/ 11389128 w 12187779"/>
                <a:gd name="connsiteY47" fmla="*/ 1300865 h 2050620"/>
                <a:gd name="connsiteX48" fmla="*/ 11356757 w 12187779"/>
                <a:gd name="connsiteY48" fmla="*/ 1298476 h 2050620"/>
                <a:gd name="connsiteX49" fmla="*/ 11324026 w 12187779"/>
                <a:gd name="connsiteY49" fmla="*/ 1296604 h 2050620"/>
                <a:gd name="connsiteX50" fmla="*/ 11290580 w 12187779"/>
                <a:gd name="connsiteY50" fmla="*/ 1295251 h 2050620"/>
                <a:gd name="connsiteX51" fmla="*/ 11256656 w 12187779"/>
                <a:gd name="connsiteY51" fmla="*/ 1294614 h 2050620"/>
                <a:gd name="connsiteX52" fmla="*/ 11222215 w 12187779"/>
                <a:gd name="connsiteY52" fmla="*/ 1294693 h 2050620"/>
                <a:gd name="connsiteX53" fmla="*/ 11187215 w 12187779"/>
                <a:gd name="connsiteY53" fmla="*/ 1295569 h 2050620"/>
                <a:gd name="connsiteX54" fmla="*/ 11151739 w 12187779"/>
                <a:gd name="connsiteY54" fmla="*/ 1297361 h 2050620"/>
                <a:gd name="connsiteX55" fmla="*/ 11115704 w 12187779"/>
                <a:gd name="connsiteY55" fmla="*/ 1300108 h 2050620"/>
                <a:gd name="connsiteX56" fmla="*/ 11079151 w 12187779"/>
                <a:gd name="connsiteY56" fmla="*/ 1303891 h 2050620"/>
                <a:gd name="connsiteX57" fmla="*/ 11042082 w 12187779"/>
                <a:gd name="connsiteY57" fmla="*/ 1308828 h 2050620"/>
                <a:gd name="connsiteX58" fmla="*/ 11004574 w 12187779"/>
                <a:gd name="connsiteY58" fmla="*/ 1315000 h 2050620"/>
                <a:gd name="connsiteX59" fmla="*/ 10966469 w 12187779"/>
                <a:gd name="connsiteY59" fmla="*/ 1322446 h 2050620"/>
                <a:gd name="connsiteX60" fmla="*/ 10927966 w 12187779"/>
                <a:gd name="connsiteY60" fmla="*/ 1331245 h 2050620"/>
                <a:gd name="connsiteX61" fmla="*/ 10889024 w 12187779"/>
                <a:gd name="connsiteY61" fmla="*/ 1341438 h 2050620"/>
                <a:gd name="connsiteX62" fmla="*/ 10849486 w 12187779"/>
                <a:gd name="connsiteY62" fmla="*/ 1353145 h 2050620"/>
                <a:gd name="connsiteX63" fmla="*/ 10809510 w 12187779"/>
                <a:gd name="connsiteY63" fmla="*/ 1366324 h 2050620"/>
                <a:gd name="connsiteX64" fmla="*/ 10769016 w 12187779"/>
                <a:gd name="connsiteY64" fmla="*/ 1381017 h 2050620"/>
                <a:gd name="connsiteX65" fmla="*/ 10728164 w 12187779"/>
                <a:gd name="connsiteY65" fmla="*/ 1397342 h 2050620"/>
                <a:gd name="connsiteX66" fmla="*/ 10686754 w 12187779"/>
                <a:gd name="connsiteY66" fmla="*/ 1415220 h 2050620"/>
                <a:gd name="connsiteX67" fmla="*/ 10644946 w 12187779"/>
                <a:gd name="connsiteY67" fmla="*/ 1434650 h 2050620"/>
                <a:gd name="connsiteX68" fmla="*/ 10602780 w 12187779"/>
                <a:gd name="connsiteY68" fmla="*/ 1455634 h 2050620"/>
                <a:gd name="connsiteX69" fmla="*/ 10560056 w 12187779"/>
                <a:gd name="connsiteY69" fmla="*/ 1478131 h 2050620"/>
                <a:gd name="connsiteX70" fmla="*/ 10516814 w 12187779"/>
                <a:gd name="connsiteY70" fmla="*/ 1502061 h 2050620"/>
                <a:gd name="connsiteX71" fmla="*/ 10473334 w 12187779"/>
                <a:gd name="connsiteY71" fmla="*/ 1527384 h 2050620"/>
                <a:gd name="connsiteX72" fmla="*/ 10429296 w 12187779"/>
                <a:gd name="connsiteY72" fmla="*/ 1553942 h 2050620"/>
                <a:gd name="connsiteX73" fmla="*/ 10384900 w 12187779"/>
                <a:gd name="connsiteY73" fmla="*/ 1581575 h 2050620"/>
                <a:gd name="connsiteX74" fmla="*/ 10340106 w 12187779"/>
                <a:gd name="connsiteY74" fmla="*/ 1610204 h 2050620"/>
                <a:gd name="connsiteX75" fmla="*/ 10294754 w 12187779"/>
                <a:gd name="connsiteY75" fmla="*/ 1639589 h 2050620"/>
                <a:gd name="connsiteX76" fmla="*/ 10249164 w 12187779"/>
                <a:gd name="connsiteY76" fmla="*/ 1669452 h 2050620"/>
                <a:gd name="connsiteX77" fmla="*/ 10203056 w 12187779"/>
                <a:gd name="connsiteY77" fmla="*/ 1699593 h 2050620"/>
                <a:gd name="connsiteX78" fmla="*/ 10156668 w 12187779"/>
                <a:gd name="connsiteY78" fmla="*/ 1729655 h 2050620"/>
                <a:gd name="connsiteX79" fmla="*/ 10109764 w 12187779"/>
                <a:gd name="connsiteY79" fmla="*/ 1759279 h 2050620"/>
                <a:gd name="connsiteX80" fmla="*/ 10062621 w 12187779"/>
                <a:gd name="connsiteY80" fmla="*/ 1788107 h 2050620"/>
                <a:gd name="connsiteX81" fmla="*/ 10015039 w 12187779"/>
                <a:gd name="connsiteY81" fmla="*/ 1815700 h 2050620"/>
                <a:gd name="connsiteX82" fmla="*/ 9967100 w 12187779"/>
                <a:gd name="connsiteY82" fmla="*/ 1841502 h 2050620"/>
                <a:gd name="connsiteX83" fmla="*/ 9918761 w 12187779"/>
                <a:gd name="connsiteY83" fmla="*/ 1864994 h 2050620"/>
                <a:gd name="connsiteX84" fmla="*/ 9869985 w 12187779"/>
                <a:gd name="connsiteY84" fmla="*/ 1887132 h 2050620"/>
                <a:gd name="connsiteX85" fmla="*/ 9820930 w 12187779"/>
                <a:gd name="connsiteY85" fmla="*/ 1909708 h 2050620"/>
                <a:gd name="connsiteX86" fmla="*/ 9771518 w 12187779"/>
                <a:gd name="connsiteY86" fmla="*/ 1932165 h 2050620"/>
                <a:gd name="connsiteX87" fmla="*/ 9721786 w 12187779"/>
                <a:gd name="connsiteY87" fmla="*/ 1954065 h 2050620"/>
                <a:gd name="connsiteX88" fmla="*/ 9671696 w 12187779"/>
                <a:gd name="connsiteY88" fmla="*/ 1974889 h 2050620"/>
                <a:gd name="connsiteX89" fmla="*/ 9621248 w 12187779"/>
                <a:gd name="connsiteY89" fmla="*/ 1994121 h 2050620"/>
                <a:gd name="connsiteX90" fmla="*/ 9570481 w 12187779"/>
                <a:gd name="connsiteY90" fmla="*/ 2011282 h 2050620"/>
                <a:gd name="connsiteX91" fmla="*/ 9519395 w 12187779"/>
                <a:gd name="connsiteY91" fmla="*/ 2025934 h 2050620"/>
                <a:gd name="connsiteX92" fmla="*/ 9467992 w 12187779"/>
                <a:gd name="connsiteY92" fmla="*/ 2037601 h 2050620"/>
                <a:gd name="connsiteX93" fmla="*/ 9416309 w 12187779"/>
                <a:gd name="connsiteY93" fmla="*/ 2045883 h 2050620"/>
                <a:gd name="connsiteX94" fmla="*/ 9364268 w 12187779"/>
                <a:gd name="connsiteY94" fmla="*/ 2050342 h 2050620"/>
                <a:gd name="connsiteX95" fmla="*/ 9311949 w 12187779"/>
                <a:gd name="connsiteY95" fmla="*/ 2050621 h 2050620"/>
                <a:gd name="connsiteX96" fmla="*/ 9259311 w 12187779"/>
                <a:gd name="connsiteY96" fmla="*/ 2046400 h 2050620"/>
                <a:gd name="connsiteX97" fmla="*/ 9206394 w 12187779"/>
                <a:gd name="connsiteY97" fmla="*/ 2037441 h 2050620"/>
                <a:gd name="connsiteX98" fmla="*/ 9153198 w 12187779"/>
                <a:gd name="connsiteY98" fmla="*/ 2023426 h 2050620"/>
                <a:gd name="connsiteX99" fmla="*/ 9099723 w 12187779"/>
                <a:gd name="connsiteY99" fmla="*/ 2004234 h 2050620"/>
                <a:gd name="connsiteX100" fmla="*/ 9045970 w 12187779"/>
                <a:gd name="connsiteY100" fmla="*/ 1979667 h 2050620"/>
                <a:gd name="connsiteX101" fmla="*/ 8991898 w 12187779"/>
                <a:gd name="connsiteY101" fmla="*/ 1949685 h 2050620"/>
                <a:gd name="connsiteX102" fmla="*/ 8937628 w 12187779"/>
                <a:gd name="connsiteY102" fmla="*/ 1914327 h 2050620"/>
                <a:gd name="connsiteX103" fmla="*/ 8883079 w 12187779"/>
                <a:gd name="connsiteY103" fmla="*/ 1873554 h 2050620"/>
                <a:gd name="connsiteX104" fmla="*/ 8828251 w 12187779"/>
                <a:gd name="connsiteY104" fmla="*/ 1827605 h 2050620"/>
                <a:gd name="connsiteX105" fmla="*/ 8773183 w 12187779"/>
                <a:gd name="connsiteY105" fmla="*/ 1776679 h 2050620"/>
                <a:gd name="connsiteX106" fmla="*/ 8717878 w 12187779"/>
                <a:gd name="connsiteY106" fmla="*/ 1721095 h 2050620"/>
                <a:gd name="connsiteX107" fmla="*/ 8662332 w 12187779"/>
                <a:gd name="connsiteY107" fmla="*/ 1661250 h 2050620"/>
                <a:gd name="connsiteX108" fmla="*/ 8606548 w 12187779"/>
                <a:gd name="connsiteY108" fmla="*/ 1597622 h 2050620"/>
                <a:gd name="connsiteX109" fmla="*/ 8550566 w 12187779"/>
                <a:gd name="connsiteY109" fmla="*/ 1530888 h 2050620"/>
                <a:gd name="connsiteX110" fmla="*/ 8494304 w 12187779"/>
                <a:gd name="connsiteY110" fmla="*/ 1461726 h 2050620"/>
                <a:gd name="connsiteX111" fmla="*/ 8437883 w 12187779"/>
                <a:gd name="connsiteY111" fmla="*/ 1391011 h 2050620"/>
                <a:gd name="connsiteX112" fmla="*/ 8381224 w 12187779"/>
                <a:gd name="connsiteY112" fmla="*/ 1319619 h 2050620"/>
                <a:gd name="connsiteX113" fmla="*/ 8324365 w 12187779"/>
                <a:gd name="connsiteY113" fmla="*/ 1248704 h 2050620"/>
                <a:gd name="connsiteX114" fmla="*/ 8267307 w 12187779"/>
                <a:gd name="connsiteY114" fmla="*/ 1179423 h 2050620"/>
                <a:gd name="connsiteX115" fmla="*/ 8210050 w 12187779"/>
                <a:gd name="connsiteY115" fmla="*/ 1113167 h 2050620"/>
                <a:gd name="connsiteX116" fmla="*/ 8152594 w 12187779"/>
                <a:gd name="connsiteY116" fmla="*/ 1051331 h 2050620"/>
                <a:gd name="connsiteX117" fmla="*/ 8094939 w 12187779"/>
                <a:gd name="connsiteY117" fmla="*/ 995587 h 2050620"/>
                <a:gd name="connsiteX118" fmla="*/ 8037124 w 12187779"/>
                <a:gd name="connsiteY118" fmla="*/ 947727 h 2050620"/>
                <a:gd name="connsiteX119" fmla="*/ 7979150 w 12187779"/>
                <a:gd name="connsiteY119" fmla="*/ 905401 h 2050620"/>
                <a:gd name="connsiteX120" fmla="*/ 7920978 w 12187779"/>
                <a:gd name="connsiteY120" fmla="*/ 856506 h 2050620"/>
                <a:gd name="connsiteX121" fmla="*/ 7862646 w 12187779"/>
                <a:gd name="connsiteY121" fmla="*/ 801319 h 2050620"/>
                <a:gd name="connsiteX122" fmla="*/ 7804194 w 12187779"/>
                <a:gd name="connsiteY122" fmla="*/ 741275 h 2050620"/>
                <a:gd name="connsiteX123" fmla="*/ 7745544 w 12187779"/>
                <a:gd name="connsiteY123" fmla="*/ 677608 h 2050620"/>
                <a:gd name="connsiteX124" fmla="*/ 7686774 w 12187779"/>
                <a:gd name="connsiteY124" fmla="*/ 611670 h 2050620"/>
                <a:gd name="connsiteX125" fmla="*/ 7627844 w 12187779"/>
                <a:gd name="connsiteY125" fmla="*/ 544658 h 2050620"/>
                <a:gd name="connsiteX126" fmla="*/ 7568756 w 12187779"/>
                <a:gd name="connsiteY126" fmla="*/ 477726 h 2050620"/>
                <a:gd name="connsiteX127" fmla="*/ 7509587 w 12187779"/>
                <a:gd name="connsiteY127" fmla="*/ 412027 h 2050620"/>
                <a:gd name="connsiteX128" fmla="*/ 7450260 w 12187779"/>
                <a:gd name="connsiteY128" fmla="*/ 348519 h 2050620"/>
                <a:gd name="connsiteX129" fmla="*/ 7390813 w 12187779"/>
                <a:gd name="connsiteY129" fmla="*/ 288236 h 2050620"/>
                <a:gd name="connsiteX130" fmla="*/ 7331286 w 12187779"/>
                <a:gd name="connsiteY130" fmla="*/ 231935 h 2050620"/>
                <a:gd name="connsiteX131" fmla="*/ 7271601 w 12187779"/>
                <a:gd name="connsiteY131" fmla="*/ 180531 h 2050620"/>
                <a:gd name="connsiteX132" fmla="*/ 7211835 w 12187779"/>
                <a:gd name="connsiteY132" fmla="*/ 134622 h 2050620"/>
                <a:gd name="connsiteX133" fmla="*/ 7151990 w 12187779"/>
                <a:gd name="connsiteY133" fmla="*/ 94805 h 2050620"/>
                <a:gd name="connsiteX134" fmla="*/ 7092025 w 12187779"/>
                <a:gd name="connsiteY134" fmla="*/ 61597 h 2050620"/>
                <a:gd name="connsiteX135" fmla="*/ 7031981 w 12187779"/>
                <a:gd name="connsiteY135" fmla="*/ 35278 h 2050620"/>
                <a:gd name="connsiteX136" fmla="*/ 6971817 w 12187779"/>
                <a:gd name="connsiteY136" fmla="*/ 16206 h 2050620"/>
                <a:gd name="connsiteX137" fmla="*/ 6911614 w 12187779"/>
                <a:gd name="connsiteY137" fmla="*/ 4460 h 2050620"/>
                <a:gd name="connsiteX138" fmla="*/ 6851331 w 12187779"/>
                <a:gd name="connsiteY138" fmla="*/ 0 h 2050620"/>
                <a:gd name="connsiteX139" fmla="*/ 6791008 w 12187779"/>
                <a:gd name="connsiteY139" fmla="*/ 2747 h 2050620"/>
                <a:gd name="connsiteX140" fmla="*/ 6730566 w 12187779"/>
                <a:gd name="connsiteY140" fmla="*/ 12463 h 2050620"/>
                <a:gd name="connsiteX141" fmla="*/ 6670123 w 12187779"/>
                <a:gd name="connsiteY141" fmla="*/ 28708 h 2050620"/>
                <a:gd name="connsiteX142" fmla="*/ 6609601 w 12187779"/>
                <a:gd name="connsiteY142" fmla="*/ 51006 h 2050620"/>
                <a:gd name="connsiteX143" fmla="*/ 6549000 w 12187779"/>
                <a:gd name="connsiteY143" fmla="*/ 78639 h 2050620"/>
                <a:gd name="connsiteX144" fmla="*/ 6488398 w 12187779"/>
                <a:gd name="connsiteY144" fmla="*/ 110891 h 2050620"/>
                <a:gd name="connsiteX145" fmla="*/ 6427796 w 12187779"/>
                <a:gd name="connsiteY145" fmla="*/ 146726 h 2050620"/>
                <a:gd name="connsiteX146" fmla="*/ 6367115 w 12187779"/>
                <a:gd name="connsiteY146" fmla="*/ 185150 h 2050620"/>
                <a:gd name="connsiteX147" fmla="*/ 6306434 w 12187779"/>
                <a:gd name="connsiteY147" fmla="*/ 224927 h 2050620"/>
                <a:gd name="connsiteX148" fmla="*/ 6245713 w 12187779"/>
                <a:gd name="connsiteY148" fmla="*/ 264704 h 2050620"/>
                <a:gd name="connsiteX149" fmla="*/ 6184952 w 12187779"/>
                <a:gd name="connsiteY149" fmla="*/ 303008 h 2050620"/>
                <a:gd name="connsiteX150" fmla="*/ 6124230 w 12187779"/>
                <a:gd name="connsiteY150" fmla="*/ 338246 h 2050620"/>
                <a:gd name="connsiteX151" fmla="*/ 6063509 w 12187779"/>
                <a:gd name="connsiteY151" fmla="*/ 376988 h 2050620"/>
                <a:gd name="connsiteX152" fmla="*/ 6002748 w 12187779"/>
                <a:gd name="connsiteY152" fmla="*/ 426959 h 2050620"/>
                <a:gd name="connsiteX153" fmla="*/ 5942027 w 12187779"/>
                <a:gd name="connsiteY153" fmla="*/ 486207 h 2050620"/>
                <a:gd name="connsiteX154" fmla="*/ 5881346 w 12187779"/>
                <a:gd name="connsiteY154" fmla="*/ 552861 h 2050620"/>
                <a:gd name="connsiteX155" fmla="*/ 5820625 w 12187779"/>
                <a:gd name="connsiteY155" fmla="*/ 625168 h 2050620"/>
                <a:gd name="connsiteX156" fmla="*/ 5759984 w 12187779"/>
                <a:gd name="connsiteY156" fmla="*/ 701418 h 2050620"/>
                <a:gd name="connsiteX157" fmla="*/ 5699342 w 12187779"/>
                <a:gd name="connsiteY157" fmla="*/ 780057 h 2050620"/>
                <a:gd name="connsiteX158" fmla="*/ 5638741 w 12187779"/>
                <a:gd name="connsiteY158" fmla="*/ 859651 h 2050620"/>
                <a:gd name="connsiteX159" fmla="*/ 5578179 w 12187779"/>
                <a:gd name="connsiteY159" fmla="*/ 938848 h 2050620"/>
                <a:gd name="connsiteX160" fmla="*/ 5517657 w 12187779"/>
                <a:gd name="connsiteY160" fmla="*/ 1016451 h 2050620"/>
                <a:gd name="connsiteX161" fmla="*/ 5457174 w 12187779"/>
                <a:gd name="connsiteY161" fmla="*/ 1091307 h 2050620"/>
                <a:gd name="connsiteX162" fmla="*/ 5396772 w 12187779"/>
                <a:gd name="connsiteY162" fmla="*/ 1162500 h 2050620"/>
                <a:gd name="connsiteX163" fmla="*/ 5336409 w 12187779"/>
                <a:gd name="connsiteY163" fmla="*/ 1229194 h 2050620"/>
                <a:gd name="connsiteX164" fmla="*/ 5276126 w 12187779"/>
                <a:gd name="connsiteY164" fmla="*/ 1290552 h 2050620"/>
                <a:gd name="connsiteX165" fmla="*/ 5215923 w 12187779"/>
                <a:gd name="connsiteY165" fmla="*/ 1346097 h 2050620"/>
                <a:gd name="connsiteX166" fmla="*/ 5155799 w 12187779"/>
                <a:gd name="connsiteY166" fmla="*/ 1395231 h 2050620"/>
                <a:gd name="connsiteX167" fmla="*/ 5095755 w 12187779"/>
                <a:gd name="connsiteY167" fmla="*/ 1437676 h 2050620"/>
                <a:gd name="connsiteX168" fmla="*/ 5035790 w 12187779"/>
                <a:gd name="connsiteY168" fmla="*/ 1473114 h 2050620"/>
                <a:gd name="connsiteX169" fmla="*/ 4975905 w 12187779"/>
                <a:gd name="connsiteY169" fmla="*/ 1501424 h 2050620"/>
                <a:gd name="connsiteX170" fmla="*/ 4916140 w 12187779"/>
                <a:gd name="connsiteY170" fmla="*/ 1522606 h 2050620"/>
                <a:gd name="connsiteX171" fmla="*/ 4856493 w 12187779"/>
                <a:gd name="connsiteY171" fmla="*/ 1536741 h 2050620"/>
                <a:gd name="connsiteX172" fmla="*/ 4796927 w 12187779"/>
                <a:gd name="connsiteY172" fmla="*/ 1543988 h 2050620"/>
                <a:gd name="connsiteX173" fmla="*/ 4737480 w 12187779"/>
                <a:gd name="connsiteY173" fmla="*/ 1544705 h 2050620"/>
                <a:gd name="connsiteX174" fmla="*/ 4678193 w 12187779"/>
                <a:gd name="connsiteY174" fmla="*/ 1539210 h 2050620"/>
                <a:gd name="connsiteX175" fmla="*/ 4618985 w 12187779"/>
                <a:gd name="connsiteY175" fmla="*/ 1527982 h 2050620"/>
                <a:gd name="connsiteX176" fmla="*/ 4559936 w 12187779"/>
                <a:gd name="connsiteY176" fmla="*/ 1511657 h 2050620"/>
                <a:gd name="connsiteX177" fmla="*/ 4501007 w 12187779"/>
                <a:gd name="connsiteY177" fmla="*/ 1490792 h 2050620"/>
                <a:gd name="connsiteX178" fmla="*/ 4442236 w 12187779"/>
                <a:gd name="connsiteY178" fmla="*/ 1466146 h 2050620"/>
                <a:gd name="connsiteX179" fmla="*/ 4383586 w 12187779"/>
                <a:gd name="connsiteY179" fmla="*/ 1438552 h 2050620"/>
                <a:gd name="connsiteX180" fmla="*/ 4325094 w 12187779"/>
                <a:gd name="connsiteY180" fmla="*/ 1408809 h 2050620"/>
                <a:gd name="connsiteX181" fmla="*/ 4266762 w 12187779"/>
                <a:gd name="connsiteY181" fmla="*/ 1377871 h 2050620"/>
                <a:gd name="connsiteX182" fmla="*/ 4208629 w 12187779"/>
                <a:gd name="connsiteY182" fmla="*/ 1346933 h 2050620"/>
                <a:gd name="connsiteX183" fmla="*/ 4150616 w 12187779"/>
                <a:gd name="connsiteY183" fmla="*/ 1320375 h 2050620"/>
                <a:gd name="connsiteX184" fmla="*/ 4092801 w 12187779"/>
                <a:gd name="connsiteY184" fmla="*/ 1299272 h 2050620"/>
                <a:gd name="connsiteX185" fmla="*/ 4035186 w 12187779"/>
                <a:gd name="connsiteY185" fmla="*/ 1283186 h 2050620"/>
                <a:gd name="connsiteX186" fmla="*/ 3977730 w 12187779"/>
                <a:gd name="connsiteY186" fmla="*/ 1271759 h 2050620"/>
                <a:gd name="connsiteX187" fmla="*/ 3920473 w 12187779"/>
                <a:gd name="connsiteY187" fmla="*/ 1264512 h 2050620"/>
                <a:gd name="connsiteX188" fmla="*/ 3863375 w 12187779"/>
                <a:gd name="connsiteY188" fmla="*/ 1261127 h 2050620"/>
                <a:gd name="connsiteX189" fmla="*/ 3806516 w 12187779"/>
                <a:gd name="connsiteY189" fmla="*/ 1261167 h 2050620"/>
                <a:gd name="connsiteX190" fmla="*/ 3749856 w 12187779"/>
                <a:gd name="connsiteY190" fmla="*/ 1264313 h 2050620"/>
                <a:gd name="connsiteX191" fmla="*/ 3693435 w 12187779"/>
                <a:gd name="connsiteY191" fmla="*/ 1270166 h 2050620"/>
                <a:gd name="connsiteX192" fmla="*/ 3637214 w 12187779"/>
                <a:gd name="connsiteY192" fmla="*/ 1278328 h 2050620"/>
                <a:gd name="connsiteX193" fmla="*/ 3581191 w 12187779"/>
                <a:gd name="connsiteY193" fmla="*/ 1288482 h 2050620"/>
                <a:gd name="connsiteX194" fmla="*/ 3525407 w 12187779"/>
                <a:gd name="connsiteY194" fmla="*/ 1300307 h 2050620"/>
                <a:gd name="connsiteX195" fmla="*/ 3469863 w 12187779"/>
                <a:gd name="connsiteY195" fmla="*/ 1313407 h 2050620"/>
                <a:gd name="connsiteX196" fmla="*/ 3414556 w 12187779"/>
                <a:gd name="connsiteY196" fmla="*/ 1327502 h 2050620"/>
                <a:gd name="connsiteX197" fmla="*/ 3359489 w 12187779"/>
                <a:gd name="connsiteY197" fmla="*/ 1342275 h 2050620"/>
                <a:gd name="connsiteX198" fmla="*/ 3304701 w 12187779"/>
                <a:gd name="connsiteY198" fmla="*/ 1357445 h 2050620"/>
                <a:gd name="connsiteX199" fmla="*/ 3250112 w 12187779"/>
                <a:gd name="connsiteY199" fmla="*/ 1372695 h 2050620"/>
                <a:gd name="connsiteX200" fmla="*/ 3195841 w 12187779"/>
                <a:gd name="connsiteY200" fmla="*/ 1387746 h 2050620"/>
                <a:gd name="connsiteX201" fmla="*/ 3141809 w 12187779"/>
                <a:gd name="connsiteY201" fmla="*/ 1402319 h 2050620"/>
                <a:gd name="connsiteX202" fmla="*/ 3088056 w 12187779"/>
                <a:gd name="connsiteY202" fmla="*/ 1416175 h 2050620"/>
                <a:gd name="connsiteX203" fmla="*/ 3034542 w 12187779"/>
                <a:gd name="connsiteY203" fmla="*/ 1429076 h 2050620"/>
                <a:gd name="connsiteX204" fmla="*/ 2981346 w 12187779"/>
                <a:gd name="connsiteY204" fmla="*/ 1440822 h 2050620"/>
                <a:gd name="connsiteX205" fmla="*/ 2928429 w 12187779"/>
                <a:gd name="connsiteY205" fmla="*/ 1451135 h 2050620"/>
                <a:gd name="connsiteX206" fmla="*/ 2875791 w 12187779"/>
                <a:gd name="connsiteY206" fmla="*/ 1459855 h 2050620"/>
                <a:gd name="connsiteX207" fmla="*/ 2823471 w 12187779"/>
                <a:gd name="connsiteY207" fmla="*/ 1466783 h 2050620"/>
                <a:gd name="connsiteX208" fmla="*/ 2771470 w 12187779"/>
                <a:gd name="connsiteY208" fmla="*/ 1471680 h 2050620"/>
                <a:gd name="connsiteX209" fmla="*/ 2719748 w 12187779"/>
                <a:gd name="connsiteY209" fmla="*/ 1474507 h 2050620"/>
                <a:gd name="connsiteX210" fmla="*/ 2668344 w 12187779"/>
                <a:gd name="connsiteY210" fmla="*/ 1474985 h 2050620"/>
                <a:gd name="connsiteX211" fmla="*/ 2617259 w 12187779"/>
                <a:gd name="connsiteY211" fmla="*/ 1473034 h 2050620"/>
                <a:gd name="connsiteX212" fmla="*/ 2566492 w 12187779"/>
                <a:gd name="connsiteY212" fmla="*/ 1468495 h 2050620"/>
                <a:gd name="connsiteX213" fmla="*/ 2516083 w 12187779"/>
                <a:gd name="connsiteY213" fmla="*/ 1461248 h 2050620"/>
                <a:gd name="connsiteX214" fmla="*/ 2465954 w 12187779"/>
                <a:gd name="connsiteY214" fmla="*/ 1451254 h 2050620"/>
                <a:gd name="connsiteX215" fmla="*/ 2416222 w 12187779"/>
                <a:gd name="connsiteY215" fmla="*/ 1438314 h 2050620"/>
                <a:gd name="connsiteX216" fmla="*/ 2366809 w 12187779"/>
                <a:gd name="connsiteY216" fmla="*/ 1422426 h 2050620"/>
                <a:gd name="connsiteX217" fmla="*/ 2317754 w 12187779"/>
                <a:gd name="connsiteY217" fmla="*/ 1403553 h 2050620"/>
                <a:gd name="connsiteX218" fmla="*/ 2269058 w 12187779"/>
                <a:gd name="connsiteY218" fmla="*/ 1382968 h 2050620"/>
                <a:gd name="connsiteX219" fmla="*/ 2220720 w 12187779"/>
                <a:gd name="connsiteY219" fmla="*/ 1361387 h 2050620"/>
                <a:gd name="connsiteX220" fmla="*/ 2172740 w 12187779"/>
                <a:gd name="connsiteY220" fmla="*/ 1339288 h 2050620"/>
                <a:gd name="connsiteX221" fmla="*/ 2125159 w 12187779"/>
                <a:gd name="connsiteY221" fmla="*/ 1316911 h 2050620"/>
                <a:gd name="connsiteX222" fmla="*/ 2077936 w 12187779"/>
                <a:gd name="connsiteY222" fmla="*/ 1294574 h 2050620"/>
                <a:gd name="connsiteX223" fmla="*/ 2031111 w 12187779"/>
                <a:gd name="connsiteY223" fmla="*/ 1272515 h 2050620"/>
                <a:gd name="connsiteX224" fmla="*/ 1984644 w 12187779"/>
                <a:gd name="connsiteY224" fmla="*/ 1250894 h 2050620"/>
                <a:gd name="connsiteX225" fmla="*/ 1938616 w 12187779"/>
                <a:gd name="connsiteY225" fmla="*/ 1229990 h 2050620"/>
                <a:gd name="connsiteX226" fmla="*/ 1892945 w 12187779"/>
                <a:gd name="connsiteY226" fmla="*/ 1209843 h 2050620"/>
                <a:gd name="connsiteX227" fmla="*/ 1847713 w 12187779"/>
                <a:gd name="connsiteY227" fmla="*/ 1190691 h 2050620"/>
                <a:gd name="connsiteX228" fmla="*/ 1802879 w 12187779"/>
                <a:gd name="connsiteY228" fmla="*/ 1172574 h 2050620"/>
                <a:gd name="connsiteX229" fmla="*/ 1758443 w 12187779"/>
                <a:gd name="connsiteY229" fmla="*/ 1155612 h 2050620"/>
                <a:gd name="connsiteX230" fmla="*/ 1714445 w 12187779"/>
                <a:gd name="connsiteY230" fmla="*/ 1139805 h 2050620"/>
                <a:gd name="connsiteX231" fmla="*/ 1670885 w 12187779"/>
                <a:gd name="connsiteY231" fmla="*/ 1125271 h 2050620"/>
                <a:gd name="connsiteX232" fmla="*/ 1627724 w 12187779"/>
                <a:gd name="connsiteY232" fmla="*/ 1111972 h 2050620"/>
                <a:gd name="connsiteX233" fmla="*/ 1585000 w 12187779"/>
                <a:gd name="connsiteY233" fmla="*/ 1099988 h 2050620"/>
                <a:gd name="connsiteX234" fmla="*/ 1542754 w 12187779"/>
                <a:gd name="connsiteY234" fmla="*/ 1089277 h 2050620"/>
                <a:gd name="connsiteX235" fmla="*/ 1500946 w 12187779"/>
                <a:gd name="connsiteY235" fmla="*/ 1079800 h 2050620"/>
                <a:gd name="connsiteX236" fmla="*/ 1459576 w 12187779"/>
                <a:gd name="connsiteY236" fmla="*/ 1071558 h 2050620"/>
                <a:gd name="connsiteX237" fmla="*/ 1418684 w 12187779"/>
                <a:gd name="connsiteY237" fmla="*/ 1064550 h 2050620"/>
                <a:gd name="connsiteX238" fmla="*/ 1378230 w 12187779"/>
                <a:gd name="connsiteY238" fmla="*/ 1058737 h 2050620"/>
                <a:gd name="connsiteX239" fmla="*/ 1338253 w 12187779"/>
                <a:gd name="connsiteY239" fmla="*/ 1053999 h 2050620"/>
                <a:gd name="connsiteX240" fmla="*/ 1298755 w 12187779"/>
                <a:gd name="connsiteY240" fmla="*/ 1050296 h 2050620"/>
                <a:gd name="connsiteX241" fmla="*/ 1259734 w 12187779"/>
                <a:gd name="connsiteY241" fmla="*/ 1047628 h 2050620"/>
                <a:gd name="connsiteX242" fmla="*/ 1221231 w 12187779"/>
                <a:gd name="connsiteY242" fmla="*/ 1045876 h 2050620"/>
                <a:gd name="connsiteX243" fmla="*/ 1183205 w 12187779"/>
                <a:gd name="connsiteY243" fmla="*/ 1045000 h 2050620"/>
                <a:gd name="connsiteX244" fmla="*/ 1145618 w 12187779"/>
                <a:gd name="connsiteY244" fmla="*/ 1044881 h 2050620"/>
                <a:gd name="connsiteX245" fmla="*/ 1108588 w 12187779"/>
                <a:gd name="connsiteY245" fmla="*/ 1045518 h 2050620"/>
                <a:gd name="connsiteX246" fmla="*/ 1072076 w 12187779"/>
                <a:gd name="connsiteY246" fmla="*/ 1046832 h 2050620"/>
                <a:gd name="connsiteX247" fmla="*/ 1036041 w 12187779"/>
                <a:gd name="connsiteY247" fmla="*/ 1048663 h 2050620"/>
                <a:gd name="connsiteX248" fmla="*/ 1000524 w 12187779"/>
                <a:gd name="connsiteY248" fmla="*/ 1051052 h 2050620"/>
                <a:gd name="connsiteX249" fmla="*/ 965525 w 12187779"/>
                <a:gd name="connsiteY249" fmla="*/ 1053879 h 2050620"/>
                <a:gd name="connsiteX250" fmla="*/ 931083 w 12187779"/>
                <a:gd name="connsiteY250" fmla="*/ 1057025 h 2050620"/>
                <a:gd name="connsiteX251" fmla="*/ 897159 w 12187779"/>
                <a:gd name="connsiteY251" fmla="*/ 1060529 h 2050620"/>
                <a:gd name="connsiteX252" fmla="*/ 863793 w 12187779"/>
                <a:gd name="connsiteY252" fmla="*/ 1064232 h 2050620"/>
                <a:gd name="connsiteX253" fmla="*/ 830943 w 12187779"/>
                <a:gd name="connsiteY253" fmla="*/ 1068134 h 2050620"/>
                <a:gd name="connsiteX254" fmla="*/ 798652 w 12187779"/>
                <a:gd name="connsiteY254" fmla="*/ 1072155 h 2050620"/>
                <a:gd name="connsiteX255" fmla="*/ 766917 w 12187779"/>
                <a:gd name="connsiteY255" fmla="*/ 1076217 h 2050620"/>
                <a:gd name="connsiteX256" fmla="*/ 735741 w 12187779"/>
                <a:gd name="connsiteY256" fmla="*/ 1080278 h 2050620"/>
                <a:gd name="connsiteX257" fmla="*/ 705121 w 12187779"/>
                <a:gd name="connsiteY257" fmla="*/ 1084339 h 2050620"/>
                <a:gd name="connsiteX258" fmla="*/ 675099 w 12187779"/>
                <a:gd name="connsiteY258" fmla="*/ 1088281 h 2050620"/>
                <a:gd name="connsiteX259" fmla="*/ 645635 w 12187779"/>
                <a:gd name="connsiteY259" fmla="*/ 1092104 h 2050620"/>
                <a:gd name="connsiteX260" fmla="*/ 616767 w 12187779"/>
                <a:gd name="connsiteY260" fmla="*/ 1095807 h 2050620"/>
                <a:gd name="connsiteX261" fmla="*/ 588497 w 12187779"/>
                <a:gd name="connsiteY261" fmla="*/ 1099271 h 2050620"/>
                <a:gd name="connsiteX262" fmla="*/ 560784 w 12187779"/>
                <a:gd name="connsiteY262" fmla="*/ 1102536 h 2050620"/>
                <a:gd name="connsiteX263" fmla="*/ 533669 w 12187779"/>
                <a:gd name="connsiteY263" fmla="*/ 1105562 h 2050620"/>
                <a:gd name="connsiteX264" fmla="*/ 507190 w 12187779"/>
                <a:gd name="connsiteY264" fmla="*/ 1108309 h 2050620"/>
                <a:gd name="connsiteX265" fmla="*/ 481309 w 12187779"/>
                <a:gd name="connsiteY265" fmla="*/ 1110738 h 2050620"/>
                <a:gd name="connsiteX266" fmla="*/ 456025 w 12187779"/>
                <a:gd name="connsiteY266" fmla="*/ 1112928 h 2050620"/>
                <a:gd name="connsiteX267" fmla="*/ 431379 w 12187779"/>
                <a:gd name="connsiteY267" fmla="*/ 1114760 h 2050620"/>
                <a:gd name="connsiteX268" fmla="*/ 407329 w 12187779"/>
                <a:gd name="connsiteY268" fmla="*/ 1116352 h 2050620"/>
                <a:gd name="connsiteX269" fmla="*/ 383956 w 12187779"/>
                <a:gd name="connsiteY269" fmla="*/ 1117786 h 2050620"/>
                <a:gd name="connsiteX270" fmla="*/ 361181 w 12187779"/>
                <a:gd name="connsiteY270" fmla="*/ 1119020 h 2050620"/>
                <a:gd name="connsiteX271" fmla="*/ 339043 w 12187779"/>
                <a:gd name="connsiteY271" fmla="*/ 1120135 h 2050620"/>
                <a:gd name="connsiteX272" fmla="*/ 317581 w 12187779"/>
                <a:gd name="connsiteY272" fmla="*/ 1121091 h 2050620"/>
                <a:gd name="connsiteX273" fmla="*/ 296757 w 12187779"/>
                <a:gd name="connsiteY273" fmla="*/ 1121927 h 2050620"/>
                <a:gd name="connsiteX274" fmla="*/ 276570 w 12187779"/>
                <a:gd name="connsiteY274" fmla="*/ 1122683 h 2050620"/>
                <a:gd name="connsiteX275" fmla="*/ 257099 w 12187779"/>
                <a:gd name="connsiteY275" fmla="*/ 1123320 h 2050620"/>
                <a:gd name="connsiteX276" fmla="*/ 238226 w 12187779"/>
                <a:gd name="connsiteY276" fmla="*/ 1123878 h 2050620"/>
                <a:gd name="connsiteX277" fmla="*/ 220069 w 12187779"/>
                <a:gd name="connsiteY277" fmla="*/ 1124395 h 2050620"/>
                <a:gd name="connsiteX278" fmla="*/ 202589 w 12187779"/>
                <a:gd name="connsiteY278" fmla="*/ 1124794 h 2050620"/>
                <a:gd name="connsiteX279" fmla="*/ 185787 w 12187779"/>
                <a:gd name="connsiteY279" fmla="*/ 1125192 h 2050620"/>
                <a:gd name="connsiteX280" fmla="*/ 169701 w 12187779"/>
                <a:gd name="connsiteY280" fmla="*/ 1125510 h 2050620"/>
                <a:gd name="connsiteX281" fmla="*/ 154251 w 12187779"/>
                <a:gd name="connsiteY281" fmla="*/ 1125829 h 2050620"/>
                <a:gd name="connsiteX282" fmla="*/ 139519 w 12187779"/>
                <a:gd name="connsiteY282" fmla="*/ 1126068 h 2050620"/>
                <a:gd name="connsiteX283" fmla="*/ 125543 w 12187779"/>
                <a:gd name="connsiteY283" fmla="*/ 1126307 h 2050620"/>
                <a:gd name="connsiteX284" fmla="*/ 112205 w 12187779"/>
                <a:gd name="connsiteY284" fmla="*/ 1126466 h 2050620"/>
                <a:gd name="connsiteX285" fmla="*/ 99622 w 12187779"/>
                <a:gd name="connsiteY285" fmla="*/ 1126665 h 2050620"/>
                <a:gd name="connsiteX286" fmla="*/ 87757 w 12187779"/>
                <a:gd name="connsiteY286" fmla="*/ 1126824 h 2050620"/>
                <a:gd name="connsiteX287" fmla="*/ 76608 w 12187779"/>
                <a:gd name="connsiteY287" fmla="*/ 1126944 h 2050620"/>
                <a:gd name="connsiteX288" fmla="*/ 66216 w 12187779"/>
                <a:gd name="connsiteY288" fmla="*/ 1127063 h 2050620"/>
                <a:gd name="connsiteX289" fmla="*/ 56540 w 12187779"/>
                <a:gd name="connsiteY289" fmla="*/ 1127183 h 2050620"/>
                <a:gd name="connsiteX290" fmla="*/ 47621 w 12187779"/>
                <a:gd name="connsiteY290" fmla="*/ 1127262 h 2050620"/>
                <a:gd name="connsiteX291" fmla="*/ 39459 w 12187779"/>
                <a:gd name="connsiteY291" fmla="*/ 1127342 h 2050620"/>
                <a:gd name="connsiteX292" fmla="*/ 32013 w 12187779"/>
                <a:gd name="connsiteY292" fmla="*/ 1127421 h 2050620"/>
                <a:gd name="connsiteX293" fmla="*/ 25364 w 12187779"/>
                <a:gd name="connsiteY293" fmla="*/ 1127461 h 2050620"/>
                <a:gd name="connsiteX294" fmla="*/ 19431 w 12187779"/>
                <a:gd name="connsiteY294" fmla="*/ 1127501 h 2050620"/>
                <a:gd name="connsiteX295" fmla="*/ 14334 w 12187779"/>
                <a:gd name="connsiteY295" fmla="*/ 1127581 h 2050620"/>
                <a:gd name="connsiteX296" fmla="*/ 9954 w 12187779"/>
                <a:gd name="connsiteY296" fmla="*/ 1127621 h 2050620"/>
                <a:gd name="connsiteX297" fmla="*/ 6371 w 12187779"/>
                <a:gd name="connsiteY297" fmla="*/ 1127660 h 2050620"/>
                <a:gd name="connsiteX298" fmla="*/ 3584 w 12187779"/>
                <a:gd name="connsiteY298" fmla="*/ 1127660 h 2050620"/>
                <a:gd name="connsiteX299" fmla="*/ 1593 w 12187779"/>
                <a:gd name="connsiteY299" fmla="*/ 1127700 h 2050620"/>
                <a:gd name="connsiteX300" fmla="*/ 398 w 12187779"/>
                <a:gd name="connsiteY300" fmla="*/ 1127700 h 2050620"/>
                <a:gd name="connsiteX301" fmla="*/ 0 w 12187779"/>
                <a:gd name="connsiteY301" fmla="*/ 1127700 h 205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50620">
                  <a:moveTo>
                    <a:pt x="12187780" y="1384680"/>
                  </a:moveTo>
                  <a:lnTo>
                    <a:pt x="12187381" y="1384640"/>
                  </a:lnTo>
                  <a:lnTo>
                    <a:pt x="12186226" y="1384600"/>
                  </a:lnTo>
                  <a:lnTo>
                    <a:pt x="12184116" y="1384560"/>
                  </a:lnTo>
                  <a:lnTo>
                    <a:pt x="12181369" y="1384481"/>
                  </a:lnTo>
                  <a:lnTo>
                    <a:pt x="12177825" y="1384361"/>
                  </a:lnTo>
                  <a:lnTo>
                    <a:pt x="12173365" y="1384202"/>
                  </a:lnTo>
                  <a:lnTo>
                    <a:pt x="12168269" y="1384043"/>
                  </a:lnTo>
                  <a:lnTo>
                    <a:pt x="12162376" y="1383844"/>
                  </a:lnTo>
                  <a:lnTo>
                    <a:pt x="12155687" y="1383605"/>
                  </a:lnTo>
                  <a:lnTo>
                    <a:pt x="12148360" y="1383326"/>
                  </a:lnTo>
                  <a:lnTo>
                    <a:pt x="12140079" y="1382968"/>
                  </a:lnTo>
                  <a:lnTo>
                    <a:pt x="12131200" y="1382609"/>
                  </a:lnTo>
                  <a:lnTo>
                    <a:pt x="12121484" y="1382132"/>
                  </a:lnTo>
                  <a:lnTo>
                    <a:pt x="12111132" y="1381614"/>
                  </a:lnTo>
                  <a:lnTo>
                    <a:pt x="12100023" y="1381057"/>
                  </a:lnTo>
                  <a:lnTo>
                    <a:pt x="12088077" y="1380380"/>
                  </a:lnTo>
                  <a:lnTo>
                    <a:pt x="12075496" y="1379663"/>
                  </a:lnTo>
                  <a:lnTo>
                    <a:pt x="12062276" y="1378827"/>
                  </a:lnTo>
                  <a:lnTo>
                    <a:pt x="12048260" y="1377871"/>
                  </a:lnTo>
                  <a:lnTo>
                    <a:pt x="12033448" y="1376836"/>
                  </a:lnTo>
                  <a:lnTo>
                    <a:pt x="12018119" y="1375721"/>
                  </a:lnTo>
                  <a:lnTo>
                    <a:pt x="12001992" y="1374447"/>
                  </a:lnTo>
                  <a:lnTo>
                    <a:pt x="11985110" y="1373053"/>
                  </a:lnTo>
                  <a:lnTo>
                    <a:pt x="11967671" y="1371540"/>
                  </a:lnTo>
                  <a:lnTo>
                    <a:pt x="11949474" y="1369908"/>
                  </a:lnTo>
                  <a:lnTo>
                    <a:pt x="11930601" y="1368076"/>
                  </a:lnTo>
                  <a:lnTo>
                    <a:pt x="11911210" y="1366125"/>
                  </a:lnTo>
                  <a:lnTo>
                    <a:pt x="11891023" y="1364055"/>
                  </a:lnTo>
                  <a:lnTo>
                    <a:pt x="11870198" y="1361785"/>
                  </a:lnTo>
                  <a:lnTo>
                    <a:pt x="11848736" y="1359356"/>
                  </a:lnTo>
                  <a:lnTo>
                    <a:pt x="11826599" y="1356768"/>
                  </a:lnTo>
                  <a:lnTo>
                    <a:pt x="11803783" y="1354021"/>
                  </a:lnTo>
                  <a:lnTo>
                    <a:pt x="11780450" y="1351074"/>
                  </a:lnTo>
                  <a:lnTo>
                    <a:pt x="11756361" y="1347889"/>
                  </a:lnTo>
                  <a:lnTo>
                    <a:pt x="11731714" y="1344544"/>
                  </a:lnTo>
                  <a:lnTo>
                    <a:pt x="11706430" y="1341001"/>
                  </a:lnTo>
                  <a:lnTo>
                    <a:pt x="11680509" y="1337258"/>
                  </a:lnTo>
                  <a:lnTo>
                    <a:pt x="11654031" y="1333435"/>
                  </a:lnTo>
                  <a:lnTo>
                    <a:pt x="11626915" y="1329533"/>
                  </a:lnTo>
                  <a:lnTo>
                    <a:pt x="11599283" y="1325591"/>
                  </a:lnTo>
                  <a:lnTo>
                    <a:pt x="11570972" y="1321649"/>
                  </a:lnTo>
                  <a:lnTo>
                    <a:pt x="11542145" y="1317707"/>
                  </a:lnTo>
                  <a:lnTo>
                    <a:pt x="11512680" y="1313925"/>
                  </a:lnTo>
                  <a:lnTo>
                    <a:pt x="11482658" y="1310262"/>
                  </a:lnTo>
                  <a:lnTo>
                    <a:pt x="11451999" y="1306837"/>
                  </a:lnTo>
                  <a:lnTo>
                    <a:pt x="11420822" y="1303652"/>
                  </a:lnTo>
                  <a:lnTo>
                    <a:pt x="11389128" y="1300865"/>
                  </a:lnTo>
                  <a:lnTo>
                    <a:pt x="11356757" y="1298476"/>
                  </a:lnTo>
                  <a:lnTo>
                    <a:pt x="11324026" y="1296604"/>
                  </a:lnTo>
                  <a:lnTo>
                    <a:pt x="11290580" y="1295251"/>
                  </a:lnTo>
                  <a:lnTo>
                    <a:pt x="11256656" y="1294614"/>
                  </a:lnTo>
                  <a:lnTo>
                    <a:pt x="11222215" y="1294693"/>
                  </a:lnTo>
                  <a:lnTo>
                    <a:pt x="11187215" y="1295569"/>
                  </a:lnTo>
                  <a:lnTo>
                    <a:pt x="11151739" y="1297361"/>
                  </a:lnTo>
                  <a:lnTo>
                    <a:pt x="11115704" y="1300108"/>
                  </a:lnTo>
                  <a:lnTo>
                    <a:pt x="11079151" y="1303891"/>
                  </a:lnTo>
                  <a:lnTo>
                    <a:pt x="11042082" y="1308828"/>
                  </a:lnTo>
                  <a:lnTo>
                    <a:pt x="11004574" y="1315000"/>
                  </a:lnTo>
                  <a:lnTo>
                    <a:pt x="10966469" y="1322446"/>
                  </a:lnTo>
                  <a:lnTo>
                    <a:pt x="10927966" y="1331245"/>
                  </a:lnTo>
                  <a:lnTo>
                    <a:pt x="10889024" y="1341438"/>
                  </a:lnTo>
                  <a:lnTo>
                    <a:pt x="10849486" y="1353145"/>
                  </a:lnTo>
                  <a:lnTo>
                    <a:pt x="10809510" y="1366324"/>
                  </a:lnTo>
                  <a:lnTo>
                    <a:pt x="10769016" y="1381017"/>
                  </a:lnTo>
                  <a:lnTo>
                    <a:pt x="10728164" y="1397342"/>
                  </a:lnTo>
                  <a:lnTo>
                    <a:pt x="10686754" y="1415220"/>
                  </a:lnTo>
                  <a:lnTo>
                    <a:pt x="10644946" y="1434650"/>
                  </a:lnTo>
                  <a:lnTo>
                    <a:pt x="10602780" y="1455634"/>
                  </a:lnTo>
                  <a:lnTo>
                    <a:pt x="10560056" y="1478131"/>
                  </a:lnTo>
                  <a:lnTo>
                    <a:pt x="10516814" y="1502061"/>
                  </a:lnTo>
                  <a:lnTo>
                    <a:pt x="10473334" y="1527384"/>
                  </a:lnTo>
                  <a:lnTo>
                    <a:pt x="10429296" y="1553942"/>
                  </a:lnTo>
                  <a:lnTo>
                    <a:pt x="10384900" y="1581575"/>
                  </a:lnTo>
                  <a:lnTo>
                    <a:pt x="10340106" y="1610204"/>
                  </a:lnTo>
                  <a:lnTo>
                    <a:pt x="10294754" y="1639589"/>
                  </a:lnTo>
                  <a:lnTo>
                    <a:pt x="10249164" y="1669452"/>
                  </a:lnTo>
                  <a:lnTo>
                    <a:pt x="10203056" y="1699593"/>
                  </a:lnTo>
                  <a:lnTo>
                    <a:pt x="10156668" y="1729655"/>
                  </a:lnTo>
                  <a:lnTo>
                    <a:pt x="10109764" y="1759279"/>
                  </a:lnTo>
                  <a:lnTo>
                    <a:pt x="10062621" y="1788107"/>
                  </a:lnTo>
                  <a:lnTo>
                    <a:pt x="10015039" y="1815700"/>
                  </a:lnTo>
                  <a:lnTo>
                    <a:pt x="9967100" y="1841502"/>
                  </a:lnTo>
                  <a:lnTo>
                    <a:pt x="9918761" y="1864994"/>
                  </a:lnTo>
                  <a:lnTo>
                    <a:pt x="9869985" y="1887132"/>
                  </a:lnTo>
                  <a:lnTo>
                    <a:pt x="9820930" y="1909708"/>
                  </a:lnTo>
                  <a:lnTo>
                    <a:pt x="9771518" y="1932165"/>
                  </a:lnTo>
                  <a:lnTo>
                    <a:pt x="9721786" y="1954065"/>
                  </a:lnTo>
                  <a:lnTo>
                    <a:pt x="9671696" y="1974889"/>
                  </a:lnTo>
                  <a:lnTo>
                    <a:pt x="9621248" y="1994121"/>
                  </a:lnTo>
                  <a:lnTo>
                    <a:pt x="9570481" y="2011282"/>
                  </a:lnTo>
                  <a:lnTo>
                    <a:pt x="9519395" y="2025934"/>
                  </a:lnTo>
                  <a:lnTo>
                    <a:pt x="9467992" y="2037601"/>
                  </a:lnTo>
                  <a:lnTo>
                    <a:pt x="9416309" y="2045883"/>
                  </a:lnTo>
                  <a:lnTo>
                    <a:pt x="9364268" y="2050342"/>
                  </a:lnTo>
                  <a:lnTo>
                    <a:pt x="9311949" y="2050621"/>
                  </a:lnTo>
                  <a:lnTo>
                    <a:pt x="9259311" y="2046400"/>
                  </a:lnTo>
                  <a:lnTo>
                    <a:pt x="9206394" y="2037441"/>
                  </a:lnTo>
                  <a:lnTo>
                    <a:pt x="9153198" y="2023426"/>
                  </a:lnTo>
                  <a:lnTo>
                    <a:pt x="9099723" y="2004234"/>
                  </a:lnTo>
                  <a:lnTo>
                    <a:pt x="9045970" y="1979667"/>
                  </a:lnTo>
                  <a:lnTo>
                    <a:pt x="8991898" y="1949685"/>
                  </a:lnTo>
                  <a:lnTo>
                    <a:pt x="8937628" y="1914327"/>
                  </a:lnTo>
                  <a:lnTo>
                    <a:pt x="8883079" y="1873554"/>
                  </a:lnTo>
                  <a:lnTo>
                    <a:pt x="8828251" y="1827605"/>
                  </a:lnTo>
                  <a:lnTo>
                    <a:pt x="8773183" y="1776679"/>
                  </a:lnTo>
                  <a:lnTo>
                    <a:pt x="8717878" y="1721095"/>
                  </a:lnTo>
                  <a:lnTo>
                    <a:pt x="8662332" y="1661250"/>
                  </a:lnTo>
                  <a:lnTo>
                    <a:pt x="8606548" y="1597622"/>
                  </a:lnTo>
                  <a:lnTo>
                    <a:pt x="8550566" y="1530888"/>
                  </a:lnTo>
                  <a:lnTo>
                    <a:pt x="8494304" y="1461726"/>
                  </a:lnTo>
                  <a:lnTo>
                    <a:pt x="8437883" y="1391011"/>
                  </a:lnTo>
                  <a:lnTo>
                    <a:pt x="8381224" y="1319619"/>
                  </a:lnTo>
                  <a:lnTo>
                    <a:pt x="8324365" y="1248704"/>
                  </a:lnTo>
                  <a:lnTo>
                    <a:pt x="8267307" y="1179423"/>
                  </a:lnTo>
                  <a:lnTo>
                    <a:pt x="8210050" y="1113167"/>
                  </a:lnTo>
                  <a:lnTo>
                    <a:pt x="8152594" y="1051331"/>
                  </a:lnTo>
                  <a:lnTo>
                    <a:pt x="8094939" y="995587"/>
                  </a:lnTo>
                  <a:lnTo>
                    <a:pt x="8037124" y="947727"/>
                  </a:lnTo>
                  <a:lnTo>
                    <a:pt x="7979150" y="905401"/>
                  </a:lnTo>
                  <a:lnTo>
                    <a:pt x="7920978" y="856506"/>
                  </a:lnTo>
                  <a:lnTo>
                    <a:pt x="7862646" y="801319"/>
                  </a:lnTo>
                  <a:lnTo>
                    <a:pt x="7804194" y="741275"/>
                  </a:lnTo>
                  <a:lnTo>
                    <a:pt x="7745544" y="677608"/>
                  </a:lnTo>
                  <a:lnTo>
                    <a:pt x="7686774" y="611670"/>
                  </a:lnTo>
                  <a:lnTo>
                    <a:pt x="7627844" y="544658"/>
                  </a:lnTo>
                  <a:lnTo>
                    <a:pt x="7568756" y="477726"/>
                  </a:lnTo>
                  <a:lnTo>
                    <a:pt x="7509587" y="412027"/>
                  </a:lnTo>
                  <a:lnTo>
                    <a:pt x="7450260" y="348519"/>
                  </a:lnTo>
                  <a:lnTo>
                    <a:pt x="7390813" y="288236"/>
                  </a:lnTo>
                  <a:lnTo>
                    <a:pt x="7331286" y="231935"/>
                  </a:lnTo>
                  <a:lnTo>
                    <a:pt x="7271601" y="180531"/>
                  </a:lnTo>
                  <a:lnTo>
                    <a:pt x="7211835" y="134622"/>
                  </a:lnTo>
                  <a:lnTo>
                    <a:pt x="7151990" y="94805"/>
                  </a:lnTo>
                  <a:lnTo>
                    <a:pt x="7092025" y="61597"/>
                  </a:lnTo>
                  <a:lnTo>
                    <a:pt x="7031981" y="35278"/>
                  </a:lnTo>
                  <a:lnTo>
                    <a:pt x="6971817" y="16206"/>
                  </a:lnTo>
                  <a:lnTo>
                    <a:pt x="6911614" y="4460"/>
                  </a:lnTo>
                  <a:lnTo>
                    <a:pt x="6851331" y="0"/>
                  </a:lnTo>
                  <a:lnTo>
                    <a:pt x="6791008" y="2747"/>
                  </a:lnTo>
                  <a:lnTo>
                    <a:pt x="6730566" y="12463"/>
                  </a:lnTo>
                  <a:lnTo>
                    <a:pt x="6670123" y="28708"/>
                  </a:lnTo>
                  <a:lnTo>
                    <a:pt x="6609601" y="51006"/>
                  </a:lnTo>
                  <a:lnTo>
                    <a:pt x="6549000" y="78639"/>
                  </a:lnTo>
                  <a:lnTo>
                    <a:pt x="6488398" y="110891"/>
                  </a:lnTo>
                  <a:lnTo>
                    <a:pt x="6427796" y="146726"/>
                  </a:lnTo>
                  <a:lnTo>
                    <a:pt x="6367115" y="185150"/>
                  </a:lnTo>
                  <a:lnTo>
                    <a:pt x="6306434" y="224927"/>
                  </a:lnTo>
                  <a:lnTo>
                    <a:pt x="6245713" y="264704"/>
                  </a:lnTo>
                  <a:lnTo>
                    <a:pt x="6184952" y="303008"/>
                  </a:lnTo>
                  <a:lnTo>
                    <a:pt x="6124230" y="338246"/>
                  </a:lnTo>
                  <a:lnTo>
                    <a:pt x="6063509" y="376988"/>
                  </a:lnTo>
                  <a:lnTo>
                    <a:pt x="6002748" y="426959"/>
                  </a:lnTo>
                  <a:lnTo>
                    <a:pt x="5942027" y="486207"/>
                  </a:lnTo>
                  <a:lnTo>
                    <a:pt x="5881346" y="552861"/>
                  </a:lnTo>
                  <a:lnTo>
                    <a:pt x="5820625" y="625168"/>
                  </a:lnTo>
                  <a:lnTo>
                    <a:pt x="5759984" y="701418"/>
                  </a:lnTo>
                  <a:lnTo>
                    <a:pt x="5699342" y="780057"/>
                  </a:lnTo>
                  <a:lnTo>
                    <a:pt x="5638741" y="859651"/>
                  </a:lnTo>
                  <a:lnTo>
                    <a:pt x="5578179" y="938848"/>
                  </a:lnTo>
                  <a:lnTo>
                    <a:pt x="5517657" y="1016451"/>
                  </a:lnTo>
                  <a:lnTo>
                    <a:pt x="5457174" y="1091307"/>
                  </a:lnTo>
                  <a:lnTo>
                    <a:pt x="5396772" y="1162500"/>
                  </a:lnTo>
                  <a:lnTo>
                    <a:pt x="5336409" y="1229194"/>
                  </a:lnTo>
                  <a:lnTo>
                    <a:pt x="5276126" y="1290552"/>
                  </a:lnTo>
                  <a:lnTo>
                    <a:pt x="5215923" y="1346097"/>
                  </a:lnTo>
                  <a:lnTo>
                    <a:pt x="5155799" y="1395231"/>
                  </a:lnTo>
                  <a:lnTo>
                    <a:pt x="5095755" y="1437676"/>
                  </a:lnTo>
                  <a:lnTo>
                    <a:pt x="5035790" y="1473114"/>
                  </a:lnTo>
                  <a:lnTo>
                    <a:pt x="4975905" y="1501424"/>
                  </a:lnTo>
                  <a:lnTo>
                    <a:pt x="4916140" y="1522606"/>
                  </a:lnTo>
                  <a:lnTo>
                    <a:pt x="4856493" y="1536741"/>
                  </a:lnTo>
                  <a:lnTo>
                    <a:pt x="4796927" y="1543988"/>
                  </a:lnTo>
                  <a:lnTo>
                    <a:pt x="4737480" y="1544705"/>
                  </a:lnTo>
                  <a:lnTo>
                    <a:pt x="4678193" y="1539210"/>
                  </a:lnTo>
                  <a:lnTo>
                    <a:pt x="4618985" y="1527982"/>
                  </a:lnTo>
                  <a:lnTo>
                    <a:pt x="4559936" y="1511657"/>
                  </a:lnTo>
                  <a:lnTo>
                    <a:pt x="4501007" y="1490792"/>
                  </a:lnTo>
                  <a:lnTo>
                    <a:pt x="4442236" y="1466146"/>
                  </a:lnTo>
                  <a:lnTo>
                    <a:pt x="4383586" y="1438552"/>
                  </a:lnTo>
                  <a:lnTo>
                    <a:pt x="4325094" y="1408809"/>
                  </a:lnTo>
                  <a:lnTo>
                    <a:pt x="4266762" y="1377871"/>
                  </a:lnTo>
                  <a:lnTo>
                    <a:pt x="4208629" y="1346933"/>
                  </a:lnTo>
                  <a:lnTo>
                    <a:pt x="4150616" y="1320375"/>
                  </a:lnTo>
                  <a:lnTo>
                    <a:pt x="4092801" y="1299272"/>
                  </a:lnTo>
                  <a:lnTo>
                    <a:pt x="4035186" y="1283186"/>
                  </a:lnTo>
                  <a:lnTo>
                    <a:pt x="3977730" y="1271759"/>
                  </a:lnTo>
                  <a:lnTo>
                    <a:pt x="3920473" y="1264512"/>
                  </a:lnTo>
                  <a:lnTo>
                    <a:pt x="3863375" y="1261127"/>
                  </a:lnTo>
                  <a:lnTo>
                    <a:pt x="3806516" y="1261167"/>
                  </a:lnTo>
                  <a:lnTo>
                    <a:pt x="3749856" y="1264313"/>
                  </a:lnTo>
                  <a:lnTo>
                    <a:pt x="3693435" y="1270166"/>
                  </a:lnTo>
                  <a:lnTo>
                    <a:pt x="3637214" y="1278328"/>
                  </a:lnTo>
                  <a:lnTo>
                    <a:pt x="3581191" y="1288482"/>
                  </a:lnTo>
                  <a:lnTo>
                    <a:pt x="3525407" y="1300307"/>
                  </a:lnTo>
                  <a:lnTo>
                    <a:pt x="3469863" y="1313407"/>
                  </a:lnTo>
                  <a:lnTo>
                    <a:pt x="3414556" y="1327502"/>
                  </a:lnTo>
                  <a:lnTo>
                    <a:pt x="3359489" y="1342275"/>
                  </a:lnTo>
                  <a:lnTo>
                    <a:pt x="3304701" y="1357445"/>
                  </a:lnTo>
                  <a:lnTo>
                    <a:pt x="3250112" y="1372695"/>
                  </a:lnTo>
                  <a:lnTo>
                    <a:pt x="3195841" y="1387746"/>
                  </a:lnTo>
                  <a:lnTo>
                    <a:pt x="3141809" y="1402319"/>
                  </a:lnTo>
                  <a:lnTo>
                    <a:pt x="3088056" y="1416175"/>
                  </a:lnTo>
                  <a:lnTo>
                    <a:pt x="3034542" y="1429076"/>
                  </a:lnTo>
                  <a:lnTo>
                    <a:pt x="2981346" y="1440822"/>
                  </a:lnTo>
                  <a:lnTo>
                    <a:pt x="2928429" y="1451135"/>
                  </a:lnTo>
                  <a:lnTo>
                    <a:pt x="2875791" y="1459855"/>
                  </a:lnTo>
                  <a:lnTo>
                    <a:pt x="2823471" y="1466783"/>
                  </a:lnTo>
                  <a:lnTo>
                    <a:pt x="2771470" y="1471680"/>
                  </a:lnTo>
                  <a:lnTo>
                    <a:pt x="2719748" y="1474507"/>
                  </a:lnTo>
                  <a:lnTo>
                    <a:pt x="2668344" y="1474985"/>
                  </a:lnTo>
                  <a:lnTo>
                    <a:pt x="2617259" y="1473034"/>
                  </a:lnTo>
                  <a:lnTo>
                    <a:pt x="2566492" y="1468495"/>
                  </a:lnTo>
                  <a:lnTo>
                    <a:pt x="2516083" y="1461248"/>
                  </a:lnTo>
                  <a:lnTo>
                    <a:pt x="2465954" y="1451254"/>
                  </a:lnTo>
                  <a:lnTo>
                    <a:pt x="2416222" y="1438314"/>
                  </a:lnTo>
                  <a:lnTo>
                    <a:pt x="2366809" y="1422426"/>
                  </a:lnTo>
                  <a:lnTo>
                    <a:pt x="2317754" y="1403553"/>
                  </a:lnTo>
                  <a:lnTo>
                    <a:pt x="2269058" y="1382968"/>
                  </a:lnTo>
                  <a:lnTo>
                    <a:pt x="2220720" y="1361387"/>
                  </a:lnTo>
                  <a:lnTo>
                    <a:pt x="2172740" y="1339288"/>
                  </a:lnTo>
                  <a:lnTo>
                    <a:pt x="2125159" y="1316911"/>
                  </a:lnTo>
                  <a:lnTo>
                    <a:pt x="2077936" y="1294574"/>
                  </a:lnTo>
                  <a:lnTo>
                    <a:pt x="2031111" y="1272515"/>
                  </a:lnTo>
                  <a:lnTo>
                    <a:pt x="1984644" y="1250894"/>
                  </a:lnTo>
                  <a:lnTo>
                    <a:pt x="1938616" y="1229990"/>
                  </a:lnTo>
                  <a:lnTo>
                    <a:pt x="1892945" y="1209843"/>
                  </a:lnTo>
                  <a:lnTo>
                    <a:pt x="1847713" y="1190691"/>
                  </a:lnTo>
                  <a:lnTo>
                    <a:pt x="1802879" y="1172574"/>
                  </a:lnTo>
                  <a:lnTo>
                    <a:pt x="1758443" y="1155612"/>
                  </a:lnTo>
                  <a:lnTo>
                    <a:pt x="1714445" y="1139805"/>
                  </a:lnTo>
                  <a:lnTo>
                    <a:pt x="1670885" y="1125271"/>
                  </a:lnTo>
                  <a:lnTo>
                    <a:pt x="1627724" y="1111972"/>
                  </a:lnTo>
                  <a:lnTo>
                    <a:pt x="1585000" y="1099988"/>
                  </a:lnTo>
                  <a:lnTo>
                    <a:pt x="1542754" y="1089277"/>
                  </a:lnTo>
                  <a:lnTo>
                    <a:pt x="1500946" y="1079800"/>
                  </a:lnTo>
                  <a:lnTo>
                    <a:pt x="1459576" y="1071558"/>
                  </a:lnTo>
                  <a:lnTo>
                    <a:pt x="1418684" y="1064550"/>
                  </a:lnTo>
                  <a:lnTo>
                    <a:pt x="1378230" y="1058737"/>
                  </a:lnTo>
                  <a:lnTo>
                    <a:pt x="1338253" y="1053999"/>
                  </a:lnTo>
                  <a:lnTo>
                    <a:pt x="1298755" y="1050296"/>
                  </a:lnTo>
                  <a:lnTo>
                    <a:pt x="1259734" y="1047628"/>
                  </a:lnTo>
                  <a:lnTo>
                    <a:pt x="1221231" y="1045876"/>
                  </a:lnTo>
                  <a:lnTo>
                    <a:pt x="1183205" y="1045000"/>
                  </a:lnTo>
                  <a:lnTo>
                    <a:pt x="1145618" y="1044881"/>
                  </a:lnTo>
                  <a:lnTo>
                    <a:pt x="1108588" y="1045518"/>
                  </a:lnTo>
                  <a:lnTo>
                    <a:pt x="1072076" y="1046832"/>
                  </a:lnTo>
                  <a:lnTo>
                    <a:pt x="1036041" y="1048663"/>
                  </a:lnTo>
                  <a:lnTo>
                    <a:pt x="1000524" y="1051052"/>
                  </a:lnTo>
                  <a:lnTo>
                    <a:pt x="965525" y="1053879"/>
                  </a:lnTo>
                  <a:lnTo>
                    <a:pt x="931083" y="1057025"/>
                  </a:lnTo>
                  <a:lnTo>
                    <a:pt x="897159" y="1060529"/>
                  </a:lnTo>
                  <a:lnTo>
                    <a:pt x="863793" y="1064232"/>
                  </a:lnTo>
                  <a:lnTo>
                    <a:pt x="830943" y="1068134"/>
                  </a:lnTo>
                  <a:lnTo>
                    <a:pt x="798652" y="1072155"/>
                  </a:lnTo>
                  <a:lnTo>
                    <a:pt x="766917" y="1076217"/>
                  </a:lnTo>
                  <a:lnTo>
                    <a:pt x="735741" y="1080278"/>
                  </a:lnTo>
                  <a:lnTo>
                    <a:pt x="705121" y="1084339"/>
                  </a:lnTo>
                  <a:lnTo>
                    <a:pt x="675099" y="1088281"/>
                  </a:lnTo>
                  <a:lnTo>
                    <a:pt x="645635" y="1092104"/>
                  </a:lnTo>
                  <a:lnTo>
                    <a:pt x="616767" y="1095807"/>
                  </a:lnTo>
                  <a:lnTo>
                    <a:pt x="588497" y="1099271"/>
                  </a:lnTo>
                  <a:lnTo>
                    <a:pt x="560784" y="1102536"/>
                  </a:lnTo>
                  <a:lnTo>
                    <a:pt x="533669" y="1105562"/>
                  </a:lnTo>
                  <a:lnTo>
                    <a:pt x="507190" y="1108309"/>
                  </a:lnTo>
                  <a:lnTo>
                    <a:pt x="481309" y="1110738"/>
                  </a:lnTo>
                  <a:lnTo>
                    <a:pt x="456025" y="1112928"/>
                  </a:lnTo>
                  <a:lnTo>
                    <a:pt x="431379" y="1114760"/>
                  </a:lnTo>
                  <a:lnTo>
                    <a:pt x="407329" y="1116352"/>
                  </a:lnTo>
                  <a:lnTo>
                    <a:pt x="383956" y="1117786"/>
                  </a:lnTo>
                  <a:lnTo>
                    <a:pt x="361181" y="1119020"/>
                  </a:lnTo>
                  <a:lnTo>
                    <a:pt x="339043" y="1120135"/>
                  </a:lnTo>
                  <a:lnTo>
                    <a:pt x="317581" y="1121091"/>
                  </a:lnTo>
                  <a:lnTo>
                    <a:pt x="296757" y="1121927"/>
                  </a:lnTo>
                  <a:lnTo>
                    <a:pt x="276570" y="1122683"/>
                  </a:lnTo>
                  <a:lnTo>
                    <a:pt x="257099" y="1123320"/>
                  </a:lnTo>
                  <a:lnTo>
                    <a:pt x="238226" y="1123878"/>
                  </a:lnTo>
                  <a:lnTo>
                    <a:pt x="220069" y="1124395"/>
                  </a:lnTo>
                  <a:lnTo>
                    <a:pt x="202589" y="1124794"/>
                  </a:lnTo>
                  <a:lnTo>
                    <a:pt x="185787" y="1125192"/>
                  </a:lnTo>
                  <a:lnTo>
                    <a:pt x="169701" y="1125510"/>
                  </a:lnTo>
                  <a:lnTo>
                    <a:pt x="154251" y="1125829"/>
                  </a:lnTo>
                  <a:lnTo>
                    <a:pt x="139519" y="1126068"/>
                  </a:lnTo>
                  <a:lnTo>
                    <a:pt x="125543" y="1126307"/>
                  </a:lnTo>
                  <a:lnTo>
                    <a:pt x="112205" y="1126466"/>
                  </a:lnTo>
                  <a:lnTo>
                    <a:pt x="99622" y="1126665"/>
                  </a:lnTo>
                  <a:lnTo>
                    <a:pt x="87757" y="1126824"/>
                  </a:lnTo>
                  <a:lnTo>
                    <a:pt x="76608" y="1126944"/>
                  </a:lnTo>
                  <a:lnTo>
                    <a:pt x="66216" y="1127063"/>
                  </a:lnTo>
                  <a:lnTo>
                    <a:pt x="56540" y="1127183"/>
                  </a:lnTo>
                  <a:lnTo>
                    <a:pt x="47621" y="1127262"/>
                  </a:lnTo>
                  <a:lnTo>
                    <a:pt x="39459" y="1127342"/>
                  </a:lnTo>
                  <a:lnTo>
                    <a:pt x="32013" y="1127421"/>
                  </a:lnTo>
                  <a:lnTo>
                    <a:pt x="25364" y="1127461"/>
                  </a:lnTo>
                  <a:lnTo>
                    <a:pt x="19431" y="1127501"/>
                  </a:lnTo>
                  <a:lnTo>
                    <a:pt x="14334" y="1127581"/>
                  </a:lnTo>
                  <a:lnTo>
                    <a:pt x="9954" y="1127621"/>
                  </a:lnTo>
                  <a:lnTo>
                    <a:pt x="6371" y="1127660"/>
                  </a:lnTo>
                  <a:lnTo>
                    <a:pt x="3584" y="1127660"/>
                  </a:lnTo>
                  <a:lnTo>
                    <a:pt x="1593" y="1127700"/>
                  </a:lnTo>
                  <a:lnTo>
                    <a:pt x="398" y="1127700"/>
                  </a:lnTo>
                  <a:lnTo>
                    <a:pt x="0" y="1127700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A46BF7E-DA41-9FAF-5FD9-4A8313E7D731}"/>
                </a:ext>
              </a:extLst>
            </p:cNvPr>
            <p:cNvSpPr/>
            <p:nvPr/>
          </p:nvSpPr>
          <p:spPr>
            <a:xfrm>
              <a:off x="1513" y="2321606"/>
              <a:ext cx="12187779" cy="2050541"/>
            </a:xfrm>
            <a:custGeom>
              <a:avLst/>
              <a:gdLst>
                <a:gd name="connsiteX0" fmla="*/ 12187780 w 12187779"/>
                <a:gd name="connsiteY0" fmla="*/ 1355574 h 2050541"/>
                <a:gd name="connsiteX1" fmla="*/ 12187381 w 12187779"/>
                <a:gd name="connsiteY1" fmla="*/ 1355574 h 2050541"/>
                <a:gd name="connsiteX2" fmla="*/ 12186226 w 12187779"/>
                <a:gd name="connsiteY2" fmla="*/ 1355534 h 2050541"/>
                <a:gd name="connsiteX3" fmla="*/ 12184116 w 12187779"/>
                <a:gd name="connsiteY3" fmla="*/ 1355454 h 2050541"/>
                <a:gd name="connsiteX4" fmla="*/ 12181369 w 12187779"/>
                <a:gd name="connsiteY4" fmla="*/ 1355335 h 2050541"/>
                <a:gd name="connsiteX5" fmla="*/ 12177825 w 12187779"/>
                <a:gd name="connsiteY5" fmla="*/ 1355215 h 2050541"/>
                <a:gd name="connsiteX6" fmla="*/ 12173365 w 12187779"/>
                <a:gd name="connsiteY6" fmla="*/ 1355056 h 2050541"/>
                <a:gd name="connsiteX7" fmla="*/ 12168269 w 12187779"/>
                <a:gd name="connsiteY7" fmla="*/ 1354857 h 2050541"/>
                <a:gd name="connsiteX8" fmla="*/ 12162376 w 12187779"/>
                <a:gd name="connsiteY8" fmla="*/ 1354618 h 2050541"/>
                <a:gd name="connsiteX9" fmla="*/ 12155687 w 12187779"/>
                <a:gd name="connsiteY9" fmla="*/ 1354339 h 2050541"/>
                <a:gd name="connsiteX10" fmla="*/ 12148360 w 12187779"/>
                <a:gd name="connsiteY10" fmla="*/ 1354021 h 2050541"/>
                <a:gd name="connsiteX11" fmla="*/ 12140079 w 12187779"/>
                <a:gd name="connsiteY11" fmla="*/ 1353662 h 2050541"/>
                <a:gd name="connsiteX12" fmla="*/ 12131200 w 12187779"/>
                <a:gd name="connsiteY12" fmla="*/ 1353224 h 2050541"/>
                <a:gd name="connsiteX13" fmla="*/ 12121484 w 12187779"/>
                <a:gd name="connsiteY13" fmla="*/ 1352786 h 2050541"/>
                <a:gd name="connsiteX14" fmla="*/ 12111132 w 12187779"/>
                <a:gd name="connsiteY14" fmla="*/ 1352229 h 2050541"/>
                <a:gd name="connsiteX15" fmla="*/ 12100023 w 12187779"/>
                <a:gd name="connsiteY15" fmla="*/ 1351672 h 2050541"/>
                <a:gd name="connsiteX16" fmla="*/ 12088077 w 12187779"/>
                <a:gd name="connsiteY16" fmla="*/ 1350995 h 2050541"/>
                <a:gd name="connsiteX17" fmla="*/ 12075496 w 12187779"/>
                <a:gd name="connsiteY17" fmla="*/ 1350278 h 2050541"/>
                <a:gd name="connsiteX18" fmla="*/ 12062276 w 12187779"/>
                <a:gd name="connsiteY18" fmla="*/ 1349442 h 2050541"/>
                <a:gd name="connsiteX19" fmla="*/ 12048260 w 12187779"/>
                <a:gd name="connsiteY19" fmla="*/ 1348566 h 2050541"/>
                <a:gd name="connsiteX20" fmla="*/ 12033448 w 12187779"/>
                <a:gd name="connsiteY20" fmla="*/ 1347610 h 2050541"/>
                <a:gd name="connsiteX21" fmla="*/ 12018119 w 12187779"/>
                <a:gd name="connsiteY21" fmla="*/ 1346535 h 2050541"/>
                <a:gd name="connsiteX22" fmla="*/ 12001992 w 12187779"/>
                <a:gd name="connsiteY22" fmla="*/ 1345380 h 2050541"/>
                <a:gd name="connsiteX23" fmla="*/ 11985110 w 12187779"/>
                <a:gd name="connsiteY23" fmla="*/ 1344106 h 2050541"/>
                <a:gd name="connsiteX24" fmla="*/ 11967671 w 12187779"/>
                <a:gd name="connsiteY24" fmla="*/ 1342752 h 2050541"/>
                <a:gd name="connsiteX25" fmla="*/ 11949474 w 12187779"/>
                <a:gd name="connsiteY25" fmla="*/ 1341279 h 2050541"/>
                <a:gd name="connsiteX26" fmla="*/ 11930601 w 12187779"/>
                <a:gd name="connsiteY26" fmla="*/ 1339726 h 2050541"/>
                <a:gd name="connsiteX27" fmla="*/ 11911210 w 12187779"/>
                <a:gd name="connsiteY27" fmla="*/ 1338014 h 2050541"/>
                <a:gd name="connsiteX28" fmla="*/ 11891023 w 12187779"/>
                <a:gd name="connsiteY28" fmla="*/ 1336222 h 2050541"/>
                <a:gd name="connsiteX29" fmla="*/ 11870198 w 12187779"/>
                <a:gd name="connsiteY29" fmla="*/ 1334311 h 2050541"/>
                <a:gd name="connsiteX30" fmla="*/ 11848736 w 12187779"/>
                <a:gd name="connsiteY30" fmla="*/ 1332320 h 2050541"/>
                <a:gd name="connsiteX31" fmla="*/ 11826599 w 12187779"/>
                <a:gd name="connsiteY31" fmla="*/ 1330210 h 2050541"/>
                <a:gd name="connsiteX32" fmla="*/ 11803783 w 12187779"/>
                <a:gd name="connsiteY32" fmla="*/ 1327980 h 2050541"/>
                <a:gd name="connsiteX33" fmla="*/ 11780450 w 12187779"/>
                <a:gd name="connsiteY33" fmla="*/ 1325631 h 2050541"/>
                <a:gd name="connsiteX34" fmla="*/ 11756361 w 12187779"/>
                <a:gd name="connsiteY34" fmla="*/ 1323162 h 2050541"/>
                <a:gd name="connsiteX35" fmla="*/ 11731714 w 12187779"/>
                <a:gd name="connsiteY35" fmla="*/ 1320574 h 2050541"/>
                <a:gd name="connsiteX36" fmla="*/ 11706430 w 12187779"/>
                <a:gd name="connsiteY36" fmla="*/ 1317867 h 2050541"/>
                <a:gd name="connsiteX37" fmla="*/ 11680509 w 12187779"/>
                <a:gd name="connsiteY37" fmla="*/ 1315119 h 2050541"/>
                <a:gd name="connsiteX38" fmla="*/ 11654031 w 12187779"/>
                <a:gd name="connsiteY38" fmla="*/ 1312332 h 2050541"/>
                <a:gd name="connsiteX39" fmla="*/ 11626915 w 12187779"/>
                <a:gd name="connsiteY39" fmla="*/ 1309545 h 2050541"/>
                <a:gd name="connsiteX40" fmla="*/ 11599283 w 12187779"/>
                <a:gd name="connsiteY40" fmla="*/ 1306837 h 2050541"/>
                <a:gd name="connsiteX41" fmla="*/ 11570972 w 12187779"/>
                <a:gd name="connsiteY41" fmla="*/ 1304170 h 2050541"/>
                <a:gd name="connsiteX42" fmla="*/ 11542145 w 12187779"/>
                <a:gd name="connsiteY42" fmla="*/ 1301661 h 2050541"/>
                <a:gd name="connsiteX43" fmla="*/ 11512680 w 12187779"/>
                <a:gd name="connsiteY43" fmla="*/ 1299312 h 2050541"/>
                <a:gd name="connsiteX44" fmla="*/ 11482658 w 12187779"/>
                <a:gd name="connsiteY44" fmla="*/ 1297241 h 2050541"/>
                <a:gd name="connsiteX45" fmla="*/ 11451999 w 12187779"/>
                <a:gd name="connsiteY45" fmla="*/ 1295410 h 2050541"/>
                <a:gd name="connsiteX46" fmla="*/ 11420822 w 12187779"/>
                <a:gd name="connsiteY46" fmla="*/ 1293976 h 2050541"/>
                <a:gd name="connsiteX47" fmla="*/ 11389128 w 12187779"/>
                <a:gd name="connsiteY47" fmla="*/ 1292941 h 2050541"/>
                <a:gd name="connsiteX48" fmla="*/ 11356757 w 12187779"/>
                <a:gd name="connsiteY48" fmla="*/ 1292384 h 2050541"/>
                <a:gd name="connsiteX49" fmla="*/ 11324026 w 12187779"/>
                <a:gd name="connsiteY49" fmla="*/ 1292384 h 2050541"/>
                <a:gd name="connsiteX50" fmla="*/ 11290580 w 12187779"/>
                <a:gd name="connsiteY50" fmla="*/ 1293021 h 2050541"/>
                <a:gd name="connsiteX51" fmla="*/ 11256656 w 12187779"/>
                <a:gd name="connsiteY51" fmla="*/ 1294335 h 2050541"/>
                <a:gd name="connsiteX52" fmla="*/ 11222215 w 12187779"/>
                <a:gd name="connsiteY52" fmla="*/ 1296445 h 2050541"/>
                <a:gd name="connsiteX53" fmla="*/ 11187215 w 12187779"/>
                <a:gd name="connsiteY53" fmla="*/ 1299352 h 2050541"/>
                <a:gd name="connsiteX54" fmla="*/ 11151739 w 12187779"/>
                <a:gd name="connsiteY54" fmla="*/ 1303214 h 2050541"/>
                <a:gd name="connsiteX55" fmla="*/ 11115704 w 12187779"/>
                <a:gd name="connsiteY55" fmla="*/ 1308032 h 2050541"/>
                <a:gd name="connsiteX56" fmla="*/ 11079151 w 12187779"/>
                <a:gd name="connsiteY56" fmla="*/ 1313925 h 2050541"/>
                <a:gd name="connsiteX57" fmla="*/ 11042082 w 12187779"/>
                <a:gd name="connsiteY57" fmla="*/ 1320933 h 2050541"/>
                <a:gd name="connsiteX58" fmla="*/ 11004574 w 12187779"/>
                <a:gd name="connsiteY58" fmla="*/ 1329135 h 2050541"/>
                <a:gd name="connsiteX59" fmla="*/ 10966469 w 12187779"/>
                <a:gd name="connsiteY59" fmla="*/ 1338611 h 2050541"/>
                <a:gd name="connsiteX60" fmla="*/ 10927966 w 12187779"/>
                <a:gd name="connsiteY60" fmla="*/ 1349402 h 2050541"/>
                <a:gd name="connsiteX61" fmla="*/ 10889024 w 12187779"/>
                <a:gd name="connsiteY61" fmla="*/ 1361506 h 2050541"/>
                <a:gd name="connsiteX62" fmla="*/ 10849486 w 12187779"/>
                <a:gd name="connsiteY62" fmla="*/ 1375044 h 2050541"/>
                <a:gd name="connsiteX63" fmla="*/ 10809510 w 12187779"/>
                <a:gd name="connsiteY63" fmla="*/ 1390015 h 2050541"/>
                <a:gd name="connsiteX64" fmla="*/ 10769016 w 12187779"/>
                <a:gd name="connsiteY64" fmla="*/ 1406460 h 2050541"/>
                <a:gd name="connsiteX65" fmla="*/ 10728164 w 12187779"/>
                <a:gd name="connsiteY65" fmla="*/ 1424377 h 2050541"/>
                <a:gd name="connsiteX66" fmla="*/ 10686754 w 12187779"/>
                <a:gd name="connsiteY66" fmla="*/ 1443768 h 2050541"/>
                <a:gd name="connsiteX67" fmla="*/ 10644946 w 12187779"/>
                <a:gd name="connsiteY67" fmla="*/ 1464633 h 2050541"/>
                <a:gd name="connsiteX68" fmla="*/ 10602780 w 12187779"/>
                <a:gd name="connsiteY68" fmla="*/ 1486930 h 2050541"/>
                <a:gd name="connsiteX69" fmla="*/ 10560056 w 12187779"/>
                <a:gd name="connsiteY69" fmla="*/ 1510582 h 2050541"/>
                <a:gd name="connsiteX70" fmla="*/ 10516814 w 12187779"/>
                <a:gd name="connsiteY70" fmla="*/ 1535587 h 2050541"/>
                <a:gd name="connsiteX71" fmla="*/ 10473334 w 12187779"/>
                <a:gd name="connsiteY71" fmla="*/ 1561786 h 2050541"/>
                <a:gd name="connsiteX72" fmla="*/ 10429296 w 12187779"/>
                <a:gd name="connsiteY72" fmla="*/ 1589101 h 2050541"/>
                <a:gd name="connsiteX73" fmla="*/ 10384900 w 12187779"/>
                <a:gd name="connsiteY73" fmla="*/ 1617371 h 2050541"/>
                <a:gd name="connsiteX74" fmla="*/ 10340106 w 12187779"/>
                <a:gd name="connsiteY74" fmla="*/ 1646517 h 2050541"/>
                <a:gd name="connsiteX75" fmla="*/ 10294754 w 12187779"/>
                <a:gd name="connsiteY75" fmla="*/ 1676221 h 2050541"/>
                <a:gd name="connsiteX76" fmla="*/ 10249164 w 12187779"/>
                <a:gd name="connsiteY76" fmla="*/ 1706323 h 2050541"/>
                <a:gd name="connsiteX77" fmla="*/ 10203056 w 12187779"/>
                <a:gd name="connsiteY77" fmla="*/ 1736544 h 2050541"/>
                <a:gd name="connsiteX78" fmla="*/ 10156668 w 12187779"/>
                <a:gd name="connsiteY78" fmla="*/ 1766606 h 2050541"/>
                <a:gd name="connsiteX79" fmla="*/ 10109764 w 12187779"/>
                <a:gd name="connsiteY79" fmla="*/ 1796150 h 2050541"/>
                <a:gd name="connsiteX80" fmla="*/ 10062621 w 12187779"/>
                <a:gd name="connsiteY80" fmla="*/ 1824778 h 2050541"/>
                <a:gd name="connsiteX81" fmla="*/ 10015039 w 12187779"/>
                <a:gd name="connsiteY81" fmla="*/ 1852093 h 2050541"/>
                <a:gd name="connsiteX82" fmla="*/ 9967100 w 12187779"/>
                <a:gd name="connsiteY82" fmla="*/ 1877576 h 2050541"/>
                <a:gd name="connsiteX83" fmla="*/ 9918761 w 12187779"/>
                <a:gd name="connsiteY83" fmla="*/ 1900749 h 2050541"/>
                <a:gd name="connsiteX84" fmla="*/ 9869985 w 12187779"/>
                <a:gd name="connsiteY84" fmla="*/ 1922330 h 2050541"/>
                <a:gd name="connsiteX85" fmla="*/ 9820930 w 12187779"/>
                <a:gd name="connsiteY85" fmla="*/ 1943593 h 2050541"/>
                <a:gd name="connsiteX86" fmla="*/ 9771518 w 12187779"/>
                <a:gd name="connsiteY86" fmla="*/ 1964138 h 2050541"/>
                <a:gd name="connsiteX87" fmla="*/ 9721786 w 12187779"/>
                <a:gd name="connsiteY87" fmla="*/ 1983529 h 2050541"/>
                <a:gd name="connsiteX88" fmla="*/ 9671696 w 12187779"/>
                <a:gd name="connsiteY88" fmla="*/ 2001288 h 2050541"/>
                <a:gd name="connsiteX89" fmla="*/ 9621248 w 12187779"/>
                <a:gd name="connsiteY89" fmla="*/ 2016936 h 2050541"/>
                <a:gd name="connsiteX90" fmla="*/ 9570481 w 12187779"/>
                <a:gd name="connsiteY90" fmla="*/ 2030115 h 2050541"/>
                <a:gd name="connsiteX91" fmla="*/ 9519395 w 12187779"/>
                <a:gd name="connsiteY91" fmla="*/ 2040348 h 2050541"/>
                <a:gd name="connsiteX92" fmla="*/ 9467992 w 12187779"/>
                <a:gd name="connsiteY92" fmla="*/ 2047276 h 2050541"/>
                <a:gd name="connsiteX93" fmla="*/ 9416309 w 12187779"/>
                <a:gd name="connsiteY93" fmla="*/ 2050541 h 2050541"/>
                <a:gd name="connsiteX94" fmla="*/ 9364268 w 12187779"/>
                <a:gd name="connsiteY94" fmla="*/ 2049745 h 2050541"/>
                <a:gd name="connsiteX95" fmla="*/ 9311949 w 12187779"/>
                <a:gd name="connsiteY95" fmla="*/ 2044609 h 2050541"/>
                <a:gd name="connsiteX96" fmla="*/ 9259311 w 12187779"/>
                <a:gd name="connsiteY96" fmla="*/ 2034893 h 2050541"/>
                <a:gd name="connsiteX97" fmla="*/ 9206394 w 12187779"/>
                <a:gd name="connsiteY97" fmla="*/ 2020360 h 2050541"/>
                <a:gd name="connsiteX98" fmla="*/ 9153198 w 12187779"/>
                <a:gd name="connsiteY98" fmla="*/ 2000770 h 2050541"/>
                <a:gd name="connsiteX99" fmla="*/ 9099723 w 12187779"/>
                <a:gd name="connsiteY99" fmla="*/ 1976044 h 2050541"/>
                <a:gd name="connsiteX100" fmla="*/ 9045970 w 12187779"/>
                <a:gd name="connsiteY100" fmla="*/ 1946061 h 2050541"/>
                <a:gd name="connsiteX101" fmla="*/ 8991898 w 12187779"/>
                <a:gd name="connsiteY101" fmla="*/ 1910903 h 2050541"/>
                <a:gd name="connsiteX102" fmla="*/ 8937628 w 12187779"/>
                <a:gd name="connsiteY102" fmla="*/ 1870488 h 2050541"/>
                <a:gd name="connsiteX103" fmla="*/ 8883079 w 12187779"/>
                <a:gd name="connsiteY103" fmla="*/ 1825057 h 2050541"/>
                <a:gd name="connsiteX104" fmla="*/ 8828251 w 12187779"/>
                <a:gd name="connsiteY104" fmla="*/ 1774688 h 2050541"/>
                <a:gd name="connsiteX105" fmla="*/ 8773183 w 12187779"/>
                <a:gd name="connsiteY105" fmla="*/ 1719741 h 2050541"/>
                <a:gd name="connsiteX106" fmla="*/ 8717878 w 12187779"/>
                <a:gd name="connsiteY106" fmla="*/ 1660533 h 2050541"/>
                <a:gd name="connsiteX107" fmla="*/ 8662332 w 12187779"/>
                <a:gd name="connsiteY107" fmla="*/ 1597542 h 2050541"/>
                <a:gd name="connsiteX108" fmla="*/ 8606548 w 12187779"/>
                <a:gd name="connsiteY108" fmla="*/ 1531286 h 2050541"/>
                <a:gd name="connsiteX109" fmla="*/ 8550566 w 12187779"/>
                <a:gd name="connsiteY109" fmla="*/ 1462403 h 2050541"/>
                <a:gd name="connsiteX110" fmla="*/ 8494304 w 12187779"/>
                <a:gd name="connsiteY110" fmla="*/ 1391648 h 2050541"/>
                <a:gd name="connsiteX111" fmla="*/ 8437883 w 12187779"/>
                <a:gd name="connsiteY111" fmla="*/ 1319897 h 2050541"/>
                <a:gd name="connsiteX112" fmla="*/ 8381224 w 12187779"/>
                <a:gd name="connsiteY112" fmla="*/ 1248107 h 2050541"/>
                <a:gd name="connsiteX113" fmla="*/ 8324365 w 12187779"/>
                <a:gd name="connsiteY113" fmla="*/ 1177352 h 2050541"/>
                <a:gd name="connsiteX114" fmla="*/ 8267307 w 12187779"/>
                <a:gd name="connsiteY114" fmla="*/ 1108827 h 2050541"/>
                <a:gd name="connsiteX115" fmla="*/ 8210050 w 12187779"/>
                <a:gd name="connsiteY115" fmla="*/ 1043925 h 2050541"/>
                <a:gd name="connsiteX116" fmla="*/ 8152594 w 12187779"/>
                <a:gd name="connsiteY116" fmla="*/ 984040 h 2050541"/>
                <a:gd name="connsiteX117" fmla="*/ 8094939 w 12187779"/>
                <a:gd name="connsiteY117" fmla="*/ 930844 h 2050541"/>
                <a:gd name="connsiteX118" fmla="*/ 8037124 w 12187779"/>
                <a:gd name="connsiteY118" fmla="*/ 886010 h 2050541"/>
                <a:gd name="connsiteX119" fmla="*/ 7979150 w 12187779"/>
                <a:gd name="connsiteY119" fmla="*/ 847229 h 2050541"/>
                <a:gd name="connsiteX120" fmla="*/ 7920978 w 12187779"/>
                <a:gd name="connsiteY120" fmla="*/ 802355 h 2050541"/>
                <a:gd name="connsiteX121" fmla="*/ 7862646 w 12187779"/>
                <a:gd name="connsiteY121" fmla="*/ 751628 h 2050541"/>
                <a:gd name="connsiteX122" fmla="*/ 7804194 w 12187779"/>
                <a:gd name="connsiteY122" fmla="*/ 696242 h 2050541"/>
                <a:gd name="connsiteX123" fmla="*/ 7745544 w 12187779"/>
                <a:gd name="connsiteY123" fmla="*/ 637432 h 2050541"/>
                <a:gd name="connsiteX124" fmla="*/ 7686774 w 12187779"/>
                <a:gd name="connsiteY124" fmla="*/ 576432 h 2050541"/>
                <a:gd name="connsiteX125" fmla="*/ 7627844 w 12187779"/>
                <a:gd name="connsiteY125" fmla="*/ 514318 h 2050541"/>
                <a:gd name="connsiteX126" fmla="*/ 7568756 w 12187779"/>
                <a:gd name="connsiteY126" fmla="*/ 452163 h 2050541"/>
                <a:gd name="connsiteX127" fmla="*/ 7509587 w 12187779"/>
                <a:gd name="connsiteY127" fmla="*/ 391044 h 2050541"/>
                <a:gd name="connsiteX128" fmla="*/ 7450260 w 12187779"/>
                <a:gd name="connsiteY128" fmla="*/ 331876 h 2050541"/>
                <a:gd name="connsiteX129" fmla="*/ 7390813 w 12187779"/>
                <a:gd name="connsiteY129" fmla="*/ 275534 h 2050541"/>
                <a:gd name="connsiteX130" fmla="*/ 7331286 w 12187779"/>
                <a:gd name="connsiteY130" fmla="*/ 222817 h 2050541"/>
                <a:gd name="connsiteX131" fmla="*/ 7271601 w 12187779"/>
                <a:gd name="connsiteY131" fmla="*/ 174518 h 2050541"/>
                <a:gd name="connsiteX132" fmla="*/ 7211835 w 12187779"/>
                <a:gd name="connsiteY132" fmla="*/ 131197 h 2050541"/>
                <a:gd name="connsiteX133" fmla="*/ 7151990 w 12187779"/>
                <a:gd name="connsiteY133" fmla="*/ 93411 h 2050541"/>
                <a:gd name="connsiteX134" fmla="*/ 7092025 w 12187779"/>
                <a:gd name="connsiteY134" fmla="*/ 61677 h 2050541"/>
                <a:gd name="connsiteX135" fmla="*/ 7031981 w 12187779"/>
                <a:gd name="connsiteY135" fmla="*/ 36273 h 2050541"/>
                <a:gd name="connsiteX136" fmla="*/ 6971817 w 12187779"/>
                <a:gd name="connsiteY136" fmla="*/ 17440 h 2050541"/>
                <a:gd name="connsiteX137" fmla="*/ 6911614 w 12187779"/>
                <a:gd name="connsiteY137" fmla="*/ 5335 h 2050541"/>
                <a:gd name="connsiteX138" fmla="*/ 6851331 w 12187779"/>
                <a:gd name="connsiteY138" fmla="*/ 0 h 2050541"/>
                <a:gd name="connsiteX139" fmla="*/ 6791008 w 12187779"/>
                <a:gd name="connsiteY139" fmla="*/ 1234 h 2050541"/>
                <a:gd name="connsiteX140" fmla="*/ 6730566 w 12187779"/>
                <a:gd name="connsiteY140" fmla="*/ 8959 h 2050541"/>
                <a:gd name="connsiteX141" fmla="*/ 6670123 w 12187779"/>
                <a:gd name="connsiteY141" fmla="*/ 22736 h 2050541"/>
                <a:gd name="connsiteX142" fmla="*/ 6609601 w 12187779"/>
                <a:gd name="connsiteY142" fmla="*/ 42127 h 2050541"/>
                <a:gd name="connsiteX143" fmla="*/ 6549000 w 12187779"/>
                <a:gd name="connsiteY143" fmla="*/ 66534 h 2050541"/>
                <a:gd name="connsiteX144" fmla="*/ 6488398 w 12187779"/>
                <a:gd name="connsiteY144" fmla="*/ 95282 h 2050541"/>
                <a:gd name="connsiteX145" fmla="*/ 6427796 w 12187779"/>
                <a:gd name="connsiteY145" fmla="*/ 127455 h 2050541"/>
                <a:gd name="connsiteX146" fmla="*/ 6367115 w 12187779"/>
                <a:gd name="connsiteY146" fmla="*/ 162175 h 2050541"/>
                <a:gd name="connsiteX147" fmla="*/ 6306434 w 12187779"/>
                <a:gd name="connsiteY147" fmla="*/ 198289 h 2050541"/>
                <a:gd name="connsiteX148" fmla="*/ 6245713 w 12187779"/>
                <a:gd name="connsiteY148" fmla="*/ 234642 h 2050541"/>
                <a:gd name="connsiteX149" fmla="*/ 6184952 w 12187779"/>
                <a:gd name="connsiteY149" fmla="*/ 269841 h 2050541"/>
                <a:gd name="connsiteX150" fmla="*/ 6124230 w 12187779"/>
                <a:gd name="connsiteY150" fmla="*/ 302491 h 2050541"/>
                <a:gd name="connsiteX151" fmla="*/ 6063509 w 12187779"/>
                <a:gd name="connsiteY151" fmla="*/ 338645 h 2050541"/>
                <a:gd name="connsiteX152" fmla="*/ 6002748 w 12187779"/>
                <a:gd name="connsiteY152" fmla="*/ 385549 h 2050541"/>
                <a:gd name="connsiteX153" fmla="*/ 5942027 w 12187779"/>
                <a:gd name="connsiteY153" fmla="*/ 441293 h 2050541"/>
                <a:gd name="connsiteX154" fmla="*/ 5881346 w 12187779"/>
                <a:gd name="connsiteY154" fmla="*/ 504124 h 2050541"/>
                <a:gd name="connsiteX155" fmla="*/ 5820625 w 12187779"/>
                <a:gd name="connsiteY155" fmla="*/ 572411 h 2050541"/>
                <a:gd name="connsiteX156" fmla="*/ 5759984 w 12187779"/>
                <a:gd name="connsiteY156" fmla="*/ 644520 h 2050541"/>
                <a:gd name="connsiteX157" fmla="*/ 5699342 w 12187779"/>
                <a:gd name="connsiteY157" fmla="*/ 719017 h 2050541"/>
                <a:gd name="connsiteX158" fmla="*/ 5638741 w 12187779"/>
                <a:gd name="connsiteY158" fmla="*/ 794550 h 2050541"/>
                <a:gd name="connsiteX159" fmla="*/ 5578179 w 12187779"/>
                <a:gd name="connsiteY159" fmla="*/ 869765 h 2050541"/>
                <a:gd name="connsiteX160" fmla="*/ 5517657 w 12187779"/>
                <a:gd name="connsiteY160" fmla="*/ 943626 h 2050541"/>
                <a:gd name="connsiteX161" fmla="*/ 5457174 w 12187779"/>
                <a:gd name="connsiteY161" fmla="*/ 1015058 h 2050541"/>
                <a:gd name="connsiteX162" fmla="*/ 5396772 w 12187779"/>
                <a:gd name="connsiteY162" fmla="*/ 1083105 h 2050541"/>
                <a:gd name="connsiteX163" fmla="*/ 5336409 w 12187779"/>
                <a:gd name="connsiteY163" fmla="*/ 1146972 h 2050541"/>
                <a:gd name="connsiteX164" fmla="*/ 5276126 w 12187779"/>
                <a:gd name="connsiteY164" fmla="*/ 1205941 h 2050541"/>
                <a:gd name="connsiteX165" fmla="*/ 5215923 w 12187779"/>
                <a:gd name="connsiteY165" fmla="*/ 1259495 h 2050541"/>
                <a:gd name="connsiteX166" fmla="*/ 5155799 w 12187779"/>
                <a:gd name="connsiteY166" fmla="*/ 1307076 h 2050541"/>
                <a:gd name="connsiteX167" fmla="*/ 5095755 w 12187779"/>
                <a:gd name="connsiteY167" fmla="*/ 1348406 h 2050541"/>
                <a:gd name="connsiteX168" fmla="*/ 5035790 w 12187779"/>
                <a:gd name="connsiteY168" fmla="*/ 1383167 h 2050541"/>
                <a:gd name="connsiteX169" fmla="*/ 4975905 w 12187779"/>
                <a:gd name="connsiteY169" fmla="*/ 1411278 h 2050541"/>
                <a:gd name="connsiteX170" fmla="*/ 4916140 w 12187779"/>
                <a:gd name="connsiteY170" fmla="*/ 1432659 h 2050541"/>
                <a:gd name="connsiteX171" fmla="*/ 4856493 w 12187779"/>
                <a:gd name="connsiteY171" fmla="*/ 1447392 h 2050541"/>
                <a:gd name="connsiteX172" fmla="*/ 4796927 w 12187779"/>
                <a:gd name="connsiteY172" fmla="*/ 1455634 h 2050541"/>
                <a:gd name="connsiteX173" fmla="*/ 4737480 w 12187779"/>
                <a:gd name="connsiteY173" fmla="*/ 1457704 h 2050541"/>
                <a:gd name="connsiteX174" fmla="*/ 4678193 w 12187779"/>
                <a:gd name="connsiteY174" fmla="*/ 1453842 h 2050541"/>
                <a:gd name="connsiteX175" fmla="*/ 4618985 w 12187779"/>
                <a:gd name="connsiteY175" fmla="*/ 1444605 h 2050541"/>
                <a:gd name="connsiteX176" fmla="*/ 4559936 w 12187779"/>
                <a:gd name="connsiteY176" fmla="*/ 1430390 h 2050541"/>
                <a:gd name="connsiteX177" fmla="*/ 4501007 w 12187779"/>
                <a:gd name="connsiteY177" fmla="*/ 1411835 h 2050541"/>
                <a:gd name="connsiteX178" fmla="*/ 4442236 w 12187779"/>
                <a:gd name="connsiteY178" fmla="*/ 1389657 h 2050541"/>
                <a:gd name="connsiteX179" fmla="*/ 4383586 w 12187779"/>
                <a:gd name="connsiteY179" fmla="*/ 1364532 h 2050541"/>
                <a:gd name="connsiteX180" fmla="*/ 4325094 w 12187779"/>
                <a:gd name="connsiteY180" fmla="*/ 1337297 h 2050541"/>
                <a:gd name="connsiteX181" fmla="*/ 4266762 w 12187779"/>
                <a:gd name="connsiteY181" fmla="*/ 1308749 h 2050541"/>
                <a:gd name="connsiteX182" fmla="*/ 4208629 w 12187779"/>
                <a:gd name="connsiteY182" fmla="*/ 1280040 h 2050541"/>
                <a:gd name="connsiteX183" fmla="*/ 4150616 w 12187779"/>
                <a:gd name="connsiteY183" fmla="*/ 1255433 h 2050541"/>
                <a:gd name="connsiteX184" fmla="*/ 4092801 w 12187779"/>
                <a:gd name="connsiteY184" fmla="*/ 1235963 h 2050541"/>
                <a:gd name="connsiteX185" fmla="*/ 4035186 w 12187779"/>
                <a:gd name="connsiteY185" fmla="*/ 1221231 h 2050541"/>
                <a:gd name="connsiteX186" fmla="*/ 3977730 w 12187779"/>
                <a:gd name="connsiteY186" fmla="*/ 1210918 h 2050541"/>
                <a:gd name="connsiteX187" fmla="*/ 3920473 w 12187779"/>
                <a:gd name="connsiteY187" fmla="*/ 1204627 h 2050541"/>
                <a:gd name="connsiteX188" fmla="*/ 3863375 w 12187779"/>
                <a:gd name="connsiteY188" fmla="*/ 1202079 h 2050541"/>
                <a:gd name="connsiteX189" fmla="*/ 3806516 w 12187779"/>
                <a:gd name="connsiteY189" fmla="*/ 1202835 h 2050541"/>
                <a:gd name="connsiteX190" fmla="*/ 3749856 w 12187779"/>
                <a:gd name="connsiteY190" fmla="*/ 1206578 h 2050541"/>
                <a:gd name="connsiteX191" fmla="*/ 3693435 w 12187779"/>
                <a:gd name="connsiteY191" fmla="*/ 1213028 h 2050541"/>
                <a:gd name="connsiteX192" fmla="*/ 3637214 w 12187779"/>
                <a:gd name="connsiteY192" fmla="*/ 1221748 h 2050541"/>
                <a:gd name="connsiteX193" fmla="*/ 3581191 w 12187779"/>
                <a:gd name="connsiteY193" fmla="*/ 1232499 h 2050541"/>
                <a:gd name="connsiteX194" fmla="*/ 3525407 w 12187779"/>
                <a:gd name="connsiteY194" fmla="*/ 1244882 h 2050541"/>
                <a:gd name="connsiteX195" fmla="*/ 3469863 w 12187779"/>
                <a:gd name="connsiteY195" fmla="*/ 1258619 h 2050541"/>
                <a:gd name="connsiteX196" fmla="*/ 3414556 w 12187779"/>
                <a:gd name="connsiteY196" fmla="*/ 1273431 h 2050541"/>
                <a:gd name="connsiteX197" fmla="*/ 3359489 w 12187779"/>
                <a:gd name="connsiteY197" fmla="*/ 1288960 h 2050541"/>
                <a:gd name="connsiteX198" fmla="*/ 3304701 w 12187779"/>
                <a:gd name="connsiteY198" fmla="*/ 1304966 h 2050541"/>
                <a:gd name="connsiteX199" fmla="*/ 3250112 w 12187779"/>
                <a:gd name="connsiteY199" fmla="*/ 1321132 h 2050541"/>
                <a:gd name="connsiteX200" fmla="*/ 3195841 w 12187779"/>
                <a:gd name="connsiteY200" fmla="*/ 1337218 h 2050541"/>
                <a:gd name="connsiteX201" fmla="*/ 3141809 w 12187779"/>
                <a:gd name="connsiteY201" fmla="*/ 1352906 h 2050541"/>
                <a:gd name="connsiteX202" fmla="*/ 3088056 w 12187779"/>
                <a:gd name="connsiteY202" fmla="*/ 1368036 h 2050541"/>
                <a:gd name="connsiteX203" fmla="*/ 3034542 w 12187779"/>
                <a:gd name="connsiteY203" fmla="*/ 1382291 h 2050541"/>
                <a:gd name="connsiteX204" fmla="*/ 2981346 w 12187779"/>
                <a:gd name="connsiteY204" fmla="*/ 1395470 h 2050541"/>
                <a:gd name="connsiteX205" fmla="*/ 2928429 w 12187779"/>
                <a:gd name="connsiteY205" fmla="*/ 1407336 h 2050541"/>
                <a:gd name="connsiteX206" fmla="*/ 2875791 w 12187779"/>
                <a:gd name="connsiteY206" fmla="*/ 1417728 h 2050541"/>
                <a:gd name="connsiteX207" fmla="*/ 2823471 w 12187779"/>
                <a:gd name="connsiteY207" fmla="*/ 1426368 h 2050541"/>
                <a:gd name="connsiteX208" fmla="*/ 2771470 w 12187779"/>
                <a:gd name="connsiteY208" fmla="*/ 1433177 h 2050541"/>
                <a:gd name="connsiteX209" fmla="*/ 2719748 w 12187779"/>
                <a:gd name="connsiteY209" fmla="*/ 1437876 h 2050541"/>
                <a:gd name="connsiteX210" fmla="*/ 2668344 w 12187779"/>
                <a:gd name="connsiteY210" fmla="*/ 1440384 h 2050541"/>
                <a:gd name="connsiteX211" fmla="*/ 2617259 w 12187779"/>
                <a:gd name="connsiteY211" fmla="*/ 1440543 h 2050541"/>
                <a:gd name="connsiteX212" fmla="*/ 2566492 w 12187779"/>
                <a:gd name="connsiteY212" fmla="*/ 1438154 h 2050541"/>
                <a:gd name="connsiteX213" fmla="*/ 2516083 w 12187779"/>
                <a:gd name="connsiteY213" fmla="*/ 1433137 h 2050541"/>
                <a:gd name="connsiteX214" fmla="*/ 2465954 w 12187779"/>
                <a:gd name="connsiteY214" fmla="*/ 1425333 h 2050541"/>
                <a:gd name="connsiteX215" fmla="*/ 2416222 w 12187779"/>
                <a:gd name="connsiteY215" fmla="*/ 1414742 h 2050541"/>
                <a:gd name="connsiteX216" fmla="*/ 2366809 w 12187779"/>
                <a:gd name="connsiteY216" fmla="*/ 1401164 h 2050541"/>
                <a:gd name="connsiteX217" fmla="*/ 2317754 w 12187779"/>
                <a:gd name="connsiteY217" fmla="*/ 1384600 h 2050541"/>
                <a:gd name="connsiteX218" fmla="*/ 2269058 w 12187779"/>
                <a:gd name="connsiteY218" fmla="*/ 1366284 h 2050541"/>
                <a:gd name="connsiteX219" fmla="*/ 2220720 w 12187779"/>
                <a:gd name="connsiteY219" fmla="*/ 1347053 h 2050541"/>
                <a:gd name="connsiteX220" fmla="*/ 2172740 w 12187779"/>
                <a:gd name="connsiteY220" fmla="*/ 1327224 h 2050541"/>
                <a:gd name="connsiteX221" fmla="*/ 2125159 w 12187779"/>
                <a:gd name="connsiteY221" fmla="*/ 1307037 h 2050541"/>
                <a:gd name="connsiteX222" fmla="*/ 2077936 w 12187779"/>
                <a:gd name="connsiteY222" fmla="*/ 1286809 h 2050541"/>
                <a:gd name="connsiteX223" fmla="*/ 2031111 w 12187779"/>
                <a:gd name="connsiteY223" fmla="*/ 1266742 h 2050541"/>
                <a:gd name="connsiteX224" fmla="*/ 1984644 w 12187779"/>
                <a:gd name="connsiteY224" fmla="*/ 1247032 h 2050541"/>
                <a:gd name="connsiteX225" fmla="*/ 1938616 w 12187779"/>
                <a:gd name="connsiteY225" fmla="*/ 1227920 h 2050541"/>
                <a:gd name="connsiteX226" fmla="*/ 1892945 w 12187779"/>
                <a:gd name="connsiteY226" fmla="*/ 1209485 h 2050541"/>
                <a:gd name="connsiteX227" fmla="*/ 1847713 w 12187779"/>
                <a:gd name="connsiteY227" fmla="*/ 1191846 h 2050541"/>
                <a:gd name="connsiteX228" fmla="*/ 1802879 w 12187779"/>
                <a:gd name="connsiteY228" fmla="*/ 1175122 h 2050541"/>
                <a:gd name="connsiteX229" fmla="*/ 1758443 w 12187779"/>
                <a:gd name="connsiteY229" fmla="*/ 1159435 h 2050541"/>
                <a:gd name="connsiteX230" fmla="*/ 1714445 w 12187779"/>
                <a:gd name="connsiteY230" fmla="*/ 1144782 h 2050541"/>
                <a:gd name="connsiteX231" fmla="*/ 1670885 w 12187779"/>
                <a:gd name="connsiteY231" fmla="*/ 1131244 h 2050541"/>
                <a:gd name="connsiteX232" fmla="*/ 1627724 w 12187779"/>
                <a:gd name="connsiteY232" fmla="*/ 1118861 h 2050541"/>
                <a:gd name="connsiteX233" fmla="*/ 1585000 w 12187779"/>
                <a:gd name="connsiteY233" fmla="*/ 1107593 h 2050541"/>
                <a:gd name="connsiteX234" fmla="*/ 1542754 w 12187779"/>
                <a:gd name="connsiteY234" fmla="*/ 1097479 h 2050541"/>
                <a:gd name="connsiteX235" fmla="*/ 1500946 w 12187779"/>
                <a:gd name="connsiteY235" fmla="*/ 1088560 h 2050541"/>
                <a:gd name="connsiteX236" fmla="*/ 1459576 w 12187779"/>
                <a:gd name="connsiteY236" fmla="*/ 1080716 h 2050541"/>
                <a:gd name="connsiteX237" fmla="*/ 1418684 w 12187779"/>
                <a:gd name="connsiteY237" fmla="*/ 1074027 h 2050541"/>
                <a:gd name="connsiteX238" fmla="*/ 1378230 w 12187779"/>
                <a:gd name="connsiteY238" fmla="*/ 1068333 h 2050541"/>
                <a:gd name="connsiteX239" fmla="*/ 1338253 w 12187779"/>
                <a:gd name="connsiteY239" fmla="*/ 1063714 h 2050541"/>
                <a:gd name="connsiteX240" fmla="*/ 1298755 w 12187779"/>
                <a:gd name="connsiteY240" fmla="*/ 1060051 h 2050541"/>
                <a:gd name="connsiteX241" fmla="*/ 1259734 w 12187779"/>
                <a:gd name="connsiteY241" fmla="*/ 1057304 h 2050541"/>
                <a:gd name="connsiteX242" fmla="*/ 1221231 w 12187779"/>
                <a:gd name="connsiteY242" fmla="*/ 1055432 h 2050541"/>
                <a:gd name="connsiteX243" fmla="*/ 1183205 w 12187779"/>
                <a:gd name="connsiteY243" fmla="*/ 1054317 h 2050541"/>
                <a:gd name="connsiteX244" fmla="*/ 1145618 w 12187779"/>
                <a:gd name="connsiteY244" fmla="*/ 1053999 h 2050541"/>
                <a:gd name="connsiteX245" fmla="*/ 1108588 w 12187779"/>
                <a:gd name="connsiteY245" fmla="*/ 1054357 h 2050541"/>
                <a:gd name="connsiteX246" fmla="*/ 1072076 w 12187779"/>
                <a:gd name="connsiteY246" fmla="*/ 1055313 h 2050541"/>
                <a:gd name="connsiteX247" fmla="*/ 1036041 w 12187779"/>
                <a:gd name="connsiteY247" fmla="*/ 1056826 h 2050541"/>
                <a:gd name="connsiteX248" fmla="*/ 1000524 w 12187779"/>
                <a:gd name="connsiteY248" fmla="*/ 1058817 h 2050541"/>
                <a:gd name="connsiteX249" fmla="*/ 965525 w 12187779"/>
                <a:gd name="connsiteY249" fmla="*/ 1061206 h 2050541"/>
                <a:gd name="connsiteX250" fmla="*/ 931083 w 12187779"/>
                <a:gd name="connsiteY250" fmla="*/ 1063993 h 2050541"/>
                <a:gd name="connsiteX251" fmla="*/ 897159 w 12187779"/>
                <a:gd name="connsiteY251" fmla="*/ 1067059 h 2050541"/>
                <a:gd name="connsiteX252" fmla="*/ 863793 w 12187779"/>
                <a:gd name="connsiteY252" fmla="*/ 1070364 h 2050541"/>
                <a:gd name="connsiteX253" fmla="*/ 830943 w 12187779"/>
                <a:gd name="connsiteY253" fmla="*/ 1073828 h 2050541"/>
                <a:gd name="connsiteX254" fmla="*/ 798652 w 12187779"/>
                <a:gd name="connsiteY254" fmla="*/ 1077451 h 2050541"/>
                <a:gd name="connsiteX255" fmla="*/ 766917 w 12187779"/>
                <a:gd name="connsiteY255" fmla="*/ 1081154 h 2050541"/>
                <a:gd name="connsiteX256" fmla="*/ 735741 w 12187779"/>
                <a:gd name="connsiteY256" fmla="*/ 1084897 h 2050541"/>
                <a:gd name="connsiteX257" fmla="*/ 705121 w 12187779"/>
                <a:gd name="connsiteY257" fmla="*/ 1088600 h 2050541"/>
                <a:gd name="connsiteX258" fmla="*/ 675099 w 12187779"/>
                <a:gd name="connsiteY258" fmla="*/ 1092303 h 2050541"/>
                <a:gd name="connsiteX259" fmla="*/ 645635 w 12187779"/>
                <a:gd name="connsiteY259" fmla="*/ 1095847 h 2050541"/>
                <a:gd name="connsiteX260" fmla="*/ 616767 w 12187779"/>
                <a:gd name="connsiteY260" fmla="*/ 1099311 h 2050541"/>
                <a:gd name="connsiteX261" fmla="*/ 588497 w 12187779"/>
                <a:gd name="connsiteY261" fmla="*/ 1102576 h 2050541"/>
                <a:gd name="connsiteX262" fmla="*/ 560784 w 12187779"/>
                <a:gd name="connsiteY262" fmla="*/ 1105681 h 2050541"/>
                <a:gd name="connsiteX263" fmla="*/ 533669 w 12187779"/>
                <a:gd name="connsiteY263" fmla="*/ 1108588 h 2050541"/>
                <a:gd name="connsiteX264" fmla="*/ 507190 w 12187779"/>
                <a:gd name="connsiteY264" fmla="*/ 1111256 h 2050541"/>
                <a:gd name="connsiteX265" fmla="*/ 481309 w 12187779"/>
                <a:gd name="connsiteY265" fmla="*/ 1113724 h 2050541"/>
                <a:gd name="connsiteX266" fmla="*/ 456025 w 12187779"/>
                <a:gd name="connsiteY266" fmla="*/ 1115875 h 2050541"/>
                <a:gd name="connsiteX267" fmla="*/ 431379 w 12187779"/>
                <a:gd name="connsiteY267" fmla="*/ 1117786 h 2050541"/>
                <a:gd name="connsiteX268" fmla="*/ 407329 w 12187779"/>
                <a:gd name="connsiteY268" fmla="*/ 1119498 h 2050541"/>
                <a:gd name="connsiteX269" fmla="*/ 383956 w 12187779"/>
                <a:gd name="connsiteY269" fmla="*/ 1121091 h 2050541"/>
                <a:gd name="connsiteX270" fmla="*/ 361181 w 12187779"/>
                <a:gd name="connsiteY270" fmla="*/ 1122564 h 2050541"/>
                <a:gd name="connsiteX271" fmla="*/ 339043 w 12187779"/>
                <a:gd name="connsiteY271" fmla="*/ 1123918 h 2050541"/>
                <a:gd name="connsiteX272" fmla="*/ 317581 w 12187779"/>
                <a:gd name="connsiteY272" fmla="*/ 1125192 h 2050541"/>
                <a:gd name="connsiteX273" fmla="*/ 296757 w 12187779"/>
                <a:gd name="connsiteY273" fmla="*/ 1126386 h 2050541"/>
                <a:gd name="connsiteX274" fmla="*/ 276570 w 12187779"/>
                <a:gd name="connsiteY274" fmla="*/ 1127501 h 2050541"/>
                <a:gd name="connsiteX275" fmla="*/ 257099 w 12187779"/>
                <a:gd name="connsiteY275" fmla="*/ 1128497 h 2050541"/>
                <a:gd name="connsiteX276" fmla="*/ 238226 w 12187779"/>
                <a:gd name="connsiteY276" fmla="*/ 1129452 h 2050541"/>
                <a:gd name="connsiteX277" fmla="*/ 220069 w 12187779"/>
                <a:gd name="connsiteY277" fmla="*/ 1130368 h 2050541"/>
                <a:gd name="connsiteX278" fmla="*/ 202589 w 12187779"/>
                <a:gd name="connsiteY278" fmla="*/ 1131204 h 2050541"/>
                <a:gd name="connsiteX279" fmla="*/ 185787 w 12187779"/>
                <a:gd name="connsiteY279" fmla="*/ 1131961 h 2050541"/>
                <a:gd name="connsiteX280" fmla="*/ 169701 w 12187779"/>
                <a:gd name="connsiteY280" fmla="*/ 1132717 h 2050541"/>
                <a:gd name="connsiteX281" fmla="*/ 154251 w 12187779"/>
                <a:gd name="connsiteY281" fmla="*/ 1133394 h 2050541"/>
                <a:gd name="connsiteX282" fmla="*/ 139519 w 12187779"/>
                <a:gd name="connsiteY282" fmla="*/ 1134031 h 2050541"/>
                <a:gd name="connsiteX283" fmla="*/ 125543 w 12187779"/>
                <a:gd name="connsiteY283" fmla="*/ 1134628 h 2050541"/>
                <a:gd name="connsiteX284" fmla="*/ 112205 w 12187779"/>
                <a:gd name="connsiteY284" fmla="*/ 1135186 h 2050541"/>
                <a:gd name="connsiteX285" fmla="*/ 99622 w 12187779"/>
                <a:gd name="connsiteY285" fmla="*/ 1135703 h 2050541"/>
                <a:gd name="connsiteX286" fmla="*/ 87757 w 12187779"/>
                <a:gd name="connsiteY286" fmla="*/ 1136181 h 2050541"/>
                <a:gd name="connsiteX287" fmla="*/ 76608 w 12187779"/>
                <a:gd name="connsiteY287" fmla="*/ 1136619 h 2050541"/>
                <a:gd name="connsiteX288" fmla="*/ 66216 w 12187779"/>
                <a:gd name="connsiteY288" fmla="*/ 1137057 h 2050541"/>
                <a:gd name="connsiteX289" fmla="*/ 56540 w 12187779"/>
                <a:gd name="connsiteY289" fmla="*/ 1137416 h 2050541"/>
                <a:gd name="connsiteX290" fmla="*/ 47621 w 12187779"/>
                <a:gd name="connsiteY290" fmla="*/ 1137774 h 2050541"/>
                <a:gd name="connsiteX291" fmla="*/ 39459 w 12187779"/>
                <a:gd name="connsiteY291" fmla="*/ 1138092 h 2050541"/>
                <a:gd name="connsiteX292" fmla="*/ 32013 w 12187779"/>
                <a:gd name="connsiteY292" fmla="*/ 1138371 h 2050541"/>
                <a:gd name="connsiteX293" fmla="*/ 25364 w 12187779"/>
                <a:gd name="connsiteY293" fmla="*/ 1138650 h 2050541"/>
                <a:gd name="connsiteX294" fmla="*/ 19431 w 12187779"/>
                <a:gd name="connsiteY294" fmla="*/ 1138849 h 2050541"/>
                <a:gd name="connsiteX295" fmla="*/ 14334 w 12187779"/>
                <a:gd name="connsiteY295" fmla="*/ 1139048 h 2050541"/>
                <a:gd name="connsiteX296" fmla="*/ 9954 w 12187779"/>
                <a:gd name="connsiteY296" fmla="*/ 1139247 h 2050541"/>
                <a:gd name="connsiteX297" fmla="*/ 6371 w 12187779"/>
                <a:gd name="connsiteY297" fmla="*/ 1139367 h 2050541"/>
                <a:gd name="connsiteX298" fmla="*/ 3584 w 12187779"/>
                <a:gd name="connsiteY298" fmla="*/ 1139486 h 2050541"/>
                <a:gd name="connsiteX299" fmla="*/ 1593 w 12187779"/>
                <a:gd name="connsiteY299" fmla="*/ 1139526 h 2050541"/>
                <a:gd name="connsiteX300" fmla="*/ 398 w 12187779"/>
                <a:gd name="connsiteY300" fmla="*/ 1139566 h 2050541"/>
                <a:gd name="connsiteX301" fmla="*/ 0 w 12187779"/>
                <a:gd name="connsiteY301" fmla="*/ 1139606 h 205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50541">
                  <a:moveTo>
                    <a:pt x="12187780" y="1355574"/>
                  </a:moveTo>
                  <a:lnTo>
                    <a:pt x="12187381" y="1355574"/>
                  </a:lnTo>
                  <a:lnTo>
                    <a:pt x="12186226" y="1355534"/>
                  </a:lnTo>
                  <a:lnTo>
                    <a:pt x="12184116" y="1355454"/>
                  </a:lnTo>
                  <a:lnTo>
                    <a:pt x="12181369" y="1355335"/>
                  </a:lnTo>
                  <a:lnTo>
                    <a:pt x="12177825" y="1355215"/>
                  </a:lnTo>
                  <a:lnTo>
                    <a:pt x="12173365" y="1355056"/>
                  </a:lnTo>
                  <a:lnTo>
                    <a:pt x="12168269" y="1354857"/>
                  </a:lnTo>
                  <a:lnTo>
                    <a:pt x="12162376" y="1354618"/>
                  </a:lnTo>
                  <a:lnTo>
                    <a:pt x="12155687" y="1354339"/>
                  </a:lnTo>
                  <a:lnTo>
                    <a:pt x="12148360" y="1354021"/>
                  </a:lnTo>
                  <a:lnTo>
                    <a:pt x="12140079" y="1353662"/>
                  </a:lnTo>
                  <a:lnTo>
                    <a:pt x="12131200" y="1353224"/>
                  </a:lnTo>
                  <a:lnTo>
                    <a:pt x="12121484" y="1352786"/>
                  </a:lnTo>
                  <a:lnTo>
                    <a:pt x="12111132" y="1352229"/>
                  </a:lnTo>
                  <a:lnTo>
                    <a:pt x="12100023" y="1351672"/>
                  </a:lnTo>
                  <a:lnTo>
                    <a:pt x="12088077" y="1350995"/>
                  </a:lnTo>
                  <a:lnTo>
                    <a:pt x="12075496" y="1350278"/>
                  </a:lnTo>
                  <a:lnTo>
                    <a:pt x="12062276" y="1349442"/>
                  </a:lnTo>
                  <a:lnTo>
                    <a:pt x="12048260" y="1348566"/>
                  </a:lnTo>
                  <a:lnTo>
                    <a:pt x="12033448" y="1347610"/>
                  </a:lnTo>
                  <a:lnTo>
                    <a:pt x="12018119" y="1346535"/>
                  </a:lnTo>
                  <a:lnTo>
                    <a:pt x="12001992" y="1345380"/>
                  </a:lnTo>
                  <a:lnTo>
                    <a:pt x="11985110" y="1344106"/>
                  </a:lnTo>
                  <a:lnTo>
                    <a:pt x="11967671" y="1342752"/>
                  </a:lnTo>
                  <a:lnTo>
                    <a:pt x="11949474" y="1341279"/>
                  </a:lnTo>
                  <a:lnTo>
                    <a:pt x="11930601" y="1339726"/>
                  </a:lnTo>
                  <a:lnTo>
                    <a:pt x="11911210" y="1338014"/>
                  </a:lnTo>
                  <a:lnTo>
                    <a:pt x="11891023" y="1336222"/>
                  </a:lnTo>
                  <a:lnTo>
                    <a:pt x="11870198" y="1334311"/>
                  </a:lnTo>
                  <a:lnTo>
                    <a:pt x="11848736" y="1332320"/>
                  </a:lnTo>
                  <a:lnTo>
                    <a:pt x="11826599" y="1330210"/>
                  </a:lnTo>
                  <a:lnTo>
                    <a:pt x="11803783" y="1327980"/>
                  </a:lnTo>
                  <a:lnTo>
                    <a:pt x="11780450" y="1325631"/>
                  </a:lnTo>
                  <a:lnTo>
                    <a:pt x="11756361" y="1323162"/>
                  </a:lnTo>
                  <a:lnTo>
                    <a:pt x="11731714" y="1320574"/>
                  </a:lnTo>
                  <a:lnTo>
                    <a:pt x="11706430" y="1317867"/>
                  </a:lnTo>
                  <a:lnTo>
                    <a:pt x="11680509" y="1315119"/>
                  </a:lnTo>
                  <a:lnTo>
                    <a:pt x="11654031" y="1312332"/>
                  </a:lnTo>
                  <a:lnTo>
                    <a:pt x="11626915" y="1309545"/>
                  </a:lnTo>
                  <a:lnTo>
                    <a:pt x="11599283" y="1306837"/>
                  </a:lnTo>
                  <a:lnTo>
                    <a:pt x="11570972" y="1304170"/>
                  </a:lnTo>
                  <a:lnTo>
                    <a:pt x="11542145" y="1301661"/>
                  </a:lnTo>
                  <a:lnTo>
                    <a:pt x="11512680" y="1299312"/>
                  </a:lnTo>
                  <a:lnTo>
                    <a:pt x="11482658" y="1297241"/>
                  </a:lnTo>
                  <a:lnTo>
                    <a:pt x="11451999" y="1295410"/>
                  </a:lnTo>
                  <a:lnTo>
                    <a:pt x="11420822" y="1293976"/>
                  </a:lnTo>
                  <a:lnTo>
                    <a:pt x="11389128" y="1292941"/>
                  </a:lnTo>
                  <a:lnTo>
                    <a:pt x="11356757" y="1292384"/>
                  </a:lnTo>
                  <a:lnTo>
                    <a:pt x="11324026" y="1292384"/>
                  </a:lnTo>
                  <a:lnTo>
                    <a:pt x="11290580" y="1293021"/>
                  </a:lnTo>
                  <a:lnTo>
                    <a:pt x="11256656" y="1294335"/>
                  </a:lnTo>
                  <a:lnTo>
                    <a:pt x="11222215" y="1296445"/>
                  </a:lnTo>
                  <a:lnTo>
                    <a:pt x="11187215" y="1299352"/>
                  </a:lnTo>
                  <a:lnTo>
                    <a:pt x="11151739" y="1303214"/>
                  </a:lnTo>
                  <a:lnTo>
                    <a:pt x="11115704" y="1308032"/>
                  </a:lnTo>
                  <a:lnTo>
                    <a:pt x="11079151" y="1313925"/>
                  </a:lnTo>
                  <a:lnTo>
                    <a:pt x="11042082" y="1320933"/>
                  </a:lnTo>
                  <a:lnTo>
                    <a:pt x="11004574" y="1329135"/>
                  </a:lnTo>
                  <a:lnTo>
                    <a:pt x="10966469" y="1338611"/>
                  </a:lnTo>
                  <a:lnTo>
                    <a:pt x="10927966" y="1349402"/>
                  </a:lnTo>
                  <a:lnTo>
                    <a:pt x="10889024" y="1361506"/>
                  </a:lnTo>
                  <a:lnTo>
                    <a:pt x="10849486" y="1375044"/>
                  </a:lnTo>
                  <a:lnTo>
                    <a:pt x="10809510" y="1390015"/>
                  </a:lnTo>
                  <a:lnTo>
                    <a:pt x="10769016" y="1406460"/>
                  </a:lnTo>
                  <a:lnTo>
                    <a:pt x="10728164" y="1424377"/>
                  </a:lnTo>
                  <a:lnTo>
                    <a:pt x="10686754" y="1443768"/>
                  </a:lnTo>
                  <a:lnTo>
                    <a:pt x="10644946" y="1464633"/>
                  </a:lnTo>
                  <a:lnTo>
                    <a:pt x="10602780" y="1486930"/>
                  </a:lnTo>
                  <a:lnTo>
                    <a:pt x="10560056" y="1510582"/>
                  </a:lnTo>
                  <a:lnTo>
                    <a:pt x="10516814" y="1535587"/>
                  </a:lnTo>
                  <a:lnTo>
                    <a:pt x="10473334" y="1561786"/>
                  </a:lnTo>
                  <a:lnTo>
                    <a:pt x="10429296" y="1589101"/>
                  </a:lnTo>
                  <a:lnTo>
                    <a:pt x="10384900" y="1617371"/>
                  </a:lnTo>
                  <a:lnTo>
                    <a:pt x="10340106" y="1646517"/>
                  </a:lnTo>
                  <a:lnTo>
                    <a:pt x="10294754" y="1676221"/>
                  </a:lnTo>
                  <a:lnTo>
                    <a:pt x="10249164" y="1706323"/>
                  </a:lnTo>
                  <a:lnTo>
                    <a:pt x="10203056" y="1736544"/>
                  </a:lnTo>
                  <a:lnTo>
                    <a:pt x="10156668" y="1766606"/>
                  </a:lnTo>
                  <a:lnTo>
                    <a:pt x="10109764" y="1796150"/>
                  </a:lnTo>
                  <a:lnTo>
                    <a:pt x="10062621" y="1824778"/>
                  </a:lnTo>
                  <a:lnTo>
                    <a:pt x="10015039" y="1852093"/>
                  </a:lnTo>
                  <a:lnTo>
                    <a:pt x="9967100" y="1877576"/>
                  </a:lnTo>
                  <a:lnTo>
                    <a:pt x="9918761" y="1900749"/>
                  </a:lnTo>
                  <a:lnTo>
                    <a:pt x="9869985" y="1922330"/>
                  </a:lnTo>
                  <a:lnTo>
                    <a:pt x="9820930" y="1943593"/>
                  </a:lnTo>
                  <a:lnTo>
                    <a:pt x="9771518" y="1964138"/>
                  </a:lnTo>
                  <a:lnTo>
                    <a:pt x="9721786" y="1983529"/>
                  </a:lnTo>
                  <a:lnTo>
                    <a:pt x="9671696" y="2001288"/>
                  </a:lnTo>
                  <a:lnTo>
                    <a:pt x="9621248" y="2016936"/>
                  </a:lnTo>
                  <a:lnTo>
                    <a:pt x="9570481" y="2030115"/>
                  </a:lnTo>
                  <a:lnTo>
                    <a:pt x="9519395" y="2040348"/>
                  </a:lnTo>
                  <a:lnTo>
                    <a:pt x="9467992" y="2047276"/>
                  </a:lnTo>
                  <a:lnTo>
                    <a:pt x="9416309" y="2050541"/>
                  </a:lnTo>
                  <a:lnTo>
                    <a:pt x="9364268" y="2049745"/>
                  </a:lnTo>
                  <a:lnTo>
                    <a:pt x="9311949" y="2044609"/>
                  </a:lnTo>
                  <a:lnTo>
                    <a:pt x="9259311" y="2034893"/>
                  </a:lnTo>
                  <a:lnTo>
                    <a:pt x="9206394" y="2020360"/>
                  </a:lnTo>
                  <a:lnTo>
                    <a:pt x="9153198" y="2000770"/>
                  </a:lnTo>
                  <a:lnTo>
                    <a:pt x="9099723" y="1976044"/>
                  </a:lnTo>
                  <a:lnTo>
                    <a:pt x="9045970" y="1946061"/>
                  </a:lnTo>
                  <a:lnTo>
                    <a:pt x="8991898" y="1910903"/>
                  </a:lnTo>
                  <a:lnTo>
                    <a:pt x="8937628" y="1870488"/>
                  </a:lnTo>
                  <a:lnTo>
                    <a:pt x="8883079" y="1825057"/>
                  </a:lnTo>
                  <a:lnTo>
                    <a:pt x="8828251" y="1774688"/>
                  </a:lnTo>
                  <a:lnTo>
                    <a:pt x="8773183" y="1719741"/>
                  </a:lnTo>
                  <a:lnTo>
                    <a:pt x="8717878" y="1660533"/>
                  </a:lnTo>
                  <a:lnTo>
                    <a:pt x="8662332" y="1597542"/>
                  </a:lnTo>
                  <a:lnTo>
                    <a:pt x="8606548" y="1531286"/>
                  </a:lnTo>
                  <a:lnTo>
                    <a:pt x="8550566" y="1462403"/>
                  </a:lnTo>
                  <a:lnTo>
                    <a:pt x="8494304" y="1391648"/>
                  </a:lnTo>
                  <a:lnTo>
                    <a:pt x="8437883" y="1319897"/>
                  </a:lnTo>
                  <a:lnTo>
                    <a:pt x="8381224" y="1248107"/>
                  </a:lnTo>
                  <a:lnTo>
                    <a:pt x="8324365" y="1177352"/>
                  </a:lnTo>
                  <a:lnTo>
                    <a:pt x="8267307" y="1108827"/>
                  </a:lnTo>
                  <a:lnTo>
                    <a:pt x="8210050" y="1043925"/>
                  </a:lnTo>
                  <a:lnTo>
                    <a:pt x="8152594" y="984040"/>
                  </a:lnTo>
                  <a:lnTo>
                    <a:pt x="8094939" y="930844"/>
                  </a:lnTo>
                  <a:lnTo>
                    <a:pt x="8037124" y="886010"/>
                  </a:lnTo>
                  <a:lnTo>
                    <a:pt x="7979150" y="847229"/>
                  </a:lnTo>
                  <a:lnTo>
                    <a:pt x="7920978" y="802355"/>
                  </a:lnTo>
                  <a:lnTo>
                    <a:pt x="7862646" y="751628"/>
                  </a:lnTo>
                  <a:lnTo>
                    <a:pt x="7804194" y="696242"/>
                  </a:lnTo>
                  <a:lnTo>
                    <a:pt x="7745544" y="637432"/>
                  </a:lnTo>
                  <a:lnTo>
                    <a:pt x="7686774" y="576432"/>
                  </a:lnTo>
                  <a:lnTo>
                    <a:pt x="7627844" y="514318"/>
                  </a:lnTo>
                  <a:lnTo>
                    <a:pt x="7568756" y="452163"/>
                  </a:lnTo>
                  <a:lnTo>
                    <a:pt x="7509587" y="391044"/>
                  </a:lnTo>
                  <a:lnTo>
                    <a:pt x="7450260" y="331876"/>
                  </a:lnTo>
                  <a:lnTo>
                    <a:pt x="7390813" y="275534"/>
                  </a:lnTo>
                  <a:lnTo>
                    <a:pt x="7331286" y="222817"/>
                  </a:lnTo>
                  <a:lnTo>
                    <a:pt x="7271601" y="174518"/>
                  </a:lnTo>
                  <a:lnTo>
                    <a:pt x="7211835" y="131197"/>
                  </a:lnTo>
                  <a:lnTo>
                    <a:pt x="7151990" y="93411"/>
                  </a:lnTo>
                  <a:lnTo>
                    <a:pt x="7092025" y="61677"/>
                  </a:lnTo>
                  <a:lnTo>
                    <a:pt x="7031981" y="36273"/>
                  </a:lnTo>
                  <a:lnTo>
                    <a:pt x="6971817" y="17440"/>
                  </a:lnTo>
                  <a:lnTo>
                    <a:pt x="6911614" y="5335"/>
                  </a:lnTo>
                  <a:lnTo>
                    <a:pt x="6851331" y="0"/>
                  </a:lnTo>
                  <a:lnTo>
                    <a:pt x="6791008" y="1234"/>
                  </a:lnTo>
                  <a:lnTo>
                    <a:pt x="6730566" y="8959"/>
                  </a:lnTo>
                  <a:lnTo>
                    <a:pt x="6670123" y="22736"/>
                  </a:lnTo>
                  <a:lnTo>
                    <a:pt x="6609601" y="42127"/>
                  </a:lnTo>
                  <a:lnTo>
                    <a:pt x="6549000" y="66534"/>
                  </a:lnTo>
                  <a:lnTo>
                    <a:pt x="6488398" y="95282"/>
                  </a:lnTo>
                  <a:lnTo>
                    <a:pt x="6427796" y="127455"/>
                  </a:lnTo>
                  <a:lnTo>
                    <a:pt x="6367115" y="162175"/>
                  </a:lnTo>
                  <a:lnTo>
                    <a:pt x="6306434" y="198289"/>
                  </a:lnTo>
                  <a:lnTo>
                    <a:pt x="6245713" y="234642"/>
                  </a:lnTo>
                  <a:lnTo>
                    <a:pt x="6184952" y="269841"/>
                  </a:lnTo>
                  <a:lnTo>
                    <a:pt x="6124230" y="302491"/>
                  </a:lnTo>
                  <a:lnTo>
                    <a:pt x="6063509" y="338645"/>
                  </a:lnTo>
                  <a:lnTo>
                    <a:pt x="6002748" y="385549"/>
                  </a:lnTo>
                  <a:lnTo>
                    <a:pt x="5942027" y="441293"/>
                  </a:lnTo>
                  <a:lnTo>
                    <a:pt x="5881346" y="504124"/>
                  </a:lnTo>
                  <a:lnTo>
                    <a:pt x="5820625" y="572411"/>
                  </a:lnTo>
                  <a:lnTo>
                    <a:pt x="5759984" y="644520"/>
                  </a:lnTo>
                  <a:lnTo>
                    <a:pt x="5699342" y="719017"/>
                  </a:lnTo>
                  <a:lnTo>
                    <a:pt x="5638741" y="794550"/>
                  </a:lnTo>
                  <a:lnTo>
                    <a:pt x="5578179" y="869765"/>
                  </a:lnTo>
                  <a:lnTo>
                    <a:pt x="5517657" y="943626"/>
                  </a:lnTo>
                  <a:lnTo>
                    <a:pt x="5457174" y="1015058"/>
                  </a:lnTo>
                  <a:lnTo>
                    <a:pt x="5396772" y="1083105"/>
                  </a:lnTo>
                  <a:lnTo>
                    <a:pt x="5336409" y="1146972"/>
                  </a:lnTo>
                  <a:lnTo>
                    <a:pt x="5276126" y="1205941"/>
                  </a:lnTo>
                  <a:lnTo>
                    <a:pt x="5215923" y="1259495"/>
                  </a:lnTo>
                  <a:lnTo>
                    <a:pt x="5155799" y="1307076"/>
                  </a:lnTo>
                  <a:lnTo>
                    <a:pt x="5095755" y="1348406"/>
                  </a:lnTo>
                  <a:lnTo>
                    <a:pt x="5035790" y="1383167"/>
                  </a:lnTo>
                  <a:lnTo>
                    <a:pt x="4975905" y="1411278"/>
                  </a:lnTo>
                  <a:lnTo>
                    <a:pt x="4916140" y="1432659"/>
                  </a:lnTo>
                  <a:lnTo>
                    <a:pt x="4856493" y="1447392"/>
                  </a:lnTo>
                  <a:lnTo>
                    <a:pt x="4796927" y="1455634"/>
                  </a:lnTo>
                  <a:lnTo>
                    <a:pt x="4737480" y="1457704"/>
                  </a:lnTo>
                  <a:lnTo>
                    <a:pt x="4678193" y="1453842"/>
                  </a:lnTo>
                  <a:lnTo>
                    <a:pt x="4618985" y="1444605"/>
                  </a:lnTo>
                  <a:lnTo>
                    <a:pt x="4559936" y="1430390"/>
                  </a:lnTo>
                  <a:lnTo>
                    <a:pt x="4501007" y="1411835"/>
                  </a:lnTo>
                  <a:lnTo>
                    <a:pt x="4442236" y="1389657"/>
                  </a:lnTo>
                  <a:lnTo>
                    <a:pt x="4383586" y="1364532"/>
                  </a:lnTo>
                  <a:lnTo>
                    <a:pt x="4325094" y="1337297"/>
                  </a:lnTo>
                  <a:lnTo>
                    <a:pt x="4266762" y="1308749"/>
                  </a:lnTo>
                  <a:lnTo>
                    <a:pt x="4208629" y="1280040"/>
                  </a:lnTo>
                  <a:lnTo>
                    <a:pt x="4150616" y="1255433"/>
                  </a:lnTo>
                  <a:lnTo>
                    <a:pt x="4092801" y="1235963"/>
                  </a:lnTo>
                  <a:lnTo>
                    <a:pt x="4035186" y="1221231"/>
                  </a:lnTo>
                  <a:lnTo>
                    <a:pt x="3977730" y="1210918"/>
                  </a:lnTo>
                  <a:lnTo>
                    <a:pt x="3920473" y="1204627"/>
                  </a:lnTo>
                  <a:lnTo>
                    <a:pt x="3863375" y="1202079"/>
                  </a:lnTo>
                  <a:lnTo>
                    <a:pt x="3806516" y="1202835"/>
                  </a:lnTo>
                  <a:lnTo>
                    <a:pt x="3749856" y="1206578"/>
                  </a:lnTo>
                  <a:lnTo>
                    <a:pt x="3693435" y="1213028"/>
                  </a:lnTo>
                  <a:lnTo>
                    <a:pt x="3637214" y="1221748"/>
                  </a:lnTo>
                  <a:lnTo>
                    <a:pt x="3581191" y="1232499"/>
                  </a:lnTo>
                  <a:lnTo>
                    <a:pt x="3525407" y="1244882"/>
                  </a:lnTo>
                  <a:lnTo>
                    <a:pt x="3469863" y="1258619"/>
                  </a:lnTo>
                  <a:lnTo>
                    <a:pt x="3414556" y="1273431"/>
                  </a:lnTo>
                  <a:lnTo>
                    <a:pt x="3359489" y="1288960"/>
                  </a:lnTo>
                  <a:lnTo>
                    <a:pt x="3304701" y="1304966"/>
                  </a:lnTo>
                  <a:lnTo>
                    <a:pt x="3250112" y="1321132"/>
                  </a:lnTo>
                  <a:lnTo>
                    <a:pt x="3195841" y="1337218"/>
                  </a:lnTo>
                  <a:lnTo>
                    <a:pt x="3141809" y="1352906"/>
                  </a:lnTo>
                  <a:lnTo>
                    <a:pt x="3088056" y="1368036"/>
                  </a:lnTo>
                  <a:lnTo>
                    <a:pt x="3034542" y="1382291"/>
                  </a:lnTo>
                  <a:lnTo>
                    <a:pt x="2981346" y="1395470"/>
                  </a:lnTo>
                  <a:lnTo>
                    <a:pt x="2928429" y="1407336"/>
                  </a:lnTo>
                  <a:lnTo>
                    <a:pt x="2875791" y="1417728"/>
                  </a:lnTo>
                  <a:lnTo>
                    <a:pt x="2823471" y="1426368"/>
                  </a:lnTo>
                  <a:lnTo>
                    <a:pt x="2771470" y="1433177"/>
                  </a:lnTo>
                  <a:lnTo>
                    <a:pt x="2719748" y="1437876"/>
                  </a:lnTo>
                  <a:lnTo>
                    <a:pt x="2668344" y="1440384"/>
                  </a:lnTo>
                  <a:lnTo>
                    <a:pt x="2617259" y="1440543"/>
                  </a:lnTo>
                  <a:lnTo>
                    <a:pt x="2566492" y="1438154"/>
                  </a:lnTo>
                  <a:lnTo>
                    <a:pt x="2516083" y="1433137"/>
                  </a:lnTo>
                  <a:lnTo>
                    <a:pt x="2465954" y="1425333"/>
                  </a:lnTo>
                  <a:lnTo>
                    <a:pt x="2416222" y="1414742"/>
                  </a:lnTo>
                  <a:lnTo>
                    <a:pt x="2366809" y="1401164"/>
                  </a:lnTo>
                  <a:lnTo>
                    <a:pt x="2317754" y="1384600"/>
                  </a:lnTo>
                  <a:lnTo>
                    <a:pt x="2269058" y="1366284"/>
                  </a:lnTo>
                  <a:lnTo>
                    <a:pt x="2220720" y="1347053"/>
                  </a:lnTo>
                  <a:lnTo>
                    <a:pt x="2172740" y="1327224"/>
                  </a:lnTo>
                  <a:lnTo>
                    <a:pt x="2125159" y="1307037"/>
                  </a:lnTo>
                  <a:lnTo>
                    <a:pt x="2077936" y="1286809"/>
                  </a:lnTo>
                  <a:lnTo>
                    <a:pt x="2031111" y="1266742"/>
                  </a:lnTo>
                  <a:lnTo>
                    <a:pt x="1984644" y="1247032"/>
                  </a:lnTo>
                  <a:lnTo>
                    <a:pt x="1938616" y="1227920"/>
                  </a:lnTo>
                  <a:lnTo>
                    <a:pt x="1892945" y="1209485"/>
                  </a:lnTo>
                  <a:lnTo>
                    <a:pt x="1847713" y="1191846"/>
                  </a:lnTo>
                  <a:lnTo>
                    <a:pt x="1802879" y="1175122"/>
                  </a:lnTo>
                  <a:lnTo>
                    <a:pt x="1758443" y="1159435"/>
                  </a:lnTo>
                  <a:lnTo>
                    <a:pt x="1714445" y="1144782"/>
                  </a:lnTo>
                  <a:lnTo>
                    <a:pt x="1670885" y="1131244"/>
                  </a:lnTo>
                  <a:lnTo>
                    <a:pt x="1627724" y="1118861"/>
                  </a:lnTo>
                  <a:lnTo>
                    <a:pt x="1585000" y="1107593"/>
                  </a:lnTo>
                  <a:lnTo>
                    <a:pt x="1542754" y="1097479"/>
                  </a:lnTo>
                  <a:lnTo>
                    <a:pt x="1500946" y="1088560"/>
                  </a:lnTo>
                  <a:lnTo>
                    <a:pt x="1459576" y="1080716"/>
                  </a:lnTo>
                  <a:lnTo>
                    <a:pt x="1418684" y="1074027"/>
                  </a:lnTo>
                  <a:lnTo>
                    <a:pt x="1378230" y="1068333"/>
                  </a:lnTo>
                  <a:lnTo>
                    <a:pt x="1338253" y="1063714"/>
                  </a:lnTo>
                  <a:lnTo>
                    <a:pt x="1298755" y="1060051"/>
                  </a:lnTo>
                  <a:lnTo>
                    <a:pt x="1259734" y="1057304"/>
                  </a:lnTo>
                  <a:lnTo>
                    <a:pt x="1221231" y="1055432"/>
                  </a:lnTo>
                  <a:lnTo>
                    <a:pt x="1183205" y="1054317"/>
                  </a:lnTo>
                  <a:lnTo>
                    <a:pt x="1145618" y="1053999"/>
                  </a:lnTo>
                  <a:lnTo>
                    <a:pt x="1108588" y="1054357"/>
                  </a:lnTo>
                  <a:lnTo>
                    <a:pt x="1072076" y="1055313"/>
                  </a:lnTo>
                  <a:lnTo>
                    <a:pt x="1036041" y="1056826"/>
                  </a:lnTo>
                  <a:lnTo>
                    <a:pt x="1000524" y="1058817"/>
                  </a:lnTo>
                  <a:lnTo>
                    <a:pt x="965525" y="1061206"/>
                  </a:lnTo>
                  <a:lnTo>
                    <a:pt x="931083" y="1063993"/>
                  </a:lnTo>
                  <a:lnTo>
                    <a:pt x="897159" y="1067059"/>
                  </a:lnTo>
                  <a:lnTo>
                    <a:pt x="863793" y="1070364"/>
                  </a:lnTo>
                  <a:lnTo>
                    <a:pt x="830943" y="1073828"/>
                  </a:lnTo>
                  <a:lnTo>
                    <a:pt x="798652" y="1077451"/>
                  </a:lnTo>
                  <a:lnTo>
                    <a:pt x="766917" y="1081154"/>
                  </a:lnTo>
                  <a:lnTo>
                    <a:pt x="735741" y="1084897"/>
                  </a:lnTo>
                  <a:lnTo>
                    <a:pt x="705121" y="1088600"/>
                  </a:lnTo>
                  <a:lnTo>
                    <a:pt x="675099" y="1092303"/>
                  </a:lnTo>
                  <a:lnTo>
                    <a:pt x="645635" y="1095847"/>
                  </a:lnTo>
                  <a:lnTo>
                    <a:pt x="616767" y="1099311"/>
                  </a:lnTo>
                  <a:lnTo>
                    <a:pt x="588497" y="1102576"/>
                  </a:lnTo>
                  <a:lnTo>
                    <a:pt x="560784" y="1105681"/>
                  </a:lnTo>
                  <a:lnTo>
                    <a:pt x="533669" y="1108588"/>
                  </a:lnTo>
                  <a:lnTo>
                    <a:pt x="507190" y="1111256"/>
                  </a:lnTo>
                  <a:lnTo>
                    <a:pt x="481309" y="1113724"/>
                  </a:lnTo>
                  <a:lnTo>
                    <a:pt x="456025" y="1115875"/>
                  </a:lnTo>
                  <a:lnTo>
                    <a:pt x="431379" y="1117786"/>
                  </a:lnTo>
                  <a:lnTo>
                    <a:pt x="407329" y="1119498"/>
                  </a:lnTo>
                  <a:lnTo>
                    <a:pt x="383956" y="1121091"/>
                  </a:lnTo>
                  <a:lnTo>
                    <a:pt x="361181" y="1122564"/>
                  </a:lnTo>
                  <a:lnTo>
                    <a:pt x="339043" y="1123918"/>
                  </a:lnTo>
                  <a:lnTo>
                    <a:pt x="317581" y="1125192"/>
                  </a:lnTo>
                  <a:lnTo>
                    <a:pt x="296757" y="1126386"/>
                  </a:lnTo>
                  <a:lnTo>
                    <a:pt x="276570" y="1127501"/>
                  </a:lnTo>
                  <a:lnTo>
                    <a:pt x="257099" y="1128497"/>
                  </a:lnTo>
                  <a:lnTo>
                    <a:pt x="238226" y="1129452"/>
                  </a:lnTo>
                  <a:lnTo>
                    <a:pt x="220069" y="1130368"/>
                  </a:lnTo>
                  <a:lnTo>
                    <a:pt x="202589" y="1131204"/>
                  </a:lnTo>
                  <a:lnTo>
                    <a:pt x="185787" y="1131961"/>
                  </a:lnTo>
                  <a:lnTo>
                    <a:pt x="169701" y="1132717"/>
                  </a:lnTo>
                  <a:lnTo>
                    <a:pt x="154251" y="1133394"/>
                  </a:lnTo>
                  <a:lnTo>
                    <a:pt x="139519" y="1134031"/>
                  </a:lnTo>
                  <a:lnTo>
                    <a:pt x="125543" y="1134628"/>
                  </a:lnTo>
                  <a:lnTo>
                    <a:pt x="112205" y="1135186"/>
                  </a:lnTo>
                  <a:lnTo>
                    <a:pt x="99622" y="1135703"/>
                  </a:lnTo>
                  <a:lnTo>
                    <a:pt x="87757" y="1136181"/>
                  </a:lnTo>
                  <a:lnTo>
                    <a:pt x="76608" y="1136619"/>
                  </a:lnTo>
                  <a:lnTo>
                    <a:pt x="66216" y="1137057"/>
                  </a:lnTo>
                  <a:lnTo>
                    <a:pt x="56540" y="1137416"/>
                  </a:lnTo>
                  <a:lnTo>
                    <a:pt x="47621" y="1137774"/>
                  </a:lnTo>
                  <a:lnTo>
                    <a:pt x="39459" y="1138092"/>
                  </a:lnTo>
                  <a:lnTo>
                    <a:pt x="32013" y="1138371"/>
                  </a:lnTo>
                  <a:lnTo>
                    <a:pt x="25364" y="1138650"/>
                  </a:lnTo>
                  <a:lnTo>
                    <a:pt x="19431" y="1138849"/>
                  </a:lnTo>
                  <a:lnTo>
                    <a:pt x="14334" y="1139048"/>
                  </a:lnTo>
                  <a:lnTo>
                    <a:pt x="9954" y="1139247"/>
                  </a:lnTo>
                  <a:lnTo>
                    <a:pt x="6371" y="1139367"/>
                  </a:lnTo>
                  <a:lnTo>
                    <a:pt x="3584" y="1139486"/>
                  </a:lnTo>
                  <a:lnTo>
                    <a:pt x="1593" y="1139526"/>
                  </a:lnTo>
                  <a:lnTo>
                    <a:pt x="398" y="1139566"/>
                  </a:lnTo>
                  <a:lnTo>
                    <a:pt x="0" y="1139606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8DBCAAC-E3A6-16B5-3111-1FB26D2208DB}"/>
                </a:ext>
              </a:extLst>
            </p:cNvPr>
            <p:cNvSpPr/>
            <p:nvPr/>
          </p:nvSpPr>
          <p:spPr>
            <a:xfrm>
              <a:off x="1513" y="2327379"/>
              <a:ext cx="12187779" cy="2044489"/>
            </a:xfrm>
            <a:custGeom>
              <a:avLst/>
              <a:gdLst>
                <a:gd name="connsiteX0" fmla="*/ 12187780 w 12187779"/>
                <a:gd name="connsiteY0" fmla="*/ 1316115 h 2044489"/>
                <a:gd name="connsiteX1" fmla="*/ 12187381 w 12187779"/>
                <a:gd name="connsiteY1" fmla="*/ 1316115 h 2044489"/>
                <a:gd name="connsiteX2" fmla="*/ 12186226 w 12187779"/>
                <a:gd name="connsiteY2" fmla="*/ 1316035 h 2044489"/>
                <a:gd name="connsiteX3" fmla="*/ 12184116 w 12187779"/>
                <a:gd name="connsiteY3" fmla="*/ 1315955 h 2044489"/>
                <a:gd name="connsiteX4" fmla="*/ 12181369 w 12187779"/>
                <a:gd name="connsiteY4" fmla="*/ 1315836 h 2044489"/>
                <a:gd name="connsiteX5" fmla="*/ 12177825 w 12187779"/>
                <a:gd name="connsiteY5" fmla="*/ 1315677 h 2044489"/>
                <a:gd name="connsiteX6" fmla="*/ 12173365 w 12187779"/>
                <a:gd name="connsiteY6" fmla="*/ 1315478 h 2044489"/>
                <a:gd name="connsiteX7" fmla="*/ 12168269 w 12187779"/>
                <a:gd name="connsiteY7" fmla="*/ 1315239 h 2044489"/>
                <a:gd name="connsiteX8" fmla="*/ 12162376 w 12187779"/>
                <a:gd name="connsiteY8" fmla="*/ 1314960 h 2044489"/>
                <a:gd name="connsiteX9" fmla="*/ 12155687 w 12187779"/>
                <a:gd name="connsiteY9" fmla="*/ 1314642 h 2044489"/>
                <a:gd name="connsiteX10" fmla="*/ 12148360 w 12187779"/>
                <a:gd name="connsiteY10" fmla="*/ 1314323 h 2044489"/>
                <a:gd name="connsiteX11" fmla="*/ 12140079 w 12187779"/>
                <a:gd name="connsiteY11" fmla="*/ 1313885 h 2044489"/>
                <a:gd name="connsiteX12" fmla="*/ 12131200 w 12187779"/>
                <a:gd name="connsiteY12" fmla="*/ 1313447 h 2044489"/>
                <a:gd name="connsiteX13" fmla="*/ 12121484 w 12187779"/>
                <a:gd name="connsiteY13" fmla="*/ 1312929 h 2044489"/>
                <a:gd name="connsiteX14" fmla="*/ 12111132 w 12187779"/>
                <a:gd name="connsiteY14" fmla="*/ 1312372 h 2044489"/>
                <a:gd name="connsiteX15" fmla="*/ 12100023 w 12187779"/>
                <a:gd name="connsiteY15" fmla="*/ 1311735 h 2044489"/>
                <a:gd name="connsiteX16" fmla="*/ 12088077 w 12187779"/>
                <a:gd name="connsiteY16" fmla="*/ 1311098 h 2044489"/>
                <a:gd name="connsiteX17" fmla="*/ 12075496 w 12187779"/>
                <a:gd name="connsiteY17" fmla="*/ 1310341 h 2044489"/>
                <a:gd name="connsiteX18" fmla="*/ 12062276 w 12187779"/>
                <a:gd name="connsiteY18" fmla="*/ 1309545 h 2044489"/>
                <a:gd name="connsiteX19" fmla="*/ 12048260 w 12187779"/>
                <a:gd name="connsiteY19" fmla="*/ 1308669 h 2044489"/>
                <a:gd name="connsiteX20" fmla="*/ 12033448 w 12187779"/>
                <a:gd name="connsiteY20" fmla="*/ 1307753 h 2044489"/>
                <a:gd name="connsiteX21" fmla="*/ 12018119 w 12187779"/>
                <a:gd name="connsiteY21" fmla="*/ 1306758 h 2044489"/>
                <a:gd name="connsiteX22" fmla="*/ 12001992 w 12187779"/>
                <a:gd name="connsiteY22" fmla="*/ 1305683 h 2044489"/>
                <a:gd name="connsiteX23" fmla="*/ 11985110 w 12187779"/>
                <a:gd name="connsiteY23" fmla="*/ 1304528 h 2044489"/>
                <a:gd name="connsiteX24" fmla="*/ 11967671 w 12187779"/>
                <a:gd name="connsiteY24" fmla="*/ 1303334 h 2044489"/>
                <a:gd name="connsiteX25" fmla="*/ 11949474 w 12187779"/>
                <a:gd name="connsiteY25" fmla="*/ 1302059 h 2044489"/>
                <a:gd name="connsiteX26" fmla="*/ 11930601 w 12187779"/>
                <a:gd name="connsiteY26" fmla="*/ 1300706 h 2044489"/>
                <a:gd name="connsiteX27" fmla="*/ 11911210 w 12187779"/>
                <a:gd name="connsiteY27" fmla="*/ 1299272 h 2044489"/>
                <a:gd name="connsiteX28" fmla="*/ 11891023 w 12187779"/>
                <a:gd name="connsiteY28" fmla="*/ 1297799 h 2044489"/>
                <a:gd name="connsiteX29" fmla="*/ 11870198 w 12187779"/>
                <a:gd name="connsiteY29" fmla="*/ 1296286 h 2044489"/>
                <a:gd name="connsiteX30" fmla="*/ 11848736 w 12187779"/>
                <a:gd name="connsiteY30" fmla="*/ 1294693 h 2044489"/>
                <a:gd name="connsiteX31" fmla="*/ 11826599 w 12187779"/>
                <a:gd name="connsiteY31" fmla="*/ 1293100 h 2044489"/>
                <a:gd name="connsiteX32" fmla="*/ 11803783 w 12187779"/>
                <a:gd name="connsiteY32" fmla="*/ 1291428 h 2044489"/>
                <a:gd name="connsiteX33" fmla="*/ 11780450 w 12187779"/>
                <a:gd name="connsiteY33" fmla="*/ 1289716 h 2044489"/>
                <a:gd name="connsiteX34" fmla="*/ 11756361 w 12187779"/>
                <a:gd name="connsiteY34" fmla="*/ 1287964 h 2044489"/>
                <a:gd name="connsiteX35" fmla="*/ 11731714 w 12187779"/>
                <a:gd name="connsiteY35" fmla="*/ 1286172 h 2044489"/>
                <a:gd name="connsiteX36" fmla="*/ 11706430 w 12187779"/>
                <a:gd name="connsiteY36" fmla="*/ 1284341 h 2044489"/>
                <a:gd name="connsiteX37" fmla="*/ 11680509 w 12187779"/>
                <a:gd name="connsiteY37" fmla="*/ 1282589 h 2044489"/>
                <a:gd name="connsiteX38" fmla="*/ 11654031 w 12187779"/>
                <a:gd name="connsiteY38" fmla="*/ 1280877 h 2044489"/>
                <a:gd name="connsiteX39" fmla="*/ 11626915 w 12187779"/>
                <a:gd name="connsiteY39" fmla="*/ 1279284 h 2044489"/>
                <a:gd name="connsiteX40" fmla="*/ 11599283 w 12187779"/>
                <a:gd name="connsiteY40" fmla="*/ 1277811 h 2044489"/>
                <a:gd name="connsiteX41" fmla="*/ 11570972 w 12187779"/>
                <a:gd name="connsiteY41" fmla="*/ 1276497 h 2044489"/>
                <a:gd name="connsiteX42" fmla="*/ 11542145 w 12187779"/>
                <a:gd name="connsiteY42" fmla="*/ 1275382 h 2044489"/>
                <a:gd name="connsiteX43" fmla="*/ 11512680 w 12187779"/>
                <a:gd name="connsiteY43" fmla="*/ 1274586 h 2044489"/>
                <a:gd name="connsiteX44" fmla="*/ 11482658 w 12187779"/>
                <a:gd name="connsiteY44" fmla="*/ 1274068 h 2044489"/>
                <a:gd name="connsiteX45" fmla="*/ 11451999 w 12187779"/>
                <a:gd name="connsiteY45" fmla="*/ 1273909 h 2044489"/>
                <a:gd name="connsiteX46" fmla="*/ 11420822 w 12187779"/>
                <a:gd name="connsiteY46" fmla="*/ 1274227 h 2044489"/>
                <a:gd name="connsiteX47" fmla="*/ 11389128 w 12187779"/>
                <a:gd name="connsiteY47" fmla="*/ 1274984 h 2044489"/>
                <a:gd name="connsiteX48" fmla="*/ 11356757 w 12187779"/>
                <a:gd name="connsiteY48" fmla="*/ 1276298 h 2044489"/>
                <a:gd name="connsiteX49" fmla="*/ 11324026 w 12187779"/>
                <a:gd name="connsiteY49" fmla="*/ 1278209 h 2044489"/>
                <a:gd name="connsiteX50" fmla="*/ 11290580 w 12187779"/>
                <a:gd name="connsiteY50" fmla="*/ 1280797 h 2044489"/>
                <a:gd name="connsiteX51" fmla="*/ 11256656 w 12187779"/>
                <a:gd name="connsiteY51" fmla="*/ 1284102 h 2044489"/>
                <a:gd name="connsiteX52" fmla="*/ 11222215 w 12187779"/>
                <a:gd name="connsiteY52" fmla="*/ 1288243 h 2044489"/>
                <a:gd name="connsiteX53" fmla="*/ 11187215 w 12187779"/>
                <a:gd name="connsiteY53" fmla="*/ 1293220 h 2044489"/>
                <a:gd name="connsiteX54" fmla="*/ 11151739 w 12187779"/>
                <a:gd name="connsiteY54" fmla="*/ 1299153 h 2044489"/>
                <a:gd name="connsiteX55" fmla="*/ 11115704 w 12187779"/>
                <a:gd name="connsiteY55" fmla="*/ 1306041 h 2044489"/>
                <a:gd name="connsiteX56" fmla="*/ 11079151 w 12187779"/>
                <a:gd name="connsiteY56" fmla="*/ 1314004 h 2044489"/>
                <a:gd name="connsiteX57" fmla="*/ 11042082 w 12187779"/>
                <a:gd name="connsiteY57" fmla="*/ 1323043 h 2044489"/>
                <a:gd name="connsiteX58" fmla="*/ 11004574 w 12187779"/>
                <a:gd name="connsiteY58" fmla="*/ 1333276 h 2044489"/>
                <a:gd name="connsiteX59" fmla="*/ 10966469 w 12187779"/>
                <a:gd name="connsiteY59" fmla="*/ 1344743 h 2044489"/>
                <a:gd name="connsiteX60" fmla="*/ 10927966 w 12187779"/>
                <a:gd name="connsiteY60" fmla="*/ 1357445 h 2044489"/>
                <a:gd name="connsiteX61" fmla="*/ 10889024 w 12187779"/>
                <a:gd name="connsiteY61" fmla="*/ 1371461 h 2044489"/>
                <a:gd name="connsiteX62" fmla="*/ 10849486 w 12187779"/>
                <a:gd name="connsiteY62" fmla="*/ 1386830 h 2044489"/>
                <a:gd name="connsiteX63" fmla="*/ 10809510 w 12187779"/>
                <a:gd name="connsiteY63" fmla="*/ 1403513 h 2044489"/>
                <a:gd name="connsiteX64" fmla="*/ 10769016 w 12187779"/>
                <a:gd name="connsiteY64" fmla="*/ 1421590 h 2044489"/>
                <a:gd name="connsiteX65" fmla="*/ 10728164 w 12187779"/>
                <a:gd name="connsiteY65" fmla="*/ 1441061 h 2044489"/>
                <a:gd name="connsiteX66" fmla="*/ 10686754 w 12187779"/>
                <a:gd name="connsiteY66" fmla="*/ 1461885 h 2044489"/>
                <a:gd name="connsiteX67" fmla="*/ 10644946 w 12187779"/>
                <a:gd name="connsiteY67" fmla="*/ 1484024 h 2044489"/>
                <a:gd name="connsiteX68" fmla="*/ 10602780 w 12187779"/>
                <a:gd name="connsiteY68" fmla="*/ 1507516 h 2044489"/>
                <a:gd name="connsiteX69" fmla="*/ 10560056 w 12187779"/>
                <a:gd name="connsiteY69" fmla="*/ 1532242 h 2044489"/>
                <a:gd name="connsiteX70" fmla="*/ 10516814 w 12187779"/>
                <a:gd name="connsiteY70" fmla="*/ 1558123 h 2044489"/>
                <a:gd name="connsiteX71" fmla="*/ 10473334 w 12187779"/>
                <a:gd name="connsiteY71" fmla="*/ 1585119 h 2044489"/>
                <a:gd name="connsiteX72" fmla="*/ 10429296 w 12187779"/>
                <a:gd name="connsiteY72" fmla="*/ 1613071 h 2044489"/>
                <a:gd name="connsiteX73" fmla="*/ 10384900 w 12187779"/>
                <a:gd name="connsiteY73" fmla="*/ 1641859 h 2044489"/>
                <a:gd name="connsiteX74" fmla="*/ 10340106 w 12187779"/>
                <a:gd name="connsiteY74" fmla="*/ 1671323 h 2044489"/>
                <a:gd name="connsiteX75" fmla="*/ 10294754 w 12187779"/>
                <a:gd name="connsiteY75" fmla="*/ 1701266 h 2044489"/>
                <a:gd name="connsiteX76" fmla="*/ 10249164 w 12187779"/>
                <a:gd name="connsiteY76" fmla="*/ 1731447 h 2044489"/>
                <a:gd name="connsiteX77" fmla="*/ 10203056 w 12187779"/>
                <a:gd name="connsiteY77" fmla="*/ 1761628 h 2044489"/>
                <a:gd name="connsiteX78" fmla="*/ 10156668 w 12187779"/>
                <a:gd name="connsiteY78" fmla="*/ 1791531 h 2044489"/>
                <a:gd name="connsiteX79" fmla="*/ 10109764 w 12187779"/>
                <a:gd name="connsiteY79" fmla="*/ 1820797 h 2044489"/>
                <a:gd name="connsiteX80" fmla="*/ 10062621 w 12187779"/>
                <a:gd name="connsiteY80" fmla="*/ 1849107 h 2044489"/>
                <a:gd name="connsiteX81" fmla="*/ 10015039 w 12187779"/>
                <a:gd name="connsiteY81" fmla="*/ 1876023 h 2044489"/>
                <a:gd name="connsiteX82" fmla="*/ 9967100 w 12187779"/>
                <a:gd name="connsiteY82" fmla="*/ 1901108 h 2044489"/>
                <a:gd name="connsiteX83" fmla="*/ 9918761 w 12187779"/>
                <a:gd name="connsiteY83" fmla="*/ 1923883 h 2044489"/>
                <a:gd name="connsiteX84" fmla="*/ 9869985 w 12187779"/>
                <a:gd name="connsiteY84" fmla="*/ 1944787 h 2044489"/>
                <a:gd name="connsiteX85" fmla="*/ 9820930 w 12187779"/>
                <a:gd name="connsiteY85" fmla="*/ 1964735 h 2044489"/>
                <a:gd name="connsiteX86" fmla="*/ 9771518 w 12187779"/>
                <a:gd name="connsiteY86" fmla="*/ 1983330 h 2044489"/>
                <a:gd name="connsiteX87" fmla="*/ 9721786 w 12187779"/>
                <a:gd name="connsiteY87" fmla="*/ 2000173 h 2044489"/>
                <a:gd name="connsiteX88" fmla="*/ 9671696 w 12187779"/>
                <a:gd name="connsiteY88" fmla="*/ 2014865 h 2044489"/>
                <a:gd name="connsiteX89" fmla="*/ 9621248 w 12187779"/>
                <a:gd name="connsiteY89" fmla="*/ 2027049 h 2044489"/>
                <a:gd name="connsiteX90" fmla="*/ 9570481 w 12187779"/>
                <a:gd name="connsiteY90" fmla="*/ 2036247 h 2044489"/>
                <a:gd name="connsiteX91" fmla="*/ 9519395 w 12187779"/>
                <a:gd name="connsiteY91" fmla="*/ 2042180 h 2044489"/>
                <a:gd name="connsiteX92" fmla="*/ 9467992 w 12187779"/>
                <a:gd name="connsiteY92" fmla="*/ 2044489 h 2044489"/>
                <a:gd name="connsiteX93" fmla="*/ 9416309 w 12187779"/>
                <a:gd name="connsiteY93" fmla="*/ 2042857 h 2044489"/>
                <a:gd name="connsiteX94" fmla="*/ 9364268 w 12187779"/>
                <a:gd name="connsiteY94" fmla="*/ 2037003 h 2044489"/>
                <a:gd name="connsiteX95" fmla="*/ 9311949 w 12187779"/>
                <a:gd name="connsiteY95" fmla="*/ 2026691 h 2044489"/>
                <a:gd name="connsiteX96" fmla="*/ 9259311 w 12187779"/>
                <a:gd name="connsiteY96" fmla="*/ 2011720 h 2044489"/>
                <a:gd name="connsiteX97" fmla="*/ 9206394 w 12187779"/>
                <a:gd name="connsiteY97" fmla="*/ 1991851 h 2044489"/>
                <a:gd name="connsiteX98" fmla="*/ 9153198 w 12187779"/>
                <a:gd name="connsiteY98" fmla="*/ 1967005 h 2044489"/>
                <a:gd name="connsiteX99" fmla="*/ 9099723 w 12187779"/>
                <a:gd name="connsiteY99" fmla="*/ 1937102 h 2044489"/>
                <a:gd name="connsiteX100" fmla="*/ 9045970 w 12187779"/>
                <a:gd name="connsiteY100" fmla="*/ 1902143 h 2044489"/>
                <a:gd name="connsiteX101" fmla="*/ 8991898 w 12187779"/>
                <a:gd name="connsiteY101" fmla="*/ 1862127 h 2044489"/>
                <a:gd name="connsiteX102" fmla="*/ 8937628 w 12187779"/>
                <a:gd name="connsiteY102" fmla="*/ 1817213 h 2044489"/>
                <a:gd name="connsiteX103" fmla="*/ 8883079 w 12187779"/>
                <a:gd name="connsiteY103" fmla="*/ 1767482 h 2044489"/>
                <a:gd name="connsiteX104" fmla="*/ 8828251 w 12187779"/>
                <a:gd name="connsiteY104" fmla="*/ 1713251 h 2044489"/>
                <a:gd name="connsiteX105" fmla="*/ 8773183 w 12187779"/>
                <a:gd name="connsiteY105" fmla="*/ 1654799 h 2044489"/>
                <a:gd name="connsiteX106" fmla="*/ 8717878 w 12187779"/>
                <a:gd name="connsiteY106" fmla="*/ 1592525 h 2044489"/>
                <a:gd name="connsiteX107" fmla="*/ 8662332 w 12187779"/>
                <a:gd name="connsiteY107" fmla="*/ 1526946 h 2044489"/>
                <a:gd name="connsiteX108" fmla="*/ 8606548 w 12187779"/>
                <a:gd name="connsiteY108" fmla="*/ 1458580 h 2044489"/>
                <a:gd name="connsiteX109" fmla="*/ 8550566 w 12187779"/>
                <a:gd name="connsiteY109" fmla="*/ 1388144 h 2044489"/>
                <a:gd name="connsiteX110" fmla="*/ 8494304 w 12187779"/>
                <a:gd name="connsiteY110" fmla="*/ 1316394 h 2044489"/>
                <a:gd name="connsiteX111" fmla="*/ 8437883 w 12187779"/>
                <a:gd name="connsiteY111" fmla="*/ 1244205 h 2044489"/>
                <a:gd name="connsiteX112" fmla="*/ 8381224 w 12187779"/>
                <a:gd name="connsiteY112" fmla="*/ 1172534 h 2044489"/>
                <a:gd name="connsiteX113" fmla="*/ 8324365 w 12187779"/>
                <a:gd name="connsiteY113" fmla="*/ 1102456 h 2044489"/>
                <a:gd name="connsiteX114" fmla="*/ 8267307 w 12187779"/>
                <a:gd name="connsiteY114" fmla="*/ 1035245 h 2044489"/>
                <a:gd name="connsiteX115" fmla="*/ 8210050 w 12187779"/>
                <a:gd name="connsiteY115" fmla="*/ 972175 h 2044489"/>
                <a:gd name="connsiteX116" fmla="*/ 8152594 w 12187779"/>
                <a:gd name="connsiteY116" fmla="*/ 914718 h 2044489"/>
                <a:gd name="connsiteX117" fmla="*/ 8094939 w 12187779"/>
                <a:gd name="connsiteY117" fmla="*/ 864390 h 2044489"/>
                <a:gd name="connsiteX118" fmla="*/ 8037124 w 12187779"/>
                <a:gd name="connsiteY118" fmla="*/ 822940 h 2044489"/>
                <a:gd name="connsiteX119" fmla="*/ 7979150 w 12187779"/>
                <a:gd name="connsiteY119" fmla="*/ 787981 h 2044489"/>
                <a:gd name="connsiteX120" fmla="*/ 7920978 w 12187779"/>
                <a:gd name="connsiteY120" fmla="*/ 747407 h 2044489"/>
                <a:gd name="connsiteX121" fmla="*/ 7862646 w 12187779"/>
                <a:gd name="connsiteY121" fmla="*/ 701339 h 2044489"/>
                <a:gd name="connsiteX122" fmla="*/ 7804194 w 12187779"/>
                <a:gd name="connsiteY122" fmla="*/ 650930 h 2044489"/>
                <a:gd name="connsiteX123" fmla="*/ 7745544 w 12187779"/>
                <a:gd name="connsiteY123" fmla="*/ 597257 h 2044489"/>
                <a:gd name="connsiteX124" fmla="*/ 7686774 w 12187779"/>
                <a:gd name="connsiteY124" fmla="*/ 541393 h 2044489"/>
                <a:gd name="connsiteX125" fmla="*/ 7627844 w 12187779"/>
                <a:gd name="connsiteY125" fmla="*/ 484415 h 2044489"/>
                <a:gd name="connsiteX126" fmla="*/ 7568756 w 12187779"/>
                <a:gd name="connsiteY126" fmla="*/ 427277 h 2044489"/>
                <a:gd name="connsiteX127" fmla="*/ 7509587 w 12187779"/>
                <a:gd name="connsiteY127" fmla="*/ 370896 h 2044489"/>
                <a:gd name="connsiteX128" fmla="*/ 7450260 w 12187779"/>
                <a:gd name="connsiteY128" fmla="*/ 316148 h 2044489"/>
                <a:gd name="connsiteX129" fmla="*/ 7390813 w 12187779"/>
                <a:gd name="connsiteY129" fmla="*/ 263908 h 2044489"/>
                <a:gd name="connsiteX130" fmla="*/ 7331286 w 12187779"/>
                <a:gd name="connsiteY130" fmla="*/ 214853 h 2044489"/>
                <a:gd name="connsiteX131" fmla="*/ 7271601 w 12187779"/>
                <a:gd name="connsiteY131" fmla="*/ 169661 h 2044489"/>
                <a:gd name="connsiteX132" fmla="*/ 7211835 w 12187779"/>
                <a:gd name="connsiteY132" fmla="*/ 128928 h 2044489"/>
                <a:gd name="connsiteX133" fmla="*/ 7151990 w 12187779"/>
                <a:gd name="connsiteY133" fmla="*/ 93172 h 2044489"/>
                <a:gd name="connsiteX134" fmla="*/ 7092025 w 12187779"/>
                <a:gd name="connsiteY134" fmla="*/ 62831 h 2044489"/>
                <a:gd name="connsiteX135" fmla="*/ 7031981 w 12187779"/>
                <a:gd name="connsiteY135" fmla="*/ 38185 h 2044489"/>
                <a:gd name="connsiteX136" fmla="*/ 6971817 w 12187779"/>
                <a:gd name="connsiteY136" fmla="*/ 19510 h 2044489"/>
                <a:gd name="connsiteX137" fmla="*/ 6911614 w 12187779"/>
                <a:gd name="connsiteY137" fmla="*/ 6888 h 2044489"/>
                <a:gd name="connsiteX138" fmla="*/ 6851331 w 12187779"/>
                <a:gd name="connsiteY138" fmla="*/ 438 h 2044489"/>
                <a:gd name="connsiteX139" fmla="*/ 6791008 w 12187779"/>
                <a:gd name="connsiteY139" fmla="*/ 0 h 2044489"/>
                <a:gd name="connsiteX140" fmla="*/ 6730566 w 12187779"/>
                <a:gd name="connsiteY140" fmla="*/ 5455 h 2044489"/>
                <a:gd name="connsiteX141" fmla="*/ 6670123 w 12187779"/>
                <a:gd name="connsiteY141" fmla="*/ 16484 h 2044489"/>
                <a:gd name="connsiteX142" fmla="*/ 6609601 w 12187779"/>
                <a:gd name="connsiteY142" fmla="*/ 32690 h 2044489"/>
                <a:gd name="connsiteX143" fmla="*/ 6549000 w 12187779"/>
                <a:gd name="connsiteY143" fmla="*/ 53594 h 2044489"/>
                <a:gd name="connsiteX144" fmla="*/ 6488398 w 12187779"/>
                <a:gd name="connsiteY144" fmla="*/ 78519 h 2044489"/>
                <a:gd name="connsiteX145" fmla="*/ 6427796 w 12187779"/>
                <a:gd name="connsiteY145" fmla="*/ 106789 h 2044489"/>
                <a:gd name="connsiteX146" fmla="*/ 6367115 w 12187779"/>
                <a:gd name="connsiteY146" fmla="*/ 137488 h 2044489"/>
                <a:gd name="connsiteX147" fmla="*/ 6306434 w 12187779"/>
                <a:gd name="connsiteY147" fmla="*/ 169701 h 2044489"/>
                <a:gd name="connsiteX148" fmla="*/ 6245713 w 12187779"/>
                <a:gd name="connsiteY148" fmla="*/ 202390 h 2044489"/>
                <a:gd name="connsiteX149" fmla="*/ 6184952 w 12187779"/>
                <a:gd name="connsiteY149" fmla="*/ 234284 h 2044489"/>
                <a:gd name="connsiteX150" fmla="*/ 6124230 w 12187779"/>
                <a:gd name="connsiteY150" fmla="*/ 264187 h 2044489"/>
                <a:gd name="connsiteX151" fmla="*/ 6063509 w 12187779"/>
                <a:gd name="connsiteY151" fmla="*/ 297713 h 2044489"/>
                <a:gd name="connsiteX152" fmla="*/ 6002748 w 12187779"/>
                <a:gd name="connsiteY152" fmla="*/ 341352 h 2044489"/>
                <a:gd name="connsiteX153" fmla="*/ 5942027 w 12187779"/>
                <a:gd name="connsiteY153" fmla="*/ 393473 h 2044489"/>
                <a:gd name="connsiteX154" fmla="*/ 5881346 w 12187779"/>
                <a:gd name="connsiteY154" fmla="*/ 452322 h 2044489"/>
                <a:gd name="connsiteX155" fmla="*/ 5820625 w 12187779"/>
                <a:gd name="connsiteY155" fmla="*/ 516428 h 2044489"/>
                <a:gd name="connsiteX156" fmla="*/ 5759984 w 12187779"/>
                <a:gd name="connsiteY156" fmla="*/ 584276 h 2044489"/>
                <a:gd name="connsiteX157" fmla="*/ 5699342 w 12187779"/>
                <a:gd name="connsiteY157" fmla="*/ 654514 h 2044489"/>
                <a:gd name="connsiteX158" fmla="*/ 5638741 w 12187779"/>
                <a:gd name="connsiteY158" fmla="*/ 725786 h 2044489"/>
                <a:gd name="connsiteX159" fmla="*/ 5578179 w 12187779"/>
                <a:gd name="connsiteY159" fmla="*/ 796979 h 2044489"/>
                <a:gd name="connsiteX160" fmla="*/ 5517657 w 12187779"/>
                <a:gd name="connsiteY160" fmla="*/ 867018 h 2044489"/>
                <a:gd name="connsiteX161" fmla="*/ 5457174 w 12187779"/>
                <a:gd name="connsiteY161" fmla="*/ 934866 h 2044489"/>
                <a:gd name="connsiteX162" fmla="*/ 5396772 w 12187779"/>
                <a:gd name="connsiteY162" fmla="*/ 999688 h 2044489"/>
                <a:gd name="connsiteX163" fmla="*/ 5336409 w 12187779"/>
                <a:gd name="connsiteY163" fmla="*/ 1060688 h 2044489"/>
                <a:gd name="connsiteX164" fmla="*/ 5276126 w 12187779"/>
                <a:gd name="connsiteY164" fmla="*/ 1117228 h 2044489"/>
                <a:gd name="connsiteX165" fmla="*/ 5215923 w 12187779"/>
                <a:gd name="connsiteY165" fmla="*/ 1168752 h 2044489"/>
                <a:gd name="connsiteX166" fmla="*/ 5155799 w 12187779"/>
                <a:gd name="connsiteY166" fmla="*/ 1214780 h 2044489"/>
                <a:gd name="connsiteX167" fmla="*/ 5095755 w 12187779"/>
                <a:gd name="connsiteY167" fmla="*/ 1254995 h 2044489"/>
                <a:gd name="connsiteX168" fmla="*/ 5035790 w 12187779"/>
                <a:gd name="connsiteY168" fmla="*/ 1289119 h 2044489"/>
                <a:gd name="connsiteX169" fmla="*/ 4975905 w 12187779"/>
                <a:gd name="connsiteY169" fmla="*/ 1317031 h 2044489"/>
                <a:gd name="connsiteX170" fmla="*/ 4916140 w 12187779"/>
                <a:gd name="connsiteY170" fmla="*/ 1338691 h 2044489"/>
                <a:gd name="connsiteX171" fmla="*/ 4856493 w 12187779"/>
                <a:gd name="connsiteY171" fmla="*/ 1354140 h 2044489"/>
                <a:gd name="connsiteX172" fmla="*/ 4796927 w 12187779"/>
                <a:gd name="connsiteY172" fmla="*/ 1363457 h 2044489"/>
                <a:gd name="connsiteX173" fmla="*/ 4737480 w 12187779"/>
                <a:gd name="connsiteY173" fmla="*/ 1366921 h 2044489"/>
                <a:gd name="connsiteX174" fmla="*/ 4678193 w 12187779"/>
                <a:gd name="connsiteY174" fmla="*/ 1364891 h 2044489"/>
                <a:gd name="connsiteX175" fmla="*/ 4618985 w 12187779"/>
                <a:gd name="connsiteY175" fmla="*/ 1357644 h 2044489"/>
                <a:gd name="connsiteX176" fmla="*/ 4559936 w 12187779"/>
                <a:gd name="connsiteY176" fmla="*/ 1345739 h 2044489"/>
                <a:gd name="connsiteX177" fmla="*/ 4501007 w 12187779"/>
                <a:gd name="connsiteY177" fmla="*/ 1329653 h 2044489"/>
                <a:gd name="connsiteX178" fmla="*/ 4442236 w 12187779"/>
                <a:gd name="connsiteY178" fmla="*/ 1310023 h 2044489"/>
                <a:gd name="connsiteX179" fmla="*/ 4383586 w 12187779"/>
                <a:gd name="connsiteY179" fmla="*/ 1287486 h 2044489"/>
                <a:gd name="connsiteX180" fmla="*/ 4325094 w 12187779"/>
                <a:gd name="connsiteY180" fmla="*/ 1262839 h 2044489"/>
                <a:gd name="connsiteX181" fmla="*/ 4266762 w 12187779"/>
                <a:gd name="connsiteY181" fmla="*/ 1236799 h 2044489"/>
                <a:gd name="connsiteX182" fmla="*/ 4208629 w 12187779"/>
                <a:gd name="connsiteY182" fmla="*/ 1210400 h 2044489"/>
                <a:gd name="connsiteX183" fmla="*/ 4150616 w 12187779"/>
                <a:gd name="connsiteY183" fmla="*/ 1187784 h 2044489"/>
                <a:gd name="connsiteX184" fmla="*/ 4092801 w 12187779"/>
                <a:gd name="connsiteY184" fmla="*/ 1169986 h 2044489"/>
                <a:gd name="connsiteX185" fmla="*/ 4035186 w 12187779"/>
                <a:gd name="connsiteY185" fmla="*/ 1156607 h 2044489"/>
                <a:gd name="connsiteX186" fmla="*/ 3977730 w 12187779"/>
                <a:gd name="connsiteY186" fmla="*/ 1147410 h 2044489"/>
                <a:gd name="connsiteX187" fmla="*/ 3920473 w 12187779"/>
                <a:gd name="connsiteY187" fmla="*/ 1142074 h 2044489"/>
                <a:gd name="connsiteX188" fmla="*/ 3863375 w 12187779"/>
                <a:gd name="connsiteY188" fmla="*/ 1140243 h 2044489"/>
                <a:gd name="connsiteX189" fmla="*/ 3806516 w 12187779"/>
                <a:gd name="connsiteY189" fmla="*/ 1141676 h 2044489"/>
                <a:gd name="connsiteX190" fmla="*/ 3749856 w 12187779"/>
                <a:gd name="connsiteY190" fmla="*/ 1146016 h 2044489"/>
                <a:gd name="connsiteX191" fmla="*/ 3693435 w 12187779"/>
                <a:gd name="connsiteY191" fmla="*/ 1152944 h 2044489"/>
                <a:gd name="connsiteX192" fmla="*/ 3637214 w 12187779"/>
                <a:gd name="connsiteY192" fmla="*/ 1162222 h 2044489"/>
                <a:gd name="connsiteX193" fmla="*/ 3581191 w 12187779"/>
                <a:gd name="connsiteY193" fmla="*/ 1173450 h 2044489"/>
                <a:gd name="connsiteX194" fmla="*/ 3525407 w 12187779"/>
                <a:gd name="connsiteY194" fmla="*/ 1186391 h 2044489"/>
                <a:gd name="connsiteX195" fmla="*/ 3469863 w 12187779"/>
                <a:gd name="connsiteY195" fmla="*/ 1200685 h 2044489"/>
                <a:gd name="connsiteX196" fmla="*/ 3414556 w 12187779"/>
                <a:gd name="connsiteY196" fmla="*/ 1216134 h 2044489"/>
                <a:gd name="connsiteX197" fmla="*/ 3359489 w 12187779"/>
                <a:gd name="connsiteY197" fmla="*/ 1232379 h 2044489"/>
                <a:gd name="connsiteX198" fmla="*/ 3304701 w 12187779"/>
                <a:gd name="connsiteY198" fmla="*/ 1249182 h 2044489"/>
                <a:gd name="connsiteX199" fmla="*/ 3250112 w 12187779"/>
                <a:gd name="connsiteY199" fmla="*/ 1266224 h 2044489"/>
                <a:gd name="connsiteX200" fmla="*/ 3195841 w 12187779"/>
                <a:gd name="connsiteY200" fmla="*/ 1283306 h 2044489"/>
                <a:gd name="connsiteX201" fmla="*/ 3141809 w 12187779"/>
                <a:gd name="connsiteY201" fmla="*/ 1300148 h 2044489"/>
                <a:gd name="connsiteX202" fmla="*/ 3088056 w 12187779"/>
                <a:gd name="connsiteY202" fmla="*/ 1316473 h 2044489"/>
                <a:gd name="connsiteX203" fmla="*/ 3034542 w 12187779"/>
                <a:gd name="connsiteY203" fmla="*/ 1332081 h 2044489"/>
                <a:gd name="connsiteX204" fmla="*/ 2981346 w 12187779"/>
                <a:gd name="connsiteY204" fmla="*/ 1346734 h 2044489"/>
                <a:gd name="connsiteX205" fmla="*/ 2928429 w 12187779"/>
                <a:gd name="connsiteY205" fmla="*/ 1360152 h 2044489"/>
                <a:gd name="connsiteX206" fmla="*/ 2875791 w 12187779"/>
                <a:gd name="connsiteY206" fmla="*/ 1372217 h 2044489"/>
                <a:gd name="connsiteX207" fmla="*/ 2823471 w 12187779"/>
                <a:gd name="connsiteY207" fmla="*/ 1382689 h 2044489"/>
                <a:gd name="connsiteX208" fmla="*/ 2771470 w 12187779"/>
                <a:gd name="connsiteY208" fmla="*/ 1391369 h 2044489"/>
                <a:gd name="connsiteX209" fmla="*/ 2719748 w 12187779"/>
                <a:gd name="connsiteY209" fmla="*/ 1398058 h 2044489"/>
                <a:gd name="connsiteX210" fmla="*/ 2668344 w 12187779"/>
                <a:gd name="connsiteY210" fmla="*/ 1402637 h 2044489"/>
                <a:gd name="connsiteX211" fmla="*/ 2617259 w 12187779"/>
                <a:gd name="connsiteY211" fmla="*/ 1404947 h 2044489"/>
                <a:gd name="connsiteX212" fmla="*/ 2566492 w 12187779"/>
                <a:gd name="connsiteY212" fmla="*/ 1404788 h 2044489"/>
                <a:gd name="connsiteX213" fmla="*/ 2516083 w 12187779"/>
                <a:gd name="connsiteY213" fmla="*/ 1402040 h 2044489"/>
                <a:gd name="connsiteX214" fmla="*/ 2465954 w 12187779"/>
                <a:gd name="connsiteY214" fmla="*/ 1396625 h 2044489"/>
                <a:gd name="connsiteX215" fmla="*/ 2416222 w 12187779"/>
                <a:gd name="connsiteY215" fmla="*/ 1388343 h 2044489"/>
                <a:gd name="connsiteX216" fmla="*/ 2366809 w 12187779"/>
                <a:gd name="connsiteY216" fmla="*/ 1377194 h 2044489"/>
                <a:gd name="connsiteX217" fmla="*/ 2317754 w 12187779"/>
                <a:gd name="connsiteY217" fmla="*/ 1363059 h 2044489"/>
                <a:gd name="connsiteX218" fmla="*/ 2269058 w 12187779"/>
                <a:gd name="connsiteY218" fmla="*/ 1347172 h 2044489"/>
                <a:gd name="connsiteX219" fmla="*/ 2220720 w 12187779"/>
                <a:gd name="connsiteY219" fmla="*/ 1330290 h 2044489"/>
                <a:gd name="connsiteX220" fmla="*/ 2172740 w 12187779"/>
                <a:gd name="connsiteY220" fmla="*/ 1312730 h 2044489"/>
                <a:gd name="connsiteX221" fmla="*/ 2125159 w 12187779"/>
                <a:gd name="connsiteY221" fmla="*/ 1294813 h 2044489"/>
                <a:gd name="connsiteX222" fmla="*/ 2077936 w 12187779"/>
                <a:gd name="connsiteY222" fmla="*/ 1276696 h 2044489"/>
                <a:gd name="connsiteX223" fmla="*/ 2031111 w 12187779"/>
                <a:gd name="connsiteY223" fmla="*/ 1258659 h 2044489"/>
                <a:gd name="connsiteX224" fmla="*/ 1984644 w 12187779"/>
                <a:gd name="connsiteY224" fmla="*/ 1240821 h 2044489"/>
                <a:gd name="connsiteX225" fmla="*/ 1938616 w 12187779"/>
                <a:gd name="connsiteY225" fmla="*/ 1223421 h 2044489"/>
                <a:gd name="connsiteX226" fmla="*/ 1892945 w 12187779"/>
                <a:gd name="connsiteY226" fmla="*/ 1206618 h 2044489"/>
                <a:gd name="connsiteX227" fmla="*/ 1847713 w 12187779"/>
                <a:gd name="connsiteY227" fmla="*/ 1190452 h 2044489"/>
                <a:gd name="connsiteX228" fmla="*/ 1802879 w 12187779"/>
                <a:gd name="connsiteY228" fmla="*/ 1175043 h 2044489"/>
                <a:gd name="connsiteX229" fmla="*/ 1758443 w 12187779"/>
                <a:gd name="connsiteY229" fmla="*/ 1160510 h 2044489"/>
                <a:gd name="connsiteX230" fmla="*/ 1714445 w 12187779"/>
                <a:gd name="connsiteY230" fmla="*/ 1146892 h 2044489"/>
                <a:gd name="connsiteX231" fmla="*/ 1670885 w 12187779"/>
                <a:gd name="connsiteY231" fmla="*/ 1134230 h 2044489"/>
                <a:gd name="connsiteX232" fmla="*/ 1627724 w 12187779"/>
                <a:gd name="connsiteY232" fmla="*/ 1122564 h 2044489"/>
                <a:gd name="connsiteX233" fmla="*/ 1585000 w 12187779"/>
                <a:gd name="connsiteY233" fmla="*/ 1111933 h 2044489"/>
                <a:gd name="connsiteX234" fmla="*/ 1542754 w 12187779"/>
                <a:gd name="connsiteY234" fmla="*/ 1102297 h 2044489"/>
                <a:gd name="connsiteX235" fmla="*/ 1500946 w 12187779"/>
                <a:gd name="connsiteY235" fmla="*/ 1093696 h 2044489"/>
                <a:gd name="connsiteX236" fmla="*/ 1459576 w 12187779"/>
                <a:gd name="connsiteY236" fmla="*/ 1086131 h 2044489"/>
                <a:gd name="connsiteX237" fmla="*/ 1418684 w 12187779"/>
                <a:gd name="connsiteY237" fmla="*/ 1079522 h 2044489"/>
                <a:gd name="connsiteX238" fmla="*/ 1378230 w 12187779"/>
                <a:gd name="connsiteY238" fmla="*/ 1073868 h 2044489"/>
                <a:gd name="connsiteX239" fmla="*/ 1338253 w 12187779"/>
                <a:gd name="connsiteY239" fmla="*/ 1069169 h 2044489"/>
                <a:gd name="connsiteX240" fmla="*/ 1298755 w 12187779"/>
                <a:gd name="connsiteY240" fmla="*/ 1065347 h 2044489"/>
                <a:gd name="connsiteX241" fmla="*/ 1259734 w 12187779"/>
                <a:gd name="connsiteY241" fmla="*/ 1062400 h 2044489"/>
                <a:gd name="connsiteX242" fmla="*/ 1221231 w 12187779"/>
                <a:gd name="connsiteY242" fmla="*/ 1060210 h 2044489"/>
                <a:gd name="connsiteX243" fmla="*/ 1183205 w 12187779"/>
                <a:gd name="connsiteY243" fmla="*/ 1058777 h 2044489"/>
                <a:gd name="connsiteX244" fmla="*/ 1145618 w 12187779"/>
                <a:gd name="connsiteY244" fmla="*/ 1058020 h 2044489"/>
                <a:gd name="connsiteX245" fmla="*/ 1108588 w 12187779"/>
                <a:gd name="connsiteY245" fmla="*/ 1057941 h 2044489"/>
                <a:gd name="connsiteX246" fmla="*/ 1072076 w 12187779"/>
                <a:gd name="connsiteY246" fmla="*/ 1058379 h 2044489"/>
                <a:gd name="connsiteX247" fmla="*/ 1036041 w 12187779"/>
                <a:gd name="connsiteY247" fmla="*/ 1059414 h 2044489"/>
                <a:gd name="connsiteX248" fmla="*/ 1000524 w 12187779"/>
                <a:gd name="connsiteY248" fmla="*/ 1060847 h 2044489"/>
                <a:gd name="connsiteX249" fmla="*/ 965525 w 12187779"/>
                <a:gd name="connsiteY249" fmla="*/ 1062719 h 2044489"/>
                <a:gd name="connsiteX250" fmla="*/ 931083 w 12187779"/>
                <a:gd name="connsiteY250" fmla="*/ 1064988 h 2044489"/>
                <a:gd name="connsiteX251" fmla="*/ 897159 w 12187779"/>
                <a:gd name="connsiteY251" fmla="*/ 1067497 h 2044489"/>
                <a:gd name="connsiteX252" fmla="*/ 863793 w 12187779"/>
                <a:gd name="connsiteY252" fmla="*/ 1070284 h 2044489"/>
                <a:gd name="connsiteX253" fmla="*/ 830943 w 12187779"/>
                <a:gd name="connsiteY253" fmla="*/ 1073270 h 2044489"/>
                <a:gd name="connsiteX254" fmla="*/ 798652 w 12187779"/>
                <a:gd name="connsiteY254" fmla="*/ 1076416 h 2044489"/>
                <a:gd name="connsiteX255" fmla="*/ 766917 w 12187779"/>
                <a:gd name="connsiteY255" fmla="*/ 1079641 h 2044489"/>
                <a:gd name="connsiteX256" fmla="*/ 735741 w 12187779"/>
                <a:gd name="connsiteY256" fmla="*/ 1082906 h 2044489"/>
                <a:gd name="connsiteX257" fmla="*/ 705121 w 12187779"/>
                <a:gd name="connsiteY257" fmla="*/ 1086251 h 2044489"/>
                <a:gd name="connsiteX258" fmla="*/ 675099 w 12187779"/>
                <a:gd name="connsiteY258" fmla="*/ 1089555 h 2044489"/>
                <a:gd name="connsiteX259" fmla="*/ 645635 w 12187779"/>
                <a:gd name="connsiteY259" fmla="*/ 1092820 h 2044489"/>
                <a:gd name="connsiteX260" fmla="*/ 616767 w 12187779"/>
                <a:gd name="connsiteY260" fmla="*/ 1095966 h 2044489"/>
                <a:gd name="connsiteX261" fmla="*/ 588497 w 12187779"/>
                <a:gd name="connsiteY261" fmla="*/ 1099032 h 2044489"/>
                <a:gd name="connsiteX262" fmla="*/ 560784 w 12187779"/>
                <a:gd name="connsiteY262" fmla="*/ 1101939 h 2044489"/>
                <a:gd name="connsiteX263" fmla="*/ 533669 w 12187779"/>
                <a:gd name="connsiteY263" fmla="*/ 1104726 h 2044489"/>
                <a:gd name="connsiteX264" fmla="*/ 507190 w 12187779"/>
                <a:gd name="connsiteY264" fmla="*/ 1107274 h 2044489"/>
                <a:gd name="connsiteX265" fmla="*/ 481309 w 12187779"/>
                <a:gd name="connsiteY265" fmla="*/ 1109663 h 2044489"/>
                <a:gd name="connsiteX266" fmla="*/ 456025 w 12187779"/>
                <a:gd name="connsiteY266" fmla="*/ 1111853 h 2044489"/>
                <a:gd name="connsiteX267" fmla="*/ 431379 w 12187779"/>
                <a:gd name="connsiteY267" fmla="*/ 1113804 h 2044489"/>
                <a:gd name="connsiteX268" fmla="*/ 407329 w 12187779"/>
                <a:gd name="connsiteY268" fmla="*/ 1115636 h 2044489"/>
                <a:gd name="connsiteX269" fmla="*/ 383956 w 12187779"/>
                <a:gd name="connsiteY269" fmla="*/ 1117427 h 2044489"/>
                <a:gd name="connsiteX270" fmla="*/ 361181 w 12187779"/>
                <a:gd name="connsiteY270" fmla="*/ 1119140 h 2044489"/>
                <a:gd name="connsiteX271" fmla="*/ 339043 w 12187779"/>
                <a:gd name="connsiteY271" fmla="*/ 1120772 h 2044489"/>
                <a:gd name="connsiteX272" fmla="*/ 317581 w 12187779"/>
                <a:gd name="connsiteY272" fmla="*/ 1122365 h 2044489"/>
                <a:gd name="connsiteX273" fmla="*/ 296757 w 12187779"/>
                <a:gd name="connsiteY273" fmla="*/ 1123878 h 2044489"/>
                <a:gd name="connsiteX274" fmla="*/ 276570 w 12187779"/>
                <a:gd name="connsiteY274" fmla="*/ 1125351 h 2044489"/>
                <a:gd name="connsiteX275" fmla="*/ 257099 w 12187779"/>
                <a:gd name="connsiteY275" fmla="*/ 1126784 h 2044489"/>
                <a:gd name="connsiteX276" fmla="*/ 238226 w 12187779"/>
                <a:gd name="connsiteY276" fmla="*/ 1128138 h 2044489"/>
                <a:gd name="connsiteX277" fmla="*/ 220069 w 12187779"/>
                <a:gd name="connsiteY277" fmla="*/ 1129452 h 2044489"/>
                <a:gd name="connsiteX278" fmla="*/ 202589 w 12187779"/>
                <a:gd name="connsiteY278" fmla="*/ 1130686 h 2044489"/>
                <a:gd name="connsiteX279" fmla="*/ 185787 w 12187779"/>
                <a:gd name="connsiteY279" fmla="*/ 1131881 h 2044489"/>
                <a:gd name="connsiteX280" fmla="*/ 169701 w 12187779"/>
                <a:gd name="connsiteY280" fmla="*/ 1132996 h 2044489"/>
                <a:gd name="connsiteX281" fmla="*/ 154251 w 12187779"/>
                <a:gd name="connsiteY281" fmla="*/ 1134071 h 2044489"/>
                <a:gd name="connsiteX282" fmla="*/ 139519 w 12187779"/>
                <a:gd name="connsiteY282" fmla="*/ 1135106 h 2044489"/>
                <a:gd name="connsiteX283" fmla="*/ 125543 w 12187779"/>
                <a:gd name="connsiteY283" fmla="*/ 1136102 h 2044489"/>
                <a:gd name="connsiteX284" fmla="*/ 112205 w 12187779"/>
                <a:gd name="connsiteY284" fmla="*/ 1137017 h 2044489"/>
                <a:gd name="connsiteX285" fmla="*/ 99622 w 12187779"/>
                <a:gd name="connsiteY285" fmla="*/ 1137893 h 2044489"/>
                <a:gd name="connsiteX286" fmla="*/ 87757 w 12187779"/>
                <a:gd name="connsiteY286" fmla="*/ 1138690 h 2044489"/>
                <a:gd name="connsiteX287" fmla="*/ 76608 w 12187779"/>
                <a:gd name="connsiteY287" fmla="*/ 1139486 h 2044489"/>
                <a:gd name="connsiteX288" fmla="*/ 66216 w 12187779"/>
                <a:gd name="connsiteY288" fmla="*/ 1140203 h 2044489"/>
                <a:gd name="connsiteX289" fmla="*/ 56540 w 12187779"/>
                <a:gd name="connsiteY289" fmla="*/ 1140840 h 2044489"/>
                <a:gd name="connsiteX290" fmla="*/ 47621 w 12187779"/>
                <a:gd name="connsiteY290" fmla="*/ 1141477 h 2044489"/>
                <a:gd name="connsiteX291" fmla="*/ 39459 w 12187779"/>
                <a:gd name="connsiteY291" fmla="*/ 1141995 h 2044489"/>
                <a:gd name="connsiteX292" fmla="*/ 32013 w 12187779"/>
                <a:gd name="connsiteY292" fmla="*/ 1142512 h 2044489"/>
                <a:gd name="connsiteX293" fmla="*/ 25364 w 12187779"/>
                <a:gd name="connsiteY293" fmla="*/ 1142950 h 2044489"/>
                <a:gd name="connsiteX294" fmla="*/ 19431 w 12187779"/>
                <a:gd name="connsiteY294" fmla="*/ 1143388 h 2044489"/>
                <a:gd name="connsiteX295" fmla="*/ 14334 w 12187779"/>
                <a:gd name="connsiteY295" fmla="*/ 1143707 h 2044489"/>
                <a:gd name="connsiteX296" fmla="*/ 9954 w 12187779"/>
                <a:gd name="connsiteY296" fmla="*/ 1144025 h 2044489"/>
                <a:gd name="connsiteX297" fmla="*/ 6371 w 12187779"/>
                <a:gd name="connsiteY297" fmla="*/ 1144264 h 2044489"/>
                <a:gd name="connsiteX298" fmla="*/ 3584 w 12187779"/>
                <a:gd name="connsiteY298" fmla="*/ 1144463 h 2044489"/>
                <a:gd name="connsiteX299" fmla="*/ 1593 w 12187779"/>
                <a:gd name="connsiteY299" fmla="*/ 1144583 h 2044489"/>
                <a:gd name="connsiteX300" fmla="*/ 398 w 12187779"/>
                <a:gd name="connsiteY300" fmla="*/ 1144662 h 2044489"/>
                <a:gd name="connsiteX301" fmla="*/ 0 w 12187779"/>
                <a:gd name="connsiteY301" fmla="*/ 1144702 h 204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</a:cxnLst>
              <a:rect l="l" t="t" r="r" b="b"/>
              <a:pathLst>
                <a:path w="12187779" h="2044489">
                  <a:moveTo>
                    <a:pt x="12187780" y="1316115"/>
                  </a:moveTo>
                  <a:lnTo>
                    <a:pt x="12187381" y="1316115"/>
                  </a:lnTo>
                  <a:lnTo>
                    <a:pt x="12186226" y="1316035"/>
                  </a:lnTo>
                  <a:lnTo>
                    <a:pt x="12184116" y="1315955"/>
                  </a:lnTo>
                  <a:lnTo>
                    <a:pt x="12181369" y="1315836"/>
                  </a:lnTo>
                  <a:lnTo>
                    <a:pt x="12177825" y="1315677"/>
                  </a:lnTo>
                  <a:lnTo>
                    <a:pt x="12173365" y="1315478"/>
                  </a:lnTo>
                  <a:lnTo>
                    <a:pt x="12168269" y="1315239"/>
                  </a:lnTo>
                  <a:lnTo>
                    <a:pt x="12162376" y="1314960"/>
                  </a:lnTo>
                  <a:lnTo>
                    <a:pt x="12155687" y="1314642"/>
                  </a:lnTo>
                  <a:lnTo>
                    <a:pt x="12148360" y="1314323"/>
                  </a:lnTo>
                  <a:lnTo>
                    <a:pt x="12140079" y="1313885"/>
                  </a:lnTo>
                  <a:lnTo>
                    <a:pt x="12131200" y="1313447"/>
                  </a:lnTo>
                  <a:lnTo>
                    <a:pt x="12121484" y="1312929"/>
                  </a:lnTo>
                  <a:lnTo>
                    <a:pt x="12111132" y="1312372"/>
                  </a:lnTo>
                  <a:lnTo>
                    <a:pt x="12100023" y="1311735"/>
                  </a:lnTo>
                  <a:lnTo>
                    <a:pt x="12088077" y="1311098"/>
                  </a:lnTo>
                  <a:lnTo>
                    <a:pt x="12075496" y="1310341"/>
                  </a:lnTo>
                  <a:lnTo>
                    <a:pt x="12062276" y="1309545"/>
                  </a:lnTo>
                  <a:lnTo>
                    <a:pt x="12048260" y="1308669"/>
                  </a:lnTo>
                  <a:lnTo>
                    <a:pt x="12033448" y="1307753"/>
                  </a:lnTo>
                  <a:lnTo>
                    <a:pt x="12018119" y="1306758"/>
                  </a:lnTo>
                  <a:lnTo>
                    <a:pt x="12001992" y="1305683"/>
                  </a:lnTo>
                  <a:lnTo>
                    <a:pt x="11985110" y="1304528"/>
                  </a:lnTo>
                  <a:lnTo>
                    <a:pt x="11967671" y="1303334"/>
                  </a:lnTo>
                  <a:lnTo>
                    <a:pt x="11949474" y="1302059"/>
                  </a:lnTo>
                  <a:lnTo>
                    <a:pt x="11930601" y="1300706"/>
                  </a:lnTo>
                  <a:lnTo>
                    <a:pt x="11911210" y="1299272"/>
                  </a:lnTo>
                  <a:lnTo>
                    <a:pt x="11891023" y="1297799"/>
                  </a:lnTo>
                  <a:lnTo>
                    <a:pt x="11870198" y="1296286"/>
                  </a:lnTo>
                  <a:lnTo>
                    <a:pt x="11848736" y="1294693"/>
                  </a:lnTo>
                  <a:lnTo>
                    <a:pt x="11826599" y="1293100"/>
                  </a:lnTo>
                  <a:lnTo>
                    <a:pt x="11803783" y="1291428"/>
                  </a:lnTo>
                  <a:lnTo>
                    <a:pt x="11780450" y="1289716"/>
                  </a:lnTo>
                  <a:lnTo>
                    <a:pt x="11756361" y="1287964"/>
                  </a:lnTo>
                  <a:lnTo>
                    <a:pt x="11731714" y="1286172"/>
                  </a:lnTo>
                  <a:lnTo>
                    <a:pt x="11706430" y="1284341"/>
                  </a:lnTo>
                  <a:lnTo>
                    <a:pt x="11680509" y="1282589"/>
                  </a:lnTo>
                  <a:lnTo>
                    <a:pt x="11654031" y="1280877"/>
                  </a:lnTo>
                  <a:lnTo>
                    <a:pt x="11626915" y="1279284"/>
                  </a:lnTo>
                  <a:lnTo>
                    <a:pt x="11599283" y="1277811"/>
                  </a:lnTo>
                  <a:lnTo>
                    <a:pt x="11570972" y="1276497"/>
                  </a:lnTo>
                  <a:lnTo>
                    <a:pt x="11542145" y="1275382"/>
                  </a:lnTo>
                  <a:lnTo>
                    <a:pt x="11512680" y="1274586"/>
                  </a:lnTo>
                  <a:lnTo>
                    <a:pt x="11482658" y="1274068"/>
                  </a:lnTo>
                  <a:lnTo>
                    <a:pt x="11451999" y="1273909"/>
                  </a:lnTo>
                  <a:lnTo>
                    <a:pt x="11420822" y="1274227"/>
                  </a:lnTo>
                  <a:lnTo>
                    <a:pt x="11389128" y="1274984"/>
                  </a:lnTo>
                  <a:lnTo>
                    <a:pt x="11356757" y="1276298"/>
                  </a:lnTo>
                  <a:lnTo>
                    <a:pt x="11324026" y="1278209"/>
                  </a:lnTo>
                  <a:lnTo>
                    <a:pt x="11290580" y="1280797"/>
                  </a:lnTo>
                  <a:lnTo>
                    <a:pt x="11256656" y="1284102"/>
                  </a:lnTo>
                  <a:lnTo>
                    <a:pt x="11222215" y="1288243"/>
                  </a:lnTo>
                  <a:lnTo>
                    <a:pt x="11187215" y="1293220"/>
                  </a:lnTo>
                  <a:lnTo>
                    <a:pt x="11151739" y="1299153"/>
                  </a:lnTo>
                  <a:lnTo>
                    <a:pt x="11115704" y="1306041"/>
                  </a:lnTo>
                  <a:lnTo>
                    <a:pt x="11079151" y="1314004"/>
                  </a:lnTo>
                  <a:lnTo>
                    <a:pt x="11042082" y="1323043"/>
                  </a:lnTo>
                  <a:lnTo>
                    <a:pt x="11004574" y="1333276"/>
                  </a:lnTo>
                  <a:lnTo>
                    <a:pt x="10966469" y="1344743"/>
                  </a:lnTo>
                  <a:lnTo>
                    <a:pt x="10927966" y="1357445"/>
                  </a:lnTo>
                  <a:lnTo>
                    <a:pt x="10889024" y="1371461"/>
                  </a:lnTo>
                  <a:lnTo>
                    <a:pt x="10849486" y="1386830"/>
                  </a:lnTo>
                  <a:lnTo>
                    <a:pt x="10809510" y="1403513"/>
                  </a:lnTo>
                  <a:lnTo>
                    <a:pt x="10769016" y="1421590"/>
                  </a:lnTo>
                  <a:lnTo>
                    <a:pt x="10728164" y="1441061"/>
                  </a:lnTo>
                  <a:lnTo>
                    <a:pt x="10686754" y="1461885"/>
                  </a:lnTo>
                  <a:lnTo>
                    <a:pt x="10644946" y="1484024"/>
                  </a:lnTo>
                  <a:lnTo>
                    <a:pt x="10602780" y="1507516"/>
                  </a:lnTo>
                  <a:lnTo>
                    <a:pt x="10560056" y="1532242"/>
                  </a:lnTo>
                  <a:lnTo>
                    <a:pt x="10516814" y="1558123"/>
                  </a:lnTo>
                  <a:lnTo>
                    <a:pt x="10473334" y="1585119"/>
                  </a:lnTo>
                  <a:lnTo>
                    <a:pt x="10429296" y="1613071"/>
                  </a:lnTo>
                  <a:lnTo>
                    <a:pt x="10384900" y="1641859"/>
                  </a:lnTo>
                  <a:lnTo>
                    <a:pt x="10340106" y="1671323"/>
                  </a:lnTo>
                  <a:lnTo>
                    <a:pt x="10294754" y="1701266"/>
                  </a:lnTo>
                  <a:lnTo>
                    <a:pt x="10249164" y="1731447"/>
                  </a:lnTo>
                  <a:lnTo>
                    <a:pt x="10203056" y="1761628"/>
                  </a:lnTo>
                  <a:lnTo>
                    <a:pt x="10156668" y="1791531"/>
                  </a:lnTo>
                  <a:lnTo>
                    <a:pt x="10109764" y="1820797"/>
                  </a:lnTo>
                  <a:lnTo>
                    <a:pt x="10062621" y="1849107"/>
                  </a:lnTo>
                  <a:lnTo>
                    <a:pt x="10015039" y="1876023"/>
                  </a:lnTo>
                  <a:lnTo>
                    <a:pt x="9967100" y="1901108"/>
                  </a:lnTo>
                  <a:lnTo>
                    <a:pt x="9918761" y="1923883"/>
                  </a:lnTo>
                  <a:lnTo>
                    <a:pt x="9869985" y="1944787"/>
                  </a:lnTo>
                  <a:lnTo>
                    <a:pt x="9820930" y="1964735"/>
                  </a:lnTo>
                  <a:lnTo>
                    <a:pt x="9771518" y="1983330"/>
                  </a:lnTo>
                  <a:lnTo>
                    <a:pt x="9721786" y="2000173"/>
                  </a:lnTo>
                  <a:lnTo>
                    <a:pt x="9671696" y="2014865"/>
                  </a:lnTo>
                  <a:lnTo>
                    <a:pt x="9621248" y="2027049"/>
                  </a:lnTo>
                  <a:lnTo>
                    <a:pt x="9570481" y="2036247"/>
                  </a:lnTo>
                  <a:lnTo>
                    <a:pt x="9519395" y="2042180"/>
                  </a:lnTo>
                  <a:lnTo>
                    <a:pt x="9467992" y="2044489"/>
                  </a:lnTo>
                  <a:lnTo>
                    <a:pt x="9416309" y="2042857"/>
                  </a:lnTo>
                  <a:lnTo>
                    <a:pt x="9364268" y="2037003"/>
                  </a:lnTo>
                  <a:lnTo>
                    <a:pt x="9311949" y="2026691"/>
                  </a:lnTo>
                  <a:lnTo>
                    <a:pt x="9259311" y="2011720"/>
                  </a:lnTo>
                  <a:lnTo>
                    <a:pt x="9206394" y="1991851"/>
                  </a:lnTo>
                  <a:lnTo>
                    <a:pt x="9153198" y="1967005"/>
                  </a:lnTo>
                  <a:lnTo>
                    <a:pt x="9099723" y="1937102"/>
                  </a:lnTo>
                  <a:lnTo>
                    <a:pt x="9045970" y="1902143"/>
                  </a:lnTo>
                  <a:lnTo>
                    <a:pt x="8991898" y="1862127"/>
                  </a:lnTo>
                  <a:lnTo>
                    <a:pt x="8937628" y="1817213"/>
                  </a:lnTo>
                  <a:lnTo>
                    <a:pt x="8883079" y="1767482"/>
                  </a:lnTo>
                  <a:lnTo>
                    <a:pt x="8828251" y="1713251"/>
                  </a:lnTo>
                  <a:lnTo>
                    <a:pt x="8773183" y="1654799"/>
                  </a:lnTo>
                  <a:lnTo>
                    <a:pt x="8717878" y="1592525"/>
                  </a:lnTo>
                  <a:lnTo>
                    <a:pt x="8662332" y="1526946"/>
                  </a:lnTo>
                  <a:lnTo>
                    <a:pt x="8606548" y="1458580"/>
                  </a:lnTo>
                  <a:lnTo>
                    <a:pt x="8550566" y="1388144"/>
                  </a:lnTo>
                  <a:lnTo>
                    <a:pt x="8494304" y="1316394"/>
                  </a:lnTo>
                  <a:lnTo>
                    <a:pt x="8437883" y="1244205"/>
                  </a:lnTo>
                  <a:lnTo>
                    <a:pt x="8381224" y="1172534"/>
                  </a:lnTo>
                  <a:lnTo>
                    <a:pt x="8324365" y="1102456"/>
                  </a:lnTo>
                  <a:lnTo>
                    <a:pt x="8267307" y="1035245"/>
                  </a:lnTo>
                  <a:lnTo>
                    <a:pt x="8210050" y="972175"/>
                  </a:lnTo>
                  <a:lnTo>
                    <a:pt x="8152594" y="914718"/>
                  </a:lnTo>
                  <a:lnTo>
                    <a:pt x="8094939" y="864390"/>
                  </a:lnTo>
                  <a:lnTo>
                    <a:pt x="8037124" y="822940"/>
                  </a:lnTo>
                  <a:lnTo>
                    <a:pt x="7979150" y="787981"/>
                  </a:lnTo>
                  <a:lnTo>
                    <a:pt x="7920978" y="747407"/>
                  </a:lnTo>
                  <a:lnTo>
                    <a:pt x="7862646" y="701339"/>
                  </a:lnTo>
                  <a:lnTo>
                    <a:pt x="7804194" y="650930"/>
                  </a:lnTo>
                  <a:lnTo>
                    <a:pt x="7745544" y="597257"/>
                  </a:lnTo>
                  <a:lnTo>
                    <a:pt x="7686774" y="541393"/>
                  </a:lnTo>
                  <a:lnTo>
                    <a:pt x="7627844" y="484415"/>
                  </a:lnTo>
                  <a:lnTo>
                    <a:pt x="7568756" y="427277"/>
                  </a:lnTo>
                  <a:lnTo>
                    <a:pt x="7509587" y="370896"/>
                  </a:lnTo>
                  <a:lnTo>
                    <a:pt x="7450260" y="316148"/>
                  </a:lnTo>
                  <a:lnTo>
                    <a:pt x="7390813" y="263908"/>
                  </a:lnTo>
                  <a:lnTo>
                    <a:pt x="7331286" y="214853"/>
                  </a:lnTo>
                  <a:lnTo>
                    <a:pt x="7271601" y="169661"/>
                  </a:lnTo>
                  <a:lnTo>
                    <a:pt x="7211835" y="128928"/>
                  </a:lnTo>
                  <a:lnTo>
                    <a:pt x="7151990" y="93172"/>
                  </a:lnTo>
                  <a:lnTo>
                    <a:pt x="7092025" y="62831"/>
                  </a:lnTo>
                  <a:lnTo>
                    <a:pt x="7031981" y="38185"/>
                  </a:lnTo>
                  <a:lnTo>
                    <a:pt x="6971817" y="19510"/>
                  </a:lnTo>
                  <a:lnTo>
                    <a:pt x="6911614" y="6888"/>
                  </a:lnTo>
                  <a:lnTo>
                    <a:pt x="6851331" y="438"/>
                  </a:lnTo>
                  <a:lnTo>
                    <a:pt x="6791008" y="0"/>
                  </a:lnTo>
                  <a:lnTo>
                    <a:pt x="6730566" y="5455"/>
                  </a:lnTo>
                  <a:lnTo>
                    <a:pt x="6670123" y="16484"/>
                  </a:lnTo>
                  <a:lnTo>
                    <a:pt x="6609601" y="32690"/>
                  </a:lnTo>
                  <a:lnTo>
                    <a:pt x="6549000" y="53594"/>
                  </a:lnTo>
                  <a:lnTo>
                    <a:pt x="6488398" y="78519"/>
                  </a:lnTo>
                  <a:lnTo>
                    <a:pt x="6427796" y="106789"/>
                  </a:lnTo>
                  <a:lnTo>
                    <a:pt x="6367115" y="137488"/>
                  </a:lnTo>
                  <a:lnTo>
                    <a:pt x="6306434" y="169701"/>
                  </a:lnTo>
                  <a:lnTo>
                    <a:pt x="6245713" y="202390"/>
                  </a:lnTo>
                  <a:lnTo>
                    <a:pt x="6184952" y="234284"/>
                  </a:lnTo>
                  <a:lnTo>
                    <a:pt x="6124230" y="264187"/>
                  </a:lnTo>
                  <a:lnTo>
                    <a:pt x="6063509" y="297713"/>
                  </a:lnTo>
                  <a:lnTo>
                    <a:pt x="6002748" y="341352"/>
                  </a:lnTo>
                  <a:lnTo>
                    <a:pt x="5942027" y="393473"/>
                  </a:lnTo>
                  <a:lnTo>
                    <a:pt x="5881346" y="452322"/>
                  </a:lnTo>
                  <a:lnTo>
                    <a:pt x="5820625" y="516428"/>
                  </a:lnTo>
                  <a:lnTo>
                    <a:pt x="5759984" y="584276"/>
                  </a:lnTo>
                  <a:lnTo>
                    <a:pt x="5699342" y="654514"/>
                  </a:lnTo>
                  <a:lnTo>
                    <a:pt x="5638741" y="725786"/>
                  </a:lnTo>
                  <a:lnTo>
                    <a:pt x="5578179" y="796979"/>
                  </a:lnTo>
                  <a:lnTo>
                    <a:pt x="5517657" y="867018"/>
                  </a:lnTo>
                  <a:lnTo>
                    <a:pt x="5457174" y="934866"/>
                  </a:lnTo>
                  <a:lnTo>
                    <a:pt x="5396772" y="999688"/>
                  </a:lnTo>
                  <a:lnTo>
                    <a:pt x="5336409" y="1060688"/>
                  </a:lnTo>
                  <a:lnTo>
                    <a:pt x="5276126" y="1117228"/>
                  </a:lnTo>
                  <a:lnTo>
                    <a:pt x="5215923" y="1168752"/>
                  </a:lnTo>
                  <a:lnTo>
                    <a:pt x="5155799" y="1214780"/>
                  </a:lnTo>
                  <a:lnTo>
                    <a:pt x="5095755" y="1254995"/>
                  </a:lnTo>
                  <a:lnTo>
                    <a:pt x="5035790" y="1289119"/>
                  </a:lnTo>
                  <a:lnTo>
                    <a:pt x="4975905" y="1317031"/>
                  </a:lnTo>
                  <a:lnTo>
                    <a:pt x="4916140" y="1338691"/>
                  </a:lnTo>
                  <a:lnTo>
                    <a:pt x="4856493" y="1354140"/>
                  </a:lnTo>
                  <a:lnTo>
                    <a:pt x="4796927" y="1363457"/>
                  </a:lnTo>
                  <a:lnTo>
                    <a:pt x="4737480" y="1366921"/>
                  </a:lnTo>
                  <a:lnTo>
                    <a:pt x="4678193" y="1364891"/>
                  </a:lnTo>
                  <a:lnTo>
                    <a:pt x="4618985" y="1357644"/>
                  </a:lnTo>
                  <a:lnTo>
                    <a:pt x="4559936" y="1345739"/>
                  </a:lnTo>
                  <a:lnTo>
                    <a:pt x="4501007" y="1329653"/>
                  </a:lnTo>
                  <a:lnTo>
                    <a:pt x="4442236" y="1310023"/>
                  </a:lnTo>
                  <a:lnTo>
                    <a:pt x="4383586" y="1287486"/>
                  </a:lnTo>
                  <a:lnTo>
                    <a:pt x="4325094" y="1262839"/>
                  </a:lnTo>
                  <a:lnTo>
                    <a:pt x="4266762" y="1236799"/>
                  </a:lnTo>
                  <a:lnTo>
                    <a:pt x="4208629" y="1210400"/>
                  </a:lnTo>
                  <a:lnTo>
                    <a:pt x="4150616" y="1187784"/>
                  </a:lnTo>
                  <a:lnTo>
                    <a:pt x="4092801" y="1169986"/>
                  </a:lnTo>
                  <a:lnTo>
                    <a:pt x="4035186" y="1156607"/>
                  </a:lnTo>
                  <a:lnTo>
                    <a:pt x="3977730" y="1147410"/>
                  </a:lnTo>
                  <a:lnTo>
                    <a:pt x="3920473" y="1142074"/>
                  </a:lnTo>
                  <a:lnTo>
                    <a:pt x="3863375" y="1140243"/>
                  </a:lnTo>
                  <a:lnTo>
                    <a:pt x="3806516" y="1141676"/>
                  </a:lnTo>
                  <a:lnTo>
                    <a:pt x="3749856" y="1146016"/>
                  </a:lnTo>
                  <a:lnTo>
                    <a:pt x="3693435" y="1152944"/>
                  </a:lnTo>
                  <a:lnTo>
                    <a:pt x="3637214" y="1162222"/>
                  </a:lnTo>
                  <a:lnTo>
                    <a:pt x="3581191" y="1173450"/>
                  </a:lnTo>
                  <a:lnTo>
                    <a:pt x="3525407" y="1186391"/>
                  </a:lnTo>
                  <a:lnTo>
                    <a:pt x="3469863" y="1200685"/>
                  </a:lnTo>
                  <a:lnTo>
                    <a:pt x="3414556" y="1216134"/>
                  </a:lnTo>
                  <a:lnTo>
                    <a:pt x="3359489" y="1232379"/>
                  </a:lnTo>
                  <a:lnTo>
                    <a:pt x="3304701" y="1249182"/>
                  </a:lnTo>
                  <a:lnTo>
                    <a:pt x="3250112" y="1266224"/>
                  </a:lnTo>
                  <a:lnTo>
                    <a:pt x="3195841" y="1283306"/>
                  </a:lnTo>
                  <a:lnTo>
                    <a:pt x="3141809" y="1300148"/>
                  </a:lnTo>
                  <a:lnTo>
                    <a:pt x="3088056" y="1316473"/>
                  </a:lnTo>
                  <a:lnTo>
                    <a:pt x="3034542" y="1332081"/>
                  </a:lnTo>
                  <a:lnTo>
                    <a:pt x="2981346" y="1346734"/>
                  </a:lnTo>
                  <a:lnTo>
                    <a:pt x="2928429" y="1360152"/>
                  </a:lnTo>
                  <a:lnTo>
                    <a:pt x="2875791" y="1372217"/>
                  </a:lnTo>
                  <a:lnTo>
                    <a:pt x="2823471" y="1382689"/>
                  </a:lnTo>
                  <a:lnTo>
                    <a:pt x="2771470" y="1391369"/>
                  </a:lnTo>
                  <a:lnTo>
                    <a:pt x="2719748" y="1398058"/>
                  </a:lnTo>
                  <a:lnTo>
                    <a:pt x="2668344" y="1402637"/>
                  </a:lnTo>
                  <a:lnTo>
                    <a:pt x="2617259" y="1404947"/>
                  </a:lnTo>
                  <a:lnTo>
                    <a:pt x="2566492" y="1404788"/>
                  </a:lnTo>
                  <a:lnTo>
                    <a:pt x="2516083" y="1402040"/>
                  </a:lnTo>
                  <a:lnTo>
                    <a:pt x="2465954" y="1396625"/>
                  </a:lnTo>
                  <a:lnTo>
                    <a:pt x="2416222" y="1388343"/>
                  </a:lnTo>
                  <a:lnTo>
                    <a:pt x="2366809" y="1377194"/>
                  </a:lnTo>
                  <a:lnTo>
                    <a:pt x="2317754" y="1363059"/>
                  </a:lnTo>
                  <a:lnTo>
                    <a:pt x="2269058" y="1347172"/>
                  </a:lnTo>
                  <a:lnTo>
                    <a:pt x="2220720" y="1330290"/>
                  </a:lnTo>
                  <a:lnTo>
                    <a:pt x="2172740" y="1312730"/>
                  </a:lnTo>
                  <a:lnTo>
                    <a:pt x="2125159" y="1294813"/>
                  </a:lnTo>
                  <a:lnTo>
                    <a:pt x="2077936" y="1276696"/>
                  </a:lnTo>
                  <a:lnTo>
                    <a:pt x="2031111" y="1258659"/>
                  </a:lnTo>
                  <a:lnTo>
                    <a:pt x="1984644" y="1240821"/>
                  </a:lnTo>
                  <a:lnTo>
                    <a:pt x="1938616" y="1223421"/>
                  </a:lnTo>
                  <a:lnTo>
                    <a:pt x="1892945" y="1206618"/>
                  </a:lnTo>
                  <a:lnTo>
                    <a:pt x="1847713" y="1190452"/>
                  </a:lnTo>
                  <a:lnTo>
                    <a:pt x="1802879" y="1175043"/>
                  </a:lnTo>
                  <a:lnTo>
                    <a:pt x="1758443" y="1160510"/>
                  </a:lnTo>
                  <a:lnTo>
                    <a:pt x="1714445" y="1146892"/>
                  </a:lnTo>
                  <a:lnTo>
                    <a:pt x="1670885" y="1134230"/>
                  </a:lnTo>
                  <a:lnTo>
                    <a:pt x="1627724" y="1122564"/>
                  </a:lnTo>
                  <a:lnTo>
                    <a:pt x="1585000" y="1111933"/>
                  </a:lnTo>
                  <a:lnTo>
                    <a:pt x="1542754" y="1102297"/>
                  </a:lnTo>
                  <a:lnTo>
                    <a:pt x="1500946" y="1093696"/>
                  </a:lnTo>
                  <a:lnTo>
                    <a:pt x="1459576" y="1086131"/>
                  </a:lnTo>
                  <a:lnTo>
                    <a:pt x="1418684" y="1079522"/>
                  </a:lnTo>
                  <a:lnTo>
                    <a:pt x="1378230" y="1073868"/>
                  </a:lnTo>
                  <a:lnTo>
                    <a:pt x="1338253" y="1069169"/>
                  </a:lnTo>
                  <a:lnTo>
                    <a:pt x="1298755" y="1065347"/>
                  </a:lnTo>
                  <a:lnTo>
                    <a:pt x="1259734" y="1062400"/>
                  </a:lnTo>
                  <a:lnTo>
                    <a:pt x="1221231" y="1060210"/>
                  </a:lnTo>
                  <a:lnTo>
                    <a:pt x="1183205" y="1058777"/>
                  </a:lnTo>
                  <a:lnTo>
                    <a:pt x="1145618" y="1058020"/>
                  </a:lnTo>
                  <a:lnTo>
                    <a:pt x="1108588" y="1057941"/>
                  </a:lnTo>
                  <a:lnTo>
                    <a:pt x="1072076" y="1058379"/>
                  </a:lnTo>
                  <a:lnTo>
                    <a:pt x="1036041" y="1059414"/>
                  </a:lnTo>
                  <a:lnTo>
                    <a:pt x="1000524" y="1060847"/>
                  </a:lnTo>
                  <a:lnTo>
                    <a:pt x="965525" y="1062719"/>
                  </a:lnTo>
                  <a:lnTo>
                    <a:pt x="931083" y="1064988"/>
                  </a:lnTo>
                  <a:lnTo>
                    <a:pt x="897159" y="1067497"/>
                  </a:lnTo>
                  <a:lnTo>
                    <a:pt x="863793" y="1070284"/>
                  </a:lnTo>
                  <a:lnTo>
                    <a:pt x="830943" y="1073270"/>
                  </a:lnTo>
                  <a:lnTo>
                    <a:pt x="798652" y="1076416"/>
                  </a:lnTo>
                  <a:lnTo>
                    <a:pt x="766917" y="1079641"/>
                  </a:lnTo>
                  <a:lnTo>
                    <a:pt x="735741" y="1082906"/>
                  </a:lnTo>
                  <a:lnTo>
                    <a:pt x="705121" y="1086251"/>
                  </a:lnTo>
                  <a:lnTo>
                    <a:pt x="675099" y="1089555"/>
                  </a:lnTo>
                  <a:lnTo>
                    <a:pt x="645635" y="1092820"/>
                  </a:lnTo>
                  <a:lnTo>
                    <a:pt x="616767" y="1095966"/>
                  </a:lnTo>
                  <a:lnTo>
                    <a:pt x="588497" y="1099032"/>
                  </a:lnTo>
                  <a:lnTo>
                    <a:pt x="560784" y="1101939"/>
                  </a:lnTo>
                  <a:lnTo>
                    <a:pt x="533669" y="1104726"/>
                  </a:lnTo>
                  <a:lnTo>
                    <a:pt x="507190" y="1107274"/>
                  </a:lnTo>
                  <a:lnTo>
                    <a:pt x="481309" y="1109663"/>
                  </a:lnTo>
                  <a:lnTo>
                    <a:pt x="456025" y="1111853"/>
                  </a:lnTo>
                  <a:lnTo>
                    <a:pt x="431379" y="1113804"/>
                  </a:lnTo>
                  <a:lnTo>
                    <a:pt x="407329" y="1115636"/>
                  </a:lnTo>
                  <a:lnTo>
                    <a:pt x="383956" y="1117427"/>
                  </a:lnTo>
                  <a:lnTo>
                    <a:pt x="361181" y="1119140"/>
                  </a:lnTo>
                  <a:lnTo>
                    <a:pt x="339043" y="1120772"/>
                  </a:lnTo>
                  <a:lnTo>
                    <a:pt x="317581" y="1122365"/>
                  </a:lnTo>
                  <a:lnTo>
                    <a:pt x="296757" y="1123878"/>
                  </a:lnTo>
                  <a:lnTo>
                    <a:pt x="276570" y="1125351"/>
                  </a:lnTo>
                  <a:lnTo>
                    <a:pt x="257099" y="1126784"/>
                  </a:lnTo>
                  <a:lnTo>
                    <a:pt x="238226" y="1128138"/>
                  </a:lnTo>
                  <a:lnTo>
                    <a:pt x="220069" y="1129452"/>
                  </a:lnTo>
                  <a:lnTo>
                    <a:pt x="202589" y="1130686"/>
                  </a:lnTo>
                  <a:lnTo>
                    <a:pt x="185787" y="1131881"/>
                  </a:lnTo>
                  <a:lnTo>
                    <a:pt x="169701" y="1132996"/>
                  </a:lnTo>
                  <a:lnTo>
                    <a:pt x="154251" y="1134071"/>
                  </a:lnTo>
                  <a:lnTo>
                    <a:pt x="139519" y="1135106"/>
                  </a:lnTo>
                  <a:lnTo>
                    <a:pt x="125543" y="1136102"/>
                  </a:lnTo>
                  <a:lnTo>
                    <a:pt x="112205" y="1137017"/>
                  </a:lnTo>
                  <a:lnTo>
                    <a:pt x="99622" y="1137893"/>
                  </a:lnTo>
                  <a:lnTo>
                    <a:pt x="87757" y="1138690"/>
                  </a:lnTo>
                  <a:lnTo>
                    <a:pt x="76608" y="1139486"/>
                  </a:lnTo>
                  <a:lnTo>
                    <a:pt x="66216" y="1140203"/>
                  </a:lnTo>
                  <a:lnTo>
                    <a:pt x="56540" y="1140840"/>
                  </a:lnTo>
                  <a:lnTo>
                    <a:pt x="47621" y="1141477"/>
                  </a:lnTo>
                  <a:lnTo>
                    <a:pt x="39459" y="1141995"/>
                  </a:lnTo>
                  <a:lnTo>
                    <a:pt x="32013" y="1142512"/>
                  </a:lnTo>
                  <a:lnTo>
                    <a:pt x="25364" y="1142950"/>
                  </a:lnTo>
                  <a:lnTo>
                    <a:pt x="19431" y="1143388"/>
                  </a:lnTo>
                  <a:lnTo>
                    <a:pt x="14334" y="1143707"/>
                  </a:lnTo>
                  <a:lnTo>
                    <a:pt x="9954" y="1144025"/>
                  </a:lnTo>
                  <a:lnTo>
                    <a:pt x="6371" y="1144264"/>
                  </a:lnTo>
                  <a:lnTo>
                    <a:pt x="3584" y="1144463"/>
                  </a:lnTo>
                  <a:lnTo>
                    <a:pt x="1593" y="1144583"/>
                  </a:lnTo>
                  <a:lnTo>
                    <a:pt x="398" y="1144662"/>
                  </a:lnTo>
                  <a:lnTo>
                    <a:pt x="0" y="1144702"/>
                  </a:lnTo>
                </a:path>
              </a:pathLst>
            </a:custGeom>
            <a:noFill/>
            <a:ln w="9525" cap="rnd">
              <a:gradFill flip="none" rotWithShape="1">
                <a:gsLst>
                  <a:gs pos="0">
                    <a:srgbClr val="1DBFFF">
                      <a:alpha val="47000"/>
                    </a:srgbClr>
                  </a:gs>
                  <a:gs pos="100000">
                    <a:srgbClr val="91F1FF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983D40B3-6618-7483-8BFF-D7E27A0FA4EE}"/>
              </a:ext>
            </a:extLst>
          </p:cNvPr>
          <p:cNvSpPr txBox="1"/>
          <p:nvPr/>
        </p:nvSpPr>
        <p:spPr>
          <a:xfrm>
            <a:off x="1844508" y="2052010"/>
            <a:ext cx="1436164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达特茅斯会议，正式提出“人工智能”概念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744C888-AE18-5DB4-E200-9AAA03F61359}"/>
              </a:ext>
            </a:extLst>
          </p:cNvPr>
          <p:cNvSpPr txBox="1"/>
          <p:nvPr/>
        </p:nvSpPr>
        <p:spPr>
          <a:xfrm>
            <a:off x="1844508" y="1606269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1956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48EA562A-D362-BD2C-3295-EE02604EC1C0}"/>
              </a:ext>
            </a:extLst>
          </p:cNvPr>
          <p:cNvCxnSpPr>
            <a:cxnSpLocks/>
          </p:cNvCxnSpPr>
          <p:nvPr/>
        </p:nvCxnSpPr>
        <p:spPr>
          <a:xfrm flipV="1">
            <a:off x="1844508" y="1689296"/>
            <a:ext cx="0" cy="1638928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D5AACCAE-4FD9-77D9-DD90-6312A2691928}"/>
              </a:ext>
            </a:extLst>
          </p:cNvPr>
          <p:cNvSpPr txBox="1"/>
          <p:nvPr/>
        </p:nvSpPr>
        <p:spPr>
          <a:xfrm>
            <a:off x="491731" y="318621"/>
            <a:ext cx="6700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AI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将如何改变我们的工作和生活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66278BB-4580-B6F1-FDEC-6BD7F01177C1}"/>
              </a:ext>
            </a:extLst>
          </p:cNvPr>
          <p:cNvSpPr txBox="1"/>
          <p:nvPr/>
        </p:nvSpPr>
        <p:spPr>
          <a:xfrm>
            <a:off x="774699" y="4720216"/>
            <a:ext cx="1655893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图灵提出“图灵测试”概念，奠定了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研究的基础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FB3A8108-6C0F-48C7-97F7-1441DCB40686}"/>
              </a:ext>
            </a:extLst>
          </p:cNvPr>
          <p:cNvSpPr txBox="1"/>
          <p:nvPr/>
        </p:nvSpPr>
        <p:spPr>
          <a:xfrm>
            <a:off x="774700" y="4327135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1950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DA852464-17B5-0A32-E4C1-CAA2E2C9A5B5}"/>
              </a:ext>
            </a:extLst>
          </p:cNvPr>
          <p:cNvCxnSpPr>
            <a:cxnSpLocks/>
          </p:cNvCxnSpPr>
          <p:nvPr/>
        </p:nvCxnSpPr>
        <p:spPr>
          <a:xfrm>
            <a:off x="774699" y="3843915"/>
            <a:ext cx="0" cy="1638928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B3F3CE4-64A5-3382-FF2A-B5F157A4DC5C}"/>
              </a:ext>
            </a:extLst>
          </p:cNvPr>
          <p:cNvSpPr txBox="1"/>
          <p:nvPr/>
        </p:nvSpPr>
        <p:spPr>
          <a:xfrm>
            <a:off x="3451092" y="4720216"/>
            <a:ext cx="1507811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专家系统兴起，成为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的重要研究方向</a:t>
            </a: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D4AAB80B-E922-22F1-CECC-69784723A0F0}"/>
              </a:ext>
            </a:extLst>
          </p:cNvPr>
          <p:cNvCxnSpPr>
            <a:cxnSpLocks/>
          </p:cNvCxnSpPr>
          <p:nvPr/>
        </p:nvCxnSpPr>
        <p:spPr>
          <a:xfrm>
            <a:off x="3451092" y="4171462"/>
            <a:ext cx="0" cy="1311381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0338809-2E4F-1E6A-B807-954C77CEEC50}"/>
              </a:ext>
            </a:extLst>
          </p:cNvPr>
          <p:cNvSpPr txBox="1"/>
          <p:nvPr/>
        </p:nvSpPr>
        <p:spPr>
          <a:xfrm>
            <a:off x="3451092" y="4327135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1970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F1B1D2D8-33FE-CAD8-426C-CA1437CB5B78}"/>
              </a:ext>
            </a:extLst>
          </p:cNvPr>
          <p:cNvSpPr txBox="1"/>
          <p:nvPr/>
        </p:nvSpPr>
        <p:spPr>
          <a:xfrm>
            <a:off x="4793554" y="1799874"/>
            <a:ext cx="2804273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IBM</a:t>
            </a:r>
            <a:r>
              <a:rPr lang="zh-CN" altLang="en-US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的深蓝击败国际象棋世界冠军卡斯帕罗夫，展现</a:t>
            </a:r>
            <a:r>
              <a:rPr lang="en-US" altLang="zh-CN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在游戏领域的实力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7062F106-854C-DE53-29B6-2A3EC7946FCD}"/>
              </a:ext>
            </a:extLst>
          </p:cNvPr>
          <p:cNvSpPr txBox="1"/>
          <p:nvPr/>
        </p:nvSpPr>
        <p:spPr>
          <a:xfrm>
            <a:off x="4793555" y="1354133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1997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63287369-E1AD-F3EF-C82B-6744320DC32D}"/>
              </a:ext>
            </a:extLst>
          </p:cNvPr>
          <p:cNvCxnSpPr>
            <a:cxnSpLocks/>
          </p:cNvCxnSpPr>
          <p:nvPr/>
        </p:nvCxnSpPr>
        <p:spPr>
          <a:xfrm flipV="1">
            <a:off x="4793555" y="1378072"/>
            <a:ext cx="0" cy="1950152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21" name="文本框 120">
            <a:extLst>
              <a:ext uri="{FF2B5EF4-FFF2-40B4-BE49-F238E27FC236}">
                <a16:creationId xmlns:a16="http://schemas.microsoft.com/office/drawing/2014/main" id="{D36ACC4A-1BA0-7AA6-5533-13E1B56F3E27}"/>
              </a:ext>
            </a:extLst>
          </p:cNvPr>
          <p:cNvSpPr txBox="1"/>
          <p:nvPr/>
        </p:nvSpPr>
        <p:spPr>
          <a:xfrm>
            <a:off x="5972179" y="4720216"/>
            <a:ext cx="2512905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IBM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的沃森战胜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危险边缘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的人类冠军，展现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在自然语言处理领域的潜力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24C33D5-8F44-F400-B118-A3E574854106}"/>
              </a:ext>
            </a:extLst>
          </p:cNvPr>
          <p:cNvSpPr txBox="1"/>
          <p:nvPr/>
        </p:nvSpPr>
        <p:spPr>
          <a:xfrm>
            <a:off x="5972180" y="4327135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2011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F9C8FDE-7531-D289-3E91-9E9845506374}"/>
              </a:ext>
            </a:extLst>
          </p:cNvPr>
          <p:cNvCxnSpPr>
            <a:cxnSpLocks/>
          </p:cNvCxnSpPr>
          <p:nvPr/>
        </p:nvCxnSpPr>
        <p:spPr>
          <a:xfrm>
            <a:off x="5972179" y="3843915"/>
            <a:ext cx="0" cy="1638928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24" name="文本框 123">
            <a:extLst>
              <a:ext uri="{FF2B5EF4-FFF2-40B4-BE49-F238E27FC236}">
                <a16:creationId xmlns:a16="http://schemas.microsoft.com/office/drawing/2014/main" id="{FE4A9B89-08BA-3F54-9BDB-DCE14B3E283B}"/>
              </a:ext>
            </a:extLst>
          </p:cNvPr>
          <p:cNvSpPr txBox="1"/>
          <p:nvPr/>
        </p:nvSpPr>
        <p:spPr>
          <a:xfrm>
            <a:off x="8802919" y="2052010"/>
            <a:ext cx="2393341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AlphaGo</a:t>
            </a:r>
            <a:r>
              <a:rPr lang="zh-CN" altLang="en-US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战胜围棋世界冠军李世石，展现</a:t>
            </a:r>
            <a:r>
              <a:rPr lang="en-US" altLang="zh-CN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rgbClr val="44546A">
                    <a:lumMod val="20000"/>
                    <a:lumOff val="80000"/>
                  </a:srgbClr>
                </a:solidFill>
                <a:latin typeface="+mn-ea"/>
              </a:rPr>
              <a:t>在围棋等高度复杂游戏领域的强大实力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4F9E969-06D7-20B7-B461-0B109B744F3D}"/>
              </a:ext>
            </a:extLst>
          </p:cNvPr>
          <p:cNvSpPr txBox="1"/>
          <p:nvPr/>
        </p:nvSpPr>
        <p:spPr>
          <a:xfrm>
            <a:off x="8802920" y="1606269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2016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7CF79CDE-2097-16C4-70AF-6C91413FD949}"/>
              </a:ext>
            </a:extLst>
          </p:cNvPr>
          <p:cNvCxnSpPr>
            <a:cxnSpLocks/>
          </p:cNvCxnSpPr>
          <p:nvPr/>
        </p:nvCxnSpPr>
        <p:spPr>
          <a:xfrm flipV="1">
            <a:off x="8802920" y="1689296"/>
            <a:ext cx="0" cy="1638928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C458490-966D-CDC8-10EE-E70440121E98}"/>
              </a:ext>
            </a:extLst>
          </p:cNvPr>
          <p:cNvSpPr txBox="1"/>
          <p:nvPr/>
        </p:nvSpPr>
        <p:spPr>
          <a:xfrm>
            <a:off x="9652101" y="4720216"/>
            <a:ext cx="1655892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GPT-4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问世，展现了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在自然语言生成领域的巨大突破</a:t>
            </a:r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75000B16-B1F3-B9D4-1F2C-5DCD003E79D8}"/>
              </a:ext>
            </a:extLst>
          </p:cNvPr>
          <p:cNvCxnSpPr>
            <a:cxnSpLocks/>
          </p:cNvCxnSpPr>
          <p:nvPr/>
        </p:nvCxnSpPr>
        <p:spPr>
          <a:xfrm>
            <a:off x="9652101" y="3843915"/>
            <a:ext cx="0" cy="1638928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1DBFFF">
                    <a:alpha val="0"/>
                  </a:srgbClr>
                </a:gs>
                <a:gs pos="59000">
                  <a:srgbClr val="1DBFFF"/>
                </a:gs>
                <a:gs pos="100000">
                  <a:srgbClr val="66FFFF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1EA650D-4E87-10D1-42F5-F567F5BF2580}"/>
              </a:ext>
            </a:extLst>
          </p:cNvPr>
          <p:cNvSpPr txBox="1"/>
          <p:nvPr/>
        </p:nvSpPr>
        <p:spPr>
          <a:xfrm>
            <a:off x="9652101" y="4327135"/>
            <a:ext cx="189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2022</a:t>
            </a:r>
            <a:endParaRPr lang="zh-CN" altLang="en-US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773EE290-2D55-C5F7-928D-4138B1068204}"/>
              </a:ext>
            </a:extLst>
          </p:cNvPr>
          <p:cNvSpPr txBox="1"/>
          <p:nvPr/>
        </p:nvSpPr>
        <p:spPr>
          <a:xfrm>
            <a:off x="2361223" y="5615105"/>
            <a:ext cx="7469555" cy="10966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RelaxedModerately" fov="4800000">
                <a:rot lat="18000000" lon="0" rev="0"/>
              </a:camera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AI</a:t>
            </a:r>
            <a:r>
              <a:rPr lang="zh-CN" altLang="zh-CN" sz="32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逐渐从科幻概念走进现实</a:t>
            </a:r>
            <a:endParaRPr lang="en-US" altLang="zh-CN" sz="3200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zh-CN" sz="2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深度学习、自然语言处理等领域取得重大突破</a:t>
            </a:r>
            <a:endParaRPr lang="en-US" altLang="zh-CN" sz="24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043AB1-0B4C-DA30-7A71-E4D9247BCB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461569"/>
            <a:ext cx="12192000" cy="2426174"/>
          </a:xfrm>
          <a:custGeom>
            <a:avLst/>
            <a:gdLst>
              <a:gd name="connsiteX0" fmla="*/ 0 w 12192000"/>
              <a:gd name="connsiteY0" fmla="*/ 0 h 2426174"/>
              <a:gd name="connsiteX1" fmla="*/ 12192000 w 12192000"/>
              <a:gd name="connsiteY1" fmla="*/ 0 h 2426174"/>
              <a:gd name="connsiteX2" fmla="*/ 12192000 w 12192000"/>
              <a:gd name="connsiteY2" fmla="*/ 2426174 h 2426174"/>
              <a:gd name="connsiteX3" fmla="*/ 0 w 12192000"/>
              <a:gd name="connsiteY3" fmla="*/ 2426174 h 242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26174">
                <a:moveTo>
                  <a:pt x="0" y="0"/>
                </a:moveTo>
                <a:lnTo>
                  <a:pt x="12192000" y="0"/>
                </a:lnTo>
                <a:lnTo>
                  <a:pt x="12192000" y="2426174"/>
                </a:lnTo>
                <a:lnTo>
                  <a:pt x="0" y="242617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2264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2DAC4828-66C7-50D8-9569-BB66B2A511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6865" b="68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D5AACCAE-4FD9-77D9-DD90-6312A2691928}"/>
              </a:ext>
            </a:extLst>
          </p:cNvPr>
          <p:cNvSpPr txBox="1"/>
          <p:nvPr/>
        </p:nvSpPr>
        <p:spPr>
          <a:xfrm>
            <a:off x="491731" y="318621"/>
            <a:ext cx="3007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MiSans Normal" panose="00000500000000000000" pitchFamily="2" charset="-122"/>
              </a:rPr>
              <a:t>AI</a:t>
            </a:r>
            <a:r>
              <a:rPr lang="zh-CN" altLang="en-US" sz="3600" b="1" dirty="0">
                <a:solidFill>
                  <a:schemeClr val="bg1"/>
                </a:solidFill>
                <a:latin typeface="+mj-lt"/>
                <a:ea typeface="MiSans Normal" panose="00000500000000000000" pitchFamily="2" charset="-122"/>
              </a:rPr>
              <a:t>技术的应用</a:t>
            </a:r>
          </a:p>
        </p:txBody>
      </p:sp>
      <p:grpSp>
        <p:nvGrpSpPr>
          <p:cNvPr id="720" name="组合 719">
            <a:extLst>
              <a:ext uri="{FF2B5EF4-FFF2-40B4-BE49-F238E27FC236}">
                <a16:creationId xmlns:a16="http://schemas.microsoft.com/office/drawing/2014/main" id="{8B885558-6E4F-E341-A462-9DDC5A755020}"/>
              </a:ext>
            </a:extLst>
          </p:cNvPr>
          <p:cNvGrpSpPr/>
          <p:nvPr/>
        </p:nvGrpSpPr>
        <p:grpSpPr>
          <a:xfrm>
            <a:off x="1084224" y="1236767"/>
            <a:ext cx="10026462" cy="2495495"/>
            <a:chOff x="1859279" y="383379"/>
            <a:chExt cx="8476352" cy="4894061"/>
          </a:xfrm>
        </p:grpSpPr>
        <p:grpSp>
          <p:nvGrpSpPr>
            <p:cNvPr id="545" name="组合 544">
              <a:extLst>
                <a:ext uri="{FF2B5EF4-FFF2-40B4-BE49-F238E27FC236}">
                  <a16:creationId xmlns:a16="http://schemas.microsoft.com/office/drawing/2014/main" id="{6018C161-DEBF-3488-C3CA-5060EF573906}"/>
                </a:ext>
              </a:extLst>
            </p:cNvPr>
            <p:cNvGrpSpPr/>
            <p:nvPr/>
          </p:nvGrpSpPr>
          <p:grpSpPr>
            <a:xfrm>
              <a:off x="1859279" y="383379"/>
              <a:ext cx="8476352" cy="4894061"/>
              <a:chOff x="1859279" y="330362"/>
              <a:chExt cx="8476352" cy="4894061"/>
            </a:xfrm>
            <a:gradFill>
              <a:gsLst>
                <a:gs pos="0">
                  <a:srgbClr val="00F1FF">
                    <a:alpha val="23000"/>
                  </a:srgbClr>
                </a:gs>
                <a:gs pos="53000">
                  <a:srgbClr val="0066FF">
                    <a:alpha val="5000"/>
                  </a:srgbClr>
                </a:gs>
                <a:gs pos="100000">
                  <a:srgbClr val="0066FF">
                    <a:alpha val="0"/>
                  </a:srgbClr>
                </a:gs>
              </a:gsLst>
              <a:lin ang="16200000" scaled="1"/>
            </a:gradFill>
          </p:grpSpPr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B01E18E7-6446-F36D-4F9B-CCB667E129FB}"/>
                  </a:ext>
                </a:extLst>
              </p:cNvPr>
              <p:cNvSpPr/>
              <p:nvPr/>
            </p:nvSpPr>
            <p:spPr>
              <a:xfrm>
                <a:off x="1859279" y="2807250"/>
                <a:ext cx="1508146" cy="1679503"/>
              </a:xfrm>
              <a:custGeom>
                <a:avLst/>
                <a:gdLst>
                  <a:gd name="connsiteX0" fmla="*/ 1507697 w 1508146"/>
                  <a:gd name="connsiteY0" fmla="*/ 1504265 h 1679503"/>
                  <a:gd name="connsiteX1" fmla="*/ 429831 w 1508146"/>
                  <a:gd name="connsiteY1" fmla="*/ -183 h 1679503"/>
                  <a:gd name="connsiteX2" fmla="*/ -450 w 1508146"/>
                  <a:gd name="connsiteY2" fmla="*/ -183 h 1679503"/>
                  <a:gd name="connsiteX3" fmla="*/ 1204479 w 1508146"/>
                  <a:gd name="connsiteY3" fmla="*/ 1679320 h 16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146" h="1679503">
                    <a:moveTo>
                      <a:pt x="1507697" y="1504265"/>
                    </a:moveTo>
                    <a:cubicBezTo>
                      <a:pt x="801892" y="1085786"/>
                      <a:pt x="442656" y="543942"/>
                      <a:pt x="429831" y="-183"/>
                    </a:cubicBezTo>
                    <a:lnTo>
                      <a:pt x="-450" y="-183"/>
                    </a:lnTo>
                    <a:cubicBezTo>
                      <a:pt x="12532" y="632453"/>
                      <a:pt x="438800" y="1226695"/>
                      <a:pt x="1204479" y="1679320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4973979D-60CC-780B-A05D-0EA2B0BBB3D4}"/>
                  </a:ext>
                </a:extLst>
              </p:cNvPr>
              <p:cNvSpPr/>
              <p:nvPr/>
            </p:nvSpPr>
            <p:spPr>
              <a:xfrm>
                <a:off x="1859515" y="1068346"/>
                <a:ext cx="1508146" cy="1679503"/>
              </a:xfrm>
              <a:custGeom>
                <a:avLst/>
                <a:gdLst>
                  <a:gd name="connsiteX0" fmla="*/ 429831 w 1508146"/>
                  <a:gd name="connsiteY0" fmla="*/ 1679320 h 1679503"/>
                  <a:gd name="connsiteX1" fmla="*/ 1507697 w 1508146"/>
                  <a:gd name="connsiteY1" fmla="*/ 174871 h 1679503"/>
                  <a:gd name="connsiteX2" fmla="*/ 1204479 w 1508146"/>
                  <a:gd name="connsiteY2" fmla="*/ -183 h 1679503"/>
                  <a:gd name="connsiteX3" fmla="*/ -450 w 1508146"/>
                  <a:gd name="connsiteY3" fmla="*/ 1679320 h 16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146" h="1679503">
                    <a:moveTo>
                      <a:pt x="429831" y="1679320"/>
                    </a:moveTo>
                    <a:cubicBezTo>
                      <a:pt x="442420" y="1135195"/>
                      <a:pt x="801656" y="593587"/>
                      <a:pt x="1507697" y="174871"/>
                    </a:cubicBezTo>
                    <a:lnTo>
                      <a:pt x="1204479" y="-183"/>
                    </a:lnTo>
                    <a:cubicBezTo>
                      <a:pt x="438800" y="452442"/>
                      <a:pt x="12532" y="1046684"/>
                      <a:pt x="-450" y="1679320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9436625E-FF94-9D1C-9C57-25626BB609C6}"/>
                  </a:ext>
                </a:extLst>
              </p:cNvPr>
              <p:cNvSpPr/>
              <p:nvPr/>
            </p:nvSpPr>
            <p:spPr>
              <a:xfrm>
                <a:off x="3136746" y="330676"/>
                <a:ext cx="2909215" cy="870710"/>
              </a:xfrm>
              <a:custGeom>
                <a:avLst/>
                <a:gdLst>
                  <a:gd name="connsiteX0" fmla="*/ -450 w 2909215"/>
                  <a:gd name="connsiteY0" fmla="*/ 695473 h 870710"/>
                  <a:gd name="connsiteX1" fmla="*/ 302691 w 2909215"/>
                  <a:gd name="connsiteY1" fmla="*/ 870528 h 870710"/>
                  <a:gd name="connsiteX2" fmla="*/ 2908766 w 2909215"/>
                  <a:gd name="connsiteY2" fmla="*/ 248040 h 870710"/>
                  <a:gd name="connsiteX3" fmla="*/ 2908766 w 2909215"/>
                  <a:gd name="connsiteY3" fmla="*/ -183 h 870710"/>
                  <a:gd name="connsiteX4" fmla="*/ -450 w 2909215"/>
                  <a:gd name="connsiteY4" fmla="*/ 695473 h 87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9215" h="870710">
                    <a:moveTo>
                      <a:pt x="-450" y="695473"/>
                    </a:moveTo>
                    <a:lnTo>
                      <a:pt x="302691" y="870528"/>
                    </a:lnTo>
                    <a:cubicBezTo>
                      <a:pt x="1027850" y="462984"/>
                      <a:pt x="1966459" y="255908"/>
                      <a:pt x="2908766" y="248040"/>
                    </a:cubicBezTo>
                    <a:lnTo>
                      <a:pt x="2908766" y="-183"/>
                    </a:lnTo>
                    <a:cubicBezTo>
                      <a:pt x="1812961" y="7291"/>
                      <a:pt x="783796" y="253390"/>
                      <a:pt x="-450" y="695473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4DA851C3-3EF9-1536-3F52-2B721E66752E}"/>
                  </a:ext>
                </a:extLst>
              </p:cNvPr>
              <p:cNvSpPr/>
              <p:nvPr/>
            </p:nvSpPr>
            <p:spPr>
              <a:xfrm>
                <a:off x="3136746" y="4353712"/>
                <a:ext cx="2909215" cy="870396"/>
              </a:xfrm>
              <a:custGeom>
                <a:avLst/>
                <a:gdLst>
                  <a:gd name="connsiteX0" fmla="*/ 2908766 w 2909215"/>
                  <a:gd name="connsiteY0" fmla="*/ 621989 h 870396"/>
                  <a:gd name="connsiteX1" fmla="*/ 302926 w 2909215"/>
                  <a:gd name="connsiteY1" fmla="*/ -183 h 870396"/>
                  <a:gd name="connsiteX2" fmla="*/ -450 w 2909215"/>
                  <a:gd name="connsiteY2" fmla="*/ 174557 h 870396"/>
                  <a:gd name="connsiteX3" fmla="*/ 2908529 w 2909215"/>
                  <a:gd name="connsiteY3" fmla="*/ 870213 h 87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9215" h="870396">
                    <a:moveTo>
                      <a:pt x="2908766" y="621989"/>
                    </a:moveTo>
                    <a:cubicBezTo>
                      <a:pt x="1966459" y="615144"/>
                      <a:pt x="1027850" y="407360"/>
                      <a:pt x="302926" y="-183"/>
                    </a:cubicBezTo>
                    <a:lnTo>
                      <a:pt x="-450" y="174557"/>
                    </a:lnTo>
                    <a:cubicBezTo>
                      <a:pt x="783560" y="616639"/>
                      <a:pt x="1812726" y="862739"/>
                      <a:pt x="2908529" y="870213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5AFEFDD3-9D7A-8C56-81AC-D2316B07F8AB}"/>
                  </a:ext>
                </a:extLst>
              </p:cNvPr>
              <p:cNvSpPr/>
              <p:nvPr/>
            </p:nvSpPr>
            <p:spPr>
              <a:xfrm>
                <a:off x="6148870" y="4353712"/>
                <a:ext cx="2908978" cy="870711"/>
              </a:xfrm>
              <a:custGeom>
                <a:avLst/>
                <a:gdLst>
                  <a:gd name="connsiteX0" fmla="*/ 2605390 w 2908978"/>
                  <a:gd name="connsiteY0" fmla="*/ -183 h 870711"/>
                  <a:gd name="connsiteX1" fmla="*/ -450 w 2908978"/>
                  <a:gd name="connsiteY1" fmla="*/ 621989 h 870711"/>
                  <a:gd name="connsiteX2" fmla="*/ -450 w 2908978"/>
                  <a:gd name="connsiteY2" fmla="*/ 870528 h 870711"/>
                  <a:gd name="connsiteX3" fmla="*/ 2908529 w 2908978"/>
                  <a:gd name="connsiteY3" fmla="*/ 174871 h 87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8978" h="870711">
                    <a:moveTo>
                      <a:pt x="2605390" y="-183"/>
                    </a:moveTo>
                    <a:cubicBezTo>
                      <a:pt x="1880545" y="407360"/>
                      <a:pt x="942015" y="614751"/>
                      <a:pt x="-450" y="621989"/>
                    </a:cubicBezTo>
                    <a:lnTo>
                      <a:pt x="-450" y="870528"/>
                    </a:lnTo>
                    <a:cubicBezTo>
                      <a:pt x="1095355" y="862660"/>
                      <a:pt x="2124520" y="616954"/>
                      <a:pt x="2908529" y="174871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57A87FF1-E314-41E9-CBBE-CBDF9B00C3A1}"/>
                  </a:ext>
                </a:extLst>
              </p:cNvPr>
              <p:cNvSpPr/>
              <p:nvPr/>
            </p:nvSpPr>
            <p:spPr>
              <a:xfrm>
                <a:off x="8827170" y="2807250"/>
                <a:ext cx="1508146" cy="1679503"/>
              </a:xfrm>
              <a:custGeom>
                <a:avLst/>
                <a:gdLst>
                  <a:gd name="connsiteX0" fmla="*/ 1077416 w 1508146"/>
                  <a:gd name="connsiteY0" fmla="*/ -183 h 1679503"/>
                  <a:gd name="connsiteX1" fmla="*/ -450 w 1508146"/>
                  <a:gd name="connsiteY1" fmla="*/ 1504265 h 1679503"/>
                  <a:gd name="connsiteX2" fmla="*/ 302769 w 1508146"/>
                  <a:gd name="connsiteY2" fmla="*/ 1679320 h 1679503"/>
                  <a:gd name="connsiteX3" fmla="*/ 1507697 w 1508146"/>
                  <a:gd name="connsiteY3" fmla="*/ -183 h 16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146" h="1679503">
                    <a:moveTo>
                      <a:pt x="1077416" y="-183"/>
                    </a:moveTo>
                    <a:cubicBezTo>
                      <a:pt x="1064828" y="543942"/>
                      <a:pt x="705592" y="1085550"/>
                      <a:pt x="-450" y="1504265"/>
                    </a:cubicBezTo>
                    <a:lnTo>
                      <a:pt x="302769" y="1679320"/>
                    </a:lnTo>
                    <a:cubicBezTo>
                      <a:pt x="1068447" y="1226695"/>
                      <a:pt x="1494716" y="632453"/>
                      <a:pt x="1507697" y="-183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084600D0-5041-7BD4-BAFE-A3632153503D}"/>
                  </a:ext>
                </a:extLst>
              </p:cNvPr>
              <p:cNvSpPr/>
              <p:nvPr/>
            </p:nvSpPr>
            <p:spPr>
              <a:xfrm>
                <a:off x="6148870" y="330362"/>
                <a:ext cx="2908978" cy="870710"/>
              </a:xfrm>
              <a:custGeom>
                <a:avLst/>
                <a:gdLst>
                  <a:gd name="connsiteX0" fmla="*/ -450 w 2908978"/>
                  <a:gd name="connsiteY0" fmla="*/ 248355 h 870710"/>
                  <a:gd name="connsiteX1" fmla="*/ 2605390 w 2908978"/>
                  <a:gd name="connsiteY1" fmla="*/ 870527 h 870710"/>
                  <a:gd name="connsiteX2" fmla="*/ 2908529 w 2908978"/>
                  <a:gd name="connsiteY2" fmla="*/ 695473 h 870710"/>
                  <a:gd name="connsiteX3" fmla="*/ -450 w 2908978"/>
                  <a:gd name="connsiteY3" fmla="*/ -183 h 87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8978" h="870710">
                    <a:moveTo>
                      <a:pt x="-450" y="248355"/>
                    </a:moveTo>
                    <a:cubicBezTo>
                      <a:pt x="942015" y="255593"/>
                      <a:pt x="1880545" y="462984"/>
                      <a:pt x="2605390" y="870527"/>
                    </a:cubicBezTo>
                    <a:lnTo>
                      <a:pt x="2908529" y="695473"/>
                    </a:lnTo>
                    <a:cubicBezTo>
                      <a:pt x="2124520" y="253390"/>
                      <a:pt x="1095355" y="7291"/>
                      <a:pt x="-450" y="-183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0895C416-4F3F-E793-2AB1-6D4C57426646}"/>
                  </a:ext>
                </a:extLst>
              </p:cNvPr>
              <p:cNvSpPr/>
              <p:nvPr/>
            </p:nvSpPr>
            <p:spPr>
              <a:xfrm>
                <a:off x="8827406" y="1068346"/>
                <a:ext cx="1508225" cy="1679503"/>
              </a:xfrm>
              <a:custGeom>
                <a:avLst/>
                <a:gdLst>
                  <a:gd name="connsiteX0" fmla="*/ -450 w 1508225"/>
                  <a:gd name="connsiteY0" fmla="*/ 174871 h 1679503"/>
                  <a:gd name="connsiteX1" fmla="*/ 1077416 w 1508225"/>
                  <a:gd name="connsiteY1" fmla="*/ 1679320 h 1679503"/>
                  <a:gd name="connsiteX2" fmla="*/ 1507776 w 1508225"/>
                  <a:gd name="connsiteY2" fmla="*/ 1679320 h 1679503"/>
                  <a:gd name="connsiteX3" fmla="*/ 302847 w 1508225"/>
                  <a:gd name="connsiteY3" fmla="*/ -183 h 16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225" h="1679503">
                    <a:moveTo>
                      <a:pt x="-450" y="174871"/>
                    </a:moveTo>
                    <a:cubicBezTo>
                      <a:pt x="705356" y="593351"/>
                      <a:pt x="1064592" y="1135195"/>
                      <a:pt x="1077416" y="1679320"/>
                    </a:cubicBezTo>
                    <a:lnTo>
                      <a:pt x="1507776" y="1679320"/>
                    </a:lnTo>
                    <a:cubicBezTo>
                      <a:pt x="1494794" y="1046684"/>
                      <a:pt x="1068526" y="452442"/>
                      <a:pt x="302847" y="-183"/>
                    </a:cubicBezTo>
                    <a:close/>
                  </a:path>
                </a:pathLst>
              </a:custGeom>
              <a:grpFill/>
              <a:ln w="78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54" name="图形 37">
              <a:extLst>
                <a:ext uri="{FF2B5EF4-FFF2-40B4-BE49-F238E27FC236}">
                  <a16:creationId xmlns:a16="http://schemas.microsoft.com/office/drawing/2014/main" id="{75C24BB7-6B0C-DBBE-8568-9A404FE72A27}"/>
                </a:ext>
              </a:extLst>
            </p:cNvPr>
            <p:cNvGrpSpPr/>
            <p:nvPr/>
          </p:nvGrpSpPr>
          <p:grpSpPr>
            <a:xfrm>
              <a:off x="3008412" y="964364"/>
              <a:ext cx="6176228" cy="3565839"/>
              <a:chOff x="2568801" y="7012435"/>
              <a:chExt cx="7055468" cy="4073471"/>
            </a:xfrm>
            <a:gradFill>
              <a:gsLst>
                <a:gs pos="0">
                  <a:srgbClr val="00F1FF">
                    <a:alpha val="20000"/>
                  </a:srgbClr>
                </a:gs>
                <a:gs pos="63000">
                  <a:srgbClr val="0066FF">
                    <a:alpha val="10000"/>
                  </a:srgbClr>
                </a:gs>
                <a:gs pos="100000">
                  <a:srgbClr val="0066FF">
                    <a:alpha val="0"/>
                  </a:srgbClr>
                </a:gs>
              </a:gsLst>
              <a:lin ang="16200000" scaled="1"/>
            </a:gradFill>
          </p:grpSpPr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6E1CFD21-AF30-9095-6B4F-14345EA68347}"/>
                  </a:ext>
                </a:extLst>
              </p:cNvPr>
              <p:cNvSpPr/>
              <p:nvPr/>
            </p:nvSpPr>
            <p:spPr>
              <a:xfrm>
                <a:off x="3892970" y="10479352"/>
                <a:ext cx="129730" cy="82772"/>
              </a:xfrm>
              <a:custGeom>
                <a:avLst/>
                <a:gdLst>
                  <a:gd name="connsiteX0" fmla="*/ 129730 w 129730"/>
                  <a:gd name="connsiteY0" fmla="*/ 15240 h 82772"/>
                  <a:gd name="connsiteX1" fmla="*/ 31623 w 129730"/>
                  <a:gd name="connsiteY1" fmla="*/ 82772 h 82772"/>
                  <a:gd name="connsiteX2" fmla="*/ 0 w 129730"/>
                  <a:gd name="connsiteY2" fmla="*/ 67532 h 82772"/>
                  <a:gd name="connsiteX3" fmla="*/ 98108 w 129730"/>
                  <a:gd name="connsiteY3" fmla="*/ 0 h 82772"/>
                  <a:gd name="connsiteX4" fmla="*/ 129730 w 129730"/>
                  <a:gd name="connsiteY4" fmla="*/ 15240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30" h="82772">
                    <a:moveTo>
                      <a:pt x="129730" y="15240"/>
                    </a:moveTo>
                    <a:lnTo>
                      <a:pt x="31623" y="82772"/>
                    </a:lnTo>
                    <a:lnTo>
                      <a:pt x="0" y="67532"/>
                    </a:lnTo>
                    <a:lnTo>
                      <a:pt x="98108" y="0"/>
                    </a:lnTo>
                    <a:lnTo>
                      <a:pt x="129730" y="152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7DB50428-F3E9-E016-549A-1DF4C7D12D9C}"/>
                  </a:ext>
                </a:extLst>
              </p:cNvPr>
              <p:cNvSpPr/>
              <p:nvPr/>
            </p:nvSpPr>
            <p:spPr>
              <a:xfrm>
                <a:off x="4127380" y="10579842"/>
                <a:ext cx="121443" cy="85820"/>
              </a:xfrm>
              <a:custGeom>
                <a:avLst/>
                <a:gdLst>
                  <a:gd name="connsiteX0" fmla="*/ 121444 w 121443"/>
                  <a:gd name="connsiteY0" fmla="*/ 13621 h 85820"/>
                  <a:gd name="connsiteX1" fmla="*/ 33814 w 121443"/>
                  <a:gd name="connsiteY1" fmla="*/ 85820 h 85820"/>
                  <a:gd name="connsiteX2" fmla="*/ 0 w 121443"/>
                  <a:gd name="connsiteY2" fmla="*/ 72199 h 85820"/>
                  <a:gd name="connsiteX3" fmla="*/ 87630 w 121443"/>
                  <a:gd name="connsiteY3" fmla="*/ 0 h 85820"/>
                  <a:gd name="connsiteX4" fmla="*/ 121444 w 121443"/>
                  <a:gd name="connsiteY4" fmla="*/ 13621 h 8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43" h="85820">
                    <a:moveTo>
                      <a:pt x="121444" y="13621"/>
                    </a:moveTo>
                    <a:lnTo>
                      <a:pt x="33814" y="85820"/>
                    </a:lnTo>
                    <a:lnTo>
                      <a:pt x="0" y="72199"/>
                    </a:lnTo>
                    <a:lnTo>
                      <a:pt x="87630" y="0"/>
                    </a:lnTo>
                    <a:lnTo>
                      <a:pt x="121444" y="13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28AF07ED-3228-743D-C857-B8011D9AE633}"/>
                  </a:ext>
                </a:extLst>
              </p:cNvPr>
              <p:cNvSpPr/>
              <p:nvPr/>
            </p:nvSpPr>
            <p:spPr>
              <a:xfrm>
                <a:off x="4376840" y="10668710"/>
                <a:ext cx="112110" cy="88201"/>
              </a:xfrm>
              <a:custGeom>
                <a:avLst/>
                <a:gdLst>
                  <a:gd name="connsiteX0" fmla="*/ 112109 w 112109"/>
                  <a:gd name="connsiteY0" fmla="*/ 11906 h 88201"/>
                  <a:gd name="connsiteX1" fmla="*/ 35814 w 112109"/>
                  <a:gd name="connsiteY1" fmla="*/ 88202 h 88201"/>
                  <a:gd name="connsiteX2" fmla="*/ 0 w 112109"/>
                  <a:gd name="connsiteY2" fmla="*/ 76295 h 88201"/>
                  <a:gd name="connsiteX3" fmla="*/ 76390 w 112109"/>
                  <a:gd name="connsiteY3" fmla="*/ 0 h 88201"/>
                  <a:gd name="connsiteX4" fmla="*/ 112109 w 112109"/>
                  <a:gd name="connsiteY4" fmla="*/ 11906 h 88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09" h="88201">
                    <a:moveTo>
                      <a:pt x="112109" y="11906"/>
                    </a:moveTo>
                    <a:lnTo>
                      <a:pt x="35814" y="88202"/>
                    </a:lnTo>
                    <a:lnTo>
                      <a:pt x="0" y="76295"/>
                    </a:lnTo>
                    <a:lnTo>
                      <a:pt x="76390" y="0"/>
                    </a:lnTo>
                    <a:lnTo>
                      <a:pt x="112109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707AC435-CDCC-DA39-C6BD-4C234739F3A6}"/>
                  </a:ext>
                </a:extLst>
              </p:cNvPr>
              <p:cNvSpPr/>
              <p:nvPr/>
            </p:nvSpPr>
            <p:spPr>
              <a:xfrm>
                <a:off x="4639446" y="10745196"/>
                <a:ext cx="101917" cy="90011"/>
              </a:xfrm>
              <a:custGeom>
                <a:avLst/>
                <a:gdLst>
                  <a:gd name="connsiteX0" fmla="*/ 101918 w 101917"/>
                  <a:gd name="connsiteY0" fmla="*/ 10096 h 90011"/>
                  <a:gd name="connsiteX1" fmla="*/ 37433 w 101917"/>
                  <a:gd name="connsiteY1" fmla="*/ 90011 h 90011"/>
                  <a:gd name="connsiteX2" fmla="*/ 0 w 101917"/>
                  <a:gd name="connsiteY2" fmla="*/ 79915 h 90011"/>
                  <a:gd name="connsiteX3" fmla="*/ 64484 w 101917"/>
                  <a:gd name="connsiteY3" fmla="*/ 0 h 90011"/>
                  <a:gd name="connsiteX4" fmla="*/ 101918 w 101917"/>
                  <a:gd name="connsiteY4" fmla="*/ 10096 h 9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" h="90011">
                    <a:moveTo>
                      <a:pt x="101918" y="10096"/>
                    </a:moveTo>
                    <a:lnTo>
                      <a:pt x="37433" y="90011"/>
                    </a:lnTo>
                    <a:lnTo>
                      <a:pt x="0" y="79915"/>
                    </a:lnTo>
                    <a:lnTo>
                      <a:pt x="64484" y="0"/>
                    </a:lnTo>
                    <a:lnTo>
                      <a:pt x="101918" y="10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1D3EDFF6-0232-09E9-7C64-F837297215A7}"/>
                  </a:ext>
                </a:extLst>
              </p:cNvPr>
              <p:cNvSpPr/>
              <p:nvPr/>
            </p:nvSpPr>
            <p:spPr>
              <a:xfrm>
                <a:off x="4913003" y="10808824"/>
                <a:ext cx="91058" cy="90963"/>
              </a:xfrm>
              <a:custGeom>
                <a:avLst/>
                <a:gdLst>
                  <a:gd name="connsiteX0" fmla="*/ 91059 w 91058"/>
                  <a:gd name="connsiteY0" fmla="*/ 8191 h 90963"/>
                  <a:gd name="connsiteX1" fmla="*/ 38862 w 91058"/>
                  <a:gd name="connsiteY1" fmla="*/ 90964 h 90963"/>
                  <a:gd name="connsiteX2" fmla="*/ 0 w 91058"/>
                  <a:gd name="connsiteY2" fmla="*/ 82868 h 90963"/>
                  <a:gd name="connsiteX3" fmla="*/ 52292 w 91058"/>
                  <a:gd name="connsiteY3" fmla="*/ 0 h 90963"/>
                  <a:gd name="connsiteX4" fmla="*/ 91059 w 91058"/>
                  <a:gd name="connsiteY4" fmla="*/ 8191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58" h="90963">
                    <a:moveTo>
                      <a:pt x="91059" y="8191"/>
                    </a:moveTo>
                    <a:lnTo>
                      <a:pt x="38862" y="90964"/>
                    </a:lnTo>
                    <a:lnTo>
                      <a:pt x="0" y="82868"/>
                    </a:lnTo>
                    <a:lnTo>
                      <a:pt x="52292" y="0"/>
                    </a:lnTo>
                    <a:lnTo>
                      <a:pt x="91059" y="81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BD762D9D-064A-D89F-01EE-78A5F6534E43}"/>
                  </a:ext>
                </a:extLst>
              </p:cNvPr>
              <p:cNvSpPr/>
              <p:nvPr/>
            </p:nvSpPr>
            <p:spPr>
              <a:xfrm>
                <a:off x="5195706" y="10859022"/>
                <a:ext cx="79343" cy="91345"/>
              </a:xfrm>
              <a:custGeom>
                <a:avLst/>
                <a:gdLst>
                  <a:gd name="connsiteX0" fmla="*/ 79343 w 79343"/>
                  <a:gd name="connsiteY0" fmla="*/ 6191 h 91345"/>
                  <a:gd name="connsiteX1" fmla="*/ 39814 w 79343"/>
                  <a:gd name="connsiteY1" fmla="*/ 91345 h 91345"/>
                  <a:gd name="connsiteX2" fmla="*/ 0 w 79343"/>
                  <a:gd name="connsiteY2" fmla="*/ 85154 h 91345"/>
                  <a:gd name="connsiteX3" fmla="*/ 39529 w 79343"/>
                  <a:gd name="connsiteY3" fmla="*/ 0 h 91345"/>
                  <a:gd name="connsiteX4" fmla="*/ 79343 w 79343"/>
                  <a:gd name="connsiteY4" fmla="*/ 6191 h 9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343" h="91345">
                    <a:moveTo>
                      <a:pt x="79343" y="6191"/>
                    </a:moveTo>
                    <a:lnTo>
                      <a:pt x="39814" y="91345"/>
                    </a:lnTo>
                    <a:lnTo>
                      <a:pt x="0" y="85154"/>
                    </a:lnTo>
                    <a:lnTo>
                      <a:pt x="39529" y="0"/>
                    </a:lnTo>
                    <a:lnTo>
                      <a:pt x="79343" y="61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D2E772C5-F661-CEC3-BAE2-CC44A5FD75D9}"/>
                  </a:ext>
                </a:extLst>
              </p:cNvPr>
              <p:cNvSpPr/>
              <p:nvPr/>
            </p:nvSpPr>
            <p:spPr>
              <a:xfrm>
                <a:off x="5485173" y="10895502"/>
                <a:ext cx="67152" cy="90963"/>
              </a:xfrm>
              <a:custGeom>
                <a:avLst/>
                <a:gdLst>
                  <a:gd name="connsiteX0" fmla="*/ 67151 w 67151"/>
                  <a:gd name="connsiteY0" fmla="*/ 4191 h 90963"/>
                  <a:gd name="connsiteX1" fmla="*/ 40672 w 67151"/>
                  <a:gd name="connsiteY1" fmla="*/ 90964 h 90963"/>
                  <a:gd name="connsiteX2" fmla="*/ 0 w 67151"/>
                  <a:gd name="connsiteY2" fmla="*/ 86773 h 90963"/>
                  <a:gd name="connsiteX3" fmla="*/ 26479 w 67151"/>
                  <a:gd name="connsiteY3" fmla="*/ 0 h 90963"/>
                  <a:gd name="connsiteX4" fmla="*/ 67151 w 67151"/>
                  <a:gd name="connsiteY4" fmla="*/ 4191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51" h="90963">
                    <a:moveTo>
                      <a:pt x="67151" y="4191"/>
                    </a:moveTo>
                    <a:lnTo>
                      <a:pt x="40672" y="90964"/>
                    </a:lnTo>
                    <a:lnTo>
                      <a:pt x="0" y="86773"/>
                    </a:lnTo>
                    <a:lnTo>
                      <a:pt x="26479" y="0"/>
                    </a:lnTo>
                    <a:lnTo>
                      <a:pt x="67151" y="41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5547104D-295E-CF33-595E-3755FFA90F41}"/>
                  </a:ext>
                </a:extLst>
              </p:cNvPr>
              <p:cNvSpPr/>
              <p:nvPr/>
            </p:nvSpPr>
            <p:spPr>
              <a:xfrm>
                <a:off x="5779304" y="10917886"/>
                <a:ext cx="54483" cy="89915"/>
              </a:xfrm>
              <a:custGeom>
                <a:avLst/>
                <a:gdLst>
                  <a:gd name="connsiteX0" fmla="*/ 54483 w 54483"/>
                  <a:gd name="connsiteY0" fmla="*/ 2095 h 89915"/>
                  <a:gd name="connsiteX1" fmla="*/ 41148 w 54483"/>
                  <a:gd name="connsiteY1" fmla="*/ 89915 h 89915"/>
                  <a:gd name="connsiteX2" fmla="*/ 0 w 54483"/>
                  <a:gd name="connsiteY2" fmla="*/ 87820 h 89915"/>
                  <a:gd name="connsiteX3" fmla="*/ 13335 w 54483"/>
                  <a:gd name="connsiteY3" fmla="*/ 0 h 89915"/>
                  <a:gd name="connsiteX4" fmla="*/ 54483 w 54483"/>
                  <a:gd name="connsiteY4" fmla="*/ 2095 h 89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89915">
                    <a:moveTo>
                      <a:pt x="54483" y="2095"/>
                    </a:moveTo>
                    <a:lnTo>
                      <a:pt x="41148" y="89915"/>
                    </a:lnTo>
                    <a:lnTo>
                      <a:pt x="0" y="87820"/>
                    </a:lnTo>
                    <a:lnTo>
                      <a:pt x="13335" y="0"/>
                    </a:lnTo>
                    <a:lnTo>
                      <a:pt x="54483" y="20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D1E29B40-6D47-75C2-0FEE-0B3ADEBA11C9}"/>
                  </a:ext>
                </a:extLst>
              </p:cNvPr>
              <p:cNvSpPr/>
              <p:nvPr/>
            </p:nvSpPr>
            <p:spPr>
              <a:xfrm>
                <a:off x="6075913" y="10926077"/>
                <a:ext cx="41243" cy="88106"/>
              </a:xfrm>
              <a:custGeom>
                <a:avLst/>
                <a:gdLst>
                  <a:gd name="connsiteX0" fmla="*/ 0 w 41243"/>
                  <a:gd name="connsiteY0" fmla="*/ 0 h 88106"/>
                  <a:gd name="connsiteX1" fmla="*/ 41243 w 41243"/>
                  <a:gd name="connsiteY1" fmla="*/ 0 h 88106"/>
                  <a:gd name="connsiteX2" fmla="*/ 41243 w 41243"/>
                  <a:gd name="connsiteY2" fmla="*/ 88106 h 88106"/>
                  <a:gd name="connsiteX3" fmla="*/ 0 w 41243"/>
                  <a:gd name="connsiteY3" fmla="*/ 88106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243" h="88106">
                    <a:moveTo>
                      <a:pt x="0" y="0"/>
                    </a:moveTo>
                    <a:lnTo>
                      <a:pt x="41243" y="0"/>
                    </a:lnTo>
                    <a:lnTo>
                      <a:pt x="41243" y="88106"/>
                    </a:lnTo>
                    <a:lnTo>
                      <a:pt x="0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9965A98E-5CF8-DE08-E2CD-7DAEDD80BD5B}"/>
                  </a:ext>
                </a:extLst>
              </p:cNvPr>
              <p:cNvSpPr/>
              <p:nvPr/>
            </p:nvSpPr>
            <p:spPr>
              <a:xfrm>
                <a:off x="6359283" y="10917886"/>
                <a:ext cx="54483" cy="89915"/>
              </a:xfrm>
              <a:custGeom>
                <a:avLst/>
                <a:gdLst>
                  <a:gd name="connsiteX0" fmla="*/ 41148 w 54483"/>
                  <a:gd name="connsiteY0" fmla="*/ 0 h 89915"/>
                  <a:gd name="connsiteX1" fmla="*/ 54483 w 54483"/>
                  <a:gd name="connsiteY1" fmla="*/ 87820 h 89915"/>
                  <a:gd name="connsiteX2" fmla="*/ 13335 w 54483"/>
                  <a:gd name="connsiteY2" fmla="*/ 89915 h 89915"/>
                  <a:gd name="connsiteX3" fmla="*/ 0 w 54483"/>
                  <a:gd name="connsiteY3" fmla="*/ 2095 h 89915"/>
                  <a:gd name="connsiteX4" fmla="*/ 41148 w 54483"/>
                  <a:gd name="connsiteY4" fmla="*/ 0 h 89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89915">
                    <a:moveTo>
                      <a:pt x="41148" y="0"/>
                    </a:moveTo>
                    <a:lnTo>
                      <a:pt x="54483" y="87820"/>
                    </a:lnTo>
                    <a:lnTo>
                      <a:pt x="13335" y="89915"/>
                    </a:lnTo>
                    <a:lnTo>
                      <a:pt x="0" y="2095"/>
                    </a:lnTo>
                    <a:lnTo>
                      <a:pt x="411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A2EE4EDE-EC00-31C7-300C-A4CBC91528A1}"/>
                  </a:ext>
                </a:extLst>
              </p:cNvPr>
              <p:cNvSpPr/>
              <p:nvPr/>
            </p:nvSpPr>
            <p:spPr>
              <a:xfrm>
                <a:off x="6640653" y="10895502"/>
                <a:ext cx="67247" cy="90963"/>
              </a:xfrm>
              <a:custGeom>
                <a:avLst/>
                <a:gdLst>
                  <a:gd name="connsiteX0" fmla="*/ 40671 w 67246"/>
                  <a:gd name="connsiteY0" fmla="*/ 0 h 90963"/>
                  <a:gd name="connsiteX1" fmla="*/ 67246 w 67246"/>
                  <a:gd name="connsiteY1" fmla="*/ 86773 h 90963"/>
                  <a:gd name="connsiteX2" fmla="*/ 26575 w 67246"/>
                  <a:gd name="connsiteY2" fmla="*/ 90964 h 90963"/>
                  <a:gd name="connsiteX3" fmla="*/ 0 w 67246"/>
                  <a:gd name="connsiteY3" fmla="*/ 4191 h 90963"/>
                  <a:gd name="connsiteX4" fmla="*/ 40671 w 67246"/>
                  <a:gd name="connsiteY4" fmla="*/ 0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46" h="90963">
                    <a:moveTo>
                      <a:pt x="40671" y="0"/>
                    </a:moveTo>
                    <a:lnTo>
                      <a:pt x="67246" y="86773"/>
                    </a:lnTo>
                    <a:lnTo>
                      <a:pt x="26575" y="90964"/>
                    </a:lnTo>
                    <a:lnTo>
                      <a:pt x="0" y="4191"/>
                    </a:lnTo>
                    <a:lnTo>
                      <a:pt x="406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8404442C-614D-7864-98A4-08B29B3A932F}"/>
                  </a:ext>
                </a:extLst>
              </p:cNvPr>
              <p:cNvSpPr/>
              <p:nvPr/>
            </p:nvSpPr>
            <p:spPr>
              <a:xfrm>
                <a:off x="6918021" y="10859022"/>
                <a:ext cx="79342" cy="91345"/>
              </a:xfrm>
              <a:custGeom>
                <a:avLst/>
                <a:gdLst>
                  <a:gd name="connsiteX0" fmla="*/ 39814 w 79342"/>
                  <a:gd name="connsiteY0" fmla="*/ 0 h 91345"/>
                  <a:gd name="connsiteX1" fmla="*/ 79343 w 79342"/>
                  <a:gd name="connsiteY1" fmla="*/ 85154 h 91345"/>
                  <a:gd name="connsiteX2" fmla="*/ 39433 w 79342"/>
                  <a:gd name="connsiteY2" fmla="*/ 91345 h 91345"/>
                  <a:gd name="connsiteX3" fmla="*/ 0 w 79342"/>
                  <a:gd name="connsiteY3" fmla="*/ 6191 h 91345"/>
                  <a:gd name="connsiteX4" fmla="*/ 39814 w 79342"/>
                  <a:gd name="connsiteY4" fmla="*/ 0 h 9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342" h="91345">
                    <a:moveTo>
                      <a:pt x="39814" y="0"/>
                    </a:moveTo>
                    <a:lnTo>
                      <a:pt x="79343" y="85154"/>
                    </a:lnTo>
                    <a:lnTo>
                      <a:pt x="39433" y="91345"/>
                    </a:lnTo>
                    <a:lnTo>
                      <a:pt x="0" y="6191"/>
                    </a:lnTo>
                    <a:lnTo>
                      <a:pt x="398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36A773F1-A84A-9449-113B-727344ED9C77}"/>
                  </a:ext>
                </a:extLst>
              </p:cNvPr>
              <p:cNvSpPr/>
              <p:nvPr/>
            </p:nvSpPr>
            <p:spPr>
              <a:xfrm>
                <a:off x="7189007" y="10808824"/>
                <a:ext cx="90964" cy="90963"/>
              </a:xfrm>
              <a:custGeom>
                <a:avLst/>
                <a:gdLst>
                  <a:gd name="connsiteX0" fmla="*/ 38767 w 90964"/>
                  <a:gd name="connsiteY0" fmla="*/ 0 h 90963"/>
                  <a:gd name="connsiteX1" fmla="*/ 90964 w 90964"/>
                  <a:gd name="connsiteY1" fmla="*/ 82868 h 90963"/>
                  <a:gd name="connsiteX2" fmla="*/ 52197 w 90964"/>
                  <a:gd name="connsiteY2" fmla="*/ 90964 h 90963"/>
                  <a:gd name="connsiteX3" fmla="*/ 0 w 90964"/>
                  <a:gd name="connsiteY3" fmla="*/ 8191 h 90963"/>
                  <a:gd name="connsiteX4" fmla="*/ 38767 w 90964"/>
                  <a:gd name="connsiteY4" fmla="*/ 0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4" h="90963">
                    <a:moveTo>
                      <a:pt x="38767" y="0"/>
                    </a:moveTo>
                    <a:lnTo>
                      <a:pt x="90964" y="82868"/>
                    </a:lnTo>
                    <a:lnTo>
                      <a:pt x="52197" y="90964"/>
                    </a:lnTo>
                    <a:lnTo>
                      <a:pt x="0" y="8191"/>
                    </a:lnTo>
                    <a:lnTo>
                      <a:pt x="387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90611B9B-82A3-F5E8-2822-755AD7CED765}"/>
                  </a:ext>
                </a:extLst>
              </p:cNvPr>
              <p:cNvSpPr/>
              <p:nvPr/>
            </p:nvSpPr>
            <p:spPr>
              <a:xfrm>
                <a:off x="7451708" y="10745196"/>
                <a:ext cx="101917" cy="90011"/>
              </a:xfrm>
              <a:custGeom>
                <a:avLst/>
                <a:gdLst>
                  <a:gd name="connsiteX0" fmla="*/ 37433 w 101917"/>
                  <a:gd name="connsiteY0" fmla="*/ 0 h 90011"/>
                  <a:gd name="connsiteX1" fmla="*/ 101918 w 101917"/>
                  <a:gd name="connsiteY1" fmla="*/ 79915 h 90011"/>
                  <a:gd name="connsiteX2" fmla="*/ 64484 w 101917"/>
                  <a:gd name="connsiteY2" fmla="*/ 90011 h 90011"/>
                  <a:gd name="connsiteX3" fmla="*/ 0 w 101917"/>
                  <a:gd name="connsiteY3" fmla="*/ 10096 h 90011"/>
                  <a:gd name="connsiteX4" fmla="*/ 37433 w 101917"/>
                  <a:gd name="connsiteY4" fmla="*/ 0 h 90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" h="90011">
                    <a:moveTo>
                      <a:pt x="37433" y="0"/>
                    </a:moveTo>
                    <a:lnTo>
                      <a:pt x="101918" y="79915"/>
                    </a:lnTo>
                    <a:lnTo>
                      <a:pt x="64484" y="90011"/>
                    </a:lnTo>
                    <a:lnTo>
                      <a:pt x="0" y="10096"/>
                    </a:lnTo>
                    <a:lnTo>
                      <a:pt x="3743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02AC0772-604D-4CD3-0654-C8A45D01390B}"/>
                  </a:ext>
                </a:extLst>
              </p:cNvPr>
              <p:cNvSpPr/>
              <p:nvPr/>
            </p:nvSpPr>
            <p:spPr>
              <a:xfrm>
                <a:off x="7704121" y="10668710"/>
                <a:ext cx="112014" cy="88201"/>
              </a:xfrm>
              <a:custGeom>
                <a:avLst/>
                <a:gdLst>
                  <a:gd name="connsiteX0" fmla="*/ 35719 w 112014"/>
                  <a:gd name="connsiteY0" fmla="*/ 0 h 88201"/>
                  <a:gd name="connsiteX1" fmla="*/ 112014 w 112014"/>
                  <a:gd name="connsiteY1" fmla="*/ 76295 h 88201"/>
                  <a:gd name="connsiteX2" fmla="*/ 76295 w 112014"/>
                  <a:gd name="connsiteY2" fmla="*/ 88202 h 88201"/>
                  <a:gd name="connsiteX3" fmla="*/ 0 w 112014"/>
                  <a:gd name="connsiteY3" fmla="*/ 11906 h 88201"/>
                  <a:gd name="connsiteX4" fmla="*/ 35719 w 112014"/>
                  <a:gd name="connsiteY4" fmla="*/ 0 h 88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014" h="88201">
                    <a:moveTo>
                      <a:pt x="35719" y="0"/>
                    </a:moveTo>
                    <a:lnTo>
                      <a:pt x="112014" y="76295"/>
                    </a:lnTo>
                    <a:lnTo>
                      <a:pt x="76295" y="88202"/>
                    </a:lnTo>
                    <a:lnTo>
                      <a:pt x="0" y="11906"/>
                    </a:lnTo>
                    <a:lnTo>
                      <a:pt x="3571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E14695AF-8555-4A42-D3D9-A71DC6536379}"/>
                  </a:ext>
                </a:extLst>
              </p:cNvPr>
              <p:cNvSpPr/>
              <p:nvPr/>
            </p:nvSpPr>
            <p:spPr>
              <a:xfrm>
                <a:off x="7944247" y="10579842"/>
                <a:ext cx="121348" cy="85820"/>
              </a:xfrm>
              <a:custGeom>
                <a:avLst/>
                <a:gdLst>
                  <a:gd name="connsiteX0" fmla="*/ 33814 w 121348"/>
                  <a:gd name="connsiteY0" fmla="*/ 0 h 85820"/>
                  <a:gd name="connsiteX1" fmla="*/ 121348 w 121348"/>
                  <a:gd name="connsiteY1" fmla="*/ 72199 h 85820"/>
                  <a:gd name="connsiteX2" fmla="*/ 87535 w 121348"/>
                  <a:gd name="connsiteY2" fmla="*/ 85820 h 85820"/>
                  <a:gd name="connsiteX3" fmla="*/ 0 w 121348"/>
                  <a:gd name="connsiteY3" fmla="*/ 13621 h 85820"/>
                  <a:gd name="connsiteX4" fmla="*/ 33814 w 121348"/>
                  <a:gd name="connsiteY4" fmla="*/ 0 h 8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85820">
                    <a:moveTo>
                      <a:pt x="33814" y="0"/>
                    </a:moveTo>
                    <a:lnTo>
                      <a:pt x="121348" y="72199"/>
                    </a:lnTo>
                    <a:lnTo>
                      <a:pt x="87535" y="85820"/>
                    </a:lnTo>
                    <a:lnTo>
                      <a:pt x="0" y="13621"/>
                    </a:lnTo>
                    <a:lnTo>
                      <a:pt x="338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219B30F0-D2A8-0302-66F3-B364FE87028E}"/>
                  </a:ext>
                </a:extLst>
              </p:cNvPr>
              <p:cNvSpPr/>
              <p:nvPr/>
            </p:nvSpPr>
            <p:spPr>
              <a:xfrm>
                <a:off x="8170370" y="10479352"/>
                <a:ext cx="129730" cy="82772"/>
              </a:xfrm>
              <a:custGeom>
                <a:avLst/>
                <a:gdLst>
                  <a:gd name="connsiteX0" fmla="*/ 31623 w 129730"/>
                  <a:gd name="connsiteY0" fmla="*/ 0 h 82772"/>
                  <a:gd name="connsiteX1" fmla="*/ 129730 w 129730"/>
                  <a:gd name="connsiteY1" fmla="*/ 67532 h 82772"/>
                  <a:gd name="connsiteX2" fmla="*/ 98107 w 129730"/>
                  <a:gd name="connsiteY2" fmla="*/ 82772 h 82772"/>
                  <a:gd name="connsiteX3" fmla="*/ 0 w 129730"/>
                  <a:gd name="connsiteY3" fmla="*/ 15240 h 82772"/>
                  <a:gd name="connsiteX4" fmla="*/ 31623 w 129730"/>
                  <a:gd name="connsiteY4" fmla="*/ 0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30" h="82772">
                    <a:moveTo>
                      <a:pt x="31623" y="0"/>
                    </a:moveTo>
                    <a:lnTo>
                      <a:pt x="129730" y="67532"/>
                    </a:lnTo>
                    <a:lnTo>
                      <a:pt x="98107" y="82772"/>
                    </a:lnTo>
                    <a:lnTo>
                      <a:pt x="0" y="15240"/>
                    </a:lnTo>
                    <a:lnTo>
                      <a:pt x="316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9913BD0-E58C-C89E-852C-1D6A2A8AF9B7}"/>
                  </a:ext>
                </a:extLst>
              </p:cNvPr>
              <p:cNvSpPr/>
              <p:nvPr/>
            </p:nvSpPr>
            <p:spPr>
              <a:xfrm>
                <a:off x="8380684" y="10367911"/>
                <a:ext cx="137064" cy="79247"/>
              </a:xfrm>
              <a:custGeom>
                <a:avLst/>
                <a:gdLst>
                  <a:gd name="connsiteX0" fmla="*/ 29146 w 137064"/>
                  <a:gd name="connsiteY0" fmla="*/ 0 h 79247"/>
                  <a:gd name="connsiteX1" fmla="*/ 137064 w 137064"/>
                  <a:gd name="connsiteY1" fmla="*/ 62389 h 79247"/>
                  <a:gd name="connsiteX2" fmla="*/ 107918 w 137064"/>
                  <a:gd name="connsiteY2" fmla="*/ 79248 h 79247"/>
                  <a:gd name="connsiteX3" fmla="*/ 0 w 137064"/>
                  <a:gd name="connsiteY3" fmla="*/ 16859 h 79247"/>
                  <a:gd name="connsiteX4" fmla="*/ 29146 w 137064"/>
                  <a:gd name="connsiteY4" fmla="*/ 0 h 7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64" h="79247">
                    <a:moveTo>
                      <a:pt x="29146" y="0"/>
                    </a:moveTo>
                    <a:lnTo>
                      <a:pt x="137064" y="62389"/>
                    </a:lnTo>
                    <a:lnTo>
                      <a:pt x="107918" y="79248"/>
                    </a:lnTo>
                    <a:lnTo>
                      <a:pt x="0" y="16859"/>
                    </a:lnTo>
                    <a:lnTo>
                      <a:pt x="291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3A4A7984-FAB3-66B4-FC82-315615DF28B1}"/>
                  </a:ext>
                </a:extLst>
              </p:cNvPr>
              <p:cNvSpPr/>
              <p:nvPr/>
            </p:nvSpPr>
            <p:spPr>
              <a:xfrm>
                <a:off x="8573564" y="10246560"/>
                <a:ext cx="143446" cy="74866"/>
              </a:xfrm>
              <a:custGeom>
                <a:avLst/>
                <a:gdLst>
                  <a:gd name="connsiteX0" fmla="*/ 143446 w 143446"/>
                  <a:gd name="connsiteY0" fmla="*/ 56579 h 74866"/>
                  <a:gd name="connsiteX1" fmla="*/ 116967 w 143446"/>
                  <a:gd name="connsiteY1" fmla="*/ 74867 h 74866"/>
                  <a:gd name="connsiteX2" fmla="*/ 0 w 143446"/>
                  <a:gd name="connsiteY2" fmla="*/ 18193 h 74866"/>
                  <a:gd name="connsiteX3" fmla="*/ 26575 w 143446"/>
                  <a:gd name="connsiteY3" fmla="*/ 0 h 74866"/>
                  <a:gd name="connsiteX4" fmla="*/ 143446 w 143446"/>
                  <a:gd name="connsiteY4" fmla="*/ 56579 h 7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46" h="74866">
                    <a:moveTo>
                      <a:pt x="143446" y="56579"/>
                    </a:moveTo>
                    <a:lnTo>
                      <a:pt x="116967" y="74867"/>
                    </a:lnTo>
                    <a:lnTo>
                      <a:pt x="0" y="18193"/>
                    </a:lnTo>
                    <a:lnTo>
                      <a:pt x="26575" y="0"/>
                    </a:lnTo>
                    <a:lnTo>
                      <a:pt x="143446" y="565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832FC75B-1F6D-CCDC-B57F-816D2F51F333}"/>
                  </a:ext>
                </a:extLst>
              </p:cNvPr>
              <p:cNvSpPr/>
              <p:nvPr/>
            </p:nvSpPr>
            <p:spPr>
              <a:xfrm>
                <a:off x="8747682" y="10115973"/>
                <a:ext cx="148686" cy="70104"/>
              </a:xfrm>
              <a:custGeom>
                <a:avLst/>
                <a:gdLst>
                  <a:gd name="connsiteX0" fmla="*/ 148685 w 148685"/>
                  <a:gd name="connsiteY0" fmla="*/ 50578 h 70104"/>
                  <a:gd name="connsiteX1" fmla="*/ 125063 w 148685"/>
                  <a:gd name="connsiteY1" fmla="*/ 70104 h 70104"/>
                  <a:gd name="connsiteX2" fmla="*/ 0 w 148685"/>
                  <a:gd name="connsiteY2" fmla="*/ 19526 h 70104"/>
                  <a:gd name="connsiteX3" fmla="*/ 23622 w 148685"/>
                  <a:gd name="connsiteY3" fmla="*/ 0 h 70104"/>
                  <a:gd name="connsiteX4" fmla="*/ 148685 w 148685"/>
                  <a:gd name="connsiteY4" fmla="*/ 50578 h 7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70104">
                    <a:moveTo>
                      <a:pt x="148685" y="50578"/>
                    </a:moveTo>
                    <a:lnTo>
                      <a:pt x="125063" y="70104"/>
                    </a:lnTo>
                    <a:lnTo>
                      <a:pt x="0" y="19526"/>
                    </a:lnTo>
                    <a:lnTo>
                      <a:pt x="23622" y="0"/>
                    </a:lnTo>
                    <a:lnTo>
                      <a:pt x="148685" y="505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5532EE26-97BA-7991-3D70-B9CFE7700CA4}"/>
                  </a:ext>
                </a:extLst>
              </p:cNvPr>
              <p:cNvSpPr/>
              <p:nvPr/>
            </p:nvSpPr>
            <p:spPr>
              <a:xfrm>
                <a:off x="9144304" y="8365938"/>
                <a:ext cx="157544" cy="52482"/>
              </a:xfrm>
              <a:custGeom>
                <a:avLst/>
                <a:gdLst>
                  <a:gd name="connsiteX0" fmla="*/ 143446 w 157543"/>
                  <a:gd name="connsiteY0" fmla="*/ 0 h 52482"/>
                  <a:gd name="connsiteX1" fmla="*/ 157543 w 157543"/>
                  <a:gd name="connsiteY1" fmla="*/ 22384 h 52482"/>
                  <a:gd name="connsiteX2" fmla="*/ 14097 w 157543"/>
                  <a:gd name="connsiteY2" fmla="*/ 52483 h 52482"/>
                  <a:gd name="connsiteX3" fmla="*/ 0 w 157543"/>
                  <a:gd name="connsiteY3" fmla="*/ 30099 h 52482"/>
                  <a:gd name="connsiteX4" fmla="*/ 143446 w 157543"/>
                  <a:gd name="connsiteY4" fmla="*/ 0 h 5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52482">
                    <a:moveTo>
                      <a:pt x="143446" y="0"/>
                    </a:moveTo>
                    <a:lnTo>
                      <a:pt x="157543" y="22384"/>
                    </a:lnTo>
                    <a:lnTo>
                      <a:pt x="14097" y="52483"/>
                    </a:lnTo>
                    <a:lnTo>
                      <a:pt x="0" y="30099"/>
                    </a:lnTo>
                    <a:lnTo>
                      <a:pt x="1434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02E8017B-AC09-38C6-2CBC-2381042CA845}"/>
                  </a:ext>
                </a:extLst>
              </p:cNvPr>
              <p:cNvSpPr/>
              <p:nvPr/>
            </p:nvSpPr>
            <p:spPr>
              <a:xfrm>
                <a:off x="9034098" y="8207918"/>
                <a:ext cx="155829" cy="58864"/>
              </a:xfrm>
              <a:custGeom>
                <a:avLst/>
                <a:gdLst>
                  <a:gd name="connsiteX0" fmla="*/ 138399 w 155828"/>
                  <a:gd name="connsiteY0" fmla="*/ 0 h 58864"/>
                  <a:gd name="connsiteX1" fmla="*/ 155829 w 155828"/>
                  <a:gd name="connsiteY1" fmla="*/ 21622 h 58864"/>
                  <a:gd name="connsiteX2" fmla="*/ 17431 w 155828"/>
                  <a:gd name="connsiteY2" fmla="*/ 58864 h 58864"/>
                  <a:gd name="connsiteX3" fmla="*/ 0 w 155828"/>
                  <a:gd name="connsiteY3" fmla="*/ 37243 h 58864"/>
                  <a:gd name="connsiteX4" fmla="*/ 138399 w 155828"/>
                  <a:gd name="connsiteY4" fmla="*/ 0 h 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28" h="58864">
                    <a:moveTo>
                      <a:pt x="138399" y="0"/>
                    </a:moveTo>
                    <a:lnTo>
                      <a:pt x="155829" y="21622"/>
                    </a:lnTo>
                    <a:lnTo>
                      <a:pt x="17431" y="58864"/>
                    </a:lnTo>
                    <a:lnTo>
                      <a:pt x="0" y="37243"/>
                    </a:lnTo>
                    <a:lnTo>
                      <a:pt x="13839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1BC6BC83-F73F-6251-DB1B-5CDFF919C976}"/>
                  </a:ext>
                </a:extLst>
              </p:cNvPr>
              <p:cNvSpPr/>
              <p:nvPr/>
            </p:nvSpPr>
            <p:spPr>
              <a:xfrm>
                <a:off x="8901606" y="8056375"/>
                <a:ext cx="152781" cy="64675"/>
              </a:xfrm>
              <a:custGeom>
                <a:avLst/>
                <a:gdLst>
                  <a:gd name="connsiteX0" fmla="*/ 132112 w 152780"/>
                  <a:gd name="connsiteY0" fmla="*/ 0 h 64674"/>
                  <a:gd name="connsiteX1" fmla="*/ 152781 w 152780"/>
                  <a:gd name="connsiteY1" fmla="*/ 20669 h 64674"/>
                  <a:gd name="connsiteX2" fmla="*/ 20574 w 152780"/>
                  <a:gd name="connsiteY2" fmla="*/ 64675 h 64674"/>
                  <a:gd name="connsiteX3" fmla="*/ 0 w 152780"/>
                  <a:gd name="connsiteY3" fmla="*/ 44005 h 64674"/>
                  <a:gd name="connsiteX4" fmla="*/ 132112 w 152780"/>
                  <a:gd name="connsiteY4" fmla="*/ 0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80" h="64674">
                    <a:moveTo>
                      <a:pt x="132112" y="0"/>
                    </a:moveTo>
                    <a:lnTo>
                      <a:pt x="152781" y="20669"/>
                    </a:lnTo>
                    <a:lnTo>
                      <a:pt x="20574" y="64675"/>
                    </a:lnTo>
                    <a:lnTo>
                      <a:pt x="0" y="44005"/>
                    </a:lnTo>
                    <a:lnTo>
                      <a:pt x="1321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515DA243-D926-F817-BB87-D6DD902BD790}"/>
                  </a:ext>
                </a:extLst>
              </p:cNvPr>
              <p:cNvSpPr/>
              <p:nvPr/>
            </p:nvSpPr>
            <p:spPr>
              <a:xfrm>
                <a:off x="8747682" y="7912356"/>
                <a:ext cx="148686" cy="70009"/>
              </a:xfrm>
              <a:custGeom>
                <a:avLst/>
                <a:gdLst>
                  <a:gd name="connsiteX0" fmla="*/ 125063 w 148685"/>
                  <a:gd name="connsiteY0" fmla="*/ 0 h 70008"/>
                  <a:gd name="connsiteX1" fmla="*/ 148685 w 148685"/>
                  <a:gd name="connsiteY1" fmla="*/ 19526 h 70008"/>
                  <a:gd name="connsiteX2" fmla="*/ 23622 w 148685"/>
                  <a:gd name="connsiteY2" fmla="*/ 70009 h 70008"/>
                  <a:gd name="connsiteX3" fmla="*/ 0 w 148685"/>
                  <a:gd name="connsiteY3" fmla="*/ 50482 h 70008"/>
                  <a:gd name="connsiteX4" fmla="*/ 125063 w 148685"/>
                  <a:gd name="connsiteY4" fmla="*/ 0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70008">
                    <a:moveTo>
                      <a:pt x="125063" y="0"/>
                    </a:moveTo>
                    <a:lnTo>
                      <a:pt x="148685" y="19526"/>
                    </a:lnTo>
                    <a:lnTo>
                      <a:pt x="23622" y="70009"/>
                    </a:lnTo>
                    <a:lnTo>
                      <a:pt x="0" y="50482"/>
                    </a:lnTo>
                    <a:lnTo>
                      <a:pt x="1250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CE5EFEDC-133F-6715-255A-ACBED4722E3A}"/>
                  </a:ext>
                </a:extLst>
              </p:cNvPr>
              <p:cNvSpPr/>
              <p:nvPr/>
            </p:nvSpPr>
            <p:spPr>
              <a:xfrm>
                <a:off x="8573564" y="7777006"/>
                <a:ext cx="143446" cy="74866"/>
              </a:xfrm>
              <a:custGeom>
                <a:avLst/>
                <a:gdLst>
                  <a:gd name="connsiteX0" fmla="*/ 116967 w 143446"/>
                  <a:gd name="connsiteY0" fmla="*/ 0 h 74866"/>
                  <a:gd name="connsiteX1" fmla="*/ 143446 w 143446"/>
                  <a:gd name="connsiteY1" fmla="*/ 18193 h 74866"/>
                  <a:gd name="connsiteX2" fmla="*/ 26575 w 143446"/>
                  <a:gd name="connsiteY2" fmla="*/ 74867 h 74866"/>
                  <a:gd name="connsiteX3" fmla="*/ 0 w 143446"/>
                  <a:gd name="connsiteY3" fmla="*/ 56579 h 74866"/>
                  <a:gd name="connsiteX4" fmla="*/ 116967 w 143446"/>
                  <a:gd name="connsiteY4" fmla="*/ 0 h 7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46" h="74866">
                    <a:moveTo>
                      <a:pt x="116967" y="0"/>
                    </a:moveTo>
                    <a:lnTo>
                      <a:pt x="143446" y="18193"/>
                    </a:lnTo>
                    <a:lnTo>
                      <a:pt x="26575" y="74867"/>
                    </a:lnTo>
                    <a:lnTo>
                      <a:pt x="0" y="56579"/>
                    </a:lnTo>
                    <a:lnTo>
                      <a:pt x="1169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972A3BE3-3963-C8F0-95C2-5F02AED4742E}"/>
                  </a:ext>
                </a:extLst>
              </p:cNvPr>
              <p:cNvSpPr/>
              <p:nvPr/>
            </p:nvSpPr>
            <p:spPr>
              <a:xfrm>
                <a:off x="8380684" y="7651276"/>
                <a:ext cx="137064" cy="79152"/>
              </a:xfrm>
              <a:custGeom>
                <a:avLst/>
                <a:gdLst>
                  <a:gd name="connsiteX0" fmla="*/ 107918 w 137064"/>
                  <a:gd name="connsiteY0" fmla="*/ 0 h 79152"/>
                  <a:gd name="connsiteX1" fmla="*/ 137064 w 137064"/>
                  <a:gd name="connsiteY1" fmla="*/ 16859 h 79152"/>
                  <a:gd name="connsiteX2" fmla="*/ 29146 w 137064"/>
                  <a:gd name="connsiteY2" fmla="*/ 79153 h 79152"/>
                  <a:gd name="connsiteX3" fmla="*/ 0 w 137064"/>
                  <a:gd name="connsiteY3" fmla="*/ 62293 h 79152"/>
                  <a:gd name="connsiteX4" fmla="*/ 107918 w 137064"/>
                  <a:gd name="connsiteY4" fmla="*/ 0 h 7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64" h="79152">
                    <a:moveTo>
                      <a:pt x="107918" y="0"/>
                    </a:moveTo>
                    <a:lnTo>
                      <a:pt x="137064" y="16859"/>
                    </a:lnTo>
                    <a:lnTo>
                      <a:pt x="29146" y="79153"/>
                    </a:lnTo>
                    <a:lnTo>
                      <a:pt x="0" y="62293"/>
                    </a:lnTo>
                    <a:lnTo>
                      <a:pt x="1079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AA0CC2C5-00A7-5D37-1281-1ACEC3054BC6}"/>
                  </a:ext>
                </a:extLst>
              </p:cNvPr>
              <p:cNvSpPr/>
              <p:nvPr/>
            </p:nvSpPr>
            <p:spPr>
              <a:xfrm>
                <a:off x="8170370" y="7536213"/>
                <a:ext cx="129730" cy="82867"/>
              </a:xfrm>
              <a:custGeom>
                <a:avLst/>
                <a:gdLst>
                  <a:gd name="connsiteX0" fmla="*/ 129730 w 129730"/>
                  <a:gd name="connsiteY0" fmla="*/ 15335 h 82867"/>
                  <a:gd name="connsiteX1" fmla="*/ 31623 w 129730"/>
                  <a:gd name="connsiteY1" fmla="*/ 82867 h 82867"/>
                  <a:gd name="connsiteX2" fmla="*/ 0 w 129730"/>
                  <a:gd name="connsiteY2" fmla="*/ 67532 h 82867"/>
                  <a:gd name="connsiteX3" fmla="*/ 98107 w 129730"/>
                  <a:gd name="connsiteY3" fmla="*/ 0 h 82867"/>
                  <a:gd name="connsiteX4" fmla="*/ 129730 w 129730"/>
                  <a:gd name="connsiteY4" fmla="*/ 15335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30" h="82867">
                    <a:moveTo>
                      <a:pt x="129730" y="15335"/>
                    </a:moveTo>
                    <a:lnTo>
                      <a:pt x="31623" y="82867"/>
                    </a:lnTo>
                    <a:lnTo>
                      <a:pt x="0" y="67532"/>
                    </a:lnTo>
                    <a:lnTo>
                      <a:pt x="98107" y="0"/>
                    </a:lnTo>
                    <a:lnTo>
                      <a:pt x="129730" y="153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EBB029D9-93CB-9AA2-C9F2-5FC175DDF1C0}"/>
                  </a:ext>
                </a:extLst>
              </p:cNvPr>
              <p:cNvSpPr/>
              <p:nvPr/>
            </p:nvSpPr>
            <p:spPr>
              <a:xfrm>
                <a:off x="7944247" y="7432676"/>
                <a:ext cx="121348" cy="85915"/>
              </a:xfrm>
              <a:custGeom>
                <a:avLst/>
                <a:gdLst>
                  <a:gd name="connsiteX0" fmla="*/ 121348 w 121348"/>
                  <a:gd name="connsiteY0" fmla="*/ 13621 h 85915"/>
                  <a:gd name="connsiteX1" fmla="*/ 33814 w 121348"/>
                  <a:gd name="connsiteY1" fmla="*/ 85915 h 85915"/>
                  <a:gd name="connsiteX2" fmla="*/ 0 w 121348"/>
                  <a:gd name="connsiteY2" fmla="*/ 72200 h 85915"/>
                  <a:gd name="connsiteX3" fmla="*/ 87630 w 121348"/>
                  <a:gd name="connsiteY3" fmla="*/ 0 h 85915"/>
                  <a:gd name="connsiteX4" fmla="*/ 121348 w 121348"/>
                  <a:gd name="connsiteY4" fmla="*/ 13621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85915">
                    <a:moveTo>
                      <a:pt x="121348" y="13621"/>
                    </a:moveTo>
                    <a:lnTo>
                      <a:pt x="33814" y="85915"/>
                    </a:lnTo>
                    <a:lnTo>
                      <a:pt x="0" y="72200"/>
                    </a:lnTo>
                    <a:lnTo>
                      <a:pt x="87630" y="0"/>
                    </a:lnTo>
                    <a:lnTo>
                      <a:pt x="121348" y="13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82589A52-203E-CA95-7FA3-201FFE760220}"/>
                  </a:ext>
                </a:extLst>
              </p:cNvPr>
              <p:cNvSpPr/>
              <p:nvPr/>
            </p:nvSpPr>
            <p:spPr>
              <a:xfrm>
                <a:off x="7704121" y="7341427"/>
                <a:ext cx="112014" cy="88296"/>
              </a:xfrm>
              <a:custGeom>
                <a:avLst/>
                <a:gdLst>
                  <a:gd name="connsiteX0" fmla="*/ 112014 w 112014"/>
                  <a:gd name="connsiteY0" fmla="*/ 11906 h 88296"/>
                  <a:gd name="connsiteX1" fmla="*/ 35719 w 112014"/>
                  <a:gd name="connsiteY1" fmla="*/ 88297 h 88296"/>
                  <a:gd name="connsiteX2" fmla="*/ 0 w 112014"/>
                  <a:gd name="connsiteY2" fmla="*/ 76391 h 88296"/>
                  <a:gd name="connsiteX3" fmla="*/ 76295 w 112014"/>
                  <a:gd name="connsiteY3" fmla="*/ 0 h 88296"/>
                  <a:gd name="connsiteX4" fmla="*/ 112014 w 112014"/>
                  <a:gd name="connsiteY4" fmla="*/ 11906 h 8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014" h="88296">
                    <a:moveTo>
                      <a:pt x="112014" y="11906"/>
                    </a:moveTo>
                    <a:lnTo>
                      <a:pt x="35719" y="88297"/>
                    </a:lnTo>
                    <a:lnTo>
                      <a:pt x="0" y="76391"/>
                    </a:lnTo>
                    <a:lnTo>
                      <a:pt x="76295" y="0"/>
                    </a:lnTo>
                    <a:lnTo>
                      <a:pt x="112014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01C20DA2-1E32-A696-FBD4-6A4DD853DA34}"/>
                  </a:ext>
                </a:extLst>
              </p:cNvPr>
              <p:cNvSpPr/>
              <p:nvPr/>
            </p:nvSpPr>
            <p:spPr>
              <a:xfrm>
                <a:off x="7451708" y="7263225"/>
                <a:ext cx="101917" cy="89916"/>
              </a:xfrm>
              <a:custGeom>
                <a:avLst/>
                <a:gdLst>
                  <a:gd name="connsiteX0" fmla="*/ 101918 w 101917"/>
                  <a:gd name="connsiteY0" fmla="*/ 10096 h 89916"/>
                  <a:gd name="connsiteX1" fmla="*/ 37433 w 101917"/>
                  <a:gd name="connsiteY1" fmla="*/ 89916 h 89916"/>
                  <a:gd name="connsiteX2" fmla="*/ 0 w 101917"/>
                  <a:gd name="connsiteY2" fmla="*/ 79915 h 89916"/>
                  <a:gd name="connsiteX3" fmla="*/ 64580 w 101917"/>
                  <a:gd name="connsiteY3" fmla="*/ 0 h 89916"/>
                  <a:gd name="connsiteX4" fmla="*/ 101918 w 101917"/>
                  <a:gd name="connsiteY4" fmla="*/ 10096 h 8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" h="89916">
                    <a:moveTo>
                      <a:pt x="101918" y="10096"/>
                    </a:moveTo>
                    <a:lnTo>
                      <a:pt x="37433" y="89916"/>
                    </a:lnTo>
                    <a:lnTo>
                      <a:pt x="0" y="79915"/>
                    </a:lnTo>
                    <a:lnTo>
                      <a:pt x="64580" y="0"/>
                    </a:lnTo>
                    <a:lnTo>
                      <a:pt x="101918" y="10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3E06F602-E87F-A05C-9658-88EA05DF42D4}"/>
                  </a:ext>
                </a:extLst>
              </p:cNvPr>
              <p:cNvSpPr/>
              <p:nvPr/>
            </p:nvSpPr>
            <p:spPr>
              <a:xfrm>
                <a:off x="7189007" y="7198551"/>
                <a:ext cx="90964" cy="90963"/>
              </a:xfrm>
              <a:custGeom>
                <a:avLst/>
                <a:gdLst>
                  <a:gd name="connsiteX0" fmla="*/ 90964 w 90964"/>
                  <a:gd name="connsiteY0" fmla="*/ 8192 h 90963"/>
                  <a:gd name="connsiteX1" fmla="*/ 38767 w 90964"/>
                  <a:gd name="connsiteY1" fmla="*/ 90964 h 90963"/>
                  <a:gd name="connsiteX2" fmla="*/ 0 w 90964"/>
                  <a:gd name="connsiteY2" fmla="*/ 82867 h 90963"/>
                  <a:gd name="connsiteX3" fmla="*/ 52197 w 90964"/>
                  <a:gd name="connsiteY3" fmla="*/ 0 h 90963"/>
                  <a:gd name="connsiteX4" fmla="*/ 90964 w 90964"/>
                  <a:gd name="connsiteY4" fmla="*/ 8192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4" h="90963">
                    <a:moveTo>
                      <a:pt x="90964" y="8192"/>
                    </a:moveTo>
                    <a:lnTo>
                      <a:pt x="38767" y="90964"/>
                    </a:lnTo>
                    <a:lnTo>
                      <a:pt x="0" y="82867"/>
                    </a:lnTo>
                    <a:lnTo>
                      <a:pt x="52197" y="0"/>
                    </a:lnTo>
                    <a:lnTo>
                      <a:pt x="90964" y="8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FD6FE338-AB3B-A53E-E4FB-5F98A519DCB1}"/>
                  </a:ext>
                </a:extLst>
              </p:cNvPr>
              <p:cNvSpPr/>
              <p:nvPr/>
            </p:nvSpPr>
            <p:spPr>
              <a:xfrm>
                <a:off x="6918021" y="7148068"/>
                <a:ext cx="79342" cy="91249"/>
              </a:xfrm>
              <a:custGeom>
                <a:avLst/>
                <a:gdLst>
                  <a:gd name="connsiteX0" fmla="*/ 79343 w 79342"/>
                  <a:gd name="connsiteY0" fmla="*/ 6096 h 91249"/>
                  <a:gd name="connsiteX1" fmla="*/ 39814 w 79342"/>
                  <a:gd name="connsiteY1" fmla="*/ 91250 h 91249"/>
                  <a:gd name="connsiteX2" fmla="*/ 0 w 79342"/>
                  <a:gd name="connsiteY2" fmla="*/ 85058 h 91249"/>
                  <a:gd name="connsiteX3" fmla="*/ 39528 w 79342"/>
                  <a:gd name="connsiteY3" fmla="*/ 0 h 91249"/>
                  <a:gd name="connsiteX4" fmla="*/ 79343 w 79342"/>
                  <a:gd name="connsiteY4" fmla="*/ 6096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342" h="91249">
                    <a:moveTo>
                      <a:pt x="79343" y="6096"/>
                    </a:moveTo>
                    <a:lnTo>
                      <a:pt x="39814" y="91250"/>
                    </a:lnTo>
                    <a:lnTo>
                      <a:pt x="0" y="85058"/>
                    </a:lnTo>
                    <a:lnTo>
                      <a:pt x="39528" y="0"/>
                    </a:lnTo>
                    <a:lnTo>
                      <a:pt x="79343" y="6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C5CE0750-DAC6-BEBE-14A3-143C75B1E736}"/>
                  </a:ext>
                </a:extLst>
              </p:cNvPr>
              <p:cNvSpPr/>
              <p:nvPr/>
            </p:nvSpPr>
            <p:spPr>
              <a:xfrm>
                <a:off x="4913098" y="7198551"/>
                <a:ext cx="90963" cy="90963"/>
              </a:xfrm>
              <a:custGeom>
                <a:avLst/>
                <a:gdLst>
                  <a:gd name="connsiteX0" fmla="*/ 38767 w 90963"/>
                  <a:gd name="connsiteY0" fmla="*/ 0 h 90963"/>
                  <a:gd name="connsiteX1" fmla="*/ 90964 w 90963"/>
                  <a:gd name="connsiteY1" fmla="*/ 82867 h 90963"/>
                  <a:gd name="connsiteX2" fmla="*/ 52197 w 90963"/>
                  <a:gd name="connsiteY2" fmla="*/ 90964 h 90963"/>
                  <a:gd name="connsiteX3" fmla="*/ 0 w 90963"/>
                  <a:gd name="connsiteY3" fmla="*/ 8192 h 90963"/>
                  <a:gd name="connsiteX4" fmla="*/ 38767 w 90963"/>
                  <a:gd name="connsiteY4" fmla="*/ 0 h 9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3" h="90963">
                    <a:moveTo>
                      <a:pt x="38767" y="0"/>
                    </a:moveTo>
                    <a:lnTo>
                      <a:pt x="90964" y="82867"/>
                    </a:lnTo>
                    <a:lnTo>
                      <a:pt x="52197" y="90964"/>
                    </a:lnTo>
                    <a:lnTo>
                      <a:pt x="0" y="8192"/>
                    </a:lnTo>
                    <a:lnTo>
                      <a:pt x="387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D2274BD9-E09F-843F-2451-74A24C0AD41C}"/>
                  </a:ext>
                </a:extLst>
              </p:cNvPr>
              <p:cNvSpPr/>
              <p:nvPr/>
            </p:nvSpPr>
            <p:spPr>
              <a:xfrm>
                <a:off x="4639446" y="7263225"/>
                <a:ext cx="101917" cy="89916"/>
              </a:xfrm>
              <a:custGeom>
                <a:avLst/>
                <a:gdLst>
                  <a:gd name="connsiteX0" fmla="*/ 37338 w 101917"/>
                  <a:gd name="connsiteY0" fmla="*/ 0 h 89916"/>
                  <a:gd name="connsiteX1" fmla="*/ 101918 w 101917"/>
                  <a:gd name="connsiteY1" fmla="*/ 79915 h 89916"/>
                  <a:gd name="connsiteX2" fmla="*/ 64484 w 101917"/>
                  <a:gd name="connsiteY2" fmla="*/ 89916 h 89916"/>
                  <a:gd name="connsiteX3" fmla="*/ 0 w 101917"/>
                  <a:gd name="connsiteY3" fmla="*/ 10096 h 89916"/>
                  <a:gd name="connsiteX4" fmla="*/ 37338 w 101917"/>
                  <a:gd name="connsiteY4" fmla="*/ 0 h 8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7" h="89916">
                    <a:moveTo>
                      <a:pt x="37338" y="0"/>
                    </a:moveTo>
                    <a:lnTo>
                      <a:pt x="101918" y="79915"/>
                    </a:lnTo>
                    <a:lnTo>
                      <a:pt x="64484" y="89916"/>
                    </a:lnTo>
                    <a:lnTo>
                      <a:pt x="0" y="10096"/>
                    </a:lnTo>
                    <a:lnTo>
                      <a:pt x="373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1D5553B7-A4EF-BC57-8281-B64765F1FBDE}"/>
                  </a:ext>
                </a:extLst>
              </p:cNvPr>
              <p:cNvSpPr/>
              <p:nvPr/>
            </p:nvSpPr>
            <p:spPr>
              <a:xfrm>
                <a:off x="4376935" y="7341427"/>
                <a:ext cx="112014" cy="88296"/>
              </a:xfrm>
              <a:custGeom>
                <a:avLst/>
                <a:gdLst>
                  <a:gd name="connsiteX0" fmla="*/ 35719 w 112014"/>
                  <a:gd name="connsiteY0" fmla="*/ 0 h 88296"/>
                  <a:gd name="connsiteX1" fmla="*/ 112014 w 112014"/>
                  <a:gd name="connsiteY1" fmla="*/ 76391 h 88296"/>
                  <a:gd name="connsiteX2" fmla="*/ 76295 w 112014"/>
                  <a:gd name="connsiteY2" fmla="*/ 88297 h 88296"/>
                  <a:gd name="connsiteX3" fmla="*/ 0 w 112014"/>
                  <a:gd name="connsiteY3" fmla="*/ 11906 h 88296"/>
                  <a:gd name="connsiteX4" fmla="*/ 35719 w 112014"/>
                  <a:gd name="connsiteY4" fmla="*/ 0 h 8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014" h="88296">
                    <a:moveTo>
                      <a:pt x="35719" y="0"/>
                    </a:moveTo>
                    <a:lnTo>
                      <a:pt x="112014" y="76391"/>
                    </a:lnTo>
                    <a:lnTo>
                      <a:pt x="76295" y="88297"/>
                    </a:lnTo>
                    <a:lnTo>
                      <a:pt x="0" y="11906"/>
                    </a:lnTo>
                    <a:lnTo>
                      <a:pt x="3571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2CCFE677-8D38-150A-EB9A-7F3D70A1DBE5}"/>
                  </a:ext>
                </a:extLst>
              </p:cNvPr>
              <p:cNvSpPr/>
              <p:nvPr/>
            </p:nvSpPr>
            <p:spPr>
              <a:xfrm>
                <a:off x="4127475" y="7432676"/>
                <a:ext cx="121348" cy="85915"/>
              </a:xfrm>
              <a:custGeom>
                <a:avLst/>
                <a:gdLst>
                  <a:gd name="connsiteX0" fmla="*/ 33719 w 121348"/>
                  <a:gd name="connsiteY0" fmla="*/ 0 h 85915"/>
                  <a:gd name="connsiteX1" fmla="*/ 121349 w 121348"/>
                  <a:gd name="connsiteY1" fmla="*/ 72200 h 85915"/>
                  <a:gd name="connsiteX2" fmla="*/ 87535 w 121348"/>
                  <a:gd name="connsiteY2" fmla="*/ 85915 h 85915"/>
                  <a:gd name="connsiteX3" fmla="*/ 0 w 121348"/>
                  <a:gd name="connsiteY3" fmla="*/ 13621 h 85915"/>
                  <a:gd name="connsiteX4" fmla="*/ 33719 w 121348"/>
                  <a:gd name="connsiteY4" fmla="*/ 0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348" h="85915">
                    <a:moveTo>
                      <a:pt x="33719" y="0"/>
                    </a:moveTo>
                    <a:lnTo>
                      <a:pt x="121349" y="72200"/>
                    </a:lnTo>
                    <a:lnTo>
                      <a:pt x="87535" y="85915"/>
                    </a:lnTo>
                    <a:lnTo>
                      <a:pt x="0" y="13621"/>
                    </a:lnTo>
                    <a:lnTo>
                      <a:pt x="3371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01650387-9551-39AD-F857-FB7425DEE11F}"/>
                  </a:ext>
                </a:extLst>
              </p:cNvPr>
              <p:cNvSpPr/>
              <p:nvPr/>
            </p:nvSpPr>
            <p:spPr>
              <a:xfrm>
                <a:off x="3892970" y="7536213"/>
                <a:ext cx="129730" cy="82867"/>
              </a:xfrm>
              <a:custGeom>
                <a:avLst/>
                <a:gdLst>
                  <a:gd name="connsiteX0" fmla="*/ 31623 w 129730"/>
                  <a:gd name="connsiteY0" fmla="*/ 0 h 82867"/>
                  <a:gd name="connsiteX1" fmla="*/ 129730 w 129730"/>
                  <a:gd name="connsiteY1" fmla="*/ 67532 h 82867"/>
                  <a:gd name="connsiteX2" fmla="*/ 98108 w 129730"/>
                  <a:gd name="connsiteY2" fmla="*/ 82867 h 82867"/>
                  <a:gd name="connsiteX3" fmla="*/ 0 w 129730"/>
                  <a:gd name="connsiteY3" fmla="*/ 15335 h 82867"/>
                  <a:gd name="connsiteX4" fmla="*/ 31623 w 129730"/>
                  <a:gd name="connsiteY4" fmla="*/ 0 h 8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30" h="82867">
                    <a:moveTo>
                      <a:pt x="31623" y="0"/>
                    </a:moveTo>
                    <a:lnTo>
                      <a:pt x="129730" y="67532"/>
                    </a:lnTo>
                    <a:lnTo>
                      <a:pt x="98108" y="82867"/>
                    </a:lnTo>
                    <a:lnTo>
                      <a:pt x="0" y="15335"/>
                    </a:lnTo>
                    <a:lnTo>
                      <a:pt x="316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2D30A916-4385-A352-FCB4-09FE20FE38F3}"/>
                  </a:ext>
                </a:extLst>
              </p:cNvPr>
              <p:cNvSpPr/>
              <p:nvPr/>
            </p:nvSpPr>
            <p:spPr>
              <a:xfrm>
                <a:off x="3675227" y="7651276"/>
                <a:ext cx="137159" cy="79152"/>
              </a:xfrm>
              <a:custGeom>
                <a:avLst/>
                <a:gdLst>
                  <a:gd name="connsiteX0" fmla="*/ 29242 w 137159"/>
                  <a:gd name="connsiteY0" fmla="*/ 0 h 79152"/>
                  <a:gd name="connsiteX1" fmla="*/ 137160 w 137159"/>
                  <a:gd name="connsiteY1" fmla="*/ 62293 h 79152"/>
                  <a:gd name="connsiteX2" fmla="*/ 107918 w 137159"/>
                  <a:gd name="connsiteY2" fmla="*/ 79153 h 79152"/>
                  <a:gd name="connsiteX3" fmla="*/ 0 w 137159"/>
                  <a:gd name="connsiteY3" fmla="*/ 16859 h 79152"/>
                  <a:gd name="connsiteX4" fmla="*/ 29242 w 137159"/>
                  <a:gd name="connsiteY4" fmla="*/ 0 h 7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59" h="79152">
                    <a:moveTo>
                      <a:pt x="29242" y="0"/>
                    </a:moveTo>
                    <a:lnTo>
                      <a:pt x="137160" y="62293"/>
                    </a:lnTo>
                    <a:lnTo>
                      <a:pt x="107918" y="79153"/>
                    </a:lnTo>
                    <a:lnTo>
                      <a:pt x="0" y="16859"/>
                    </a:lnTo>
                    <a:lnTo>
                      <a:pt x="292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59648967-B18D-CB17-A0F4-8C17340A3F60}"/>
                  </a:ext>
                </a:extLst>
              </p:cNvPr>
              <p:cNvSpPr/>
              <p:nvPr/>
            </p:nvSpPr>
            <p:spPr>
              <a:xfrm>
                <a:off x="3475964" y="7777006"/>
                <a:ext cx="143446" cy="74866"/>
              </a:xfrm>
              <a:custGeom>
                <a:avLst/>
                <a:gdLst>
                  <a:gd name="connsiteX0" fmla="*/ 143446 w 143446"/>
                  <a:gd name="connsiteY0" fmla="*/ 56579 h 74866"/>
                  <a:gd name="connsiteX1" fmla="*/ 116967 w 143446"/>
                  <a:gd name="connsiteY1" fmla="*/ 74867 h 74866"/>
                  <a:gd name="connsiteX2" fmla="*/ 0 w 143446"/>
                  <a:gd name="connsiteY2" fmla="*/ 18193 h 74866"/>
                  <a:gd name="connsiteX3" fmla="*/ 26575 w 143446"/>
                  <a:gd name="connsiteY3" fmla="*/ 0 h 74866"/>
                  <a:gd name="connsiteX4" fmla="*/ 143446 w 143446"/>
                  <a:gd name="connsiteY4" fmla="*/ 56579 h 7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46" h="74866">
                    <a:moveTo>
                      <a:pt x="143446" y="56579"/>
                    </a:moveTo>
                    <a:lnTo>
                      <a:pt x="116967" y="74867"/>
                    </a:lnTo>
                    <a:lnTo>
                      <a:pt x="0" y="18193"/>
                    </a:lnTo>
                    <a:lnTo>
                      <a:pt x="26575" y="0"/>
                    </a:lnTo>
                    <a:lnTo>
                      <a:pt x="143446" y="565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CF7F0701-024A-100D-071D-5363D4DB2DC3}"/>
                  </a:ext>
                </a:extLst>
              </p:cNvPr>
              <p:cNvSpPr/>
              <p:nvPr/>
            </p:nvSpPr>
            <p:spPr>
              <a:xfrm>
                <a:off x="3296609" y="7912356"/>
                <a:ext cx="148781" cy="70009"/>
              </a:xfrm>
              <a:custGeom>
                <a:avLst/>
                <a:gdLst>
                  <a:gd name="connsiteX0" fmla="*/ 148780 w 148780"/>
                  <a:gd name="connsiteY0" fmla="*/ 50482 h 70008"/>
                  <a:gd name="connsiteX1" fmla="*/ 125063 w 148780"/>
                  <a:gd name="connsiteY1" fmla="*/ 70009 h 70008"/>
                  <a:gd name="connsiteX2" fmla="*/ 0 w 148780"/>
                  <a:gd name="connsiteY2" fmla="*/ 19526 h 70008"/>
                  <a:gd name="connsiteX3" fmla="*/ 23717 w 148780"/>
                  <a:gd name="connsiteY3" fmla="*/ 0 h 70008"/>
                  <a:gd name="connsiteX4" fmla="*/ 148780 w 148780"/>
                  <a:gd name="connsiteY4" fmla="*/ 50482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780" h="70008">
                    <a:moveTo>
                      <a:pt x="148780" y="50482"/>
                    </a:moveTo>
                    <a:lnTo>
                      <a:pt x="125063" y="70009"/>
                    </a:lnTo>
                    <a:lnTo>
                      <a:pt x="0" y="19526"/>
                    </a:lnTo>
                    <a:lnTo>
                      <a:pt x="23717" y="0"/>
                    </a:lnTo>
                    <a:lnTo>
                      <a:pt x="148780" y="50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671B1312-1B42-892D-9F5D-9ECC848880A3}"/>
                  </a:ext>
                </a:extLst>
              </p:cNvPr>
              <p:cNvSpPr/>
              <p:nvPr/>
            </p:nvSpPr>
            <p:spPr>
              <a:xfrm>
                <a:off x="3138683" y="8056375"/>
                <a:ext cx="152782" cy="64675"/>
              </a:xfrm>
              <a:custGeom>
                <a:avLst/>
                <a:gdLst>
                  <a:gd name="connsiteX0" fmla="*/ 152781 w 152781"/>
                  <a:gd name="connsiteY0" fmla="*/ 44005 h 64674"/>
                  <a:gd name="connsiteX1" fmla="*/ 132207 w 152781"/>
                  <a:gd name="connsiteY1" fmla="*/ 64675 h 64674"/>
                  <a:gd name="connsiteX2" fmla="*/ 0 w 152781"/>
                  <a:gd name="connsiteY2" fmla="*/ 20669 h 64674"/>
                  <a:gd name="connsiteX3" fmla="*/ 20574 w 152781"/>
                  <a:gd name="connsiteY3" fmla="*/ 0 h 64674"/>
                  <a:gd name="connsiteX4" fmla="*/ 152781 w 152781"/>
                  <a:gd name="connsiteY4" fmla="*/ 4400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81" h="64674">
                    <a:moveTo>
                      <a:pt x="152781" y="44005"/>
                    </a:moveTo>
                    <a:lnTo>
                      <a:pt x="132207" y="64675"/>
                    </a:lnTo>
                    <a:lnTo>
                      <a:pt x="0" y="20669"/>
                    </a:lnTo>
                    <a:lnTo>
                      <a:pt x="20574" y="0"/>
                    </a:lnTo>
                    <a:lnTo>
                      <a:pt x="152781" y="440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D93B8FF8-DD35-E939-BEAD-5E564C53F569}"/>
                  </a:ext>
                </a:extLst>
              </p:cNvPr>
              <p:cNvSpPr/>
              <p:nvPr/>
            </p:nvSpPr>
            <p:spPr>
              <a:xfrm>
                <a:off x="3003142" y="8207918"/>
                <a:ext cx="155830" cy="58864"/>
              </a:xfrm>
              <a:custGeom>
                <a:avLst/>
                <a:gdLst>
                  <a:gd name="connsiteX0" fmla="*/ 155829 w 155829"/>
                  <a:gd name="connsiteY0" fmla="*/ 37243 h 58864"/>
                  <a:gd name="connsiteX1" fmla="*/ 138398 w 155829"/>
                  <a:gd name="connsiteY1" fmla="*/ 58864 h 58864"/>
                  <a:gd name="connsiteX2" fmla="*/ 0 w 155829"/>
                  <a:gd name="connsiteY2" fmla="*/ 21622 h 58864"/>
                  <a:gd name="connsiteX3" fmla="*/ 17431 w 155829"/>
                  <a:gd name="connsiteY3" fmla="*/ 0 h 58864"/>
                  <a:gd name="connsiteX4" fmla="*/ 155829 w 155829"/>
                  <a:gd name="connsiteY4" fmla="*/ 37243 h 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29" h="58864">
                    <a:moveTo>
                      <a:pt x="155829" y="37243"/>
                    </a:moveTo>
                    <a:lnTo>
                      <a:pt x="138398" y="58864"/>
                    </a:lnTo>
                    <a:lnTo>
                      <a:pt x="0" y="21622"/>
                    </a:lnTo>
                    <a:lnTo>
                      <a:pt x="17431" y="0"/>
                    </a:lnTo>
                    <a:lnTo>
                      <a:pt x="155829" y="37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84637980-C4F6-4FA9-A7D7-2CC589433758}"/>
                  </a:ext>
                </a:extLst>
              </p:cNvPr>
              <p:cNvSpPr/>
              <p:nvPr/>
            </p:nvSpPr>
            <p:spPr>
              <a:xfrm>
                <a:off x="2891128" y="8365938"/>
                <a:ext cx="157639" cy="52482"/>
              </a:xfrm>
              <a:custGeom>
                <a:avLst/>
                <a:gdLst>
                  <a:gd name="connsiteX0" fmla="*/ 157639 w 157638"/>
                  <a:gd name="connsiteY0" fmla="*/ 30099 h 52482"/>
                  <a:gd name="connsiteX1" fmla="*/ 143446 w 157638"/>
                  <a:gd name="connsiteY1" fmla="*/ 52483 h 52482"/>
                  <a:gd name="connsiteX2" fmla="*/ 0 w 157638"/>
                  <a:gd name="connsiteY2" fmla="*/ 22384 h 52482"/>
                  <a:gd name="connsiteX3" fmla="*/ 14192 w 157638"/>
                  <a:gd name="connsiteY3" fmla="*/ 0 h 52482"/>
                  <a:gd name="connsiteX4" fmla="*/ 157639 w 157638"/>
                  <a:gd name="connsiteY4" fmla="*/ 30099 h 5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638" h="52482">
                    <a:moveTo>
                      <a:pt x="157639" y="30099"/>
                    </a:moveTo>
                    <a:lnTo>
                      <a:pt x="143446" y="52483"/>
                    </a:lnTo>
                    <a:lnTo>
                      <a:pt x="0" y="22384"/>
                    </a:lnTo>
                    <a:lnTo>
                      <a:pt x="14192" y="0"/>
                    </a:lnTo>
                    <a:lnTo>
                      <a:pt x="157639" y="30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27DED626-08C5-0D0A-70A3-E9528620207F}"/>
                  </a:ext>
                </a:extLst>
              </p:cNvPr>
              <p:cNvSpPr/>
              <p:nvPr/>
            </p:nvSpPr>
            <p:spPr>
              <a:xfrm>
                <a:off x="2803593" y="8529102"/>
                <a:ext cx="158115" cy="45815"/>
              </a:xfrm>
              <a:custGeom>
                <a:avLst/>
                <a:gdLst>
                  <a:gd name="connsiteX0" fmla="*/ 158115 w 158115"/>
                  <a:gd name="connsiteY0" fmla="*/ 22765 h 45815"/>
                  <a:gd name="connsiteX1" fmla="*/ 147447 w 158115"/>
                  <a:gd name="connsiteY1" fmla="*/ 45815 h 45815"/>
                  <a:gd name="connsiteX2" fmla="*/ 0 w 158115"/>
                  <a:gd name="connsiteY2" fmla="*/ 22955 h 45815"/>
                  <a:gd name="connsiteX3" fmla="*/ 10668 w 158115"/>
                  <a:gd name="connsiteY3" fmla="*/ 0 h 45815"/>
                  <a:gd name="connsiteX4" fmla="*/ 158115 w 158115"/>
                  <a:gd name="connsiteY4" fmla="*/ 22765 h 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45815">
                    <a:moveTo>
                      <a:pt x="158115" y="22765"/>
                    </a:moveTo>
                    <a:lnTo>
                      <a:pt x="147447" y="45815"/>
                    </a:lnTo>
                    <a:lnTo>
                      <a:pt x="0" y="22955"/>
                    </a:lnTo>
                    <a:lnTo>
                      <a:pt x="10668" y="0"/>
                    </a:lnTo>
                    <a:lnTo>
                      <a:pt x="158115" y="22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5142C920-3C5A-78C4-119C-549F9542E1F7}"/>
                  </a:ext>
                </a:extLst>
              </p:cNvPr>
              <p:cNvSpPr/>
              <p:nvPr/>
            </p:nvSpPr>
            <p:spPr>
              <a:xfrm>
                <a:off x="2741109" y="8696268"/>
                <a:ext cx="157544" cy="38766"/>
              </a:xfrm>
              <a:custGeom>
                <a:avLst/>
                <a:gdLst>
                  <a:gd name="connsiteX0" fmla="*/ 157543 w 157543"/>
                  <a:gd name="connsiteY0" fmla="*/ 15240 h 38766"/>
                  <a:gd name="connsiteX1" fmla="*/ 150304 w 157543"/>
                  <a:gd name="connsiteY1" fmla="*/ 38767 h 38766"/>
                  <a:gd name="connsiteX2" fmla="*/ 0 w 157543"/>
                  <a:gd name="connsiteY2" fmla="*/ 23431 h 38766"/>
                  <a:gd name="connsiteX3" fmla="*/ 7144 w 157543"/>
                  <a:gd name="connsiteY3" fmla="*/ 0 h 38766"/>
                  <a:gd name="connsiteX4" fmla="*/ 157543 w 157543"/>
                  <a:gd name="connsiteY4" fmla="*/ 15240 h 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38766">
                    <a:moveTo>
                      <a:pt x="157543" y="15240"/>
                    </a:moveTo>
                    <a:lnTo>
                      <a:pt x="150304" y="38767"/>
                    </a:lnTo>
                    <a:lnTo>
                      <a:pt x="0" y="23431"/>
                    </a:lnTo>
                    <a:lnTo>
                      <a:pt x="7144" y="0"/>
                    </a:lnTo>
                    <a:lnTo>
                      <a:pt x="157543" y="152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28C767CB-A7E7-236D-E431-43AE87F33CAB}"/>
                  </a:ext>
                </a:extLst>
              </p:cNvPr>
              <p:cNvSpPr/>
              <p:nvPr/>
            </p:nvSpPr>
            <p:spPr>
              <a:xfrm>
                <a:off x="3675227" y="10367911"/>
                <a:ext cx="137159" cy="79247"/>
              </a:xfrm>
              <a:custGeom>
                <a:avLst/>
                <a:gdLst>
                  <a:gd name="connsiteX0" fmla="*/ 108013 w 137159"/>
                  <a:gd name="connsiteY0" fmla="*/ 0 h 79247"/>
                  <a:gd name="connsiteX1" fmla="*/ 137160 w 137159"/>
                  <a:gd name="connsiteY1" fmla="*/ 16859 h 79247"/>
                  <a:gd name="connsiteX2" fmla="*/ 29242 w 137159"/>
                  <a:gd name="connsiteY2" fmla="*/ 79248 h 79247"/>
                  <a:gd name="connsiteX3" fmla="*/ 0 w 137159"/>
                  <a:gd name="connsiteY3" fmla="*/ 62389 h 79247"/>
                  <a:gd name="connsiteX4" fmla="*/ 108013 w 137159"/>
                  <a:gd name="connsiteY4" fmla="*/ 0 h 7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159" h="79247">
                    <a:moveTo>
                      <a:pt x="108013" y="0"/>
                    </a:moveTo>
                    <a:lnTo>
                      <a:pt x="137160" y="16859"/>
                    </a:lnTo>
                    <a:lnTo>
                      <a:pt x="29242" y="79248"/>
                    </a:lnTo>
                    <a:lnTo>
                      <a:pt x="0" y="62389"/>
                    </a:lnTo>
                    <a:lnTo>
                      <a:pt x="10801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DBD09D01-5DFF-FD59-B2B7-68143C792332}"/>
                  </a:ext>
                </a:extLst>
              </p:cNvPr>
              <p:cNvSpPr/>
              <p:nvPr/>
            </p:nvSpPr>
            <p:spPr>
              <a:xfrm>
                <a:off x="8901511" y="9977384"/>
                <a:ext cx="152877" cy="64675"/>
              </a:xfrm>
              <a:custGeom>
                <a:avLst/>
                <a:gdLst>
                  <a:gd name="connsiteX0" fmla="*/ 152876 w 152876"/>
                  <a:gd name="connsiteY0" fmla="*/ 44005 h 64674"/>
                  <a:gd name="connsiteX1" fmla="*/ 132302 w 152876"/>
                  <a:gd name="connsiteY1" fmla="*/ 64675 h 64674"/>
                  <a:gd name="connsiteX2" fmla="*/ 0 w 152876"/>
                  <a:gd name="connsiteY2" fmla="*/ 20574 h 64674"/>
                  <a:gd name="connsiteX3" fmla="*/ 20669 w 152876"/>
                  <a:gd name="connsiteY3" fmla="*/ 0 h 64674"/>
                  <a:gd name="connsiteX4" fmla="*/ 152876 w 152876"/>
                  <a:gd name="connsiteY4" fmla="*/ 4400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876" h="64674">
                    <a:moveTo>
                      <a:pt x="152876" y="44005"/>
                    </a:moveTo>
                    <a:lnTo>
                      <a:pt x="132302" y="64675"/>
                    </a:lnTo>
                    <a:lnTo>
                      <a:pt x="0" y="20574"/>
                    </a:lnTo>
                    <a:lnTo>
                      <a:pt x="20669" y="0"/>
                    </a:lnTo>
                    <a:lnTo>
                      <a:pt x="152876" y="440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A5DB4FF3-1F78-D333-7C94-97CE4360C817}"/>
                  </a:ext>
                </a:extLst>
              </p:cNvPr>
              <p:cNvSpPr/>
              <p:nvPr/>
            </p:nvSpPr>
            <p:spPr>
              <a:xfrm>
                <a:off x="9034098" y="9831651"/>
                <a:ext cx="155734" cy="58770"/>
              </a:xfrm>
              <a:custGeom>
                <a:avLst/>
                <a:gdLst>
                  <a:gd name="connsiteX0" fmla="*/ 155734 w 155734"/>
                  <a:gd name="connsiteY0" fmla="*/ 37243 h 58769"/>
                  <a:gd name="connsiteX1" fmla="*/ 138399 w 155734"/>
                  <a:gd name="connsiteY1" fmla="*/ 58769 h 58769"/>
                  <a:gd name="connsiteX2" fmla="*/ 0 w 155734"/>
                  <a:gd name="connsiteY2" fmla="*/ 21527 h 58769"/>
                  <a:gd name="connsiteX3" fmla="*/ 17431 w 155734"/>
                  <a:gd name="connsiteY3" fmla="*/ 0 h 58769"/>
                  <a:gd name="connsiteX4" fmla="*/ 155734 w 155734"/>
                  <a:gd name="connsiteY4" fmla="*/ 37243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734" h="58769">
                    <a:moveTo>
                      <a:pt x="155734" y="37243"/>
                    </a:moveTo>
                    <a:lnTo>
                      <a:pt x="138399" y="58769"/>
                    </a:lnTo>
                    <a:lnTo>
                      <a:pt x="0" y="21527"/>
                    </a:lnTo>
                    <a:lnTo>
                      <a:pt x="17431" y="0"/>
                    </a:lnTo>
                    <a:lnTo>
                      <a:pt x="155734" y="37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612A57AE-52EF-7745-FD26-F947B6881A2C}"/>
                  </a:ext>
                </a:extLst>
              </p:cNvPr>
              <p:cNvSpPr/>
              <p:nvPr/>
            </p:nvSpPr>
            <p:spPr>
              <a:xfrm>
                <a:off x="9144304" y="9679917"/>
                <a:ext cx="157544" cy="52577"/>
              </a:xfrm>
              <a:custGeom>
                <a:avLst/>
                <a:gdLst>
                  <a:gd name="connsiteX0" fmla="*/ 157543 w 157543"/>
                  <a:gd name="connsiteY0" fmla="*/ 30194 h 52577"/>
                  <a:gd name="connsiteX1" fmla="*/ 143446 w 157543"/>
                  <a:gd name="connsiteY1" fmla="*/ 52578 h 52577"/>
                  <a:gd name="connsiteX2" fmla="*/ 0 w 157543"/>
                  <a:gd name="connsiteY2" fmla="*/ 22384 h 52577"/>
                  <a:gd name="connsiteX3" fmla="*/ 14097 w 157543"/>
                  <a:gd name="connsiteY3" fmla="*/ 0 h 52577"/>
                  <a:gd name="connsiteX4" fmla="*/ 157543 w 157543"/>
                  <a:gd name="connsiteY4" fmla="*/ 30194 h 5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52577">
                    <a:moveTo>
                      <a:pt x="157543" y="30194"/>
                    </a:moveTo>
                    <a:lnTo>
                      <a:pt x="143446" y="52578"/>
                    </a:lnTo>
                    <a:lnTo>
                      <a:pt x="0" y="22384"/>
                    </a:lnTo>
                    <a:lnTo>
                      <a:pt x="14097" y="0"/>
                    </a:lnTo>
                    <a:lnTo>
                      <a:pt x="157543" y="301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8000C78E-B533-7AA2-241C-B18091F3AC4B}"/>
                  </a:ext>
                </a:extLst>
              </p:cNvPr>
              <p:cNvSpPr/>
              <p:nvPr/>
            </p:nvSpPr>
            <p:spPr>
              <a:xfrm>
                <a:off x="9231268" y="9523421"/>
                <a:ext cx="158211" cy="45815"/>
              </a:xfrm>
              <a:custGeom>
                <a:avLst/>
                <a:gdLst>
                  <a:gd name="connsiteX0" fmla="*/ 158210 w 158210"/>
                  <a:gd name="connsiteY0" fmla="*/ 22860 h 45815"/>
                  <a:gd name="connsiteX1" fmla="*/ 147447 w 158210"/>
                  <a:gd name="connsiteY1" fmla="*/ 45815 h 45815"/>
                  <a:gd name="connsiteX2" fmla="*/ 0 w 158210"/>
                  <a:gd name="connsiteY2" fmla="*/ 23050 h 45815"/>
                  <a:gd name="connsiteX3" fmla="*/ 10668 w 158210"/>
                  <a:gd name="connsiteY3" fmla="*/ 0 h 45815"/>
                  <a:gd name="connsiteX4" fmla="*/ 158210 w 158210"/>
                  <a:gd name="connsiteY4" fmla="*/ 22860 h 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210" h="45815">
                    <a:moveTo>
                      <a:pt x="158210" y="22860"/>
                    </a:moveTo>
                    <a:lnTo>
                      <a:pt x="147447" y="45815"/>
                    </a:lnTo>
                    <a:lnTo>
                      <a:pt x="0" y="23050"/>
                    </a:lnTo>
                    <a:lnTo>
                      <a:pt x="10668" y="0"/>
                    </a:lnTo>
                    <a:lnTo>
                      <a:pt x="158210" y="228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2734E69D-2AC5-3323-6A95-2BAC232949C8}"/>
                  </a:ext>
                </a:extLst>
              </p:cNvPr>
              <p:cNvSpPr/>
              <p:nvPr/>
            </p:nvSpPr>
            <p:spPr>
              <a:xfrm>
                <a:off x="9294418" y="9363400"/>
                <a:ext cx="157544" cy="38766"/>
              </a:xfrm>
              <a:custGeom>
                <a:avLst/>
                <a:gdLst>
                  <a:gd name="connsiteX0" fmla="*/ 157543 w 157543"/>
                  <a:gd name="connsiteY0" fmla="*/ 15335 h 38766"/>
                  <a:gd name="connsiteX1" fmla="*/ 150400 w 157543"/>
                  <a:gd name="connsiteY1" fmla="*/ 38767 h 38766"/>
                  <a:gd name="connsiteX2" fmla="*/ 0 w 157543"/>
                  <a:gd name="connsiteY2" fmla="*/ 23432 h 38766"/>
                  <a:gd name="connsiteX3" fmla="*/ 7144 w 157543"/>
                  <a:gd name="connsiteY3" fmla="*/ 0 h 38766"/>
                  <a:gd name="connsiteX4" fmla="*/ 157543 w 157543"/>
                  <a:gd name="connsiteY4" fmla="*/ 15335 h 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38766">
                    <a:moveTo>
                      <a:pt x="157543" y="15335"/>
                    </a:moveTo>
                    <a:lnTo>
                      <a:pt x="150400" y="38767"/>
                    </a:lnTo>
                    <a:lnTo>
                      <a:pt x="0" y="23432"/>
                    </a:lnTo>
                    <a:lnTo>
                      <a:pt x="7144" y="0"/>
                    </a:lnTo>
                    <a:lnTo>
                      <a:pt x="157543" y="153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D8B94F43-959D-4C8E-3557-04A8C82C227A}"/>
                  </a:ext>
                </a:extLst>
              </p:cNvPr>
              <p:cNvSpPr/>
              <p:nvPr/>
            </p:nvSpPr>
            <p:spPr>
              <a:xfrm>
                <a:off x="9333280" y="9200903"/>
                <a:ext cx="155639" cy="31432"/>
              </a:xfrm>
              <a:custGeom>
                <a:avLst/>
                <a:gdLst>
                  <a:gd name="connsiteX0" fmla="*/ 155638 w 155638"/>
                  <a:gd name="connsiteY0" fmla="*/ 7715 h 31432"/>
                  <a:gd name="connsiteX1" fmla="*/ 152019 w 155638"/>
                  <a:gd name="connsiteY1" fmla="*/ 31433 h 31432"/>
                  <a:gd name="connsiteX2" fmla="*/ 0 w 155638"/>
                  <a:gd name="connsiteY2" fmla="*/ 23717 h 31432"/>
                  <a:gd name="connsiteX3" fmla="*/ 3524 w 155638"/>
                  <a:gd name="connsiteY3" fmla="*/ 0 h 31432"/>
                  <a:gd name="connsiteX4" fmla="*/ 155638 w 155638"/>
                  <a:gd name="connsiteY4" fmla="*/ 7715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38" h="31432">
                    <a:moveTo>
                      <a:pt x="155638" y="7715"/>
                    </a:moveTo>
                    <a:lnTo>
                      <a:pt x="152019" y="31433"/>
                    </a:lnTo>
                    <a:lnTo>
                      <a:pt x="0" y="23717"/>
                    </a:lnTo>
                    <a:lnTo>
                      <a:pt x="3524" y="0"/>
                    </a:lnTo>
                    <a:lnTo>
                      <a:pt x="155638" y="77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F68BCB6C-1E77-8231-54FA-40C0FDCDCE4B}"/>
                  </a:ext>
                </a:extLst>
              </p:cNvPr>
              <p:cNvSpPr/>
              <p:nvPr/>
            </p:nvSpPr>
            <p:spPr>
              <a:xfrm>
                <a:off x="9347377" y="9037264"/>
                <a:ext cx="152686" cy="23813"/>
              </a:xfrm>
              <a:custGeom>
                <a:avLst/>
                <a:gdLst>
                  <a:gd name="connsiteX0" fmla="*/ 0 w 152685"/>
                  <a:gd name="connsiteY0" fmla="*/ 0 h 23812"/>
                  <a:gd name="connsiteX1" fmla="*/ 152686 w 152685"/>
                  <a:gd name="connsiteY1" fmla="*/ 0 h 23812"/>
                  <a:gd name="connsiteX2" fmla="*/ 152686 w 152685"/>
                  <a:gd name="connsiteY2" fmla="*/ 23812 h 23812"/>
                  <a:gd name="connsiteX3" fmla="*/ 0 w 152685"/>
                  <a:gd name="connsiteY3" fmla="*/ 2381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85" h="23812">
                    <a:moveTo>
                      <a:pt x="0" y="0"/>
                    </a:moveTo>
                    <a:lnTo>
                      <a:pt x="152686" y="0"/>
                    </a:lnTo>
                    <a:lnTo>
                      <a:pt x="152686" y="23812"/>
                    </a:lnTo>
                    <a:lnTo>
                      <a:pt x="0" y="23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120689BC-1C59-6796-0132-9AC3A4644B20}"/>
                  </a:ext>
                </a:extLst>
              </p:cNvPr>
              <p:cNvSpPr/>
              <p:nvPr/>
            </p:nvSpPr>
            <p:spPr>
              <a:xfrm>
                <a:off x="9333185" y="8866098"/>
                <a:ext cx="155734" cy="31432"/>
              </a:xfrm>
              <a:custGeom>
                <a:avLst/>
                <a:gdLst>
                  <a:gd name="connsiteX0" fmla="*/ 152114 w 155733"/>
                  <a:gd name="connsiteY0" fmla="*/ 0 h 31432"/>
                  <a:gd name="connsiteX1" fmla="*/ 155734 w 155733"/>
                  <a:gd name="connsiteY1" fmla="*/ 23717 h 31432"/>
                  <a:gd name="connsiteX2" fmla="*/ 3714 w 155733"/>
                  <a:gd name="connsiteY2" fmla="*/ 31433 h 31432"/>
                  <a:gd name="connsiteX3" fmla="*/ 0 w 155733"/>
                  <a:gd name="connsiteY3" fmla="*/ 7620 h 31432"/>
                  <a:gd name="connsiteX4" fmla="*/ 152114 w 155733"/>
                  <a:gd name="connsiteY4" fmla="*/ 0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733" h="31432">
                    <a:moveTo>
                      <a:pt x="152114" y="0"/>
                    </a:moveTo>
                    <a:lnTo>
                      <a:pt x="155734" y="23717"/>
                    </a:lnTo>
                    <a:lnTo>
                      <a:pt x="3714" y="31433"/>
                    </a:lnTo>
                    <a:lnTo>
                      <a:pt x="0" y="7620"/>
                    </a:lnTo>
                    <a:lnTo>
                      <a:pt x="1521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54433678-D0E7-379A-57CB-847E0B4686D6}"/>
                  </a:ext>
                </a:extLst>
              </p:cNvPr>
              <p:cNvSpPr/>
              <p:nvPr/>
            </p:nvSpPr>
            <p:spPr>
              <a:xfrm>
                <a:off x="9294418" y="8696268"/>
                <a:ext cx="157544" cy="38766"/>
              </a:xfrm>
              <a:custGeom>
                <a:avLst/>
                <a:gdLst>
                  <a:gd name="connsiteX0" fmla="*/ 150400 w 157543"/>
                  <a:gd name="connsiteY0" fmla="*/ 0 h 38766"/>
                  <a:gd name="connsiteX1" fmla="*/ 157543 w 157543"/>
                  <a:gd name="connsiteY1" fmla="*/ 23431 h 38766"/>
                  <a:gd name="connsiteX2" fmla="*/ 7239 w 157543"/>
                  <a:gd name="connsiteY2" fmla="*/ 38767 h 38766"/>
                  <a:gd name="connsiteX3" fmla="*/ 0 w 157543"/>
                  <a:gd name="connsiteY3" fmla="*/ 15240 h 38766"/>
                  <a:gd name="connsiteX4" fmla="*/ 150400 w 157543"/>
                  <a:gd name="connsiteY4" fmla="*/ 0 h 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38766">
                    <a:moveTo>
                      <a:pt x="150400" y="0"/>
                    </a:moveTo>
                    <a:lnTo>
                      <a:pt x="157543" y="23431"/>
                    </a:lnTo>
                    <a:lnTo>
                      <a:pt x="7239" y="38767"/>
                    </a:lnTo>
                    <a:lnTo>
                      <a:pt x="0" y="15240"/>
                    </a:lnTo>
                    <a:lnTo>
                      <a:pt x="1504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291AD156-49B2-3D01-7CBA-2557F541F679}"/>
                  </a:ext>
                </a:extLst>
              </p:cNvPr>
              <p:cNvSpPr/>
              <p:nvPr/>
            </p:nvSpPr>
            <p:spPr>
              <a:xfrm>
                <a:off x="9231268" y="8529102"/>
                <a:ext cx="158211" cy="45815"/>
              </a:xfrm>
              <a:custGeom>
                <a:avLst/>
                <a:gdLst>
                  <a:gd name="connsiteX0" fmla="*/ 147447 w 158210"/>
                  <a:gd name="connsiteY0" fmla="*/ 0 h 45815"/>
                  <a:gd name="connsiteX1" fmla="*/ 158210 w 158210"/>
                  <a:gd name="connsiteY1" fmla="*/ 22955 h 45815"/>
                  <a:gd name="connsiteX2" fmla="*/ 10668 w 158210"/>
                  <a:gd name="connsiteY2" fmla="*/ 45815 h 45815"/>
                  <a:gd name="connsiteX3" fmla="*/ 0 w 158210"/>
                  <a:gd name="connsiteY3" fmla="*/ 22765 h 45815"/>
                  <a:gd name="connsiteX4" fmla="*/ 147447 w 158210"/>
                  <a:gd name="connsiteY4" fmla="*/ 0 h 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210" h="45815">
                    <a:moveTo>
                      <a:pt x="147447" y="0"/>
                    </a:moveTo>
                    <a:lnTo>
                      <a:pt x="158210" y="22955"/>
                    </a:lnTo>
                    <a:lnTo>
                      <a:pt x="10668" y="45815"/>
                    </a:lnTo>
                    <a:lnTo>
                      <a:pt x="0" y="22765"/>
                    </a:lnTo>
                    <a:lnTo>
                      <a:pt x="1474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BA1631A5-30AD-AE8F-63BB-017E64CB095F}"/>
                  </a:ext>
                </a:extLst>
              </p:cNvPr>
              <p:cNvSpPr/>
              <p:nvPr/>
            </p:nvSpPr>
            <p:spPr>
              <a:xfrm>
                <a:off x="6640747" y="7111968"/>
                <a:ext cx="67152" cy="90868"/>
              </a:xfrm>
              <a:custGeom>
                <a:avLst/>
                <a:gdLst>
                  <a:gd name="connsiteX0" fmla="*/ 67152 w 67151"/>
                  <a:gd name="connsiteY0" fmla="*/ 4096 h 90868"/>
                  <a:gd name="connsiteX1" fmla="*/ 40577 w 67151"/>
                  <a:gd name="connsiteY1" fmla="*/ 90869 h 90868"/>
                  <a:gd name="connsiteX2" fmla="*/ 0 w 67151"/>
                  <a:gd name="connsiteY2" fmla="*/ 86773 h 90868"/>
                  <a:gd name="connsiteX3" fmla="*/ 26480 w 67151"/>
                  <a:gd name="connsiteY3" fmla="*/ 0 h 90868"/>
                  <a:gd name="connsiteX4" fmla="*/ 67152 w 67151"/>
                  <a:gd name="connsiteY4" fmla="*/ 4096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51" h="90868">
                    <a:moveTo>
                      <a:pt x="67152" y="4096"/>
                    </a:moveTo>
                    <a:lnTo>
                      <a:pt x="40577" y="90869"/>
                    </a:lnTo>
                    <a:lnTo>
                      <a:pt x="0" y="86773"/>
                    </a:lnTo>
                    <a:lnTo>
                      <a:pt x="26480" y="0"/>
                    </a:lnTo>
                    <a:lnTo>
                      <a:pt x="67152" y="4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D53AFD39-4759-6CB4-076F-71D7687706A5}"/>
                  </a:ext>
                </a:extLst>
              </p:cNvPr>
              <p:cNvSpPr/>
              <p:nvPr/>
            </p:nvSpPr>
            <p:spPr>
              <a:xfrm>
                <a:off x="6359283" y="7090631"/>
                <a:ext cx="54387" cy="89820"/>
              </a:xfrm>
              <a:custGeom>
                <a:avLst/>
                <a:gdLst>
                  <a:gd name="connsiteX0" fmla="*/ 54388 w 54387"/>
                  <a:gd name="connsiteY0" fmla="*/ 2000 h 89820"/>
                  <a:gd name="connsiteX1" fmla="*/ 41053 w 54387"/>
                  <a:gd name="connsiteY1" fmla="*/ 89821 h 89820"/>
                  <a:gd name="connsiteX2" fmla="*/ 0 w 54387"/>
                  <a:gd name="connsiteY2" fmla="*/ 87725 h 89820"/>
                  <a:gd name="connsiteX3" fmla="*/ 13335 w 54387"/>
                  <a:gd name="connsiteY3" fmla="*/ 0 h 89820"/>
                  <a:gd name="connsiteX4" fmla="*/ 54388 w 54387"/>
                  <a:gd name="connsiteY4" fmla="*/ 200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89820">
                    <a:moveTo>
                      <a:pt x="54388" y="2000"/>
                    </a:moveTo>
                    <a:lnTo>
                      <a:pt x="41053" y="89821"/>
                    </a:lnTo>
                    <a:lnTo>
                      <a:pt x="0" y="87725"/>
                    </a:lnTo>
                    <a:lnTo>
                      <a:pt x="13335" y="0"/>
                    </a:lnTo>
                    <a:lnTo>
                      <a:pt x="54388" y="2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01BF422B-CBEC-E120-9AFB-F29C700DFB10}"/>
                  </a:ext>
                </a:extLst>
              </p:cNvPr>
              <p:cNvSpPr/>
              <p:nvPr/>
            </p:nvSpPr>
            <p:spPr>
              <a:xfrm>
                <a:off x="6075913" y="7084154"/>
                <a:ext cx="41338" cy="88106"/>
              </a:xfrm>
              <a:custGeom>
                <a:avLst/>
                <a:gdLst>
                  <a:gd name="connsiteX0" fmla="*/ 0 w 41338"/>
                  <a:gd name="connsiteY0" fmla="*/ 0 h 88106"/>
                  <a:gd name="connsiteX1" fmla="*/ 41339 w 41338"/>
                  <a:gd name="connsiteY1" fmla="*/ 0 h 88106"/>
                  <a:gd name="connsiteX2" fmla="*/ 41339 w 41338"/>
                  <a:gd name="connsiteY2" fmla="*/ 88106 h 88106"/>
                  <a:gd name="connsiteX3" fmla="*/ 0 w 41338"/>
                  <a:gd name="connsiteY3" fmla="*/ 88106 h 88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38" h="88106">
                    <a:moveTo>
                      <a:pt x="0" y="0"/>
                    </a:moveTo>
                    <a:lnTo>
                      <a:pt x="41339" y="0"/>
                    </a:lnTo>
                    <a:lnTo>
                      <a:pt x="41339" y="88106"/>
                    </a:lnTo>
                    <a:lnTo>
                      <a:pt x="0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24172D72-EF85-8145-9C42-AEFA049AAE1A}"/>
                  </a:ext>
                </a:extLst>
              </p:cNvPr>
              <p:cNvSpPr/>
              <p:nvPr/>
            </p:nvSpPr>
            <p:spPr>
              <a:xfrm>
                <a:off x="5779400" y="7090631"/>
                <a:ext cx="54387" cy="89820"/>
              </a:xfrm>
              <a:custGeom>
                <a:avLst/>
                <a:gdLst>
                  <a:gd name="connsiteX0" fmla="*/ 41053 w 54387"/>
                  <a:gd name="connsiteY0" fmla="*/ 0 h 89820"/>
                  <a:gd name="connsiteX1" fmla="*/ 54388 w 54387"/>
                  <a:gd name="connsiteY1" fmla="*/ 87725 h 89820"/>
                  <a:gd name="connsiteX2" fmla="*/ 13240 w 54387"/>
                  <a:gd name="connsiteY2" fmla="*/ 89821 h 89820"/>
                  <a:gd name="connsiteX3" fmla="*/ 0 w 54387"/>
                  <a:gd name="connsiteY3" fmla="*/ 2000 h 89820"/>
                  <a:gd name="connsiteX4" fmla="*/ 41053 w 54387"/>
                  <a:gd name="connsiteY4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87" h="89820">
                    <a:moveTo>
                      <a:pt x="41053" y="0"/>
                    </a:moveTo>
                    <a:lnTo>
                      <a:pt x="54388" y="87725"/>
                    </a:lnTo>
                    <a:lnTo>
                      <a:pt x="13240" y="89821"/>
                    </a:lnTo>
                    <a:lnTo>
                      <a:pt x="0" y="2000"/>
                    </a:lnTo>
                    <a:lnTo>
                      <a:pt x="410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18AC0083-5798-BC4A-3F43-CA68E32713C6}"/>
                  </a:ext>
                </a:extLst>
              </p:cNvPr>
              <p:cNvSpPr/>
              <p:nvPr/>
            </p:nvSpPr>
            <p:spPr>
              <a:xfrm>
                <a:off x="5485173" y="7111968"/>
                <a:ext cx="67152" cy="90868"/>
              </a:xfrm>
              <a:custGeom>
                <a:avLst/>
                <a:gdLst>
                  <a:gd name="connsiteX0" fmla="*/ 40672 w 67151"/>
                  <a:gd name="connsiteY0" fmla="*/ 0 h 90868"/>
                  <a:gd name="connsiteX1" fmla="*/ 67151 w 67151"/>
                  <a:gd name="connsiteY1" fmla="*/ 86773 h 90868"/>
                  <a:gd name="connsiteX2" fmla="*/ 26479 w 67151"/>
                  <a:gd name="connsiteY2" fmla="*/ 90869 h 90868"/>
                  <a:gd name="connsiteX3" fmla="*/ 0 w 67151"/>
                  <a:gd name="connsiteY3" fmla="*/ 4096 h 90868"/>
                  <a:gd name="connsiteX4" fmla="*/ 40672 w 67151"/>
                  <a:gd name="connsiteY4" fmla="*/ 0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51" h="90868">
                    <a:moveTo>
                      <a:pt x="40672" y="0"/>
                    </a:moveTo>
                    <a:lnTo>
                      <a:pt x="67151" y="86773"/>
                    </a:lnTo>
                    <a:lnTo>
                      <a:pt x="26479" y="90869"/>
                    </a:lnTo>
                    <a:lnTo>
                      <a:pt x="0" y="4096"/>
                    </a:lnTo>
                    <a:lnTo>
                      <a:pt x="406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CACEFF70-7453-9CDC-6615-92884BFA5455}"/>
                  </a:ext>
                </a:extLst>
              </p:cNvPr>
              <p:cNvSpPr/>
              <p:nvPr/>
            </p:nvSpPr>
            <p:spPr>
              <a:xfrm>
                <a:off x="5195706" y="7148068"/>
                <a:ext cx="79343" cy="91249"/>
              </a:xfrm>
              <a:custGeom>
                <a:avLst/>
                <a:gdLst>
                  <a:gd name="connsiteX0" fmla="*/ 39814 w 79343"/>
                  <a:gd name="connsiteY0" fmla="*/ 0 h 91249"/>
                  <a:gd name="connsiteX1" fmla="*/ 79343 w 79343"/>
                  <a:gd name="connsiteY1" fmla="*/ 85058 h 91249"/>
                  <a:gd name="connsiteX2" fmla="*/ 39529 w 79343"/>
                  <a:gd name="connsiteY2" fmla="*/ 91250 h 91249"/>
                  <a:gd name="connsiteX3" fmla="*/ 0 w 79343"/>
                  <a:gd name="connsiteY3" fmla="*/ 6096 h 91249"/>
                  <a:gd name="connsiteX4" fmla="*/ 39814 w 79343"/>
                  <a:gd name="connsiteY4" fmla="*/ 0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343" h="91249">
                    <a:moveTo>
                      <a:pt x="39814" y="0"/>
                    </a:moveTo>
                    <a:lnTo>
                      <a:pt x="79343" y="85058"/>
                    </a:lnTo>
                    <a:lnTo>
                      <a:pt x="39529" y="91250"/>
                    </a:lnTo>
                    <a:lnTo>
                      <a:pt x="0" y="6096"/>
                    </a:lnTo>
                    <a:lnTo>
                      <a:pt x="398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3CD070E1-4F12-025D-A1E6-A14C44EE63E3}"/>
                  </a:ext>
                </a:extLst>
              </p:cNvPr>
              <p:cNvSpPr/>
              <p:nvPr/>
            </p:nvSpPr>
            <p:spPr>
              <a:xfrm>
                <a:off x="2704151" y="8866098"/>
                <a:ext cx="155639" cy="31432"/>
              </a:xfrm>
              <a:custGeom>
                <a:avLst/>
                <a:gdLst>
                  <a:gd name="connsiteX0" fmla="*/ 155639 w 155638"/>
                  <a:gd name="connsiteY0" fmla="*/ 7620 h 31432"/>
                  <a:gd name="connsiteX1" fmla="*/ 152019 w 155638"/>
                  <a:gd name="connsiteY1" fmla="*/ 31433 h 31432"/>
                  <a:gd name="connsiteX2" fmla="*/ 0 w 155638"/>
                  <a:gd name="connsiteY2" fmla="*/ 23717 h 31432"/>
                  <a:gd name="connsiteX3" fmla="*/ 3620 w 155638"/>
                  <a:gd name="connsiteY3" fmla="*/ 0 h 31432"/>
                  <a:gd name="connsiteX4" fmla="*/ 155639 w 155638"/>
                  <a:gd name="connsiteY4" fmla="*/ 7620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38" h="31432">
                    <a:moveTo>
                      <a:pt x="155639" y="7620"/>
                    </a:moveTo>
                    <a:lnTo>
                      <a:pt x="152019" y="31433"/>
                    </a:lnTo>
                    <a:lnTo>
                      <a:pt x="0" y="23717"/>
                    </a:lnTo>
                    <a:lnTo>
                      <a:pt x="3620" y="0"/>
                    </a:lnTo>
                    <a:lnTo>
                      <a:pt x="155639" y="7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14BBAF18-A12D-3CEB-C584-6112DCADFD00}"/>
                  </a:ext>
                </a:extLst>
              </p:cNvPr>
              <p:cNvSpPr/>
              <p:nvPr/>
            </p:nvSpPr>
            <p:spPr>
              <a:xfrm>
                <a:off x="2693007" y="9037264"/>
                <a:ext cx="152686" cy="23813"/>
              </a:xfrm>
              <a:custGeom>
                <a:avLst/>
                <a:gdLst>
                  <a:gd name="connsiteX0" fmla="*/ 0 w 152685"/>
                  <a:gd name="connsiteY0" fmla="*/ 0 h 23812"/>
                  <a:gd name="connsiteX1" fmla="*/ 152686 w 152685"/>
                  <a:gd name="connsiteY1" fmla="*/ 0 h 23812"/>
                  <a:gd name="connsiteX2" fmla="*/ 152686 w 152685"/>
                  <a:gd name="connsiteY2" fmla="*/ 23812 h 23812"/>
                  <a:gd name="connsiteX3" fmla="*/ 0 w 152685"/>
                  <a:gd name="connsiteY3" fmla="*/ 23812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85" h="23812">
                    <a:moveTo>
                      <a:pt x="0" y="0"/>
                    </a:moveTo>
                    <a:lnTo>
                      <a:pt x="152686" y="0"/>
                    </a:lnTo>
                    <a:lnTo>
                      <a:pt x="152686" y="23812"/>
                    </a:lnTo>
                    <a:lnTo>
                      <a:pt x="0" y="23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851E4047-289F-60CA-2D41-440BE5328C7F}"/>
                  </a:ext>
                </a:extLst>
              </p:cNvPr>
              <p:cNvSpPr/>
              <p:nvPr/>
            </p:nvSpPr>
            <p:spPr>
              <a:xfrm>
                <a:off x="2704151" y="9200903"/>
                <a:ext cx="155639" cy="31432"/>
              </a:xfrm>
              <a:custGeom>
                <a:avLst/>
                <a:gdLst>
                  <a:gd name="connsiteX0" fmla="*/ 152019 w 155638"/>
                  <a:gd name="connsiteY0" fmla="*/ 0 h 31432"/>
                  <a:gd name="connsiteX1" fmla="*/ 155639 w 155638"/>
                  <a:gd name="connsiteY1" fmla="*/ 23717 h 31432"/>
                  <a:gd name="connsiteX2" fmla="*/ 3524 w 155638"/>
                  <a:gd name="connsiteY2" fmla="*/ 31433 h 31432"/>
                  <a:gd name="connsiteX3" fmla="*/ 0 w 155638"/>
                  <a:gd name="connsiteY3" fmla="*/ 7715 h 31432"/>
                  <a:gd name="connsiteX4" fmla="*/ 152019 w 155638"/>
                  <a:gd name="connsiteY4" fmla="*/ 0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638" h="31432">
                    <a:moveTo>
                      <a:pt x="152019" y="0"/>
                    </a:moveTo>
                    <a:lnTo>
                      <a:pt x="155639" y="23717"/>
                    </a:lnTo>
                    <a:lnTo>
                      <a:pt x="3524" y="31433"/>
                    </a:lnTo>
                    <a:lnTo>
                      <a:pt x="0" y="7715"/>
                    </a:lnTo>
                    <a:lnTo>
                      <a:pt x="15201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78BCCDFE-14A1-DB21-4B60-89A37C01B57C}"/>
                  </a:ext>
                </a:extLst>
              </p:cNvPr>
              <p:cNvSpPr/>
              <p:nvPr/>
            </p:nvSpPr>
            <p:spPr>
              <a:xfrm>
                <a:off x="2741109" y="9363400"/>
                <a:ext cx="157544" cy="38766"/>
              </a:xfrm>
              <a:custGeom>
                <a:avLst/>
                <a:gdLst>
                  <a:gd name="connsiteX0" fmla="*/ 150304 w 157543"/>
                  <a:gd name="connsiteY0" fmla="*/ 0 h 38766"/>
                  <a:gd name="connsiteX1" fmla="*/ 157543 w 157543"/>
                  <a:gd name="connsiteY1" fmla="*/ 23432 h 38766"/>
                  <a:gd name="connsiteX2" fmla="*/ 7144 w 157543"/>
                  <a:gd name="connsiteY2" fmla="*/ 38767 h 38766"/>
                  <a:gd name="connsiteX3" fmla="*/ 0 w 157543"/>
                  <a:gd name="connsiteY3" fmla="*/ 15335 h 38766"/>
                  <a:gd name="connsiteX4" fmla="*/ 150304 w 157543"/>
                  <a:gd name="connsiteY4" fmla="*/ 0 h 38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543" h="38766">
                    <a:moveTo>
                      <a:pt x="150304" y="0"/>
                    </a:moveTo>
                    <a:lnTo>
                      <a:pt x="157543" y="23432"/>
                    </a:lnTo>
                    <a:lnTo>
                      <a:pt x="7144" y="38767"/>
                    </a:lnTo>
                    <a:lnTo>
                      <a:pt x="0" y="15335"/>
                    </a:lnTo>
                    <a:lnTo>
                      <a:pt x="1503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2AADC9A9-6131-D6FE-0A53-06F603D4FFBC}"/>
                  </a:ext>
                </a:extLst>
              </p:cNvPr>
              <p:cNvSpPr/>
              <p:nvPr/>
            </p:nvSpPr>
            <p:spPr>
              <a:xfrm>
                <a:off x="2803593" y="9523421"/>
                <a:ext cx="158115" cy="45815"/>
              </a:xfrm>
              <a:custGeom>
                <a:avLst/>
                <a:gdLst>
                  <a:gd name="connsiteX0" fmla="*/ 147447 w 158115"/>
                  <a:gd name="connsiteY0" fmla="*/ 0 h 45815"/>
                  <a:gd name="connsiteX1" fmla="*/ 158115 w 158115"/>
                  <a:gd name="connsiteY1" fmla="*/ 23050 h 45815"/>
                  <a:gd name="connsiteX2" fmla="*/ 10668 w 158115"/>
                  <a:gd name="connsiteY2" fmla="*/ 45815 h 45815"/>
                  <a:gd name="connsiteX3" fmla="*/ 0 w 158115"/>
                  <a:gd name="connsiteY3" fmla="*/ 22860 h 45815"/>
                  <a:gd name="connsiteX4" fmla="*/ 147447 w 158115"/>
                  <a:gd name="connsiteY4" fmla="*/ 0 h 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45815">
                    <a:moveTo>
                      <a:pt x="147447" y="0"/>
                    </a:moveTo>
                    <a:lnTo>
                      <a:pt x="158115" y="23050"/>
                    </a:lnTo>
                    <a:lnTo>
                      <a:pt x="10668" y="45815"/>
                    </a:lnTo>
                    <a:lnTo>
                      <a:pt x="0" y="22860"/>
                    </a:lnTo>
                    <a:lnTo>
                      <a:pt x="1474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D2A36112-5FDD-8518-9F84-108199ABCD74}"/>
                  </a:ext>
                </a:extLst>
              </p:cNvPr>
              <p:cNvSpPr/>
              <p:nvPr/>
            </p:nvSpPr>
            <p:spPr>
              <a:xfrm>
                <a:off x="2891128" y="9679917"/>
                <a:ext cx="157639" cy="52577"/>
              </a:xfrm>
              <a:custGeom>
                <a:avLst/>
                <a:gdLst>
                  <a:gd name="connsiteX0" fmla="*/ 143446 w 157638"/>
                  <a:gd name="connsiteY0" fmla="*/ 0 h 52577"/>
                  <a:gd name="connsiteX1" fmla="*/ 157639 w 157638"/>
                  <a:gd name="connsiteY1" fmla="*/ 22384 h 52577"/>
                  <a:gd name="connsiteX2" fmla="*/ 14192 w 157638"/>
                  <a:gd name="connsiteY2" fmla="*/ 52578 h 52577"/>
                  <a:gd name="connsiteX3" fmla="*/ 0 w 157638"/>
                  <a:gd name="connsiteY3" fmla="*/ 30194 h 52577"/>
                  <a:gd name="connsiteX4" fmla="*/ 143446 w 157638"/>
                  <a:gd name="connsiteY4" fmla="*/ 0 h 5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638" h="52577">
                    <a:moveTo>
                      <a:pt x="143446" y="0"/>
                    </a:moveTo>
                    <a:lnTo>
                      <a:pt x="157639" y="22384"/>
                    </a:lnTo>
                    <a:lnTo>
                      <a:pt x="14192" y="52578"/>
                    </a:lnTo>
                    <a:lnTo>
                      <a:pt x="0" y="30194"/>
                    </a:lnTo>
                    <a:lnTo>
                      <a:pt x="1434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F73D4596-62A2-4323-4C50-8A03EDA44641}"/>
                  </a:ext>
                </a:extLst>
              </p:cNvPr>
              <p:cNvSpPr/>
              <p:nvPr/>
            </p:nvSpPr>
            <p:spPr>
              <a:xfrm>
                <a:off x="3003142" y="9831651"/>
                <a:ext cx="155830" cy="58770"/>
              </a:xfrm>
              <a:custGeom>
                <a:avLst/>
                <a:gdLst>
                  <a:gd name="connsiteX0" fmla="*/ 138398 w 155829"/>
                  <a:gd name="connsiteY0" fmla="*/ 0 h 58769"/>
                  <a:gd name="connsiteX1" fmla="*/ 155829 w 155829"/>
                  <a:gd name="connsiteY1" fmla="*/ 21527 h 58769"/>
                  <a:gd name="connsiteX2" fmla="*/ 17431 w 155829"/>
                  <a:gd name="connsiteY2" fmla="*/ 58769 h 58769"/>
                  <a:gd name="connsiteX3" fmla="*/ 0 w 155829"/>
                  <a:gd name="connsiteY3" fmla="*/ 37243 h 58769"/>
                  <a:gd name="connsiteX4" fmla="*/ 138398 w 155829"/>
                  <a:gd name="connsiteY4" fmla="*/ 0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829" h="58769">
                    <a:moveTo>
                      <a:pt x="138398" y="0"/>
                    </a:moveTo>
                    <a:lnTo>
                      <a:pt x="155829" y="21527"/>
                    </a:lnTo>
                    <a:lnTo>
                      <a:pt x="17431" y="58769"/>
                    </a:lnTo>
                    <a:lnTo>
                      <a:pt x="0" y="37243"/>
                    </a:lnTo>
                    <a:lnTo>
                      <a:pt x="1383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5958F0B-AA68-156D-69EA-8B9006A3D566}"/>
                  </a:ext>
                </a:extLst>
              </p:cNvPr>
              <p:cNvSpPr/>
              <p:nvPr/>
            </p:nvSpPr>
            <p:spPr>
              <a:xfrm>
                <a:off x="3138683" y="9977384"/>
                <a:ext cx="152782" cy="64675"/>
              </a:xfrm>
              <a:custGeom>
                <a:avLst/>
                <a:gdLst>
                  <a:gd name="connsiteX0" fmla="*/ 132207 w 152781"/>
                  <a:gd name="connsiteY0" fmla="*/ 0 h 64674"/>
                  <a:gd name="connsiteX1" fmla="*/ 152781 w 152781"/>
                  <a:gd name="connsiteY1" fmla="*/ 20574 h 64674"/>
                  <a:gd name="connsiteX2" fmla="*/ 20574 w 152781"/>
                  <a:gd name="connsiteY2" fmla="*/ 64675 h 64674"/>
                  <a:gd name="connsiteX3" fmla="*/ 0 w 152781"/>
                  <a:gd name="connsiteY3" fmla="*/ 44005 h 64674"/>
                  <a:gd name="connsiteX4" fmla="*/ 132207 w 152781"/>
                  <a:gd name="connsiteY4" fmla="*/ 0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781" h="64674">
                    <a:moveTo>
                      <a:pt x="132207" y="0"/>
                    </a:moveTo>
                    <a:lnTo>
                      <a:pt x="152781" y="20574"/>
                    </a:lnTo>
                    <a:lnTo>
                      <a:pt x="20574" y="64675"/>
                    </a:lnTo>
                    <a:lnTo>
                      <a:pt x="0" y="44005"/>
                    </a:lnTo>
                    <a:lnTo>
                      <a:pt x="13220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1647EC14-DADD-B6AA-6BFF-2CA9330DB8C3}"/>
                  </a:ext>
                </a:extLst>
              </p:cNvPr>
              <p:cNvSpPr/>
              <p:nvPr/>
            </p:nvSpPr>
            <p:spPr>
              <a:xfrm>
                <a:off x="3296704" y="10115973"/>
                <a:ext cx="148686" cy="70104"/>
              </a:xfrm>
              <a:custGeom>
                <a:avLst/>
                <a:gdLst>
                  <a:gd name="connsiteX0" fmla="*/ 124968 w 148685"/>
                  <a:gd name="connsiteY0" fmla="*/ 0 h 70104"/>
                  <a:gd name="connsiteX1" fmla="*/ 148685 w 148685"/>
                  <a:gd name="connsiteY1" fmla="*/ 19526 h 70104"/>
                  <a:gd name="connsiteX2" fmla="*/ 23622 w 148685"/>
                  <a:gd name="connsiteY2" fmla="*/ 70104 h 70104"/>
                  <a:gd name="connsiteX3" fmla="*/ 0 w 148685"/>
                  <a:gd name="connsiteY3" fmla="*/ 50578 h 70104"/>
                  <a:gd name="connsiteX4" fmla="*/ 124968 w 148685"/>
                  <a:gd name="connsiteY4" fmla="*/ 0 h 7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70104">
                    <a:moveTo>
                      <a:pt x="124968" y="0"/>
                    </a:moveTo>
                    <a:lnTo>
                      <a:pt x="148685" y="19526"/>
                    </a:lnTo>
                    <a:lnTo>
                      <a:pt x="23622" y="70104"/>
                    </a:lnTo>
                    <a:lnTo>
                      <a:pt x="0" y="50578"/>
                    </a:lnTo>
                    <a:lnTo>
                      <a:pt x="12496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46437205-FF6F-6F1C-3131-F0EA0A83E1F3}"/>
                  </a:ext>
                </a:extLst>
              </p:cNvPr>
              <p:cNvSpPr/>
              <p:nvPr/>
            </p:nvSpPr>
            <p:spPr>
              <a:xfrm>
                <a:off x="3475964" y="10246560"/>
                <a:ext cx="143541" cy="74866"/>
              </a:xfrm>
              <a:custGeom>
                <a:avLst/>
                <a:gdLst>
                  <a:gd name="connsiteX0" fmla="*/ 116967 w 143541"/>
                  <a:gd name="connsiteY0" fmla="*/ 0 h 74866"/>
                  <a:gd name="connsiteX1" fmla="*/ 143542 w 143541"/>
                  <a:gd name="connsiteY1" fmla="*/ 18193 h 74866"/>
                  <a:gd name="connsiteX2" fmla="*/ 26575 w 143541"/>
                  <a:gd name="connsiteY2" fmla="*/ 74867 h 74866"/>
                  <a:gd name="connsiteX3" fmla="*/ 0 w 143541"/>
                  <a:gd name="connsiteY3" fmla="*/ 56579 h 74866"/>
                  <a:gd name="connsiteX4" fmla="*/ 116967 w 143541"/>
                  <a:gd name="connsiteY4" fmla="*/ 0 h 7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41" h="74866">
                    <a:moveTo>
                      <a:pt x="116967" y="0"/>
                    </a:moveTo>
                    <a:lnTo>
                      <a:pt x="143542" y="18193"/>
                    </a:lnTo>
                    <a:lnTo>
                      <a:pt x="26575" y="74867"/>
                    </a:lnTo>
                    <a:lnTo>
                      <a:pt x="0" y="56579"/>
                    </a:lnTo>
                    <a:lnTo>
                      <a:pt x="1169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78EF820B-9E04-F543-CBA8-03C564D3A5A2}"/>
                  </a:ext>
                </a:extLst>
              </p:cNvPr>
              <p:cNvSpPr/>
              <p:nvPr/>
            </p:nvSpPr>
            <p:spPr>
              <a:xfrm>
                <a:off x="5023208" y="10903885"/>
                <a:ext cx="69247" cy="91154"/>
              </a:xfrm>
              <a:custGeom>
                <a:avLst/>
                <a:gdLst>
                  <a:gd name="connsiteX0" fmla="*/ 69247 w 69246"/>
                  <a:gd name="connsiteY0" fmla="*/ 4000 h 91154"/>
                  <a:gd name="connsiteX1" fmla="*/ 21622 w 69246"/>
                  <a:gd name="connsiteY1" fmla="*/ 91154 h 91154"/>
                  <a:gd name="connsiteX2" fmla="*/ 0 w 69246"/>
                  <a:gd name="connsiteY2" fmla="*/ 87249 h 91154"/>
                  <a:gd name="connsiteX3" fmla="*/ 47625 w 69246"/>
                  <a:gd name="connsiteY3" fmla="*/ 0 h 91154"/>
                  <a:gd name="connsiteX4" fmla="*/ 69247 w 69246"/>
                  <a:gd name="connsiteY4" fmla="*/ 4000 h 9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46" h="91154">
                    <a:moveTo>
                      <a:pt x="69247" y="4000"/>
                    </a:moveTo>
                    <a:lnTo>
                      <a:pt x="21622" y="91154"/>
                    </a:lnTo>
                    <a:lnTo>
                      <a:pt x="0" y="87249"/>
                    </a:lnTo>
                    <a:lnTo>
                      <a:pt x="47625" y="0"/>
                    </a:lnTo>
                    <a:lnTo>
                      <a:pt x="69247" y="4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C395549C-C567-5CD7-43BF-9B81364B3D2B}"/>
                  </a:ext>
                </a:extLst>
              </p:cNvPr>
              <p:cNvSpPr/>
              <p:nvPr/>
            </p:nvSpPr>
            <p:spPr>
              <a:xfrm>
                <a:off x="5320483" y="10948462"/>
                <a:ext cx="56388" cy="92106"/>
              </a:xfrm>
              <a:custGeom>
                <a:avLst/>
                <a:gdLst>
                  <a:gd name="connsiteX0" fmla="*/ 56388 w 56388"/>
                  <a:gd name="connsiteY0" fmla="*/ 2857 h 92106"/>
                  <a:gd name="connsiteX1" fmla="*/ 22098 w 56388"/>
                  <a:gd name="connsiteY1" fmla="*/ 92107 h 92106"/>
                  <a:gd name="connsiteX2" fmla="*/ 0 w 56388"/>
                  <a:gd name="connsiteY2" fmla="*/ 89249 h 92106"/>
                  <a:gd name="connsiteX3" fmla="*/ 34290 w 56388"/>
                  <a:gd name="connsiteY3" fmla="*/ 0 h 92106"/>
                  <a:gd name="connsiteX4" fmla="*/ 56388 w 56388"/>
                  <a:gd name="connsiteY4" fmla="*/ 2857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388" h="92106">
                    <a:moveTo>
                      <a:pt x="56388" y="2857"/>
                    </a:moveTo>
                    <a:lnTo>
                      <a:pt x="22098" y="92107"/>
                    </a:lnTo>
                    <a:lnTo>
                      <a:pt x="0" y="89249"/>
                    </a:lnTo>
                    <a:lnTo>
                      <a:pt x="34290" y="0"/>
                    </a:lnTo>
                    <a:lnTo>
                      <a:pt x="56388" y="28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EE0DDE8F-46AF-65AA-4D05-D89E73DD0396}"/>
                  </a:ext>
                </a:extLst>
              </p:cNvPr>
              <p:cNvSpPr/>
              <p:nvPr/>
            </p:nvSpPr>
            <p:spPr>
              <a:xfrm>
                <a:off x="5623571" y="10978561"/>
                <a:ext cx="43243" cy="92392"/>
              </a:xfrm>
              <a:custGeom>
                <a:avLst/>
                <a:gdLst>
                  <a:gd name="connsiteX0" fmla="*/ 43243 w 43243"/>
                  <a:gd name="connsiteY0" fmla="*/ 1714 h 92392"/>
                  <a:gd name="connsiteX1" fmla="*/ 22479 w 43243"/>
                  <a:gd name="connsiteY1" fmla="*/ 92392 h 92392"/>
                  <a:gd name="connsiteX2" fmla="*/ 0 w 43243"/>
                  <a:gd name="connsiteY2" fmla="*/ 90678 h 92392"/>
                  <a:gd name="connsiteX3" fmla="*/ 20764 w 43243"/>
                  <a:gd name="connsiteY3" fmla="*/ 0 h 92392"/>
                  <a:gd name="connsiteX4" fmla="*/ 43243 w 43243"/>
                  <a:gd name="connsiteY4" fmla="*/ 1714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43" h="92392">
                    <a:moveTo>
                      <a:pt x="43243" y="1714"/>
                    </a:moveTo>
                    <a:lnTo>
                      <a:pt x="22479" y="92392"/>
                    </a:lnTo>
                    <a:lnTo>
                      <a:pt x="0" y="90678"/>
                    </a:lnTo>
                    <a:lnTo>
                      <a:pt x="20764" y="0"/>
                    </a:lnTo>
                    <a:lnTo>
                      <a:pt x="43243" y="17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ECE6439-FE7F-0092-2294-566DC866E01B}"/>
                  </a:ext>
                </a:extLst>
              </p:cNvPr>
              <p:cNvSpPr/>
              <p:nvPr/>
            </p:nvSpPr>
            <p:spPr>
              <a:xfrm>
                <a:off x="5930372" y="10993991"/>
                <a:ext cx="29527" cy="91915"/>
              </a:xfrm>
              <a:custGeom>
                <a:avLst/>
                <a:gdLst>
                  <a:gd name="connsiteX0" fmla="*/ 29527 w 29527"/>
                  <a:gd name="connsiteY0" fmla="*/ 571 h 91915"/>
                  <a:gd name="connsiteX1" fmla="*/ 22574 w 29527"/>
                  <a:gd name="connsiteY1" fmla="*/ 91916 h 91915"/>
                  <a:gd name="connsiteX2" fmla="*/ 0 w 29527"/>
                  <a:gd name="connsiteY2" fmla="*/ 91344 h 91915"/>
                  <a:gd name="connsiteX3" fmla="*/ 6858 w 29527"/>
                  <a:gd name="connsiteY3" fmla="*/ 0 h 91915"/>
                  <a:gd name="connsiteX4" fmla="*/ 29527 w 29527"/>
                  <a:gd name="connsiteY4" fmla="*/ 571 h 9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91915">
                    <a:moveTo>
                      <a:pt x="29527" y="571"/>
                    </a:moveTo>
                    <a:lnTo>
                      <a:pt x="22574" y="91916"/>
                    </a:lnTo>
                    <a:lnTo>
                      <a:pt x="0" y="91344"/>
                    </a:lnTo>
                    <a:lnTo>
                      <a:pt x="6858" y="0"/>
                    </a:lnTo>
                    <a:lnTo>
                      <a:pt x="29527" y="5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CC98B8D3-8E54-6D5C-C9F5-8C5D5B68FEC1}"/>
                  </a:ext>
                </a:extLst>
              </p:cNvPr>
              <p:cNvSpPr/>
              <p:nvPr/>
            </p:nvSpPr>
            <p:spPr>
              <a:xfrm>
                <a:off x="6231458" y="10993991"/>
                <a:ext cx="29527" cy="91915"/>
              </a:xfrm>
              <a:custGeom>
                <a:avLst/>
                <a:gdLst>
                  <a:gd name="connsiteX0" fmla="*/ 22670 w 29527"/>
                  <a:gd name="connsiteY0" fmla="*/ 0 h 91915"/>
                  <a:gd name="connsiteX1" fmla="*/ 29527 w 29527"/>
                  <a:gd name="connsiteY1" fmla="*/ 91344 h 91915"/>
                  <a:gd name="connsiteX2" fmla="*/ 6858 w 29527"/>
                  <a:gd name="connsiteY2" fmla="*/ 91916 h 91915"/>
                  <a:gd name="connsiteX3" fmla="*/ 0 w 29527"/>
                  <a:gd name="connsiteY3" fmla="*/ 571 h 91915"/>
                  <a:gd name="connsiteX4" fmla="*/ 22670 w 29527"/>
                  <a:gd name="connsiteY4" fmla="*/ 0 h 9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91915">
                    <a:moveTo>
                      <a:pt x="22670" y="0"/>
                    </a:moveTo>
                    <a:lnTo>
                      <a:pt x="29527" y="91344"/>
                    </a:lnTo>
                    <a:lnTo>
                      <a:pt x="6858" y="91916"/>
                    </a:lnTo>
                    <a:lnTo>
                      <a:pt x="0" y="571"/>
                    </a:lnTo>
                    <a:lnTo>
                      <a:pt x="226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607AF277-16BB-7F2A-1217-F51D7A9A10EA}"/>
                  </a:ext>
                </a:extLst>
              </p:cNvPr>
              <p:cNvSpPr/>
              <p:nvPr/>
            </p:nvSpPr>
            <p:spPr>
              <a:xfrm>
                <a:off x="6524637" y="10978656"/>
                <a:ext cx="43053" cy="92392"/>
              </a:xfrm>
              <a:custGeom>
                <a:avLst/>
                <a:gdLst>
                  <a:gd name="connsiteX0" fmla="*/ 22479 w 43053"/>
                  <a:gd name="connsiteY0" fmla="*/ 0 h 92392"/>
                  <a:gd name="connsiteX1" fmla="*/ 43053 w 43053"/>
                  <a:gd name="connsiteY1" fmla="*/ 90678 h 92392"/>
                  <a:gd name="connsiteX2" fmla="*/ 20670 w 43053"/>
                  <a:gd name="connsiteY2" fmla="*/ 92393 h 92392"/>
                  <a:gd name="connsiteX3" fmla="*/ 0 w 43053"/>
                  <a:gd name="connsiteY3" fmla="*/ 1715 h 92392"/>
                  <a:gd name="connsiteX4" fmla="*/ 22479 w 43053"/>
                  <a:gd name="connsiteY4" fmla="*/ 0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3" h="92392">
                    <a:moveTo>
                      <a:pt x="22479" y="0"/>
                    </a:moveTo>
                    <a:lnTo>
                      <a:pt x="43053" y="90678"/>
                    </a:lnTo>
                    <a:lnTo>
                      <a:pt x="20670" y="92393"/>
                    </a:lnTo>
                    <a:lnTo>
                      <a:pt x="0" y="1715"/>
                    </a:lnTo>
                    <a:lnTo>
                      <a:pt x="224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0B78C51-B7BC-95E2-3BA3-8DB4AFF0F47D}"/>
                  </a:ext>
                </a:extLst>
              </p:cNvPr>
              <p:cNvSpPr/>
              <p:nvPr/>
            </p:nvSpPr>
            <p:spPr>
              <a:xfrm>
                <a:off x="6814579" y="10948652"/>
                <a:ext cx="56294" cy="92106"/>
              </a:xfrm>
              <a:custGeom>
                <a:avLst/>
                <a:gdLst>
                  <a:gd name="connsiteX0" fmla="*/ 22098 w 56293"/>
                  <a:gd name="connsiteY0" fmla="*/ 0 h 92106"/>
                  <a:gd name="connsiteX1" fmla="*/ 56293 w 56293"/>
                  <a:gd name="connsiteY1" fmla="*/ 89249 h 92106"/>
                  <a:gd name="connsiteX2" fmla="*/ 34195 w 56293"/>
                  <a:gd name="connsiteY2" fmla="*/ 92107 h 92106"/>
                  <a:gd name="connsiteX3" fmla="*/ 0 w 56293"/>
                  <a:gd name="connsiteY3" fmla="*/ 2857 h 92106"/>
                  <a:gd name="connsiteX4" fmla="*/ 22098 w 56293"/>
                  <a:gd name="connsiteY4" fmla="*/ 0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293" h="92106">
                    <a:moveTo>
                      <a:pt x="22098" y="0"/>
                    </a:moveTo>
                    <a:lnTo>
                      <a:pt x="56293" y="89249"/>
                    </a:lnTo>
                    <a:lnTo>
                      <a:pt x="34195" y="92107"/>
                    </a:lnTo>
                    <a:lnTo>
                      <a:pt x="0" y="2857"/>
                    </a:lnTo>
                    <a:lnTo>
                      <a:pt x="220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E72F40CF-7C74-67DC-A616-4B7BF3C13C41}"/>
                  </a:ext>
                </a:extLst>
              </p:cNvPr>
              <p:cNvSpPr/>
              <p:nvPr/>
            </p:nvSpPr>
            <p:spPr>
              <a:xfrm>
                <a:off x="7098996" y="10904267"/>
                <a:ext cx="69152" cy="91058"/>
              </a:xfrm>
              <a:custGeom>
                <a:avLst/>
                <a:gdLst>
                  <a:gd name="connsiteX0" fmla="*/ 21621 w 69151"/>
                  <a:gd name="connsiteY0" fmla="*/ 0 h 91058"/>
                  <a:gd name="connsiteX1" fmla="*/ 69152 w 69151"/>
                  <a:gd name="connsiteY1" fmla="*/ 87154 h 91058"/>
                  <a:gd name="connsiteX2" fmla="*/ 47530 w 69151"/>
                  <a:gd name="connsiteY2" fmla="*/ 91059 h 91058"/>
                  <a:gd name="connsiteX3" fmla="*/ 0 w 69151"/>
                  <a:gd name="connsiteY3" fmla="*/ 3906 h 91058"/>
                  <a:gd name="connsiteX4" fmla="*/ 21621 w 69151"/>
                  <a:gd name="connsiteY4" fmla="*/ 0 h 9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151" h="91058">
                    <a:moveTo>
                      <a:pt x="21621" y="0"/>
                    </a:moveTo>
                    <a:lnTo>
                      <a:pt x="69152" y="87154"/>
                    </a:lnTo>
                    <a:lnTo>
                      <a:pt x="47530" y="91059"/>
                    </a:lnTo>
                    <a:lnTo>
                      <a:pt x="0" y="3906"/>
                    </a:lnTo>
                    <a:lnTo>
                      <a:pt x="2162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41447E42-4BBE-868D-16A9-26DF6F009385}"/>
                  </a:ext>
                </a:extLst>
              </p:cNvPr>
              <p:cNvSpPr/>
              <p:nvPr/>
            </p:nvSpPr>
            <p:spPr>
              <a:xfrm>
                <a:off x="7375793" y="10845593"/>
                <a:ext cx="81533" cy="89535"/>
              </a:xfrm>
              <a:custGeom>
                <a:avLst/>
                <a:gdLst>
                  <a:gd name="connsiteX0" fmla="*/ 20955 w 81533"/>
                  <a:gd name="connsiteY0" fmla="*/ 0 h 89535"/>
                  <a:gd name="connsiteX1" fmla="*/ 81534 w 81533"/>
                  <a:gd name="connsiteY1" fmla="*/ 84487 h 89535"/>
                  <a:gd name="connsiteX2" fmla="*/ 60579 w 81533"/>
                  <a:gd name="connsiteY2" fmla="*/ 89535 h 89535"/>
                  <a:gd name="connsiteX3" fmla="*/ 0 w 81533"/>
                  <a:gd name="connsiteY3" fmla="*/ 5048 h 89535"/>
                  <a:gd name="connsiteX4" fmla="*/ 20955 w 81533"/>
                  <a:gd name="connsiteY4" fmla="*/ 0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3" h="89535">
                    <a:moveTo>
                      <a:pt x="20955" y="0"/>
                    </a:moveTo>
                    <a:lnTo>
                      <a:pt x="81534" y="84487"/>
                    </a:lnTo>
                    <a:lnTo>
                      <a:pt x="60579" y="89535"/>
                    </a:lnTo>
                    <a:lnTo>
                      <a:pt x="0" y="5048"/>
                    </a:lnTo>
                    <a:lnTo>
                      <a:pt x="209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C0A21673-34AC-DE61-377E-3F670F2F0C9A}"/>
                  </a:ext>
                </a:extLst>
              </p:cNvPr>
              <p:cNvSpPr/>
              <p:nvPr/>
            </p:nvSpPr>
            <p:spPr>
              <a:xfrm>
                <a:off x="7642874" y="10773393"/>
                <a:ext cx="93154" cy="87153"/>
              </a:xfrm>
              <a:custGeom>
                <a:avLst/>
                <a:gdLst>
                  <a:gd name="connsiteX0" fmla="*/ 20098 w 93154"/>
                  <a:gd name="connsiteY0" fmla="*/ 0 h 87153"/>
                  <a:gd name="connsiteX1" fmla="*/ 93155 w 93154"/>
                  <a:gd name="connsiteY1" fmla="*/ 81058 h 87153"/>
                  <a:gd name="connsiteX2" fmla="*/ 73057 w 93154"/>
                  <a:gd name="connsiteY2" fmla="*/ 87154 h 87153"/>
                  <a:gd name="connsiteX3" fmla="*/ 0 w 93154"/>
                  <a:gd name="connsiteY3" fmla="*/ 6001 h 87153"/>
                  <a:gd name="connsiteX4" fmla="*/ 20098 w 93154"/>
                  <a:gd name="connsiteY4" fmla="*/ 0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4" h="87153">
                    <a:moveTo>
                      <a:pt x="20098" y="0"/>
                    </a:moveTo>
                    <a:lnTo>
                      <a:pt x="93155" y="81058"/>
                    </a:lnTo>
                    <a:lnTo>
                      <a:pt x="73057" y="87154"/>
                    </a:lnTo>
                    <a:lnTo>
                      <a:pt x="0" y="6001"/>
                    </a:lnTo>
                    <a:lnTo>
                      <a:pt x="200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201AD67F-6963-B1F9-7504-5F1DA82EB48C}"/>
                  </a:ext>
                </a:extLst>
              </p:cNvPr>
              <p:cNvSpPr/>
              <p:nvPr/>
            </p:nvSpPr>
            <p:spPr>
              <a:xfrm>
                <a:off x="7898146" y="10687954"/>
                <a:ext cx="104204" cy="84200"/>
              </a:xfrm>
              <a:custGeom>
                <a:avLst/>
                <a:gdLst>
                  <a:gd name="connsiteX0" fmla="*/ 19145 w 104203"/>
                  <a:gd name="connsiteY0" fmla="*/ 0 h 84200"/>
                  <a:gd name="connsiteX1" fmla="*/ 104204 w 104203"/>
                  <a:gd name="connsiteY1" fmla="*/ 77152 h 84200"/>
                  <a:gd name="connsiteX2" fmla="*/ 85058 w 104203"/>
                  <a:gd name="connsiteY2" fmla="*/ 84201 h 84200"/>
                  <a:gd name="connsiteX3" fmla="*/ 0 w 104203"/>
                  <a:gd name="connsiteY3" fmla="*/ 7048 h 84200"/>
                  <a:gd name="connsiteX4" fmla="*/ 19145 w 104203"/>
                  <a:gd name="connsiteY4" fmla="*/ 0 h 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03" h="84200">
                    <a:moveTo>
                      <a:pt x="19145" y="0"/>
                    </a:moveTo>
                    <a:lnTo>
                      <a:pt x="104204" y="77152"/>
                    </a:lnTo>
                    <a:lnTo>
                      <a:pt x="85058" y="84201"/>
                    </a:lnTo>
                    <a:lnTo>
                      <a:pt x="0" y="7048"/>
                    </a:lnTo>
                    <a:lnTo>
                      <a:pt x="19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1665D2BA-A7AF-BE17-3DB1-027C4B483D14}"/>
                  </a:ext>
                </a:extLst>
              </p:cNvPr>
              <p:cNvSpPr/>
              <p:nvPr/>
            </p:nvSpPr>
            <p:spPr>
              <a:xfrm>
                <a:off x="8139795" y="10590131"/>
                <a:ext cx="114300" cy="80486"/>
              </a:xfrm>
              <a:custGeom>
                <a:avLst/>
                <a:gdLst>
                  <a:gd name="connsiteX0" fmla="*/ 17907 w 114300"/>
                  <a:gd name="connsiteY0" fmla="*/ 0 h 80486"/>
                  <a:gd name="connsiteX1" fmla="*/ 114300 w 114300"/>
                  <a:gd name="connsiteY1" fmla="*/ 72580 h 80486"/>
                  <a:gd name="connsiteX2" fmla="*/ 96298 w 114300"/>
                  <a:gd name="connsiteY2" fmla="*/ 80486 h 80486"/>
                  <a:gd name="connsiteX3" fmla="*/ 0 w 114300"/>
                  <a:gd name="connsiteY3" fmla="*/ 7906 h 80486"/>
                  <a:gd name="connsiteX4" fmla="*/ 17907 w 114300"/>
                  <a:gd name="connsiteY4" fmla="*/ 0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80486">
                    <a:moveTo>
                      <a:pt x="17907" y="0"/>
                    </a:moveTo>
                    <a:lnTo>
                      <a:pt x="114300" y="72580"/>
                    </a:lnTo>
                    <a:lnTo>
                      <a:pt x="96298" y="80486"/>
                    </a:lnTo>
                    <a:lnTo>
                      <a:pt x="0" y="7906"/>
                    </a:lnTo>
                    <a:lnTo>
                      <a:pt x="1790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DA64C452-E84D-33F2-7CC2-9A388BD9787E}"/>
                  </a:ext>
                </a:extLst>
              </p:cNvPr>
              <p:cNvSpPr/>
              <p:nvPr/>
            </p:nvSpPr>
            <p:spPr>
              <a:xfrm>
                <a:off x="8365824" y="10480593"/>
                <a:ext cx="123634" cy="76200"/>
              </a:xfrm>
              <a:custGeom>
                <a:avLst/>
                <a:gdLst>
                  <a:gd name="connsiteX0" fmla="*/ 16669 w 123634"/>
                  <a:gd name="connsiteY0" fmla="*/ 0 h 76200"/>
                  <a:gd name="connsiteX1" fmla="*/ 123634 w 123634"/>
                  <a:gd name="connsiteY1" fmla="*/ 67342 h 76200"/>
                  <a:gd name="connsiteX2" fmla="*/ 106966 w 123634"/>
                  <a:gd name="connsiteY2" fmla="*/ 76200 h 76200"/>
                  <a:gd name="connsiteX3" fmla="*/ 0 w 123634"/>
                  <a:gd name="connsiteY3" fmla="*/ 8763 h 76200"/>
                  <a:gd name="connsiteX4" fmla="*/ 16669 w 123634"/>
                  <a:gd name="connsiteY4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634" h="76200">
                    <a:moveTo>
                      <a:pt x="16669" y="0"/>
                    </a:moveTo>
                    <a:lnTo>
                      <a:pt x="123634" y="67342"/>
                    </a:lnTo>
                    <a:lnTo>
                      <a:pt x="106966" y="76200"/>
                    </a:lnTo>
                    <a:lnTo>
                      <a:pt x="0" y="8763"/>
                    </a:lnTo>
                    <a:lnTo>
                      <a:pt x="1666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B17934AE-07AD-988C-1F25-1CC259063161}"/>
                  </a:ext>
                </a:extLst>
              </p:cNvPr>
              <p:cNvSpPr/>
              <p:nvPr/>
            </p:nvSpPr>
            <p:spPr>
              <a:xfrm>
                <a:off x="8574516" y="10360102"/>
                <a:ext cx="132111" cy="71342"/>
              </a:xfrm>
              <a:custGeom>
                <a:avLst/>
                <a:gdLst>
                  <a:gd name="connsiteX0" fmla="*/ 132112 w 132111"/>
                  <a:gd name="connsiteY0" fmla="*/ 61722 h 71342"/>
                  <a:gd name="connsiteX1" fmla="*/ 116777 w 132111"/>
                  <a:gd name="connsiteY1" fmla="*/ 71342 h 71342"/>
                  <a:gd name="connsiteX2" fmla="*/ 0 w 132111"/>
                  <a:gd name="connsiteY2" fmla="*/ 9620 h 71342"/>
                  <a:gd name="connsiteX3" fmla="*/ 15335 w 132111"/>
                  <a:gd name="connsiteY3" fmla="*/ 0 h 71342"/>
                  <a:gd name="connsiteX4" fmla="*/ 132112 w 132111"/>
                  <a:gd name="connsiteY4" fmla="*/ 61722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71342">
                    <a:moveTo>
                      <a:pt x="132112" y="61722"/>
                    </a:moveTo>
                    <a:lnTo>
                      <a:pt x="116777" y="71342"/>
                    </a:lnTo>
                    <a:lnTo>
                      <a:pt x="0" y="9620"/>
                    </a:lnTo>
                    <a:lnTo>
                      <a:pt x="15335" y="0"/>
                    </a:lnTo>
                    <a:lnTo>
                      <a:pt x="132112" y="617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FCF155CF-C6D6-F258-707B-BD6B678A1341}"/>
                  </a:ext>
                </a:extLst>
              </p:cNvPr>
              <p:cNvSpPr/>
              <p:nvPr/>
            </p:nvSpPr>
            <p:spPr>
              <a:xfrm>
                <a:off x="8764446" y="10229609"/>
                <a:ext cx="139446" cy="66104"/>
              </a:xfrm>
              <a:custGeom>
                <a:avLst/>
                <a:gdLst>
                  <a:gd name="connsiteX0" fmla="*/ 139446 w 139446"/>
                  <a:gd name="connsiteY0" fmla="*/ 55721 h 66103"/>
                  <a:gd name="connsiteX1" fmla="*/ 125635 w 139446"/>
                  <a:gd name="connsiteY1" fmla="*/ 66104 h 66103"/>
                  <a:gd name="connsiteX2" fmla="*/ 0 w 139446"/>
                  <a:gd name="connsiteY2" fmla="*/ 10382 h 66103"/>
                  <a:gd name="connsiteX3" fmla="*/ 13907 w 139446"/>
                  <a:gd name="connsiteY3" fmla="*/ 0 h 66103"/>
                  <a:gd name="connsiteX4" fmla="*/ 139446 w 139446"/>
                  <a:gd name="connsiteY4" fmla="*/ 55721 h 66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46" h="66103">
                    <a:moveTo>
                      <a:pt x="139446" y="55721"/>
                    </a:moveTo>
                    <a:lnTo>
                      <a:pt x="125635" y="66104"/>
                    </a:lnTo>
                    <a:lnTo>
                      <a:pt x="0" y="10382"/>
                    </a:lnTo>
                    <a:lnTo>
                      <a:pt x="13907" y="0"/>
                    </a:lnTo>
                    <a:lnTo>
                      <a:pt x="139446" y="557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E0E056FD-DD62-1C2F-3FF7-0DB875367E64}"/>
                  </a:ext>
                </a:extLst>
              </p:cNvPr>
              <p:cNvSpPr/>
              <p:nvPr/>
            </p:nvSpPr>
            <p:spPr>
              <a:xfrm>
                <a:off x="8934086" y="10090162"/>
                <a:ext cx="145733" cy="60199"/>
              </a:xfrm>
              <a:custGeom>
                <a:avLst/>
                <a:gdLst>
                  <a:gd name="connsiteX0" fmla="*/ 145732 w 145732"/>
                  <a:gd name="connsiteY0" fmla="*/ 49149 h 60198"/>
                  <a:gd name="connsiteX1" fmla="*/ 133541 w 145732"/>
                  <a:gd name="connsiteY1" fmla="*/ 60198 h 60198"/>
                  <a:gd name="connsiteX2" fmla="*/ 0 w 145732"/>
                  <a:gd name="connsiteY2" fmla="*/ 11049 h 60198"/>
                  <a:gd name="connsiteX3" fmla="*/ 12192 w 145732"/>
                  <a:gd name="connsiteY3" fmla="*/ 0 h 60198"/>
                  <a:gd name="connsiteX4" fmla="*/ 145732 w 145732"/>
                  <a:gd name="connsiteY4" fmla="*/ 49149 h 60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60198">
                    <a:moveTo>
                      <a:pt x="145732" y="49149"/>
                    </a:moveTo>
                    <a:lnTo>
                      <a:pt x="133541" y="60198"/>
                    </a:lnTo>
                    <a:lnTo>
                      <a:pt x="0" y="11049"/>
                    </a:lnTo>
                    <a:lnTo>
                      <a:pt x="12192" y="0"/>
                    </a:lnTo>
                    <a:lnTo>
                      <a:pt x="145732" y="491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EA39C180-D8AC-E9FC-5B11-55A1C42B24F7}"/>
                  </a:ext>
                </a:extLst>
              </p:cNvPr>
              <p:cNvSpPr/>
              <p:nvPr/>
            </p:nvSpPr>
            <p:spPr>
              <a:xfrm>
                <a:off x="9082105" y="9942809"/>
                <a:ext cx="150972" cy="53816"/>
              </a:xfrm>
              <a:custGeom>
                <a:avLst/>
                <a:gdLst>
                  <a:gd name="connsiteX0" fmla="*/ 150972 w 150971"/>
                  <a:gd name="connsiteY0" fmla="*/ 42196 h 53816"/>
                  <a:gd name="connsiteX1" fmla="*/ 140494 w 150971"/>
                  <a:gd name="connsiteY1" fmla="*/ 53816 h 53816"/>
                  <a:gd name="connsiteX2" fmla="*/ 0 w 150971"/>
                  <a:gd name="connsiteY2" fmla="*/ 11621 h 53816"/>
                  <a:gd name="connsiteX3" fmla="*/ 10478 w 150971"/>
                  <a:gd name="connsiteY3" fmla="*/ 0 h 53816"/>
                  <a:gd name="connsiteX4" fmla="*/ 150972 w 150971"/>
                  <a:gd name="connsiteY4" fmla="*/ 42196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71" h="53816">
                    <a:moveTo>
                      <a:pt x="150972" y="42196"/>
                    </a:moveTo>
                    <a:lnTo>
                      <a:pt x="140494" y="53816"/>
                    </a:lnTo>
                    <a:lnTo>
                      <a:pt x="0" y="11621"/>
                    </a:lnTo>
                    <a:lnTo>
                      <a:pt x="10478" y="0"/>
                    </a:lnTo>
                    <a:lnTo>
                      <a:pt x="150972" y="421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62E842A-45A9-F5AE-B9A8-4FC5D0526FC6}"/>
                  </a:ext>
                </a:extLst>
              </p:cNvPr>
              <p:cNvSpPr/>
              <p:nvPr/>
            </p:nvSpPr>
            <p:spPr>
              <a:xfrm>
                <a:off x="9207359" y="9788694"/>
                <a:ext cx="154972" cy="47053"/>
              </a:xfrm>
              <a:custGeom>
                <a:avLst/>
                <a:gdLst>
                  <a:gd name="connsiteX0" fmla="*/ 154972 w 154971"/>
                  <a:gd name="connsiteY0" fmla="*/ 34957 h 47053"/>
                  <a:gd name="connsiteX1" fmla="*/ 146304 w 154971"/>
                  <a:gd name="connsiteY1" fmla="*/ 47054 h 47053"/>
                  <a:gd name="connsiteX2" fmla="*/ 0 w 154971"/>
                  <a:gd name="connsiteY2" fmla="*/ 12097 h 47053"/>
                  <a:gd name="connsiteX3" fmla="*/ 8763 w 154971"/>
                  <a:gd name="connsiteY3" fmla="*/ 0 h 47053"/>
                  <a:gd name="connsiteX4" fmla="*/ 154972 w 154971"/>
                  <a:gd name="connsiteY4" fmla="*/ 34957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71" h="47053">
                    <a:moveTo>
                      <a:pt x="154972" y="34957"/>
                    </a:moveTo>
                    <a:lnTo>
                      <a:pt x="146304" y="47054"/>
                    </a:lnTo>
                    <a:lnTo>
                      <a:pt x="0" y="12097"/>
                    </a:lnTo>
                    <a:lnTo>
                      <a:pt x="8763" y="0"/>
                    </a:lnTo>
                    <a:lnTo>
                      <a:pt x="154972" y="349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164F596D-9034-9187-27B3-805AC2100283}"/>
                  </a:ext>
                </a:extLst>
              </p:cNvPr>
              <p:cNvSpPr/>
              <p:nvPr/>
            </p:nvSpPr>
            <p:spPr>
              <a:xfrm>
                <a:off x="9308991" y="9628864"/>
                <a:ext cx="157830" cy="40004"/>
              </a:xfrm>
              <a:custGeom>
                <a:avLst/>
                <a:gdLst>
                  <a:gd name="connsiteX0" fmla="*/ 157829 w 157829"/>
                  <a:gd name="connsiteY0" fmla="*/ 27527 h 40004"/>
                  <a:gd name="connsiteX1" fmla="*/ 150972 w 157829"/>
                  <a:gd name="connsiteY1" fmla="*/ 40005 h 40004"/>
                  <a:gd name="connsiteX2" fmla="*/ 0 w 157829"/>
                  <a:gd name="connsiteY2" fmla="*/ 12478 h 40004"/>
                  <a:gd name="connsiteX3" fmla="*/ 6858 w 157829"/>
                  <a:gd name="connsiteY3" fmla="*/ 0 h 40004"/>
                  <a:gd name="connsiteX4" fmla="*/ 157829 w 157829"/>
                  <a:gd name="connsiteY4" fmla="*/ 27527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29" h="40004">
                    <a:moveTo>
                      <a:pt x="157829" y="27527"/>
                    </a:moveTo>
                    <a:lnTo>
                      <a:pt x="150972" y="40005"/>
                    </a:lnTo>
                    <a:lnTo>
                      <a:pt x="0" y="12478"/>
                    </a:lnTo>
                    <a:lnTo>
                      <a:pt x="6858" y="0"/>
                    </a:lnTo>
                    <a:lnTo>
                      <a:pt x="15782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DDB8E5AA-3BB3-3A2B-CE2C-0C5E5FAE3D47}"/>
                  </a:ext>
                </a:extLst>
              </p:cNvPr>
              <p:cNvSpPr/>
              <p:nvPr/>
            </p:nvSpPr>
            <p:spPr>
              <a:xfrm>
                <a:off x="9386144" y="9464653"/>
                <a:ext cx="159544" cy="32575"/>
              </a:xfrm>
              <a:custGeom>
                <a:avLst/>
                <a:gdLst>
                  <a:gd name="connsiteX0" fmla="*/ 159544 w 159543"/>
                  <a:gd name="connsiteY0" fmla="*/ 19812 h 32575"/>
                  <a:gd name="connsiteX1" fmla="*/ 154591 w 159543"/>
                  <a:gd name="connsiteY1" fmla="*/ 32576 h 32575"/>
                  <a:gd name="connsiteX2" fmla="*/ 0 w 159543"/>
                  <a:gd name="connsiteY2" fmla="*/ 12763 h 32575"/>
                  <a:gd name="connsiteX3" fmla="*/ 4953 w 159543"/>
                  <a:gd name="connsiteY3" fmla="*/ 0 h 32575"/>
                  <a:gd name="connsiteX4" fmla="*/ 159544 w 159543"/>
                  <a:gd name="connsiteY4" fmla="*/ 19812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43" h="32575">
                    <a:moveTo>
                      <a:pt x="159544" y="19812"/>
                    </a:moveTo>
                    <a:lnTo>
                      <a:pt x="154591" y="32576"/>
                    </a:lnTo>
                    <a:lnTo>
                      <a:pt x="0" y="12763"/>
                    </a:lnTo>
                    <a:lnTo>
                      <a:pt x="4953" y="0"/>
                    </a:lnTo>
                    <a:lnTo>
                      <a:pt x="159544" y="19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C3FD2B81-B3CC-CC97-1420-B2A9DCFFC76F}"/>
                  </a:ext>
                </a:extLst>
              </p:cNvPr>
              <p:cNvSpPr/>
              <p:nvPr/>
            </p:nvSpPr>
            <p:spPr>
              <a:xfrm>
                <a:off x="9438340" y="9297298"/>
                <a:ext cx="159925" cy="24956"/>
              </a:xfrm>
              <a:custGeom>
                <a:avLst/>
                <a:gdLst>
                  <a:gd name="connsiteX0" fmla="*/ 159925 w 159924"/>
                  <a:gd name="connsiteY0" fmla="*/ 12001 h 24955"/>
                  <a:gd name="connsiteX1" fmla="*/ 156972 w 159924"/>
                  <a:gd name="connsiteY1" fmla="*/ 24955 h 24955"/>
                  <a:gd name="connsiteX2" fmla="*/ 0 w 159924"/>
                  <a:gd name="connsiteY2" fmla="*/ 12954 h 24955"/>
                  <a:gd name="connsiteX3" fmla="*/ 2953 w 159924"/>
                  <a:gd name="connsiteY3" fmla="*/ 0 h 24955"/>
                  <a:gd name="connsiteX4" fmla="*/ 159925 w 159924"/>
                  <a:gd name="connsiteY4" fmla="*/ 12001 h 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24" h="24955">
                    <a:moveTo>
                      <a:pt x="159925" y="12001"/>
                    </a:moveTo>
                    <a:lnTo>
                      <a:pt x="156972" y="24955"/>
                    </a:lnTo>
                    <a:lnTo>
                      <a:pt x="0" y="12954"/>
                    </a:lnTo>
                    <a:lnTo>
                      <a:pt x="2953" y="0"/>
                    </a:lnTo>
                    <a:lnTo>
                      <a:pt x="159925" y="120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82B17F89-BF3E-3971-4B35-552BBEC2EDFC}"/>
                  </a:ext>
                </a:extLst>
              </p:cNvPr>
              <p:cNvSpPr/>
              <p:nvPr/>
            </p:nvSpPr>
            <p:spPr>
              <a:xfrm>
                <a:off x="9465011" y="9128038"/>
                <a:ext cx="159163" cy="17146"/>
              </a:xfrm>
              <a:custGeom>
                <a:avLst/>
                <a:gdLst>
                  <a:gd name="connsiteX0" fmla="*/ 159163 w 159162"/>
                  <a:gd name="connsiteY0" fmla="*/ 4001 h 17145"/>
                  <a:gd name="connsiteX1" fmla="*/ 158211 w 159162"/>
                  <a:gd name="connsiteY1" fmla="*/ 17145 h 17145"/>
                  <a:gd name="connsiteX2" fmla="*/ 0 w 159162"/>
                  <a:gd name="connsiteY2" fmla="*/ 13145 h 17145"/>
                  <a:gd name="connsiteX3" fmla="*/ 953 w 159162"/>
                  <a:gd name="connsiteY3" fmla="*/ 0 h 17145"/>
                  <a:gd name="connsiteX4" fmla="*/ 159163 w 159162"/>
                  <a:gd name="connsiteY4" fmla="*/ 4001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62" h="17145">
                    <a:moveTo>
                      <a:pt x="159163" y="4001"/>
                    </a:moveTo>
                    <a:lnTo>
                      <a:pt x="158211" y="17145"/>
                    </a:lnTo>
                    <a:lnTo>
                      <a:pt x="0" y="13145"/>
                    </a:lnTo>
                    <a:lnTo>
                      <a:pt x="953" y="0"/>
                    </a:lnTo>
                    <a:lnTo>
                      <a:pt x="159163" y="40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F921BDC2-39AC-6D0E-1E34-CF95E6FD3A86}"/>
                  </a:ext>
                </a:extLst>
              </p:cNvPr>
              <p:cNvSpPr/>
              <p:nvPr/>
            </p:nvSpPr>
            <p:spPr>
              <a:xfrm>
                <a:off x="9465106" y="8954206"/>
                <a:ext cx="159163" cy="17049"/>
              </a:xfrm>
              <a:custGeom>
                <a:avLst/>
                <a:gdLst>
                  <a:gd name="connsiteX0" fmla="*/ 158210 w 159162"/>
                  <a:gd name="connsiteY0" fmla="*/ 0 h 17049"/>
                  <a:gd name="connsiteX1" fmla="*/ 159163 w 159162"/>
                  <a:gd name="connsiteY1" fmla="*/ 13145 h 17049"/>
                  <a:gd name="connsiteX2" fmla="*/ 953 w 159162"/>
                  <a:gd name="connsiteY2" fmla="*/ 17050 h 17049"/>
                  <a:gd name="connsiteX3" fmla="*/ 0 w 159162"/>
                  <a:gd name="connsiteY3" fmla="*/ 4001 h 17049"/>
                  <a:gd name="connsiteX4" fmla="*/ 158210 w 159162"/>
                  <a:gd name="connsiteY4" fmla="*/ 0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62" h="17049">
                    <a:moveTo>
                      <a:pt x="158210" y="0"/>
                    </a:moveTo>
                    <a:lnTo>
                      <a:pt x="159163" y="13145"/>
                    </a:lnTo>
                    <a:lnTo>
                      <a:pt x="953" y="17050"/>
                    </a:lnTo>
                    <a:lnTo>
                      <a:pt x="0" y="4001"/>
                    </a:lnTo>
                    <a:lnTo>
                      <a:pt x="1582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7523ADFC-C085-7A5F-845E-E70D0F33B154}"/>
                  </a:ext>
                </a:extLst>
              </p:cNvPr>
              <p:cNvSpPr/>
              <p:nvPr/>
            </p:nvSpPr>
            <p:spPr>
              <a:xfrm>
                <a:off x="9438531" y="8777136"/>
                <a:ext cx="159925" cy="24859"/>
              </a:xfrm>
              <a:custGeom>
                <a:avLst/>
                <a:gdLst>
                  <a:gd name="connsiteX0" fmla="*/ 156972 w 159924"/>
                  <a:gd name="connsiteY0" fmla="*/ 0 h 24860"/>
                  <a:gd name="connsiteX1" fmla="*/ 159925 w 159924"/>
                  <a:gd name="connsiteY1" fmla="*/ 12954 h 24860"/>
                  <a:gd name="connsiteX2" fmla="*/ 2953 w 159924"/>
                  <a:gd name="connsiteY2" fmla="*/ 24860 h 24860"/>
                  <a:gd name="connsiteX3" fmla="*/ 0 w 159924"/>
                  <a:gd name="connsiteY3" fmla="*/ 11906 h 24860"/>
                  <a:gd name="connsiteX4" fmla="*/ 156972 w 159924"/>
                  <a:gd name="connsiteY4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24" h="24860">
                    <a:moveTo>
                      <a:pt x="156972" y="0"/>
                    </a:moveTo>
                    <a:lnTo>
                      <a:pt x="159925" y="12954"/>
                    </a:lnTo>
                    <a:lnTo>
                      <a:pt x="2953" y="24860"/>
                    </a:lnTo>
                    <a:lnTo>
                      <a:pt x="0" y="11906"/>
                    </a:lnTo>
                    <a:lnTo>
                      <a:pt x="156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05952CEB-4705-3D44-1657-1B109DBCEDC3}"/>
                  </a:ext>
                </a:extLst>
              </p:cNvPr>
              <p:cNvSpPr/>
              <p:nvPr/>
            </p:nvSpPr>
            <p:spPr>
              <a:xfrm>
                <a:off x="7899573" y="7326759"/>
                <a:ext cx="104204" cy="84201"/>
              </a:xfrm>
              <a:custGeom>
                <a:avLst/>
                <a:gdLst>
                  <a:gd name="connsiteX0" fmla="*/ 104204 w 104203"/>
                  <a:gd name="connsiteY0" fmla="*/ 7049 h 84201"/>
                  <a:gd name="connsiteX1" fmla="*/ 19145 w 104203"/>
                  <a:gd name="connsiteY1" fmla="*/ 84201 h 84201"/>
                  <a:gd name="connsiteX2" fmla="*/ 0 w 104203"/>
                  <a:gd name="connsiteY2" fmla="*/ 77153 h 84201"/>
                  <a:gd name="connsiteX3" fmla="*/ 85058 w 104203"/>
                  <a:gd name="connsiteY3" fmla="*/ 0 h 84201"/>
                  <a:gd name="connsiteX4" fmla="*/ 104204 w 104203"/>
                  <a:gd name="connsiteY4" fmla="*/ 7049 h 8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03" h="84201">
                    <a:moveTo>
                      <a:pt x="104204" y="7049"/>
                    </a:moveTo>
                    <a:lnTo>
                      <a:pt x="19145" y="84201"/>
                    </a:lnTo>
                    <a:lnTo>
                      <a:pt x="0" y="77153"/>
                    </a:lnTo>
                    <a:lnTo>
                      <a:pt x="85058" y="0"/>
                    </a:lnTo>
                    <a:lnTo>
                      <a:pt x="104204" y="70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EF2E05F6-B960-3CB0-589E-C2B19BCA046F}"/>
                  </a:ext>
                </a:extLst>
              </p:cNvPr>
              <p:cNvSpPr/>
              <p:nvPr/>
            </p:nvSpPr>
            <p:spPr>
              <a:xfrm>
                <a:off x="7644303" y="7238271"/>
                <a:ext cx="93249" cy="87153"/>
              </a:xfrm>
              <a:custGeom>
                <a:avLst/>
                <a:gdLst>
                  <a:gd name="connsiteX0" fmla="*/ 93250 w 93249"/>
                  <a:gd name="connsiteY0" fmla="*/ 6096 h 87153"/>
                  <a:gd name="connsiteX1" fmla="*/ 20098 w 93249"/>
                  <a:gd name="connsiteY1" fmla="*/ 87154 h 87153"/>
                  <a:gd name="connsiteX2" fmla="*/ 0 w 93249"/>
                  <a:gd name="connsiteY2" fmla="*/ 81153 h 87153"/>
                  <a:gd name="connsiteX3" fmla="*/ 73152 w 93249"/>
                  <a:gd name="connsiteY3" fmla="*/ 0 h 87153"/>
                  <a:gd name="connsiteX4" fmla="*/ 93250 w 93249"/>
                  <a:gd name="connsiteY4" fmla="*/ 6096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87153">
                    <a:moveTo>
                      <a:pt x="93250" y="6096"/>
                    </a:moveTo>
                    <a:lnTo>
                      <a:pt x="20098" y="87154"/>
                    </a:lnTo>
                    <a:lnTo>
                      <a:pt x="0" y="81153"/>
                    </a:lnTo>
                    <a:lnTo>
                      <a:pt x="73152" y="0"/>
                    </a:lnTo>
                    <a:lnTo>
                      <a:pt x="93250" y="60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CCB129B1-AF5D-F4B0-3270-B9256023314B}"/>
                  </a:ext>
                </a:extLst>
              </p:cNvPr>
              <p:cNvSpPr/>
              <p:nvPr/>
            </p:nvSpPr>
            <p:spPr>
              <a:xfrm>
                <a:off x="7377316" y="7163596"/>
                <a:ext cx="81533" cy="89534"/>
              </a:xfrm>
              <a:custGeom>
                <a:avLst/>
                <a:gdLst>
                  <a:gd name="connsiteX0" fmla="*/ 81534 w 81533"/>
                  <a:gd name="connsiteY0" fmla="*/ 5048 h 89534"/>
                  <a:gd name="connsiteX1" fmla="*/ 20860 w 81533"/>
                  <a:gd name="connsiteY1" fmla="*/ 89535 h 89534"/>
                  <a:gd name="connsiteX2" fmla="*/ 0 w 81533"/>
                  <a:gd name="connsiteY2" fmla="*/ 84487 h 89534"/>
                  <a:gd name="connsiteX3" fmla="*/ 60674 w 81533"/>
                  <a:gd name="connsiteY3" fmla="*/ 0 h 89534"/>
                  <a:gd name="connsiteX4" fmla="*/ 81534 w 81533"/>
                  <a:gd name="connsiteY4" fmla="*/ 5048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3" h="89534">
                    <a:moveTo>
                      <a:pt x="81534" y="5048"/>
                    </a:moveTo>
                    <a:lnTo>
                      <a:pt x="20860" y="89535"/>
                    </a:lnTo>
                    <a:lnTo>
                      <a:pt x="0" y="84487"/>
                    </a:lnTo>
                    <a:lnTo>
                      <a:pt x="60674" y="0"/>
                    </a:lnTo>
                    <a:lnTo>
                      <a:pt x="81534" y="50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78F8CB08-3206-9232-EF8B-D0F8CA961E0F}"/>
                  </a:ext>
                </a:extLst>
              </p:cNvPr>
              <p:cNvSpPr/>
              <p:nvPr/>
            </p:nvSpPr>
            <p:spPr>
              <a:xfrm>
                <a:off x="7100520" y="7103302"/>
                <a:ext cx="69342" cy="91154"/>
              </a:xfrm>
              <a:custGeom>
                <a:avLst/>
                <a:gdLst>
                  <a:gd name="connsiteX0" fmla="*/ 69342 w 69342"/>
                  <a:gd name="connsiteY0" fmla="*/ 4000 h 91154"/>
                  <a:gd name="connsiteX1" fmla="*/ 21622 w 69342"/>
                  <a:gd name="connsiteY1" fmla="*/ 91154 h 91154"/>
                  <a:gd name="connsiteX2" fmla="*/ 0 w 69342"/>
                  <a:gd name="connsiteY2" fmla="*/ 87249 h 91154"/>
                  <a:gd name="connsiteX3" fmla="*/ 47720 w 69342"/>
                  <a:gd name="connsiteY3" fmla="*/ 0 h 91154"/>
                  <a:gd name="connsiteX4" fmla="*/ 69342 w 69342"/>
                  <a:gd name="connsiteY4" fmla="*/ 4000 h 9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" h="91154">
                    <a:moveTo>
                      <a:pt x="69342" y="4000"/>
                    </a:moveTo>
                    <a:lnTo>
                      <a:pt x="21622" y="91154"/>
                    </a:lnTo>
                    <a:lnTo>
                      <a:pt x="0" y="87249"/>
                    </a:lnTo>
                    <a:lnTo>
                      <a:pt x="47720" y="0"/>
                    </a:lnTo>
                    <a:lnTo>
                      <a:pt x="69342" y="4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26EEAE07-C1C0-374B-ED9D-9ACB37BD2853}"/>
                  </a:ext>
                </a:extLst>
              </p:cNvPr>
              <p:cNvSpPr/>
              <p:nvPr/>
            </p:nvSpPr>
            <p:spPr>
              <a:xfrm>
                <a:off x="6816103" y="7057772"/>
                <a:ext cx="56483" cy="92106"/>
              </a:xfrm>
              <a:custGeom>
                <a:avLst/>
                <a:gdLst>
                  <a:gd name="connsiteX0" fmla="*/ 56483 w 56483"/>
                  <a:gd name="connsiteY0" fmla="*/ 2858 h 92106"/>
                  <a:gd name="connsiteX1" fmla="*/ 22193 w 56483"/>
                  <a:gd name="connsiteY1" fmla="*/ 92107 h 92106"/>
                  <a:gd name="connsiteX2" fmla="*/ 0 w 56483"/>
                  <a:gd name="connsiteY2" fmla="*/ 89344 h 92106"/>
                  <a:gd name="connsiteX3" fmla="*/ 34385 w 56483"/>
                  <a:gd name="connsiteY3" fmla="*/ 0 h 92106"/>
                  <a:gd name="connsiteX4" fmla="*/ 56483 w 56483"/>
                  <a:gd name="connsiteY4" fmla="*/ 2858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83" h="92106">
                    <a:moveTo>
                      <a:pt x="56483" y="2858"/>
                    </a:moveTo>
                    <a:lnTo>
                      <a:pt x="22193" y="92107"/>
                    </a:lnTo>
                    <a:lnTo>
                      <a:pt x="0" y="89344"/>
                    </a:lnTo>
                    <a:lnTo>
                      <a:pt x="34385" y="0"/>
                    </a:lnTo>
                    <a:lnTo>
                      <a:pt x="56483" y="2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E3C4AA6D-5478-0E73-409A-1DAF8879B092}"/>
                  </a:ext>
                </a:extLst>
              </p:cNvPr>
              <p:cNvSpPr/>
              <p:nvPr/>
            </p:nvSpPr>
            <p:spPr>
              <a:xfrm>
                <a:off x="5322198" y="7057582"/>
                <a:ext cx="56292" cy="92106"/>
              </a:xfrm>
              <a:custGeom>
                <a:avLst/>
                <a:gdLst>
                  <a:gd name="connsiteX0" fmla="*/ 22098 w 56292"/>
                  <a:gd name="connsiteY0" fmla="*/ 0 h 92106"/>
                  <a:gd name="connsiteX1" fmla="*/ 56293 w 56292"/>
                  <a:gd name="connsiteY1" fmla="*/ 89249 h 92106"/>
                  <a:gd name="connsiteX2" fmla="*/ 34195 w 56292"/>
                  <a:gd name="connsiteY2" fmla="*/ 92107 h 92106"/>
                  <a:gd name="connsiteX3" fmla="*/ 0 w 56292"/>
                  <a:gd name="connsiteY3" fmla="*/ 2858 h 92106"/>
                  <a:gd name="connsiteX4" fmla="*/ 22098 w 56292"/>
                  <a:gd name="connsiteY4" fmla="*/ 0 h 9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292" h="92106">
                    <a:moveTo>
                      <a:pt x="22098" y="0"/>
                    </a:moveTo>
                    <a:lnTo>
                      <a:pt x="56293" y="89249"/>
                    </a:lnTo>
                    <a:lnTo>
                      <a:pt x="34195" y="92107"/>
                    </a:lnTo>
                    <a:lnTo>
                      <a:pt x="0" y="2858"/>
                    </a:lnTo>
                    <a:lnTo>
                      <a:pt x="220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2F312C08-DBC9-66FD-1291-6F9C7EA3D7F8}"/>
                  </a:ext>
                </a:extLst>
              </p:cNvPr>
              <p:cNvSpPr/>
              <p:nvPr/>
            </p:nvSpPr>
            <p:spPr>
              <a:xfrm>
                <a:off x="3702279" y="10479926"/>
                <a:ext cx="123729" cy="76200"/>
              </a:xfrm>
              <a:custGeom>
                <a:avLst/>
                <a:gdLst>
                  <a:gd name="connsiteX0" fmla="*/ 123730 w 123729"/>
                  <a:gd name="connsiteY0" fmla="*/ 8858 h 76200"/>
                  <a:gd name="connsiteX1" fmla="*/ 16764 w 123729"/>
                  <a:gd name="connsiteY1" fmla="*/ 76200 h 76200"/>
                  <a:gd name="connsiteX2" fmla="*/ 0 w 123729"/>
                  <a:gd name="connsiteY2" fmla="*/ 67342 h 76200"/>
                  <a:gd name="connsiteX3" fmla="*/ 107061 w 123729"/>
                  <a:gd name="connsiteY3" fmla="*/ 0 h 76200"/>
                  <a:gd name="connsiteX4" fmla="*/ 123730 w 123729"/>
                  <a:gd name="connsiteY4" fmla="*/ 885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9" h="76200">
                    <a:moveTo>
                      <a:pt x="123730" y="8858"/>
                    </a:moveTo>
                    <a:lnTo>
                      <a:pt x="16764" y="76200"/>
                    </a:lnTo>
                    <a:lnTo>
                      <a:pt x="0" y="67342"/>
                    </a:lnTo>
                    <a:lnTo>
                      <a:pt x="107061" y="0"/>
                    </a:lnTo>
                    <a:lnTo>
                      <a:pt x="123730" y="8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392C0350-AEBB-939C-1861-CE1BAFC1B4B4}"/>
                  </a:ext>
                </a:extLst>
              </p:cNvPr>
              <p:cNvSpPr/>
              <p:nvPr/>
            </p:nvSpPr>
            <p:spPr>
              <a:xfrm>
                <a:off x="3937546" y="10589560"/>
                <a:ext cx="114395" cy="80486"/>
              </a:xfrm>
              <a:custGeom>
                <a:avLst/>
                <a:gdLst>
                  <a:gd name="connsiteX0" fmla="*/ 114395 w 114395"/>
                  <a:gd name="connsiteY0" fmla="*/ 7906 h 80486"/>
                  <a:gd name="connsiteX1" fmla="*/ 18002 w 114395"/>
                  <a:gd name="connsiteY1" fmla="*/ 80486 h 80486"/>
                  <a:gd name="connsiteX2" fmla="*/ 0 w 114395"/>
                  <a:gd name="connsiteY2" fmla="*/ 72485 h 80486"/>
                  <a:gd name="connsiteX3" fmla="*/ 96488 w 114395"/>
                  <a:gd name="connsiteY3" fmla="*/ 0 h 80486"/>
                  <a:gd name="connsiteX4" fmla="*/ 114395 w 114395"/>
                  <a:gd name="connsiteY4" fmla="*/ 7906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95" h="80486">
                    <a:moveTo>
                      <a:pt x="114395" y="7906"/>
                    </a:moveTo>
                    <a:lnTo>
                      <a:pt x="18002" y="80486"/>
                    </a:lnTo>
                    <a:lnTo>
                      <a:pt x="0" y="72485"/>
                    </a:lnTo>
                    <a:lnTo>
                      <a:pt x="96488" y="0"/>
                    </a:lnTo>
                    <a:lnTo>
                      <a:pt x="114395" y="7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49B31092-0956-FD6B-DC7F-1C92815107A7}"/>
                  </a:ext>
                </a:extLst>
              </p:cNvPr>
              <p:cNvSpPr/>
              <p:nvPr/>
            </p:nvSpPr>
            <p:spPr>
              <a:xfrm>
                <a:off x="4189294" y="10687476"/>
                <a:ext cx="104204" cy="84105"/>
              </a:xfrm>
              <a:custGeom>
                <a:avLst/>
                <a:gdLst>
                  <a:gd name="connsiteX0" fmla="*/ 104204 w 104203"/>
                  <a:gd name="connsiteY0" fmla="*/ 7048 h 84105"/>
                  <a:gd name="connsiteX1" fmla="*/ 19050 w 104203"/>
                  <a:gd name="connsiteY1" fmla="*/ 84106 h 84105"/>
                  <a:gd name="connsiteX2" fmla="*/ 0 w 104203"/>
                  <a:gd name="connsiteY2" fmla="*/ 77057 h 84105"/>
                  <a:gd name="connsiteX3" fmla="*/ 85058 w 104203"/>
                  <a:gd name="connsiteY3" fmla="*/ 0 h 84105"/>
                  <a:gd name="connsiteX4" fmla="*/ 104204 w 104203"/>
                  <a:gd name="connsiteY4" fmla="*/ 7048 h 8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03" h="84105">
                    <a:moveTo>
                      <a:pt x="104204" y="7048"/>
                    </a:moveTo>
                    <a:lnTo>
                      <a:pt x="19050" y="84106"/>
                    </a:lnTo>
                    <a:lnTo>
                      <a:pt x="0" y="77057"/>
                    </a:lnTo>
                    <a:lnTo>
                      <a:pt x="85058" y="0"/>
                    </a:lnTo>
                    <a:lnTo>
                      <a:pt x="104204" y="70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01A19D8F-DA2D-8E33-13F9-1BC0EA5DDB2E}"/>
                  </a:ext>
                </a:extLst>
              </p:cNvPr>
              <p:cNvSpPr/>
              <p:nvPr/>
            </p:nvSpPr>
            <p:spPr>
              <a:xfrm>
                <a:off x="4455422" y="10772917"/>
                <a:ext cx="93344" cy="87153"/>
              </a:xfrm>
              <a:custGeom>
                <a:avLst/>
                <a:gdLst>
                  <a:gd name="connsiteX0" fmla="*/ 93345 w 93344"/>
                  <a:gd name="connsiteY0" fmla="*/ 6001 h 87153"/>
                  <a:gd name="connsiteX1" fmla="*/ 20193 w 93344"/>
                  <a:gd name="connsiteY1" fmla="*/ 87154 h 87153"/>
                  <a:gd name="connsiteX2" fmla="*/ 0 w 93344"/>
                  <a:gd name="connsiteY2" fmla="*/ 81058 h 87153"/>
                  <a:gd name="connsiteX3" fmla="*/ 73152 w 93344"/>
                  <a:gd name="connsiteY3" fmla="*/ 0 h 87153"/>
                  <a:gd name="connsiteX4" fmla="*/ 93345 w 93344"/>
                  <a:gd name="connsiteY4" fmla="*/ 6001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44" h="87153">
                    <a:moveTo>
                      <a:pt x="93345" y="6001"/>
                    </a:moveTo>
                    <a:lnTo>
                      <a:pt x="20193" y="87154"/>
                    </a:lnTo>
                    <a:lnTo>
                      <a:pt x="0" y="81058"/>
                    </a:lnTo>
                    <a:lnTo>
                      <a:pt x="73152" y="0"/>
                    </a:lnTo>
                    <a:lnTo>
                      <a:pt x="93345" y="60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719492-85C1-56AC-7D23-B3021EBF87D4}"/>
                  </a:ext>
                </a:extLst>
              </p:cNvPr>
              <p:cNvSpPr/>
              <p:nvPr/>
            </p:nvSpPr>
            <p:spPr>
              <a:xfrm>
                <a:off x="4734124" y="10845213"/>
                <a:ext cx="81629" cy="89534"/>
              </a:xfrm>
              <a:custGeom>
                <a:avLst/>
                <a:gdLst>
                  <a:gd name="connsiteX0" fmla="*/ 81629 w 81629"/>
                  <a:gd name="connsiteY0" fmla="*/ 5048 h 89534"/>
                  <a:gd name="connsiteX1" fmla="*/ 20955 w 81629"/>
                  <a:gd name="connsiteY1" fmla="*/ 89535 h 89534"/>
                  <a:gd name="connsiteX2" fmla="*/ 0 w 81629"/>
                  <a:gd name="connsiteY2" fmla="*/ 84487 h 89534"/>
                  <a:gd name="connsiteX3" fmla="*/ 60674 w 81629"/>
                  <a:gd name="connsiteY3" fmla="*/ 0 h 89534"/>
                  <a:gd name="connsiteX4" fmla="*/ 81629 w 81629"/>
                  <a:gd name="connsiteY4" fmla="*/ 5048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629" h="89534">
                    <a:moveTo>
                      <a:pt x="81629" y="5048"/>
                    </a:moveTo>
                    <a:lnTo>
                      <a:pt x="20955" y="89535"/>
                    </a:lnTo>
                    <a:lnTo>
                      <a:pt x="0" y="84487"/>
                    </a:lnTo>
                    <a:lnTo>
                      <a:pt x="60674" y="0"/>
                    </a:lnTo>
                    <a:lnTo>
                      <a:pt x="81629" y="50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8B6056D8-B550-2AD3-CD0E-CA94D67DEBFA}"/>
                  </a:ext>
                </a:extLst>
              </p:cNvPr>
              <p:cNvSpPr/>
              <p:nvPr/>
            </p:nvSpPr>
            <p:spPr>
              <a:xfrm>
                <a:off x="9386523" y="8602067"/>
                <a:ext cx="159544" cy="32575"/>
              </a:xfrm>
              <a:custGeom>
                <a:avLst/>
                <a:gdLst>
                  <a:gd name="connsiteX0" fmla="*/ 154591 w 159543"/>
                  <a:gd name="connsiteY0" fmla="*/ 0 h 32575"/>
                  <a:gd name="connsiteX1" fmla="*/ 159544 w 159543"/>
                  <a:gd name="connsiteY1" fmla="*/ 12859 h 32575"/>
                  <a:gd name="connsiteX2" fmla="*/ 4953 w 159543"/>
                  <a:gd name="connsiteY2" fmla="*/ 32576 h 32575"/>
                  <a:gd name="connsiteX3" fmla="*/ 0 w 159543"/>
                  <a:gd name="connsiteY3" fmla="*/ 19812 h 32575"/>
                  <a:gd name="connsiteX4" fmla="*/ 154591 w 159543"/>
                  <a:gd name="connsiteY4" fmla="*/ 0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43" h="32575">
                    <a:moveTo>
                      <a:pt x="154591" y="0"/>
                    </a:moveTo>
                    <a:lnTo>
                      <a:pt x="159544" y="12859"/>
                    </a:lnTo>
                    <a:lnTo>
                      <a:pt x="4953" y="32576"/>
                    </a:lnTo>
                    <a:lnTo>
                      <a:pt x="0" y="19812"/>
                    </a:lnTo>
                    <a:lnTo>
                      <a:pt x="1545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4A71D8B7-EBA1-3B87-5C1C-D3890905C2B5}"/>
                  </a:ext>
                </a:extLst>
              </p:cNvPr>
              <p:cNvSpPr/>
              <p:nvPr/>
            </p:nvSpPr>
            <p:spPr>
              <a:xfrm>
                <a:off x="9309561" y="8430427"/>
                <a:ext cx="157830" cy="40004"/>
              </a:xfrm>
              <a:custGeom>
                <a:avLst/>
                <a:gdLst>
                  <a:gd name="connsiteX0" fmla="*/ 150972 w 157829"/>
                  <a:gd name="connsiteY0" fmla="*/ 0 h 40004"/>
                  <a:gd name="connsiteX1" fmla="*/ 157829 w 157829"/>
                  <a:gd name="connsiteY1" fmla="*/ 12573 h 40004"/>
                  <a:gd name="connsiteX2" fmla="*/ 6763 w 157829"/>
                  <a:gd name="connsiteY2" fmla="*/ 40005 h 40004"/>
                  <a:gd name="connsiteX3" fmla="*/ 0 w 157829"/>
                  <a:gd name="connsiteY3" fmla="*/ 27527 h 40004"/>
                  <a:gd name="connsiteX4" fmla="*/ 150972 w 157829"/>
                  <a:gd name="connsiteY4" fmla="*/ 0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29" h="40004">
                    <a:moveTo>
                      <a:pt x="150972" y="0"/>
                    </a:moveTo>
                    <a:lnTo>
                      <a:pt x="157829" y="12573"/>
                    </a:lnTo>
                    <a:lnTo>
                      <a:pt x="6763" y="40005"/>
                    </a:lnTo>
                    <a:lnTo>
                      <a:pt x="0" y="27527"/>
                    </a:lnTo>
                    <a:lnTo>
                      <a:pt x="150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6F574574-3599-AA63-F63E-C69B7B88DA0C}"/>
                  </a:ext>
                </a:extLst>
              </p:cNvPr>
              <p:cNvSpPr/>
              <p:nvPr/>
            </p:nvSpPr>
            <p:spPr>
              <a:xfrm>
                <a:off x="9208024" y="8263547"/>
                <a:ext cx="154972" cy="47053"/>
              </a:xfrm>
              <a:custGeom>
                <a:avLst/>
                <a:gdLst>
                  <a:gd name="connsiteX0" fmla="*/ 146304 w 154971"/>
                  <a:gd name="connsiteY0" fmla="*/ 0 h 47053"/>
                  <a:gd name="connsiteX1" fmla="*/ 154972 w 154971"/>
                  <a:gd name="connsiteY1" fmla="*/ 12097 h 47053"/>
                  <a:gd name="connsiteX2" fmla="*/ 8667 w 154971"/>
                  <a:gd name="connsiteY2" fmla="*/ 47054 h 47053"/>
                  <a:gd name="connsiteX3" fmla="*/ 0 w 154971"/>
                  <a:gd name="connsiteY3" fmla="*/ 34957 h 47053"/>
                  <a:gd name="connsiteX4" fmla="*/ 146304 w 154971"/>
                  <a:gd name="connsiteY4" fmla="*/ 0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71" h="47053">
                    <a:moveTo>
                      <a:pt x="146304" y="0"/>
                    </a:moveTo>
                    <a:lnTo>
                      <a:pt x="154972" y="12097"/>
                    </a:lnTo>
                    <a:lnTo>
                      <a:pt x="8667" y="47054"/>
                    </a:lnTo>
                    <a:lnTo>
                      <a:pt x="0" y="34957"/>
                    </a:lnTo>
                    <a:lnTo>
                      <a:pt x="1463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A8C9601E-04C7-C5F4-1CEE-BB0E4FD5FA0E}"/>
                  </a:ext>
                </a:extLst>
              </p:cNvPr>
              <p:cNvSpPr/>
              <p:nvPr/>
            </p:nvSpPr>
            <p:spPr>
              <a:xfrm>
                <a:off x="9082865" y="8102670"/>
                <a:ext cx="150972" cy="53720"/>
              </a:xfrm>
              <a:custGeom>
                <a:avLst/>
                <a:gdLst>
                  <a:gd name="connsiteX0" fmla="*/ 140494 w 150971"/>
                  <a:gd name="connsiteY0" fmla="*/ 0 h 53720"/>
                  <a:gd name="connsiteX1" fmla="*/ 150972 w 150971"/>
                  <a:gd name="connsiteY1" fmla="*/ 11525 h 53720"/>
                  <a:gd name="connsiteX2" fmla="*/ 10478 w 150971"/>
                  <a:gd name="connsiteY2" fmla="*/ 53721 h 53720"/>
                  <a:gd name="connsiteX3" fmla="*/ 0 w 150971"/>
                  <a:gd name="connsiteY3" fmla="*/ 42100 h 53720"/>
                  <a:gd name="connsiteX4" fmla="*/ 140494 w 150971"/>
                  <a:gd name="connsiteY4" fmla="*/ 0 h 5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71" h="53720">
                    <a:moveTo>
                      <a:pt x="140494" y="0"/>
                    </a:moveTo>
                    <a:lnTo>
                      <a:pt x="150972" y="11525"/>
                    </a:lnTo>
                    <a:lnTo>
                      <a:pt x="10478" y="53721"/>
                    </a:lnTo>
                    <a:lnTo>
                      <a:pt x="0" y="42100"/>
                    </a:lnTo>
                    <a:lnTo>
                      <a:pt x="1404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F555F7E8-3A09-8BC3-3B13-2D8D8712E7D7}"/>
                  </a:ext>
                </a:extLst>
              </p:cNvPr>
              <p:cNvSpPr/>
              <p:nvPr/>
            </p:nvSpPr>
            <p:spPr>
              <a:xfrm>
                <a:off x="8934942" y="7948840"/>
                <a:ext cx="145827" cy="60197"/>
              </a:xfrm>
              <a:custGeom>
                <a:avLst/>
                <a:gdLst>
                  <a:gd name="connsiteX0" fmla="*/ 133635 w 145827"/>
                  <a:gd name="connsiteY0" fmla="*/ 0 h 60197"/>
                  <a:gd name="connsiteX1" fmla="*/ 145828 w 145827"/>
                  <a:gd name="connsiteY1" fmla="*/ 11049 h 60197"/>
                  <a:gd name="connsiteX2" fmla="*/ 12192 w 145827"/>
                  <a:gd name="connsiteY2" fmla="*/ 60198 h 60197"/>
                  <a:gd name="connsiteX3" fmla="*/ 0 w 145827"/>
                  <a:gd name="connsiteY3" fmla="*/ 49149 h 60197"/>
                  <a:gd name="connsiteX4" fmla="*/ 133635 w 145827"/>
                  <a:gd name="connsiteY4" fmla="*/ 0 h 6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827" h="60197">
                    <a:moveTo>
                      <a:pt x="133635" y="0"/>
                    </a:moveTo>
                    <a:lnTo>
                      <a:pt x="145828" y="11049"/>
                    </a:lnTo>
                    <a:lnTo>
                      <a:pt x="12192" y="60198"/>
                    </a:lnTo>
                    <a:lnTo>
                      <a:pt x="0" y="49149"/>
                    </a:lnTo>
                    <a:lnTo>
                      <a:pt x="1336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2E8E57C9-6A56-8B90-BA87-4B883CBCE5E3}"/>
                  </a:ext>
                </a:extLst>
              </p:cNvPr>
              <p:cNvSpPr/>
              <p:nvPr/>
            </p:nvSpPr>
            <p:spPr>
              <a:xfrm>
                <a:off x="8765492" y="7803488"/>
                <a:ext cx="139446" cy="66009"/>
              </a:xfrm>
              <a:custGeom>
                <a:avLst/>
                <a:gdLst>
                  <a:gd name="connsiteX0" fmla="*/ 125635 w 139446"/>
                  <a:gd name="connsiteY0" fmla="*/ 0 h 66008"/>
                  <a:gd name="connsiteX1" fmla="*/ 139446 w 139446"/>
                  <a:gd name="connsiteY1" fmla="*/ 10382 h 66008"/>
                  <a:gd name="connsiteX2" fmla="*/ 13811 w 139446"/>
                  <a:gd name="connsiteY2" fmla="*/ 66008 h 66008"/>
                  <a:gd name="connsiteX3" fmla="*/ 0 w 139446"/>
                  <a:gd name="connsiteY3" fmla="*/ 55626 h 66008"/>
                  <a:gd name="connsiteX4" fmla="*/ 125635 w 139446"/>
                  <a:gd name="connsiteY4" fmla="*/ 0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446" h="66008">
                    <a:moveTo>
                      <a:pt x="125635" y="0"/>
                    </a:moveTo>
                    <a:lnTo>
                      <a:pt x="139446" y="10382"/>
                    </a:lnTo>
                    <a:lnTo>
                      <a:pt x="13811" y="66008"/>
                    </a:lnTo>
                    <a:lnTo>
                      <a:pt x="0" y="55626"/>
                    </a:lnTo>
                    <a:lnTo>
                      <a:pt x="1256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BEE5A46F-A99F-7066-167B-D7E96DAB085D}"/>
                  </a:ext>
                </a:extLst>
              </p:cNvPr>
              <p:cNvSpPr/>
              <p:nvPr/>
            </p:nvSpPr>
            <p:spPr>
              <a:xfrm>
                <a:off x="8575658" y="7667661"/>
                <a:ext cx="132111" cy="71342"/>
              </a:xfrm>
              <a:custGeom>
                <a:avLst/>
                <a:gdLst>
                  <a:gd name="connsiteX0" fmla="*/ 116777 w 132111"/>
                  <a:gd name="connsiteY0" fmla="*/ 0 h 71342"/>
                  <a:gd name="connsiteX1" fmla="*/ 132112 w 132111"/>
                  <a:gd name="connsiteY1" fmla="*/ 9620 h 71342"/>
                  <a:gd name="connsiteX2" fmla="*/ 15335 w 132111"/>
                  <a:gd name="connsiteY2" fmla="*/ 71342 h 71342"/>
                  <a:gd name="connsiteX3" fmla="*/ 0 w 132111"/>
                  <a:gd name="connsiteY3" fmla="*/ 61722 h 71342"/>
                  <a:gd name="connsiteX4" fmla="*/ 116777 w 132111"/>
                  <a:gd name="connsiteY4" fmla="*/ 0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71342">
                    <a:moveTo>
                      <a:pt x="116777" y="0"/>
                    </a:moveTo>
                    <a:lnTo>
                      <a:pt x="132112" y="9620"/>
                    </a:lnTo>
                    <a:lnTo>
                      <a:pt x="15335" y="71342"/>
                    </a:lnTo>
                    <a:lnTo>
                      <a:pt x="0" y="61722"/>
                    </a:lnTo>
                    <a:lnTo>
                      <a:pt x="1167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912694EF-73AC-4EC6-E17A-8E87D5C64975}"/>
                  </a:ext>
                </a:extLst>
              </p:cNvPr>
              <p:cNvSpPr/>
              <p:nvPr/>
            </p:nvSpPr>
            <p:spPr>
              <a:xfrm>
                <a:off x="8367061" y="7542217"/>
                <a:ext cx="123634" cy="76295"/>
              </a:xfrm>
              <a:custGeom>
                <a:avLst/>
                <a:gdLst>
                  <a:gd name="connsiteX0" fmla="*/ 123634 w 123634"/>
                  <a:gd name="connsiteY0" fmla="*/ 8858 h 76295"/>
                  <a:gd name="connsiteX1" fmla="*/ 16669 w 123634"/>
                  <a:gd name="connsiteY1" fmla="*/ 76295 h 76295"/>
                  <a:gd name="connsiteX2" fmla="*/ 0 w 123634"/>
                  <a:gd name="connsiteY2" fmla="*/ 67437 h 76295"/>
                  <a:gd name="connsiteX3" fmla="*/ 106966 w 123634"/>
                  <a:gd name="connsiteY3" fmla="*/ 0 h 76295"/>
                  <a:gd name="connsiteX4" fmla="*/ 123634 w 123634"/>
                  <a:gd name="connsiteY4" fmla="*/ 8858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634" h="76295">
                    <a:moveTo>
                      <a:pt x="123634" y="8858"/>
                    </a:moveTo>
                    <a:lnTo>
                      <a:pt x="16669" y="76295"/>
                    </a:lnTo>
                    <a:lnTo>
                      <a:pt x="0" y="67437"/>
                    </a:lnTo>
                    <a:lnTo>
                      <a:pt x="106966" y="0"/>
                    </a:lnTo>
                    <a:lnTo>
                      <a:pt x="123634" y="8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29015A59-9E35-EB7E-7EAD-51C49453AD07}"/>
                  </a:ext>
                </a:extLst>
              </p:cNvPr>
              <p:cNvSpPr/>
              <p:nvPr/>
            </p:nvSpPr>
            <p:spPr>
              <a:xfrm>
                <a:off x="8141032" y="7428393"/>
                <a:ext cx="114491" cy="80486"/>
              </a:xfrm>
              <a:custGeom>
                <a:avLst/>
                <a:gdLst>
                  <a:gd name="connsiteX0" fmla="*/ 114491 w 114490"/>
                  <a:gd name="connsiteY0" fmla="*/ 7906 h 80486"/>
                  <a:gd name="connsiteX1" fmla="*/ 18002 w 114490"/>
                  <a:gd name="connsiteY1" fmla="*/ 80486 h 80486"/>
                  <a:gd name="connsiteX2" fmla="*/ 0 w 114490"/>
                  <a:gd name="connsiteY2" fmla="*/ 72485 h 80486"/>
                  <a:gd name="connsiteX3" fmla="*/ 96488 w 114490"/>
                  <a:gd name="connsiteY3" fmla="*/ 0 h 80486"/>
                  <a:gd name="connsiteX4" fmla="*/ 114491 w 114490"/>
                  <a:gd name="connsiteY4" fmla="*/ 7906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490" h="80486">
                    <a:moveTo>
                      <a:pt x="114491" y="7906"/>
                    </a:moveTo>
                    <a:lnTo>
                      <a:pt x="18002" y="80486"/>
                    </a:lnTo>
                    <a:lnTo>
                      <a:pt x="0" y="72485"/>
                    </a:lnTo>
                    <a:lnTo>
                      <a:pt x="96488" y="0"/>
                    </a:lnTo>
                    <a:lnTo>
                      <a:pt x="114491" y="7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A3D3A4EE-DC57-4A01-EADD-0D02B32A15CB}"/>
                  </a:ext>
                </a:extLst>
              </p:cNvPr>
              <p:cNvSpPr/>
              <p:nvPr/>
            </p:nvSpPr>
            <p:spPr>
              <a:xfrm>
                <a:off x="6526255" y="7027483"/>
                <a:ext cx="43147" cy="92297"/>
              </a:xfrm>
              <a:custGeom>
                <a:avLst/>
                <a:gdLst>
                  <a:gd name="connsiteX0" fmla="*/ 43148 w 43147"/>
                  <a:gd name="connsiteY0" fmla="*/ 1715 h 92297"/>
                  <a:gd name="connsiteX1" fmla="*/ 22479 w 43147"/>
                  <a:gd name="connsiteY1" fmla="*/ 92297 h 92297"/>
                  <a:gd name="connsiteX2" fmla="*/ 0 w 43147"/>
                  <a:gd name="connsiteY2" fmla="*/ 90583 h 92297"/>
                  <a:gd name="connsiteX3" fmla="*/ 20764 w 43147"/>
                  <a:gd name="connsiteY3" fmla="*/ 0 h 92297"/>
                  <a:gd name="connsiteX4" fmla="*/ 43148 w 43147"/>
                  <a:gd name="connsiteY4" fmla="*/ 1715 h 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47" h="92297">
                    <a:moveTo>
                      <a:pt x="43148" y="1715"/>
                    </a:moveTo>
                    <a:lnTo>
                      <a:pt x="22479" y="92297"/>
                    </a:lnTo>
                    <a:lnTo>
                      <a:pt x="0" y="90583"/>
                    </a:lnTo>
                    <a:lnTo>
                      <a:pt x="20764" y="0"/>
                    </a:lnTo>
                    <a:lnTo>
                      <a:pt x="43148" y="17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62092E2F-E2F2-A28A-E4A0-DFE9DC13A3BF}"/>
                  </a:ext>
                </a:extLst>
              </p:cNvPr>
              <p:cNvSpPr/>
              <p:nvPr/>
            </p:nvSpPr>
            <p:spPr>
              <a:xfrm>
                <a:off x="6233077" y="7012529"/>
                <a:ext cx="29621" cy="91916"/>
              </a:xfrm>
              <a:custGeom>
                <a:avLst/>
                <a:gdLst>
                  <a:gd name="connsiteX0" fmla="*/ 29623 w 29622"/>
                  <a:gd name="connsiteY0" fmla="*/ 572 h 91916"/>
                  <a:gd name="connsiteX1" fmla="*/ 22670 w 29622"/>
                  <a:gd name="connsiteY1" fmla="*/ 91916 h 91916"/>
                  <a:gd name="connsiteX2" fmla="*/ 0 w 29622"/>
                  <a:gd name="connsiteY2" fmla="*/ 91250 h 91916"/>
                  <a:gd name="connsiteX3" fmla="*/ 6954 w 29622"/>
                  <a:gd name="connsiteY3" fmla="*/ 0 h 91916"/>
                  <a:gd name="connsiteX4" fmla="*/ 29623 w 29622"/>
                  <a:gd name="connsiteY4" fmla="*/ 572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22" h="91916">
                    <a:moveTo>
                      <a:pt x="29623" y="572"/>
                    </a:moveTo>
                    <a:lnTo>
                      <a:pt x="22670" y="91916"/>
                    </a:lnTo>
                    <a:lnTo>
                      <a:pt x="0" y="91250"/>
                    </a:lnTo>
                    <a:lnTo>
                      <a:pt x="6954" y="0"/>
                    </a:lnTo>
                    <a:lnTo>
                      <a:pt x="29623" y="57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F9D582D9-C4DA-7C87-864C-C3B5D7A7B62C}"/>
                  </a:ext>
                </a:extLst>
              </p:cNvPr>
              <p:cNvSpPr/>
              <p:nvPr/>
            </p:nvSpPr>
            <p:spPr>
              <a:xfrm>
                <a:off x="5932087" y="7012435"/>
                <a:ext cx="29527" cy="91916"/>
              </a:xfrm>
              <a:custGeom>
                <a:avLst/>
                <a:gdLst>
                  <a:gd name="connsiteX0" fmla="*/ 22574 w 29527"/>
                  <a:gd name="connsiteY0" fmla="*/ 0 h 91916"/>
                  <a:gd name="connsiteX1" fmla="*/ 29527 w 29527"/>
                  <a:gd name="connsiteY1" fmla="*/ 91345 h 91916"/>
                  <a:gd name="connsiteX2" fmla="*/ 6858 w 29527"/>
                  <a:gd name="connsiteY2" fmla="*/ 91916 h 91916"/>
                  <a:gd name="connsiteX3" fmla="*/ 0 w 29527"/>
                  <a:gd name="connsiteY3" fmla="*/ 571 h 91916"/>
                  <a:gd name="connsiteX4" fmla="*/ 22574 w 29527"/>
                  <a:gd name="connsiteY4" fmla="*/ 0 h 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91916">
                    <a:moveTo>
                      <a:pt x="22574" y="0"/>
                    </a:moveTo>
                    <a:lnTo>
                      <a:pt x="29527" y="91345"/>
                    </a:lnTo>
                    <a:lnTo>
                      <a:pt x="6858" y="91916"/>
                    </a:lnTo>
                    <a:lnTo>
                      <a:pt x="0" y="571"/>
                    </a:lnTo>
                    <a:lnTo>
                      <a:pt x="225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C0222BCA-7D98-645F-69FE-861021F33F63}"/>
                  </a:ext>
                </a:extLst>
              </p:cNvPr>
              <p:cNvSpPr/>
              <p:nvPr/>
            </p:nvSpPr>
            <p:spPr>
              <a:xfrm>
                <a:off x="5625285" y="7027293"/>
                <a:ext cx="43148" cy="92392"/>
              </a:xfrm>
              <a:custGeom>
                <a:avLst/>
                <a:gdLst>
                  <a:gd name="connsiteX0" fmla="*/ 22479 w 43148"/>
                  <a:gd name="connsiteY0" fmla="*/ 0 h 92392"/>
                  <a:gd name="connsiteX1" fmla="*/ 43149 w 43148"/>
                  <a:gd name="connsiteY1" fmla="*/ 90678 h 92392"/>
                  <a:gd name="connsiteX2" fmla="*/ 20669 w 43148"/>
                  <a:gd name="connsiteY2" fmla="*/ 92392 h 92392"/>
                  <a:gd name="connsiteX3" fmla="*/ 0 w 43148"/>
                  <a:gd name="connsiteY3" fmla="*/ 1715 h 92392"/>
                  <a:gd name="connsiteX4" fmla="*/ 22479 w 43148"/>
                  <a:gd name="connsiteY4" fmla="*/ 0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48" h="92392">
                    <a:moveTo>
                      <a:pt x="22479" y="0"/>
                    </a:moveTo>
                    <a:lnTo>
                      <a:pt x="43149" y="90678"/>
                    </a:lnTo>
                    <a:lnTo>
                      <a:pt x="20669" y="92392"/>
                    </a:lnTo>
                    <a:lnTo>
                      <a:pt x="0" y="1715"/>
                    </a:lnTo>
                    <a:lnTo>
                      <a:pt x="224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FDDB2106-B184-08DC-2A3B-3A08AE5E317A}"/>
                  </a:ext>
                </a:extLst>
              </p:cNvPr>
              <p:cNvSpPr/>
              <p:nvPr/>
            </p:nvSpPr>
            <p:spPr>
              <a:xfrm>
                <a:off x="5024923" y="7103016"/>
                <a:ext cx="69152" cy="91154"/>
              </a:xfrm>
              <a:custGeom>
                <a:avLst/>
                <a:gdLst>
                  <a:gd name="connsiteX0" fmla="*/ 21527 w 69151"/>
                  <a:gd name="connsiteY0" fmla="*/ 0 h 91154"/>
                  <a:gd name="connsiteX1" fmla="*/ 69152 w 69151"/>
                  <a:gd name="connsiteY1" fmla="*/ 87249 h 91154"/>
                  <a:gd name="connsiteX2" fmla="*/ 47530 w 69151"/>
                  <a:gd name="connsiteY2" fmla="*/ 91154 h 91154"/>
                  <a:gd name="connsiteX3" fmla="*/ 0 w 69151"/>
                  <a:gd name="connsiteY3" fmla="*/ 3905 h 91154"/>
                  <a:gd name="connsiteX4" fmla="*/ 21527 w 69151"/>
                  <a:gd name="connsiteY4" fmla="*/ 0 h 9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151" h="91154">
                    <a:moveTo>
                      <a:pt x="21527" y="0"/>
                    </a:moveTo>
                    <a:lnTo>
                      <a:pt x="69152" y="87249"/>
                    </a:lnTo>
                    <a:lnTo>
                      <a:pt x="47530" y="91154"/>
                    </a:lnTo>
                    <a:lnTo>
                      <a:pt x="0" y="3905"/>
                    </a:lnTo>
                    <a:lnTo>
                      <a:pt x="215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CCC00570-8D33-7B90-ACA8-28938554DB5F}"/>
                  </a:ext>
                </a:extLst>
              </p:cNvPr>
              <p:cNvSpPr/>
              <p:nvPr/>
            </p:nvSpPr>
            <p:spPr>
              <a:xfrm>
                <a:off x="4735745" y="7163310"/>
                <a:ext cx="81533" cy="89439"/>
              </a:xfrm>
              <a:custGeom>
                <a:avLst/>
                <a:gdLst>
                  <a:gd name="connsiteX0" fmla="*/ 20955 w 81533"/>
                  <a:gd name="connsiteY0" fmla="*/ 0 h 89439"/>
                  <a:gd name="connsiteX1" fmla="*/ 81534 w 81533"/>
                  <a:gd name="connsiteY1" fmla="*/ 84487 h 89439"/>
                  <a:gd name="connsiteX2" fmla="*/ 60579 w 81533"/>
                  <a:gd name="connsiteY2" fmla="*/ 89440 h 89439"/>
                  <a:gd name="connsiteX3" fmla="*/ 0 w 81533"/>
                  <a:gd name="connsiteY3" fmla="*/ 4953 h 89439"/>
                  <a:gd name="connsiteX4" fmla="*/ 20955 w 81533"/>
                  <a:gd name="connsiteY4" fmla="*/ 0 h 8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3" h="89439">
                    <a:moveTo>
                      <a:pt x="20955" y="0"/>
                    </a:moveTo>
                    <a:lnTo>
                      <a:pt x="81534" y="84487"/>
                    </a:lnTo>
                    <a:lnTo>
                      <a:pt x="60579" y="89440"/>
                    </a:lnTo>
                    <a:lnTo>
                      <a:pt x="0" y="4953"/>
                    </a:lnTo>
                    <a:lnTo>
                      <a:pt x="209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9A3ED9D0-2621-07A5-8011-F6FBD5D8AF5F}"/>
                  </a:ext>
                </a:extLst>
              </p:cNvPr>
              <p:cNvSpPr/>
              <p:nvPr/>
            </p:nvSpPr>
            <p:spPr>
              <a:xfrm>
                <a:off x="4456948" y="7237891"/>
                <a:ext cx="93249" cy="87153"/>
              </a:xfrm>
              <a:custGeom>
                <a:avLst/>
                <a:gdLst>
                  <a:gd name="connsiteX0" fmla="*/ 20098 w 93249"/>
                  <a:gd name="connsiteY0" fmla="*/ 0 h 87153"/>
                  <a:gd name="connsiteX1" fmla="*/ 93250 w 93249"/>
                  <a:gd name="connsiteY1" fmla="*/ 81058 h 87153"/>
                  <a:gd name="connsiteX2" fmla="*/ 73152 w 93249"/>
                  <a:gd name="connsiteY2" fmla="*/ 87154 h 87153"/>
                  <a:gd name="connsiteX3" fmla="*/ 0 w 93249"/>
                  <a:gd name="connsiteY3" fmla="*/ 6001 h 87153"/>
                  <a:gd name="connsiteX4" fmla="*/ 20098 w 93249"/>
                  <a:gd name="connsiteY4" fmla="*/ 0 h 8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49" h="87153">
                    <a:moveTo>
                      <a:pt x="20098" y="0"/>
                    </a:moveTo>
                    <a:lnTo>
                      <a:pt x="93250" y="81058"/>
                    </a:lnTo>
                    <a:lnTo>
                      <a:pt x="73152" y="87154"/>
                    </a:lnTo>
                    <a:lnTo>
                      <a:pt x="0" y="6001"/>
                    </a:lnTo>
                    <a:lnTo>
                      <a:pt x="200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DEDC9787-E13F-75AD-A924-0AEB9D3A6FFA}"/>
                  </a:ext>
                </a:extLst>
              </p:cNvPr>
              <p:cNvSpPr/>
              <p:nvPr/>
            </p:nvSpPr>
            <p:spPr>
              <a:xfrm>
                <a:off x="4190723" y="7326282"/>
                <a:ext cx="104204" cy="84105"/>
              </a:xfrm>
              <a:custGeom>
                <a:avLst/>
                <a:gdLst>
                  <a:gd name="connsiteX0" fmla="*/ 19145 w 104203"/>
                  <a:gd name="connsiteY0" fmla="*/ 0 h 84105"/>
                  <a:gd name="connsiteX1" fmla="*/ 104204 w 104203"/>
                  <a:gd name="connsiteY1" fmla="*/ 77057 h 84105"/>
                  <a:gd name="connsiteX2" fmla="*/ 85058 w 104203"/>
                  <a:gd name="connsiteY2" fmla="*/ 84106 h 84105"/>
                  <a:gd name="connsiteX3" fmla="*/ 0 w 104203"/>
                  <a:gd name="connsiteY3" fmla="*/ 6953 h 84105"/>
                  <a:gd name="connsiteX4" fmla="*/ 19145 w 104203"/>
                  <a:gd name="connsiteY4" fmla="*/ 0 h 8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03" h="84105">
                    <a:moveTo>
                      <a:pt x="19145" y="0"/>
                    </a:moveTo>
                    <a:lnTo>
                      <a:pt x="104204" y="77057"/>
                    </a:lnTo>
                    <a:lnTo>
                      <a:pt x="85058" y="84106"/>
                    </a:lnTo>
                    <a:lnTo>
                      <a:pt x="0" y="6953"/>
                    </a:lnTo>
                    <a:lnTo>
                      <a:pt x="19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27AA8ED3-FDF4-E24D-81AA-5E77F881D22C}"/>
                  </a:ext>
                </a:extLst>
              </p:cNvPr>
              <p:cNvSpPr/>
              <p:nvPr/>
            </p:nvSpPr>
            <p:spPr>
              <a:xfrm>
                <a:off x="3938977" y="7427724"/>
                <a:ext cx="114300" cy="80581"/>
              </a:xfrm>
              <a:custGeom>
                <a:avLst/>
                <a:gdLst>
                  <a:gd name="connsiteX0" fmla="*/ 18002 w 114300"/>
                  <a:gd name="connsiteY0" fmla="*/ 0 h 80581"/>
                  <a:gd name="connsiteX1" fmla="*/ 114300 w 114300"/>
                  <a:gd name="connsiteY1" fmla="*/ 72580 h 80581"/>
                  <a:gd name="connsiteX2" fmla="*/ 96298 w 114300"/>
                  <a:gd name="connsiteY2" fmla="*/ 80582 h 80581"/>
                  <a:gd name="connsiteX3" fmla="*/ 0 w 114300"/>
                  <a:gd name="connsiteY3" fmla="*/ 8001 h 80581"/>
                  <a:gd name="connsiteX4" fmla="*/ 18002 w 114300"/>
                  <a:gd name="connsiteY4" fmla="*/ 0 h 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80581">
                    <a:moveTo>
                      <a:pt x="18002" y="0"/>
                    </a:moveTo>
                    <a:lnTo>
                      <a:pt x="114300" y="72580"/>
                    </a:lnTo>
                    <a:lnTo>
                      <a:pt x="96298" y="80582"/>
                    </a:lnTo>
                    <a:lnTo>
                      <a:pt x="0" y="8001"/>
                    </a:lnTo>
                    <a:lnTo>
                      <a:pt x="180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52DBF8C9-C9B2-B960-DB05-17E9FA590D87}"/>
                  </a:ext>
                </a:extLst>
              </p:cNvPr>
              <p:cNvSpPr/>
              <p:nvPr/>
            </p:nvSpPr>
            <p:spPr>
              <a:xfrm>
                <a:off x="3703613" y="7541549"/>
                <a:ext cx="123634" cy="76295"/>
              </a:xfrm>
              <a:custGeom>
                <a:avLst/>
                <a:gdLst>
                  <a:gd name="connsiteX0" fmla="*/ 16669 w 123634"/>
                  <a:gd name="connsiteY0" fmla="*/ 0 h 76295"/>
                  <a:gd name="connsiteX1" fmla="*/ 123635 w 123634"/>
                  <a:gd name="connsiteY1" fmla="*/ 67437 h 76295"/>
                  <a:gd name="connsiteX2" fmla="*/ 106966 w 123634"/>
                  <a:gd name="connsiteY2" fmla="*/ 76295 h 76295"/>
                  <a:gd name="connsiteX3" fmla="*/ 0 w 123634"/>
                  <a:gd name="connsiteY3" fmla="*/ 8858 h 76295"/>
                  <a:gd name="connsiteX4" fmla="*/ 16669 w 123634"/>
                  <a:gd name="connsiteY4" fmla="*/ 0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634" h="76295">
                    <a:moveTo>
                      <a:pt x="16669" y="0"/>
                    </a:moveTo>
                    <a:lnTo>
                      <a:pt x="123635" y="67437"/>
                    </a:lnTo>
                    <a:lnTo>
                      <a:pt x="106966" y="76295"/>
                    </a:lnTo>
                    <a:lnTo>
                      <a:pt x="0" y="8858"/>
                    </a:lnTo>
                    <a:lnTo>
                      <a:pt x="1666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FBDFBD5D-102E-CB1C-E3E6-9872A805D9DC}"/>
                  </a:ext>
                </a:extLst>
              </p:cNvPr>
              <p:cNvSpPr/>
              <p:nvPr/>
            </p:nvSpPr>
            <p:spPr>
              <a:xfrm>
                <a:off x="3486443" y="7666898"/>
                <a:ext cx="132016" cy="71438"/>
              </a:xfrm>
              <a:custGeom>
                <a:avLst/>
                <a:gdLst>
                  <a:gd name="connsiteX0" fmla="*/ 132016 w 132016"/>
                  <a:gd name="connsiteY0" fmla="*/ 61817 h 71437"/>
                  <a:gd name="connsiteX1" fmla="*/ 116681 w 132016"/>
                  <a:gd name="connsiteY1" fmla="*/ 71438 h 71437"/>
                  <a:gd name="connsiteX2" fmla="*/ 0 w 132016"/>
                  <a:gd name="connsiteY2" fmla="*/ 9620 h 71437"/>
                  <a:gd name="connsiteX3" fmla="*/ 15335 w 132016"/>
                  <a:gd name="connsiteY3" fmla="*/ 0 h 71437"/>
                  <a:gd name="connsiteX4" fmla="*/ 132016 w 132016"/>
                  <a:gd name="connsiteY4" fmla="*/ 61817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016" h="71437">
                    <a:moveTo>
                      <a:pt x="132016" y="61817"/>
                    </a:moveTo>
                    <a:lnTo>
                      <a:pt x="116681" y="71438"/>
                    </a:lnTo>
                    <a:lnTo>
                      <a:pt x="0" y="9620"/>
                    </a:lnTo>
                    <a:lnTo>
                      <a:pt x="15335" y="0"/>
                    </a:lnTo>
                    <a:lnTo>
                      <a:pt x="132016" y="618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A20996AA-B4AD-7FDF-5975-C24C7942B756}"/>
                  </a:ext>
                </a:extLst>
              </p:cNvPr>
              <p:cNvSpPr/>
              <p:nvPr/>
            </p:nvSpPr>
            <p:spPr>
              <a:xfrm>
                <a:off x="3289180" y="7802727"/>
                <a:ext cx="139350" cy="66009"/>
              </a:xfrm>
              <a:custGeom>
                <a:avLst/>
                <a:gdLst>
                  <a:gd name="connsiteX0" fmla="*/ 139351 w 139350"/>
                  <a:gd name="connsiteY0" fmla="*/ 55626 h 66008"/>
                  <a:gd name="connsiteX1" fmla="*/ 125539 w 139350"/>
                  <a:gd name="connsiteY1" fmla="*/ 66008 h 66008"/>
                  <a:gd name="connsiteX2" fmla="*/ 0 w 139350"/>
                  <a:gd name="connsiteY2" fmla="*/ 10382 h 66008"/>
                  <a:gd name="connsiteX3" fmla="*/ 13811 w 139350"/>
                  <a:gd name="connsiteY3" fmla="*/ 0 h 66008"/>
                  <a:gd name="connsiteX4" fmla="*/ 139351 w 139350"/>
                  <a:gd name="connsiteY4" fmla="*/ 55626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50" h="66008">
                    <a:moveTo>
                      <a:pt x="139351" y="55626"/>
                    </a:moveTo>
                    <a:lnTo>
                      <a:pt x="125539" y="66008"/>
                    </a:lnTo>
                    <a:lnTo>
                      <a:pt x="0" y="10382"/>
                    </a:lnTo>
                    <a:lnTo>
                      <a:pt x="13811" y="0"/>
                    </a:lnTo>
                    <a:lnTo>
                      <a:pt x="139351" y="556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1521E28D-48BE-90A8-8D6A-331F97ED1297}"/>
                  </a:ext>
                </a:extLst>
              </p:cNvPr>
              <p:cNvSpPr/>
              <p:nvPr/>
            </p:nvSpPr>
            <p:spPr>
              <a:xfrm>
                <a:off x="3113253" y="7948077"/>
                <a:ext cx="145733" cy="60102"/>
              </a:xfrm>
              <a:custGeom>
                <a:avLst/>
                <a:gdLst>
                  <a:gd name="connsiteX0" fmla="*/ 145732 w 145732"/>
                  <a:gd name="connsiteY0" fmla="*/ 49149 h 60102"/>
                  <a:gd name="connsiteX1" fmla="*/ 133445 w 145732"/>
                  <a:gd name="connsiteY1" fmla="*/ 60103 h 60102"/>
                  <a:gd name="connsiteX2" fmla="*/ 0 w 145732"/>
                  <a:gd name="connsiteY2" fmla="*/ 10954 h 60102"/>
                  <a:gd name="connsiteX3" fmla="*/ 12192 w 145732"/>
                  <a:gd name="connsiteY3" fmla="*/ 0 h 60102"/>
                  <a:gd name="connsiteX4" fmla="*/ 145732 w 145732"/>
                  <a:gd name="connsiteY4" fmla="*/ 49149 h 6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60102">
                    <a:moveTo>
                      <a:pt x="145732" y="49149"/>
                    </a:moveTo>
                    <a:lnTo>
                      <a:pt x="133445" y="60103"/>
                    </a:lnTo>
                    <a:lnTo>
                      <a:pt x="0" y="10954"/>
                    </a:lnTo>
                    <a:lnTo>
                      <a:pt x="12192" y="0"/>
                    </a:lnTo>
                    <a:lnTo>
                      <a:pt x="145732" y="491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11192C8B-5581-ADE1-B458-98C380FD6A07}"/>
                  </a:ext>
                </a:extLst>
              </p:cNvPr>
              <p:cNvSpPr/>
              <p:nvPr/>
            </p:nvSpPr>
            <p:spPr>
              <a:xfrm>
                <a:off x="2959995" y="8101715"/>
                <a:ext cx="150972" cy="53816"/>
              </a:xfrm>
              <a:custGeom>
                <a:avLst/>
                <a:gdLst>
                  <a:gd name="connsiteX0" fmla="*/ 150971 w 150971"/>
                  <a:gd name="connsiteY0" fmla="*/ 42291 h 53816"/>
                  <a:gd name="connsiteX1" fmla="*/ 140494 w 150971"/>
                  <a:gd name="connsiteY1" fmla="*/ 53816 h 53816"/>
                  <a:gd name="connsiteX2" fmla="*/ 0 w 150971"/>
                  <a:gd name="connsiteY2" fmla="*/ 11621 h 53816"/>
                  <a:gd name="connsiteX3" fmla="*/ 10478 w 150971"/>
                  <a:gd name="connsiteY3" fmla="*/ 0 h 53816"/>
                  <a:gd name="connsiteX4" fmla="*/ 150971 w 150971"/>
                  <a:gd name="connsiteY4" fmla="*/ 42291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71" h="53816">
                    <a:moveTo>
                      <a:pt x="150971" y="42291"/>
                    </a:moveTo>
                    <a:lnTo>
                      <a:pt x="140494" y="53816"/>
                    </a:lnTo>
                    <a:lnTo>
                      <a:pt x="0" y="11621"/>
                    </a:lnTo>
                    <a:lnTo>
                      <a:pt x="10478" y="0"/>
                    </a:lnTo>
                    <a:lnTo>
                      <a:pt x="150971" y="422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0CFCC157-3DB8-31E2-168F-9CB1792B892C}"/>
                  </a:ext>
                </a:extLst>
              </p:cNvPr>
              <p:cNvSpPr/>
              <p:nvPr/>
            </p:nvSpPr>
            <p:spPr>
              <a:xfrm>
                <a:off x="2830645" y="8262591"/>
                <a:ext cx="155067" cy="47148"/>
              </a:xfrm>
              <a:custGeom>
                <a:avLst/>
                <a:gdLst>
                  <a:gd name="connsiteX0" fmla="*/ 155067 w 155066"/>
                  <a:gd name="connsiteY0" fmla="*/ 35052 h 47148"/>
                  <a:gd name="connsiteX1" fmla="*/ 146304 w 155066"/>
                  <a:gd name="connsiteY1" fmla="*/ 47149 h 47148"/>
                  <a:gd name="connsiteX2" fmla="*/ 0 w 155066"/>
                  <a:gd name="connsiteY2" fmla="*/ 12097 h 47148"/>
                  <a:gd name="connsiteX3" fmla="*/ 8763 w 155066"/>
                  <a:gd name="connsiteY3" fmla="*/ 0 h 47148"/>
                  <a:gd name="connsiteX4" fmla="*/ 155067 w 155066"/>
                  <a:gd name="connsiteY4" fmla="*/ 35052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066" h="47148">
                    <a:moveTo>
                      <a:pt x="155067" y="35052"/>
                    </a:moveTo>
                    <a:lnTo>
                      <a:pt x="146304" y="47149"/>
                    </a:lnTo>
                    <a:lnTo>
                      <a:pt x="0" y="12097"/>
                    </a:lnTo>
                    <a:lnTo>
                      <a:pt x="8763" y="0"/>
                    </a:lnTo>
                    <a:lnTo>
                      <a:pt x="155067" y="35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C93D6A38-F16D-C0E3-6FA4-34C6D0F625F3}"/>
                  </a:ext>
                </a:extLst>
              </p:cNvPr>
              <p:cNvSpPr/>
              <p:nvPr/>
            </p:nvSpPr>
            <p:spPr>
              <a:xfrm>
                <a:off x="2726251" y="8429567"/>
                <a:ext cx="157830" cy="40004"/>
              </a:xfrm>
              <a:custGeom>
                <a:avLst/>
                <a:gdLst>
                  <a:gd name="connsiteX0" fmla="*/ 157829 w 157829"/>
                  <a:gd name="connsiteY0" fmla="*/ 27432 h 40004"/>
                  <a:gd name="connsiteX1" fmla="*/ 150971 w 157829"/>
                  <a:gd name="connsiteY1" fmla="*/ 40005 h 40004"/>
                  <a:gd name="connsiteX2" fmla="*/ 0 w 157829"/>
                  <a:gd name="connsiteY2" fmla="*/ 12478 h 40004"/>
                  <a:gd name="connsiteX3" fmla="*/ 6763 w 157829"/>
                  <a:gd name="connsiteY3" fmla="*/ 0 h 40004"/>
                  <a:gd name="connsiteX4" fmla="*/ 157829 w 157829"/>
                  <a:gd name="connsiteY4" fmla="*/ 27432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29" h="40004">
                    <a:moveTo>
                      <a:pt x="157829" y="27432"/>
                    </a:moveTo>
                    <a:lnTo>
                      <a:pt x="150971" y="40005"/>
                    </a:lnTo>
                    <a:lnTo>
                      <a:pt x="0" y="12478"/>
                    </a:lnTo>
                    <a:lnTo>
                      <a:pt x="6763" y="0"/>
                    </a:lnTo>
                    <a:lnTo>
                      <a:pt x="157829" y="27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1AE06789-E610-98E8-9B07-C965129ED69E}"/>
                  </a:ext>
                </a:extLst>
              </p:cNvPr>
              <p:cNvSpPr/>
              <p:nvPr/>
            </p:nvSpPr>
            <p:spPr>
              <a:xfrm>
                <a:off x="2647384" y="8601112"/>
                <a:ext cx="159544" cy="32575"/>
              </a:xfrm>
              <a:custGeom>
                <a:avLst/>
                <a:gdLst>
                  <a:gd name="connsiteX0" fmla="*/ 159544 w 159543"/>
                  <a:gd name="connsiteY0" fmla="*/ 19812 h 32575"/>
                  <a:gd name="connsiteX1" fmla="*/ 154591 w 159543"/>
                  <a:gd name="connsiteY1" fmla="*/ 32576 h 32575"/>
                  <a:gd name="connsiteX2" fmla="*/ 0 w 159543"/>
                  <a:gd name="connsiteY2" fmla="*/ 12764 h 32575"/>
                  <a:gd name="connsiteX3" fmla="*/ 4858 w 159543"/>
                  <a:gd name="connsiteY3" fmla="*/ 0 h 32575"/>
                  <a:gd name="connsiteX4" fmla="*/ 159544 w 159543"/>
                  <a:gd name="connsiteY4" fmla="*/ 19812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43" h="32575">
                    <a:moveTo>
                      <a:pt x="159544" y="19812"/>
                    </a:moveTo>
                    <a:lnTo>
                      <a:pt x="154591" y="32576"/>
                    </a:lnTo>
                    <a:lnTo>
                      <a:pt x="0" y="12764"/>
                    </a:lnTo>
                    <a:lnTo>
                      <a:pt x="4858" y="0"/>
                    </a:lnTo>
                    <a:lnTo>
                      <a:pt x="159544" y="198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8865F61B-75BE-5860-14A5-59F1F944BE5F}"/>
                  </a:ext>
                </a:extLst>
              </p:cNvPr>
              <p:cNvSpPr/>
              <p:nvPr/>
            </p:nvSpPr>
            <p:spPr>
              <a:xfrm>
                <a:off x="2594805" y="8776184"/>
                <a:ext cx="159925" cy="24956"/>
              </a:xfrm>
              <a:custGeom>
                <a:avLst/>
                <a:gdLst>
                  <a:gd name="connsiteX0" fmla="*/ 159925 w 159924"/>
                  <a:gd name="connsiteY0" fmla="*/ 11906 h 24955"/>
                  <a:gd name="connsiteX1" fmla="*/ 156972 w 159924"/>
                  <a:gd name="connsiteY1" fmla="*/ 24955 h 24955"/>
                  <a:gd name="connsiteX2" fmla="*/ 0 w 159924"/>
                  <a:gd name="connsiteY2" fmla="*/ 12954 h 24955"/>
                  <a:gd name="connsiteX3" fmla="*/ 2953 w 159924"/>
                  <a:gd name="connsiteY3" fmla="*/ 0 h 24955"/>
                  <a:gd name="connsiteX4" fmla="*/ 159925 w 159924"/>
                  <a:gd name="connsiteY4" fmla="*/ 11906 h 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24" h="24955">
                    <a:moveTo>
                      <a:pt x="159925" y="11906"/>
                    </a:moveTo>
                    <a:lnTo>
                      <a:pt x="156972" y="24955"/>
                    </a:lnTo>
                    <a:lnTo>
                      <a:pt x="0" y="12954"/>
                    </a:lnTo>
                    <a:lnTo>
                      <a:pt x="2953" y="0"/>
                    </a:lnTo>
                    <a:lnTo>
                      <a:pt x="159925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409FFC1A-5F7D-77C5-41A2-DCB779A41DF9}"/>
                  </a:ext>
                </a:extLst>
              </p:cNvPr>
              <p:cNvSpPr/>
              <p:nvPr/>
            </p:nvSpPr>
            <p:spPr>
              <a:xfrm>
                <a:off x="2568802" y="8953253"/>
                <a:ext cx="159258" cy="17049"/>
              </a:xfrm>
              <a:custGeom>
                <a:avLst/>
                <a:gdLst>
                  <a:gd name="connsiteX0" fmla="*/ 159258 w 159258"/>
                  <a:gd name="connsiteY0" fmla="*/ 4001 h 17049"/>
                  <a:gd name="connsiteX1" fmla="*/ 158210 w 159258"/>
                  <a:gd name="connsiteY1" fmla="*/ 17050 h 17049"/>
                  <a:gd name="connsiteX2" fmla="*/ 0 w 159258"/>
                  <a:gd name="connsiteY2" fmla="*/ 13049 h 17049"/>
                  <a:gd name="connsiteX3" fmla="*/ 1048 w 159258"/>
                  <a:gd name="connsiteY3" fmla="*/ 0 h 17049"/>
                  <a:gd name="connsiteX4" fmla="*/ 159258 w 159258"/>
                  <a:gd name="connsiteY4" fmla="*/ 4001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258" h="17049">
                    <a:moveTo>
                      <a:pt x="159258" y="4001"/>
                    </a:moveTo>
                    <a:lnTo>
                      <a:pt x="158210" y="17050"/>
                    </a:lnTo>
                    <a:lnTo>
                      <a:pt x="0" y="13049"/>
                    </a:lnTo>
                    <a:lnTo>
                      <a:pt x="1048" y="0"/>
                    </a:lnTo>
                    <a:lnTo>
                      <a:pt x="159258" y="40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49813650-32D5-1668-39A2-6503F91FE91B}"/>
                  </a:ext>
                </a:extLst>
              </p:cNvPr>
              <p:cNvSpPr/>
              <p:nvPr/>
            </p:nvSpPr>
            <p:spPr>
              <a:xfrm>
                <a:off x="2568801" y="9127082"/>
                <a:ext cx="159163" cy="17049"/>
              </a:xfrm>
              <a:custGeom>
                <a:avLst/>
                <a:gdLst>
                  <a:gd name="connsiteX0" fmla="*/ 158210 w 159162"/>
                  <a:gd name="connsiteY0" fmla="*/ 0 h 17049"/>
                  <a:gd name="connsiteX1" fmla="*/ 159163 w 159162"/>
                  <a:gd name="connsiteY1" fmla="*/ 13049 h 17049"/>
                  <a:gd name="connsiteX2" fmla="*/ 952 w 159162"/>
                  <a:gd name="connsiteY2" fmla="*/ 17050 h 17049"/>
                  <a:gd name="connsiteX3" fmla="*/ 0 w 159162"/>
                  <a:gd name="connsiteY3" fmla="*/ 4001 h 17049"/>
                  <a:gd name="connsiteX4" fmla="*/ 158210 w 159162"/>
                  <a:gd name="connsiteY4" fmla="*/ 0 h 1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62" h="17049">
                    <a:moveTo>
                      <a:pt x="158210" y="0"/>
                    </a:moveTo>
                    <a:lnTo>
                      <a:pt x="159163" y="13049"/>
                    </a:lnTo>
                    <a:lnTo>
                      <a:pt x="952" y="17050"/>
                    </a:lnTo>
                    <a:lnTo>
                      <a:pt x="0" y="4001"/>
                    </a:lnTo>
                    <a:lnTo>
                      <a:pt x="1582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BFC9DF1F-065B-B7EB-8754-733598F1A927}"/>
                  </a:ext>
                </a:extLst>
              </p:cNvPr>
              <p:cNvSpPr/>
              <p:nvPr/>
            </p:nvSpPr>
            <p:spPr>
              <a:xfrm>
                <a:off x="2594519" y="9296339"/>
                <a:ext cx="160020" cy="24859"/>
              </a:xfrm>
              <a:custGeom>
                <a:avLst/>
                <a:gdLst>
                  <a:gd name="connsiteX0" fmla="*/ 157067 w 160020"/>
                  <a:gd name="connsiteY0" fmla="*/ 0 h 24860"/>
                  <a:gd name="connsiteX1" fmla="*/ 160020 w 160020"/>
                  <a:gd name="connsiteY1" fmla="*/ 12954 h 24860"/>
                  <a:gd name="connsiteX2" fmla="*/ 3048 w 160020"/>
                  <a:gd name="connsiteY2" fmla="*/ 24860 h 24860"/>
                  <a:gd name="connsiteX3" fmla="*/ 0 w 160020"/>
                  <a:gd name="connsiteY3" fmla="*/ 11906 h 24860"/>
                  <a:gd name="connsiteX4" fmla="*/ 157067 w 160020"/>
                  <a:gd name="connsiteY4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020" h="24860">
                    <a:moveTo>
                      <a:pt x="157067" y="0"/>
                    </a:moveTo>
                    <a:lnTo>
                      <a:pt x="160020" y="12954"/>
                    </a:lnTo>
                    <a:lnTo>
                      <a:pt x="3048" y="24860"/>
                    </a:lnTo>
                    <a:lnTo>
                      <a:pt x="0" y="11906"/>
                    </a:lnTo>
                    <a:lnTo>
                      <a:pt x="1570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0F921935-14A0-12C4-8762-25519F0E04DE}"/>
                  </a:ext>
                </a:extLst>
              </p:cNvPr>
              <p:cNvSpPr/>
              <p:nvPr/>
            </p:nvSpPr>
            <p:spPr>
              <a:xfrm>
                <a:off x="2647001" y="9463691"/>
                <a:ext cx="159544" cy="32575"/>
              </a:xfrm>
              <a:custGeom>
                <a:avLst/>
                <a:gdLst>
                  <a:gd name="connsiteX0" fmla="*/ 154591 w 159543"/>
                  <a:gd name="connsiteY0" fmla="*/ 0 h 32575"/>
                  <a:gd name="connsiteX1" fmla="*/ 159544 w 159543"/>
                  <a:gd name="connsiteY1" fmla="*/ 12764 h 32575"/>
                  <a:gd name="connsiteX2" fmla="*/ 4858 w 159543"/>
                  <a:gd name="connsiteY2" fmla="*/ 32576 h 32575"/>
                  <a:gd name="connsiteX3" fmla="*/ 0 w 159543"/>
                  <a:gd name="connsiteY3" fmla="*/ 19812 h 32575"/>
                  <a:gd name="connsiteX4" fmla="*/ 154591 w 159543"/>
                  <a:gd name="connsiteY4" fmla="*/ 0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43" h="32575">
                    <a:moveTo>
                      <a:pt x="154591" y="0"/>
                    </a:moveTo>
                    <a:lnTo>
                      <a:pt x="159544" y="12764"/>
                    </a:lnTo>
                    <a:lnTo>
                      <a:pt x="4858" y="32576"/>
                    </a:lnTo>
                    <a:lnTo>
                      <a:pt x="0" y="19812"/>
                    </a:lnTo>
                    <a:lnTo>
                      <a:pt x="1545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B52DC702-631E-A6FA-EE4C-5AA31F6133A8}"/>
                  </a:ext>
                </a:extLst>
              </p:cNvPr>
              <p:cNvSpPr/>
              <p:nvPr/>
            </p:nvSpPr>
            <p:spPr>
              <a:xfrm>
                <a:off x="2725678" y="9628001"/>
                <a:ext cx="157830" cy="39909"/>
              </a:xfrm>
              <a:custGeom>
                <a:avLst/>
                <a:gdLst>
                  <a:gd name="connsiteX0" fmla="*/ 151067 w 157829"/>
                  <a:gd name="connsiteY0" fmla="*/ 0 h 39909"/>
                  <a:gd name="connsiteX1" fmla="*/ 157829 w 157829"/>
                  <a:gd name="connsiteY1" fmla="*/ 12383 h 39909"/>
                  <a:gd name="connsiteX2" fmla="*/ 6763 w 157829"/>
                  <a:gd name="connsiteY2" fmla="*/ 39910 h 39909"/>
                  <a:gd name="connsiteX3" fmla="*/ 0 w 157829"/>
                  <a:gd name="connsiteY3" fmla="*/ 27432 h 39909"/>
                  <a:gd name="connsiteX4" fmla="*/ 151067 w 157829"/>
                  <a:gd name="connsiteY4" fmla="*/ 0 h 3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29" h="39909">
                    <a:moveTo>
                      <a:pt x="151067" y="0"/>
                    </a:moveTo>
                    <a:lnTo>
                      <a:pt x="157829" y="12383"/>
                    </a:lnTo>
                    <a:lnTo>
                      <a:pt x="6763" y="39910"/>
                    </a:lnTo>
                    <a:lnTo>
                      <a:pt x="0" y="27432"/>
                    </a:lnTo>
                    <a:lnTo>
                      <a:pt x="1510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63DBF8B1-EC98-67E5-89A9-3010F5A47982}"/>
                  </a:ext>
                </a:extLst>
              </p:cNvPr>
              <p:cNvSpPr/>
              <p:nvPr/>
            </p:nvSpPr>
            <p:spPr>
              <a:xfrm>
                <a:off x="2830074" y="9787742"/>
                <a:ext cx="154972" cy="47053"/>
              </a:xfrm>
              <a:custGeom>
                <a:avLst/>
                <a:gdLst>
                  <a:gd name="connsiteX0" fmla="*/ 146304 w 154971"/>
                  <a:gd name="connsiteY0" fmla="*/ 0 h 47053"/>
                  <a:gd name="connsiteX1" fmla="*/ 154972 w 154971"/>
                  <a:gd name="connsiteY1" fmla="*/ 12097 h 47053"/>
                  <a:gd name="connsiteX2" fmla="*/ 8668 w 154971"/>
                  <a:gd name="connsiteY2" fmla="*/ 47054 h 47053"/>
                  <a:gd name="connsiteX3" fmla="*/ 0 w 154971"/>
                  <a:gd name="connsiteY3" fmla="*/ 35052 h 47053"/>
                  <a:gd name="connsiteX4" fmla="*/ 146304 w 154971"/>
                  <a:gd name="connsiteY4" fmla="*/ 0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71" h="47053">
                    <a:moveTo>
                      <a:pt x="146304" y="0"/>
                    </a:moveTo>
                    <a:lnTo>
                      <a:pt x="154972" y="12097"/>
                    </a:lnTo>
                    <a:lnTo>
                      <a:pt x="8668" y="47054"/>
                    </a:lnTo>
                    <a:lnTo>
                      <a:pt x="0" y="35052"/>
                    </a:lnTo>
                    <a:lnTo>
                      <a:pt x="1463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50C979D1-F29B-B9AA-8843-DA2D186B72A4}"/>
                  </a:ext>
                </a:extLst>
              </p:cNvPr>
              <p:cNvSpPr/>
              <p:nvPr/>
            </p:nvSpPr>
            <p:spPr>
              <a:xfrm>
                <a:off x="2959233" y="9941954"/>
                <a:ext cx="150972" cy="53816"/>
              </a:xfrm>
              <a:custGeom>
                <a:avLst/>
                <a:gdLst>
                  <a:gd name="connsiteX0" fmla="*/ 140494 w 150971"/>
                  <a:gd name="connsiteY0" fmla="*/ 0 h 53816"/>
                  <a:gd name="connsiteX1" fmla="*/ 150971 w 150971"/>
                  <a:gd name="connsiteY1" fmla="*/ 11621 h 53816"/>
                  <a:gd name="connsiteX2" fmla="*/ 10478 w 150971"/>
                  <a:gd name="connsiteY2" fmla="*/ 53816 h 53816"/>
                  <a:gd name="connsiteX3" fmla="*/ 0 w 150971"/>
                  <a:gd name="connsiteY3" fmla="*/ 42196 h 53816"/>
                  <a:gd name="connsiteX4" fmla="*/ 140494 w 150971"/>
                  <a:gd name="connsiteY4" fmla="*/ 0 h 5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71" h="53816">
                    <a:moveTo>
                      <a:pt x="140494" y="0"/>
                    </a:moveTo>
                    <a:lnTo>
                      <a:pt x="150971" y="11621"/>
                    </a:lnTo>
                    <a:lnTo>
                      <a:pt x="10478" y="53816"/>
                    </a:lnTo>
                    <a:lnTo>
                      <a:pt x="0" y="42196"/>
                    </a:lnTo>
                    <a:lnTo>
                      <a:pt x="1404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72333C5C-A501-BDCD-06DD-886F7504B26D}"/>
                  </a:ext>
                </a:extLst>
              </p:cNvPr>
              <p:cNvSpPr/>
              <p:nvPr/>
            </p:nvSpPr>
            <p:spPr>
              <a:xfrm>
                <a:off x="3112301" y="10089408"/>
                <a:ext cx="145732" cy="60102"/>
              </a:xfrm>
              <a:custGeom>
                <a:avLst/>
                <a:gdLst>
                  <a:gd name="connsiteX0" fmla="*/ 133636 w 145732"/>
                  <a:gd name="connsiteY0" fmla="*/ 0 h 60102"/>
                  <a:gd name="connsiteX1" fmla="*/ 145732 w 145732"/>
                  <a:gd name="connsiteY1" fmla="*/ 11049 h 60102"/>
                  <a:gd name="connsiteX2" fmla="*/ 12192 w 145732"/>
                  <a:gd name="connsiteY2" fmla="*/ 60103 h 60102"/>
                  <a:gd name="connsiteX3" fmla="*/ 0 w 145732"/>
                  <a:gd name="connsiteY3" fmla="*/ 49054 h 60102"/>
                  <a:gd name="connsiteX4" fmla="*/ 133636 w 145732"/>
                  <a:gd name="connsiteY4" fmla="*/ 0 h 6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2" h="60102">
                    <a:moveTo>
                      <a:pt x="133636" y="0"/>
                    </a:moveTo>
                    <a:lnTo>
                      <a:pt x="145732" y="11049"/>
                    </a:lnTo>
                    <a:lnTo>
                      <a:pt x="12192" y="60103"/>
                    </a:lnTo>
                    <a:lnTo>
                      <a:pt x="0" y="49054"/>
                    </a:lnTo>
                    <a:lnTo>
                      <a:pt x="1336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342FF984-7C2A-8753-708A-DF0633C40807}"/>
                  </a:ext>
                </a:extLst>
              </p:cNvPr>
              <p:cNvSpPr/>
              <p:nvPr/>
            </p:nvSpPr>
            <p:spPr>
              <a:xfrm>
                <a:off x="3288036" y="10228867"/>
                <a:ext cx="139541" cy="66009"/>
              </a:xfrm>
              <a:custGeom>
                <a:avLst/>
                <a:gdLst>
                  <a:gd name="connsiteX0" fmla="*/ 125730 w 139541"/>
                  <a:gd name="connsiteY0" fmla="*/ 0 h 66008"/>
                  <a:gd name="connsiteX1" fmla="*/ 139541 w 139541"/>
                  <a:gd name="connsiteY1" fmla="*/ 10382 h 66008"/>
                  <a:gd name="connsiteX2" fmla="*/ 13906 w 139541"/>
                  <a:gd name="connsiteY2" fmla="*/ 66008 h 66008"/>
                  <a:gd name="connsiteX3" fmla="*/ 0 w 139541"/>
                  <a:gd name="connsiteY3" fmla="*/ 55626 h 66008"/>
                  <a:gd name="connsiteX4" fmla="*/ 125730 w 139541"/>
                  <a:gd name="connsiteY4" fmla="*/ 0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541" h="66008">
                    <a:moveTo>
                      <a:pt x="125730" y="0"/>
                    </a:moveTo>
                    <a:lnTo>
                      <a:pt x="139541" y="10382"/>
                    </a:lnTo>
                    <a:lnTo>
                      <a:pt x="13906" y="66008"/>
                    </a:lnTo>
                    <a:lnTo>
                      <a:pt x="0" y="55626"/>
                    </a:lnTo>
                    <a:lnTo>
                      <a:pt x="12573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015D83BB-CD00-2E81-0BD9-F321CACA32D0}"/>
                  </a:ext>
                </a:extLst>
              </p:cNvPr>
              <p:cNvSpPr/>
              <p:nvPr/>
            </p:nvSpPr>
            <p:spPr>
              <a:xfrm>
                <a:off x="3485295" y="10359303"/>
                <a:ext cx="132016" cy="71438"/>
              </a:xfrm>
              <a:custGeom>
                <a:avLst/>
                <a:gdLst>
                  <a:gd name="connsiteX0" fmla="*/ 116777 w 132016"/>
                  <a:gd name="connsiteY0" fmla="*/ 0 h 71437"/>
                  <a:gd name="connsiteX1" fmla="*/ 132016 w 132016"/>
                  <a:gd name="connsiteY1" fmla="*/ 9715 h 71437"/>
                  <a:gd name="connsiteX2" fmla="*/ 15335 w 132016"/>
                  <a:gd name="connsiteY2" fmla="*/ 71438 h 71437"/>
                  <a:gd name="connsiteX3" fmla="*/ 0 w 132016"/>
                  <a:gd name="connsiteY3" fmla="*/ 61817 h 71437"/>
                  <a:gd name="connsiteX4" fmla="*/ 116777 w 132016"/>
                  <a:gd name="connsiteY4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016" h="71437">
                    <a:moveTo>
                      <a:pt x="116777" y="0"/>
                    </a:moveTo>
                    <a:lnTo>
                      <a:pt x="132016" y="9715"/>
                    </a:lnTo>
                    <a:lnTo>
                      <a:pt x="15335" y="71438"/>
                    </a:lnTo>
                    <a:lnTo>
                      <a:pt x="0" y="61817"/>
                    </a:lnTo>
                    <a:lnTo>
                      <a:pt x="1167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699" name="组合 698">
              <a:extLst>
                <a:ext uri="{FF2B5EF4-FFF2-40B4-BE49-F238E27FC236}">
                  <a16:creationId xmlns:a16="http://schemas.microsoft.com/office/drawing/2014/main" id="{EB2DE3EF-1817-86D6-0EAA-CBC9C1ADA36C}"/>
                </a:ext>
              </a:extLst>
            </p:cNvPr>
            <p:cNvGrpSpPr/>
            <p:nvPr/>
          </p:nvGrpSpPr>
          <p:grpSpPr>
            <a:xfrm>
              <a:off x="3577733" y="1259860"/>
              <a:ext cx="5037253" cy="2909806"/>
              <a:chOff x="3219166" y="8838311"/>
              <a:chExt cx="5754338" cy="3324034"/>
            </a:xfrm>
            <a:gradFill>
              <a:gsLst>
                <a:gs pos="0">
                  <a:srgbClr val="0066FF">
                    <a:alpha val="25000"/>
                  </a:srgbClr>
                </a:gs>
                <a:gs pos="100000">
                  <a:srgbClr val="0066FF">
                    <a:alpha val="0"/>
                  </a:srgbClr>
                </a:gs>
              </a:gsLst>
              <a:lin ang="16200000" scaled="1"/>
            </a:gradFill>
          </p:grpSpPr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2FD1D9F5-8A2D-999A-5E3A-DA960853B4C6}"/>
                  </a:ext>
                </a:extLst>
              </p:cNvPr>
              <p:cNvSpPr/>
              <p:nvPr/>
            </p:nvSpPr>
            <p:spPr>
              <a:xfrm>
                <a:off x="3219166" y="10521474"/>
                <a:ext cx="1024128" cy="1140047"/>
              </a:xfrm>
              <a:custGeom>
                <a:avLst/>
                <a:gdLst>
                  <a:gd name="connsiteX0" fmla="*/ 1023855 w 1024128"/>
                  <a:gd name="connsiteY0" fmla="*/ 1020995 h 1140047"/>
                  <a:gd name="connsiteX1" fmla="*/ 292335 w 1024128"/>
                  <a:gd name="connsiteY1" fmla="*/ -276 h 1140047"/>
                  <a:gd name="connsiteX2" fmla="*/ -273 w 1024128"/>
                  <a:gd name="connsiteY2" fmla="*/ -276 h 1140047"/>
                  <a:gd name="connsiteX3" fmla="*/ 817734 w 1024128"/>
                  <a:gd name="connsiteY3" fmla="*/ 1139772 h 114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128" h="1140047">
                    <a:moveTo>
                      <a:pt x="1023855" y="1020995"/>
                    </a:moveTo>
                    <a:cubicBezTo>
                      <a:pt x="544747" y="736864"/>
                      <a:pt x="300908" y="369104"/>
                      <a:pt x="292335" y="-276"/>
                    </a:cubicBezTo>
                    <a:lnTo>
                      <a:pt x="-273" y="-276"/>
                    </a:lnTo>
                    <a:cubicBezTo>
                      <a:pt x="8585" y="429207"/>
                      <a:pt x="297955" y="832495"/>
                      <a:pt x="817734" y="11397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9B329AB2-B686-F0D1-C8AE-9496E9044FBC}"/>
                  </a:ext>
                </a:extLst>
              </p:cNvPr>
              <p:cNvSpPr/>
              <p:nvPr/>
            </p:nvSpPr>
            <p:spPr>
              <a:xfrm>
                <a:off x="3219166" y="9340945"/>
                <a:ext cx="1024128" cy="1140237"/>
              </a:xfrm>
              <a:custGeom>
                <a:avLst/>
                <a:gdLst>
                  <a:gd name="connsiteX0" fmla="*/ 292335 w 1024128"/>
                  <a:gd name="connsiteY0" fmla="*/ 1139962 h 1140237"/>
                  <a:gd name="connsiteX1" fmla="*/ 1023855 w 1024128"/>
                  <a:gd name="connsiteY1" fmla="*/ 118597 h 1140237"/>
                  <a:gd name="connsiteX2" fmla="*/ 818115 w 1024128"/>
                  <a:gd name="connsiteY2" fmla="*/ -276 h 1140237"/>
                  <a:gd name="connsiteX3" fmla="*/ -273 w 1024128"/>
                  <a:gd name="connsiteY3" fmla="*/ 1139962 h 114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128" h="1140237">
                    <a:moveTo>
                      <a:pt x="292335" y="1139962"/>
                    </a:moveTo>
                    <a:cubicBezTo>
                      <a:pt x="300908" y="770583"/>
                      <a:pt x="544747" y="402727"/>
                      <a:pt x="1023855" y="118597"/>
                    </a:cubicBezTo>
                    <a:lnTo>
                      <a:pt x="818115" y="-276"/>
                    </a:lnTo>
                    <a:cubicBezTo>
                      <a:pt x="298336" y="307096"/>
                      <a:pt x="9252" y="710480"/>
                      <a:pt x="-273" y="1139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4F1D0476-69A1-A9CA-FC04-DECDEE6ADD38}"/>
                  </a:ext>
                </a:extLst>
              </p:cNvPr>
              <p:cNvSpPr/>
              <p:nvPr/>
            </p:nvSpPr>
            <p:spPr>
              <a:xfrm>
                <a:off x="4088227" y="8838311"/>
                <a:ext cx="1972722" cy="594836"/>
              </a:xfrm>
              <a:custGeom>
                <a:avLst/>
                <a:gdLst>
                  <a:gd name="connsiteX0" fmla="*/ -273 w 1972722"/>
                  <a:gd name="connsiteY0" fmla="*/ 476260 h 594836"/>
                  <a:gd name="connsiteX1" fmla="*/ 206229 w 1972722"/>
                  <a:gd name="connsiteY1" fmla="*/ 594561 h 594836"/>
                  <a:gd name="connsiteX2" fmla="*/ 1972450 w 1972722"/>
                  <a:gd name="connsiteY2" fmla="*/ 168412 h 594836"/>
                  <a:gd name="connsiteX3" fmla="*/ 1971307 w 1972722"/>
                  <a:gd name="connsiteY3" fmla="*/ -276 h 594836"/>
                  <a:gd name="connsiteX4" fmla="*/ -273 w 1972722"/>
                  <a:gd name="connsiteY4" fmla="*/ 476260 h 59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2722" h="594836">
                    <a:moveTo>
                      <a:pt x="-273" y="476260"/>
                    </a:moveTo>
                    <a:lnTo>
                      <a:pt x="206229" y="594561"/>
                    </a:lnTo>
                    <a:cubicBezTo>
                      <a:pt x="696481" y="316907"/>
                      <a:pt x="1332656" y="174794"/>
                      <a:pt x="1972450" y="168412"/>
                    </a:cubicBezTo>
                    <a:lnTo>
                      <a:pt x="1971307" y="-276"/>
                    </a:lnTo>
                    <a:cubicBezTo>
                      <a:pt x="1227500" y="6392"/>
                      <a:pt x="529984" y="174984"/>
                      <a:pt x="-273" y="4762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03DDFEE-3342-493C-CD8F-CF1AEC218604}"/>
                  </a:ext>
                </a:extLst>
              </p:cNvPr>
              <p:cNvSpPr/>
              <p:nvPr/>
            </p:nvSpPr>
            <p:spPr>
              <a:xfrm>
                <a:off x="4086894" y="11571224"/>
                <a:ext cx="1974723" cy="591121"/>
              </a:xfrm>
              <a:custGeom>
                <a:avLst/>
                <a:gdLst>
                  <a:gd name="connsiteX0" fmla="*/ 1974450 w 1974723"/>
                  <a:gd name="connsiteY0" fmla="*/ 422063 h 591121"/>
                  <a:gd name="connsiteX1" fmla="*/ 205563 w 1974723"/>
                  <a:gd name="connsiteY1" fmla="*/ -276 h 591121"/>
                  <a:gd name="connsiteX2" fmla="*/ -273 w 1974723"/>
                  <a:gd name="connsiteY2" fmla="*/ 118596 h 591121"/>
                  <a:gd name="connsiteX3" fmla="*/ 1974450 w 1974723"/>
                  <a:gd name="connsiteY3" fmla="*/ 590846 h 59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4723" h="591121">
                    <a:moveTo>
                      <a:pt x="1974450" y="422063"/>
                    </a:moveTo>
                    <a:cubicBezTo>
                      <a:pt x="1334656" y="417109"/>
                      <a:pt x="698100" y="276330"/>
                      <a:pt x="205563" y="-276"/>
                    </a:cubicBezTo>
                    <a:lnTo>
                      <a:pt x="-273" y="118596"/>
                    </a:lnTo>
                    <a:cubicBezTo>
                      <a:pt x="531984" y="418634"/>
                      <a:pt x="1230548" y="585321"/>
                      <a:pt x="1974450" y="5908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F84CC018-DA16-08C1-9752-293F9BACE707}"/>
                  </a:ext>
                </a:extLst>
              </p:cNvPr>
              <p:cNvSpPr/>
              <p:nvPr/>
            </p:nvSpPr>
            <p:spPr>
              <a:xfrm>
                <a:off x="6131435" y="11571224"/>
                <a:ext cx="1974722" cy="591121"/>
              </a:xfrm>
              <a:custGeom>
                <a:avLst/>
                <a:gdLst>
                  <a:gd name="connsiteX0" fmla="*/ 1768615 w 1974722"/>
                  <a:gd name="connsiteY0" fmla="*/ -276 h 591121"/>
                  <a:gd name="connsiteX1" fmla="*/ -273 w 1974722"/>
                  <a:gd name="connsiteY1" fmla="*/ 422063 h 591121"/>
                  <a:gd name="connsiteX2" fmla="*/ -273 w 1974722"/>
                  <a:gd name="connsiteY2" fmla="*/ 590846 h 591121"/>
                  <a:gd name="connsiteX3" fmla="*/ 1974450 w 1974722"/>
                  <a:gd name="connsiteY3" fmla="*/ 118596 h 591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4722" h="591121">
                    <a:moveTo>
                      <a:pt x="1768615" y="-276"/>
                    </a:moveTo>
                    <a:cubicBezTo>
                      <a:pt x="1276553" y="275949"/>
                      <a:pt x="639521" y="417109"/>
                      <a:pt x="-273" y="422063"/>
                    </a:cubicBezTo>
                    <a:lnTo>
                      <a:pt x="-273" y="590846"/>
                    </a:lnTo>
                    <a:cubicBezTo>
                      <a:pt x="743629" y="585702"/>
                      <a:pt x="1442193" y="418634"/>
                      <a:pt x="1974450" y="1185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E8E3BACE-E40B-5476-E6F2-CC8AF0FE4769}"/>
                  </a:ext>
                </a:extLst>
              </p:cNvPr>
              <p:cNvSpPr/>
              <p:nvPr/>
            </p:nvSpPr>
            <p:spPr>
              <a:xfrm>
                <a:off x="7949758" y="10521474"/>
                <a:ext cx="1023746" cy="1140047"/>
              </a:xfrm>
              <a:custGeom>
                <a:avLst/>
                <a:gdLst>
                  <a:gd name="connsiteX0" fmla="*/ 731247 w 1023746"/>
                  <a:gd name="connsiteY0" fmla="*/ -276 h 1140047"/>
                  <a:gd name="connsiteX1" fmla="*/ -273 w 1023746"/>
                  <a:gd name="connsiteY1" fmla="*/ 1020995 h 1140047"/>
                  <a:gd name="connsiteX2" fmla="*/ 205467 w 1023746"/>
                  <a:gd name="connsiteY2" fmla="*/ 1139772 h 1140047"/>
                  <a:gd name="connsiteX3" fmla="*/ 1023474 w 1023746"/>
                  <a:gd name="connsiteY3" fmla="*/ -276 h 114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746" h="1140047">
                    <a:moveTo>
                      <a:pt x="731247" y="-276"/>
                    </a:moveTo>
                    <a:cubicBezTo>
                      <a:pt x="722675" y="369104"/>
                      <a:pt x="478834" y="736864"/>
                      <a:pt x="-273" y="1020995"/>
                    </a:cubicBezTo>
                    <a:lnTo>
                      <a:pt x="205467" y="1139772"/>
                    </a:lnTo>
                    <a:cubicBezTo>
                      <a:pt x="725246" y="832495"/>
                      <a:pt x="1015092" y="429207"/>
                      <a:pt x="1023474" y="-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8FF2625F-3E92-283D-D7D1-3825D8891F21}"/>
                  </a:ext>
                </a:extLst>
              </p:cNvPr>
              <p:cNvSpPr/>
              <p:nvPr/>
            </p:nvSpPr>
            <p:spPr>
              <a:xfrm>
                <a:off x="6131435" y="8840121"/>
                <a:ext cx="1974722" cy="591216"/>
              </a:xfrm>
              <a:custGeom>
                <a:avLst/>
                <a:gdLst>
                  <a:gd name="connsiteX0" fmla="*/ -273 w 1974722"/>
                  <a:gd name="connsiteY0" fmla="*/ 168603 h 591216"/>
                  <a:gd name="connsiteX1" fmla="*/ 1768615 w 1974722"/>
                  <a:gd name="connsiteY1" fmla="*/ 590941 h 591216"/>
                  <a:gd name="connsiteX2" fmla="*/ 1974450 w 1974722"/>
                  <a:gd name="connsiteY2" fmla="*/ 471974 h 591216"/>
                  <a:gd name="connsiteX3" fmla="*/ -273 w 1974722"/>
                  <a:gd name="connsiteY3" fmla="*/ -276 h 59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4722" h="591216">
                    <a:moveTo>
                      <a:pt x="-273" y="168603"/>
                    </a:moveTo>
                    <a:cubicBezTo>
                      <a:pt x="639521" y="173556"/>
                      <a:pt x="1276077" y="314335"/>
                      <a:pt x="1768615" y="590941"/>
                    </a:cubicBezTo>
                    <a:lnTo>
                      <a:pt x="1974450" y="471974"/>
                    </a:lnTo>
                    <a:cubicBezTo>
                      <a:pt x="1442193" y="171841"/>
                      <a:pt x="743629" y="5249"/>
                      <a:pt x="-273" y="-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3CBB13AE-FF7E-8439-D842-ADA822D99DC5}"/>
                  </a:ext>
                </a:extLst>
              </p:cNvPr>
              <p:cNvSpPr/>
              <p:nvPr/>
            </p:nvSpPr>
            <p:spPr>
              <a:xfrm>
                <a:off x="7949758" y="9341041"/>
                <a:ext cx="1023746" cy="1140142"/>
              </a:xfrm>
              <a:custGeom>
                <a:avLst/>
                <a:gdLst>
                  <a:gd name="connsiteX0" fmla="*/ -273 w 1023746"/>
                  <a:gd name="connsiteY0" fmla="*/ 118501 h 1140142"/>
                  <a:gd name="connsiteX1" fmla="*/ 731247 w 1023746"/>
                  <a:gd name="connsiteY1" fmla="*/ 1139867 h 1140142"/>
                  <a:gd name="connsiteX2" fmla="*/ 1023474 w 1023746"/>
                  <a:gd name="connsiteY2" fmla="*/ 1139867 h 1140142"/>
                  <a:gd name="connsiteX3" fmla="*/ 205467 w 1023746"/>
                  <a:gd name="connsiteY3" fmla="*/ -276 h 114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746" h="1140142">
                    <a:moveTo>
                      <a:pt x="-273" y="118501"/>
                    </a:moveTo>
                    <a:cubicBezTo>
                      <a:pt x="478834" y="402632"/>
                      <a:pt x="722675" y="770487"/>
                      <a:pt x="731247" y="1139867"/>
                    </a:cubicBezTo>
                    <a:lnTo>
                      <a:pt x="1023474" y="1139867"/>
                    </a:lnTo>
                    <a:cubicBezTo>
                      <a:pt x="1014615" y="710385"/>
                      <a:pt x="725246" y="307001"/>
                      <a:pt x="205467" y="-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708" name="组合 707">
              <a:extLst>
                <a:ext uri="{FF2B5EF4-FFF2-40B4-BE49-F238E27FC236}">
                  <a16:creationId xmlns:a16="http://schemas.microsoft.com/office/drawing/2014/main" id="{026053E1-456F-357A-9229-1CC83C0B810D}"/>
                </a:ext>
              </a:extLst>
            </p:cNvPr>
            <p:cNvGrpSpPr/>
            <p:nvPr/>
          </p:nvGrpSpPr>
          <p:grpSpPr>
            <a:xfrm>
              <a:off x="4178571" y="1509941"/>
              <a:ext cx="3849473" cy="2226579"/>
              <a:chOff x="4342635" y="3327136"/>
              <a:chExt cx="3520186" cy="2036115"/>
            </a:xfrm>
          </p:grpSpPr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AE1A4F08-59E8-CB6D-8CB4-DADB29957340}"/>
                  </a:ext>
                </a:extLst>
              </p:cNvPr>
              <p:cNvSpPr/>
              <p:nvPr/>
            </p:nvSpPr>
            <p:spPr>
              <a:xfrm>
                <a:off x="4650676" y="3676557"/>
                <a:ext cx="138770" cy="97063"/>
              </a:xfrm>
              <a:custGeom>
                <a:avLst/>
                <a:gdLst>
                  <a:gd name="connsiteX0" fmla="*/ 25826 w 173354"/>
                  <a:gd name="connsiteY0" fmla="*/ 120978 h 121253"/>
                  <a:gd name="connsiteX1" fmla="*/ -273 w 173354"/>
                  <a:gd name="connsiteY1" fmla="*/ 110500 h 121253"/>
                  <a:gd name="connsiteX2" fmla="*/ 71736 w 173354"/>
                  <a:gd name="connsiteY2" fmla="*/ 53922 h 121253"/>
                  <a:gd name="connsiteX3" fmla="*/ 149079 w 173354"/>
                  <a:gd name="connsiteY3" fmla="*/ -276 h 121253"/>
                  <a:gd name="connsiteX4" fmla="*/ 173082 w 173354"/>
                  <a:gd name="connsiteY4" fmla="*/ 11726 h 121253"/>
                  <a:gd name="connsiteX5" fmla="*/ 96882 w 173354"/>
                  <a:gd name="connsiteY5" fmla="*/ 65161 h 121253"/>
                  <a:gd name="connsiteX6" fmla="*/ 25826 w 173354"/>
                  <a:gd name="connsiteY6" fmla="*/ 120978 h 12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4" h="121253">
                    <a:moveTo>
                      <a:pt x="25826" y="120978"/>
                    </a:moveTo>
                    <a:lnTo>
                      <a:pt x="-273" y="110500"/>
                    </a:lnTo>
                    <a:cubicBezTo>
                      <a:pt x="22682" y="91450"/>
                      <a:pt x="46875" y="72400"/>
                      <a:pt x="71736" y="53922"/>
                    </a:cubicBezTo>
                    <a:cubicBezTo>
                      <a:pt x="96596" y="35443"/>
                      <a:pt x="122695" y="17155"/>
                      <a:pt x="149079" y="-276"/>
                    </a:cubicBezTo>
                    <a:lnTo>
                      <a:pt x="173082" y="11726"/>
                    </a:lnTo>
                    <a:cubicBezTo>
                      <a:pt x="147079" y="28966"/>
                      <a:pt x="121456" y="46969"/>
                      <a:pt x="96882" y="65161"/>
                    </a:cubicBezTo>
                    <a:cubicBezTo>
                      <a:pt x="72308" y="83354"/>
                      <a:pt x="48495" y="102118"/>
                      <a:pt x="25826" y="120978"/>
                    </a:cubicBezTo>
                    <a:close/>
                  </a:path>
                </a:pathLst>
              </a:custGeom>
              <a:solidFill>
                <a:srgbClr val="00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EB675B13-0134-3F5C-6720-CC9CF364A6D8}"/>
                  </a:ext>
                </a:extLst>
              </p:cNvPr>
              <p:cNvSpPr/>
              <p:nvPr/>
            </p:nvSpPr>
            <p:spPr>
              <a:xfrm>
                <a:off x="5742012" y="5229118"/>
                <a:ext cx="1191678" cy="134133"/>
              </a:xfrm>
              <a:custGeom>
                <a:avLst/>
                <a:gdLst>
                  <a:gd name="connsiteX0" fmla="*/ 1488389 w 1488662"/>
                  <a:gd name="connsiteY0" fmla="*/ 15917 h 167561"/>
                  <a:gd name="connsiteX1" fmla="*/ 1179684 w 1488662"/>
                  <a:gd name="connsiteY1" fmla="*/ 94689 h 167561"/>
                  <a:gd name="connsiteX2" fmla="*/ -273 w 1488662"/>
                  <a:gd name="connsiteY2" fmla="*/ 140790 h 167561"/>
                  <a:gd name="connsiteX3" fmla="*/ 6204 w 1488662"/>
                  <a:gd name="connsiteY3" fmla="*/ 122788 h 167561"/>
                  <a:gd name="connsiteX4" fmla="*/ 1169111 w 1488662"/>
                  <a:gd name="connsiteY4" fmla="*/ 77353 h 167561"/>
                  <a:gd name="connsiteX5" fmla="*/ 1473340 w 1488662"/>
                  <a:gd name="connsiteY5" fmla="*/ -276 h 16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8662" h="167561">
                    <a:moveTo>
                      <a:pt x="1488389" y="15917"/>
                    </a:moveTo>
                    <a:cubicBezTo>
                      <a:pt x="1389520" y="46588"/>
                      <a:pt x="1285602" y="73067"/>
                      <a:pt x="1179684" y="94689"/>
                    </a:cubicBezTo>
                    <a:cubicBezTo>
                      <a:pt x="791264" y="172203"/>
                      <a:pt x="393014" y="187767"/>
                      <a:pt x="-273" y="140790"/>
                    </a:cubicBezTo>
                    <a:lnTo>
                      <a:pt x="6204" y="122788"/>
                    </a:lnTo>
                    <a:cubicBezTo>
                      <a:pt x="393814" y="169079"/>
                      <a:pt x="786301" y="153744"/>
                      <a:pt x="1169111" y="77353"/>
                    </a:cubicBezTo>
                    <a:cubicBezTo>
                      <a:pt x="1273886" y="56018"/>
                      <a:pt x="1375899" y="29728"/>
                      <a:pt x="1473340" y="-2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7BE2AAE1-431C-F2D4-F219-1573783A29E6}"/>
                  </a:ext>
                </a:extLst>
              </p:cNvPr>
              <p:cNvSpPr/>
              <p:nvPr/>
            </p:nvSpPr>
            <p:spPr>
              <a:xfrm>
                <a:off x="7519807" y="4669611"/>
                <a:ext cx="248491" cy="262139"/>
              </a:xfrm>
              <a:custGeom>
                <a:avLst/>
                <a:gdLst>
                  <a:gd name="connsiteX0" fmla="*/ 25730 w 310419"/>
                  <a:gd name="connsiteY0" fmla="*/ 327194 h 327469"/>
                  <a:gd name="connsiteX1" fmla="*/ -273 w 310419"/>
                  <a:gd name="connsiteY1" fmla="*/ 316621 h 327469"/>
                  <a:gd name="connsiteX2" fmla="*/ 159462 w 310419"/>
                  <a:gd name="connsiteY2" fmla="*/ 164221 h 327469"/>
                  <a:gd name="connsiteX3" fmla="*/ 280048 w 310419"/>
                  <a:gd name="connsiteY3" fmla="*/ -276 h 327469"/>
                  <a:gd name="connsiteX4" fmla="*/ 310147 w 310419"/>
                  <a:gd name="connsiteY4" fmla="*/ 5630 h 327469"/>
                  <a:gd name="connsiteX5" fmla="*/ 187846 w 310419"/>
                  <a:gd name="connsiteY5" fmla="*/ 172508 h 327469"/>
                  <a:gd name="connsiteX6" fmla="*/ 25730 w 310419"/>
                  <a:gd name="connsiteY6" fmla="*/ 327194 h 32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419" h="327469">
                    <a:moveTo>
                      <a:pt x="25730" y="327194"/>
                    </a:moveTo>
                    <a:lnTo>
                      <a:pt x="-273" y="316621"/>
                    </a:lnTo>
                    <a:cubicBezTo>
                      <a:pt x="56973" y="270178"/>
                      <a:pt x="110408" y="219219"/>
                      <a:pt x="159462" y="164221"/>
                    </a:cubicBezTo>
                    <a:cubicBezTo>
                      <a:pt x="204705" y="113301"/>
                      <a:pt x="245091" y="58227"/>
                      <a:pt x="280048" y="-276"/>
                    </a:cubicBezTo>
                    <a:lnTo>
                      <a:pt x="310147" y="5630"/>
                    </a:lnTo>
                    <a:cubicBezTo>
                      <a:pt x="274714" y="65000"/>
                      <a:pt x="233756" y="120873"/>
                      <a:pt x="187846" y="172508"/>
                    </a:cubicBezTo>
                    <a:cubicBezTo>
                      <a:pt x="138030" y="228334"/>
                      <a:pt x="83833" y="280064"/>
                      <a:pt x="25730" y="327194"/>
                    </a:cubicBezTo>
                    <a:close/>
                  </a:path>
                </a:pathLst>
              </a:custGeom>
              <a:solidFill>
                <a:srgbClr val="00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712" name="组合 711">
                <a:extLst>
                  <a:ext uri="{FF2B5EF4-FFF2-40B4-BE49-F238E27FC236}">
                    <a16:creationId xmlns:a16="http://schemas.microsoft.com/office/drawing/2014/main" id="{422DFCFF-A3D5-452D-1DF5-3EBAFA15F0CD}"/>
                  </a:ext>
                </a:extLst>
              </p:cNvPr>
              <p:cNvGrpSpPr/>
              <p:nvPr/>
            </p:nvGrpSpPr>
            <p:grpSpPr>
              <a:xfrm>
                <a:off x="4342635" y="3327136"/>
                <a:ext cx="3520186" cy="1939798"/>
                <a:chOff x="4342635" y="3327136"/>
                <a:chExt cx="3520186" cy="1939798"/>
              </a:xfrm>
              <a:gradFill flip="none" rotWithShape="1">
                <a:gsLst>
                  <a:gs pos="0">
                    <a:srgbClr val="0066FF">
                      <a:alpha val="37000"/>
                    </a:srgbClr>
                  </a:gs>
                  <a:gs pos="100000">
                    <a:srgbClr val="0066FF">
                      <a:alpha val="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B96834B2-4496-5296-DA4C-ADCEE2DB5035}"/>
                    </a:ext>
                  </a:extLst>
                </p:cNvPr>
                <p:cNvSpPr/>
                <p:nvPr/>
              </p:nvSpPr>
              <p:spPr>
                <a:xfrm>
                  <a:off x="5051282" y="3327136"/>
                  <a:ext cx="1728234" cy="211262"/>
                </a:xfrm>
                <a:custGeom>
                  <a:avLst/>
                  <a:gdLst>
                    <a:gd name="connsiteX0" fmla="*/ 2146853 w 2158936"/>
                    <a:gd name="connsiteY0" fmla="*/ 115332 h 263911"/>
                    <a:gd name="connsiteX1" fmla="*/ 586658 w 2158936"/>
                    <a:gd name="connsiteY1" fmla="*/ 89710 h 263911"/>
                    <a:gd name="connsiteX2" fmla="*/ 18777 w 2158936"/>
                    <a:gd name="connsiteY2" fmla="*/ 263636 h 263911"/>
                    <a:gd name="connsiteX3" fmla="*/ -273 w 2158936"/>
                    <a:gd name="connsiteY3" fmla="*/ 248872 h 263911"/>
                    <a:gd name="connsiteX4" fmla="*/ 575609 w 2158936"/>
                    <a:gd name="connsiteY4" fmla="*/ 72469 h 263911"/>
                    <a:gd name="connsiteX5" fmla="*/ 2158664 w 2158936"/>
                    <a:gd name="connsiteY5" fmla="*/ 98377 h 263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8936" h="263911">
                      <a:moveTo>
                        <a:pt x="2146853" y="115332"/>
                      </a:moveTo>
                      <a:cubicBezTo>
                        <a:pt x="1649362" y="-4874"/>
                        <a:pt x="1095293" y="-13922"/>
                        <a:pt x="586658" y="89710"/>
                      </a:cubicBezTo>
                      <a:cubicBezTo>
                        <a:pt x="392005" y="128476"/>
                        <a:pt x="201753" y="186741"/>
                        <a:pt x="18777" y="263636"/>
                      </a:cubicBezTo>
                      <a:lnTo>
                        <a:pt x="-273" y="248872"/>
                      </a:lnTo>
                      <a:cubicBezTo>
                        <a:pt x="185255" y="170834"/>
                        <a:pt x="378203" y="111731"/>
                        <a:pt x="575609" y="72469"/>
                      </a:cubicBezTo>
                      <a:cubicBezTo>
                        <a:pt x="1091673" y="-32782"/>
                        <a:pt x="1653838" y="-23543"/>
                        <a:pt x="2158664" y="983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id="{151B604F-A1B0-C0AB-5CEF-31695AD83DD5}"/>
                    </a:ext>
                  </a:extLst>
                </p:cNvPr>
                <p:cNvSpPr/>
                <p:nvPr/>
              </p:nvSpPr>
              <p:spPr>
                <a:xfrm>
                  <a:off x="4347438" y="4457030"/>
                  <a:ext cx="1014706" cy="809904"/>
                </a:xfrm>
                <a:custGeom>
                  <a:avLst/>
                  <a:gdLst>
                    <a:gd name="connsiteX0" fmla="*/ 1253598 w 1267587"/>
                    <a:gd name="connsiteY0" fmla="*/ 1011470 h 1011745"/>
                    <a:gd name="connsiteX1" fmla="*/ 594944 w 1267587"/>
                    <a:gd name="connsiteY1" fmla="*/ 736864 h 1011745"/>
                    <a:gd name="connsiteX2" fmla="*/ 152032 w 1267587"/>
                    <a:gd name="connsiteY2" fmla="*/ 344244 h 1011745"/>
                    <a:gd name="connsiteX3" fmla="*/ 111646 w 1267587"/>
                    <a:gd name="connsiteY3" fmla="*/ 283379 h 1011745"/>
                    <a:gd name="connsiteX4" fmla="*/ -273 w 1267587"/>
                    <a:gd name="connsiteY4" fmla="*/ 1725 h 1011745"/>
                    <a:gd name="connsiteX5" fmla="*/ 31350 w 1267587"/>
                    <a:gd name="connsiteY5" fmla="*/ -276 h 1011745"/>
                    <a:gd name="connsiteX6" fmla="*/ 141650 w 1267587"/>
                    <a:gd name="connsiteY6" fmla="*/ 277283 h 1011745"/>
                    <a:gd name="connsiteX7" fmla="*/ 181464 w 1267587"/>
                    <a:gd name="connsiteY7" fmla="*/ 337291 h 1011745"/>
                    <a:gd name="connsiteX8" fmla="*/ 1267314 w 1267587"/>
                    <a:gd name="connsiteY8" fmla="*/ 994516 h 1011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67587" h="1011745">
                      <a:moveTo>
                        <a:pt x="1253598" y="1011470"/>
                      </a:moveTo>
                      <a:cubicBezTo>
                        <a:pt x="1006901" y="944795"/>
                        <a:pt x="785254" y="852307"/>
                        <a:pt x="594944" y="736864"/>
                      </a:cubicBezTo>
                      <a:cubicBezTo>
                        <a:pt x="404635" y="621421"/>
                        <a:pt x="256045" y="489691"/>
                        <a:pt x="152032" y="344244"/>
                      </a:cubicBezTo>
                      <a:cubicBezTo>
                        <a:pt x="137649" y="324146"/>
                        <a:pt x="124124" y="303668"/>
                        <a:pt x="111646" y="283379"/>
                      </a:cubicBezTo>
                      <a:cubicBezTo>
                        <a:pt x="57820" y="196930"/>
                        <a:pt x="19920" y="101537"/>
                        <a:pt x="-273" y="1725"/>
                      </a:cubicBezTo>
                      <a:lnTo>
                        <a:pt x="31350" y="-276"/>
                      </a:lnTo>
                      <a:cubicBezTo>
                        <a:pt x="51267" y="98080"/>
                        <a:pt x="88624" y="192082"/>
                        <a:pt x="141650" y="277283"/>
                      </a:cubicBezTo>
                      <a:cubicBezTo>
                        <a:pt x="153842" y="297286"/>
                        <a:pt x="167272" y="317479"/>
                        <a:pt x="181464" y="337291"/>
                      </a:cubicBezTo>
                      <a:cubicBezTo>
                        <a:pt x="386442" y="623898"/>
                        <a:pt x="782206" y="863547"/>
                        <a:pt x="1267314" y="9945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id="{E2BB43A5-8164-AE78-43DA-2A6838A9B7CA}"/>
                    </a:ext>
                  </a:extLst>
                </p:cNvPr>
                <p:cNvSpPr/>
                <p:nvPr/>
              </p:nvSpPr>
              <p:spPr>
                <a:xfrm>
                  <a:off x="7117218" y="5056033"/>
                  <a:ext cx="227066" cy="114142"/>
                </a:xfrm>
                <a:custGeom>
                  <a:avLst/>
                  <a:gdLst>
                    <a:gd name="connsiteX0" fmla="*/ 283381 w 283654"/>
                    <a:gd name="connsiteY0" fmla="*/ 12393 h 142589"/>
                    <a:gd name="connsiteX1" fmla="*/ 155556 w 283654"/>
                    <a:gd name="connsiteY1" fmla="*/ 80402 h 142589"/>
                    <a:gd name="connsiteX2" fmla="*/ 18777 w 283654"/>
                    <a:gd name="connsiteY2" fmla="*/ 142314 h 142589"/>
                    <a:gd name="connsiteX3" fmla="*/ -273 w 283654"/>
                    <a:gd name="connsiteY3" fmla="*/ 127455 h 142589"/>
                    <a:gd name="connsiteX4" fmla="*/ 134506 w 283654"/>
                    <a:gd name="connsiteY4" fmla="*/ 66399 h 142589"/>
                    <a:gd name="connsiteX5" fmla="*/ 260522 w 283654"/>
                    <a:gd name="connsiteY5" fmla="*/ -276 h 142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3654" h="142589">
                      <a:moveTo>
                        <a:pt x="283381" y="12393"/>
                      </a:moveTo>
                      <a:cubicBezTo>
                        <a:pt x="242424" y="36015"/>
                        <a:pt x="199466" y="58875"/>
                        <a:pt x="155556" y="80402"/>
                      </a:cubicBezTo>
                      <a:cubicBezTo>
                        <a:pt x="111646" y="101928"/>
                        <a:pt x="65449" y="122883"/>
                        <a:pt x="18777" y="142314"/>
                      </a:cubicBezTo>
                      <a:lnTo>
                        <a:pt x="-273" y="127455"/>
                      </a:lnTo>
                      <a:cubicBezTo>
                        <a:pt x="45828" y="108405"/>
                        <a:pt x="91167" y="87736"/>
                        <a:pt x="134506" y="66399"/>
                      </a:cubicBezTo>
                      <a:cubicBezTo>
                        <a:pt x="177845" y="45064"/>
                        <a:pt x="220231" y="22585"/>
                        <a:pt x="260522" y="-2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135EB227-02AD-4CA7-39E7-743AED88DBFA}"/>
                    </a:ext>
                  </a:extLst>
                </p:cNvPr>
                <p:cNvSpPr/>
                <p:nvPr/>
              </p:nvSpPr>
              <p:spPr>
                <a:xfrm>
                  <a:off x="7516376" y="3755857"/>
                  <a:ext cx="346445" cy="674106"/>
                </a:xfrm>
                <a:custGeom>
                  <a:avLst/>
                  <a:gdLst>
                    <a:gd name="connsiteX0" fmla="*/ 424733 w 432785"/>
                    <a:gd name="connsiteY0" fmla="*/ 841829 h 842104"/>
                    <a:gd name="connsiteX1" fmla="*/ 393109 w 432785"/>
                    <a:gd name="connsiteY1" fmla="*/ 840306 h 842104"/>
                    <a:gd name="connsiteX2" fmla="*/ 276809 w 432785"/>
                    <a:gd name="connsiteY2" fmla="*/ 318812 h 842104"/>
                    <a:gd name="connsiteX3" fmla="*/ -273 w 432785"/>
                    <a:gd name="connsiteY3" fmla="*/ 10297 h 842104"/>
                    <a:gd name="connsiteX4" fmla="*/ 25730 w 432785"/>
                    <a:gd name="connsiteY4" fmla="*/ -276 h 842104"/>
                    <a:gd name="connsiteX5" fmla="*/ 306813 w 432785"/>
                    <a:gd name="connsiteY5" fmla="*/ 312621 h 842104"/>
                    <a:gd name="connsiteX6" fmla="*/ 424733 w 432785"/>
                    <a:gd name="connsiteY6" fmla="*/ 841829 h 84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2785" h="842104">
                      <a:moveTo>
                        <a:pt x="424733" y="841829"/>
                      </a:moveTo>
                      <a:lnTo>
                        <a:pt x="393109" y="840306"/>
                      </a:lnTo>
                      <a:cubicBezTo>
                        <a:pt x="418827" y="662474"/>
                        <a:pt x="379678" y="487023"/>
                        <a:pt x="276809" y="318812"/>
                      </a:cubicBezTo>
                      <a:cubicBezTo>
                        <a:pt x="209657" y="208988"/>
                        <a:pt x="116504" y="105262"/>
                        <a:pt x="-273" y="10297"/>
                      </a:cubicBezTo>
                      <a:lnTo>
                        <a:pt x="25730" y="-276"/>
                      </a:lnTo>
                      <a:cubicBezTo>
                        <a:pt x="144125" y="96022"/>
                        <a:pt x="238709" y="201273"/>
                        <a:pt x="306813" y="312621"/>
                      </a:cubicBezTo>
                      <a:cubicBezTo>
                        <a:pt x="411207" y="483404"/>
                        <a:pt x="450831" y="661426"/>
                        <a:pt x="424733" y="8418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DD3C79C5-1DA0-B892-6271-ABC582078F8F}"/>
                    </a:ext>
                  </a:extLst>
                </p:cNvPr>
                <p:cNvSpPr/>
                <p:nvPr/>
              </p:nvSpPr>
              <p:spPr>
                <a:xfrm>
                  <a:off x="4342635" y="3876251"/>
                  <a:ext cx="214942" cy="385280"/>
                </a:xfrm>
                <a:custGeom>
                  <a:avLst/>
                  <a:gdLst>
                    <a:gd name="connsiteX0" fmla="*/ 31446 w 268509"/>
                    <a:gd name="connsiteY0" fmla="*/ 481023 h 481298"/>
                    <a:gd name="connsiteX1" fmla="*/ -273 w 268509"/>
                    <a:gd name="connsiteY1" fmla="*/ 479499 h 481298"/>
                    <a:gd name="connsiteX2" fmla="*/ 78499 w 268509"/>
                    <a:gd name="connsiteY2" fmla="*/ 232706 h 481298"/>
                    <a:gd name="connsiteX3" fmla="*/ 239662 w 268509"/>
                    <a:gd name="connsiteY3" fmla="*/ -276 h 481298"/>
                    <a:gd name="connsiteX4" fmla="*/ 268237 w 268509"/>
                    <a:gd name="connsiteY4" fmla="*/ 8202 h 481298"/>
                    <a:gd name="connsiteX5" fmla="*/ 109360 w 268509"/>
                    <a:gd name="connsiteY5" fmla="*/ 237849 h 481298"/>
                    <a:gd name="connsiteX6" fmla="*/ 31446 w 268509"/>
                    <a:gd name="connsiteY6" fmla="*/ 481023 h 481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509" h="481298">
                      <a:moveTo>
                        <a:pt x="31446" y="481023"/>
                      </a:moveTo>
                      <a:lnTo>
                        <a:pt x="-273" y="479499"/>
                      </a:lnTo>
                      <a:cubicBezTo>
                        <a:pt x="12624" y="393555"/>
                        <a:pt x="39218" y="310230"/>
                        <a:pt x="78499" y="232706"/>
                      </a:cubicBezTo>
                      <a:cubicBezTo>
                        <a:pt x="121581" y="148200"/>
                        <a:pt x="175787" y="69848"/>
                        <a:pt x="239662" y="-276"/>
                      </a:cubicBezTo>
                      <a:lnTo>
                        <a:pt x="268237" y="8202"/>
                      </a:lnTo>
                      <a:cubicBezTo>
                        <a:pt x="205229" y="77287"/>
                        <a:pt x="151784" y="154525"/>
                        <a:pt x="109360" y="237849"/>
                      </a:cubicBezTo>
                      <a:cubicBezTo>
                        <a:pt x="70536" y="314212"/>
                        <a:pt x="44228" y="396317"/>
                        <a:pt x="31446" y="4810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F1AD5B1D-C12B-6907-02B4-876A29A8F99A}"/>
                    </a:ext>
                  </a:extLst>
                </p:cNvPr>
                <p:cNvSpPr/>
                <p:nvPr/>
              </p:nvSpPr>
              <p:spPr>
                <a:xfrm>
                  <a:off x="7030220" y="3485557"/>
                  <a:ext cx="336101" cy="161798"/>
                </a:xfrm>
                <a:custGeom>
                  <a:avLst/>
                  <a:gdLst>
                    <a:gd name="connsiteX0" fmla="*/ 419589 w 419862"/>
                    <a:gd name="connsiteY0" fmla="*/ 189082 h 202120"/>
                    <a:gd name="connsiteX1" fmla="*/ 396729 w 419862"/>
                    <a:gd name="connsiteY1" fmla="*/ 201845 h 202120"/>
                    <a:gd name="connsiteX2" fmla="*/ 207849 w 419862"/>
                    <a:gd name="connsiteY2" fmla="*/ 101737 h 202120"/>
                    <a:gd name="connsiteX3" fmla="*/ -273 w 419862"/>
                    <a:gd name="connsiteY3" fmla="*/ 15250 h 202120"/>
                    <a:gd name="connsiteX4" fmla="*/ 16777 w 419862"/>
                    <a:gd name="connsiteY4" fmla="*/ -276 h 202120"/>
                    <a:gd name="connsiteX5" fmla="*/ 227946 w 419862"/>
                    <a:gd name="connsiteY5" fmla="*/ 87545 h 202120"/>
                    <a:gd name="connsiteX6" fmla="*/ 419589 w 419862"/>
                    <a:gd name="connsiteY6" fmla="*/ 189082 h 202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9862" h="202120">
                      <a:moveTo>
                        <a:pt x="419589" y="189082"/>
                      </a:moveTo>
                      <a:lnTo>
                        <a:pt x="396729" y="201845"/>
                      </a:lnTo>
                      <a:cubicBezTo>
                        <a:pt x="337389" y="166507"/>
                        <a:pt x="273857" y="132789"/>
                        <a:pt x="207849" y="101737"/>
                      </a:cubicBezTo>
                      <a:cubicBezTo>
                        <a:pt x="141841" y="70686"/>
                        <a:pt x="71736" y="41539"/>
                        <a:pt x="-273" y="15250"/>
                      </a:cubicBezTo>
                      <a:lnTo>
                        <a:pt x="16777" y="-276"/>
                      </a:lnTo>
                      <a:cubicBezTo>
                        <a:pt x="89834" y="26490"/>
                        <a:pt x="160795" y="56017"/>
                        <a:pt x="227946" y="87545"/>
                      </a:cubicBezTo>
                      <a:cubicBezTo>
                        <a:pt x="295098" y="119073"/>
                        <a:pt x="359391" y="153172"/>
                        <a:pt x="419589" y="18908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defRPr/>
                  </a:pPr>
                  <a:endParaRPr lang="zh-CN" altLang="en-US" dirty="0">
                    <a:solidFill>
                      <a:prstClr val="black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endParaRPr>
                </a:p>
              </p:txBody>
            </p:sp>
          </p:grpSp>
        </p:grp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AC4DAAA5-5348-B237-C6D3-960342CFACAF}"/>
                </a:ext>
              </a:extLst>
            </p:cNvPr>
            <p:cNvSpPr/>
            <p:nvPr/>
          </p:nvSpPr>
          <p:spPr>
            <a:xfrm>
              <a:off x="4399544" y="1790025"/>
              <a:ext cx="3392814" cy="1675334"/>
            </a:xfrm>
            <a:prstGeom prst="ellipse">
              <a:avLst/>
            </a:prstGeom>
            <a:gradFill>
              <a:gsLst>
                <a:gs pos="0">
                  <a:srgbClr val="00F1FF">
                    <a:alpha val="87000"/>
                  </a:srgbClr>
                </a:gs>
                <a:gs pos="35000">
                  <a:srgbClr val="00F1FF">
                    <a:alpha val="47000"/>
                  </a:srgbClr>
                </a:gs>
                <a:gs pos="100000">
                  <a:srgbClr val="00206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grpSp>
        <p:nvGrpSpPr>
          <p:cNvPr id="769" name="组合 768">
            <a:extLst>
              <a:ext uri="{FF2B5EF4-FFF2-40B4-BE49-F238E27FC236}">
                <a16:creationId xmlns:a16="http://schemas.microsoft.com/office/drawing/2014/main" id="{771A793D-75A4-007B-BD46-373233B5FECB}"/>
              </a:ext>
            </a:extLst>
          </p:cNvPr>
          <p:cNvGrpSpPr/>
          <p:nvPr/>
        </p:nvGrpSpPr>
        <p:grpSpPr>
          <a:xfrm>
            <a:off x="1259160" y="2302840"/>
            <a:ext cx="940959" cy="940959"/>
            <a:chOff x="1252198" y="2984985"/>
            <a:chExt cx="940959" cy="940959"/>
          </a:xfrm>
        </p:grpSpPr>
        <p:sp>
          <p:nvSpPr>
            <p:cNvPr id="742" name="椭圆 741">
              <a:extLst>
                <a:ext uri="{FF2B5EF4-FFF2-40B4-BE49-F238E27FC236}">
                  <a16:creationId xmlns:a16="http://schemas.microsoft.com/office/drawing/2014/main" id="{BD33E3AA-2BDF-98E3-6FB2-4DED72B67B80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rgbClr val="00FFFF">
                    <a:lumMod val="64000"/>
                    <a:lumOff val="3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43" name="椭圆 742">
              <a:extLst>
                <a:ext uri="{FF2B5EF4-FFF2-40B4-BE49-F238E27FC236}">
                  <a16:creationId xmlns:a16="http://schemas.microsoft.com/office/drawing/2014/main" id="{C1F29365-0021-8A04-6E99-5DC66D4016E6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6447E118-EEB0-2105-1A36-2C2087A9DB56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8000">
                  <a:srgbClr val="37399A">
                    <a:alpha val="39000"/>
                  </a:srgbClr>
                </a:gs>
                <a:gs pos="96000">
                  <a:srgbClr val="91F1FF">
                    <a:lumMod val="67000"/>
                    <a:lumOff val="3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66" name="椭圆 765">
              <a:extLst>
                <a:ext uri="{FF2B5EF4-FFF2-40B4-BE49-F238E27FC236}">
                  <a16:creationId xmlns:a16="http://schemas.microsoft.com/office/drawing/2014/main" id="{B8FBDD66-B38A-E5EE-EF9A-C4C27D35D906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67" name="椭圆 766">
              <a:extLst>
                <a:ext uri="{FF2B5EF4-FFF2-40B4-BE49-F238E27FC236}">
                  <a16:creationId xmlns:a16="http://schemas.microsoft.com/office/drawing/2014/main" id="{38AD076A-9C1E-76DD-66A9-AB3703F57145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100000">
                  <a:srgbClr val="00FFFF">
                    <a:lumMod val="93000"/>
                    <a:lumOff val="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sp>
        <p:nvSpPr>
          <p:cNvPr id="783" name="文本框 782">
            <a:extLst>
              <a:ext uri="{FF2B5EF4-FFF2-40B4-BE49-F238E27FC236}">
                <a16:creationId xmlns:a16="http://schemas.microsoft.com/office/drawing/2014/main" id="{94D5A3FF-E5B9-F4EA-8E54-BDCB9548FDCF}"/>
              </a:ext>
            </a:extLst>
          </p:cNvPr>
          <p:cNvSpPr txBox="1"/>
          <p:nvPr/>
        </p:nvSpPr>
        <p:spPr>
          <a:xfrm>
            <a:off x="953695" y="3431035"/>
            <a:ext cx="17673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高效学习方法</a:t>
            </a:r>
            <a:endParaRPr lang="en-US" altLang="zh-CN" sz="2000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85" name="文本框 784">
            <a:extLst>
              <a:ext uri="{FF2B5EF4-FFF2-40B4-BE49-F238E27FC236}">
                <a16:creationId xmlns:a16="http://schemas.microsoft.com/office/drawing/2014/main" id="{97430DF9-5CF3-D7CC-75B9-A28D72A590E7}"/>
              </a:ext>
            </a:extLst>
          </p:cNvPr>
          <p:cNvSpPr txBox="1"/>
          <p:nvPr/>
        </p:nvSpPr>
        <p:spPr>
          <a:xfrm>
            <a:off x="583951" y="3830674"/>
            <a:ext cx="2339102" cy="5945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个性化教育</a:t>
            </a:r>
            <a:endParaRPr lang="en-US" altLang="zh-CN" sz="1600" b="1" kern="100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提供量身定制的教学内容和方法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86" name="文本框 785">
            <a:extLst>
              <a:ext uri="{FF2B5EF4-FFF2-40B4-BE49-F238E27FC236}">
                <a16:creationId xmlns:a16="http://schemas.microsoft.com/office/drawing/2014/main" id="{B7BDE20D-699D-2A01-0D65-6DBF59323134}"/>
              </a:ext>
            </a:extLst>
          </p:cNvPr>
          <p:cNvSpPr txBox="1"/>
          <p:nvPr/>
        </p:nvSpPr>
        <p:spPr>
          <a:xfrm>
            <a:off x="891728" y="4513334"/>
            <a:ext cx="1723549" cy="5945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在线学习</a:t>
            </a:r>
            <a:endParaRPr lang="en-US" altLang="zh-CN" sz="1600" b="1" kern="100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提供个性化的课程建议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790" name="直接连接符 789">
            <a:extLst>
              <a:ext uri="{FF2B5EF4-FFF2-40B4-BE49-F238E27FC236}">
                <a16:creationId xmlns:a16="http://schemas.microsoft.com/office/drawing/2014/main" id="{ABDD3F9E-A0F7-5BD0-B202-906450FF8049}"/>
              </a:ext>
            </a:extLst>
          </p:cNvPr>
          <p:cNvCxnSpPr>
            <a:cxnSpLocks/>
          </p:cNvCxnSpPr>
          <p:nvPr/>
        </p:nvCxnSpPr>
        <p:spPr>
          <a:xfrm>
            <a:off x="594791" y="4003303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93" name="直接连接符 792">
            <a:extLst>
              <a:ext uri="{FF2B5EF4-FFF2-40B4-BE49-F238E27FC236}">
                <a16:creationId xmlns:a16="http://schemas.microsoft.com/office/drawing/2014/main" id="{4C1317DF-714D-4AE4-FC51-8320A89524B8}"/>
              </a:ext>
            </a:extLst>
          </p:cNvPr>
          <p:cNvCxnSpPr>
            <a:cxnSpLocks/>
          </p:cNvCxnSpPr>
          <p:nvPr/>
        </p:nvCxnSpPr>
        <p:spPr>
          <a:xfrm flipH="1">
            <a:off x="2325077" y="4003303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94" name="直接连接符 793">
            <a:extLst>
              <a:ext uri="{FF2B5EF4-FFF2-40B4-BE49-F238E27FC236}">
                <a16:creationId xmlns:a16="http://schemas.microsoft.com/office/drawing/2014/main" id="{CE4A7EAB-33EB-8BB8-944C-12442DE3A75B}"/>
              </a:ext>
            </a:extLst>
          </p:cNvPr>
          <p:cNvCxnSpPr>
            <a:cxnSpLocks/>
          </p:cNvCxnSpPr>
          <p:nvPr/>
        </p:nvCxnSpPr>
        <p:spPr>
          <a:xfrm>
            <a:off x="594791" y="469998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795" name="直接连接符 794">
            <a:extLst>
              <a:ext uri="{FF2B5EF4-FFF2-40B4-BE49-F238E27FC236}">
                <a16:creationId xmlns:a16="http://schemas.microsoft.com/office/drawing/2014/main" id="{5C77F5EB-92DB-A9BE-626C-CD9B6C8AC823}"/>
              </a:ext>
            </a:extLst>
          </p:cNvPr>
          <p:cNvCxnSpPr>
            <a:cxnSpLocks/>
          </p:cNvCxnSpPr>
          <p:nvPr/>
        </p:nvCxnSpPr>
        <p:spPr>
          <a:xfrm flipH="1">
            <a:off x="2325077" y="469998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776" name="组合 775">
            <a:extLst>
              <a:ext uri="{FF2B5EF4-FFF2-40B4-BE49-F238E27FC236}">
                <a16:creationId xmlns:a16="http://schemas.microsoft.com/office/drawing/2014/main" id="{7AD39D0B-6A97-B280-8A11-DCDB6ADCC92C}"/>
              </a:ext>
            </a:extLst>
          </p:cNvPr>
          <p:cNvGrpSpPr/>
          <p:nvPr/>
        </p:nvGrpSpPr>
        <p:grpSpPr>
          <a:xfrm>
            <a:off x="5602286" y="2983429"/>
            <a:ext cx="940959" cy="940959"/>
            <a:chOff x="1252198" y="2984985"/>
            <a:chExt cx="940959" cy="940959"/>
          </a:xfrm>
        </p:grpSpPr>
        <p:sp>
          <p:nvSpPr>
            <p:cNvPr id="777" name="椭圆 776">
              <a:extLst>
                <a:ext uri="{FF2B5EF4-FFF2-40B4-BE49-F238E27FC236}">
                  <a16:creationId xmlns:a16="http://schemas.microsoft.com/office/drawing/2014/main" id="{EC0DCF96-0B42-A79A-3327-CB4DCE4F3920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rgbClr val="00FFFF">
                    <a:lumMod val="64000"/>
                    <a:lumOff val="3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8" name="椭圆 777">
              <a:extLst>
                <a:ext uri="{FF2B5EF4-FFF2-40B4-BE49-F238E27FC236}">
                  <a16:creationId xmlns:a16="http://schemas.microsoft.com/office/drawing/2014/main" id="{44FE63F8-C2D1-2360-6FF1-327A19229576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9" name="椭圆 778">
              <a:extLst>
                <a:ext uri="{FF2B5EF4-FFF2-40B4-BE49-F238E27FC236}">
                  <a16:creationId xmlns:a16="http://schemas.microsoft.com/office/drawing/2014/main" id="{9D77D14E-7CD5-BDBD-AE33-7D143DD0FCE3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8000">
                  <a:srgbClr val="37399A">
                    <a:alpha val="39000"/>
                  </a:srgbClr>
                </a:gs>
                <a:gs pos="96000">
                  <a:srgbClr val="91F1FF">
                    <a:lumMod val="67000"/>
                    <a:lumOff val="3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80" name="椭圆 779">
              <a:extLst>
                <a:ext uri="{FF2B5EF4-FFF2-40B4-BE49-F238E27FC236}">
                  <a16:creationId xmlns:a16="http://schemas.microsoft.com/office/drawing/2014/main" id="{1BDB9BB6-A00C-67AA-861D-888BCE60582A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81" name="椭圆 780">
              <a:extLst>
                <a:ext uri="{FF2B5EF4-FFF2-40B4-BE49-F238E27FC236}">
                  <a16:creationId xmlns:a16="http://schemas.microsoft.com/office/drawing/2014/main" id="{269A3995-DEEF-D264-8128-EA5B263716A2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100000">
                  <a:srgbClr val="00FFFF">
                    <a:lumMod val="93000"/>
                    <a:lumOff val="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sp>
        <p:nvSpPr>
          <p:cNvPr id="796" name="文本框 795">
            <a:extLst>
              <a:ext uri="{FF2B5EF4-FFF2-40B4-BE49-F238E27FC236}">
                <a16:creationId xmlns:a16="http://schemas.microsoft.com/office/drawing/2014/main" id="{D0E89033-1A9C-2E13-3699-4E49D01955BE}"/>
              </a:ext>
            </a:extLst>
          </p:cNvPr>
          <p:cNvSpPr txBox="1"/>
          <p:nvPr/>
        </p:nvSpPr>
        <p:spPr>
          <a:xfrm>
            <a:off x="5296193" y="4083052"/>
            <a:ext cx="17673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提高生活品质</a:t>
            </a:r>
          </a:p>
        </p:txBody>
      </p:sp>
      <p:sp>
        <p:nvSpPr>
          <p:cNvPr id="797" name="文本框 796">
            <a:extLst>
              <a:ext uri="{FF2B5EF4-FFF2-40B4-BE49-F238E27FC236}">
                <a16:creationId xmlns:a16="http://schemas.microsoft.com/office/drawing/2014/main" id="{0C8110E5-7FBD-F59B-7D1F-14D55F3C0837}"/>
              </a:ext>
            </a:extLst>
          </p:cNvPr>
          <p:cNvSpPr txBox="1"/>
          <p:nvPr/>
        </p:nvSpPr>
        <p:spPr>
          <a:xfrm>
            <a:off x="5080337" y="4482691"/>
            <a:ext cx="2031325" cy="5945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智能家居</a:t>
            </a: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提高生活的舒适性和便利性</a:t>
            </a:r>
          </a:p>
        </p:txBody>
      </p:sp>
      <p:sp>
        <p:nvSpPr>
          <p:cNvPr id="798" name="文本框 797">
            <a:extLst>
              <a:ext uri="{FF2B5EF4-FFF2-40B4-BE49-F238E27FC236}">
                <a16:creationId xmlns:a16="http://schemas.microsoft.com/office/drawing/2014/main" id="{4DF9BA37-3CA9-A9F0-4254-DCCAAF2ABA8A}"/>
              </a:ext>
            </a:extLst>
          </p:cNvPr>
          <p:cNvSpPr txBox="1"/>
          <p:nvPr/>
        </p:nvSpPr>
        <p:spPr>
          <a:xfrm>
            <a:off x="4849505" y="5165351"/>
            <a:ext cx="2492990" cy="8161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自动驾驶</a:t>
            </a: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提高道路安全、减少交通拥堵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同时让乘客享受更轻松的出行体验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799" name="直接连接符 798">
            <a:extLst>
              <a:ext uri="{FF2B5EF4-FFF2-40B4-BE49-F238E27FC236}">
                <a16:creationId xmlns:a16="http://schemas.microsoft.com/office/drawing/2014/main" id="{DBCC67A6-0E66-F819-F034-DF7E111D14EA}"/>
              </a:ext>
            </a:extLst>
          </p:cNvPr>
          <p:cNvCxnSpPr>
            <a:cxnSpLocks/>
          </p:cNvCxnSpPr>
          <p:nvPr/>
        </p:nvCxnSpPr>
        <p:spPr>
          <a:xfrm>
            <a:off x="4937289" y="4655320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0" name="直接连接符 799">
            <a:extLst>
              <a:ext uri="{FF2B5EF4-FFF2-40B4-BE49-F238E27FC236}">
                <a16:creationId xmlns:a16="http://schemas.microsoft.com/office/drawing/2014/main" id="{28A8F1AA-509A-792C-CA83-54F73CE4D82B}"/>
              </a:ext>
            </a:extLst>
          </p:cNvPr>
          <p:cNvCxnSpPr>
            <a:cxnSpLocks/>
          </p:cNvCxnSpPr>
          <p:nvPr/>
        </p:nvCxnSpPr>
        <p:spPr>
          <a:xfrm flipH="1">
            <a:off x="6667575" y="4655320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1" name="直接连接符 800">
            <a:extLst>
              <a:ext uri="{FF2B5EF4-FFF2-40B4-BE49-F238E27FC236}">
                <a16:creationId xmlns:a16="http://schemas.microsoft.com/office/drawing/2014/main" id="{56592149-264D-E5EC-2937-D96EDB17B24B}"/>
              </a:ext>
            </a:extLst>
          </p:cNvPr>
          <p:cNvCxnSpPr>
            <a:cxnSpLocks/>
          </p:cNvCxnSpPr>
          <p:nvPr/>
        </p:nvCxnSpPr>
        <p:spPr>
          <a:xfrm>
            <a:off x="4937289" y="5352006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2" name="直接连接符 801">
            <a:extLst>
              <a:ext uri="{FF2B5EF4-FFF2-40B4-BE49-F238E27FC236}">
                <a16:creationId xmlns:a16="http://schemas.microsoft.com/office/drawing/2014/main" id="{BF8C060D-5771-3281-7720-6D27A996A4EA}"/>
              </a:ext>
            </a:extLst>
          </p:cNvPr>
          <p:cNvCxnSpPr>
            <a:cxnSpLocks/>
          </p:cNvCxnSpPr>
          <p:nvPr/>
        </p:nvCxnSpPr>
        <p:spPr>
          <a:xfrm flipH="1">
            <a:off x="6667575" y="5352006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770" name="组合 769">
            <a:extLst>
              <a:ext uri="{FF2B5EF4-FFF2-40B4-BE49-F238E27FC236}">
                <a16:creationId xmlns:a16="http://schemas.microsoft.com/office/drawing/2014/main" id="{CB33BFFE-01AC-C118-B8A2-5C0D2DAE7CF6}"/>
              </a:ext>
            </a:extLst>
          </p:cNvPr>
          <p:cNvGrpSpPr/>
          <p:nvPr/>
        </p:nvGrpSpPr>
        <p:grpSpPr>
          <a:xfrm>
            <a:off x="9691822" y="2302840"/>
            <a:ext cx="940959" cy="940959"/>
            <a:chOff x="1252198" y="2984985"/>
            <a:chExt cx="940959" cy="940959"/>
          </a:xfrm>
        </p:grpSpPr>
        <p:sp>
          <p:nvSpPr>
            <p:cNvPr id="771" name="椭圆 770">
              <a:extLst>
                <a:ext uri="{FF2B5EF4-FFF2-40B4-BE49-F238E27FC236}">
                  <a16:creationId xmlns:a16="http://schemas.microsoft.com/office/drawing/2014/main" id="{25CFE2B8-1DA2-2C56-6B09-7ECCDB05367F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rgbClr val="00FFFF">
                    <a:lumMod val="64000"/>
                    <a:lumOff val="3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2" name="椭圆 771">
              <a:extLst>
                <a:ext uri="{FF2B5EF4-FFF2-40B4-BE49-F238E27FC236}">
                  <a16:creationId xmlns:a16="http://schemas.microsoft.com/office/drawing/2014/main" id="{05B84AFA-26F6-67C7-3B3D-6188017F676F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3" name="椭圆 772">
              <a:extLst>
                <a:ext uri="{FF2B5EF4-FFF2-40B4-BE49-F238E27FC236}">
                  <a16:creationId xmlns:a16="http://schemas.microsoft.com/office/drawing/2014/main" id="{F9BE47AD-FB27-3B03-76CE-0AE8ECFEA405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8000">
                  <a:srgbClr val="37399A">
                    <a:alpha val="39000"/>
                  </a:srgbClr>
                </a:gs>
                <a:gs pos="96000">
                  <a:srgbClr val="91F1FF">
                    <a:lumMod val="67000"/>
                    <a:lumOff val="33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4" name="椭圆 773">
              <a:extLst>
                <a:ext uri="{FF2B5EF4-FFF2-40B4-BE49-F238E27FC236}">
                  <a16:creationId xmlns:a16="http://schemas.microsoft.com/office/drawing/2014/main" id="{88456481-3426-D39B-4507-35953D8D9F68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89000">
                  <a:srgbClr val="00FFFF">
                    <a:lumMod val="43000"/>
                    <a:lumOff val="5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75" name="椭圆 774">
              <a:extLst>
                <a:ext uri="{FF2B5EF4-FFF2-40B4-BE49-F238E27FC236}">
                  <a16:creationId xmlns:a16="http://schemas.microsoft.com/office/drawing/2014/main" id="{C3C9C21B-2678-4DFF-82DD-530B1EA2F04D}"/>
                </a:ext>
              </a:extLst>
            </p:cNvPr>
            <p:cNvSpPr/>
            <p:nvPr/>
          </p:nvSpPr>
          <p:spPr>
            <a:xfrm>
              <a:off x="1252198" y="2984985"/>
              <a:ext cx="940959" cy="940959"/>
            </a:xfrm>
            <a:prstGeom prst="ellipse">
              <a:avLst/>
            </a:prstGeom>
            <a:gradFill flip="none" rotWithShape="1">
              <a:gsLst>
                <a:gs pos="53000">
                  <a:srgbClr val="363598">
                    <a:alpha val="0"/>
                  </a:srgbClr>
                </a:gs>
                <a:gs pos="100000">
                  <a:srgbClr val="00FFFF">
                    <a:lumMod val="93000"/>
                    <a:lumOff val="7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 cmpd="sng" algn="ctr">
              <a:noFill/>
              <a:prstDash val="solid"/>
              <a:miter lim="800000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</p:grpSp>
      <p:sp>
        <p:nvSpPr>
          <p:cNvPr id="803" name="文本框 802">
            <a:extLst>
              <a:ext uri="{FF2B5EF4-FFF2-40B4-BE49-F238E27FC236}">
                <a16:creationId xmlns:a16="http://schemas.microsoft.com/office/drawing/2014/main" id="{A1B55369-B000-DF19-3B3B-C7CA677C98BD}"/>
              </a:ext>
            </a:extLst>
          </p:cNvPr>
          <p:cNvSpPr txBox="1"/>
          <p:nvPr/>
        </p:nvSpPr>
        <p:spPr>
          <a:xfrm>
            <a:off x="9344456" y="3431035"/>
            <a:ext cx="17673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提高工作效率</a:t>
            </a:r>
          </a:p>
        </p:txBody>
      </p:sp>
      <p:sp>
        <p:nvSpPr>
          <p:cNvPr id="804" name="文本框 803">
            <a:extLst>
              <a:ext uri="{FF2B5EF4-FFF2-40B4-BE49-F238E27FC236}">
                <a16:creationId xmlns:a16="http://schemas.microsoft.com/office/drawing/2014/main" id="{D3FB40D6-DC64-31F9-0639-1AFCE50E1C1B}"/>
              </a:ext>
            </a:extLst>
          </p:cNvPr>
          <p:cNvSpPr txBox="1"/>
          <p:nvPr/>
        </p:nvSpPr>
        <p:spPr>
          <a:xfrm>
            <a:off x="8974712" y="3830674"/>
            <a:ext cx="2339102" cy="5945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AI</a:t>
            </a: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算法</a:t>
            </a: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帮助企业制定更明智的战略决策</a:t>
            </a:r>
          </a:p>
        </p:txBody>
      </p:sp>
      <p:sp>
        <p:nvSpPr>
          <p:cNvPr id="805" name="文本框 804">
            <a:extLst>
              <a:ext uri="{FF2B5EF4-FFF2-40B4-BE49-F238E27FC236}">
                <a16:creationId xmlns:a16="http://schemas.microsoft.com/office/drawing/2014/main" id="{29BD1E5C-8144-ADC7-F6B1-E7B7E1DF8A03}"/>
              </a:ext>
            </a:extLst>
          </p:cNvPr>
          <p:cNvSpPr txBox="1"/>
          <p:nvPr/>
        </p:nvSpPr>
        <p:spPr>
          <a:xfrm>
            <a:off x="8666936" y="4513334"/>
            <a:ext cx="2954655" cy="8161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AI</a:t>
            </a:r>
            <a:r>
              <a:rPr lang="zh-CN" altLang="en-US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写作工具</a:t>
            </a: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自动生成结构清晰、内容丰富的工作报告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减轻工作负担</a:t>
            </a:r>
          </a:p>
        </p:txBody>
      </p:sp>
      <p:cxnSp>
        <p:nvCxnSpPr>
          <p:cNvPr id="806" name="直接连接符 805">
            <a:extLst>
              <a:ext uri="{FF2B5EF4-FFF2-40B4-BE49-F238E27FC236}">
                <a16:creationId xmlns:a16="http://schemas.microsoft.com/office/drawing/2014/main" id="{E4B3A8C5-646A-BC57-9A62-3F53F2FDA228}"/>
              </a:ext>
            </a:extLst>
          </p:cNvPr>
          <p:cNvCxnSpPr>
            <a:cxnSpLocks/>
          </p:cNvCxnSpPr>
          <p:nvPr/>
        </p:nvCxnSpPr>
        <p:spPr>
          <a:xfrm>
            <a:off x="8985552" y="4003303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7" name="直接连接符 806">
            <a:extLst>
              <a:ext uri="{FF2B5EF4-FFF2-40B4-BE49-F238E27FC236}">
                <a16:creationId xmlns:a16="http://schemas.microsoft.com/office/drawing/2014/main" id="{45E2784E-1399-6890-8DFD-1CD1E506E50C}"/>
              </a:ext>
            </a:extLst>
          </p:cNvPr>
          <p:cNvCxnSpPr>
            <a:cxnSpLocks/>
          </p:cNvCxnSpPr>
          <p:nvPr/>
        </p:nvCxnSpPr>
        <p:spPr>
          <a:xfrm flipH="1">
            <a:off x="10715838" y="4003303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8" name="直接连接符 807">
            <a:extLst>
              <a:ext uri="{FF2B5EF4-FFF2-40B4-BE49-F238E27FC236}">
                <a16:creationId xmlns:a16="http://schemas.microsoft.com/office/drawing/2014/main" id="{0FF37DB0-81FA-713E-FA27-FA3E73CB6610}"/>
              </a:ext>
            </a:extLst>
          </p:cNvPr>
          <p:cNvCxnSpPr>
            <a:cxnSpLocks/>
          </p:cNvCxnSpPr>
          <p:nvPr/>
        </p:nvCxnSpPr>
        <p:spPr>
          <a:xfrm>
            <a:off x="8985552" y="469998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09" name="直接连接符 808">
            <a:extLst>
              <a:ext uri="{FF2B5EF4-FFF2-40B4-BE49-F238E27FC236}">
                <a16:creationId xmlns:a16="http://schemas.microsoft.com/office/drawing/2014/main" id="{42C6860D-BEDB-F8B6-31DE-EA0F294DFE55}"/>
              </a:ext>
            </a:extLst>
          </p:cNvPr>
          <p:cNvCxnSpPr>
            <a:cxnSpLocks/>
          </p:cNvCxnSpPr>
          <p:nvPr/>
        </p:nvCxnSpPr>
        <p:spPr>
          <a:xfrm flipH="1">
            <a:off x="10715838" y="469998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810" name="文本框 809">
            <a:extLst>
              <a:ext uri="{FF2B5EF4-FFF2-40B4-BE49-F238E27FC236}">
                <a16:creationId xmlns:a16="http://schemas.microsoft.com/office/drawing/2014/main" id="{47DD0257-80DC-A0E3-5A89-7D7D77D169F4}"/>
              </a:ext>
            </a:extLst>
          </p:cNvPr>
          <p:cNvSpPr txBox="1"/>
          <p:nvPr/>
        </p:nvSpPr>
        <p:spPr>
          <a:xfrm>
            <a:off x="8897769" y="5427867"/>
            <a:ext cx="2492990" cy="8161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AI</a:t>
            </a:r>
            <a:r>
              <a:rPr lang="zh-CN" altLang="en-US" sz="1600" b="1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设计软件</a:t>
            </a: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辅助设计师创建高质量的平面作品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节省设计时间，提高工作效果</a:t>
            </a:r>
          </a:p>
        </p:txBody>
      </p:sp>
      <p:cxnSp>
        <p:nvCxnSpPr>
          <p:cNvPr id="811" name="直接连接符 810">
            <a:extLst>
              <a:ext uri="{FF2B5EF4-FFF2-40B4-BE49-F238E27FC236}">
                <a16:creationId xmlns:a16="http://schemas.microsoft.com/office/drawing/2014/main" id="{E9F4DF65-7A7A-55F4-3751-D7AD6AD94389}"/>
              </a:ext>
            </a:extLst>
          </p:cNvPr>
          <p:cNvCxnSpPr>
            <a:cxnSpLocks/>
          </p:cNvCxnSpPr>
          <p:nvPr/>
        </p:nvCxnSpPr>
        <p:spPr>
          <a:xfrm>
            <a:off x="8985552" y="5614522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12" name="直接连接符 811">
            <a:extLst>
              <a:ext uri="{FF2B5EF4-FFF2-40B4-BE49-F238E27FC236}">
                <a16:creationId xmlns:a16="http://schemas.microsoft.com/office/drawing/2014/main" id="{9E1DC05E-E459-200B-B37B-870BB91C419F}"/>
              </a:ext>
            </a:extLst>
          </p:cNvPr>
          <p:cNvCxnSpPr>
            <a:cxnSpLocks/>
          </p:cNvCxnSpPr>
          <p:nvPr/>
        </p:nvCxnSpPr>
        <p:spPr>
          <a:xfrm flipH="1">
            <a:off x="10715838" y="5614522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A823FD6B-16E1-7DC0-B04B-4376F13D80DB}"/>
              </a:ext>
            </a:extLst>
          </p:cNvPr>
          <p:cNvSpPr/>
          <p:nvPr/>
        </p:nvSpPr>
        <p:spPr>
          <a:xfrm>
            <a:off x="3828552" y="4046628"/>
            <a:ext cx="120416" cy="281276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500">
                <a:srgbClr val="00F9FC"/>
              </a:gs>
              <a:gs pos="96000">
                <a:srgbClr val="3164D8">
                  <a:alpha val="0"/>
                </a:srgbClr>
              </a:gs>
              <a:gs pos="56000">
                <a:srgbClr val="3164D8">
                  <a:alpha val="3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D3A96B7-6F52-1341-F49E-7D53E4ACE21D}"/>
              </a:ext>
            </a:extLst>
          </p:cNvPr>
          <p:cNvCxnSpPr>
            <a:cxnSpLocks/>
          </p:cNvCxnSpPr>
          <p:nvPr/>
        </p:nvCxnSpPr>
        <p:spPr>
          <a:xfrm>
            <a:off x="3691154" y="5634535"/>
            <a:ext cx="0" cy="1619984"/>
          </a:xfrm>
          <a:prstGeom prst="line">
            <a:avLst/>
          </a:prstGeom>
          <a:noFill/>
          <a:ln w="22225" cap="rnd" cmpd="sng" algn="ctr">
            <a:gradFill>
              <a:gsLst>
                <a:gs pos="0">
                  <a:srgbClr val="00F1FF">
                    <a:alpha val="67000"/>
                  </a:srgbClr>
                </a:gs>
                <a:gs pos="55000">
                  <a:srgbClr val="0066FF">
                    <a:alpha val="41000"/>
                  </a:srgbClr>
                </a:gs>
                <a:gs pos="100000">
                  <a:srgbClr val="0066FF">
                    <a:alpha val="0"/>
                  </a:srgbClr>
                </a:gs>
              </a:gsLst>
              <a:lin ang="5400000" scaled="1"/>
            </a:gradFill>
            <a:prstDash val="sysDot"/>
            <a:round/>
          </a:ln>
          <a:effectLst/>
        </p:spPr>
      </p:cxn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5EC37BAC-2683-F3C7-C86E-CC87A42E77D3}"/>
              </a:ext>
            </a:extLst>
          </p:cNvPr>
          <p:cNvSpPr/>
          <p:nvPr/>
        </p:nvSpPr>
        <p:spPr>
          <a:xfrm>
            <a:off x="8034589" y="5298772"/>
            <a:ext cx="343486" cy="281276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500">
                <a:srgbClr val="00F9FC"/>
              </a:gs>
              <a:gs pos="96000">
                <a:srgbClr val="3164D8">
                  <a:alpha val="0"/>
                </a:srgbClr>
              </a:gs>
              <a:gs pos="56000">
                <a:srgbClr val="3164D8">
                  <a:alpha val="3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A0C97B1B-5824-FA82-6849-A9025D679F39}"/>
              </a:ext>
            </a:extLst>
          </p:cNvPr>
          <p:cNvSpPr/>
          <p:nvPr/>
        </p:nvSpPr>
        <p:spPr>
          <a:xfrm>
            <a:off x="1588135" y="5835927"/>
            <a:ext cx="218103" cy="281276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0F9FC">
                  <a:alpha val="47000"/>
                </a:srgbClr>
              </a:gs>
              <a:gs pos="29000">
                <a:srgbClr val="3164D8"/>
              </a:gs>
              <a:gs pos="100000">
                <a:srgbClr val="3164D8">
                  <a:alpha val="0"/>
                </a:srgbClr>
              </a:gs>
              <a:gs pos="58000">
                <a:srgbClr val="3164D8">
                  <a:alpha val="3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B7F627A-C24F-96AD-58DC-727283E47416}"/>
              </a:ext>
            </a:extLst>
          </p:cNvPr>
          <p:cNvCxnSpPr>
            <a:cxnSpLocks/>
          </p:cNvCxnSpPr>
          <p:nvPr/>
        </p:nvCxnSpPr>
        <p:spPr>
          <a:xfrm>
            <a:off x="1421441" y="5564493"/>
            <a:ext cx="0" cy="1619984"/>
          </a:xfrm>
          <a:prstGeom prst="line">
            <a:avLst/>
          </a:prstGeom>
          <a:noFill/>
          <a:ln w="22225" cap="rnd" cmpd="sng" algn="ctr">
            <a:gradFill>
              <a:gsLst>
                <a:gs pos="0">
                  <a:srgbClr val="00F1FF">
                    <a:alpha val="67000"/>
                  </a:srgbClr>
                </a:gs>
                <a:gs pos="55000">
                  <a:srgbClr val="0066FF">
                    <a:alpha val="41000"/>
                  </a:srgbClr>
                </a:gs>
                <a:gs pos="100000">
                  <a:srgbClr val="0066FF">
                    <a:alpha val="0"/>
                  </a:srgbClr>
                </a:gs>
              </a:gsLst>
              <a:lin ang="5400000" scaled="1"/>
            </a:gradFill>
            <a:prstDash val="sysDot"/>
            <a:round/>
          </a:ln>
          <a:effectLst/>
        </p:spPr>
      </p:cxnSp>
      <p:sp>
        <p:nvSpPr>
          <p:cNvPr id="13" name="fce-education-certificate_43282">
            <a:extLst>
              <a:ext uri="{FF2B5EF4-FFF2-40B4-BE49-F238E27FC236}">
                <a16:creationId xmlns:a16="http://schemas.microsoft.com/office/drawing/2014/main" id="{A40A05DC-60BB-6204-AA9A-F03A0C1FE593}"/>
              </a:ext>
            </a:extLst>
          </p:cNvPr>
          <p:cNvSpPr/>
          <p:nvPr/>
        </p:nvSpPr>
        <p:spPr>
          <a:xfrm>
            <a:off x="1495712" y="2516871"/>
            <a:ext cx="503793" cy="609685"/>
          </a:xfrm>
          <a:custGeom>
            <a:avLst/>
            <a:gdLst>
              <a:gd name="connsiteX0" fmla="*/ 337208 w 500944"/>
              <a:gd name="connsiteY0" fmla="*/ 537497 h 606236"/>
              <a:gd name="connsiteX1" fmla="*/ 417822 w 500944"/>
              <a:gd name="connsiteY1" fmla="*/ 537497 h 606236"/>
              <a:gd name="connsiteX2" fmla="*/ 391817 w 500944"/>
              <a:gd name="connsiteY2" fmla="*/ 606236 h 606236"/>
              <a:gd name="connsiteX3" fmla="*/ 220481 w 500944"/>
              <a:gd name="connsiteY3" fmla="*/ 537497 h 606236"/>
              <a:gd name="connsiteX4" fmla="*/ 290103 w 500944"/>
              <a:gd name="connsiteY4" fmla="*/ 537497 h 606236"/>
              <a:gd name="connsiteX5" fmla="*/ 226756 w 500944"/>
              <a:gd name="connsiteY5" fmla="*/ 587615 h 606236"/>
              <a:gd name="connsiteX6" fmla="*/ 450827 w 500944"/>
              <a:gd name="connsiteY6" fmla="*/ 526549 h 606236"/>
              <a:gd name="connsiteX7" fmla="*/ 450827 w 500944"/>
              <a:gd name="connsiteY7" fmla="*/ 537497 h 606236"/>
              <a:gd name="connsiteX8" fmla="*/ 417822 w 500944"/>
              <a:gd name="connsiteY8" fmla="*/ 537497 h 606236"/>
              <a:gd name="connsiteX9" fmla="*/ 420535 w 500944"/>
              <a:gd name="connsiteY9" fmla="*/ 530326 h 606236"/>
              <a:gd name="connsiteX10" fmla="*/ 291434 w 500944"/>
              <a:gd name="connsiteY10" fmla="*/ 513131 h 606236"/>
              <a:gd name="connsiteX11" fmla="*/ 353345 w 500944"/>
              <a:gd name="connsiteY11" fmla="*/ 513131 h 606236"/>
              <a:gd name="connsiteX12" fmla="*/ 331510 w 500944"/>
              <a:gd name="connsiteY12" fmla="*/ 530326 h 606236"/>
              <a:gd name="connsiteX13" fmla="*/ 337208 w 500944"/>
              <a:gd name="connsiteY13" fmla="*/ 537497 h 606236"/>
              <a:gd name="connsiteX14" fmla="*/ 290103 w 500944"/>
              <a:gd name="connsiteY14" fmla="*/ 537497 h 606236"/>
              <a:gd name="connsiteX15" fmla="*/ 302774 w 500944"/>
              <a:gd name="connsiteY15" fmla="*/ 527472 h 606236"/>
              <a:gd name="connsiteX16" fmla="*/ 450827 w 500944"/>
              <a:gd name="connsiteY16" fmla="*/ 457216 h 606236"/>
              <a:gd name="connsiteX17" fmla="*/ 500944 w 500944"/>
              <a:gd name="connsiteY17" fmla="*/ 520300 h 606236"/>
              <a:gd name="connsiteX18" fmla="*/ 450827 w 500944"/>
              <a:gd name="connsiteY18" fmla="*/ 526549 h 606236"/>
              <a:gd name="connsiteX19" fmla="*/ 427855 w 500944"/>
              <a:gd name="connsiteY19" fmla="*/ 454455 h 606236"/>
              <a:gd name="connsiteX20" fmla="*/ 427855 w 500944"/>
              <a:gd name="connsiteY20" fmla="*/ 513131 h 606236"/>
              <a:gd name="connsiteX21" fmla="*/ 353345 w 500944"/>
              <a:gd name="connsiteY21" fmla="*/ 513131 h 606236"/>
              <a:gd name="connsiteX22" fmla="*/ 216716 w 500944"/>
              <a:gd name="connsiteY22" fmla="*/ 418641 h 606236"/>
              <a:gd name="connsiteX23" fmla="*/ 291434 w 500944"/>
              <a:gd name="connsiteY23" fmla="*/ 513131 h 606236"/>
              <a:gd name="connsiteX24" fmla="*/ 217430 w 500944"/>
              <a:gd name="connsiteY24" fmla="*/ 513131 h 606236"/>
              <a:gd name="connsiteX25" fmla="*/ 216716 w 500944"/>
              <a:gd name="connsiteY25" fmla="*/ 507424 h 606236"/>
              <a:gd name="connsiteX26" fmla="*/ 140697 w 500944"/>
              <a:gd name="connsiteY26" fmla="*/ 478785 h 606236"/>
              <a:gd name="connsiteX27" fmla="*/ 331598 w 500944"/>
              <a:gd name="connsiteY27" fmla="*/ 368443 h 606236"/>
              <a:gd name="connsiteX28" fmla="*/ 317236 w 500944"/>
              <a:gd name="connsiteY28" fmla="*/ 398545 h 606236"/>
              <a:gd name="connsiteX29" fmla="*/ 285640 w 500944"/>
              <a:gd name="connsiteY29" fmla="*/ 402846 h 606236"/>
              <a:gd name="connsiteX30" fmla="*/ 308619 w 500944"/>
              <a:gd name="connsiteY30" fmla="*/ 425781 h 606236"/>
              <a:gd name="connsiteX31" fmla="*/ 302874 w 500944"/>
              <a:gd name="connsiteY31" fmla="*/ 458751 h 606236"/>
              <a:gd name="connsiteX32" fmla="*/ 331598 w 500944"/>
              <a:gd name="connsiteY32" fmla="*/ 442983 h 606236"/>
              <a:gd name="connsiteX33" fmla="*/ 361757 w 500944"/>
              <a:gd name="connsiteY33" fmla="*/ 458751 h 606236"/>
              <a:gd name="connsiteX34" fmla="*/ 356013 w 500944"/>
              <a:gd name="connsiteY34" fmla="*/ 425781 h 606236"/>
              <a:gd name="connsiteX35" fmla="*/ 378991 w 500944"/>
              <a:gd name="connsiteY35" fmla="*/ 402846 h 606236"/>
              <a:gd name="connsiteX36" fmla="*/ 347396 w 500944"/>
              <a:gd name="connsiteY36" fmla="*/ 398545 h 606236"/>
              <a:gd name="connsiteX37" fmla="*/ 57474 w 500944"/>
              <a:gd name="connsiteY37" fmla="*/ 361167 h 606236"/>
              <a:gd name="connsiteX38" fmla="*/ 225298 w 500944"/>
              <a:gd name="connsiteY38" fmla="*/ 361167 h 606236"/>
              <a:gd name="connsiteX39" fmla="*/ 225298 w 500944"/>
              <a:gd name="connsiteY39" fmla="*/ 384157 h 606236"/>
              <a:gd name="connsiteX40" fmla="*/ 57474 w 500944"/>
              <a:gd name="connsiteY40" fmla="*/ 384157 h 606236"/>
              <a:gd name="connsiteX41" fmla="*/ 331598 w 500944"/>
              <a:gd name="connsiteY41" fmla="*/ 358408 h 606236"/>
              <a:gd name="connsiteX42" fmla="*/ 393353 w 500944"/>
              <a:gd name="connsiteY42" fmla="*/ 418614 h 606236"/>
              <a:gd name="connsiteX43" fmla="*/ 331598 w 500944"/>
              <a:gd name="connsiteY43" fmla="*/ 480253 h 606236"/>
              <a:gd name="connsiteX44" fmla="*/ 271278 w 500944"/>
              <a:gd name="connsiteY44" fmla="*/ 418614 h 606236"/>
              <a:gd name="connsiteX45" fmla="*/ 331598 w 500944"/>
              <a:gd name="connsiteY45" fmla="*/ 358408 h 606236"/>
              <a:gd name="connsiteX46" fmla="*/ 331597 w 500944"/>
              <a:gd name="connsiteY46" fmla="*/ 353967 h 606236"/>
              <a:gd name="connsiteX47" fmla="*/ 267014 w 500944"/>
              <a:gd name="connsiteY47" fmla="*/ 418527 h 606236"/>
              <a:gd name="connsiteX48" fmla="*/ 331597 w 500944"/>
              <a:gd name="connsiteY48" fmla="*/ 484520 h 606236"/>
              <a:gd name="connsiteX49" fmla="*/ 397615 w 500944"/>
              <a:gd name="connsiteY49" fmla="*/ 418527 h 606236"/>
              <a:gd name="connsiteX50" fmla="*/ 331597 w 500944"/>
              <a:gd name="connsiteY50" fmla="*/ 353967 h 606236"/>
              <a:gd name="connsiteX51" fmla="*/ 331597 w 500944"/>
              <a:gd name="connsiteY51" fmla="*/ 343925 h 606236"/>
              <a:gd name="connsiteX52" fmla="*/ 406226 w 500944"/>
              <a:gd name="connsiteY52" fmla="*/ 418527 h 606236"/>
              <a:gd name="connsiteX53" fmla="*/ 331597 w 500944"/>
              <a:gd name="connsiteY53" fmla="*/ 493128 h 606236"/>
              <a:gd name="connsiteX54" fmla="*/ 258403 w 500944"/>
              <a:gd name="connsiteY54" fmla="*/ 418527 h 606236"/>
              <a:gd name="connsiteX55" fmla="*/ 331597 w 500944"/>
              <a:gd name="connsiteY55" fmla="*/ 343925 h 606236"/>
              <a:gd name="connsiteX56" fmla="*/ 57474 w 500944"/>
              <a:gd name="connsiteY56" fmla="*/ 311049 h 606236"/>
              <a:gd name="connsiteX57" fmla="*/ 225298 w 500944"/>
              <a:gd name="connsiteY57" fmla="*/ 311049 h 606236"/>
              <a:gd name="connsiteX58" fmla="*/ 225298 w 500944"/>
              <a:gd name="connsiteY58" fmla="*/ 334039 h 606236"/>
              <a:gd name="connsiteX59" fmla="*/ 57474 w 500944"/>
              <a:gd name="connsiteY59" fmla="*/ 334039 h 606236"/>
              <a:gd name="connsiteX60" fmla="*/ 285761 w 500944"/>
              <a:gd name="connsiteY60" fmla="*/ 146214 h 606236"/>
              <a:gd name="connsiteX61" fmla="*/ 384617 w 500944"/>
              <a:gd name="connsiteY61" fmla="*/ 146214 h 606236"/>
              <a:gd name="connsiteX62" fmla="*/ 384617 w 500944"/>
              <a:gd name="connsiteY62" fmla="*/ 176330 h 606236"/>
              <a:gd name="connsiteX63" fmla="*/ 323005 w 500944"/>
              <a:gd name="connsiteY63" fmla="*/ 176330 h 606236"/>
              <a:gd name="connsiteX64" fmla="*/ 323005 w 500944"/>
              <a:gd name="connsiteY64" fmla="*/ 190584 h 606236"/>
              <a:gd name="connsiteX65" fmla="*/ 378870 w 500944"/>
              <a:gd name="connsiteY65" fmla="*/ 190584 h 606236"/>
              <a:gd name="connsiteX66" fmla="*/ 378870 w 500944"/>
              <a:gd name="connsiteY66" fmla="*/ 219321 h 606236"/>
              <a:gd name="connsiteX67" fmla="*/ 323005 w 500944"/>
              <a:gd name="connsiteY67" fmla="*/ 219321 h 606236"/>
              <a:gd name="connsiteX68" fmla="*/ 323005 w 500944"/>
              <a:gd name="connsiteY68" fmla="*/ 233574 h 606236"/>
              <a:gd name="connsiteX69" fmla="*/ 386226 w 500944"/>
              <a:gd name="connsiteY69" fmla="*/ 233574 h 606236"/>
              <a:gd name="connsiteX70" fmla="*/ 386226 w 500944"/>
              <a:gd name="connsiteY70" fmla="*/ 265070 h 606236"/>
              <a:gd name="connsiteX71" fmla="*/ 285761 w 500944"/>
              <a:gd name="connsiteY71" fmla="*/ 265070 h 606236"/>
              <a:gd name="connsiteX72" fmla="*/ 54485 w 500944"/>
              <a:gd name="connsiteY72" fmla="*/ 146214 h 606236"/>
              <a:gd name="connsiteX73" fmla="*/ 146444 w 500944"/>
              <a:gd name="connsiteY73" fmla="*/ 146214 h 606236"/>
              <a:gd name="connsiteX74" fmla="*/ 146444 w 500944"/>
              <a:gd name="connsiteY74" fmla="*/ 176330 h 606236"/>
              <a:gd name="connsiteX75" fmla="*/ 91959 w 500944"/>
              <a:gd name="connsiteY75" fmla="*/ 176330 h 606236"/>
              <a:gd name="connsiteX76" fmla="*/ 91959 w 500944"/>
              <a:gd name="connsiteY76" fmla="*/ 190584 h 606236"/>
              <a:gd name="connsiteX77" fmla="*/ 139317 w 500944"/>
              <a:gd name="connsiteY77" fmla="*/ 190584 h 606236"/>
              <a:gd name="connsiteX78" fmla="*/ 139317 w 500944"/>
              <a:gd name="connsiteY78" fmla="*/ 219321 h 606236"/>
              <a:gd name="connsiteX79" fmla="*/ 91959 w 500944"/>
              <a:gd name="connsiteY79" fmla="*/ 219321 h 606236"/>
              <a:gd name="connsiteX80" fmla="*/ 91959 w 500944"/>
              <a:gd name="connsiteY80" fmla="*/ 265070 h 606236"/>
              <a:gd name="connsiteX81" fmla="*/ 54485 w 500944"/>
              <a:gd name="connsiteY81" fmla="*/ 265070 h 606236"/>
              <a:gd name="connsiteX82" fmla="*/ 216786 w 500944"/>
              <a:gd name="connsiteY82" fmla="*/ 143225 h 606236"/>
              <a:gd name="connsiteX83" fmla="*/ 254070 w 500944"/>
              <a:gd name="connsiteY83" fmla="*/ 154709 h 606236"/>
              <a:gd name="connsiteX84" fmla="*/ 269843 w 500944"/>
              <a:gd name="connsiteY84" fmla="*/ 190597 h 606236"/>
              <a:gd name="connsiteX85" fmla="*/ 235428 w 500944"/>
              <a:gd name="connsiteY85" fmla="*/ 190597 h 606236"/>
              <a:gd name="connsiteX86" fmla="*/ 233994 w 500944"/>
              <a:gd name="connsiteY86" fmla="*/ 184855 h 606236"/>
              <a:gd name="connsiteX87" fmla="*/ 231126 w 500944"/>
              <a:gd name="connsiteY87" fmla="*/ 179113 h 606236"/>
              <a:gd name="connsiteX88" fmla="*/ 225390 w 500944"/>
              <a:gd name="connsiteY88" fmla="*/ 174806 h 606236"/>
              <a:gd name="connsiteX89" fmla="*/ 215352 w 500944"/>
              <a:gd name="connsiteY89" fmla="*/ 171935 h 606236"/>
              <a:gd name="connsiteX90" fmla="*/ 205314 w 500944"/>
              <a:gd name="connsiteY90" fmla="*/ 174806 h 606236"/>
              <a:gd name="connsiteX91" fmla="*/ 198145 w 500944"/>
              <a:gd name="connsiteY91" fmla="*/ 183419 h 606236"/>
              <a:gd name="connsiteX92" fmla="*/ 193843 w 500944"/>
              <a:gd name="connsiteY92" fmla="*/ 193468 h 606236"/>
              <a:gd name="connsiteX93" fmla="*/ 192409 w 500944"/>
              <a:gd name="connsiteY93" fmla="*/ 204952 h 606236"/>
              <a:gd name="connsiteX94" fmla="*/ 193843 w 500944"/>
              <a:gd name="connsiteY94" fmla="*/ 216436 h 606236"/>
              <a:gd name="connsiteX95" fmla="*/ 198145 w 500944"/>
              <a:gd name="connsiteY95" fmla="*/ 227920 h 606236"/>
              <a:gd name="connsiteX96" fmla="*/ 205314 w 500944"/>
              <a:gd name="connsiteY96" fmla="*/ 235097 h 606236"/>
              <a:gd name="connsiteX97" fmla="*/ 215352 w 500944"/>
              <a:gd name="connsiteY97" fmla="*/ 237969 h 606236"/>
              <a:gd name="connsiteX98" fmla="*/ 223956 w 500944"/>
              <a:gd name="connsiteY98" fmla="*/ 236533 h 606236"/>
              <a:gd name="connsiteX99" fmla="*/ 229692 w 500944"/>
              <a:gd name="connsiteY99" fmla="*/ 232226 h 606236"/>
              <a:gd name="connsiteX100" fmla="*/ 232560 w 500944"/>
              <a:gd name="connsiteY100" fmla="*/ 226484 h 606236"/>
              <a:gd name="connsiteX101" fmla="*/ 235428 w 500944"/>
              <a:gd name="connsiteY101" fmla="*/ 217871 h 606236"/>
              <a:gd name="connsiteX102" fmla="*/ 271277 w 500944"/>
              <a:gd name="connsiteY102" fmla="*/ 217871 h 606236"/>
              <a:gd name="connsiteX103" fmla="*/ 266975 w 500944"/>
              <a:gd name="connsiteY103" fmla="*/ 235097 h 606236"/>
              <a:gd name="connsiteX104" fmla="*/ 256937 w 500944"/>
              <a:gd name="connsiteY104" fmla="*/ 252324 h 606236"/>
              <a:gd name="connsiteX105" fmla="*/ 239730 w 500944"/>
              <a:gd name="connsiteY105" fmla="*/ 262372 h 606236"/>
              <a:gd name="connsiteX106" fmla="*/ 216786 w 500944"/>
              <a:gd name="connsiteY106" fmla="*/ 266679 h 606236"/>
              <a:gd name="connsiteX107" fmla="*/ 190975 w 500944"/>
              <a:gd name="connsiteY107" fmla="*/ 262372 h 606236"/>
              <a:gd name="connsiteX108" fmla="*/ 172333 w 500944"/>
              <a:gd name="connsiteY108" fmla="*/ 249453 h 606236"/>
              <a:gd name="connsiteX109" fmla="*/ 160861 w 500944"/>
              <a:gd name="connsiteY109" fmla="*/ 229355 h 606236"/>
              <a:gd name="connsiteX110" fmla="*/ 156559 w 500944"/>
              <a:gd name="connsiteY110" fmla="*/ 204952 h 606236"/>
              <a:gd name="connsiteX111" fmla="*/ 160861 w 500944"/>
              <a:gd name="connsiteY111" fmla="*/ 179113 h 606236"/>
              <a:gd name="connsiteX112" fmla="*/ 172333 w 500944"/>
              <a:gd name="connsiteY112" fmla="*/ 160451 h 606236"/>
              <a:gd name="connsiteX113" fmla="*/ 192409 w 500944"/>
              <a:gd name="connsiteY113" fmla="*/ 147531 h 606236"/>
              <a:gd name="connsiteX114" fmla="*/ 216786 w 500944"/>
              <a:gd name="connsiteY114" fmla="*/ 143225 h 606236"/>
              <a:gd name="connsiteX115" fmla="*/ 0 w 500944"/>
              <a:gd name="connsiteY115" fmla="*/ 0 h 606236"/>
              <a:gd name="connsiteX116" fmla="*/ 348889 w 500944"/>
              <a:gd name="connsiteY116" fmla="*/ 0 h 606236"/>
              <a:gd name="connsiteX117" fmla="*/ 353196 w 500944"/>
              <a:gd name="connsiteY117" fmla="*/ 0 h 606236"/>
              <a:gd name="connsiteX118" fmla="*/ 450827 w 500944"/>
              <a:gd name="connsiteY118" fmla="*/ 97466 h 606236"/>
              <a:gd name="connsiteX119" fmla="*/ 450827 w 500944"/>
              <a:gd name="connsiteY119" fmla="*/ 101766 h 606236"/>
              <a:gd name="connsiteX120" fmla="*/ 450827 w 500944"/>
              <a:gd name="connsiteY120" fmla="*/ 144766 h 606236"/>
              <a:gd name="connsiteX121" fmla="*/ 450827 w 500944"/>
              <a:gd name="connsiteY121" fmla="*/ 457216 h 606236"/>
              <a:gd name="connsiteX122" fmla="*/ 440637 w 500944"/>
              <a:gd name="connsiteY122" fmla="*/ 444389 h 606236"/>
              <a:gd name="connsiteX123" fmla="*/ 427855 w 500944"/>
              <a:gd name="connsiteY123" fmla="*/ 454455 h 606236"/>
              <a:gd name="connsiteX124" fmla="*/ 427855 w 500944"/>
              <a:gd name="connsiteY124" fmla="*/ 120399 h 606236"/>
              <a:gd name="connsiteX125" fmla="*/ 333095 w 500944"/>
              <a:gd name="connsiteY125" fmla="*/ 120399 h 606236"/>
              <a:gd name="connsiteX126" fmla="*/ 333095 w 500944"/>
              <a:gd name="connsiteY126" fmla="*/ 24366 h 606236"/>
              <a:gd name="connsiteX127" fmla="*/ 24408 w 500944"/>
              <a:gd name="connsiteY127" fmla="*/ 24366 h 606236"/>
              <a:gd name="connsiteX128" fmla="*/ 24408 w 500944"/>
              <a:gd name="connsiteY128" fmla="*/ 513131 h 606236"/>
              <a:gd name="connsiteX129" fmla="*/ 217430 w 500944"/>
              <a:gd name="connsiteY129" fmla="*/ 513131 h 606236"/>
              <a:gd name="connsiteX130" fmla="*/ 220481 w 500944"/>
              <a:gd name="connsiteY130" fmla="*/ 537497 h 606236"/>
              <a:gd name="connsiteX131" fmla="*/ 0 w 500944"/>
              <a:gd name="connsiteY131" fmla="*/ 537497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00944" h="606236">
                <a:moveTo>
                  <a:pt x="337208" y="537497"/>
                </a:moveTo>
                <a:lnTo>
                  <a:pt x="417822" y="537497"/>
                </a:lnTo>
                <a:lnTo>
                  <a:pt x="391817" y="606236"/>
                </a:lnTo>
                <a:close/>
                <a:moveTo>
                  <a:pt x="220481" y="537497"/>
                </a:moveTo>
                <a:lnTo>
                  <a:pt x="290103" y="537497"/>
                </a:lnTo>
                <a:lnTo>
                  <a:pt x="226756" y="587615"/>
                </a:lnTo>
                <a:close/>
                <a:moveTo>
                  <a:pt x="450827" y="526549"/>
                </a:moveTo>
                <a:lnTo>
                  <a:pt x="450827" y="537497"/>
                </a:lnTo>
                <a:lnTo>
                  <a:pt x="417822" y="537497"/>
                </a:lnTo>
                <a:lnTo>
                  <a:pt x="420535" y="530326"/>
                </a:lnTo>
                <a:close/>
                <a:moveTo>
                  <a:pt x="291434" y="513131"/>
                </a:moveTo>
                <a:lnTo>
                  <a:pt x="353345" y="513131"/>
                </a:lnTo>
                <a:lnTo>
                  <a:pt x="331510" y="530326"/>
                </a:lnTo>
                <a:lnTo>
                  <a:pt x="337208" y="537497"/>
                </a:lnTo>
                <a:lnTo>
                  <a:pt x="290103" y="537497"/>
                </a:lnTo>
                <a:lnTo>
                  <a:pt x="302774" y="527472"/>
                </a:lnTo>
                <a:close/>
                <a:moveTo>
                  <a:pt x="450827" y="457216"/>
                </a:moveTo>
                <a:lnTo>
                  <a:pt x="500944" y="520300"/>
                </a:lnTo>
                <a:lnTo>
                  <a:pt x="450827" y="526549"/>
                </a:lnTo>
                <a:close/>
                <a:moveTo>
                  <a:pt x="427855" y="454455"/>
                </a:moveTo>
                <a:lnTo>
                  <a:pt x="427855" y="513131"/>
                </a:lnTo>
                <a:lnTo>
                  <a:pt x="353345" y="513131"/>
                </a:lnTo>
                <a:close/>
                <a:moveTo>
                  <a:pt x="216716" y="418641"/>
                </a:moveTo>
                <a:lnTo>
                  <a:pt x="291434" y="513131"/>
                </a:lnTo>
                <a:lnTo>
                  <a:pt x="217430" y="513131"/>
                </a:lnTo>
                <a:lnTo>
                  <a:pt x="216716" y="507424"/>
                </a:lnTo>
                <a:lnTo>
                  <a:pt x="140697" y="478785"/>
                </a:lnTo>
                <a:close/>
                <a:moveTo>
                  <a:pt x="331598" y="368443"/>
                </a:moveTo>
                <a:lnTo>
                  <a:pt x="317236" y="398545"/>
                </a:lnTo>
                <a:lnTo>
                  <a:pt x="285640" y="402846"/>
                </a:lnTo>
                <a:lnTo>
                  <a:pt x="308619" y="425781"/>
                </a:lnTo>
                <a:lnTo>
                  <a:pt x="302874" y="458751"/>
                </a:lnTo>
                <a:lnTo>
                  <a:pt x="331598" y="442983"/>
                </a:lnTo>
                <a:lnTo>
                  <a:pt x="361757" y="458751"/>
                </a:lnTo>
                <a:lnTo>
                  <a:pt x="356013" y="425781"/>
                </a:lnTo>
                <a:lnTo>
                  <a:pt x="378991" y="402846"/>
                </a:lnTo>
                <a:lnTo>
                  <a:pt x="347396" y="398545"/>
                </a:lnTo>
                <a:close/>
                <a:moveTo>
                  <a:pt x="57474" y="361167"/>
                </a:moveTo>
                <a:lnTo>
                  <a:pt x="225298" y="361167"/>
                </a:lnTo>
                <a:lnTo>
                  <a:pt x="225298" y="384157"/>
                </a:lnTo>
                <a:lnTo>
                  <a:pt x="57474" y="384157"/>
                </a:lnTo>
                <a:close/>
                <a:moveTo>
                  <a:pt x="331598" y="358408"/>
                </a:moveTo>
                <a:cubicBezTo>
                  <a:pt x="366066" y="358408"/>
                  <a:pt x="393353" y="385644"/>
                  <a:pt x="393353" y="418614"/>
                </a:cubicBezTo>
                <a:cubicBezTo>
                  <a:pt x="393353" y="453017"/>
                  <a:pt x="366066" y="480253"/>
                  <a:pt x="331598" y="480253"/>
                </a:cubicBezTo>
                <a:cubicBezTo>
                  <a:pt x="298566" y="480253"/>
                  <a:pt x="271278" y="453017"/>
                  <a:pt x="271278" y="418614"/>
                </a:cubicBezTo>
                <a:cubicBezTo>
                  <a:pt x="271278" y="385644"/>
                  <a:pt x="298566" y="358408"/>
                  <a:pt x="331598" y="358408"/>
                </a:cubicBezTo>
                <a:close/>
                <a:moveTo>
                  <a:pt x="331597" y="353967"/>
                </a:moveTo>
                <a:cubicBezTo>
                  <a:pt x="295718" y="353967"/>
                  <a:pt x="267014" y="382661"/>
                  <a:pt x="267014" y="418527"/>
                </a:cubicBezTo>
                <a:cubicBezTo>
                  <a:pt x="267014" y="454393"/>
                  <a:pt x="295718" y="484520"/>
                  <a:pt x="331597" y="484520"/>
                </a:cubicBezTo>
                <a:cubicBezTo>
                  <a:pt x="367477" y="484520"/>
                  <a:pt x="397615" y="454393"/>
                  <a:pt x="397615" y="418527"/>
                </a:cubicBezTo>
                <a:cubicBezTo>
                  <a:pt x="397615" y="382661"/>
                  <a:pt x="367477" y="353967"/>
                  <a:pt x="331597" y="353967"/>
                </a:cubicBezTo>
                <a:close/>
                <a:moveTo>
                  <a:pt x="331597" y="343925"/>
                </a:moveTo>
                <a:cubicBezTo>
                  <a:pt x="373217" y="343925"/>
                  <a:pt x="406226" y="378357"/>
                  <a:pt x="406226" y="418527"/>
                </a:cubicBezTo>
                <a:cubicBezTo>
                  <a:pt x="406226" y="460131"/>
                  <a:pt x="373217" y="493128"/>
                  <a:pt x="331597" y="493128"/>
                </a:cubicBezTo>
                <a:cubicBezTo>
                  <a:pt x="291412" y="493128"/>
                  <a:pt x="258403" y="460131"/>
                  <a:pt x="258403" y="418527"/>
                </a:cubicBezTo>
                <a:cubicBezTo>
                  <a:pt x="258403" y="378357"/>
                  <a:pt x="291412" y="343925"/>
                  <a:pt x="331597" y="343925"/>
                </a:cubicBezTo>
                <a:close/>
                <a:moveTo>
                  <a:pt x="57474" y="311049"/>
                </a:moveTo>
                <a:lnTo>
                  <a:pt x="225298" y="311049"/>
                </a:lnTo>
                <a:lnTo>
                  <a:pt x="225298" y="334039"/>
                </a:lnTo>
                <a:lnTo>
                  <a:pt x="57474" y="334039"/>
                </a:lnTo>
                <a:close/>
                <a:moveTo>
                  <a:pt x="285761" y="146214"/>
                </a:moveTo>
                <a:lnTo>
                  <a:pt x="384617" y="146214"/>
                </a:lnTo>
                <a:lnTo>
                  <a:pt x="384617" y="176330"/>
                </a:lnTo>
                <a:lnTo>
                  <a:pt x="323005" y="176330"/>
                </a:lnTo>
                <a:lnTo>
                  <a:pt x="323005" y="190584"/>
                </a:lnTo>
                <a:lnTo>
                  <a:pt x="378870" y="190584"/>
                </a:lnTo>
                <a:lnTo>
                  <a:pt x="378870" y="219321"/>
                </a:lnTo>
                <a:lnTo>
                  <a:pt x="323005" y="219321"/>
                </a:lnTo>
                <a:lnTo>
                  <a:pt x="323005" y="233574"/>
                </a:lnTo>
                <a:lnTo>
                  <a:pt x="386226" y="233574"/>
                </a:lnTo>
                <a:lnTo>
                  <a:pt x="386226" y="265070"/>
                </a:lnTo>
                <a:lnTo>
                  <a:pt x="285761" y="265070"/>
                </a:lnTo>
                <a:close/>
                <a:moveTo>
                  <a:pt x="54485" y="146214"/>
                </a:moveTo>
                <a:lnTo>
                  <a:pt x="146444" y="146214"/>
                </a:lnTo>
                <a:lnTo>
                  <a:pt x="146444" y="176330"/>
                </a:lnTo>
                <a:lnTo>
                  <a:pt x="91959" y="176330"/>
                </a:lnTo>
                <a:lnTo>
                  <a:pt x="91959" y="190584"/>
                </a:lnTo>
                <a:lnTo>
                  <a:pt x="139317" y="190584"/>
                </a:lnTo>
                <a:lnTo>
                  <a:pt x="139317" y="219321"/>
                </a:lnTo>
                <a:lnTo>
                  <a:pt x="91959" y="219321"/>
                </a:lnTo>
                <a:lnTo>
                  <a:pt x="91959" y="265070"/>
                </a:lnTo>
                <a:lnTo>
                  <a:pt x="54485" y="265070"/>
                </a:lnTo>
                <a:close/>
                <a:moveTo>
                  <a:pt x="216786" y="143225"/>
                </a:moveTo>
                <a:cubicBezTo>
                  <a:pt x="232560" y="143225"/>
                  <a:pt x="245466" y="147531"/>
                  <a:pt x="254070" y="154709"/>
                </a:cubicBezTo>
                <a:cubicBezTo>
                  <a:pt x="264107" y="163322"/>
                  <a:pt x="268409" y="174806"/>
                  <a:pt x="269843" y="190597"/>
                </a:cubicBezTo>
                <a:lnTo>
                  <a:pt x="235428" y="190597"/>
                </a:lnTo>
                <a:cubicBezTo>
                  <a:pt x="233994" y="189161"/>
                  <a:pt x="233994" y="187726"/>
                  <a:pt x="233994" y="184855"/>
                </a:cubicBezTo>
                <a:cubicBezTo>
                  <a:pt x="232560" y="183419"/>
                  <a:pt x="232560" y="181984"/>
                  <a:pt x="231126" y="179113"/>
                </a:cubicBezTo>
                <a:cubicBezTo>
                  <a:pt x="229692" y="177677"/>
                  <a:pt x="226824" y="176242"/>
                  <a:pt x="225390" y="174806"/>
                </a:cubicBezTo>
                <a:cubicBezTo>
                  <a:pt x="222522" y="173370"/>
                  <a:pt x="219654" y="171935"/>
                  <a:pt x="215352" y="171935"/>
                </a:cubicBezTo>
                <a:cubicBezTo>
                  <a:pt x="211050" y="171935"/>
                  <a:pt x="208182" y="173370"/>
                  <a:pt x="205314" y="174806"/>
                </a:cubicBezTo>
                <a:cubicBezTo>
                  <a:pt x="202446" y="177677"/>
                  <a:pt x="199578" y="179113"/>
                  <a:pt x="198145" y="183419"/>
                </a:cubicBezTo>
                <a:cubicBezTo>
                  <a:pt x="196711" y="186290"/>
                  <a:pt x="195277" y="189161"/>
                  <a:pt x="193843" y="193468"/>
                </a:cubicBezTo>
                <a:cubicBezTo>
                  <a:pt x="193843" y="197774"/>
                  <a:pt x="192409" y="200645"/>
                  <a:pt x="192409" y="204952"/>
                </a:cubicBezTo>
                <a:cubicBezTo>
                  <a:pt x="192409" y="209258"/>
                  <a:pt x="193843" y="213565"/>
                  <a:pt x="193843" y="216436"/>
                </a:cubicBezTo>
                <a:cubicBezTo>
                  <a:pt x="195277" y="220742"/>
                  <a:pt x="196711" y="225049"/>
                  <a:pt x="198145" y="227920"/>
                </a:cubicBezTo>
                <a:cubicBezTo>
                  <a:pt x="199578" y="230791"/>
                  <a:pt x="202446" y="233662"/>
                  <a:pt x="205314" y="235097"/>
                </a:cubicBezTo>
                <a:cubicBezTo>
                  <a:pt x="208182" y="236533"/>
                  <a:pt x="211050" y="237969"/>
                  <a:pt x="215352" y="237969"/>
                </a:cubicBezTo>
                <a:cubicBezTo>
                  <a:pt x="218220" y="237969"/>
                  <a:pt x="221088" y="237969"/>
                  <a:pt x="223956" y="236533"/>
                </a:cubicBezTo>
                <a:cubicBezTo>
                  <a:pt x="225390" y="235097"/>
                  <a:pt x="228258" y="233662"/>
                  <a:pt x="229692" y="232226"/>
                </a:cubicBezTo>
                <a:cubicBezTo>
                  <a:pt x="231126" y="230791"/>
                  <a:pt x="231126" y="227920"/>
                  <a:pt x="232560" y="226484"/>
                </a:cubicBezTo>
                <a:cubicBezTo>
                  <a:pt x="233994" y="223613"/>
                  <a:pt x="233994" y="220742"/>
                  <a:pt x="235428" y="217871"/>
                </a:cubicBezTo>
                <a:lnTo>
                  <a:pt x="271277" y="217871"/>
                </a:lnTo>
                <a:cubicBezTo>
                  <a:pt x="271277" y="223613"/>
                  <a:pt x="269843" y="229355"/>
                  <a:pt x="266975" y="235097"/>
                </a:cubicBezTo>
                <a:cubicBezTo>
                  <a:pt x="265541" y="242275"/>
                  <a:pt x="261239" y="246582"/>
                  <a:pt x="256937" y="252324"/>
                </a:cubicBezTo>
                <a:cubicBezTo>
                  <a:pt x="252636" y="256630"/>
                  <a:pt x="246900" y="259501"/>
                  <a:pt x="239730" y="262372"/>
                </a:cubicBezTo>
                <a:cubicBezTo>
                  <a:pt x="232560" y="265243"/>
                  <a:pt x="225390" y="266679"/>
                  <a:pt x="216786" y="266679"/>
                </a:cubicBezTo>
                <a:cubicBezTo>
                  <a:pt x="206748" y="266679"/>
                  <a:pt x="198145" y="265243"/>
                  <a:pt x="190975" y="262372"/>
                </a:cubicBezTo>
                <a:cubicBezTo>
                  <a:pt x="183805" y="259501"/>
                  <a:pt x="178069" y="255195"/>
                  <a:pt x="172333" y="249453"/>
                </a:cubicBezTo>
                <a:cubicBezTo>
                  <a:pt x="166597" y="243711"/>
                  <a:pt x="163729" y="237969"/>
                  <a:pt x="160861" y="229355"/>
                </a:cubicBezTo>
                <a:cubicBezTo>
                  <a:pt x="157993" y="222178"/>
                  <a:pt x="156559" y="213565"/>
                  <a:pt x="156559" y="204952"/>
                </a:cubicBezTo>
                <a:cubicBezTo>
                  <a:pt x="156559" y="196339"/>
                  <a:pt x="157993" y="187726"/>
                  <a:pt x="160861" y="179113"/>
                </a:cubicBezTo>
                <a:cubicBezTo>
                  <a:pt x="163729" y="171935"/>
                  <a:pt x="168031" y="166193"/>
                  <a:pt x="172333" y="160451"/>
                </a:cubicBezTo>
                <a:cubicBezTo>
                  <a:pt x="178069" y="154709"/>
                  <a:pt x="183805" y="150402"/>
                  <a:pt x="192409" y="147531"/>
                </a:cubicBezTo>
                <a:cubicBezTo>
                  <a:pt x="199578" y="144660"/>
                  <a:pt x="208182" y="143225"/>
                  <a:pt x="216786" y="143225"/>
                </a:cubicBezTo>
                <a:close/>
                <a:moveTo>
                  <a:pt x="0" y="0"/>
                </a:moveTo>
                <a:lnTo>
                  <a:pt x="348889" y="0"/>
                </a:lnTo>
                <a:lnTo>
                  <a:pt x="353196" y="0"/>
                </a:lnTo>
                <a:lnTo>
                  <a:pt x="450827" y="97466"/>
                </a:lnTo>
                <a:lnTo>
                  <a:pt x="450827" y="101766"/>
                </a:lnTo>
                <a:lnTo>
                  <a:pt x="450827" y="144766"/>
                </a:lnTo>
                <a:lnTo>
                  <a:pt x="450827" y="457216"/>
                </a:lnTo>
                <a:lnTo>
                  <a:pt x="440637" y="444389"/>
                </a:lnTo>
                <a:lnTo>
                  <a:pt x="427855" y="454455"/>
                </a:lnTo>
                <a:lnTo>
                  <a:pt x="427855" y="120399"/>
                </a:lnTo>
                <a:lnTo>
                  <a:pt x="333095" y="120399"/>
                </a:lnTo>
                <a:lnTo>
                  <a:pt x="333095" y="24366"/>
                </a:lnTo>
                <a:lnTo>
                  <a:pt x="24408" y="24366"/>
                </a:lnTo>
                <a:lnTo>
                  <a:pt x="24408" y="513131"/>
                </a:lnTo>
                <a:lnTo>
                  <a:pt x="217430" y="513131"/>
                </a:lnTo>
                <a:lnTo>
                  <a:pt x="220481" y="537497"/>
                </a:lnTo>
                <a:lnTo>
                  <a:pt x="0" y="537497"/>
                </a:ln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ce-education-certificate_43282">
            <a:extLst>
              <a:ext uri="{FF2B5EF4-FFF2-40B4-BE49-F238E27FC236}">
                <a16:creationId xmlns:a16="http://schemas.microsoft.com/office/drawing/2014/main" id="{48333A72-9DE4-FCFB-E9C7-4697B240BCE5}"/>
              </a:ext>
            </a:extLst>
          </p:cNvPr>
          <p:cNvSpPr/>
          <p:nvPr/>
        </p:nvSpPr>
        <p:spPr>
          <a:xfrm>
            <a:off x="5762056" y="3165920"/>
            <a:ext cx="609685" cy="608829"/>
          </a:xfrm>
          <a:custGeom>
            <a:avLst/>
            <a:gdLst>
              <a:gd name="connsiteX0" fmla="*/ 536947 w 607614"/>
              <a:gd name="connsiteY0" fmla="*/ 434602 h 606761"/>
              <a:gd name="connsiteX1" fmla="*/ 556685 w 607614"/>
              <a:gd name="connsiteY1" fmla="*/ 434602 h 606761"/>
              <a:gd name="connsiteX2" fmla="*/ 556685 w 607614"/>
              <a:gd name="connsiteY2" fmla="*/ 455071 h 606761"/>
              <a:gd name="connsiteX3" fmla="*/ 536947 w 607614"/>
              <a:gd name="connsiteY3" fmla="*/ 455071 h 606761"/>
              <a:gd name="connsiteX4" fmla="*/ 496009 w 607614"/>
              <a:gd name="connsiteY4" fmla="*/ 434602 h 606761"/>
              <a:gd name="connsiteX5" fmla="*/ 516478 w 607614"/>
              <a:gd name="connsiteY5" fmla="*/ 434602 h 606761"/>
              <a:gd name="connsiteX6" fmla="*/ 516478 w 607614"/>
              <a:gd name="connsiteY6" fmla="*/ 455071 h 606761"/>
              <a:gd name="connsiteX7" fmla="*/ 496009 w 607614"/>
              <a:gd name="connsiteY7" fmla="*/ 455071 h 606761"/>
              <a:gd name="connsiteX8" fmla="*/ 455680 w 607614"/>
              <a:gd name="connsiteY8" fmla="*/ 434602 h 606761"/>
              <a:gd name="connsiteX9" fmla="*/ 476271 w 607614"/>
              <a:gd name="connsiteY9" fmla="*/ 434602 h 606761"/>
              <a:gd name="connsiteX10" fmla="*/ 476271 w 607614"/>
              <a:gd name="connsiteY10" fmla="*/ 455071 h 606761"/>
              <a:gd name="connsiteX11" fmla="*/ 455680 w 607614"/>
              <a:gd name="connsiteY11" fmla="*/ 455071 h 606761"/>
              <a:gd name="connsiteX12" fmla="*/ 415473 w 607614"/>
              <a:gd name="connsiteY12" fmla="*/ 434602 h 606761"/>
              <a:gd name="connsiteX13" fmla="*/ 435211 w 607614"/>
              <a:gd name="connsiteY13" fmla="*/ 434602 h 606761"/>
              <a:gd name="connsiteX14" fmla="*/ 435211 w 607614"/>
              <a:gd name="connsiteY14" fmla="*/ 455071 h 606761"/>
              <a:gd name="connsiteX15" fmla="*/ 415473 w 607614"/>
              <a:gd name="connsiteY15" fmla="*/ 455071 h 606761"/>
              <a:gd name="connsiteX16" fmla="*/ 172403 w 607614"/>
              <a:gd name="connsiteY16" fmla="*/ 434602 h 606761"/>
              <a:gd name="connsiteX17" fmla="*/ 192141 w 607614"/>
              <a:gd name="connsiteY17" fmla="*/ 434602 h 606761"/>
              <a:gd name="connsiteX18" fmla="*/ 192141 w 607614"/>
              <a:gd name="connsiteY18" fmla="*/ 455071 h 606761"/>
              <a:gd name="connsiteX19" fmla="*/ 172403 w 607614"/>
              <a:gd name="connsiteY19" fmla="*/ 455071 h 606761"/>
              <a:gd name="connsiteX20" fmla="*/ 131343 w 607614"/>
              <a:gd name="connsiteY20" fmla="*/ 434602 h 606761"/>
              <a:gd name="connsiteX21" fmla="*/ 151934 w 607614"/>
              <a:gd name="connsiteY21" fmla="*/ 434602 h 606761"/>
              <a:gd name="connsiteX22" fmla="*/ 151934 w 607614"/>
              <a:gd name="connsiteY22" fmla="*/ 455071 h 606761"/>
              <a:gd name="connsiteX23" fmla="*/ 131343 w 607614"/>
              <a:gd name="connsiteY23" fmla="*/ 455071 h 606761"/>
              <a:gd name="connsiteX24" fmla="*/ 91136 w 607614"/>
              <a:gd name="connsiteY24" fmla="*/ 434602 h 606761"/>
              <a:gd name="connsiteX25" fmla="*/ 111605 w 607614"/>
              <a:gd name="connsiteY25" fmla="*/ 434602 h 606761"/>
              <a:gd name="connsiteX26" fmla="*/ 111605 w 607614"/>
              <a:gd name="connsiteY26" fmla="*/ 455071 h 606761"/>
              <a:gd name="connsiteX27" fmla="*/ 91136 w 607614"/>
              <a:gd name="connsiteY27" fmla="*/ 455071 h 606761"/>
              <a:gd name="connsiteX28" fmla="*/ 50929 w 607614"/>
              <a:gd name="connsiteY28" fmla="*/ 434602 h 606761"/>
              <a:gd name="connsiteX29" fmla="*/ 70667 w 607614"/>
              <a:gd name="connsiteY29" fmla="*/ 434602 h 606761"/>
              <a:gd name="connsiteX30" fmla="*/ 70667 w 607614"/>
              <a:gd name="connsiteY30" fmla="*/ 455071 h 606761"/>
              <a:gd name="connsiteX31" fmla="*/ 50929 w 607614"/>
              <a:gd name="connsiteY31" fmla="*/ 455071 h 606761"/>
              <a:gd name="connsiteX32" fmla="*/ 536947 w 607614"/>
              <a:gd name="connsiteY32" fmla="*/ 394395 h 606761"/>
              <a:gd name="connsiteX33" fmla="*/ 556685 w 607614"/>
              <a:gd name="connsiteY33" fmla="*/ 394395 h 606761"/>
              <a:gd name="connsiteX34" fmla="*/ 556685 w 607614"/>
              <a:gd name="connsiteY34" fmla="*/ 414864 h 606761"/>
              <a:gd name="connsiteX35" fmla="*/ 536947 w 607614"/>
              <a:gd name="connsiteY35" fmla="*/ 414864 h 606761"/>
              <a:gd name="connsiteX36" fmla="*/ 496009 w 607614"/>
              <a:gd name="connsiteY36" fmla="*/ 394395 h 606761"/>
              <a:gd name="connsiteX37" fmla="*/ 516478 w 607614"/>
              <a:gd name="connsiteY37" fmla="*/ 394395 h 606761"/>
              <a:gd name="connsiteX38" fmla="*/ 516478 w 607614"/>
              <a:gd name="connsiteY38" fmla="*/ 414864 h 606761"/>
              <a:gd name="connsiteX39" fmla="*/ 496009 w 607614"/>
              <a:gd name="connsiteY39" fmla="*/ 414864 h 606761"/>
              <a:gd name="connsiteX40" fmla="*/ 455680 w 607614"/>
              <a:gd name="connsiteY40" fmla="*/ 394395 h 606761"/>
              <a:gd name="connsiteX41" fmla="*/ 476271 w 607614"/>
              <a:gd name="connsiteY41" fmla="*/ 394395 h 606761"/>
              <a:gd name="connsiteX42" fmla="*/ 476271 w 607614"/>
              <a:gd name="connsiteY42" fmla="*/ 414864 h 606761"/>
              <a:gd name="connsiteX43" fmla="*/ 455680 w 607614"/>
              <a:gd name="connsiteY43" fmla="*/ 414864 h 606761"/>
              <a:gd name="connsiteX44" fmla="*/ 415473 w 607614"/>
              <a:gd name="connsiteY44" fmla="*/ 394395 h 606761"/>
              <a:gd name="connsiteX45" fmla="*/ 435211 w 607614"/>
              <a:gd name="connsiteY45" fmla="*/ 394395 h 606761"/>
              <a:gd name="connsiteX46" fmla="*/ 435211 w 607614"/>
              <a:gd name="connsiteY46" fmla="*/ 414864 h 606761"/>
              <a:gd name="connsiteX47" fmla="*/ 415473 w 607614"/>
              <a:gd name="connsiteY47" fmla="*/ 414864 h 606761"/>
              <a:gd name="connsiteX48" fmla="*/ 172403 w 607614"/>
              <a:gd name="connsiteY48" fmla="*/ 394395 h 606761"/>
              <a:gd name="connsiteX49" fmla="*/ 192141 w 607614"/>
              <a:gd name="connsiteY49" fmla="*/ 394395 h 606761"/>
              <a:gd name="connsiteX50" fmla="*/ 192141 w 607614"/>
              <a:gd name="connsiteY50" fmla="*/ 414864 h 606761"/>
              <a:gd name="connsiteX51" fmla="*/ 172403 w 607614"/>
              <a:gd name="connsiteY51" fmla="*/ 414864 h 606761"/>
              <a:gd name="connsiteX52" fmla="*/ 131343 w 607614"/>
              <a:gd name="connsiteY52" fmla="*/ 394395 h 606761"/>
              <a:gd name="connsiteX53" fmla="*/ 151934 w 607614"/>
              <a:gd name="connsiteY53" fmla="*/ 394395 h 606761"/>
              <a:gd name="connsiteX54" fmla="*/ 151934 w 607614"/>
              <a:gd name="connsiteY54" fmla="*/ 414864 h 606761"/>
              <a:gd name="connsiteX55" fmla="*/ 131343 w 607614"/>
              <a:gd name="connsiteY55" fmla="*/ 414864 h 606761"/>
              <a:gd name="connsiteX56" fmla="*/ 91136 w 607614"/>
              <a:gd name="connsiteY56" fmla="*/ 394395 h 606761"/>
              <a:gd name="connsiteX57" fmla="*/ 111605 w 607614"/>
              <a:gd name="connsiteY57" fmla="*/ 394395 h 606761"/>
              <a:gd name="connsiteX58" fmla="*/ 111605 w 607614"/>
              <a:gd name="connsiteY58" fmla="*/ 414864 h 606761"/>
              <a:gd name="connsiteX59" fmla="*/ 91136 w 607614"/>
              <a:gd name="connsiteY59" fmla="*/ 414864 h 606761"/>
              <a:gd name="connsiteX60" fmla="*/ 50929 w 607614"/>
              <a:gd name="connsiteY60" fmla="*/ 394395 h 606761"/>
              <a:gd name="connsiteX61" fmla="*/ 70667 w 607614"/>
              <a:gd name="connsiteY61" fmla="*/ 394395 h 606761"/>
              <a:gd name="connsiteX62" fmla="*/ 70667 w 607614"/>
              <a:gd name="connsiteY62" fmla="*/ 414864 h 606761"/>
              <a:gd name="connsiteX63" fmla="*/ 50929 w 607614"/>
              <a:gd name="connsiteY63" fmla="*/ 414864 h 606761"/>
              <a:gd name="connsiteX64" fmla="*/ 364578 w 607614"/>
              <a:gd name="connsiteY64" fmla="*/ 376187 h 606761"/>
              <a:gd name="connsiteX65" fmla="*/ 313682 w 607614"/>
              <a:gd name="connsiteY65" fmla="*/ 393632 h 606761"/>
              <a:gd name="connsiteX66" fmla="*/ 313682 w 607614"/>
              <a:gd name="connsiteY66" fmla="*/ 540775 h 606761"/>
              <a:gd name="connsiteX67" fmla="*/ 364578 w 607614"/>
              <a:gd name="connsiteY67" fmla="*/ 577181 h 606761"/>
              <a:gd name="connsiteX68" fmla="*/ 243036 w 607614"/>
              <a:gd name="connsiteY68" fmla="*/ 376187 h 606761"/>
              <a:gd name="connsiteX69" fmla="*/ 243036 w 607614"/>
              <a:gd name="connsiteY69" fmla="*/ 577181 h 606761"/>
              <a:gd name="connsiteX70" fmla="*/ 293932 w 607614"/>
              <a:gd name="connsiteY70" fmla="*/ 540775 h 606761"/>
              <a:gd name="connsiteX71" fmla="*/ 293932 w 607614"/>
              <a:gd name="connsiteY71" fmla="*/ 393632 h 606761"/>
              <a:gd name="connsiteX72" fmla="*/ 243036 w 607614"/>
              <a:gd name="connsiteY72" fmla="*/ 376187 h 606761"/>
              <a:gd name="connsiteX73" fmla="*/ 536947 w 607614"/>
              <a:gd name="connsiteY73" fmla="*/ 354188 h 606761"/>
              <a:gd name="connsiteX74" fmla="*/ 556685 w 607614"/>
              <a:gd name="connsiteY74" fmla="*/ 354188 h 606761"/>
              <a:gd name="connsiteX75" fmla="*/ 556685 w 607614"/>
              <a:gd name="connsiteY75" fmla="*/ 373926 h 606761"/>
              <a:gd name="connsiteX76" fmla="*/ 536947 w 607614"/>
              <a:gd name="connsiteY76" fmla="*/ 373926 h 606761"/>
              <a:gd name="connsiteX77" fmla="*/ 496009 w 607614"/>
              <a:gd name="connsiteY77" fmla="*/ 354188 h 606761"/>
              <a:gd name="connsiteX78" fmla="*/ 516478 w 607614"/>
              <a:gd name="connsiteY78" fmla="*/ 354188 h 606761"/>
              <a:gd name="connsiteX79" fmla="*/ 516478 w 607614"/>
              <a:gd name="connsiteY79" fmla="*/ 373926 h 606761"/>
              <a:gd name="connsiteX80" fmla="*/ 496009 w 607614"/>
              <a:gd name="connsiteY80" fmla="*/ 373926 h 606761"/>
              <a:gd name="connsiteX81" fmla="*/ 455680 w 607614"/>
              <a:gd name="connsiteY81" fmla="*/ 354188 h 606761"/>
              <a:gd name="connsiteX82" fmla="*/ 476271 w 607614"/>
              <a:gd name="connsiteY82" fmla="*/ 354188 h 606761"/>
              <a:gd name="connsiteX83" fmla="*/ 476271 w 607614"/>
              <a:gd name="connsiteY83" fmla="*/ 373926 h 606761"/>
              <a:gd name="connsiteX84" fmla="*/ 455680 w 607614"/>
              <a:gd name="connsiteY84" fmla="*/ 373926 h 606761"/>
              <a:gd name="connsiteX85" fmla="*/ 415473 w 607614"/>
              <a:gd name="connsiteY85" fmla="*/ 354188 h 606761"/>
              <a:gd name="connsiteX86" fmla="*/ 435211 w 607614"/>
              <a:gd name="connsiteY86" fmla="*/ 354188 h 606761"/>
              <a:gd name="connsiteX87" fmla="*/ 435211 w 607614"/>
              <a:gd name="connsiteY87" fmla="*/ 373926 h 606761"/>
              <a:gd name="connsiteX88" fmla="*/ 415473 w 607614"/>
              <a:gd name="connsiteY88" fmla="*/ 373926 h 606761"/>
              <a:gd name="connsiteX89" fmla="*/ 172403 w 607614"/>
              <a:gd name="connsiteY89" fmla="*/ 354188 h 606761"/>
              <a:gd name="connsiteX90" fmla="*/ 192141 w 607614"/>
              <a:gd name="connsiteY90" fmla="*/ 354188 h 606761"/>
              <a:gd name="connsiteX91" fmla="*/ 192141 w 607614"/>
              <a:gd name="connsiteY91" fmla="*/ 373926 h 606761"/>
              <a:gd name="connsiteX92" fmla="*/ 172403 w 607614"/>
              <a:gd name="connsiteY92" fmla="*/ 373926 h 606761"/>
              <a:gd name="connsiteX93" fmla="*/ 131343 w 607614"/>
              <a:gd name="connsiteY93" fmla="*/ 354188 h 606761"/>
              <a:gd name="connsiteX94" fmla="*/ 151934 w 607614"/>
              <a:gd name="connsiteY94" fmla="*/ 354188 h 606761"/>
              <a:gd name="connsiteX95" fmla="*/ 151934 w 607614"/>
              <a:gd name="connsiteY95" fmla="*/ 373926 h 606761"/>
              <a:gd name="connsiteX96" fmla="*/ 131343 w 607614"/>
              <a:gd name="connsiteY96" fmla="*/ 373926 h 606761"/>
              <a:gd name="connsiteX97" fmla="*/ 91136 w 607614"/>
              <a:gd name="connsiteY97" fmla="*/ 354188 h 606761"/>
              <a:gd name="connsiteX98" fmla="*/ 111605 w 607614"/>
              <a:gd name="connsiteY98" fmla="*/ 354188 h 606761"/>
              <a:gd name="connsiteX99" fmla="*/ 111605 w 607614"/>
              <a:gd name="connsiteY99" fmla="*/ 373926 h 606761"/>
              <a:gd name="connsiteX100" fmla="*/ 91136 w 607614"/>
              <a:gd name="connsiteY100" fmla="*/ 373926 h 606761"/>
              <a:gd name="connsiteX101" fmla="*/ 50929 w 607614"/>
              <a:gd name="connsiteY101" fmla="*/ 354188 h 606761"/>
              <a:gd name="connsiteX102" fmla="*/ 70667 w 607614"/>
              <a:gd name="connsiteY102" fmla="*/ 354188 h 606761"/>
              <a:gd name="connsiteX103" fmla="*/ 70667 w 607614"/>
              <a:gd name="connsiteY103" fmla="*/ 373926 h 606761"/>
              <a:gd name="connsiteX104" fmla="*/ 50929 w 607614"/>
              <a:gd name="connsiteY104" fmla="*/ 373926 h 606761"/>
              <a:gd name="connsiteX105" fmla="*/ 536947 w 607614"/>
              <a:gd name="connsiteY105" fmla="*/ 313250 h 606761"/>
              <a:gd name="connsiteX106" fmla="*/ 556685 w 607614"/>
              <a:gd name="connsiteY106" fmla="*/ 313250 h 606761"/>
              <a:gd name="connsiteX107" fmla="*/ 556685 w 607614"/>
              <a:gd name="connsiteY107" fmla="*/ 333719 h 606761"/>
              <a:gd name="connsiteX108" fmla="*/ 536947 w 607614"/>
              <a:gd name="connsiteY108" fmla="*/ 333719 h 606761"/>
              <a:gd name="connsiteX109" fmla="*/ 496009 w 607614"/>
              <a:gd name="connsiteY109" fmla="*/ 313250 h 606761"/>
              <a:gd name="connsiteX110" fmla="*/ 516478 w 607614"/>
              <a:gd name="connsiteY110" fmla="*/ 313250 h 606761"/>
              <a:gd name="connsiteX111" fmla="*/ 516478 w 607614"/>
              <a:gd name="connsiteY111" fmla="*/ 333719 h 606761"/>
              <a:gd name="connsiteX112" fmla="*/ 496009 w 607614"/>
              <a:gd name="connsiteY112" fmla="*/ 333719 h 606761"/>
              <a:gd name="connsiteX113" fmla="*/ 455680 w 607614"/>
              <a:gd name="connsiteY113" fmla="*/ 313250 h 606761"/>
              <a:gd name="connsiteX114" fmla="*/ 476271 w 607614"/>
              <a:gd name="connsiteY114" fmla="*/ 313250 h 606761"/>
              <a:gd name="connsiteX115" fmla="*/ 476271 w 607614"/>
              <a:gd name="connsiteY115" fmla="*/ 333719 h 606761"/>
              <a:gd name="connsiteX116" fmla="*/ 455680 w 607614"/>
              <a:gd name="connsiteY116" fmla="*/ 333719 h 606761"/>
              <a:gd name="connsiteX117" fmla="*/ 131343 w 607614"/>
              <a:gd name="connsiteY117" fmla="*/ 313250 h 606761"/>
              <a:gd name="connsiteX118" fmla="*/ 151934 w 607614"/>
              <a:gd name="connsiteY118" fmla="*/ 313250 h 606761"/>
              <a:gd name="connsiteX119" fmla="*/ 151934 w 607614"/>
              <a:gd name="connsiteY119" fmla="*/ 333719 h 606761"/>
              <a:gd name="connsiteX120" fmla="*/ 131343 w 607614"/>
              <a:gd name="connsiteY120" fmla="*/ 333719 h 606761"/>
              <a:gd name="connsiteX121" fmla="*/ 91136 w 607614"/>
              <a:gd name="connsiteY121" fmla="*/ 313250 h 606761"/>
              <a:gd name="connsiteX122" fmla="*/ 111605 w 607614"/>
              <a:gd name="connsiteY122" fmla="*/ 313250 h 606761"/>
              <a:gd name="connsiteX123" fmla="*/ 111605 w 607614"/>
              <a:gd name="connsiteY123" fmla="*/ 333719 h 606761"/>
              <a:gd name="connsiteX124" fmla="*/ 91136 w 607614"/>
              <a:gd name="connsiteY124" fmla="*/ 333719 h 606761"/>
              <a:gd name="connsiteX125" fmla="*/ 50929 w 607614"/>
              <a:gd name="connsiteY125" fmla="*/ 313250 h 606761"/>
              <a:gd name="connsiteX126" fmla="*/ 70667 w 607614"/>
              <a:gd name="connsiteY126" fmla="*/ 313250 h 606761"/>
              <a:gd name="connsiteX127" fmla="*/ 70667 w 607614"/>
              <a:gd name="connsiteY127" fmla="*/ 333719 h 606761"/>
              <a:gd name="connsiteX128" fmla="*/ 50929 w 607614"/>
              <a:gd name="connsiteY128" fmla="*/ 333719 h 606761"/>
              <a:gd name="connsiteX129" fmla="*/ 536947 w 607614"/>
              <a:gd name="connsiteY129" fmla="*/ 273042 h 606761"/>
              <a:gd name="connsiteX130" fmla="*/ 556685 w 607614"/>
              <a:gd name="connsiteY130" fmla="*/ 273042 h 606761"/>
              <a:gd name="connsiteX131" fmla="*/ 556685 w 607614"/>
              <a:gd name="connsiteY131" fmla="*/ 293511 h 606761"/>
              <a:gd name="connsiteX132" fmla="*/ 536947 w 607614"/>
              <a:gd name="connsiteY132" fmla="*/ 293511 h 606761"/>
              <a:gd name="connsiteX133" fmla="*/ 496009 w 607614"/>
              <a:gd name="connsiteY133" fmla="*/ 273042 h 606761"/>
              <a:gd name="connsiteX134" fmla="*/ 516478 w 607614"/>
              <a:gd name="connsiteY134" fmla="*/ 273042 h 606761"/>
              <a:gd name="connsiteX135" fmla="*/ 516478 w 607614"/>
              <a:gd name="connsiteY135" fmla="*/ 293511 h 606761"/>
              <a:gd name="connsiteX136" fmla="*/ 496009 w 607614"/>
              <a:gd name="connsiteY136" fmla="*/ 293511 h 606761"/>
              <a:gd name="connsiteX137" fmla="*/ 91136 w 607614"/>
              <a:gd name="connsiteY137" fmla="*/ 273042 h 606761"/>
              <a:gd name="connsiteX138" fmla="*/ 111605 w 607614"/>
              <a:gd name="connsiteY138" fmla="*/ 273042 h 606761"/>
              <a:gd name="connsiteX139" fmla="*/ 111605 w 607614"/>
              <a:gd name="connsiteY139" fmla="*/ 293511 h 606761"/>
              <a:gd name="connsiteX140" fmla="*/ 91136 w 607614"/>
              <a:gd name="connsiteY140" fmla="*/ 293511 h 606761"/>
              <a:gd name="connsiteX141" fmla="*/ 50929 w 607614"/>
              <a:gd name="connsiteY141" fmla="*/ 273042 h 606761"/>
              <a:gd name="connsiteX142" fmla="*/ 70667 w 607614"/>
              <a:gd name="connsiteY142" fmla="*/ 273042 h 606761"/>
              <a:gd name="connsiteX143" fmla="*/ 70667 w 607614"/>
              <a:gd name="connsiteY143" fmla="*/ 293511 h 606761"/>
              <a:gd name="connsiteX144" fmla="*/ 50929 w 607614"/>
              <a:gd name="connsiteY144" fmla="*/ 293511 h 606761"/>
              <a:gd name="connsiteX145" fmla="*/ 536947 w 607614"/>
              <a:gd name="connsiteY145" fmla="*/ 232835 h 606761"/>
              <a:gd name="connsiteX146" fmla="*/ 556685 w 607614"/>
              <a:gd name="connsiteY146" fmla="*/ 232835 h 606761"/>
              <a:gd name="connsiteX147" fmla="*/ 556685 w 607614"/>
              <a:gd name="connsiteY147" fmla="*/ 252573 h 606761"/>
              <a:gd name="connsiteX148" fmla="*/ 536947 w 607614"/>
              <a:gd name="connsiteY148" fmla="*/ 252573 h 606761"/>
              <a:gd name="connsiteX149" fmla="*/ 50929 w 607614"/>
              <a:gd name="connsiteY149" fmla="*/ 232835 h 606761"/>
              <a:gd name="connsiteX150" fmla="*/ 70667 w 607614"/>
              <a:gd name="connsiteY150" fmla="*/ 232835 h 606761"/>
              <a:gd name="connsiteX151" fmla="*/ 70667 w 607614"/>
              <a:gd name="connsiteY151" fmla="*/ 252573 h 606761"/>
              <a:gd name="connsiteX152" fmla="*/ 50929 w 607614"/>
              <a:gd name="connsiteY152" fmla="*/ 252573 h 606761"/>
              <a:gd name="connsiteX153" fmla="*/ 307613 w 607614"/>
              <a:gd name="connsiteY153" fmla="*/ 223778 h 606761"/>
              <a:gd name="connsiteX154" fmla="*/ 313692 w 607614"/>
              <a:gd name="connsiteY154" fmla="*/ 232877 h 606761"/>
              <a:gd name="connsiteX155" fmla="*/ 313692 w 607614"/>
              <a:gd name="connsiteY155" fmla="*/ 313247 h 606761"/>
              <a:gd name="connsiteX156" fmla="*/ 334206 w 607614"/>
              <a:gd name="connsiteY156" fmla="*/ 313247 h 606761"/>
              <a:gd name="connsiteX157" fmla="*/ 334206 w 607614"/>
              <a:gd name="connsiteY157" fmla="*/ 333718 h 606761"/>
              <a:gd name="connsiteX158" fmla="*/ 273423 w 607614"/>
              <a:gd name="connsiteY158" fmla="*/ 333718 h 606761"/>
              <a:gd name="connsiteX159" fmla="*/ 273423 w 607614"/>
              <a:gd name="connsiteY159" fmla="*/ 313247 h 606761"/>
              <a:gd name="connsiteX160" fmla="*/ 293937 w 607614"/>
              <a:gd name="connsiteY160" fmla="*/ 313247 h 606761"/>
              <a:gd name="connsiteX161" fmla="*/ 293937 w 607614"/>
              <a:gd name="connsiteY161" fmla="*/ 257140 h 606761"/>
              <a:gd name="connsiteX162" fmla="*/ 280261 w 607614"/>
              <a:gd name="connsiteY162" fmla="*/ 270029 h 606761"/>
              <a:gd name="connsiteX163" fmla="*/ 266585 w 607614"/>
              <a:gd name="connsiteY163" fmla="*/ 255623 h 606761"/>
              <a:gd name="connsiteX164" fmla="*/ 296976 w 607614"/>
              <a:gd name="connsiteY164" fmla="*/ 225295 h 606761"/>
              <a:gd name="connsiteX165" fmla="*/ 307613 w 607614"/>
              <a:gd name="connsiteY165" fmla="*/ 223778 h 606761"/>
              <a:gd name="connsiteX166" fmla="*/ 303807 w 607614"/>
              <a:gd name="connsiteY166" fmla="*/ 191879 h 606761"/>
              <a:gd name="connsiteX167" fmla="*/ 212651 w 607614"/>
              <a:gd name="connsiteY167" fmla="*/ 282896 h 606761"/>
              <a:gd name="connsiteX168" fmla="*/ 303807 w 607614"/>
              <a:gd name="connsiteY168" fmla="*/ 373912 h 606761"/>
              <a:gd name="connsiteX169" fmla="*/ 394963 w 607614"/>
              <a:gd name="connsiteY169" fmla="*/ 282896 h 606761"/>
              <a:gd name="connsiteX170" fmla="*/ 303807 w 607614"/>
              <a:gd name="connsiteY170" fmla="*/ 191879 h 606761"/>
              <a:gd name="connsiteX171" fmla="*/ 303807 w 607614"/>
              <a:gd name="connsiteY171" fmla="*/ 172159 h 606761"/>
              <a:gd name="connsiteX172" fmla="*/ 415473 w 607614"/>
              <a:gd name="connsiteY172" fmla="*/ 282896 h 606761"/>
              <a:gd name="connsiteX173" fmla="*/ 385088 w 607614"/>
              <a:gd name="connsiteY173" fmla="*/ 360259 h 606761"/>
              <a:gd name="connsiteX174" fmla="*/ 385088 w 607614"/>
              <a:gd name="connsiteY174" fmla="*/ 596901 h 606761"/>
              <a:gd name="connsiteX175" fmla="*/ 379770 w 607614"/>
              <a:gd name="connsiteY175" fmla="*/ 606003 h 606761"/>
              <a:gd name="connsiteX176" fmla="*/ 374453 w 607614"/>
              <a:gd name="connsiteY176" fmla="*/ 606761 h 606761"/>
              <a:gd name="connsiteX177" fmla="*/ 368376 w 607614"/>
              <a:gd name="connsiteY177" fmla="*/ 604486 h 606761"/>
              <a:gd name="connsiteX178" fmla="*/ 303807 w 607614"/>
              <a:gd name="connsiteY178" fmla="*/ 558219 h 606761"/>
              <a:gd name="connsiteX179" fmla="*/ 239238 w 607614"/>
              <a:gd name="connsiteY179" fmla="*/ 604486 h 606761"/>
              <a:gd name="connsiteX180" fmla="*/ 233161 w 607614"/>
              <a:gd name="connsiteY180" fmla="*/ 606761 h 606761"/>
              <a:gd name="connsiteX181" fmla="*/ 227844 w 607614"/>
              <a:gd name="connsiteY181" fmla="*/ 606003 h 606761"/>
              <a:gd name="connsiteX182" fmla="*/ 222526 w 607614"/>
              <a:gd name="connsiteY182" fmla="*/ 596901 h 606761"/>
              <a:gd name="connsiteX183" fmla="*/ 222526 w 607614"/>
              <a:gd name="connsiteY183" fmla="*/ 360259 h 606761"/>
              <a:gd name="connsiteX184" fmla="*/ 192141 w 607614"/>
              <a:gd name="connsiteY184" fmla="*/ 282896 h 606761"/>
              <a:gd name="connsiteX185" fmla="*/ 303807 w 607614"/>
              <a:gd name="connsiteY185" fmla="*/ 172159 h 606761"/>
              <a:gd name="connsiteX186" fmla="*/ 101005 w 607614"/>
              <a:gd name="connsiteY186" fmla="*/ 40207 h 606761"/>
              <a:gd name="connsiteX187" fmla="*/ 142065 w 607614"/>
              <a:gd name="connsiteY187" fmla="*/ 40207 h 606761"/>
              <a:gd name="connsiteX188" fmla="*/ 142065 w 607614"/>
              <a:gd name="connsiteY188" fmla="*/ 60676 h 606761"/>
              <a:gd name="connsiteX189" fmla="*/ 101005 w 607614"/>
              <a:gd name="connsiteY189" fmla="*/ 60676 h 606761"/>
              <a:gd name="connsiteX190" fmla="*/ 40207 w 607614"/>
              <a:gd name="connsiteY190" fmla="*/ 40207 h 606761"/>
              <a:gd name="connsiteX191" fmla="*/ 81267 w 607614"/>
              <a:gd name="connsiteY191" fmla="*/ 40207 h 606761"/>
              <a:gd name="connsiteX192" fmla="*/ 81267 w 607614"/>
              <a:gd name="connsiteY192" fmla="*/ 60676 h 606761"/>
              <a:gd name="connsiteX193" fmla="*/ 40207 w 607614"/>
              <a:gd name="connsiteY193" fmla="*/ 60676 h 606761"/>
              <a:gd name="connsiteX194" fmla="*/ 20507 w 607614"/>
              <a:gd name="connsiteY194" fmla="*/ 20478 h 606761"/>
              <a:gd name="connsiteX195" fmla="*/ 20507 w 607614"/>
              <a:gd name="connsiteY195" fmla="*/ 81153 h 606761"/>
              <a:gd name="connsiteX196" fmla="*/ 587107 w 607614"/>
              <a:gd name="connsiteY196" fmla="*/ 81153 h 606761"/>
              <a:gd name="connsiteX197" fmla="*/ 587107 w 607614"/>
              <a:gd name="connsiteY197" fmla="*/ 20478 h 606761"/>
              <a:gd name="connsiteX198" fmla="*/ 9874 w 607614"/>
              <a:gd name="connsiteY198" fmla="*/ 0 h 606761"/>
              <a:gd name="connsiteX199" fmla="*/ 597740 w 607614"/>
              <a:gd name="connsiteY199" fmla="*/ 0 h 606761"/>
              <a:gd name="connsiteX200" fmla="*/ 607614 w 607614"/>
              <a:gd name="connsiteY200" fmla="*/ 9859 h 606761"/>
              <a:gd name="connsiteX201" fmla="*/ 607614 w 607614"/>
              <a:gd name="connsiteY201" fmla="*/ 495260 h 606761"/>
              <a:gd name="connsiteX202" fmla="*/ 597740 w 607614"/>
              <a:gd name="connsiteY202" fmla="*/ 505878 h 606761"/>
              <a:gd name="connsiteX203" fmla="*/ 415456 w 607614"/>
              <a:gd name="connsiteY203" fmla="*/ 505878 h 606761"/>
              <a:gd name="connsiteX204" fmla="*/ 415456 w 607614"/>
              <a:gd name="connsiteY204" fmla="*/ 485400 h 606761"/>
              <a:gd name="connsiteX205" fmla="*/ 587107 w 607614"/>
              <a:gd name="connsiteY205" fmla="*/ 485400 h 606761"/>
              <a:gd name="connsiteX206" fmla="*/ 587107 w 607614"/>
              <a:gd name="connsiteY206" fmla="*/ 100872 h 606761"/>
              <a:gd name="connsiteX207" fmla="*/ 20507 w 607614"/>
              <a:gd name="connsiteY207" fmla="*/ 100872 h 606761"/>
              <a:gd name="connsiteX208" fmla="*/ 20507 w 607614"/>
              <a:gd name="connsiteY208" fmla="*/ 485400 h 606761"/>
              <a:gd name="connsiteX209" fmla="*/ 192158 w 607614"/>
              <a:gd name="connsiteY209" fmla="*/ 485400 h 606761"/>
              <a:gd name="connsiteX210" fmla="*/ 192158 w 607614"/>
              <a:gd name="connsiteY210" fmla="*/ 505878 h 606761"/>
              <a:gd name="connsiteX211" fmla="*/ 9874 w 607614"/>
              <a:gd name="connsiteY211" fmla="*/ 505878 h 606761"/>
              <a:gd name="connsiteX212" fmla="*/ 0 w 607614"/>
              <a:gd name="connsiteY212" fmla="*/ 495260 h 606761"/>
              <a:gd name="connsiteX213" fmla="*/ 0 w 607614"/>
              <a:gd name="connsiteY213" fmla="*/ 9859 h 606761"/>
              <a:gd name="connsiteX214" fmla="*/ 9874 w 607614"/>
              <a:gd name="connsiteY214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07614" h="606761">
                <a:moveTo>
                  <a:pt x="536947" y="434602"/>
                </a:moveTo>
                <a:lnTo>
                  <a:pt x="556685" y="434602"/>
                </a:lnTo>
                <a:lnTo>
                  <a:pt x="556685" y="455071"/>
                </a:lnTo>
                <a:lnTo>
                  <a:pt x="536947" y="455071"/>
                </a:lnTo>
                <a:close/>
                <a:moveTo>
                  <a:pt x="496009" y="434602"/>
                </a:moveTo>
                <a:lnTo>
                  <a:pt x="516478" y="434602"/>
                </a:lnTo>
                <a:lnTo>
                  <a:pt x="516478" y="455071"/>
                </a:lnTo>
                <a:lnTo>
                  <a:pt x="496009" y="455071"/>
                </a:lnTo>
                <a:close/>
                <a:moveTo>
                  <a:pt x="455680" y="434602"/>
                </a:moveTo>
                <a:lnTo>
                  <a:pt x="476271" y="434602"/>
                </a:lnTo>
                <a:lnTo>
                  <a:pt x="476271" y="455071"/>
                </a:lnTo>
                <a:lnTo>
                  <a:pt x="455680" y="455071"/>
                </a:lnTo>
                <a:close/>
                <a:moveTo>
                  <a:pt x="415473" y="434602"/>
                </a:moveTo>
                <a:lnTo>
                  <a:pt x="435211" y="434602"/>
                </a:lnTo>
                <a:lnTo>
                  <a:pt x="435211" y="455071"/>
                </a:lnTo>
                <a:lnTo>
                  <a:pt x="415473" y="455071"/>
                </a:lnTo>
                <a:close/>
                <a:moveTo>
                  <a:pt x="172403" y="434602"/>
                </a:moveTo>
                <a:lnTo>
                  <a:pt x="192141" y="434602"/>
                </a:lnTo>
                <a:lnTo>
                  <a:pt x="192141" y="455071"/>
                </a:lnTo>
                <a:lnTo>
                  <a:pt x="172403" y="455071"/>
                </a:lnTo>
                <a:close/>
                <a:moveTo>
                  <a:pt x="131343" y="434602"/>
                </a:moveTo>
                <a:lnTo>
                  <a:pt x="151934" y="434602"/>
                </a:lnTo>
                <a:lnTo>
                  <a:pt x="151934" y="455071"/>
                </a:lnTo>
                <a:lnTo>
                  <a:pt x="131343" y="455071"/>
                </a:lnTo>
                <a:close/>
                <a:moveTo>
                  <a:pt x="91136" y="434602"/>
                </a:moveTo>
                <a:lnTo>
                  <a:pt x="111605" y="434602"/>
                </a:lnTo>
                <a:lnTo>
                  <a:pt x="111605" y="455071"/>
                </a:lnTo>
                <a:lnTo>
                  <a:pt x="91136" y="455071"/>
                </a:lnTo>
                <a:close/>
                <a:moveTo>
                  <a:pt x="50929" y="434602"/>
                </a:moveTo>
                <a:lnTo>
                  <a:pt x="70667" y="434602"/>
                </a:lnTo>
                <a:lnTo>
                  <a:pt x="70667" y="455071"/>
                </a:lnTo>
                <a:lnTo>
                  <a:pt x="50929" y="455071"/>
                </a:lnTo>
                <a:close/>
                <a:moveTo>
                  <a:pt x="536947" y="394395"/>
                </a:moveTo>
                <a:lnTo>
                  <a:pt x="556685" y="394395"/>
                </a:lnTo>
                <a:lnTo>
                  <a:pt x="556685" y="414864"/>
                </a:lnTo>
                <a:lnTo>
                  <a:pt x="536947" y="414864"/>
                </a:lnTo>
                <a:close/>
                <a:moveTo>
                  <a:pt x="496009" y="394395"/>
                </a:moveTo>
                <a:lnTo>
                  <a:pt x="516478" y="394395"/>
                </a:lnTo>
                <a:lnTo>
                  <a:pt x="516478" y="414864"/>
                </a:lnTo>
                <a:lnTo>
                  <a:pt x="496009" y="414864"/>
                </a:lnTo>
                <a:close/>
                <a:moveTo>
                  <a:pt x="455680" y="394395"/>
                </a:moveTo>
                <a:lnTo>
                  <a:pt x="476271" y="394395"/>
                </a:lnTo>
                <a:lnTo>
                  <a:pt x="476271" y="414864"/>
                </a:lnTo>
                <a:lnTo>
                  <a:pt x="455680" y="414864"/>
                </a:lnTo>
                <a:close/>
                <a:moveTo>
                  <a:pt x="415473" y="394395"/>
                </a:moveTo>
                <a:lnTo>
                  <a:pt x="435211" y="394395"/>
                </a:lnTo>
                <a:lnTo>
                  <a:pt x="435211" y="414864"/>
                </a:lnTo>
                <a:lnTo>
                  <a:pt x="415473" y="414864"/>
                </a:lnTo>
                <a:close/>
                <a:moveTo>
                  <a:pt x="172403" y="394395"/>
                </a:moveTo>
                <a:lnTo>
                  <a:pt x="192141" y="394395"/>
                </a:lnTo>
                <a:lnTo>
                  <a:pt x="192141" y="414864"/>
                </a:lnTo>
                <a:lnTo>
                  <a:pt x="172403" y="414864"/>
                </a:lnTo>
                <a:close/>
                <a:moveTo>
                  <a:pt x="131343" y="394395"/>
                </a:moveTo>
                <a:lnTo>
                  <a:pt x="151934" y="394395"/>
                </a:lnTo>
                <a:lnTo>
                  <a:pt x="151934" y="414864"/>
                </a:lnTo>
                <a:lnTo>
                  <a:pt x="131343" y="414864"/>
                </a:lnTo>
                <a:close/>
                <a:moveTo>
                  <a:pt x="91136" y="394395"/>
                </a:moveTo>
                <a:lnTo>
                  <a:pt x="111605" y="394395"/>
                </a:lnTo>
                <a:lnTo>
                  <a:pt x="111605" y="414864"/>
                </a:lnTo>
                <a:lnTo>
                  <a:pt x="91136" y="414864"/>
                </a:lnTo>
                <a:close/>
                <a:moveTo>
                  <a:pt x="50929" y="394395"/>
                </a:moveTo>
                <a:lnTo>
                  <a:pt x="70667" y="394395"/>
                </a:lnTo>
                <a:lnTo>
                  <a:pt x="70667" y="414864"/>
                </a:lnTo>
                <a:lnTo>
                  <a:pt x="50929" y="414864"/>
                </a:lnTo>
                <a:close/>
                <a:moveTo>
                  <a:pt x="364578" y="376187"/>
                </a:moveTo>
                <a:cubicBezTo>
                  <a:pt x="349385" y="385289"/>
                  <a:pt x="331913" y="391356"/>
                  <a:pt x="313682" y="393632"/>
                </a:cubicBezTo>
                <a:lnTo>
                  <a:pt x="313682" y="540775"/>
                </a:lnTo>
                <a:lnTo>
                  <a:pt x="364578" y="577181"/>
                </a:lnTo>
                <a:close/>
                <a:moveTo>
                  <a:pt x="243036" y="376187"/>
                </a:moveTo>
                <a:lnTo>
                  <a:pt x="243036" y="577181"/>
                </a:lnTo>
                <a:lnTo>
                  <a:pt x="293932" y="540775"/>
                </a:lnTo>
                <a:lnTo>
                  <a:pt x="293932" y="393632"/>
                </a:lnTo>
                <a:cubicBezTo>
                  <a:pt x="275701" y="392115"/>
                  <a:pt x="258229" y="385289"/>
                  <a:pt x="243036" y="376187"/>
                </a:cubicBezTo>
                <a:close/>
                <a:moveTo>
                  <a:pt x="536947" y="354188"/>
                </a:moveTo>
                <a:lnTo>
                  <a:pt x="556685" y="354188"/>
                </a:lnTo>
                <a:lnTo>
                  <a:pt x="556685" y="373926"/>
                </a:lnTo>
                <a:lnTo>
                  <a:pt x="536947" y="373926"/>
                </a:lnTo>
                <a:close/>
                <a:moveTo>
                  <a:pt x="496009" y="354188"/>
                </a:moveTo>
                <a:lnTo>
                  <a:pt x="516478" y="354188"/>
                </a:lnTo>
                <a:lnTo>
                  <a:pt x="516478" y="373926"/>
                </a:lnTo>
                <a:lnTo>
                  <a:pt x="496009" y="373926"/>
                </a:lnTo>
                <a:close/>
                <a:moveTo>
                  <a:pt x="455680" y="354188"/>
                </a:moveTo>
                <a:lnTo>
                  <a:pt x="476271" y="354188"/>
                </a:lnTo>
                <a:lnTo>
                  <a:pt x="476271" y="373926"/>
                </a:lnTo>
                <a:lnTo>
                  <a:pt x="455680" y="373926"/>
                </a:lnTo>
                <a:close/>
                <a:moveTo>
                  <a:pt x="415473" y="354188"/>
                </a:moveTo>
                <a:lnTo>
                  <a:pt x="435211" y="354188"/>
                </a:lnTo>
                <a:lnTo>
                  <a:pt x="435211" y="373926"/>
                </a:lnTo>
                <a:lnTo>
                  <a:pt x="415473" y="373926"/>
                </a:lnTo>
                <a:close/>
                <a:moveTo>
                  <a:pt x="172403" y="354188"/>
                </a:moveTo>
                <a:lnTo>
                  <a:pt x="192141" y="354188"/>
                </a:lnTo>
                <a:lnTo>
                  <a:pt x="192141" y="373926"/>
                </a:lnTo>
                <a:lnTo>
                  <a:pt x="172403" y="373926"/>
                </a:lnTo>
                <a:close/>
                <a:moveTo>
                  <a:pt x="131343" y="354188"/>
                </a:moveTo>
                <a:lnTo>
                  <a:pt x="151934" y="354188"/>
                </a:lnTo>
                <a:lnTo>
                  <a:pt x="151934" y="373926"/>
                </a:lnTo>
                <a:lnTo>
                  <a:pt x="131343" y="373926"/>
                </a:lnTo>
                <a:close/>
                <a:moveTo>
                  <a:pt x="91136" y="354188"/>
                </a:moveTo>
                <a:lnTo>
                  <a:pt x="111605" y="354188"/>
                </a:lnTo>
                <a:lnTo>
                  <a:pt x="111605" y="373926"/>
                </a:lnTo>
                <a:lnTo>
                  <a:pt x="91136" y="373926"/>
                </a:lnTo>
                <a:close/>
                <a:moveTo>
                  <a:pt x="50929" y="354188"/>
                </a:moveTo>
                <a:lnTo>
                  <a:pt x="70667" y="354188"/>
                </a:lnTo>
                <a:lnTo>
                  <a:pt x="70667" y="373926"/>
                </a:lnTo>
                <a:lnTo>
                  <a:pt x="50929" y="373926"/>
                </a:lnTo>
                <a:close/>
                <a:moveTo>
                  <a:pt x="536947" y="313250"/>
                </a:moveTo>
                <a:lnTo>
                  <a:pt x="556685" y="313250"/>
                </a:lnTo>
                <a:lnTo>
                  <a:pt x="556685" y="333719"/>
                </a:lnTo>
                <a:lnTo>
                  <a:pt x="536947" y="333719"/>
                </a:lnTo>
                <a:close/>
                <a:moveTo>
                  <a:pt x="496009" y="313250"/>
                </a:moveTo>
                <a:lnTo>
                  <a:pt x="516478" y="313250"/>
                </a:lnTo>
                <a:lnTo>
                  <a:pt x="516478" y="333719"/>
                </a:lnTo>
                <a:lnTo>
                  <a:pt x="496009" y="333719"/>
                </a:lnTo>
                <a:close/>
                <a:moveTo>
                  <a:pt x="455680" y="313250"/>
                </a:moveTo>
                <a:lnTo>
                  <a:pt x="476271" y="313250"/>
                </a:lnTo>
                <a:lnTo>
                  <a:pt x="476271" y="333719"/>
                </a:lnTo>
                <a:lnTo>
                  <a:pt x="455680" y="333719"/>
                </a:lnTo>
                <a:close/>
                <a:moveTo>
                  <a:pt x="131343" y="313250"/>
                </a:moveTo>
                <a:lnTo>
                  <a:pt x="151934" y="313250"/>
                </a:lnTo>
                <a:lnTo>
                  <a:pt x="151934" y="333719"/>
                </a:lnTo>
                <a:lnTo>
                  <a:pt x="131343" y="333719"/>
                </a:lnTo>
                <a:close/>
                <a:moveTo>
                  <a:pt x="91136" y="313250"/>
                </a:moveTo>
                <a:lnTo>
                  <a:pt x="111605" y="313250"/>
                </a:lnTo>
                <a:lnTo>
                  <a:pt x="111605" y="333719"/>
                </a:lnTo>
                <a:lnTo>
                  <a:pt x="91136" y="333719"/>
                </a:lnTo>
                <a:close/>
                <a:moveTo>
                  <a:pt x="50929" y="313250"/>
                </a:moveTo>
                <a:lnTo>
                  <a:pt x="70667" y="313250"/>
                </a:lnTo>
                <a:lnTo>
                  <a:pt x="70667" y="333719"/>
                </a:lnTo>
                <a:lnTo>
                  <a:pt x="50929" y="333719"/>
                </a:lnTo>
                <a:close/>
                <a:moveTo>
                  <a:pt x="536947" y="273042"/>
                </a:moveTo>
                <a:lnTo>
                  <a:pt x="556685" y="273042"/>
                </a:lnTo>
                <a:lnTo>
                  <a:pt x="556685" y="293511"/>
                </a:lnTo>
                <a:lnTo>
                  <a:pt x="536947" y="293511"/>
                </a:lnTo>
                <a:close/>
                <a:moveTo>
                  <a:pt x="496009" y="273042"/>
                </a:moveTo>
                <a:lnTo>
                  <a:pt x="516478" y="273042"/>
                </a:lnTo>
                <a:lnTo>
                  <a:pt x="516478" y="293511"/>
                </a:lnTo>
                <a:lnTo>
                  <a:pt x="496009" y="293511"/>
                </a:lnTo>
                <a:close/>
                <a:moveTo>
                  <a:pt x="91136" y="273042"/>
                </a:moveTo>
                <a:lnTo>
                  <a:pt x="111605" y="273042"/>
                </a:lnTo>
                <a:lnTo>
                  <a:pt x="111605" y="293511"/>
                </a:lnTo>
                <a:lnTo>
                  <a:pt x="91136" y="293511"/>
                </a:lnTo>
                <a:close/>
                <a:moveTo>
                  <a:pt x="50929" y="273042"/>
                </a:moveTo>
                <a:lnTo>
                  <a:pt x="70667" y="273042"/>
                </a:lnTo>
                <a:lnTo>
                  <a:pt x="70667" y="293511"/>
                </a:lnTo>
                <a:lnTo>
                  <a:pt x="50929" y="293511"/>
                </a:lnTo>
                <a:close/>
                <a:moveTo>
                  <a:pt x="536947" y="232835"/>
                </a:moveTo>
                <a:lnTo>
                  <a:pt x="556685" y="232835"/>
                </a:lnTo>
                <a:lnTo>
                  <a:pt x="556685" y="252573"/>
                </a:lnTo>
                <a:lnTo>
                  <a:pt x="536947" y="252573"/>
                </a:lnTo>
                <a:close/>
                <a:moveTo>
                  <a:pt x="50929" y="232835"/>
                </a:moveTo>
                <a:lnTo>
                  <a:pt x="70667" y="232835"/>
                </a:lnTo>
                <a:lnTo>
                  <a:pt x="70667" y="252573"/>
                </a:lnTo>
                <a:lnTo>
                  <a:pt x="50929" y="252573"/>
                </a:lnTo>
                <a:close/>
                <a:moveTo>
                  <a:pt x="307613" y="223778"/>
                </a:moveTo>
                <a:cubicBezTo>
                  <a:pt x="312172" y="225295"/>
                  <a:pt x="313692" y="228328"/>
                  <a:pt x="313692" y="232877"/>
                </a:cubicBezTo>
                <a:lnTo>
                  <a:pt x="313692" y="313247"/>
                </a:lnTo>
                <a:lnTo>
                  <a:pt x="334206" y="313247"/>
                </a:lnTo>
                <a:lnTo>
                  <a:pt x="334206" y="333718"/>
                </a:lnTo>
                <a:lnTo>
                  <a:pt x="273423" y="333718"/>
                </a:lnTo>
                <a:lnTo>
                  <a:pt x="273423" y="313247"/>
                </a:lnTo>
                <a:lnTo>
                  <a:pt x="293937" y="313247"/>
                </a:lnTo>
                <a:lnTo>
                  <a:pt x="293937" y="257140"/>
                </a:lnTo>
                <a:lnTo>
                  <a:pt x="280261" y="270029"/>
                </a:lnTo>
                <a:lnTo>
                  <a:pt x="266585" y="255623"/>
                </a:lnTo>
                <a:lnTo>
                  <a:pt x="296976" y="225295"/>
                </a:lnTo>
                <a:cubicBezTo>
                  <a:pt x="300016" y="222262"/>
                  <a:pt x="303815" y="221504"/>
                  <a:pt x="307613" y="223778"/>
                </a:cubicBezTo>
                <a:close/>
                <a:moveTo>
                  <a:pt x="303807" y="191879"/>
                </a:moveTo>
                <a:cubicBezTo>
                  <a:pt x="252912" y="191879"/>
                  <a:pt x="212651" y="232837"/>
                  <a:pt x="212651" y="282896"/>
                </a:cubicBezTo>
                <a:cubicBezTo>
                  <a:pt x="212651" y="333713"/>
                  <a:pt x="252912" y="373912"/>
                  <a:pt x="303807" y="373912"/>
                </a:cubicBezTo>
                <a:cubicBezTo>
                  <a:pt x="354702" y="373912"/>
                  <a:pt x="394963" y="333713"/>
                  <a:pt x="394963" y="282896"/>
                </a:cubicBezTo>
                <a:cubicBezTo>
                  <a:pt x="394963" y="232837"/>
                  <a:pt x="354702" y="191879"/>
                  <a:pt x="303807" y="191879"/>
                </a:cubicBezTo>
                <a:close/>
                <a:moveTo>
                  <a:pt x="303807" y="172159"/>
                </a:moveTo>
                <a:cubicBezTo>
                  <a:pt x="365337" y="172159"/>
                  <a:pt x="415473" y="221459"/>
                  <a:pt x="415473" y="282896"/>
                </a:cubicBezTo>
                <a:cubicBezTo>
                  <a:pt x="415473" y="312476"/>
                  <a:pt x="404079" y="339781"/>
                  <a:pt x="385088" y="360259"/>
                </a:cubicBezTo>
                <a:lnTo>
                  <a:pt x="385088" y="596901"/>
                </a:lnTo>
                <a:cubicBezTo>
                  <a:pt x="385088" y="600693"/>
                  <a:pt x="382809" y="603727"/>
                  <a:pt x="379770" y="606003"/>
                </a:cubicBezTo>
                <a:cubicBezTo>
                  <a:pt x="377491" y="606761"/>
                  <a:pt x="376732" y="606761"/>
                  <a:pt x="374453" y="606761"/>
                </a:cubicBezTo>
                <a:cubicBezTo>
                  <a:pt x="372934" y="606761"/>
                  <a:pt x="370655" y="606003"/>
                  <a:pt x="368376" y="604486"/>
                </a:cubicBezTo>
                <a:lnTo>
                  <a:pt x="303807" y="558219"/>
                </a:lnTo>
                <a:lnTo>
                  <a:pt x="239238" y="604486"/>
                </a:lnTo>
                <a:cubicBezTo>
                  <a:pt x="236959" y="606003"/>
                  <a:pt x="234680" y="606761"/>
                  <a:pt x="233161" y="606761"/>
                </a:cubicBezTo>
                <a:cubicBezTo>
                  <a:pt x="230882" y="606761"/>
                  <a:pt x="230123" y="606761"/>
                  <a:pt x="227844" y="606003"/>
                </a:cubicBezTo>
                <a:cubicBezTo>
                  <a:pt x="224805" y="603727"/>
                  <a:pt x="222526" y="600693"/>
                  <a:pt x="222526" y="596901"/>
                </a:cubicBezTo>
                <a:lnTo>
                  <a:pt x="222526" y="360259"/>
                </a:lnTo>
                <a:cubicBezTo>
                  <a:pt x="203535" y="339781"/>
                  <a:pt x="192141" y="312476"/>
                  <a:pt x="192141" y="282896"/>
                </a:cubicBezTo>
                <a:cubicBezTo>
                  <a:pt x="192141" y="221459"/>
                  <a:pt x="242277" y="172159"/>
                  <a:pt x="303807" y="172159"/>
                </a:cubicBezTo>
                <a:close/>
                <a:moveTo>
                  <a:pt x="101005" y="40207"/>
                </a:moveTo>
                <a:lnTo>
                  <a:pt x="142065" y="40207"/>
                </a:lnTo>
                <a:lnTo>
                  <a:pt x="142065" y="60676"/>
                </a:lnTo>
                <a:lnTo>
                  <a:pt x="101005" y="60676"/>
                </a:lnTo>
                <a:close/>
                <a:moveTo>
                  <a:pt x="40207" y="40207"/>
                </a:moveTo>
                <a:lnTo>
                  <a:pt x="81267" y="40207"/>
                </a:lnTo>
                <a:lnTo>
                  <a:pt x="81267" y="60676"/>
                </a:lnTo>
                <a:lnTo>
                  <a:pt x="40207" y="60676"/>
                </a:lnTo>
                <a:close/>
                <a:moveTo>
                  <a:pt x="20507" y="20478"/>
                </a:moveTo>
                <a:lnTo>
                  <a:pt x="20507" y="81153"/>
                </a:lnTo>
                <a:lnTo>
                  <a:pt x="587107" y="81153"/>
                </a:lnTo>
                <a:lnTo>
                  <a:pt x="587107" y="20478"/>
                </a:lnTo>
                <a:close/>
                <a:moveTo>
                  <a:pt x="9874" y="0"/>
                </a:moveTo>
                <a:lnTo>
                  <a:pt x="597740" y="0"/>
                </a:lnTo>
                <a:cubicBezTo>
                  <a:pt x="603816" y="0"/>
                  <a:pt x="607614" y="3792"/>
                  <a:pt x="607614" y="9859"/>
                </a:cubicBezTo>
                <a:lnTo>
                  <a:pt x="607614" y="495260"/>
                </a:lnTo>
                <a:cubicBezTo>
                  <a:pt x="607614" y="501328"/>
                  <a:pt x="603816" y="505878"/>
                  <a:pt x="597740" y="505878"/>
                </a:cubicBezTo>
                <a:lnTo>
                  <a:pt x="415456" y="505878"/>
                </a:lnTo>
                <a:lnTo>
                  <a:pt x="415456" y="485400"/>
                </a:lnTo>
                <a:lnTo>
                  <a:pt x="587107" y="485400"/>
                </a:lnTo>
                <a:lnTo>
                  <a:pt x="587107" y="100872"/>
                </a:lnTo>
                <a:lnTo>
                  <a:pt x="20507" y="100872"/>
                </a:lnTo>
                <a:lnTo>
                  <a:pt x="20507" y="485400"/>
                </a:lnTo>
                <a:lnTo>
                  <a:pt x="192158" y="485400"/>
                </a:lnTo>
                <a:lnTo>
                  <a:pt x="192158" y="505878"/>
                </a:lnTo>
                <a:lnTo>
                  <a:pt x="9874" y="505878"/>
                </a:lnTo>
                <a:cubicBezTo>
                  <a:pt x="3798" y="505878"/>
                  <a:pt x="0" y="501328"/>
                  <a:pt x="0" y="495260"/>
                </a:cubicBezTo>
                <a:lnTo>
                  <a:pt x="0" y="9859"/>
                </a:lnTo>
                <a:cubicBezTo>
                  <a:pt x="0" y="3792"/>
                  <a:pt x="3798" y="0"/>
                  <a:pt x="9874" y="0"/>
                </a:cubicBez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ce-education-certificate_43282">
            <a:extLst>
              <a:ext uri="{FF2B5EF4-FFF2-40B4-BE49-F238E27FC236}">
                <a16:creationId xmlns:a16="http://schemas.microsoft.com/office/drawing/2014/main" id="{2B0B01A8-56D5-2FFD-61F8-EA3B5D3FFBA5}"/>
              </a:ext>
            </a:extLst>
          </p:cNvPr>
          <p:cNvSpPr/>
          <p:nvPr/>
        </p:nvSpPr>
        <p:spPr>
          <a:xfrm>
            <a:off x="9879542" y="2473343"/>
            <a:ext cx="609685" cy="599020"/>
          </a:xfrm>
          <a:custGeom>
            <a:avLst/>
            <a:gdLst>
              <a:gd name="connsiteX0" fmla="*/ 258147 w 609120"/>
              <a:gd name="connsiteY0" fmla="*/ 347478 h 598465"/>
              <a:gd name="connsiteX1" fmla="*/ 186941 w 609120"/>
              <a:gd name="connsiteY1" fmla="*/ 418577 h 598465"/>
              <a:gd name="connsiteX2" fmla="*/ 258147 w 609120"/>
              <a:gd name="connsiteY2" fmla="*/ 489677 h 598465"/>
              <a:gd name="connsiteX3" fmla="*/ 329302 w 609120"/>
              <a:gd name="connsiteY3" fmla="*/ 418577 h 598465"/>
              <a:gd name="connsiteX4" fmla="*/ 258147 w 609120"/>
              <a:gd name="connsiteY4" fmla="*/ 347478 h 598465"/>
              <a:gd name="connsiteX5" fmla="*/ 27850 w 609120"/>
              <a:gd name="connsiteY5" fmla="*/ 273017 h 598465"/>
              <a:gd name="connsiteX6" fmla="*/ 165518 w 609120"/>
              <a:gd name="connsiteY6" fmla="*/ 273017 h 598465"/>
              <a:gd name="connsiteX7" fmla="*/ 350725 w 609120"/>
              <a:gd name="connsiteY7" fmla="*/ 273017 h 598465"/>
              <a:gd name="connsiteX8" fmla="*/ 485231 w 609120"/>
              <a:gd name="connsiteY8" fmla="*/ 273017 h 598465"/>
              <a:gd name="connsiteX9" fmla="*/ 513081 w 609120"/>
              <a:gd name="connsiteY9" fmla="*/ 299501 h 598465"/>
              <a:gd name="connsiteX10" fmla="*/ 513081 w 609120"/>
              <a:gd name="connsiteY10" fmla="*/ 300825 h 598465"/>
              <a:gd name="connsiteX11" fmla="*/ 485231 w 609120"/>
              <a:gd name="connsiteY11" fmla="*/ 327360 h 598465"/>
              <a:gd name="connsiteX12" fmla="*/ 473397 w 609120"/>
              <a:gd name="connsiteY12" fmla="*/ 327360 h 598465"/>
              <a:gd name="connsiteX13" fmla="*/ 473397 w 609120"/>
              <a:gd name="connsiteY13" fmla="*/ 571981 h 598465"/>
              <a:gd name="connsiteX14" fmla="*/ 445548 w 609120"/>
              <a:gd name="connsiteY14" fmla="*/ 598465 h 598465"/>
              <a:gd name="connsiteX15" fmla="*/ 374086 w 609120"/>
              <a:gd name="connsiteY15" fmla="*/ 598465 h 598465"/>
              <a:gd name="connsiteX16" fmla="*/ 374086 w 609120"/>
              <a:gd name="connsiteY16" fmla="*/ 587209 h 598465"/>
              <a:gd name="connsiteX17" fmla="*/ 298035 w 609120"/>
              <a:gd name="connsiteY17" fmla="*/ 511221 h 598465"/>
              <a:gd name="connsiteX18" fmla="*/ 218209 w 609120"/>
              <a:gd name="connsiteY18" fmla="*/ 511221 h 598465"/>
              <a:gd name="connsiteX19" fmla="*/ 142157 w 609120"/>
              <a:gd name="connsiteY19" fmla="*/ 587209 h 598465"/>
              <a:gd name="connsiteX20" fmla="*/ 142157 w 609120"/>
              <a:gd name="connsiteY20" fmla="*/ 598465 h 598465"/>
              <a:gd name="connsiteX21" fmla="*/ 66717 w 609120"/>
              <a:gd name="connsiteY21" fmla="*/ 598465 h 598465"/>
              <a:gd name="connsiteX22" fmla="*/ 38918 w 609120"/>
              <a:gd name="connsiteY22" fmla="*/ 571981 h 598465"/>
              <a:gd name="connsiteX23" fmla="*/ 38918 w 609120"/>
              <a:gd name="connsiteY23" fmla="*/ 327360 h 598465"/>
              <a:gd name="connsiteX24" fmla="*/ 27850 w 609120"/>
              <a:gd name="connsiteY24" fmla="*/ 327360 h 598465"/>
              <a:gd name="connsiteX25" fmla="*/ 0 w 609120"/>
              <a:gd name="connsiteY25" fmla="*/ 300825 h 598465"/>
              <a:gd name="connsiteX26" fmla="*/ 0 w 609120"/>
              <a:gd name="connsiteY26" fmla="*/ 299501 h 598465"/>
              <a:gd name="connsiteX27" fmla="*/ 27850 w 609120"/>
              <a:gd name="connsiteY27" fmla="*/ 273017 h 598465"/>
              <a:gd name="connsiteX28" fmla="*/ 184465 w 609120"/>
              <a:gd name="connsiteY28" fmla="*/ 133792 h 598465"/>
              <a:gd name="connsiteX29" fmla="*/ 206546 w 609120"/>
              <a:gd name="connsiteY29" fmla="*/ 133792 h 598465"/>
              <a:gd name="connsiteX30" fmla="*/ 215980 w 609120"/>
              <a:gd name="connsiteY30" fmla="*/ 138684 h 598465"/>
              <a:gd name="connsiteX31" fmla="*/ 245965 w 609120"/>
              <a:gd name="connsiteY31" fmla="*/ 182147 h 598465"/>
              <a:gd name="connsiteX32" fmla="*/ 253410 w 609120"/>
              <a:gd name="connsiteY32" fmla="*/ 166555 h 598465"/>
              <a:gd name="connsiteX33" fmla="*/ 241376 w 609120"/>
              <a:gd name="connsiteY33" fmla="*/ 141231 h 598465"/>
              <a:gd name="connsiteX34" fmla="*/ 246067 w 609120"/>
              <a:gd name="connsiteY34" fmla="*/ 133792 h 598465"/>
              <a:gd name="connsiteX35" fmla="*/ 270188 w 609120"/>
              <a:gd name="connsiteY35" fmla="*/ 133792 h 598465"/>
              <a:gd name="connsiteX36" fmla="*/ 274879 w 609120"/>
              <a:gd name="connsiteY36" fmla="*/ 141231 h 598465"/>
              <a:gd name="connsiteX37" fmla="*/ 262845 w 609120"/>
              <a:gd name="connsiteY37" fmla="*/ 166555 h 598465"/>
              <a:gd name="connsiteX38" fmla="*/ 270392 w 609120"/>
              <a:gd name="connsiteY38" fmla="*/ 182402 h 598465"/>
              <a:gd name="connsiteX39" fmla="*/ 301448 w 609120"/>
              <a:gd name="connsiteY39" fmla="*/ 138582 h 598465"/>
              <a:gd name="connsiteX40" fmla="*/ 310780 w 609120"/>
              <a:gd name="connsiteY40" fmla="*/ 133792 h 598465"/>
              <a:gd name="connsiteX41" fmla="*/ 331790 w 609120"/>
              <a:gd name="connsiteY41" fmla="*/ 133792 h 598465"/>
              <a:gd name="connsiteX42" fmla="*/ 350709 w 609120"/>
              <a:gd name="connsiteY42" fmla="*/ 152696 h 598465"/>
              <a:gd name="connsiteX43" fmla="*/ 350709 w 609120"/>
              <a:gd name="connsiteY43" fmla="*/ 256082 h 598465"/>
              <a:gd name="connsiteX44" fmla="*/ 165546 w 609120"/>
              <a:gd name="connsiteY44" fmla="*/ 256082 h 598465"/>
              <a:gd name="connsiteX45" fmla="*/ 165546 w 609120"/>
              <a:gd name="connsiteY45" fmla="*/ 152696 h 598465"/>
              <a:gd name="connsiteX46" fmla="*/ 184465 w 609120"/>
              <a:gd name="connsiteY46" fmla="*/ 133792 h 598465"/>
              <a:gd name="connsiteX47" fmla="*/ 360141 w 609120"/>
              <a:gd name="connsiteY47" fmla="*/ 45726 h 598465"/>
              <a:gd name="connsiteX48" fmla="*/ 429194 w 609120"/>
              <a:gd name="connsiteY48" fmla="*/ 45726 h 598465"/>
              <a:gd name="connsiteX49" fmla="*/ 464435 w 609120"/>
              <a:gd name="connsiteY49" fmla="*/ 45726 h 598465"/>
              <a:gd name="connsiteX50" fmla="*/ 583467 w 609120"/>
              <a:gd name="connsiteY50" fmla="*/ 45726 h 598465"/>
              <a:gd name="connsiteX51" fmla="*/ 609120 w 609120"/>
              <a:gd name="connsiteY51" fmla="*/ 71350 h 598465"/>
              <a:gd name="connsiteX52" fmla="*/ 609120 w 609120"/>
              <a:gd name="connsiteY52" fmla="*/ 212463 h 598465"/>
              <a:gd name="connsiteX53" fmla="*/ 583467 w 609120"/>
              <a:gd name="connsiteY53" fmla="*/ 238087 h 598465"/>
              <a:gd name="connsiteX54" fmla="*/ 454847 w 609120"/>
              <a:gd name="connsiteY54" fmla="*/ 238087 h 598465"/>
              <a:gd name="connsiteX55" fmla="*/ 429194 w 609120"/>
              <a:gd name="connsiteY55" fmla="*/ 212463 h 598465"/>
              <a:gd name="connsiteX56" fmla="*/ 429194 w 609120"/>
              <a:gd name="connsiteY56" fmla="*/ 127693 h 598465"/>
              <a:gd name="connsiteX57" fmla="*/ 355500 w 609120"/>
              <a:gd name="connsiteY57" fmla="*/ 57341 h 598465"/>
              <a:gd name="connsiteX58" fmla="*/ 360141 w 609120"/>
              <a:gd name="connsiteY58" fmla="*/ 45726 h 598465"/>
              <a:gd name="connsiteX59" fmla="*/ 258129 w 609120"/>
              <a:gd name="connsiteY59" fmla="*/ 0 h 598465"/>
              <a:gd name="connsiteX60" fmla="*/ 319098 w 609120"/>
              <a:gd name="connsiteY60" fmla="*/ 60863 h 598465"/>
              <a:gd name="connsiteX61" fmla="*/ 258129 w 609120"/>
              <a:gd name="connsiteY61" fmla="*/ 121726 h 598465"/>
              <a:gd name="connsiteX62" fmla="*/ 197160 w 609120"/>
              <a:gd name="connsiteY62" fmla="*/ 60863 h 598465"/>
              <a:gd name="connsiteX63" fmla="*/ 258129 w 609120"/>
              <a:gd name="connsiteY63" fmla="*/ 0 h 59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9120" h="598465">
                <a:moveTo>
                  <a:pt x="258147" y="347478"/>
                </a:moveTo>
                <a:cubicBezTo>
                  <a:pt x="218872" y="347478"/>
                  <a:pt x="186941" y="379412"/>
                  <a:pt x="186941" y="418577"/>
                </a:cubicBezTo>
                <a:cubicBezTo>
                  <a:pt x="186941" y="457794"/>
                  <a:pt x="218872" y="489677"/>
                  <a:pt x="258147" y="489677"/>
                </a:cubicBezTo>
                <a:cubicBezTo>
                  <a:pt x="297372" y="489677"/>
                  <a:pt x="329302" y="457794"/>
                  <a:pt x="329302" y="418577"/>
                </a:cubicBezTo>
                <a:cubicBezTo>
                  <a:pt x="329302" y="379412"/>
                  <a:pt x="297372" y="347478"/>
                  <a:pt x="258147" y="347478"/>
                </a:cubicBezTo>
                <a:close/>
                <a:moveTo>
                  <a:pt x="27850" y="273017"/>
                </a:moveTo>
                <a:lnTo>
                  <a:pt x="165518" y="273017"/>
                </a:lnTo>
                <a:lnTo>
                  <a:pt x="350725" y="273017"/>
                </a:lnTo>
                <a:lnTo>
                  <a:pt x="485231" y="273017"/>
                </a:lnTo>
                <a:cubicBezTo>
                  <a:pt x="500584" y="273017"/>
                  <a:pt x="513081" y="284884"/>
                  <a:pt x="513081" y="299501"/>
                </a:cubicBezTo>
                <a:lnTo>
                  <a:pt x="513081" y="300825"/>
                </a:lnTo>
                <a:cubicBezTo>
                  <a:pt x="513081" y="315493"/>
                  <a:pt x="500584" y="327360"/>
                  <a:pt x="485231" y="327360"/>
                </a:cubicBezTo>
                <a:lnTo>
                  <a:pt x="473397" y="327360"/>
                </a:lnTo>
                <a:lnTo>
                  <a:pt x="473397" y="571981"/>
                </a:lnTo>
                <a:cubicBezTo>
                  <a:pt x="473397" y="586598"/>
                  <a:pt x="460901" y="598465"/>
                  <a:pt x="445548" y="598465"/>
                </a:cubicBezTo>
                <a:lnTo>
                  <a:pt x="374086" y="598465"/>
                </a:lnTo>
                <a:lnTo>
                  <a:pt x="374086" y="587209"/>
                </a:lnTo>
                <a:cubicBezTo>
                  <a:pt x="374086" y="545293"/>
                  <a:pt x="339963" y="511221"/>
                  <a:pt x="298035" y="511221"/>
                </a:cubicBezTo>
                <a:lnTo>
                  <a:pt x="218209" y="511221"/>
                </a:lnTo>
                <a:cubicBezTo>
                  <a:pt x="176281" y="511221"/>
                  <a:pt x="142157" y="545293"/>
                  <a:pt x="142157" y="587209"/>
                </a:cubicBezTo>
                <a:lnTo>
                  <a:pt x="142157" y="598465"/>
                </a:lnTo>
                <a:lnTo>
                  <a:pt x="66717" y="598465"/>
                </a:lnTo>
                <a:cubicBezTo>
                  <a:pt x="51364" y="598465"/>
                  <a:pt x="38918" y="586598"/>
                  <a:pt x="38918" y="571981"/>
                </a:cubicBezTo>
                <a:lnTo>
                  <a:pt x="38918" y="327360"/>
                </a:lnTo>
                <a:lnTo>
                  <a:pt x="27850" y="327360"/>
                </a:lnTo>
                <a:cubicBezTo>
                  <a:pt x="12446" y="327360"/>
                  <a:pt x="0" y="315493"/>
                  <a:pt x="0" y="300825"/>
                </a:cubicBezTo>
                <a:lnTo>
                  <a:pt x="0" y="299501"/>
                </a:lnTo>
                <a:cubicBezTo>
                  <a:pt x="0" y="284884"/>
                  <a:pt x="12446" y="273017"/>
                  <a:pt x="27850" y="273017"/>
                </a:cubicBezTo>
                <a:close/>
                <a:moveTo>
                  <a:pt x="184465" y="133792"/>
                </a:moveTo>
                <a:lnTo>
                  <a:pt x="206546" y="133792"/>
                </a:lnTo>
                <a:cubicBezTo>
                  <a:pt x="210320" y="133792"/>
                  <a:pt x="213838" y="135626"/>
                  <a:pt x="215980" y="138684"/>
                </a:cubicBezTo>
                <a:lnTo>
                  <a:pt x="245965" y="182147"/>
                </a:lnTo>
                <a:lnTo>
                  <a:pt x="253410" y="166555"/>
                </a:lnTo>
                <a:lnTo>
                  <a:pt x="241376" y="141231"/>
                </a:lnTo>
                <a:cubicBezTo>
                  <a:pt x="239693" y="137766"/>
                  <a:pt x="242243" y="133792"/>
                  <a:pt x="246067" y="133792"/>
                </a:cubicBezTo>
                <a:lnTo>
                  <a:pt x="270188" y="133792"/>
                </a:lnTo>
                <a:cubicBezTo>
                  <a:pt x="274012" y="133792"/>
                  <a:pt x="276562" y="137766"/>
                  <a:pt x="274879" y="141231"/>
                </a:cubicBezTo>
                <a:lnTo>
                  <a:pt x="262845" y="166555"/>
                </a:lnTo>
                <a:lnTo>
                  <a:pt x="270392" y="182402"/>
                </a:lnTo>
                <a:lnTo>
                  <a:pt x="301448" y="138582"/>
                </a:lnTo>
                <a:cubicBezTo>
                  <a:pt x="303590" y="135575"/>
                  <a:pt x="307057" y="133792"/>
                  <a:pt x="310780" y="133792"/>
                </a:cubicBezTo>
                <a:lnTo>
                  <a:pt x="331790" y="133792"/>
                </a:lnTo>
                <a:cubicBezTo>
                  <a:pt x="342244" y="133792"/>
                  <a:pt x="350709" y="142250"/>
                  <a:pt x="350709" y="152696"/>
                </a:cubicBezTo>
                <a:lnTo>
                  <a:pt x="350709" y="256082"/>
                </a:lnTo>
                <a:lnTo>
                  <a:pt x="165546" y="256082"/>
                </a:lnTo>
                <a:lnTo>
                  <a:pt x="165546" y="152696"/>
                </a:lnTo>
                <a:cubicBezTo>
                  <a:pt x="165546" y="142250"/>
                  <a:pt x="174011" y="133792"/>
                  <a:pt x="184465" y="133792"/>
                </a:cubicBezTo>
                <a:close/>
                <a:moveTo>
                  <a:pt x="360141" y="45726"/>
                </a:moveTo>
                <a:lnTo>
                  <a:pt x="429194" y="45726"/>
                </a:lnTo>
                <a:lnTo>
                  <a:pt x="464435" y="45726"/>
                </a:lnTo>
                <a:lnTo>
                  <a:pt x="583467" y="45726"/>
                </a:lnTo>
                <a:cubicBezTo>
                  <a:pt x="597645" y="45726"/>
                  <a:pt x="609120" y="57188"/>
                  <a:pt x="609120" y="71350"/>
                </a:cubicBezTo>
                <a:lnTo>
                  <a:pt x="609120" y="212463"/>
                </a:lnTo>
                <a:cubicBezTo>
                  <a:pt x="609120" y="226625"/>
                  <a:pt x="597645" y="238087"/>
                  <a:pt x="583467" y="238087"/>
                </a:cubicBezTo>
                <a:lnTo>
                  <a:pt x="454847" y="238087"/>
                </a:lnTo>
                <a:cubicBezTo>
                  <a:pt x="440669" y="238087"/>
                  <a:pt x="429194" y="226625"/>
                  <a:pt x="429194" y="212463"/>
                </a:cubicBezTo>
                <a:lnTo>
                  <a:pt x="429194" y="127693"/>
                </a:lnTo>
                <a:lnTo>
                  <a:pt x="355500" y="57341"/>
                </a:lnTo>
                <a:cubicBezTo>
                  <a:pt x="351063" y="53164"/>
                  <a:pt x="354072" y="45726"/>
                  <a:pt x="360141" y="45726"/>
                </a:cubicBezTo>
                <a:close/>
                <a:moveTo>
                  <a:pt x="258129" y="0"/>
                </a:moveTo>
                <a:cubicBezTo>
                  <a:pt x="291801" y="0"/>
                  <a:pt x="319098" y="27249"/>
                  <a:pt x="319098" y="60863"/>
                </a:cubicBezTo>
                <a:cubicBezTo>
                  <a:pt x="319098" y="94477"/>
                  <a:pt x="291801" y="121726"/>
                  <a:pt x="258129" y="121726"/>
                </a:cubicBezTo>
                <a:cubicBezTo>
                  <a:pt x="224457" y="121726"/>
                  <a:pt x="197160" y="94477"/>
                  <a:pt x="197160" y="60863"/>
                </a:cubicBezTo>
                <a:cubicBezTo>
                  <a:pt x="197160" y="27249"/>
                  <a:pt x="224457" y="0"/>
                  <a:pt x="258129" y="0"/>
                </a:cubicBez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CB60C8A-E418-29CB-BBA3-64D5D02086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239" y="-34695"/>
            <a:ext cx="6031017" cy="33505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3072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2DAC4828-66C7-50D8-9569-BB66B2A511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6865" b="68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D5AACCAE-4FD9-77D9-DD90-6312A2691928}"/>
              </a:ext>
            </a:extLst>
          </p:cNvPr>
          <p:cNvSpPr txBox="1"/>
          <p:nvPr/>
        </p:nvSpPr>
        <p:spPr>
          <a:xfrm>
            <a:off x="491731" y="318621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危机中也潜藏着巨大的机会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44348C3-A9A1-D5AE-B36A-FBE6B78E7ABA}"/>
              </a:ext>
            </a:extLst>
          </p:cNvPr>
          <p:cNvSpPr/>
          <p:nvPr/>
        </p:nvSpPr>
        <p:spPr>
          <a:xfrm>
            <a:off x="4064000" y="4514440"/>
            <a:ext cx="4064000" cy="2343560"/>
          </a:xfrm>
          <a:custGeom>
            <a:avLst/>
            <a:gdLst>
              <a:gd name="connsiteX0" fmla="*/ 2032000 w 4064000"/>
              <a:gd name="connsiteY0" fmla="*/ 0 h 2343560"/>
              <a:gd name="connsiteX1" fmla="*/ 4064000 w 4064000"/>
              <a:gd name="connsiteY1" fmla="*/ 2032000 h 2343560"/>
              <a:gd name="connsiteX2" fmla="*/ 4053509 w 4064000"/>
              <a:gd name="connsiteY2" fmla="*/ 2239760 h 2343560"/>
              <a:gd name="connsiteX3" fmla="*/ 4037668 w 4064000"/>
              <a:gd name="connsiteY3" fmla="*/ 2343560 h 2343560"/>
              <a:gd name="connsiteX4" fmla="*/ 26333 w 4064000"/>
              <a:gd name="connsiteY4" fmla="*/ 2343560 h 2343560"/>
              <a:gd name="connsiteX5" fmla="*/ 10491 w 4064000"/>
              <a:gd name="connsiteY5" fmla="*/ 2239760 h 2343560"/>
              <a:gd name="connsiteX6" fmla="*/ 0 w 4064000"/>
              <a:gd name="connsiteY6" fmla="*/ 2032000 h 2343560"/>
              <a:gd name="connsiteX7" fmla="*/ 2032000 w 4064000"/>
              <a:gd name="connsiteY7" fmla="*/ 0 h 234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4000" h="2343560">
                <a:moveTo>
                  <a:pt x="2032000" y="0"/>
                </a:moveTo>
                <a:cubicBezTo>
                  <a:pt x="3154243" y="0"/>
                  <a:pt x="4064000" y="909757"/>
                  <a:pt x="4064000" y="2032000"/>
                </a:cubicBezTo>
                <a:cubicBezTo>
                  <a:pt x="4064000" y="2102140"/>
                  <a:pt x="4060447" y="2171451"/>
                  <a:pt x="4053509" y="2239760"/>
                </a:cubicBezTo>
                <a:lnTo>
                  <a:pt x="4037668" y="2343560"/>
                </a:lnTo>
                <a:lnTo>
                  <a:pt x="26333" y="2343560"/>
                </a:lnTo>
                <a:lnTo>
                  <a:pt x="10491" y="2239760"/>
                </a:lnTo>
                <a:cubicBezTo>
                  <a:pt x="3554" y="2171451"/>
                  <a:pt x="0" y="2102140"/>
                  <a:pt x="0" y="2032000"/>
                </a:cubicBezTo>
                <a:cubicBezTo>
                  <a:pt x="0" y="909757"/>
                  <a:pt x="909758" y="0"/>
                  <a:pt x="2032000" y="0"/>
                </a:cubicBezTo>
                <a:close/>
              </a:path>
            </a:pathLst>
          </a:custGeom>
          <a:gradFill flip="none" rotWithShape="1">
            <a:gsLst>
              <a:gs pos="97959">
                <a:srgbClr val="00F9FC">
                  <a:alpha val="46000"/>
                </a:srgbClr>
              </a:gs>
              <a:gs pos="0">
                <a:srgbClr val="00F9FC">
                  <a:alpha val="0"/>
                </a:srgbClr>
              </a:gs>
              <a:gs pos="52000">
                <a:srgbClr val="00F9FC">
                  <a:alpha val="2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20AC77F5-60F1-F432-68C6-5714C923B09D}"/>
              </a:ext>
            </a:extLst>
          </p:cNvPr>
          <p:cNvSpPr/>
          <p:nvPr/>
        </p:nvSpPr>
        <p:spPr>
          <a:xfrm>
            <a:off x="2460089" y="2805529"/>
            <a:ext cx="7271822" cy="7271822"/>
          </a:xfrm>
          <a:prstGeom prst="arc">
            <a:avLst>
              <a:gd name="adj1" fmla="val 18182094"/>
              <a:gd name="adj2" fmla="val 255416"/>
            </a:avLst>
          </a:prstGeom>
          <a:noFill/>
          <a:ln w="101600" cap="rnd" cmpd="sng" algn="ctr">
            <a:gradFill>
              <a:gsLst>
                <a:gs pos="73000">
                  <a:srgbClr val="91F1FF"/>
                </a:gs>
                <a:gs pos="0">
                  <a:srgbClr val="00F9F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BCD0A77C-692A-EF79-E5BD-AB8E3A23C44C}"/>
              </a:ext>
            </a:extLst>
          </p:cNvPr>
          <p:cNvSpPr/>
          <p:nvPr/>
        </p:nvSpPr>
        <p:spPr>
          <a:xfrm>
            <a:off x="2460089" y="2805529"/>
            <a:ext cx="7271822" cy="7271822"/>
          </a:xfrm>
          <a:prstGeom prst="arc">
            <a:avLst>
              <a:gd name="adj1" fmla="val 10523543"/>
              <a:gd name="adj2" fmla="val 14111849"/>
            </a:avLst>
          </a:prstGeom>
          <a:noFill/>
          <a:ln w="101600" cap="rnd" cmpd="sng" algn="ctr">
            <a:gradFill flip="none" rotWithShape="1">
              <a:gsLst>
                <a:gs pos="83000">
                  <a:srgbClr val="00F9FC"/>
                </a:gs>
                <a:gs pos="0">
                  <a:srgbClr val="91F1FF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8FBF1847-9EDE-0FB8-BB7F-B7924103D014}"/>
              </a:ext>
            </a:extLst>
          </p:cNvPr>
          <p:cNvSpPr/>
          <p:nvPr/>
        </p:nvSpPr>
        <p:spPr>
          <a:xfrm>
            <a:off x="3677920" y="4023360"/>
            <a:ext cx="4836160" cy="4836160"/>
          </a:xfrm>
          <a:prstGeom prst="arc">
            <a:avLst>
              <a:gd name="adj1" fmla="val 10523543"/>
              <a:gd name="adj2" fmla="val 16258096"/>
            </a:avLst>
          </a:prstGeom>
          <a:noFill/>
          <a:ln w="12700" cap="rnd" cmpd="sng" algn="ctr">
            <a:gradFill flip="none" rotWithShape="1">
              <a:gsLst>
                <a:gs pos="83000">
                  <a:srgbClr val="00F9FC"/>
                </a:gs>
                <a:gs pos="0">
                  <a:srgbClr val="91F1FF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3C458BAE-3C9C-4630-F8FA-1C3CC80BE540}"/>
              </a:ext>
            </a:extLst>
          </p:cNvPr>
          <p:cNvSpPr/>
          <p:nvPr/>
        </p:nvSpPr>
        <p:spPr>
          <a:xfrm>
            <a:off x="3677920" y="4023360"/>
            <a:ext cx="4836160" cy="4836160"/>
          </a:xfrm>
          <a:prstGeom prst="arc">
            <a:avLst>
              <a:gd name="adj1" fmla="val 17076569"/>
              <a:gd name="adj2" fmla="val 104973"/>
            </a:avLst>
          </a:prstGeom>
          <a:noFill/>
          <a:ln w="12700" cap="rnd" cmpd="sng" algn="ctr">
            <a:gradFill flip="none" rotWithShape="1">
              <a:gsLst>
                <a:gs pos="83000">
                  <a:srgbClr val="00F9FC"/>
                </a:gs>
                <a:gs pos="0">
                  <a:srgbClr val="91F1FF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78CC294-F79D-1DE2-64B6-7021C777D06F}"/>
              </a:ext>
            </a:extLst>
          </p:cNvPr>
          <p:cNvSpPr/>
          <p:nvPr/>
        </p:nvSpPr>
        <p:spPr>
          <a:xfrm>
            <a:off x="5188287" y="4761553"/>
            <a:ext cx="29813" cy="18258"/>
          </a:xfrm>
          <a:custGeom>
            <a:avLst/>
            <a:gdLst>
              <a:gd name="connsiteX0" fmla="*/ 11492 w 11951"/>
              <a:gd name="connsiteY0" fmla="*/ 0 h 7319"/>
              <a:gd name="connsiteX1" fmla="*/ 10349 w 11951"/>
              <a:gd name="connsiteY1" fmla="*/ 190 h 7319"/>
              <a:gd name="connsiteX2" fmla="*/ 5491 w 11951"/>
              <a:gd name="connsiteY2" fmla="*/ 2477 h 7319"/>
              <a:gd name="connsiteX3" fmla="*/ 443 w 11951"/>
              <a:gd name="connsiteY3" fmla="*/ 6667 h 7319"/>
              <a:gd name="connsiteX4" fmla="*/ 62 w 11951"/>
              <a:gd name="connsiteY4" fmla="*/ 7239 h 7319"/>
              <a:gd name="connsiteX5" fmla="*/ 8920 w 11951"/>
              <a:gd name="connsiteY5" fmla="*/ 3524 h 7319"/>
              <a:gd name="connsiteX6" fmla="*/ 11492 w 11951"/>
              <a:gd name="connsiteY6" fmla="*/ 0 h 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51" h="7319">
                <a:moveTo>
                  <a:pt x="11492" y="0"/>
                </a:moveTo>
                <a:cubicBezTo>
                  <a:pt x="11206" y="0"/>
                  <a:pt x="10920" y="95"/>
                  <a:pt x="10349" y="190"/>
                </a:cubicBezTo>
                <a:cubicBezTo>
                  <a:pt x="8539" y="857"/>
                  <a:pt x="5967" y="2191"/>
                  <a:pt x="5491" y="2477"/>
                </a:cubicBezTo>
                <a:cubicBezTo>
                  <a:pt x="5110" y="2762"/>
                  <a:pt x="443" y="6572"/>
                  <a:pt x="443" y="6667"/>
                </a:cubicBezTo>
                <a:cubicBezTo>
                  <a:pt x="157" y="6858"/>
                  <a:pt x="-129" y="7144"/>
                  <a:pt x="62" y="7239"/>
                </a:cubicBezTo>
                <a:cubicBezTo>
                  <a:pt x="62" y="7239"/>
                  <a:pt x="2252" y="8192"/>
                  <a:pt x="8920" y="3524"/>
                </a:cubicBezTo>
                <a:cubicBezTo>
                  <a:pt x="12635" y="1048"/>
                  <a:pt x="12158" y="95"/>
                  <a:pt x="11492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E212A6D-274F-82C1-5F35-CB65462AB66A}"/>
              </a:ext>
            </a:extLst>
          </p:cNvPr>
          <p:cNvSpPr/>
          <p:nvPr/>
        </p:nvSpPr>
        <p:spPr>
          <a:xfrm>
            <a:off x="5176690" y="4751000"/>
            <a:ext cx="13411" cy="7509"/>
          </a:xfrm>
          <a:custGeom>
            <a:avLst/>
            <a:gdLst>
              <a:gd name="connsiteX0" fmla="*/ 5377 w 5376"/>
              <a:gd name="connsiteY0" fmla="*/ 39 h 3010"/>
              <a:gd name="connsiteX1" fmla="*/ 4901 w 5376"/>
              <a:gd name="connsiteY1" fmla="*/ 135 h 3010"/>
              <a:gd name="connsiteX2" fmla="*/ 805 w 5376"/>
              <a:gd name="connsiteY2" fmla="*/ 2040 h 3010"/>
              <a:gd name="connsiteX3" fmla="*/ 43 w 5376"/>
              <a:gd name="connsiteY3" fmla="*/ 2992 h 3010"/>
              <a:gd name="connsiteX4" fmla="*/ 2329 w 5376"/>
              <a:gd name="connsiteY4" fmla="*/ 2230 h 3010"/>
              <a:gd name="connsiteX5" fmla="*/ 5377 w 5376"/>
              <a:gd name="connsiteY5" fmla="*/ 39 h 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76" h="3010">
                <a:moveTo>
                  <a:pt x="5377" y="39"/>
                </a:moveTo>
                <a:cubicBezTo>
                  <a:pt x="5187" y="-56"/>
                  <a:pt x="4996" y="39"/>
                  <a:pt x="4901" y="135"/>
                </a:cubicBezTo>
                <a:cubicBezTo>
                  <a:pt x="3758" y="611"/>
                  <a:pt x="1281" y="1754"/>
                  <a:pt x="805" y="2040"/>
                </a:cubicBezTo>
                <a:cubicBezTo>
                  <a:pt x="329" y="2325"/>
                  <a:pt x="-147" y="2897"/>
                  <a:pt x="43" y="2992"/>
                </a:cubicBezTo>
                <a:cubicBezTo>
                  <a:pt x="234" y="3087"/>
                  <a:pt x="1376" y="2802"/>
                  <a:pt x="2329" y="2230"/>
                </a:cubicBezTo>
                <a:cubicBezTo>
                  <a:pt x="2805" y="1944"/>
                  <a:pt x="5282" y="325"/>
                  <a:pt x="5377" y="39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142DB13-6FBB-37BF-23C8-440E7A0C203C}"/>
              </a:ext>
            </a:extLst>
          </p:cNvPr>
          <p:cNvSpPr/>
          <p:nvPr/>
        </p:nvSpPr>
        <p:spPr>
          <a:xfrm>
            <a:off x="5211013" y="4715063"/>
            <a:ext cx="58452" cy="25343"/>
          </a:xfrm>
          <a:custGeom>
            <a:avLst/>
            <a:gdLst>
              <a:gd name="connsiteX0" fmla="*/ 11144 w 23431"/>
              <a:gd name="connsiteY0" fmla="*/ 5682 h 10159"/>
              <a:gd name="connsiteX1" fmla="*/ 14954 w 23431"/>
              <a:gd name="connsiteY1" fmla="*/ 4444 h 10159"/>
              <a:gd name="connsiteX2" fmla="*/ 19717 w 23431"/>
              <a:gd name="connsiteY2" fmla="*/ 2158 h 10159"/>
              <a:gd name="connsiteX3" fmla="*/ 23431 w 23431"/>
              <a:gd name="connsiteY3" fmla="*/ 63 h 10159"/>
              <a:gd name="connsiteX4" fmla="*/ 22669 w 23431"/>
              <a:gd name="connsiteY4" fmla="*/ 158 h 10159"/>
              <a:gd name="connsiteX5" fmla="*/ 0 w 23431"/>
              <a:gd name="connsiteY5" fmla="*/ 10159 h 10159"/>
              <a:gd name="connsiteX6" fmla="*/ 6001 w 23431"/>
              <a:gd name="connsiteY6" fmla="*/ 7778 h 10159"/>
              <a:gd name="connsiteX7" fmla="*/ 11144 w 23431"/>
              <a:gd name="connsiteY7" fmla="*/ 5682 h 1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31" h="10159">
                <a:moveTo>
                  <a:pt x="11144" y="5682"/>
                </a:moveTo>
                <a:cubicBezTo>
                  <a:pt x="13049" y="5206"/>
                  <a:pt x="13049" y="5206"/>
                  <a:pt x="14954" y="4444"/>
                </a:cubicBezTo>
                <a:cubicBezTo>
                  <a:pt x="15145" y="4349"/>
                  <a:pt x="16859" y="3682"/>
                  <a:pt x="19717" y="2158"/>
                </a:cubicBezTo>
                <a:cubicBezTo>
                  <a:pt x="19717" y="2158"/>
                  <a:pt x="22955" y="444"/>
                  <a:pt x="23431" y="63"/>
                </a:cubicBezTo>
                <a:cubicBezTo>
                  <a:pt x="23241" y="-33"/>
                  <a:pt x="23241" y="-33"/>
                  <a:pt x="22669" y="158"/>
                </a:cubicBezTo>
                <a:cubicBezTo>
                  <a:pt x="22574" y="158"/>
                  <a:pt x="10763" y="4444"/>
                  <a:pt x="0" y="10159"/>
                </a:cubicBezTo>
                <a:lnTo>
                  <a:pt x="6001" y="7778"/>
                </a:lnTo>
                <a:cubicBezTo>
                  <a:pt x="7715" y="7111"/>
                  <a:pt x="9334" y="6063"/>
                  <a:pt x="11144" y="568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2A6B067-53A7-3AF7-89B6-5C6A44D465BA}"/>
              </a:ext>
            </a:extLst>
          </p:cNvPr>
          <p:cNvSpPr/>
          <p:nvPr/>
        </p:nvSpPr>
        <p:spPr>
          <a:xfrm>
            <a:off x="5168243" y="4735177"/>
            <a:ext cx="63918" cy="31375"/>
          </a:xfrm>
          <a:custGeom>
            <a:avLst/>
            <a:gdLst>
              <a:gd name="connsiteX0" fmla="*/ 15716 w 25622"/>
              <a:gd name="connsiteY0" fmla="*/ 4763 h 12577"/>
              <a:gd name="connsiteX1" fmla="*/ 15526 w 25622"/>
              <a:gd name="connsiteY1" fmla="*/ 4667 h 12577"/>
              <a:gd name="connsiteX2" fmla="*/ 20288 w 25622"/>
              <a:gd name="connsiteY2" fmla="*/ 2477 h 12577"/>
              <a:gd name="connsiteX3" fmla="*/ 24956 w 25622"/>
              <a:gd name="connsiteY3" fmla="*/ 381 h 12577"/>
              <a:gd name="connsiteX4" fmla="*/ 25622 w 25622"/>
              <a:gd name="connsiteY4" fmla="*/ 0 h 12577"/>
              <a:gd name="connsiteX5" fmla="*/ 24670 w 25622"/>
              <a:gd name="connsiteY5" fmla="*/ 191 h 12577"/>
              <a:gd name="connsiteX6" fmla="*/ 0 w 25622"/>
              <a:gd name="connsiteY6" fmla="*/ 12573 h 12577"/>
              <a:gd name="connsiteX7" fmla="*/ 15621 w 25622"/>
              <a:gd name="connsiteY7" fmla="*/ 5429 h 12577"/>
              <a:gd name="connsiteX8" fmla="*/ 15716 w 25622"/>
              <a:gd name="connsiteY8" fmla="*/ 4763 h 12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22" h="12577">
                <a:moveTo>
                  <a:pt x="15716" y="4763"/>
                </a:moveTo>
                <a:cubicBezTo>
                  <a:pt x="15621" y="4763"/>
                  <a:pt x="15526" y="4667"/>
                  <a:pt x="15526" y="4667"/>
                </a:cubicBezTo>
                <a:cubicBezTo>
                  <a:pt x="15812" y="4381"/>
                  <a:pt x="15907" y="4286"/>
                  <a:pt x="20288" y="2477"/>
                </a:cubicBezTo>
                <a:cubicBezTo>
                  <a:pt x="21812" y="1810"/>
                  <a:pt x="23908" y="952"/>
                  <a:pt x="24956" y="381"/>
                </a:cubicBezTo>
                <a:cubicBezTo>
                  <a:pt x="25146" y="286"/>
                  <a:pt x="25432" y="95"/>
                  <a:pt x="25622" y="0"/>
                </a:cubicBezTo>
                <a:cubicBezTo>
                  <a:pt x="25337" y="0"/>
                  <a:pt x="24956" y="95"/>
                  <a:pt x="24670" y="191"/>
                </a:cubicBezTo>
                <a:cubicBezTo>
                  <a:pt x="11811" y="4381"/>
                  <a:pt x="1715" y="11049"/>
                  <a:pt x="0" y="12573"/>
                </a:cubicBezTo>
                <a:cubicBezTo>
                  <a:pt x="1048" y="12764"/>
                  <a:pt x="14764" y="6096"/>
                  <a:pt x="15621" y="5429"/>
                </a:cubicBezTo>
                <a:cubicBezTo>
                  <a:pt x="15526" y="5239"/>
                  <a:pt x="15621" y="4953"/>
                  <a:pt x="15716" y="4763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91D4A55-2701-2F68-7DE7-02AC53FCF0A1}"/>
              </a:ext>
            </a:extLst>
          </p:cNvPr>
          <p:cNvSpPr/>
          <p:nvPr/>
        </p:nvSpPr>
        <p:spPr>
          <a:xfrm>
            <a:off x="5230736" y="4732625"/>
            <a:ext cx="21384" cy="16335"/>
          </a:xfrm>
          <a:custGeom>
            <a:avLst/>
            <a:gdLst>
              <a:gd name="connsiteX0" fmla="*/ 3715 w 8572"/>
              <a:gd name="connsiteY0" fmla="*/ 4548 h 6548"/>
              <a:gd name="connsiteX1" fmla="*/ 4477 w 8572"/>
              <a:gd name="connsiteY1" fmla="*/ 3977 h 6548"/>
              <a:gd name="connsiteX2" fmla="*/ 5715 w 8572"/>
              <a:gd name="connsiteY2" fmla="*/ 2738 h 6548"/>
              <a:gd name="connsiteX3" fmla="*/ 8096 w 8572"/>
              <a:gd name="connsiteY3" fmla="*/ 643 h 6548"/>
              <a:gd name="connsiteX4" fmla="*/ 8572 w 8572"/>
              <a:gd name="connsiteY4" fmla="*/ 71 h 6548"/>
              <a:gd name="connsiteX5" fmla="*/ 8191 w 8572"/>
              <a:gd name="connsiteY5" fmla="*/ 71 h 6548"/>
              <a:gd name="connsiteX6" fmla="*/ 762 w 8572"/>
              <a:gd name="connsiteY6" fmla="*/ 4643 h 6548"/>
              <a:gd name="connsiteX7" fmla="*/ 762 w 8572"/>
              <a:gd name="connsiteY7" fmla="*/ 4739 h 6548"/>
              <a:gd name="connsiteX8" fmla="*/ 0 w 8572"/>
              <a:gd name="connsiteY8" fmla="*/ 6548 h 6548"/>
              <a:gd name="connsiteX9" fmla="*/ 3715 w 8572"/>
              <a:gd name="connsiteY9" fmla="*/ 4548 h 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72" h="6548">
                <a:moveTo>
                  <a:pt x="3715" y="4548"/>
                </a:moveTo>
                <a:cubicBezTo>
                  <a:pt x="4000" y="4358"/>
                  <a:pt x="4286" y="4167"/>
                  <a:pt x="4477" y="3977"/>
                </a:cubicBezTo>
                <a:cubicBezTo>
                  <a:pt x="4953" y="3596"/>
                  <a:pt x="5239" y="3119"/>
                  <a:pt x="5715" y="2738"/>
                </a:cubicBezTo>
                <a:cubicBezTo>
                  <a:pt x="6477" y="2072"/>
                  <a:pt x="7334" y="1405"/>
                  <a:pt x="8096" y="643"/>
                </a:cubicBezTo>
                <a:cubicBezTo>
                  <a:pt x="8572" y="262"/>
                  <a:pt x="8572" y="167"/>
                  <a:pt x="8572" y="71"/>
                </a:cubicBezTo>
                <a:cubicBezTo>
                  <a:pt x="8477" y="-24"/>
                  <a:pt x="8477" y="-24"/>
                  <a:pt x="8191" y="71"/>
                </a:cubicBezTo>
                <a:cubicBezTo>
                  <a:pt x="5620" y="929"/>
                  <a:pt x="1048" y="4262"/>
                  <a:pt x="762" y="4643"/>
                </a:cubicBezTo>
                <a:cubicBezTo>
                  <a:pt x="762" y="4643"/>
                  <a:pt x="762" y="4643"/>
                  <a:pt x="762" y="4739"/>
                </a:cubicBezTo>
                <a:cubicBezTo>
                  <a:pt x="1143" y="4929"/>
                  <a:pt x="1143" y="4929"/>
                  <a:pt x="0" y="6548"/>
                </a:cubicBezTo>
                <a:cubicBezTo>
                  <a:pt x="381" y="6548"/>
                  <a:pt x="3715" y="4548"/>
                  <a:pt x="3715" y="454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0103A01-9E2D-139B-7FA2-4891B2404CB5}"/>
              </a:ext>
            </a:extLst>
          </p:cNvPr>
          <p:cNvSpPr/>
          <p:nvPr/>
        </p:nvSpPr>
        <p:spPr>
          <a:xfrm>
            <a:off x="5134977" y="4803136"/>
            <a:ext cx="25173" cy="14017"/>
          </a:xfrm>
          <a:custGeom>
            <a:avLst/>
            <a:gdLst>
              <a:gd name="connsiteX0" fmla="*/ 9906 w 10091"/>
              <a:gd name="connsiteY0" fmla="*/ 0 h 5619"/>
              <a:gd name="connsiteX1" fmla="*/ 9049 w 10091"/>
              <a:gd name="connsiteY1" fmla="*/ 95 h 5619"/>
              <a:gd name="connsiteX2" fmla="*/ 6858 w 10091"/>
              <a:gd name="connsiteY2" fmla="*/ 952 h 5619"/>
              <a:gd name="connsiteX3" fmla="*/ 0 w 10091"/>
              <a:gd name="connsiteY3" fmla="*/ 5525 h 5619"/>
              <a:gd name="connsiteX4" fmla="*/ 0 w 10091"/>
              <a:gd name="connsiteY4" fmla="*/ 5620 h 5619"/>
              <a:gd name="connsiteX5" fmla="*/ 8763 w 10091"/>
              <a:gd name="connsiteY5" fmla="*/ 1524 h 5619"/>
              <a:gd name="connsiteX6" fmla="*/ 9906 w 10091"/>
              <a:gd name="connsiteY6" fmla="*/ 0 h 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91" h="5619">
                <a:moveTo>
                  <a:pt x="9906" y="0"/>
                </a:moveTo>
                <a:cubicBezTo>
                  <a:pt x="9620" y="0"/>
                  <a:pt x="9335" y="95"/>
                  <a:pt x="9049" y="95"/>
                </a:cubicBezTo>
                <a:cubicBezTo>
                  <a:pt x="7906" y="476"/>
                  <a:pt x="6858" y="952"/>
                  <a:pt x="6858" y="952"/>
                </a:cubicBezTo>
                <a:cubicBezTo>
                  <a:pt x="3810" y="2477"/>
                  <a:pt x="191" y="5144"/>
                  <a:pt x="0" y="5525"/>
                </a:cubicBezTo>
                <a:cubicBezTo>
                  <a:pt x="0" y="5525"/>
                  <a:pt x="0" y="5525"/>
                  <a:pt x="0" y="5620"/>
                </a:cubicBezTo>
                <a:cubicBezTo>
                  <a:pt x="572" y="5620"/>
                  <a:pt x="6382" y="3334"/>
                  <a:pt x="8763" y="1524"/>
                </a:cubicBezTo>
                <a:cubicBezTo>
                  <a:pt x="9620" y="952"/>
                  <a:pt x="10478" y="95"/>
                  <a:pt x="9906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942AFDB-DF63-7D87-D370-0ADC7BAA02D2}"/>
              </a:ext>
            </a:extLst>
          </p:cNvPr>
          <p:cNvSpPr/>
          <p:nvPr/>
        </p:nvSpPr>
        <p:spPr>
          <a:xfrm>
            <a:off x="5067634" y="4835626"/>
            <a:ext cx="106548" cy="83229"/>
          </a:xfrm>
          <a:custGeom>
            <a:avLst/>
            <a:gdLst>
              <a:gd name="connsiteX0" fmla="*/ 42711 w 42711"/>
              <a:gd name="connsiteY0" fmla="*/ 311 h 33363"/>
              <a:gd name="connsiteX1" fmla="*/ 40330 w 42711"/>
              <a:gd name="connsiteY1" fmla="*/ 121 h 33363"/>
              <a:gd name="connsiteX2" fmla="*/ 39378 w 42711"/>
              <a:gd name="connsiteY2" fmla="*/ 311 h 33363"/>
              <a:gd name="connsiteX3" fmla="*/ 30996 w 42711"/>
              <a:gd name="connsiteY3" fmla="*/ 2026 h 33363"/>
              <a:gd name="connsiteX4" fmla="*/ 14898 w 42711"/>
              <a:gd name="connsiteY4" fmla="*/ 10217 h 33363"/>
              <a:gd name="connsiteX5" fmla="*/ 14994 w 42711"/>
              <a:gd name="connsiteY5" fmla="*/ 10503 h 33363"/>
              <a:gd name="connsiteX6" fmla="*/ 17756 w 42711"/>
              <a:gd name="connsiteY6" fmla="*/ 10884 h 33363"/>
              <a:gd name="connsiteX7" fmla="*/ 18423 w 42711"/>
              <a:gd name="connsiteY7" fmla="*/ 12884 h 33363"/>
              <a:gd name="connsiteX8" fmla="*/ 8517 w 42711"/>
              <a:gd name="connsiteY8" fmla="*/ 20219 h 33363"/>
              <a:gd name="connsiteX9" fmla="*/ 7088 w 42711"/>
              <a:gd name="connsiteY9" fmla="*/ 20600 h 33363"/>
              <a:gd name="connsiteX10" fmla="*/ 9183 w 42711"/>
              <a:gd name="connsiteY10" fmla="*/ 15837 h 33363"/>
              <a:gd name="connsiteX11" fmla="*/ 135 w 42711"/>
              <a:gd name="connsiteY11" fmla="*/ 21647 h 33363"/>
              <a:gd name="connsiteX12" fmla="*/ 39 w 42711"/>
              <a:gd name="connsiteY12" fmla="*/ 22409 h 33363"/>
              <a:gd name="connsiteX13" fmla="*/ 1659 w 42711"/>
              <a:gd name="connsiteY13" fmla="*/ 27077 h 33363"/>
              <a:gd name="connsiteX14" fmla="*/ 2135 w 42711"/>
              <a:gd name="connsiteY14" fmla="*/ 28982 h 33363"/>
              <a:gd name="connsiteX15" fmla="*/ 1563 w 42711"/>
              <a:gd name="connsiteY15" fmla="*/ 32506 h 33363"/>
              <a:gd name="connsiteX16" fmla="*/ 1849 w 42711"/>
              <a:gd name="connsiteY16" fmla="*/ 33077 h 33363"/>
              <a:gd name="connsiteX17" fmla="*/ 27852 w 42711"/>
              <a:gd name="connsiteY17" fmla="*/ 19171 h 33363"/>
              <a:gd name="connsiteX18" fmla="*/ 30138 w 42711"/>
              <a:gd name="connsiteY18" fmla="*/ 11551 h 33363"/>
              <a:gd name="connsiteX19" fmla="*/ 23471 w 42711"/>
              <a:gd name="connsiteY19" fmla="*/ 13265 h 33363"/>
              <a:gd name="connsiteX20" fmla="*/ 37187 w 42711"/>
              <a:gd name="connsiteY20" fmla="*/ 5360 h 33363"/>
              <a:gd name="connsiteX21" fmla="*/ 42711 w 42711"/>
              <a:gd name="connsiteY21" fmla="*/ 311 h 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11" h="33363">
                <a:moveTo>
                  <a:pt x="42711" y="311"/>
                </a:moveTo>
                <a:cubicBezTo>
                  <a:pt x="42426" y="121"/>
                  <a:pt x="42045" y="-165"/>
                  <a:pt x="40330" y="121"/>
                </a:cubicBezTo>
                <a:cubicBezTo>
                  <a:pt x="40044" y="121"/>
                  <a:pt x="39663" y="216"/>
                  <a:pt x="39378" y="311"/>
                </a:cubicBezTo>
                <a:cubicBezTo>
                  <a:pt x="36615" y="883"/>
                  <a:pt x="33758" y="1454"/>
                  <a:pt x="30996" y="2026"/>
                </a:cubicBezTo>
                <a:cubicBezTo>
                  <a:pt x="27567" y="2788"/>
                  <a:pt x="16422" y="8122"/>
                  <a:pt x="14898" y="10217"/>
                </a:cubicBezTo>
                <a:cubicBezTo>
                  <a:pt x="14898" y="10313"/>
                  <a:pt x="14994" y="10408"/>
                  <a:pt x="14994" y="10503"/>
                </a:cubicBezTo>
                <a:cubicBezTo>
                  <a:pt x="15946" y="10789"/>
                  <a:pt x="16899" y="10313"/>
                  <a:pt x="17756" y="10884"/>
                </a:cubicBezTo>
                <a:cubicBezTo>
                  <a:pt x="19089" y="11837"/>
                  <a:pt x="18708" y="12408"/>
                  <a:pt x="18423" y="12884"/>
                </a:cubicBezTo>
                <a:cubicBezTo>
                  <a:pt x="17946" y="13646"/>
                  <a:pt x="10517" y="19171"/>
                  <a:pt x="8517" y="20219"/>
                </a:cubicBezTo>
                <a:cubicBezTo>
                  <a:pt x="7659" y="20695"/>
                  <a:pt x="7564" y="20695"/>
                  <a:pt x="7088" y="20600"/>
                </a:cubicBezTo>
                <a:cubicBezTo>
                  <a:pt x="6516" y="18409"/>
                  <a:pt x="9183" y="17742"/>
                  <a:pt x="9183" y="15837"/>
                </a:cubicBezTo>
                <a:cubicBezTo>
                  <a:pt x="7755" y="16028"/>
                  <a:pt x="897" y="19742"/>
                  <a:pt x="135" y="21647"/>
                </a:cubicBezTo>
                <a:cubicBezTo>
                  <a:pt x="39" y="21838"/>
                  <a:pt x="-56" y="22124"/>
                  <a:pt x="39" y="22409"/>
                </a:cubicBezTo>
                <a:cubicBezTo>
                  <a:pt x="420" y="24029"/>
                  <a:pt x="1373" y="25457"/>
                  <a:pt x="1659" y="27077"/>
                </a:cubicBezTo>
                <a:cubicBezTo>
                  <a:pt x="1754" y="27743"/>
                  <a:pt x="2230" y="28315"/>
                  <a:pt x="2135" y="28982"/>
                </a:cubicBezTo>
                <a:cubicBezTo>
                  <a:pt x="2135" y="30220"/>
                  <a:pt x="1373" y="31268"/>
                  <a:pt x="1563" y="32506"/>
                </a:cubicBezTo>
                <a:cubicBezTo>
                  <a:pt x="1563" y="32696"/>
                  <a:pt x="1659" y="32982"/>
                  <a:pt x="1849" y="33077"/>
                </a:cubicBezTo>
                <a:cubicBezTo>
                  <a:pt x="3945" y="35268"/>
                  <a:pt x="22709" y="24314"/>
                  <a:pt x="27852" y="19171"/>
                </a:cubicBezTo>
                <a:cubicBezTo>
                  <a:pt x="28995" y="18028"/>
                  <a:pt x="32234" y="11551"/>
                  <a:pt x="30138" y="11551"/>
                </a:cubicBezTo>
                <a:cubicBezTo>
                  <a:pt x="27757" y="11646"/>
                  <a:pt x="25757" y="12789"/>
                  <a:pt x="23471" y="13265"/>
                </a:cubicBezTo>
                <a:cubicBezTo>
                  <a:pt x="27852" y="10313"/>
                  <a:pt x="32805" y="8312"/>
                  <a:pt x="37187" y="5360"/>
                </a:cubicBezTo>
                <a:cubicBezTo>
                  <a:pt x="37092" y="5360"/>
                  <a:pt x="42616" y="692"/>
                  <a:pt x="42711" y="311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C6B6DF1-DC7A-72C2-4311-ED179A628077}"/>
              </a:ext>
            </a:extLst>
          </p:cNvPr>
          <p:cNvSpPr/>
          <p:nvPr/>
        </p:nvSpPr>
        <p:spPr>
          <a:xfrm>
            <a:off x="5015696" y="4771232"/>
            <a:ext cx="134251" cy="75862"/>
          </a:xfrm>
          <a:custGeom>
            <a:avLst/>
            <a:gdLst>
              <a:gd name="connsiteX0" fmla="*/ 9715 w 53816"/>
              <a:gd name="connsiteY0" fmla="*/ 25267 h 30410"/>
              <a:gd name="connsiteX1" fmla="*/ 32766 w 53816"/>
              <a:gd name="connsiteY1" fmla="*/ 11932 h 30410"/>
              <a:gd name="connsiteX2" fmla="*/ 24289 w 53816"/>
              <a:gd name="connsiteY2" fmla="*/ 17457 h 30410"/>
              <a:gd name="connsiteX3" fmla="*/ 51625 w 53816"/>
              <a:gd name="connsiteY3" fmla="*/ 1836 h 30410"/>
              <a:gd name="connsiteX4" fmla="*/ 53816 w 53816"/>
              <a:gd name="connsiteY4" fmla="*/ 26 h 30410"/>
              <a:gd name="connsiteX5" fmla="*/ 52769 w 53816"/>
              <a:gd name="connsiteY5" fmla="*/ 216 h 30410"/>
              <a:gd name="connsiteX6" fmla="*/ 0 w 53816"/>
              <a:gd name="connsiteY6" fmla="*/ 30411 h 30410"/>
              <a:gd name="connsiteX7" fmla="*/ 10192 w 53816"/>
              <a:gd name="connsiteY7" fmla="*/ 24886 h 30410"/>
              <a:gd name="connsiteX8" fmla="*/ 9715 w 53816"/>
              <a:gd name="connsiteY8" fmla="*/ 25267 h 3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16" h="30410">
                <a:moveTo>
                  <a:pt x="9715" y="25267"/>
                </a:moveTo>
                <a:cubicBezTo>
                  <a:pt x="17907" y="21648"/>
                  <a:pt x="24765" y="15837"/>
                  <a:pt x="32766" y="11932"/>
                </a:cubicBezTo>
                <a:cubicBezTo>
                  <a:pt x="24670" y="16980"/>
                  <a:pt x="24670" y="16980"/>
                  <a:pt x="24289" y="17457"/>
                </a:cubicBezTo>
                <a:lnTo>
                  <a:pt x="51625" y="1836"/>
                </a:lnTo>
                <a:cubicBezTo>
                  <a:pt x="52197" y="1550"/>
                  <a:pt x="52959" y="1074"/>
                  <a:pt x="53816" y="26"/>
                </a:cubicBezTo>
                <a:cubicBezTo>
                  <a:pt x="53531" y="-69"/>
                  <a:pt x="53054" y="121"/>
                  <a:pt x="52769" y="216"/>
                </a:cubicBezTo>
                <a:cubicBezTo>
                  <a:pt x="46958" y="2788"/>
                  <a:pt x="8192" y="23648"/>
                  <a:pt x="0" y="30411"/>
                </a:cubicBezTo>
                <a:cubicBezTo>
                  <a:pt x="4096" y="29839"/>
                  <a:pt x="6667" y="26505"/>
                  <a:pt x="10192" y="24886"/>
                </a:cubicBezTo>
                <a:cubicBezTo>
                  <a:pt x="10001" y="24981"/>
                  <a:pt x="9811" y="25172"/>
                  <a:pt x="9715" y="25267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2ADAD17-03A5-F950-D31B-1054CC2185C7}"/>
              </a:ext>
            </a:extLst>
          </p:cNvPr>
          <p:cNvSpPr/>
          <p:nvPr/>
        </p:nvSpPr>
        <p:spPr>
          <a:xfrm>
            <a:off x="4987893" y="4978257"/>
            <a:ext cx="69169" cy="45208"/>
          </a:xfrm>
          <a:custGeom>
            <a:avLst/>
            <a:gdLst>
              <a:gd name="connsiteX0" fmla="*/ 20955 w 27727"/>
              <a:gd name="connsiteY0" fmla="*/ 0 h 18122"/>
              <a:gd name="connsiteX1" fmla="*/ 20574 w 27727"/>
              <a:gd name="connsiteY1" fmla="*/ 95 h 18122"/>
              <a:gd name="connsiteX2" fmla="*/ 18764 w 27727"/>
              <a:gd name="connsiteY2" fmla="*/ 1238 h 18122"/>
              <a:gd name="connsiteX3" fmla="*/ 8668 w 27727"/>
              <a:gd name="connsiteY3" fmla="*/ 10096 h 18122"/>
              <a:gd name="connsiteX4" fmla="*/ 0 w 27727"/>
              <a:gd name="connsiteY4" fmla="*/ 16192 h 18122"/>
              <a:gd name="connsiteX5" fmla="*/ 190 w 27727"/>
              <a:gd name="connsiteY5" fmla="*/ 16288 h 18122"/>
              <a:gd name="connsiteX6" fmla="*/ 2762 w 27727"/>
              <a:gd name="connsiteY6" fmla="*/ 15907 h 18122"/>
              <a:gd name="connsiteX7" fmla="*/ 6001 w 27727"/>
              <a:gd name="connsiteY7" fmla="*/ 15716 h 18122"/>
              <a:gd name="connsiteX8" fmla="*/ 7810 w 27727"/>
              <a:gd name="connsiteY8" fmla="*/ 18097 h 18122"/>
              <a:gd name="connsiteX9" fmla="*/ 11716 w 27727"/>
              <a:gd name="connsiteY9" fmla="*/ 17717 h 18122"/>
              <a:gd name="connsiteX10" fmla="*/ 27432 w 27727"/>
              <a:gd name="connsiteY10" fmla="*/ 11049 h 18122"/>
              <a:gd name="connsiteX11" fmla="*/ 25622 w 27727"/>
              <a:gd name="connsiteY11" fmla="*/ 3810 h 18122"/>
              <a:gd name="connsiteX12" fmla="*/ 20955 w 27727"/>
              <a:gd name="connsiteY12" fmla="*/ 0 h 1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727" h="18122">
                <a:moveTo>
                  <a:pt x="20955" y="0"/>
                </a:moveTo>
                <a:cubicBezTo>
                  <a:pt x="20860" y="0"/>
                  <a:pt x="20669" y="0"/>
                  <a:pt x="20574" y="95"/>
                </a:cubicBezTo>
                <a:cubicBezTo>
                  <a:pt x="20098" y="286"/>
                  <a:pt x="19621" y="476"/>
                  <a:pt x="18764" y="1238"/>
                </a:cubicBezTo>
                <a:cubicBezTo>
                  <a:pt x="15240" y="4000"/>
                  <a:pt x="12573" y="7715"/>
                  <a:pt x="8668" y="10096"/>
                </a:cubicBezTo>
                <a:cubicBezTo>
                  <a:pt x="2286" y="14002"/>
                  <a:pt x="286" y="15240"/>
                  <a:pt x="0" y="16192"/>
                </a:cubicBezTo>
                <a:cubicBezTo>
                  <a:pt x="95" y="16192"/>
                  <a:pt x="95" y="16288"/>
                  <a:pt x="190" y="16288"/>
                </a:cubicBezTo>
                <a:cubicBezTo>
                  <a:pt x="667" y="16383"/>
                  <a:pt x="1143" y="16288"/>
                  <a:pt x="2762" y="15907"/>
                </a:cubicBezTo>
                <a:cubicBezTo>
                  <a:pt x="5239" y="15430"/>
                  <a:pt x="5524" y="15430"/>
                  <a:pt x="6001" y="15716"/>
                </a:cubicBezTo>
                <a:cubicBezTo>
                  <a:pt x="6858" y="16288"/>
                  <a:pt x="6667" y="17717"/>
                  <a:pt x="7810" y="18097"/>
                </a:cubicBezTo>
                <a:cubicBezTo>
                  <a:pt x="8192" y="18193"/>
                  <a:pt x="9906" y="18002"/>
                  <a:pt x="11716" y="17717"/>
                </a:cubicBezTo>
                <a:cubicBezTo>
                  <a:pt x="22765" y="15621"/>
                  <a:pt x="27432" y="11049"/>
                  <a:pt x="27432" y="11049"/>
                </a:cubicBezTo>
                <a:cubicBezTo>
                  <a:pt x="28670" y="9525"/>
                  <a:pt x="25622" y="3810"/>
                  <a:pt x="25622" y="3810"/>
                </a:cubicBezTo>
                <a:cubicBezTo>
                  <a:pt x="24003" y="1333"/>
                  <a:pt x="21241" y="0"/>
                  <a:pt x="20955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ABE7352-6F2C-F628-5CE0-500BCEDC6E10}"/>
              </a:ext>
            </a:extLst>
          </p:cNvPr>
          <p:cNvSpPr/>
          <p:nvPr/>
        </p:nvSpPr>
        <p:spPr>
          <a:xfrm>
            <a:off x="5048011" y="4861351"/>
            <a:ext cx="32218" cy="25311"/>
          </a:xfrm>
          <a:custGeom>
            <a:avLst/>
            <a:gdLst>
              <a:gd name="connsiteX0" fmla="*/ 12382 w 12915"/>
              <a:gd name="connsiteY0" fmla="*/ 0 h 10146"/>
              <a:gd name="connsiteX1" fmla="*/ 10477 w 12915"/>
              <a:gd name="connsiteY1" fmla="*/ 286 h 10146"/>
              <a:gd name="connsiteX2" fmla="*/ 0 w 12915"/>
              <a:gd name="connsiteY2" fmla="*/ 6096 h 10146"/>
              <a:gd name="connsiteX3" fmla="*/ 95 w 12915"/>
              <a:gd name="connsiteY3" fmla="*/ 6191 h 10146"/>
              <a:gd name="connsiteX4" fmla="*/ 1905 w 12915"/>
              <a:gd name="connsiteY4" fmla="*/ 6096 h 10146"/>
              <a:gd name="connsiteX5" fmla="*/ 1524 w 12915"/>
              <a:gd name="connsiteY5" fmla="*/ 7810 h 10146"/>
              <a:gd name="connsiteX6" fmla="*/ 1524 w 12915"/>
              <a:gd name="connsiteY6" fmla="*/ 10097 h 10146"/>
              <a:gd name="connsiteX7" fmla="*/ 10096 w 12915"/>
              <a:gd name="connsiteY7" fmla="*/ 3715 h 10146"/>
              <a:gd name="connsiteX8" fmla="*/ 12382 w 12915"/>
              <a:gd name="connsiteY8" fmla="*/ 0 h 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15" h="10146">
                <a:moveTo>
                  <a:pt x="12382" y="0"/>
                </a:moveTo>
                <a:cubicBezTo>
                  <a:pt x="12097" y="0"/>
                  <a:pt x="11621" y="0"/>
                  <a:pt x="10477" y="286"/>
                </a:cubicBezTo>
                <a:cubicBezTo>
                  <a:pt x="4477" y="1905"/>
                  <a:pt x="286" y="5525"/>
                  <a:pt x="0" y="6096"/>
                </a:cubicBezTo>
                <a:cubicBezTo>
                  <a:pt x="0" y="6096"/>
                  <a:pt x="95" y="6191"/>
                  <a:pt x="95" y="6191"/>
                </a:cubicBezTo>
                <a:cubicBezTo>
                  <a:pt x="667" y="6191"/>
                  <a:pt x="1238" y="5906"/>
                  <a:pt x="1905" y="6096"/>
                </a:cubicBezTo>
                <a:cubicBezTo>
                  <a:pt x="2000" y="6477"/>
                  <a:pt x="2096" y="6572"/>
                  <a:pt x="1524" y="7810"/>
                </a:cubicBezTo>
                <a:cubicBezTo>
                  <a:pt x="1143" y="8573"/>
                  <a:pt x="286" y="10478"/>
                  <a:pt x="1524" y="10097"/>
                </a:cubicBezTo>
                <a:cubicBezTo>
                  <a:pt x="3524" y="9525"/>
                  <a:pt x="9430" y="4286"/>
                  <a:pt x="10096" y="3715"/>
                </a:cubicBezTo>
                <a:cubicBezTo>
                  <a:pt x="12859" y="1238"/>
                  <a:pt x="13525" y="191"/>
                  <a:pt x="12382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37B8B23-60D5-9C6F-3DD0-FD62388F208D}"/>
              </a:ext>
            </a:extLst>
          </p:cNvPr>
          <p:cNvSpPr/>
          <p:nvPr/>
        </p:nvSpPr>
        <p:spPr>
          <a:xfrm>
            <a:off x="5610377" y="4536382"/>
            <a:ext cx="842850" cy="609424"/>
          </a:xfrm>
          <a:custGeom>
            <a:avLst/>
            <a:gdLst>
              <a:gd name="connsiteX0" fmla="*/ 51461 w 337865"/>
              <a:gd name="connsiteY0" fmla="*/ 22730 h 244294"/>
              <a:gd name="connsiteX1" fmla="*/ 31554 w 337865"/>
              <a:gd name="connsiteY1" fmla="*/ 31970 h 244294"/>
              <a:gd name="connsiteX2" fmla="*/ 1836 w 337865"/>
              <a:gd name="connsiteY2" fmla="*/ 41876 h 244294"/>
              <a:gd name="connsiteX3" fmla="*/ 13838 w 337865"/>
              <a:gd name="connsiteY3" fmla="*/ 55687 h 244294"/>
              <a:gd name="connsiteX4" fmla="*/ 66416 w 337865"/>
              <a:gd name="connsiteY4" fmla="*/ 55592 h 244294"/>
              <a:gd name="connsiteX5" fmla="*/ 81942 w 337865"/>
              <a:gd name="connsiteY5" fmla="*/ 94549 h 244294"/>
              <a:gd name="connsiteX6" fmla="*/ 79179 w 337865"/>
              <a:gd name="connsiteY6" fmla="*/ 101026 h 244294"/>
              <a:gd name="connsiteX7" fmla="*/ 84227 w 337865"/>
              <a:gd name="connsiteY7" fmla="*/ 106646 h 244294"/>
              <a:gd name="connsiteX8" fmla="*/ 86323 w 337865"/>
              <a:gd name="connsiteY8" fmla="*/ 118457 h 244294"/>
              <a:gd name="connsiteX9" fmla="*/ 105468 w 337865"/>
              <a:gd name="connsiteY9" fmla="*/ 113694 h 244294"/>
              <a:gd name="connsiteX10" fmla="*/ 112422 w 337865"/>
              <a:gd name="connsiteY10" fmla="*/ 130077 h 244294"/>
              <a:gd name="connsiteX11" fmla="*/ 92514 w 337865"/>
              <a:gd name="connsiteY11" fmla="*/ 143222 h 244294"/>
              <a:gd name="connsiteX12" fmla="*/ 89276 w 337865"/>
              <a:gd name="connsiteY12" fmla="*/ 164177 h 244294"/>
              <a:gd name="connsiteX13" fmla="*/ 146330 w 337865"/>
              <a:gd name="connsiteY13" fmla="*/ 237519 h 244294"/>
              <a:gd name="connsiteX14" fmla="*/ 121280 w 337865"/>
              <a:gd name="connsiteY14" fmla="*/ 14444 h 244294"/>
              <a:gd name="connsiteX15" fmla="*/ 146330 w 337865"/>
              <a:gd name="connsiteY15" fmla="*/ 237519 h 244294"/>
              <a:gd name="connsiteX16" fmla="*/ 195670 w 337865"/>
              <a:gd name="connsiteY16" fmla="*/ 241901 h 244294"/>
              <a:gd name="connsiteX17" fmla="*/ 208719 w 337865"/>
              <a:gd name="connsiteY17" fmla="*/ 194561 h 244294"/>
              <a:gd name="connsiteX18" fmla="*/ 210148 w 337865"/>
              <a:gd name="connsiteY18" fmla="*/ 176083 h 244294"/>
              <a:gd name="connsiteX19" fmla="*/ 223578 w 337865"/>
              <a:gd name="connsiteY19" fmla="*/ 169511 h 244294"/>
              <a:gd name="connsiteX20" fmla="*/ 260345 w 337865"/>
              <a:gd name="connsiteY20" fmla="*/ 151889 h 244294"/>
              <a:gd name="connsiteX21" fmla="*/ 268251 w 337865"/>
              <a:gd name="connsiteY21" fmla="*/ 137792 h 244294"/>
              <a:gd name="connsiteX22" fmla="*/ 317400 w 337865"/>
              <a:gd name="connsiteY22" fmla="*/ 120743 h 244294"/>
              <a:gd name="connsiteX23" fmla="*/ 336640 w 337865"/>
              <a:gd name="connsiteY23" fmla="*/ 111122 h 244294"/>
              <a:gd name="connsiteX24" fmla="*/ 336068 w 337865"/>
              <a:gd name="connsiteY24" fmla="*/ 104169 h 244294"/>
              <a:gd name="connsiteX25" fmla="*/ 317495 w 337865"/>
              <a:gd name="connsiteY25" fmla="*/ 86262 h 244294"/>
              <a:gd name="connsiteX26" fmla="*/ 312065 w 337865"/>
              <a:gd name="connsiteY26" fmla="*/ 71213 h 244294"/>
              <a:gd name="connsiteX27" fmla="*/ 313780 w 337865"/>
              <a:gd name="connsiteY27" fmla="*/ 60735 h 244294"/>
              <a:gd name="connsiteX28" fmla="*/ 306065 w 337865"/>
              <a:gd name="connsiteY28" fmla="*/ 49115 h 244294"/>
              <a:gd name="connsiteX29" fmla="*/ 273585 w 337865"/>
              <a:gd name="connsiteY29" fmla="*/ 27207 h 244294"/>
              <a:gd name="connsiteX30" fmla="*/ 274061 w 337865"/>
              <a:gd name="connsiteY30" fmla="*/ 25969 h 244294"/>
              <a:gd name="connsiteX31" fmla="*/ 275585 w 337865"/>
              <a:gd name="connsiteY31" fmla="*/ 25397 h 244294"/>
              <a:gd name="connsiteX32" fmla="*/ 245009 w 337865"/>
              <a:gd name="connsiteY32" fmla="*/ 7490 h 244294"/>
              <a:gd name="connsiteX33" fmla="*/ 242057 w 337865"/>
              <a:gd name="connsiteY33" fmla="*/ 6062 h 244294"/>
              <a:gd name="connsiteX34" fmla="*/ 242723 w 337865"/>
              <a:gd name="connsiteY34" fmla="*/ 3585 h 244294"/>
              <a:gd name="connsiteX35" fmla="*/ 243962 w 337865"/>
              <a:gd name="connsiteY35" fmla="*/ 3299 h 244294"/>
              <a:gd name="connsiteX36" fmla="*/ 228722 w 337865"/>
              <a:gd name="connsiteY36" fmla="*/ 2061 h 244294"/>
              <a:gd name="connsiteX37" fmla="*/ 209862 w 337865"/>
              <a:gd name="connsiteY37" fmla="*/ 3585 h 244294"/>
              <a:gd name="connsiteX38" fmla="*/ 191574 w 337865"/>
              <a:gd name="connsiteY38" fmla="*/ 251 h 244294"/>
              <a:gd name="connsiteX39" fmla="*/ 155760 w 337865"/>
              <a:gd name="connsiteY39" fmla="*/ 251 h 244294"/>
              <a:gd name="connsiteX40" fmla="*/ 139949 w 337865"/>
              <a:gd name="connsiteY40" fmla="*/ 2156 h 244294"/>
              <a:gd name="connsiteX41" fmla="*/ 139854 w 337865"/>
              <a:gd name="connsiteY41" fmla="*/ 2156 h 244294"/>
              <a:gd name="connsiteX42" fmla="*/ 116993 w 337865"/>
              <a:gd name="connsiteY42" fmla="*/ 4442 h 244294"/>
              <a:gd name="connsiteX43" fmla="*/ 116993 w 337865"/>
              <a:gd name="connsiteY43" fmla="*/ 4442 h 244294"/>
              <a:gd name="connsiteX44" fmla="*/ 116613 w 337865"/>
              <a:gd name="connsiteY44" fmla="*/ 4538 h 244294"/>
              <a:gd name="connsiteX45" fmla="*/ 116708 w 337865"/>
              <a:gd name="connsiteY45" fmla="*/ 4538 h 244294"/>
              <a:gd name="connsiteX46" fmla="*/ 117184 w 337865"/>
              <a:gd name="connsiteY46" fmla="*/ 4633 h 244294"/>
              <a:gd name="connsiteX47" fmla="*/ 128900 w 337865"/>
              <a:gd name="connsiteY47" fmla="*/ 5966 h 244294"/>
              <a:gd name="connsiteX48" fmla="*/ 118041 w 337865"/>
              <a:gd name="connsiteY48" fmla="*/ 5871 h 244294"/>
              <a:gd name="connsiteX49" fmla="*/ 107468 w 337865"/>
              <a:gd name="connsiteY49" fmla="*/ 6252 h 244294"/>
              <a:gd name="connsiteX50" fmla="*/ 44984 w 337865"/>
              <a:gd name="connsiteY50" fmla="*/ 22064 h 244294"/>
              <a:gd name="connsiteX51" fmla="*/ 51461 w 337865"/>
              <a:gd name="connsiteY51" fmla="*/ 22730 h 24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7865" h="244294">
                <a:moveTo>
                  <a:pt x="51461" y="22730"/>
                </a:moveTo>
                <a:cubicBezTo>
                  <a:pt x="47461" y="27588"/>
                  <a:pt x="37079" y="30446"/>
                  <a:pt x="31554" y="31970"/>
                </a:cubicBezTo>
                <a:cubicBezTo>
                  <a:pt x="31268" y="32065"/>
                  <a:pt x="3074" y="40256"/>
                  <a:pt x="1836" y="41876"/>
                </a:cubicBezTo>
                <a:cubicBezTo>
                  <a:pt x="-5974" y="52353"/>
                  <a:pt x="13647" y="55687"/>
                  <a:pt x="13838" y="55687"/>
                </a:cubicBezTo>
                <a:cubicBezTo>
                  <a:pt x="62415" y="52163"/>
                  <a:pt x="62987" y="52639"/>
                  <a:pt x="66416" y="55592"/>
                </a:cubicBezTo>
                <a:cubicBezTo>
                  <a:pt x="66701" y="55782"/>
                  <a:pt x="89276" y="80928"/>
                  <a:pt x="81942" y="94549"/>
                </a:cubicBezTo>
                <a:cubicBezTo>
                  <a:pt x="78989" y="100073"/>
                  <a:pt x="78989" y="100264"/>
                  <a:pt x="79179" y="101026"/>
                </a:cubicBezTo>
                <a:cubicBezTo>
                  <a:pt x="79751" y="103979"/>
                  <a:pt x="83180" y="104169"/>
                  <a:pt x="84227" y="106646"/>
                </a:cubicBezTo>
                <a:cubicBezTo>
                  <a:pt x="85751" y="110456"/>
                  <a:pt x="84227" y="114742"/>
                  <a:pt x="86323" y="118457"/>
                </a:cubicBezTo>
                <a:cubicBezTo>
                  <a:pt x="92705" y="116933"/>
                  <a:pt x="97848" y="110265"/>
                  <a:pt x="105468" y="113694"/>
                </a:cubicBezTo>
                <a:cubicBezTo>
                  <a:pt x="118518" y="119504"/>
                  <a:pt x="112517" y="129982"/>
                  <a:pt x="112422" y="130077"/>
                </a:cubicBezTo>
                <a:cubicBezTo>
                  <a:pt x="107088" y="136364"/>
                  <a:pt x="97372" y="136078"/>
                  <a:pt x="92514" y="143222"/>
                </a:cubicBezTo>
                <a:cubicBezTo>
                  <a:pt x="89847" y="147127"/>
                  <a:pt x="87276" y="157890"/>
                  <a:pt x="89276" y="164177"/>
                </a:cubicBezTo>
                <a:cubicBezTo>
                  <a:pt x="90228" y="167129"/>
                  <a:pt x="128138" y="231423"/>
                  <a:pt x="146330" y="237519"/>
                </a:cubicBezTo>
                <a:cubicBezTo>
                  <a:pt x="137186" y="103979"/>
                  <a:pt x="130519" y="43304"/>
                  <a:pt x="121280" y="14444"/>
                </a:cubicBezTo>
                <a:cubicBezTo>
                  <a:pt x="129567" y="39780"/>
                  <a:pt x="136234" y="89596"/>
                  <a:pt x="146330" y="237519"/>
                </a:cubicBezTo>
                <a:cubicBezTo>
                  <a:pt x="191765" y="246282"/>
                  <a:pt x="192717" y="245139"/>
                  <a:pt x="195670" y="241901"/>
                </a:cubicBezTo>
                <a:cubicBezTo>
                  <a:pt x="200528" y="236471"/>
                  <a:pt x="208719" y="194942"/>
                  <a:pt x="208719" y="194561"/>
                </a:cubicBezTo>
                <a:cubicBezTo>
                  <a:pt x="209862" y="188465"/>
                  <a:pt x="206719" y="181988"/>
                  <a:pt x="210148" y="176083"/>
                </a:cubicBezTo>
                <a:cubicBezTo>
                  <a:pt x="211958" y="173035"/>
                  <a:pt x="212243" y="172940"/>
                  <a:pt x="223578" y="169511"/>
                </a:cubicBezTo>
                <a:cubicBezTo>
                  <a:pt x="259392" y="158652"/>
                  <a:pt x="259392" y="158652"/>
                  <a:pt x="260345" y="151889"/>
                </a:cubicBezTo>
                <a:cubicBezTo>
                  <a:pt x="261297" y="144936"/>
                  <a:pt x="261869" y="141031"/>
                  <a:pt x="268251" y="137792"/>
                </a:cubicBezTo>
                <a:cubicBezTo>
                  <a:pt x="283872" y="129887"/>
                  <a:pt x="301874" y="128744"/>
                  <a:pt x="317400" y="120743"/>
                </a:cubicBezTo>
                <a:cubicBezTo>
                  <a:pt x="323781" y="117409"/>
                  <a:pt x="330735" y="115313"/>
                  <a:pt x="336640" y="111122"/>
                </a:cubicBezTo>
                <a:cubicBezTo>
                  <a:pt x="336735" y="111027"/>
                  <a:pt x="339688" y="108932"/>
                  <a:pt x="336068" y="104169"/>
                </a:cubicBezTo>
                <a:cubicBezTo>
                  <a:pt x="330735" y="97311"/>
                  <a:pt x="322638" y="93311"/>
                  <a:pt x="317495" y="86262"/>
                </a:cubicBezTo>
                <a:cubicBezTo>
                  <a:pt x="314256" y="81785"/>
                  <a:pt x="314351" y="76070"/>
                  <a:pt x="312065" y="71213"/>
                </a:cubicBezTo>
                <a:cubicBezTo>
                  <a:pt x="309398" y="65498"/>
                  <a:pt x="310637" y="63974"/>
                  <a:pt x="313780" y="60735"/>
                </a:cubicBezTo>
                <a:cubicBezTo>
                  <a:pt x="318161" y="56258"/>
                  <a:pt x="315114" y="54449"/>
                  <a:pt x="306065" y="49115"/>
                </a:cubicBezTo>
                <a:cubicBezTo>
                  <a:pt x="276347" y="31589"/>
                  <a:pt x="276061" y="31112"/>
                  <a:pt x="273585" y="27207"/>
                </a:cubicBezTo>
                <a:cubicBezTo>
                  <a:pt x="273775" y="26826"/>
                  <a:pt x="273965" y="26350"/>
                  <a:pt x="274061" y="25969"/>
                </a:cubicBezTo>
                <a:cubicBezTo>
                  <a:pt x="274537" y="25778"/>
                  <a:pt x="275109" y="25588"/>
                  <a:pt x="275585" y="25397"/>
                </a:cubicBezTo>
                <a:cubicBezTo>
                  <a:pt x="266917" y="16920"/>
                  <a:pt x="249296" y="23588"/>
                  <a:pt x="245009" y="7490"/>
                </a:cubicBezTo>
                <a:cubicBezTo>
                  <a:pt x="244152" y="7014"/>
                  <a:pt x="242914" y="6443"/>
                  <a:pt x="242057" y="6062"/>
                </a:cubicBezTo>
                <a:cubicBezTo>
                  <a:pt x="242152" y="5300"/>
                  <a:pt x="242438" y="4252"/>
                  <a:pt x="242723" y="3585"/>
                </a:cubicBezTo>
                <a:cubicBezTo>
                  <a:pt x="243105" y="3490"/>
                  <a:pt x="243581" y="3395"/>
                  <a:pt x="243962" y="3299"/>
                </a:cubicBezTo>
                <a:cubicBezTo>
                  <a:pt x="240056" y="2728"/>
                  <a:pt x="228817" y="2061"/>
                  <a:pt x="228722" y="2061"/>
                </a:cubicBezTo>
                <a:cubicBezTo>
                  <a:pt x="221197" y="1585"/>
                  <a:pt x="211672" y="3299"/>
                  <a:pt x="209862" y="3585"/>
                </a:cubicBezTo>
                <a:cubicBezTo>
                  <a:pt x="203385" y="4728"/>
                  <a:pt x="197861" y="442"/>
                  <a:pt x="191574" y="251"/>
                </a:cubicBezTo>
                <a:cubicBezTo>
                  <a:pt x="182811" y="-34"/>
                  <a:pt x="163476" y="-130"/>
                  <a:pt x="155760" y="251"/>
                </a:cubicBezTo>
                <a:cubicBezTo>
                  <a:pt x="141568" y="1013"/>
                  <a:pt x="141568" y="1013"/>
                  <a:pt x="139949" y="2156"/>
                </a:cubicBezTo>
                <a:cubicBezTo>
                  <a:pt x="139949" y="2156"/>
                  <a:pt x="139949" y="2156"/>
                  <a:pt x="139854" y="2156"/>
                </a:cubicBezTo>
                <a:cubicBezTo>
                  <a:pt x="124423" y="3014"/>
                  <a:pt x="124423" y="3014"/>
                  <a:pt x="116993" y="4442"/>
                </a:cubicBezTo>
                <a:lnTo>
                  <a:pt x="116993" y="4442"/>
                </a:lnTo>
                <a:cubicBezTo>
                  <a:pt x="116898" y="4442"/>
                  <a:pt x="116613" y="4347"/>
                  <a:pt x="116613" y="4538"/>
                </a:cubicBezTo>
                <a:cubicBezTo>
                  <a:pt x="116613" y="4633"/>
                  <a:pt x="116708" y="4538"/>
                  <a:pt x="116708" y="4538"/>
                </a:cubicBezTo>
                <a:cubicBezTo>
                  <a:pt x="116898" y="4538"/>
                  <a:pt x="117089" y="4633"/>
                  <a:pt x="117184" y="4633"/>
                </a:cubicBezTo>
                <a:cubicBezTo>
                  <a:pt x="126233" y="5300"/>
                  <a:pt x="126233" y="5300"/>
                  <a:pt x="128900" y="5966"/>
                </a:cubicBezTo>
                <a:cubicBezTo>
                  <a:pt x="128138" y="6062"/>
                  <a:pt x="128138" y="6062"/>
                  <a:pt x="118041" y="5871"/>
                </a:cubicBezTo>
                <a:cubicBezTo>
                  <a:pt x="113946" y="5776"/>
                  <a:pt x="112326" y="5776"/>
                  <a:pt x="107468" y="6252"/>
                </a:cubicBezTo>
                <a:cubicBezTo>
                  <a:pt x="71273" y="10253"/>
                  <a:pt x="45270" y="21968"/>
                  <a:pt x="44984" y="22064"/>
                </a:cubicBezTo>
                <a:cubicBezTo>
                  <a:pt x="46223" y="22730"/>
                  <a:pt x="46223" y="22730"/>
                  <a:pt x="51461" y="2273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F30B0E9-0A4F-F7C7-932F-9C14E32F6862}"/>
              </a:ext>
            </a:extLst>
          </p:cNvPr>
          <p:cNvSpPr/>
          <p:nvPr/>
        </p:nvSpPr>
        <p:spPr>
          <a:xfrm>
            <a:off x="5359591" y="4958552"/>
            <a:ext cx="39607" cy="45976"/>
          </a:xfrm>
          <a:custGeom>
            <a:avLst/>
            <a:gdLst>
              <a:gd name="connsiteX0" fmla="*/ 14927 w 15877"/>
              <a:gd name="connsiteY0" fmla="*/ 6661 h 18430"/>
              <a:gd name="connsiteX1" fmla="*/ 12545 w 15877"/>
              <a:gd name="connsiteY1" fmla="*/ 89 h 18430"/>
              <a:gd name="connsiteX2" fmla="*/ 163 w 15877"/>
              <a:gd name="connsiteY2" fmla="*/ 7423 h 18430"/>
              <a:gd name="connsiteX3" fmla="*/ 5116 w 15877"/>
              <a:gd name="connsiteY3" fmla="*/ 18091 h 18430"/>
              <a:gd name="connsiteX4" fmla="*/ 14927 w 15877"/>
              <a:gd name="connsiteY4" fmla="*/ 6661 h 1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7" h="18430">
                <a:moveTo>
                  <a:pt x="14927" y="6661"/>
                </a:moveTo>
                <a:cubicBezTo>
                  <a:pt x="16736" y="1708"/>
                  <a:pt x="15974" y="-483"/>
                  <a:pt x="12545" y="89"/>
                </a:cubicBezTo>
                <a:cubicBezTo>
                  <a:pt x="12450" y="89"/>
                  <a:pt x="2068" y="2851"/>
                  <a:pt x="163" y="7423"/>
                </a:cubicBezTo>
                <a:cubicBezTo>
                  <a:pt x="-885" y="10090"/>
                  <a:pt x="3401" y="16948"/>
                  <a:pt x="5116" y="18091"/>
                </a:cubicBezTo>
                <a:cubicBezTo>
                  <a:pt x="9307" y="20758"/>
                  <a:pt x="14831" y="6851"/>
                  <a:pt x="14927" y="6661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2E6A429-656C-BE71-945B-CC5AC2CD0AB1}"/>
              </a:ext>
            </a:extLst>
          </p:cNvPr>
          <p:cNvSpPr/>
          <p:nvPr/>
        </p:nvSpPr>
        <p:spPr>
          <a:xfrm>
            <a:off x="5381382" y="4561007"/>
            <a:ext cx="419149" cy="160248"/>
          </a:xfrm>
          <a:custGeom>
            <a:avLst/>
            <a:gdLst>
              <a:gd name="connsiteX0" fmla="*/ 79724 w 168020"/>
              <a:gd name="connsiteY0" fmla="*/ 19717 h 64237"/>
              <a:gd name="connsiteX1" fmla="*/ 72676 w 168020"/>
              <a:gd name="connsiteY1" fmla="*/ 22384 h 64237"/>
              <a:gd name="connsiteX2" fmla="*/ 108013 w 168020"/>
              <a:gd name="connsiteY2" fmla="*/ 12954 h 64237"/>
              <a:gd name="connsiteX3" fmla="*/ 65723 w 168020"/>
              <a:gd name="connsiteY3" fmla="*/ 25336 h 64237"/>
              <a:gd name="connsiteX4" fmla="*/ 60388 w 168020"/>
              <a:gd name="connsiteY4" fmla="*/ 27718 h 64237"/>
              <a:gd name="connsiteX5" fmla="*/ 56769 w 168020"/>
              <a:gd name="connsiteY5" fmla="*/ 35338 h 64237"/>
              <a:gd name="connsiteX6" fmla="*/ 30290 w 168020"/>
              <a:gd name="connsiteY6" fmla="*/ 44577 h 64237"/>
              <a:gd name="connsiteX7" fmla="*/ 35433 w 168020"/>
              <a:gd name="connsiteY7" fmla="*/ 46006 h 64237"/>
              <a:gd name="connsiteX8" fmla="*/ 35147 w 168020"/>
              <a:gd name="connsiteY8" fmla="*/ 46768 h 64237"/>
              <a:gd name="connsiteX9" fmla="*/ 46387 w 168020"/>
              <a:gd name="connsiteY9" fmla="*/ 43434 h 64237"/>
              <a:gd name="connsiteX10" fmla="*/ 30004 w 168020"/>
              <a:gd name="connsiteY10" fmla="*/ 47911 h 64237"/>
              <a:gd name="connsiteX11" fmla="*/ 18764 w 168020"/>
              <a:gd name="connsiteY11" fmla="*/ 54007 h 64237"/>
              <a:gd name="connsiteX12" fmla="*/ 0 w 168020"/>
              <a:gd name="connsiteY12" fmla="*/ 63437 h 64237"/>
              <a:gd name="connsiteX13" fmla="*/ 476 w 168020"/>
              <a:gd name="connsiteY13" fmla="*/ 64199 h 64237"/>
              <a:gd name="connsiteX14" fmla="*/ 14097 w 168020"/>
              <a:gd name="connsiteY14" fmla="*/ 62198 h 64237"/>
              <a:gd name="connsiteX15" fmla="*/ 37910 w 168020"/>
              <a:gd name="connsiteY15" fmla="*/ 56864 h 64237"/>
              <a:gd name="connsiteX16" fmla="*/ 35433 w 168020"/>
              <a:gd name="connsiteY16" fmla="*/ 59817 h 64237"/>
              <a:gd name="connsiteX17" fmla="*/ 58293 w 168020"/>
              <a:gd name="connsiteY17" fmla="*/ 47339 h 64237"/>
              <a:gd name="connsiteX18" fmla="*/ 56198 w 168020"/>
              <a:gd name="connsiteY18" fmla="*/ 46768 h 64237"/>
              <a:gd name="connsiteX19" fmla="*/ 72771 w 168020"/>
              <a:gd name="connsiteY19" fmla="*/ 36290 h 64237"/>
              <a:gd name="connsiteX20" fmla="*/ 95440 w 168020"/>
              <a:gd name="connsiteY20" fmla="*/ 24574 h 64237"/>
              <a:gd name="connsiteX21" fmla="*/ 94583 w 168020"/>
              <a:gd name="connsiteY21" fmla="*/ 24289 h 64237"/>
              <a:gd name="connsiteX22" fmla="*/ 121920 w 168020"/>
              <a:gd name="connsiteY22" fmla="*/ 15240 h 64237"/>
              <a:gd name="connsiteX23" fmla="*/ 118015 w 168020"/>
              <a:gd name="connsiteY23" fmla="*/ 15621 h 64237"/>
              <a:gd name="connsiteX24" fmla="*/ 154781 w 168020"/>
              <a:gd name="connsiteY24" fmla="*/ 4191 h 64237"/>
              <a:gd name="connsiteX25" fmla="*/ 141827 w 168020"/>
              <a:gd name="connsiteY25" fmla="*/ 5810 h 64237"/>
              <a:gd name="connsiteX26" fmla="*/ 168021 w 168020"/>
              <a:gd name="connsiteY26" fmla="*/ 0 h 64237"/>
              <a:gd name="connsiteX27" fmla="*/ 145542 w 168020"/>
              <a:gd name="connsiteY27" fmla="*/ 1810 h 64237"/>
              <a:gd name="connsiteX28" fmla="*/ 104394 w 168020"/>
              <a:gd name="connsiteY28" fmla="*/ 10382 h 64237"/>
              <a:gd name="connsiteX29" fmla="*/ 105727 w 168020"/>
              <a:gd name="connsiteY29" fmla="*/ 11525 h 64237"/>
              <a:gd name="connsiteX30" fmla="*/ 99631 w 168020"/>
              <a:gd name="connsiteY30" fmla="*/ 11906 h 64237"/>
              <a:gd name="connsiteX31" fmla="*/ 65342 w 168020"/>
              <a:gd name="connsiteY31" fmla="*/ 22193 h 64237"/>
              <a:gd name="connsiteX32" fmla="*/ 79724 w 168020"/>
              <a:gd name="connsiteY32" fmla="*/ 19717 h 6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68020" h="64237">
                <a:moveTo>
                  <a:pt x="79724" y="19717"/>
                </a:moveTo>
                <a:cubicBezTo>
                  <a:pt x="77438" y="20669"/>
                  <a:pt x="75057" y="21526"/>
                  <a:pt x="72676" y="22384"/>
                </a:cubicBezTo>
                <a:cubicBezTo>
                  <a:pt x="80105" y="20669"/>
                  <a:pt x="104108" y="14002"/>
                  <a:pt x="108013" y="12954"/>
                </a:cubicBezTo>
                <a:cubicBezTo>
                  <a:pt x="91916" y="18288"/>
                  <a:pt x="79248" y="22479"/>
                  <a:pt x="65723" y="25336"/>
                </a:cubicBezTo>
                <a:cubicBezTo>
                  <a:pt x="62579" y="26003"/>
                  <a:pt x="61627" y="26765"/>
                  <a:pt x="60388" y="27718"/>
                </a:cubicBezTo>
                <a:cubicBezTo>
                  <a:pt x="60388" y="28670"/>
                  <a:pt x="59055" y="33242"/>
                  <a:pt x="56769" y="35338"/>
                </a:cubicBezTo>
                <a:cubicBezTo>
                  <a:pt x="49625" y="33147"/>
                  <a:pt x="30956" y="43910"/>
                  <a:pt x="30290" y="44577"/>
                </a:cubicBezTo>
                <a:cubicBezTo>
                  <a:pt x="31909" y="45339"/>
                  <a:pt x="33909" y="44958"/>
                  <a:pt x="35433" y="46006"/>
                </a:cubicBezTo>
                <a:cubicBezTo>
                  <a:pt x="35338" y="46292"/>
                  <a:pt x="35242" y="46577"/>
                  <a:pt x="35147" y="46768"/>
                </a:cubicBezTo>
                <a:cubicBezTo>
                  <a:pt x="37529" y="46482"/>
                  <a:pt x="38481" y="46387"/>
                  <a:pt x="46387" y="43434"/>
                </a:cubicBezTo>
                <a:cubicBezTo>
                  <a:pt x="32671" y="50864"/>
                  <a:pt x="31147" y="49149"/>
                  <a:pt x="30004" y="47911"/>
                </a:cubicBezTo>
                <a:cubicBezTo>
                  <a:pt x="19621" y="48196"/>
                  <a:pt x="19050" y="52102"/>
                  <a:pt x="18764" y="54007"/>
                </a:cubicBezTo>
                <a:cubicBezTo>
                  <a:pt x="12859" y="57912"/>
                  <a:pt x="5239" y="58293"/>
                  <a:pt x="0" y="63437"/>
                </a:cubicBezTo>
                <a:cubicBezTo>
                  <a:pt x="95" y="63627"/>
                  <a:pt x="381" y="63913"/>
                  <a:pt x="476" y="64199"/>
                </a:cubicBezTo>
                <a:cubicBezTo>
                  <a:pt x="2096" y="64294"/>
                  <a:pt x="3334" y="64389"/>
                  <a:pt x="14097" y="62198"/>
                </a:cubicBezTo>
                <a:cubicBezTo>
                  <a:pt x="22098" y="60579"/>
                  <a:pt x="29146" y="54959"/>
                  <a:pt x="37910" y="56864"/>
                </a:cubicBezTo>
                <a:cubicBezTo>
                  <a:pt x="37243" y="58388"/>
                  <a:pt x="37243" y="58388"/>
                  <a:pt x="35433" y="59817"/>
                </a:cubicBezTo>
                <a:cubicBezTo>
                  <a:pt x="41243" y="60960"/>
                  <a:pt x="59912" y="51911"/>
                  <a:pt x="58293" y="47339"/>
                </a:cubicBezTo>
                <a:cubicBezTo>
                  <a:pt x="57626" y="47149"/>
                  <a:pt x="56864" y="46958"/>
                  <a:pt x="56198" y="46768"/>
                </a:cubicBezTo>
                <a:cubicBezTo>
                  <a:pt x="57626" y="44768"/>
                  <a:pt x="69913" y="36957"/>
                  <a:pt x="72771" y="36290"/>
                </a:cubicBezTo>
                <a:cubicBezTo>
                  <a:pt x="89440" y="32290"/>
                  <a:pt x="95345" y="26003"/>
                  <a:pt x="95440" y="24574"/>
                </a:cubicBezTo>
                <a:cubicBezTo>
                  <a:pt x="95155" y="24479"/>
                  <a:pt x="94869" y="24384"/>
                  <a:pt x="94583" y="24289"/>
                </a:cubicBezTo>
                <a:cubicBezTo>
                  <a:pt x="110014" y="20288"/>
                  <a:pt x="117062" y="18383"/>
                  <a:pt x="121920" y="15240"/>
                </a:cubicBezTo>
                <a:cubicBezTo>
                  <a:pt x="120682" y="15145"/>
                  <a:pt x="120682" y="15145"/>
                  <a:pt x="118015" y="15621"/>
                </a:cubicBezTo>
                <a:cubicBezTo>
                  <a:pt x="118205" y="15526"/>
                  <a:pt x="152971" y="4763"/>
                  <a:pt x="154781" y="4191"/>
                </a:cubicBezTo>
                <a:cubicBezTo>
                  <a:pt x="145733" y="5524"/>
                  <a:pt x="145256" y="5524"/>
                  <a:pt x="141827" y="5810"/>
                </a:cubicBezTo>
                <a:cubicBezTo>
                  <a:pt x="150495" y="3524"/>
                  <a:pt x="159353" y="2191"/>
                  <a:pt x="168021" y="0"/>
                </a:cubicBezTo>
                <a:cubicBezTo>
                  <a:pt x="159639" y="0"/>
                  <a:pt x="145637" y="1715"/>
                  <a:pt x="145542" y="1810"/>
                </a:cubicBezTo>
                <a:cubicBezTo>
                  <a:pt x="145161" y="1810"/>
                  <a:pt x="111633" y="7620"/>
                  <a:pt x="104394" y="10382"/>
                </a:cubicBezTo>
                <a:cubicBezTo>
                  <a:pt x="104680" y="10763"/>
                  <a:pt x="105251" y="11240"/>
                  <a:pt x="105727" y="11525"/>
                </a:cubicBezTo>
                <a:cubicBezTo>
                  <a:pt x="104299" y="11906"/>
                  <a:pt x="103156" y="12287"/>
                  <a:pt x="99631" y="11906"/>
                </a:cubicBezTo>
                <a:cubicBezTo>
                  <a:pt x="97155" y="11620"/>
                  <a:pt x="68294" y="18574"/>
                  <a:pt x="65342" y="22193"/>
                </a:cubicBezTo>
                <a:cubicBezTo>
                  <a:pt x="66865" y="22765"/>
                  <a:pt x="67246" y="22955"/>
                  <a:pt x="79724" y="19717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EC98003-0F48-31E5-D19B-535D2F13FFA5}"/>
              </a:ext>
            </a:extLst>
          </p:cNvPr>
          <p:cNvSpPr/>
          <p:nvPr/>
        </p:nvSpPr>
        <p:spPr>
          <a:xfrm>
            <a:off x="5187015" y="4744504"/>
            <a:ext cx="91004" cy="58392"/>
          </a:xfrm>
          <a:custGeom>
            <a:avLst/>
            <a:gdLst>
              <a:gd name="connsiteX0" fmla="*/ 22669 w 36480"/>
              <a:gd name="connsiteY0" fmla="*/ 4262 h 23407"/>
              <a:gd name="connsiteX1" fmla="*/ 20860 w 36480"/>
              <a:gd name="connsiteY1" fmla="*/ 7120 h 23407"/>
              <a:gd name="connsiteX2" fmla="*/ 16097 w 36480"/>
              <a:gd name="connsiteY2" fmla="*/ 11216 h 23407"/>
              <a:gd name="connsiteX3" fmla="*/ 17335 w 36480"/>
              <a:gd name="connsiteY3" fmla="*/ 8263 h 23407"/>
              <a:gd name="connsiteX4" fmla="*/ 17717 w 36480"/>
              <a:gd name="connsiteY4" fmla="*/ 6834 h 23407"/>
              <a:gd name="connsiteX5" fmla="*/ 11430 w 36480"/>
              <a:gd name="connsiteY5" fmla="*/ 10168 h 23407"/>
              <a:gd name="connsiteX6" fmla="*/ 12478 w 36480"/>
              <a:gd name="connsiteY6" fmla="*/ 10073 h 23407"/>
              <a:gd name="connsiteX7" fmla="*/ 12478 w 36480"/>
              <a:gd name="connsiteY7" fmla="*/ 10358 h 23407"/>
              <a:gd name="connsiteX8" fmla="*/ 476 w 36480"/>
              <a:gd name="connsiteY8" fmla="*/ 15978 h 23407"/>
              <a:gd name="connsiteX9" fmla="*/ 2286 w 36480"/>
              <a:gd name="connsiteY9" fmla="*/ 15978 h 23407"/>
              <a:gd name="connsiteX10" fmla="*/ 1810 w 36480"/>
              <a:gd name="connsiteY10" fmla="*/ 17216 h 23407"/>
              <a:gd name="connsiteX11" fmla="*/ 13621 w 36480"/>
              <a:gd name="connsiteY11" fmla="*/ 13787 h 23407"/>
              <a:gd name="connsiteX12" fmla="*/ 0 w 36480"/>
              <a:gd name="connsiteY12" fmla="*/ 23217 h 23407"/>
              <a:gd name="connsiteX13" fmla="*/ 95 w 36480"/>
              <a:gd name="connsiteY13" fmla="*/ 23408 h 23407"/>
              <a:gd name="connsiteX14" fmla="*/ 14288 w 36480"/>
              <a:gd name="connsiteY14" fmla="*/ 17883 h 23407"/>
              <a:gd name="connsiteX15" fmla="*/ 22479 w 36480"/>
              <a:gd name="connsiteY15" fmla="*/ 11120 h 23407"/>
              <a:gd name="connsiteX16" fmla="*/ 22479 w 36480"/>
              <a:gd name="connsiteY16" fmla="*/ 12168 h 23407"/>
              <a:gd name="connsiteX17" fmla="*/ 22384 w 36480"/>
              <a:gd name="connsiteY17" fmla="*/ 12359 h 23407"/>
              <a:gd name="connsiteX18" fmla="*/ 34195 w 36480"/>
              <a:gd name="connsiteY18" fmla="*/ 2167 h 23407"/>
              <a:gd name="connsiteX19" fmla="*/ 36481 w 36480"/>
              <a:gd name="connsiteY19" fmla="*/ 71 h 23407"/>
              <a:gd name="connsiteX20" fmla="*/ 35242 w 36480"/>
              <a:gd name="connsiteY20" fmla="*/ 71 h 23407"/>
              <a:gd name="connsiteX21" fmla="*/ 22955 w 36480"/>
              <a:gd name="connsiteY21" fmla="*/ 4072 h 23407"/>
              <a:gd name="connsiteX22" fmla="*/ 22669 w 36480"/>
              <a:gd name="connsiteY22" fmla="*/ 4262 h 2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480" h="23407">
                <a:moveTo>
                  <a:pt x="22669" y="4262"/>
                </a:moveTo>
                <a:cubicBezTo>
                  <a:pt x="22003" y="5215"/>
                  <a:pt x="21622" y="6263"/>
                  <a:pt x="20860" y="7120"/>
                </a:cubicBezTo>
                <a:cubicBezTo>
                  <a:pt x="19812" y="8358"/>
                  <a:pt x="19717" y="8453"/>
                  <a:pt x="16097" y="11216"/>
                </a:cubicBezTo>
                <a:cubicBezTo>
                  <a:pt x="16478" y="10358"/>
                  <a:pt x="16954" y="9120"/>
                  <a:pt x="17335" y="8263"/>
                </a:cubicBezTo>
                <a:cubicBezTo>
                  <a:pt x="17526" y="7787"/>
                  <a:pt x="17717" y="7406"/>
                  <a:pt x="17717" y="6834"/>
                </a:cubicBezTo>
                <a:cubicBezTo>
                  <a:pt x="17431" y="6644"/>
                  <a:pt x="14478" y="7025"/>
                  <a:pt x="11430" y="10168"/>
                </a:cubicBezTo>
                <a:cubicBezTo>
                  <a:pt x="11716" y="10168"/>
                  <a:pt x="12097" y="10168"/>
                  <a:pt x="12478" y="10073"/>
                </a:cubicBezTo>
                <a:cubicBezTo>
                  <a:pt x="12478" y="10168"/>
                  <a:pt x="12478" y="10358"/>
                  <a:pt x="12478" y="10358"/>
                </a:cubicBezTo>
                <a:cubicBezTo>
                  <a:pt x="8954" y="13311"/>
                  <a:pt x="4381" y="13787"/>
                  <a:pt x="476" y="15978"/>
                </a:cubicBezTo>
                <a:cubicBezTo>
                  <a:pt x="1048" y="16264"/>
                  <a:pt x="1715" y="15597"/>
                  <a:pt x="2286" y="15978"/>
                </a:cubicBezTo>
                <a:cubicBezTo>
                  <a:pt x="1810" y="16931"/>
                  <a:pt x="1810" y="16931"/>
                  <a:pt x="1810" y="17216"/>
                </a:cubicBezTo>
                <a:cubicBezTo>
                  <a:pt x="2477" y="17407"/>
                  <a:pt x="2477" y="17407"/>
                  <a:pt x="13621" y="13787"/>
                </a:cubicBezTo>
                <a:cubicBezTo>
                  <a:pt x="10096" y="15788"/>
                  <a:pt x="762" y="20931"/>
                  <a:pt x="0" y="23217"/>
                </a:cubicBezTo>
                <a:cubicBezTo>
                  <a:pt x="0" y="23312"/>
                  <a:pt x="95" y="23312"/>
                  <a:pt x="95" y="23408"/>
                </a:cubicBezTo>
                <a:cubicBezTo>
                  <a:pt x="95" y="23408"/>
                  <a:pt x="12764" y="18740"/>
                  <a:pt x="14288" y="17883"/>
                </a:cubicBezTo>
                <a:cubicBezTo>
                  <a:pt x="15335" y="17312"/>
                  <a:pt x="15335" y="17312"/>
                  <a:pt x="22479" y="11120"/>
                </a:cubicBezTo>
                <a:cubicBezTo>
                  <a:pt x="22574" y="11216"/>
                  <a:pt x="22669" y="11501"/>
                  <a:pt x="22479" y="12168"/>
                </a:cubicBezTo>
                <a:cubicBezTo>
                  <a:pt x="22479" y="12263"/>
                  <a:pt x="22384" y="12263"/>
                  <a:pt x="22384" y="12359"/>
                </a:cubicBezTo>
                <a:cubicBezTo>
                  <a:pt x="25622" y="9215"/>
                  <a:pt x="25622" y="9215"/>
                  <a:pt x="34195" y="2167"/>
                </a:cubicBezTo>
                <a:cubicBezTo>
                  <a:pt x="36004" y="643"/>
                  <a:pt x="36195" y="548"/>
                  <a:pt x="36481" y="71"/>
                </a:cubicBezTo>
                <a:cubicBezTo>
                  <a:pt x="35909" y="-24"/>
                  <a:pt x="35909" y="-24"/>
                  <a:pt x="35242" y="71"/>
                </a:cubicBezTo>
                <a:cubicBezTo>
                  <a:pt x="35147" y="71"/>
                  <a:pt x="24098" y="3405"/>
                  <a:pt x="22955" y="4072"/>
                </a:cubicBezTo>
                <a:cubicBezTo>
                  <a:pt x="22860" y="4072"/>
                  <a:pt x="22765" y="4167"/>
                  <a:pt x="22669" y="426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CC34490-3273-0538-718B-027C44654738}"/>
              </a:ext>
            </a:extLst>
          </p:cNvPr>
          <p:cNvSpPr/>
          <p:nvPr/>
        </p:nvSpPr>
        <p:spPr>
          <a:xfrm>
            <a:off x="5194718" y="4792673"/>
            <a:ext cx="460392" cy="345016"/>
          </a:xfrm>
          <a:custGeom>
            <a:avLst/>
            <a:gdLst>
              <a:gd name="connsiteX0" fmla="*/ 141311 w 184553"/>
              <a:gd name="connsiteY0" fmla="*/ 74013 h 138303"/>
              <a:gd name="connsiteX1" fmla="*/ 158074 w 184553"/>
              <a:gd name="connsiteY1" fmla="*/ 88110 h 138303"/>
              <a:gd name="connsiteX2" fmla="*/ 166171 w 184553"/>
              <a:gd name="connsiteY2" fmla="*/ 94872 h 138303"/>
              <a:gd name="connsiteX3" fmla="*/ 184078 w 184553"/>
              <a:gd name="connsiteY3" fmla="*/ 65916 h 138303"/>
              <a:gd name="connsiteX4" fmla="*/ 184554 w 184553"/>
              <a:gd name="connsiteY4" fmla="*/ 63059 h 138303"/>
              <a:gd name="connsiteX5" fmla="*/ 132262 w 184553"/>
              <a:gd name="connsiteY5" fmla="*/ 51248 h 138303"/>
              <a:gd name="connsiteX6" fmla="*/ 147692 w 184553"/>
              <a:gd name="connsiteY6" fmla="*/ 43437 h 138303"/>
              <a:gd name="connsiteX7" fmla="*/ 155788 w 184553"/>
              <a:gd name="connsiteY7" fmla="*/ 38294 h 138303"/>
              <a:gd name="connsiteX8" fmla="*/ 128071 w 184553"/>
              <a:gd name="connsiteY8" fmla="*/ 15720 h 138303"/>
              <a:gd name="connsiteX9" fmla="*/ 116069 w 184553"/>
              <a:gd name="connsiteY9" fmla="*/ 14386 h 138303"/>
              <a:gd name="connsiteX10" fmla="*/ 106925 w 184553"/>
              <a:gd name="connsiteY10" fmla="*/ 5337 h 138303"/>
              <a:gd name="connsiteX11" fmla="*/ 82732 w 184553"/>
              <a:gd name="connsiteY11" fmla="*/ 12100 h 138303"/>
              <a:gd name="connsiteX12" fmla="*/ 73207 w 184553"/>
              <a:gd name="connsiteY12" fmla="*/ 15053 h 138303"/>
              <a:gd name="connsiteX13" fmla="*/ 71588 w 184553"/>
              <a:gd name="connsiteY13" fmla="*/ 480 h 138303"/>
              <a:gd name="connsiteX14" fmla="*/ 54919 w 184553"/>
              <a:gd name="connsiteY14" fmla="*/ 1527 h 138303"/>
              <a:gd name="connsiteX15" fmla="*/ 1102 w 184553"/>
              <a:gd name="connsiteY15" fmla="*/ 50581 h 138303"/>
              <a:gd name="connsiteX16" fmla="*/ 43965 w 184553"/>
              <a:gd name="connsiteY16" fmla="*/ 48486 h 138303"/>
              <a:gd name="connsiteX17" fmla="*/ 56062 w 184553"/>
              <a:gd name="connsiteY17" fmla="*/ 42866 h 138303"/>
              <a:gd name="connsiteX18" fmla="*/ 69968 w 184553"/>
              <a:gd name="connsiteY18" fmla="*/ 37151 h 138303"/>
              <a:gd name="connsiteX19" fmla="*/ 79874 w 184553"/>
              <a:gd name="connsiteY19" fmla="*/ 44866 h 138303"/>
              <a:gd name="connsiteX20" fmla="*/ 88923 w 184553"/>
              <a:gd name="connsiteY20" fmla="*/ 58773 h 138303"/>
              <a:gd name="connsiteX21" fmla="*/ 103877 w 184553"/>
              <a:gd name="connsiteY21" fmla="*/ 73441 h 138303"/>
              <a:gd name="connsiteX22" fmla="*/ 70730 w 184553"/>
              <a:gd name="connsiteY22" fmla="*/ 105159 h 138303"/>
              <a:gd name="connsiteX23" fmla="*/ 42632 w 184553"/>
              <a:gd name="connsiteY23" fmla="*/ 112113 h 138303"/>
              <a:gd name="connsiteX24" fmla="*/ 39774 w 184553"/>
              <a:gd name="connsiteY24" fmla="*/ 121733 h 138303"/>
              <a:gd name="connsiteX25" fmla="*/ 63205 w 184553"/>
              <a:gd name="connsiteY25" fmla="*/ 118399 h 138303"/>
              <a:gd name="connsiteX26" fmla="*/ 97686 w 184553"/>
              <a:gd name="connsiteY26" fmla="*/ 123924 h 138303"/>
              <a:gd name="connsiteX27" fmla="*/ 87018 w 184553"/>
              <a:gd name="connsiteY27" fmla="*/ 129162 h 138303"/>
              <a:gd name="connsiteX28" fmla="*/ 137405 w 184553"/>
              <a:gd name="connsiteY28" fmla="*/ 137068 h 138303"/>
              <a:gd name="connsiteX29" fmla="*/ 135119 w 184553"/>
              <a:gd name="connsiteY29" fmla="*/ 134973 h 138303"/>
              <a:gd name="connsiteX30" fmla="*/ 117307 w 184553"/>
              <a:gd name="connsiteY30" fmla="*/ 118875 h 138303"/>
              <a:gd name="connsiteX31" fmla="*/ 141977 w 184553"/>
              <a:gd name="connsiteY31" fmla="*/ 126972 h 138303"/>
              <a:gd name="connsiteX32" fmla="*/ 145216 w 184553"/>
              <a:gd name="connsiteY32" fmla="*/ 128496 h 138303"/>
              <a:gd name="connsiteX33" fmla="*/ 153026 w 184553"/>
              <a:gd name="connsiteY33" fmla="*/ 107826 h 138303"/>
              <a:gd name="connsiteX34" fmla="*/ 127880 w 184553"/>
              <a:gd name="connsiteY34" fmla="*/ 89253 h 138303"/>
              <a:gd name="connsiteX35" fmla="*/ 141311 w 184553"/>
              <a:gd name="connsiteY35" fmla="*/ 74013 h 13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4553" h="138303">
                <a:moveTo>
                  <a:pt x="141311" y="74013"/>
                </a:moveTo>
                <a:cubicBezTo>
                  <a:pt x="146454" y="73536"/>
                  <a:pt x="157884" y="87919"/>
                  <a:pt x="158074" y="88110"/>
                </a:cubicBezTo>
                <a:cubicBezTo>
                  <a:pt x="160837" y="91634"/>
                  <a:pt x="163599" y="95349"/>
                  <a:pt x="166171" y="94872"/>
                </a:cubicBezTo>
                <a:cubicBezTo>
                  <a:pt x="173314" y="93539"/>
                  <a:pt x="183982" y="66202"/>
                  <a:pt x="184078" y="65916"/>
                </a:cubicBezTo>
                <a:cubicBezTo>
                  <a:pt x="184363" y="65059"/>
                  <a:pt x="184554" y="63916"/>
                  <a:pt x="184554" y="63059"/>
                </a:cubicBezTo>
                <a:lnTo>
                  <a:pt x="132262" y="51248"/>
                </a:lnTo>
                <a:cubicBezTo>
                  <a:pt x="133690" y="50105"/>
                  <a:pt x="135119" y="49057"/>
                  <a:pt x="147692" y="43437"/>
                </a:cubicBezTo>
                <a:cubicBezTo>
                  <a:pt x="153217" y="40961"/>
                  <a:pt x="155979" y="39818"/>
                  <a:pt x="155788" y="38294"/>
                </a:cubicBezTo>
                <a:cubicBezTo>
                  <a:pt x="155407" y="34579"/>
                  <a:pt x="137024" y="17148"/>
                  <a:pt x="128071" y="15720"/>
                </a:cubicBezTo>
                <a:cubicBezTo>
                  <a:pt x="124070" y="15053"/>
                  <a:pt x="119879" y="16291"/>
                  <a:pt x="116069" y="14386"/>
                </a:cubicBezTo>
                <a:cubicBezTo>
                  <a:pt x="111973" y="12386"/>
                  <a:pt x="112545" y="5814"/>
                  <a:pt x="106925" y="5337"/>
                </a:cubicBezTo>
                <a:cubicBezTo>
                  <a:pt x="101782" y="4956"/>
                  <a:pt x="90828" y="9052"/>
                  <a:pt x="82732" y="12100"/>
                </a:cubicBezTo>
                <a:cubicBezTo>
                  <a:pt x="74540" y="15148"/>
                  <a:pt x="74540" y="15148"/>
                  <a:pt x="73207" y="15053"/>
                </a:cubicBezTo>
                <a:cubicBezTo>
                  <a:pt x="72635" y="13719"/>
                  <a:pt x="72064" y="12386"/>
                  <a:pt x="71588" y="480"/>
                </a:cubicBezTo>
                <a:cubicBezTo>
                  <a:pt x="68254" y="-854"/>
                  <a:pt x="57967" y="956"/>
                  <a:pt x="54919" y="1527"/>
                </a:cubicBezTo>
                <a:cubicBezTo>
                  <a:pt x="39202" y="5242"/>
                  <a:pt x="-7756" y="44580"/>
                  <a:pt x="1102" y="50581"/>
                </a:cubicBezTo>
                <a:cubicBezTo>
                  <a:pt x="9865" y="56582"/>
                  <a:pt x="39964" y="50391"/>
                  <a:pt x="43965" y="48486"/>
                </a:cubicBezTo>
                <a:cubicBezTo>
                  <a:pt x="43393" y="46009"/>
                  <a:pt x="43013" y="44295"/>
                  <a:pt x="56062" y="42866"/>
                </a:cubicBezTo>
                <a:cubicBezTo>
                  <a:pt x="67206" y="41628"/>
                  <a:pt x="68825" y="38961"/>
                  <a:pt x="69968" y="37151"/>
                </a:cubicBezTo>
                <a:cubicBezTo>
                  <a:pt x="72635" y="38580"/>
                  <a:pt x="79874" y="44771"/>
                  <a:pt x="79874" y="44866"/>
                </a:cubicBezTo>
                <a:cubicBezTo>
                  <a:pt x="83684" y="48962"/>
                  <a:pt x="85303" y="54486"/>
                  <a:pt x="88923" y="58773"/>
                </a:cubicBezTo>
                <a:cubicBezTo>
                  <a:pt x="93400" y="64202"/>
                  <a:pt x="103782" y="63535"/>
                  <a:pt x="103877" y="73441"/>
                </a:cubicBezTo>
                <a:cubicBezTo>
                  <a:pt x="103877" y="73632"/>
                  <a:pt x="101591" y="95825"/>
                  <a:pt x="70730" y="105159"/>
                </a:cubicBezTo>
                <a:cubicBezTo>
                  <a:pt x="61491" y="107922"/>
                  <a:pt x="51394" y="107350"/>
                  <a:pt x="42632" y="112113"/>
                </a:cubicBezTo>
                <a:cubicBezTo>
                  <a:pt x="38726" y="114208"/>
                  <a:pt x="38631" y="120685"/>
                  <a:pt x="39774" y="121733"/>
                </a:cubicBezTo>
                <a:cubicBezTo>
                  <a:pt x="41488" y="123257"/>
                  <a:pt x="46918" y="123924"/>
                  <a:pt x="63205" y="118399"/>
                </a:cubicBezTo>
                <a:cubicBezTo>
                  <a:pt x="75588" y="114208"/>
                  <a:pt x="75588" y="114208"/>
                  <a:pt x="97686" y="123924"/>
                </a:cubicBezTo>
                <a:cubicBezTo>
                  <a:pt x="95876" y="125829"/>
                  <a:pt x="95876" y="125829"/>
                  <a:pt x="87018" y="129162"/>
                </a:cubicBezTo>
                <a:cubicBezTo>
                  <a:pt x="91876" y="133449"/>
                  <a:pt x="129690" y="141354"/>
                  <a:pt x="137405" y="137068"/>
                </a:cubicBezTo>
                <a:cubicBezTo>
                  <a:pt x="137119" y="135925"/>
                  <a:pt x="137119" y="135925"/>
                  <a:pt x="135119" y="134973"/>
                </a:cubicBezTo>
                <a:cubicBezTo>
                  <a:pt x="134167" y="134496"/>
                  <a:pt x="134167" y="134496"/>
                  <a:pt x="117307" y="118875"/>
                </a:cubicBezTo>
                <a:cubicBezTo>
                  <a:pt x="130452" y="120304"/>
                  <a:pt x="134548" y="121923"/>
                  <a:pt x="141977" y="126972"/>
                </a:cubicBezTo>
                <a:cubicBezTo>
                  <a:pt x="143406" y="127924"/>
                  <a:pt x="144454" y="128686"/>
                  <a:pt x="145216" y="128496"/>
                </a:cubicBezTo>
                <a:cubicBezTo>
                  <a:pt x="149407" y="127162"/>
                  <a:pt x="156455" y="111351"/>
                  <a:pt x="153026" y="107826"/>
                </a:cubicBezTo>
                <a:cubicBezTo>
                  <a:pt x="145692" y="100206"/>
                  <a:pt x="132071" y="101159"/>
                  <a:pt x="127880" y="89253"/>
                </a:cubicBezTo>
                <a:cubicBezTo>
                  <a:pt x="124451" y="79251"/>
                  <a:pt x="141120" y="74013"/>
                  <a:pt x="141311" y="74013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7A59CB4-B658-63B0-B8D6-BCD43ED83E68}"/>
              </a:ext>
            </a:extLst>
          </p:cNvPr>
          <p:cNvSpPr/>
          <p:nvPr/>
        </p:nvSpPr>
        <p:spPr>
          <a:xfrm>
            <a:off x="5120957" y="4782463"/>
            <a:ext cx="18059" cy="9183"/>
          </a:xfrm>
          <a:custGeom>
            <a:avLst/>
            <a:gdLst>
              <a:gd name="connsiteX0" fmla="*/ 0 w 7239"/>
              <a:gd name="connsiteY0" fmla="*/ 3620 h 3681"/>
              <a:gd name="connsiteX1" fmla="*/ 5810 w 7239"/>
              <a:gd name="connsiteY1" fmla="*/ 1048 h 3681"/>
              <a:gd name="connsiteX2" fmla="*/ 7239 w 7239"/>
              <a:gd name="connsiteY2" fmla="*/ 0 h 3681"/>
              <a:gd name="connsiteX3" fmla="*/ 7144 w 7239"/>
              <a:gd name="connsiteY3" fmla="*/ 0 h 3681"/>
              <a:gd name="connsiteX4" fmla="*/ 6763 w 7239"/>
              <a:gd name="connsiteY4" fmla="*/ 95 h 3681"/>
              <a:gd name="connsiteX5" fmla="*/ 0 w 7239"/>
              <a:gd name="connsiteY5" fmla="*/ 3620 h 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39" h="3681">
                <a:moveTo>
                  <a:pt x="0" y="3620"/>
                </a:moveTo>
                <a:cubicBezTo>
                  <a:pt x="476" y="4001"/>
                  <a:pt x="3429" y="2572"/>
                  <a:pt x="5810" y="1048"/>
                </a:cubicBezTo>
                <a:cubicBezTo>
                  <a:pt x="6286" y="762"/>
                  <a:pt x="7144" y="191"/>
                  <a:pt x="7239" y="0"/>
                </a:cubicBezTo>
                <a:cubicBezTo>
                  <a:pt x="7239" y="0"/>
                  <a:pt x="7239" y="0"/>
                  <a:pt x="7144" y="0"/>
                </a:cubicBezTo>
                <a:cubicBezTo>
                  <a:pt x="7048" y="0"/>
                  <a:pt x="6858" y="0"/>
                  <a:pt x="6763" y="95"/>
                </a:cubicBezTo>
                <a:cubicBezTo>
                  <a:pt x="5715" y="476"/>
                  <a:pt x="95" y="3143"/>
                  <a:pt x="0" y="362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CA2F5B9-ADA5-EB43-21C6-8279411814C8}"/>
              </a:ext>
            </a:extLst>
          </p:cNvPr>
          <p:cNvSpPr/>
          <p:nvPr/>
        </p:nvSpPr>
        <p:spPr>
          <a:xfrm>
            <a:off x="5824678" y="4837175"/>
            <a:ext cx="44577" cy="28042"/>
          </a:xfrm>
          <a:custGeom>
            <a:avLst/>
            <a:gdLst>
              <a:gd name="connsiteX0" fmla="*/ 7180 w 17869"/>
              <a:gd name="connsiteY0" fmla="*/ 11120 h 11241"/>
              <a:gd name="connsiteX1" fmla="*/ 15181 w 17869"/>
              <a:gd name="connsiteY1" fmla="*/ 9501 h 11241"/>
              <a:gd name="connsiteX2" fmla="*/ 17753 w 17869"/>
              <a:gd name="connsiteY2" fmla="*/ 7120 h 11241"/>
              <a:gd name="connsiteX3" fmla="*/ 17372 w 17869"/>
              <a:gd name="connsiteY3" fmla="*/ 5024 h 11241"/>
              <a:gd name="connsiteX4" fmla="*/ 14324 w 17869"/>
              <a:gd name="connsiteY4" fmla="*/ 2357 h 11241"/>
              <a:gd name="connsiteX5" fmla="*/ 13753 w 17869"/>
              <a:gd name="connsiteY5" fmla="*/ 738 h 11241"/>
              <a:gd name="connsiteX6" fmla="*/ 13657 w 17869"/>
              <a:gd name="connsiteY6" fmla="*/ 452 h 11241"/>
              <a:gd name="connsiteX7" fmla="*/ 9847 w 17869"/>
              <a:gd name="connsiteY7" fmla="*/ 71 h 11241"/>
              <a:gd name="connsiteX8" fmla="*/ 1656 w 17869"/>
              <a:gd name="connsiteY8" fmla="*/ 10168 h 11241"/>
              <a:gd name="connsiteX9" fmla="*/ 7180 w 17869"/>
              <a:gd name="connsiteY9" fmla="*/ 11120 h 1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69" h="11241">
                <a:moveTo>
                  <a:pt x="7180" y="11120"/>
                </a:moveTo>
                <a:lnTo>
                  <a:pt x="15181" y="9501"/>
                </a:lnTo>
                <a:cubicBezTo>
                  <a:pt x="15181" y="9501"/>
                  <a:pt x="17277" y="8548"/>
                  <a:pt x="17753" y="7120"/>
                </a:cubicBezTo>
                <a:cubicBezTo>
                  <a:pt x="18039" y="6167"/>
                  <a:pt x="17753" y="5500"/>
                  <a:pt x="17372" y="5024"/>
                </a:cubicBezTo>
                <a:cubicBezTo>
                  <a:pt x="16705" y="3786"/>
                  <a:pt x="15181" y="3405"/>
                  <a:pt x="14324" y="2357"/>
                </a:cubicBezTo>
                <a:cubicBezTo>
                  <a:pt x="13753" y="1690"/>
                  <a:pt x="13753" y="1119"/>
                  <a:pt x="13753" y="738"/>
                </a:cubicBezTo>
                <a:cubicBezTo>
                  <a:pt x="13753" y="643"/>
                  <a:pt x="13753" y="452"/>
                  <a:pt x="13657" y="452"/>
                </a:cubicBezTo>
                <a:cubicBezTo>
                  <a:pt x="13657" y="452"/>
                  <a:pt x="12610" y="-215"/>
                  <a:pt x="9847" y="71"/>
                </a:cubicBezTo>
                <a:cubicBezTo>
                  <a:pt x="6228" y="833"/>
                  <a:pt x="-3964" y="6739"/>
                  <a:pt x="1656" y="10168"/>
                </a:cubicBezTo>
                <a:cubicBezTo>
                  <a:pt x="2894" y="10930"/>
                  <a:pt x="4990" y="11501"/>
                  <a:pt x="7180" y="1112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64A5B30-46C7-B465-EB6F-AE903767F29B}"/>
              </a:ext>
            </a:extLst>
          </p:cNvPr>
          <p:cNvSpPr/>
          <p:nvPr/>
        </p:nvSpPr>
        <p:spPr>
          <a:xfrm>
            <a:off x="5389614" y="4786776"/>
            <a:ext cx="62812" cy="22489"/>
          </a:xfrm>
          <a:custGeom>
            <a:avLst/>
            <a:gdLst>
              <a:gd name="connsiteX0" fmla="*/ 24989 w 25179"/>
              <a:gd name="connsiteY0" fmla="*/ 3700 h 9015"/>
              <a:gd name="connsiteX1" fmla="*/ 25179 w 25179"/>
              <a:gd name="connsiteY1" fmla="*/ 3605 h 9015"/>
              <a:gd name="connsiteX2" fmla="*/ 4987 w 25179"/>
              <a:gd name="connsiteY2" fmla="*/ 271 h 9015"/>
              <a:gd name="connsiteX3" fmla="*/ 1748 w 25179"/>
              <a:gd name="connsiteY3" fmla="*/ 7701 h 9015"/>
              <a:gd name="connsiteX4" fmla="*/ 24989 w 25179"/>
              <a:gd name="connsiteY4" fmla="*/ 3700 h 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79" h="9015">
                <a:moveTo>
                  <a:pt x="24989" y="3700"/>
                </a:moveTo>
                <a:cubicBezTo>
                  <a:pt x="25084" y="3700"/>
                  <a:pt x="25084" y="3605"/>
                  <a:pt x="25179" y="3605"/>
                </a:cubicBezTo>
                <a:cubicBezTo>
                  <a:pt x="24322" y="2367"/>
                  <a:pt x="13273" y="-967"/>
                  <a:pt x="4987" y="271"/>
                </a:cubicBezTo>
                <a:cubicBezTo>
                  <a:pt x="-2252" y="1509"/>
                  <a:pt x="33" y="6367"/>
                  <a:pt x="1748" y="7701"/>
                </a:cubicBezTo>
                <a:cubicBezTo>
                  <a:pt x="7273" y="12177"/>
                  <a:pt x="24894" y="3795"/>
                  <a:pt x="24989" y="370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93B9E48-B963-F591-4BEB-676574DBD30C}"/>
              </a:ext>
            </a:extLst>
          </p:cNvPr>
          <p:cNvSpPr/>
          <p:nvPr/>
        </p:nvSpPr>
        <p:spPr>
          <a:xfrm>
            <a:off x="5294890" y="4681797"/>
            <a:ext cx="57027" cy="32216"/>
          </a:xfrm>
          <a:custGeom>
            <a:avLst/>
            <a:gdLst>
              <a:gd name="connsiteX0" fmla="*/ 6858 w 22860"/>
              <a:gd name="connsiteY0" fmla="*/ 8445 h 12914"/>
              <a:gd name="connsiteX1" fmla="*/ 0 w 22860"/>
              <a:gd name="connsiteY1" fmla="*/ 11493 h 12914"/>
              <a:gd name="connsiteX2" fmla="*/ 1048 w 22860"/>
              <a:gd name="connsiteY2" fmla="*/ 11207 h 12914"/>
              <a:gd name="connsiteX3" fmla="*/ 8096 w 22860"/>
              <a:gd name="connsiteY3" fmla="*/ 10350 h 12914"/>
              <a:gd name="connsiteX4" fmla="*/ 5715 w 22860"/>
              <a:gd name="connsiteY4" fmla="*/ 12826 h 12914"/>
              <a:gd name="connsiteX5" fmla="*/ 12573 w 22860"/>
              <a:gd name="connsiteY5" fmla="*/ 10731 h 12914"/>
              <a:gd name="connsiteX6" fmla="*/ 21717 w 22860"/>
              <a:gd name="connsiteY6" fmla="*/ 2253 h 12914"/>
              <a:gd name="connsiteX7" fmla="*/ 19145 w 22860"/>
              <a:gd name="connsiteY7" fmla="*/ 2730 h 12914"/>
              <a:gd name="connsiteX8" fmla="*/ 22860 w 22860"/>
              <a:gd name="connsiteY8" fmla="*/ 63 h 12914"/>
              <a:gd name="connsiteX9" fmla="*/ 22193 w 22860"/>
              <a:gd name="connsiteY9" fmla="*/ 158 h 12914"/>
              <a:gd name="connsiteX10" fmla="*/ 6572 w 22860"/>
              <a:gd name="connsiteY10" fmla="*/ 6730 h 12914"/>
              <a:gd name="connsiteX11" fmla="*/ 10573 w 22860"/>
              <a:gd name="connsiteY11" fmla="*/ 6254 h 12914"/>
              <a:gd name="connsiteX12" fmla="*/ 6858 w 22860"/>
              <a:gd name="connsiteY12" fmla="*/ 8445 h 1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60" h="12914">
                <a:moveTo>
                  <a:pt x="6858" y="8445"/>
                </a:moveTo>
                <a:cubicBezTo>
                  <a:pt x="4572" y="9302"/>
                  <a:pt x="857" y="10826"/>
                  <a:pt x="0" y="11493"/>
                </a:cubicBezTo>
                <a:cubicBezTo>
                  <a:pt x="381" y="11493"/>
                  <a:pt x="667" y="11302"/>
                  <a:pt x="1048" y="11207"/>
                </a:cubicBezTo>
                <a:cubicBezTo>
                  <a:pt x="4572" y="10064"/>
                  <a:pt x="8096" y="10350"/>
                  <a:pt x="8096" y="10350"/>
                </a:cubicBezTo>
                <a:cubicBezTo>
                  <a:pt x="7810" y="11588"/>
                  <a:pt x="6001" y="11588"/>
                  <a:pt x="5715" y="12826"/>
                </a:cubicBezTo>
                <a:cubicBezTo>
                  <a:pt x="6191" y="13398"/>
                  <a:pt x="12192" y="11016"/>
                  <a:pt x="12573" y="10731"/>
                </a:cubicBezTo>
                <a:cubicBezTo>
                  <a:pt x="14764" y="9588"/>
                  <a:pt x="21717" y="3492"/>
                  <a:pt x="21717" y="2253"/>
                </a:cubicBezTo>
                <a:cubicBezTo>
                  <a:pt x="20765" y="1968"/>
                  <a:pt x="20002" y="2730"/>
                  <a:pt x="19145" y="2730"/>
                </a:cubicBezTo>
                <a:cubicBezTo>
                  <a:pt x="19907" y="1206"/>
                  <a:pt x="21908" y="1301"/>
                  <a:pt x="22860" y="63"/>
                </a:cubicBezTo>
                <a:cubicBezTo>
                  <a:pt x="22669" y="-33"/>
                  <a:pt x="22669" y="-33"/>
                  <a:pt x="22193" y="158"/>
                </a:cubicBezTo>
                <a:cubicBezTo>
                  <a:pt x="15907" y="2253"/>
                  <a:pt x="7525" y="6063"/>
                  <a:pt x="6572" y="6730"/>
                </a:cubicBezTo>
                <a:cubicBezTo>
                  <a:pt x="8001" y="7111"/>
                  <a:pt x="9239" y="6063"/>
                  <a:pt x="10573" y="6254"/>
                </a:cubicBezTo>
                <a:cubicBezTo>
                  <a:pt x="10954" y="6730"/>
                  <a:pt x="10192" y="7111"/>
                  <a:pt x="6858" y="8445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50762CA-5CC1-F6D6-D1F3-B433EEB784A6}"/>
              </a:ext>
            </a:extLst>
          </p:cNvPr>
          <p:cNvSpPr/>
          <p:nvPr/>
        </p:nvSpPr>
        <p:spPr>
          <a:xfrm>
            <a:off x="5233228" y="4765592"/>
            <a:ext cx="46712" cy="28763"/>
          </a:xfrm>
          <a:custGeom>
            <a:avLst/>
            <a:gdLst>
              <a:gd name="connsiteX0" fmla="*/ 1287 w 18725"/>
              <a:gd name="connsiteY0" fmla="*/ 8192 h 11530"/>
              <a:gd name="connsiteX1" fmla="*/ 1573 w 18725"/>
              <a:gd name="connsiteY1" fmla="*/ 11049 h 11530"/>
              <a:gd name="connsiteX2" fmla="*/ 12907 w 18725"/>
              <a:gd name="connsiteY2" fmla="*/ 7525 h 11530"/>
              <a:gd name="connsiteX3" fmla="*/ 18146 w 18725"/>
              <a:gd name="connsiteY3" fmla="*/ 0 h 11530"/>
              <a:gd name="connsiteX4" fmla="*/ 17194 w 18725"/>
              <a:gd name="connsiteY4" fmla="*/ 95 h 11530"/>
              <a:gd name="connsiteX5" fmla="*/ 1287 w 18725"/>
              <a:gd name="connsiteY5" fmla="*/ 8192 h 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5" h="11530">
                <a:moveTo>
                  <a:pt x="1287" y="8192"/>
                </a:moveTo>
                <a:cubicBezTo>
                  <a:pt x="-237" y="9239"/>
                  <a:pt x="-713" y="9620"/>
                  <a:pt x="1573" y="11049"/>
                </a:cubicBezTo>
                <a:cubicBezTo>
                  <a:pt x="3573" y="12287"/>
                  <a:pt x="8621" y="11144"/>
                  <a:pt x="12907" y="7525"/>
                </a:cubicBezTo>
                <a:cubicBezTo>
                  <a:pt x="15384" y="5429"/>
                  <a:pt x="20432" y="191"/>
                  <a:pt x="18146" y="0"/>
                </a:cubicBezTo>
                <a:cubicBezTo>
                  <a:pt x="17860" y="0"/>
                  <a:pt x="17479" y="95"/>
                  <a:pt x="17194" y="95"/>
                </a:cubicBezTo>
                <a:cubicBezTo>
                  <a:pt x="13193" y="1143"/>
                  <a:pt x="2049" y="7715"/>
                  <a:pt x="1287" y="819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67514C1-7026-6AF4-B1AC-C619E5A2C2DC}"/>
              </a:ext>
            </a:extLst>
          </p:cNvPr>
          <p:cNvSpPr/>
          <p:nvPr/>
        </p:nvSpPr>
        <p:spPr>
          <a:xfrm>
            <a:off x="5340752" y="4691932"/>
            <a:ext cx="67006" cy="20745"/>
          </a:xfrm>
          <a:custGeom>
            <a:avLst/>
            <a:gdLst>
              <a:gd name="connsiteX0" fmla="*/ 26860 w 26860"/>
              <a:gd name="connsiteY0" fmla="*/ 95 h 8316"/>
              <a:gd name="connsiteX1" fmla="*/ 26765 w 26860"/>
              <a:gd name="connsiteY1" fmla="*/ 0 h 8316"/>
              <a:gd name="connsiteX2" fmla="*/ 26194 w 26860"/>
              <a:gd name="connsiteY2" fmla="*/ 95 h 8316"/>
              <a:gd name="connsiteX3" fmla="*/ 25717 w 26860"/>
              <a:gd name="connsiteY3" fmla="*/ 286 h 8316"/>
              <a:gd name="connsiteX4" fmla="*/ 16097 w 26860"/>
              <a:gd name="connsiteY4" fmla="*/ 3524 h 8316"/>
              <a:gd name="connsiteX5" fmla="*/ 4858 w 26860"/>
              <a:gd name="connsiteY5" fmla="*/ 6572 h 8316"/>
              <a:gd name="connsiteX6" fmla="*/ 0 w 26860"/>
              <a:gd name="connsiteY6" fmla="*/ 8287 h 8316"/>
              <a:gd name="connsiteX7" fmla="*/ 17621 w 26860"/>
              <a:gd name="connsiteY7" fmla="*/ 5144 h 8316"/>
              <a:gd name="connsiteX8" fmla="*/ 25813 w 26860"/>
              <a:gd name="connsiteY8" fmla="*/ 1048 h 8316"/>
              <a:gd name="connsiteX9" fmla="*/ 26860 w 26860"/>
              <a:gd name="connsiteY9" fmla="*/ 95 h 8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60" h="8316">
                <a:moveTo>
                  <a:pt x="26860" y="95"/>
                </a:moveTo>
                <a:cubicBezTo>
                  <a:pt x="26860" y="95"/>
                  <a:pt x="26765" y="0"/>
                  <a:pt x="26765" y="0"/>
                </a:cubicBezTo>
                <a:cubicBezTo>
                  <a:pt x="26575" y="0"/>
                  <a:pt x="26384" y="95"/>
                  <a:pt x="26194" y="95"/>
                </a:cubicBezTo>
                <a:cubicBezTo>
                  <a:pt x="26003" y="191"/>
                  <a:pt x="25813" y="191"/>
                  <a:pt x="25717" y="286"/>
                </a:cubicBezTo>
                <a:cubicBezTo>
                  <a:pt x="22479" y="1238"/>
                  <a:pt x="19336" y="2477"/>
                  <a:pt x="16097" y="3524"/>
                </a:cubicBezTo>
                <a:cubicBezTo>
                  <a:pt x="12382" y="4667"/>
                  <a:pt x="8573" y="5429"/>
                  <a:pt x="4858" y="6572"/>
                </a:cubicBezTo>
                <a:cubicBezTo>
                  <a:pt x="2191" y="7429"/>
                  <a:pt x="571" y="8001"/>
                  <a:pt x="0" y="8287"/>
                </a:cubicBezTo>
                <a:cubicBezTo>
                  <a:pt x="1048" y="8573"/>
                  <a:pt x="11811" y="6763"/>
                  <a:pt x="17621" y="5144"/>
                </a:cubicBezTo>
                <a:cubicBezTo>
                  <a:pt x="20479" y="4286"/>
                  <a:pt x="21907" y="3810"/>
                  <a:pt x="25813" y="1048"/>
                </a:cubicBezTo>
                <a:cubicBezTo>
                  <a:pt x="26194" y="667"/>
                  <a:pt x="26575" y="476"/>
                  <a:pt x="26860" y="95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A9F8D296-310F-90AB-A33D-8C0368C51A3D}"/>
              </a:ext>
            </a:extLst>
          </p:cNvPr>
          <p:cNvSpPr/>
          <p:nvPr/>
        </p:nvSpPr>
        <p:spPr>
          <a:xfrm>
            <a:off x="5340512" y="4680981"/>
            <a:ext cx="43244" cy="25682"/>
          </a:xfrm>
          <a:custGeom>
            <a:avLst/>
            <a:gdLst>
              <a:gd name="connsiteX0" fmla="*/ 0 w 17335"/>
              <a:gd name="connsiteY0" fmla="*/ 10200 h 10295"/>
              <a:gd name="connsiteX1" fmla="*/ 95 w 17335"/>
              <a:gd name="connsiteY1" fmla="*/ 10296 h 10295"/>
              <a:gd name="connsiteX2" fmla="*/ 15621 w 17335"/>
              <a:gd name="connsiteY2" fmla="*/ 4009 h 10295"/>
              <a:gd name="connsiteX3" fmla="*/ 17335 w 17335"/>
              <a:gd name="connsiteY3" fmla="*/ 2485 h 10295"/>
              <a:gd name="connsiteX4" fmla="*/ 16288 w 17335"/>
              <a:gd name="connsiteY4" fmla="*/ 1437 h 10295"/>
              <a:gd name="connsiteX5" fmla="*/ 16288 w 17335"/>
              <a:gd name="connsiteY5" fmla="*/ 485 h 10295"/>
              <a:gd name="connsiteX6" fmla="*/ 16193 w 17335"/>
              <a:gd name="connsiteY6" fmla="*/ 390 h 10295"/>
              <a:gd name="connsiteX7" fmla="*/ 15716 w 17335"/>
              <a:gd name="connsiteY7" fmla="*/ 104 h 10295"/>
              <a:gd name="connsiteX8" fmla="*/ 14192 w 17335"/>
              <a:gd name="connsiteY8" fmla="*/ 199 h 10295"/>
              <a:gd name="connsiteX9" fmla="*/ 12478 w 17335"/>
              <a:gd name="connsiteY9" fmla="*/ 1152 h 10295"/>
              <a:gd name="connsiteX10" fmla="*/ 5525 w 17335"/>
              <a:gd name="connsiteY10" fmla="*/ 6771 h 10295"/>
              <a:gd name="connsiteX11" fmla="*/ 0 w 17335"/>
              <a:gd name="connsiteY11" fmla="*/ 10200 h 1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335" h="10295">
                <a:moveTo>
                  <a:pt x="0" y="10200"/>
                </a:moveTo>
                <a:cubicBezTo>
                  <a:pt x="0" y="10200"/>
                  <a:pt x="95" y="10296"/>
                  <a:pt x="95" y="10296"/>
                </a:cubicBezTo>
                <a:cubicBezTo>
                  <a:pt x="1333" y="10200"/>
                  <a:pt x="12383" y="5533"/>
                  <a:pt x="15621" y="4009"/>
                </a:cubicBezTo>
                <a:cubicBezTo>
                  <a:pt x="17050" y="3342"/>
                  <a:pt x="17335" y="3057"/>
                  <a:pt x="17335" y="2485"/>
                </a:cubicBezTo>
                <a:cubicBezTo>
                  <a:pt x="17335" y="1818"/>
                  <a:pt x="16288" y="2104"/>
                  <a:pt x="16288" y="1437"/>
                </a:cubicBezTo>
                <a:cubicBezTo>
                  <a:pt x="16288" y="1152"/>
                  <a:pt x="16478" y="771"/>
                  <a:pt x="16288" y="485"/>
                </a:cubicBezTo>
                <a:cubicBezTo>
                  <a:pt x="16288" y="485"/>
                  <a:pt x="16288" y="390"/>
                  <a:pt x="16193" y="390"/>
                </a:cubicBezTo>
                <a:cubicBezTo>
                  <a:pt x="16193" y="390"/>
                  <a:pt x="16097" y="199"/>
                  <a:pt x="15716" y="104"/>
                </a:cubicBezTo>
                <a:cubicBezTo>
                  <a:pt x="15145" y="-87"/>
                  <a:pt x="14954" y="9"/>
                  <a:pt x="14192" y="199"/>
                </a:cubicBezTo>
                <a:cubicBezTo>
                  <a:pt x="13811" y="390"/>
                  <a:pt x="13145" y="675"/>
                  <a:pt x="12478" y="1152"/>
                </a:cubicBezTo>
                <a:cubicBezTo>
                  <a:pt x="10001" y="2866"/>
                  <a:pt x="8477" y="5628"/>
                  <a:pt x="5525" y="6771"/>
                </a:cubicBezTo>
                <a:cubicBezTo>
                  <a:pt x="1905" y="8010"/>
                  <a:pt x="762" y="8486"/>
                  <a:pt x="0" y="1020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C20DD86F-7E90-BC30-ACD8-45043ECDE3B5}"/>
              </a:ext>
            </a:extLst>
          </p:cNvPr>
          <p:cNvSpPr/>
          <p:nvPr/>
        </p:nvSpPr>
        <p:spPr>
          <a:xfrm>
            <a:off x="5392613" y="4654151"/>
            <a:ext cx="32251" cy="15105"/>
          </a:xfrm>
          <a:custGeom>
            <a:avLst/>
            <a:gdLst>
              <a:gd name="connsiteX0" fmla="*/ 4928 w 12928"/>
              <a:gd name="connsiteY0" fmla="*/ 4191 h 6055"/>
              <a:gd name="connsiteX1" fmla="*/ 12929 w 12928"/>
              <a:gd name="connsiteY1" fmla="*/ 0 h 6055"/>
              <a:gd name="connsiteX2" fmla="*/ 12072 w 12928"/>
              <a:gd name="connsiteY2" fmla="*/ 191 h 6055"/>
              <a:gd name="connsiteX3" fmla="*/ 1880 w 12928"/>
              <a:gd name="connsiteY3" fmla="*/ 3810 h 6055"/>
              <a:gd name="connsiteX4" fmla="*/ 165 w 12928"/>
              <a:gd name="connsiteY4" fmla="*/ 6001 h 6055"/>
              <a:gd name="connsiteX5" fmla="*/ 4928 w 12928"/>
              <a:gd name="connsiteY5" fmla="*/ 4191 h 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28" h="6055">
                <a:moveTo>
                  <a:pt x="4928" y="4191"/>
                </a:moveTo>
                <a:cubicBezTo>
                  <a:pt x="12834" y="286"/>
                  <a:pt x="12834" y="191"/>
                  <a:pt x="12929" y="0"/>
                </a:cubicBezTo>
                <a:cubicBezTo>
                  <a:pt x="12643" y="0"/>
                  <a:pt x="12357" y="95"/>
                  <a:pt x="12072" y="191"/>
                </a:cubicBezTo>
                <a:cubicBezTo>
                  <a:pt x="11976" y="191"/>
                  <a:pt x="4166" y="2762"/>
                  <a:pt x="1880" y="3810"/>
                </a:cubicBezTo>
                <a:cubicBezTo>
                  <a:pt x="-787" y="5144"/>
                  <a:pt x="165" y="6001"/>
                  <a:pt x="165" y="6001"/>
                </a:cubicBezTo>
                <a:cubicBezTo>
                  <a:pt x="737" y="6286"/>
                  <a:pt x="2547" y="5429"/>
                  <a:pt x="4928" y="4191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4E0D449-71E3-B656-3140-ECF87CD95A6D}"/>
              </a:ext>
            </a:extLst>
          </p:cNvPr>
          <p:cNvSpPr/>
          <p:nvPr/>
        </p:nvSpPr>
        <p:spPr>
          <a:xfrm>
            <a:off x="5412732" y="4616370"/>
            <a:ext cx="120723" cy="64000"/>
          </a:xfrm>
          <a:custGeom>
            <a:avLst/>
            <a:gdLst>
              <a:gd name="connsiteX0" fmla="*/ 13818 w 48393"/>
              <a:gd name="connsiteY0" fmla="*/ 15716 h 25655"/>
              <a:gd name="connsiteX1" fmla="*/ 19342 w 48393"/>
              <a:gd name="connsiteY1" fmla="*/ 14859 h 25655"/>
              <a:gd name="connsiteX2" fmla="*/ 19247 w 48393"/>
              <a:gd name="connsiteY2" fmla="*/ 15240 h 25655"/>
              <a:gd name="connsiteX3" fmla="*/ 13818 w 48393"/>
              <a:gd name="connsiteY3" fmla="*/ 17240 h 25655"/>
              <a:gd name="connsiteX4" fmla="*/ 1816 w 48393"/>
              <a:gd name="connsiteY4" fmla="*/ 21527 h 25655"/>
              <a:gd name="connsiteX5" fmla="*/ 483 w 48393"/>
              <a:gd name="connsiteY5" fmla="*/ 25622 h 25655"/>
              <a:gd name="connsiteX6" fmla="*/ 6579 w 48393"/>
              <a:gd name="connsiteY6" fmla="*/ 24098 h 25655"/>
              <a:gd name="connsiteX7" fmla="*/ 13627 w 48393"/>
              <a:gd name="connsiteY7" fmla="*/ 23146 h 25655"/>
              <a:gd name="connsiteX8" fmla="*/ 29439 w 48393"/>
              <a:gd name="connsiteY8" fmla="*/ 15050 h 25655"/>
              <a:gd name="connsiteX9" fmla="*/ 39821 w 48393"/>
              <a:gd name="connsiteY9" fmla="*/ 11430 h 25655"/>
              <a:gd name="connsiteX10" fmla="*/ 40583 w 48393"/>
              <a:gd name="connsiteY10" fmla="*/ 10954 h 25655"/>
              <a:gd name="connsiteX11" fmla="*/ 37916 w 48393"/>
              <a:gd name="connsiteY11" fmla="*/ 10192 h 25655"/>
              <a:gd name="connsiteX12" fmla="*/ 37821 w 48393"/>
              <a:gd name="connsiteY12" fmla="*/ 10001 h 25655"/>
              <a:gd name="connsiteX13" fmla="*/ 39535 w 48393"/>
              <a:gd name="connsiteY13" fmla="*/ 9144 h 25655"/>
              <a:gd name="connsiteX14" fmla="*/ 44298 w 48393"/>
              <a:gd name="connsiteY14" fmla="*/ 6286 h 25655"/>
              <a:gd name="connsiteX15" fmla="*/ 42774 w 48393"/>
              <a:gd name="connsiteY15" fmla="*/ 5906 h 25655"/>
              <a:gd name="connsiteX16" fmla="*/ 44869 w 48393"/>
              <a:gd name="connsiteY16" fmla="*/ 2857 h 25655"/>
              <a:gd name="connsiteX17" fmla="*/ 48394 w 48393"/>
              <a:gd name="connsiteY17" fmla="*/ 0 h 25655"/>
              <a:gd name="connsiteX18" fmla="*/ 47441 w 48393"/>
              <a:gd name="connsiteY18" fmla="*/ 0 h 25655"/>
              <a:gd name="connsiteX19" fmla="*/ 19342 w 48393"/>
              <a:gd name="connsiteY19" fmla="*/ 10382 h 25655"/>
              <a:gd name="connsiteX20" fmla="*/ 22486 w 48393"/>
              <a:gd name="connsiteY20" fmla="*/ 9906 h 25655"/>
              <a:gd name="connsiteX21" fmla="*/ 14961 w 48393"/>
              <a:gd name="connsiteY21" fmla="*/ 12573 h 25655"/>
              <a:gd name="connsiteX22" fmla="*/ 5626 w 48393"/>
              <a:gd name="connsiteY22" fmla="*/ 17526 h 25655"/>
              <a:gd name="connsiteX23" fmla="*/ 13818 w 48393"/>
              <a:gd name="connsiteY23" fmla="*/ 15716 h 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393" h="25655">
                <a:moveTo>
                  <a:pt x="13818" y="15716"/>
                </a:moveTo>
                <a:cubicBezTo>
                  <a:pt x="17152" y="14669"/>
                  <a:pt x="18199" y="14478"/>
                  <a:pt x="19342" y="14859"/>
                </a:cubicBezTo>
                <a:cubicBezTo>
                  <a:pt x="19342" y="14954"/>
                  <a:pt x="19342" y="15145"/>
                  <a:pt x="19247" y="15240"/>
                </a:cubicBezTo>
                <a:cubicBezTo>
                  <a:pt x="18295" y="15811"/>
                  <a:pt x="17152" y="16193"/>
                  <a:pt x="13818" y="17240"/>
                </a:cubicBezTo>
                <a:cubicBezTo>
                  <a:pt x="4769" y="20098"/>
                  <a:pt x="2388" y="21146"/>
                  <a:pt x="1816" y="21527"/>
                </a:cubicBezTo>
                <a:cubicBezTo>
                  <a:pt x="-184" y="22765"/>
                  <a:pt x="-374" y="25241"/>
                  <a:pt x="483" y="25622"/>
                </a:cubicBezTo>
                <a:cubicBezTo>
                  <a:pt x="769" y="25718"/>
                  <a:pt x="769" y="25718"/>
                  <a:pt x="6579" y="24098"/>
                </a:cubicBezTo>
                <a:cubicBezTo>
                  <a:pt x="8865" y="23431"/>
                  <a:pt x="11341" y="24003"/>
                  <a:pt x="13627" y="23146"/>
                </a:cubicBezTo>
                <a:cubicBezTo>
                  <a:pt x="19247" y="21146"/>
                  <a:pt x="24010" y="17431"/>
                  <a:pt x="29439" y="15050"/>
                </a:cubicBezTo>
                <a:cubicBezTo>
                  <a:pt x="32868" y="13526"/>
                  <a:pt x="36583" y="13145"/>
                  <a:pt x="39821" y="11430"/>
                </a:cubicBezTo>
                <a:cubicBezTo>
                  <a:pt x="40107" y="11335"/>
                  <a:pt x="40393" y="11144"/>
                  <a:pt x="40583" y="10954"/>
                </a:cubicBezTo>
                <a:cubicBezTo>
                  <a:pt x="40393" y="10763"/>
                  <a:pt x="40393" y="10763"/>
                  <a:pt x="37916" y="10192"/>
                </a:cubicBezTo>
                <a:cubicBezTo>
                  <a:pt x="37916" y="10097"/>
                  <a:pt x="37821" y="10001"/>
                  <a:pt x="37821" y="10001"/>
                </a:cubicBezTo>
                <a:cubicBezTo>
                  <a:pt x="38392" y="9620"/>
                  <a:pt x="38964" y="9430"/>
                  <a:pt x="39535" y="9144"/>
                </a:cubicBezTo>
                <a:cubicBezTo>
                  <a:pt x="44203" y="6953"/>
                  <a:pt x="44203" y="6763"/>
                  <a:pt x="44298" y="6286"/>
                </a:cubicBezTo>
                <a:cubicBezTo>
                  <a:pt x="43822" y="6191"/>
                  <a:pt x="43250" y="6286"/>
                  <a:pt x="42774" y="5906"/>
                </a:cubicBezTo>
                <a:cubicBezTo>
                  <a:pt x="43441" y="4953"/>
                  <a:pt x="45250" y="4572"/>
                  <a:pt x="44869" y="2857"/>
                </a:cubicBezTo>
                <a:cubicBezTo>
                  <a:pt x="45917" y="1715"/>
                  <a:pt x="47441" y="1238"/>
                  <a:pt x="48394" y="0"/>
                </a:cubicBezTo>
                <a:cubicBezTo>
                  <a:pt x="48108" y="0"/>
                  <a:pt x="47632" y="0"/>
                  <a:pt x="47441" y="0"/>
                </a:cubicBezTo>
                <a:cubicBezTo>
                  <a:pt x="41821" y="1429"/>
                  <a:pt x="21343" y="9049"/>
                  <a:pt x="19342" y="10382"/>
                </a:cubicBezTo>
                <a:cubicBezTo>
                  <a:pt x="20485" y="10573"/>
                  <a:pt x="21438" y="10097"/>
                  <a:pt x="22486" y="9906"/>
                </a:cubicBezTo>
                <a:cubicBezTo>
                  <a:pt x="20962" y="11144"/>
                  <a:pt x="16771" y="12097"/>
                  <a:pt x="14961" y="12573"/>
                </a:cubicBezTo>
                <a:cubicBezTo>
                  <a:pt x="8770" y="14002"/>
                  <a:pt x="5626" y="17526"/>
                  <a:pt x="5626" y="17526"/>
                </a:cubicBezTo>
                <a:cubicBezTo>
                  <a:pt x="6293" y="18002"/>
                  <a:pt x="13056" y="16002"/>
                  <a:pt x="13818" y="15716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E885A79-E8D1-E5AF-904A-AF820F38BCFD}"/>
              </a:ext>
            </a:extLst>
          </p:cNvPr>
          <p:cNvSpPr/>
          <p:nvPr/>
        </p:nvSpPr>
        <p:spPr>
          <a:xfrm>
            <a:off x="5281122" y="4722821"/>
            <a:ext cx="187761" cy="63733"/>
          </a:xfrm>
          <a:custGeom>
            <a:avLst/>
            <a:gdLst>
              <a:gd name="connsiteX0" fmla="*/ 1804 w 75266"/>
              <a:gd name="connsiteY0" fmla="*/ 25528 h 25548"/>
              <a:gd name="connsiteX1" fmla="*/ 74289 w 75266"/>
              <a:gd name="connsiteY1" fmla="*/ 4668 h 25548"/>
              <a:gd name="connsiteX2" fmla="*/ 68193 w 75266"/>
              <a:gd name="connsiteY2" fmla="*/ 1 h 25548"/>
              <a:gd name="connsiteX3" fmla="*/ 32094 w 75266"/>
              <a:gd name="connsiteY3" fmla="*/ 10859 h 25548"/>
              <a:gd name="connsiteX4" fmla="*/ 24664 w 75266"/>
              <a:gd name="connsiteY4" fmla="*/ 7240 h 25548"/>
              <a:gd name="connsiteX5" fmla="*/ 27617 w 75266"/>
              <a:gd name="connsiteY5" fmla="*/ 6001 h 25548"/>
              <a:gd name="connsiteX6" fmla="*/ 31236 w 75266"/>
              <a:gd name="connsiteY6" fmla="*/ 477 h 25548"/>
              <a:gd name="connsiteX7" fmla="*/ 24474 w 75266"/>
              <a:gd name="connsiteY7" fmla="*/ 2096 h 25548"/>
              <a:gd name="connsiteX8" fmla="*/ 16473 w 75266"/>
              <a:gd name="connsiteY8" fmla="*/ 1715 h 25548"/>
              <a:gd name="connsiteX9" fmla="*/ 11234 w 75266"/>
              <a:gd name="connsiteY9" fmla="*/ 2572 h 25548"/>
              <a:gd name="connsiteX10" fmla="*/ 5424 w 75266"/>
              <a:gd name="connsiteY10" fmla="*/ 8954 h 25548"/>
              <a:gd name="connsiteX11" fmla="*/ 8948 w 75266"/>
              <a:gd name="connsiteY11" fmla="*/ 8192 h 25548"/>
              <a:gd name="connsiteX12" fmla="*/ 15711 w 75266"/>
              <a:gd name="connsiteY12" fmla="*/ 6573 h 25548"/>
              <a:gd name="connsiteX13" fmla="*/ 12377 w 75266"/>
              <a:gd name="connsiteY13" fmla="*/ 13526 h 25548"/>
              <a:gd name="connsiteX14" fmla="*/ 3138 w 75266"/>
              <a:gd name="connsiteY14" fmla="*/ 20003 h 25548"/>
              <a:gd name="connsiteX15" fmla="*/ 1804 w 75266"/>
              <a:gd name="connsiteY15" fmla="*/ 25528 h 2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266" h="25548">
                <a:moveTo>
                  <a:pt x="1804" y="25528"/>
                </a:moveTo>
                <a:cubicBezTo>
                  <a:pt x="2280" y="25528"/>
                  <a:pt x="59240" y="19718"/>
                  <a:pt x="74289" y="4668"/>
                </a:cubicBezTo>
                <a:cubicBezTo>
                  <a:pt x="78385" y="572"/>
                  <a:pt x="68289" y="1"/>
                  <a:pt x="68193" y="1"/>
                </a:cubicBezTo>
                <a:cubicBezTo>
                  <a:pt x="62955" y="-94"/>
                  <a:pt x="37428" y="8668"/>
                  <a:pt x="32094" y="10859"/>
                </a:cubicBezTo>
                <a:cubicBezTo>
                  <a:pt x="27331" y="12764"/>
                  <a:pt x="23616" y="8383"/>
                  <a:pt x="24664" y="7240"/>
                </a:cubicBezTo>
                <a:cubicBezTo>
                  <a:pt x="25140" y="6764"/>
                  <a:pt x="25902" y="6478"/>
                  <a:pt x="27617" y="6001"/>
                </a:cubicBezTo>
                <a:cubicBezTo>
                  <a:pt x="36856" y="3430"/>
                  <a:pt x="32284" y="477"/>
                  <a:pt x="31236" y="477"/>
                </a:cubicBezTo>
                <a:cubicBezTo>
                  <a:pt x="28855" y="382"/>
                  <a:pt x="26760" y="1810"/>
                  <a:pt x="24474" y="2096"/>
                </a:cubicBezTo>
                <a:cubicBezTo>
                  <a:pt x="21807" y="2382"/>
                  <a:pt x="19140" y="1429"/>
                  <a:pt x="16473" y="1715"/>
                </a:cubicBezTo>
                <a:cubicBezTo>
                  <a:pt x="15711" y="1810"/>
                  <a:pt x="12948" y="2191"/>
                  <a:pt x="11234" y="2572"/>
                </a:cubicBezTo>
                <a:cubicBezTo>
                  <a:pt x="9805" y="3144"/>
                  <a:pt x="5328" y="7811"/>
                  <a:pt x="5424" y="8954"/>
                </a:cubicBezTo>
                <a:cubicBezTo>
                  <a:pt x="6567" y="8954"/>
                  <a:pt x="6662" y="8954"/>
                  <a:pt x="8948" y="8192"/>
                </a:cubicBezTo>
                <a:cubicBezTo>
                  <a:pt x="11520" y="7335"/>
                  <a:pt x="15044" y="6097"/>
                  <a:pt x="15711" y="6573"/>
                </a:cubicBezTo>
                <a:cubicBezTo>
                  <a:pt x="17139" y="7526"/>
                  <a:pt x="12567" y="13336"/>
                  <a:pt x="12377" y="13526"/>
                </a:cubicBezTo>
                <a:cubicBezTo>
                  <a:pt x="9615" y="16098"/>
                  <a:pt x="5709" y="17051"/>
                  <a:pt x="3138" y="20003"/>
                </a:cubicBezTo>
                <a:cubicBezTo>
                  <a:pt x="-1815" y="25623"/>
                  <a:pt x="185" y="25623"/>
                  <a:pt x="1804" y="2552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98780BA-F432-762C-B0F6-1E10B3161D60}"/>
              </a:ext>
            </a:extLst>
          </p:cNvPr>
          <p:cNvSpPr/>
          <p:nvPr/>
        </p:nvSpPr>
        <p:spPr>
          <a:xfrm>
            <a:off x="6937310" y="4844005"/>
            <a:ext cx="1190690" cy="2013995"/>
          </a:xfrm>
          <a:custGeom>
            <a:avLst/>
            <a:gdLst>
              <a:gd name="connsiteX0" fmla="*/ 1173781 w 1190690"/>
              <a:gd name="connsiteY0" fmla="*/ 1681594 h 2013995"/>
              <a:gd name="connsiteX1" fmla="*/ 1173781 w 1190690"/>
              <a:gd name="connsiteY1" fmla="*/ 1866459 h 2013995"/>
              <a:gd name="connsiteX2" fmla="*/ 1177106 w 1190690"/>
              <a:gd name="connsiteY2" fmla="*/ 1834380 h 2013995"/>
              <a:gd name="connsiteX3" fmla="*/ 1178056 w 1190690"/>
              <a:gd name="connsiteY3" fmla="*/ 1912792 h 2013995"/>
              <a:gd name="connsiteX4" fmla="*/ 1184949 w 1190690"/>
              <a:gd name="connsiteY4" fmla="*/ 1871685 h 2013995"/>
              <a:gd name="connsiteX5" fmla="*/ 1173781 w 1190690"/>
              <a:gd name="connsiteY5" fmla="*/ 1681594 h 2013995"/>
              <a:gd name="connsiteX6" fmla="*/ 197663 w 1190690"/>
              <a:gd name="connsiteY6" fmla="*/ 0 h 2013995"/>
              <a:gd name="connsiteX7" fmla="*/ 240907 w 1190690"/>
              <a:gd name="connsiteY7" fmla="*/ 30415 h 2013995"/>
              <a:gd name="connsiteX8" fmla="*/ 230215 w 1190690"/>
              <a:gd name="connsiteY8" fmla="*/ 14971 h 2013995"/>
              <a:gd name="connsiteX9" fmla="*/ 288430 w 1190690"/>
              <a:gd name="connsiteY9" fmla="*/ 49898 h 2013995"/>
              <a:gd name="connsiteX10" fmla="*/ 280352 w 1190690"/>
              <a:gd name="connsiteY10" fmla="*/ 47047 h 2013995"/>
              <a:gd name="connsiteX11" fmla="*/ 318133 w 1190690"/>
              <a:gd name="connsiteY11" fmla="*/ 69621 h 2013995"/>
              <a:gd name="connsiteX12" fmla="*/ 320985 w 1190690"/>
              <a:gd name="connsiteY12" fmla="*/ 67246 h 2013995"/>
              <a:gd name="connsiteX13" fmla="*/ 339280 w 1190690"/>
              <a:gd name="connsiteY13" fmla="*/ 79602 h 2013995"/>
              <a:gd name="connsiteX14" fmla="*/ 331677 w 1190690"/>
              <a:gd name="connsiteY14" fmla="*/ 76750 h 2013995"/>
              <a:gd name="connsiteX15" fmla="*/ 381338 w 1190690"/>
              <a:gd name="connsiteY15" fmla="*/ 109540 h 2013995"/>
              <a:gd name="connsiteX16" fmla="*/ 531986 w 1190690"/>
              <a:gd name="connsiteY16" fmla="*/ 231911 h 2013995"/>
              <a:gd name="connsiteX17" fmla="*/ 450247 w 1190690"/>
              <a:gd name="connsiteY17" fmla="*/ 173697 h 2013995"/>
              <a:gd name="connsiteX18" fmla="*/ 611348 w 1190690"/>
              <a:gd name="connsiteY18" fmla="*/ 320067 h 2013995"/>
              <a:gd name="connsiteX19" fmla="*/ 614436 w 1190690"/>
              <a:gd name="connsiteY19" fmla="*/ 317927 h 2013995"/>
              <a:gd name="connsiteX20" fmla="*/ 574757 w 1190690"/>
              <a:gd name="connsiteY20" fmla="*/ 277770 h 2013995"/>
              <a:gd name="connsiteX21" fmla="*/ 591625 w 1190690"/>
              <a:gd name="connsiteY21" fmla="*/ 289889 h 2013995"/>
              <a:gd name="connsiteX22" fmla="*/ 553370 w 1190690"/>
              <a:gd name="connsiteY22" fmla="*/ 248543 h 2013995"/>
              <a:gd name="connsiteX23" fmla="*/ 562638 w 1190690"/>
              <a:gd name="connsiteY23" fmla="*/ 256860 h 2013995"/>
              <a:gd name="connsiteX24" fmla="*/ 562875 w 1190690"/>
              <a:gd name="connsiteY24" fmla="*/ 257100 h 2013995"/>
              <a:gd name="connsiteX25" fmla="*/ 643663 w 1190690"/>
              <a:gd name="connsiteY25" fmla="*/ 338839 h 2013995"/>
              <a:gd name="connsiteX26" fmla="*/ 843496 w 1190690"/>
              <a:gd name="connsiteY26" fmla="*/ 589759 h 2013995"/>
              <a:gd name="connsiteX27" fmla="*/ 932839 w 1190690"/>
              <a:gd name="connsiteY27" fmla="*/ 734940 h 2013995"/>
              <a:gd name="connsiteX28" fmla="*/ 858703 w 1190690"/>
              <a:gd name="connsiteY28" fmla="*/ 666270 h 2013995"/>
              <a:gd name="connsiteX29" fmla="*/ 932839 w 1190690"/>
              <a:gd name="connsiteY29" fmla="*/ 734940 h 2013995"/>
              <a:gd name="connsiteX30" fmla="*/ 1002222 w 1190690"/>
              <a:gd name="connsiteY30" fmla="*/ 870855 h 2013995"/>
              <a:gd name="connsiteX31" fmla="*/ 1066616 w 1190690"/>
              <a:gd name="connsiteY31" fmla="*/ 1028394 h 2013995"/>
              <a:gd name="connsiteX32" fmla="*/ 1065666 w 1190690"/>
              <a:gd name="connsiteY32" fmla="*/ 1027443 h 2013995"/>
              <a:gd name="connsiteX33" fmla="*/ 1131724 w 1190690"/>
              <a:gd name="connsiteY33" fmla="*/ 1253175 h 2013995"/>
              <a:gd name="connsiteX34" fmla="*/ 1130773 w 1190690"/>
              <a:gd name="connsiteY34" fmla="*/ 1251274 h 2013995"/>
              <a:gd name="connsiteX35" fmla="*/ 1172117 w 1190690"/>
              <a:gd name="connsiteY35" fmla="*/ 1461564 h 2013995"/>
              <a:gd name="connsiteX36" fmla="*/ 1179007 w 1190690"/>
              <a:gd name="connsiteY36" fmla="*/ 1508611 h 2013995"/>
              <a:gd name="connsiteX37" fmla="*/ 1190652 w 1190690"/>
              <a:gd name="connsiteY37" fmla="*/ 1697041 h 2013995"/>
              <a:gd name="connsiteX38" fmla="*/ 1185186 w 1190690"/>
              <a:gd name="connsiteY38" fmla="*/ 1883330 h 2013995"/>
              <a:gd name="connsiteX39" fmla="*/ 1185423 w 1190690"/>
              <a:gd name="connsiteY39" fmla="*/ 1873349 h 2013995"/>
              <a:gd name="connsiteX40" fmla="*/ 1175444 w 1190690"/>
              <a:gd name="connsiteY40" fmla="*/ 1984552 h 2013995"/>
              <a:gd name="connsiteX41" fmla="*/ 1171376 w 1190690"/>
              <a:gd name="connsiteY41" fmla="*/ 2013995 h 2013995"/>
              <a:gd name="connsiteX42" fmla="*/ 1087122 w 1190690"/>
              <a:gd name="connsiteY42" fmla="*/ 2013995 h 2013995"/>
              <a:gd name="connsiteX43" fmla="*/ 1095962 w 1190690"/>
              <a:gd name="connsiteY43" fmla="*/ 1903199 h 2013995"/>
              <a:gd name="connsiteX44" fmla="*/ 1077785 w 1190690"/>
              <a:gd name="connsiteY44" fmla="*/ 1623616 h 2013995"/>
              <a:gd name="connsiteX45" fmla="*/ 1066616 w 1190690"/>
              <a:gd name="connsiteY45" fmla="*/ 1643339 h 2013995"/>
              <a:gd name="connsiteX46" fmla="*/ 1056398 w 1190690"/>
              <a:gd name="connsiteY46" fmla="*/ 1600094 h 2013995"/>
              <a:gd name="connsiteX47" fmla="*/ 1077071 w 1190690"/>
              <a:gd name="connsiteY47" fmla="*/ 1846736 h 2013995"/>
              <a:gd name="connsiteX48" fmla="*/ 1075794 w 1190690"/>
              <a:gd name="connsiteY48" fmla="*/ 1963968 h 2013995"/>
              <a:gd name="connsiteX49" fmla="*/ 1073496 w 1190690"/>
              <a:gd name="connsiteY49" fmla="*/ 2013995 h 2013995"/>
              <a:gd name="connsiteX50" fmla="*/ 44552 w 1190690"/>
              <a:gd name="connsiteY50" fmla="*/ 2013995 h 2013995"/>
              <a:gd name="connsiteX51" fmla="*/ 3293 w 1190690"/>
              <a:gd name="connsiteY51" fmla="*/ 1923960 h 2013995"/>
              <a:gd name="connsiteX52" fmla="*/ 39173 w 1190690"/>
              <a:gd name="connsiteY52" fmla="*/ 1825589 h 2013995"/>
              <a:gd name="connsiteX53" fmla="*/ 12324 w 1190690"/>
              <a:gd name="connsiteY53" fmla="*/ 1697278 h 2013995"/>
              <a:gd name="connsiteX54" fmla="*/ 124001 w 1190690"/>
              <a:gd name="connsiteY54" fmla="*/ 1505285 h 2013995"/>
              <a:gd name="connsiteX55" fmla="*/ 187208 w 1190690"/>
              <a:gd name="connsiteY55" fmla="*/ 1458950 h 2013995"/>
              <a:gd name="connsiteX56" fmla="*/ 215721 w 1190690"/>
              <a:gd name="connsiteY56" fmla="*/ 1358439 h 2013995"/>
              <a:gd name="connsiteX57" fmla="*/ 218573 w 1190690"/>
              <a:gd name="connsiteY57" fmla="*/ 1331352 h 2013995"/>
              <a:gd name="connsiteX58" fmla="*/ 282253 w 1190690"/>
              <a:gd name="connsiteY58" fmla="*/ 1287631 h 2013995"/>
              <a:gd name="connsiteX59" fmla="*/ 299124 w 1190690"/>
              <a:gd name="connsiteY59" fmla="*/ 1229890 h 2013995"/>
              <a:gd name="connsiteX60" fmla="*/ 308152 w 1190690"/>
              <a:gd name="connsiteY60" fmla="*/ 1221573 h 2013995"/>
              <a:gd name="connsiteX61" fmla="*/ 312431 w 1190690"/>
              <a:gd name="connsiteY61" fmla="*/ 1224424 h 2013995"/>
              <a:gd name="connsiteX62" fmla="*/ 362805 w 1190690"/>
              <a:gd name="connsiteY62" fmla="*/ 1245811 h 2013995"/>
              <a:gd name="connsiteX63" fmla="*/ 373734 w 1190690"/>
              <a:gd name="connsiteY63" fmla="*/ 1246524 h 2013995"/>
              <a:gd name="connsiteX64" fmla="*/ 580220 w 1190690"/>
              <a:gd name="connsiteY64" fmla="*/ 1219909 h 2013995"/>
              <a:gd name="connsiteX65" fmla="*/ 594240 w 1190690"/>
              <a:gd name="connsiteY65" fmla="*/ 1202803 h 2013995"/>
              <a:gd name="connsiteX66" fmla="*/ 664573 w 1190690"/>
              <a:gd name="connsiteY66" fmla="*/ 1205415 h 2013995"/>
              <a:gd name="connsiteX67" fmla="*/ 694988 w 1190690"/>
              <a:gd name="connsiteY67" fmla="*/ 1223950 h 2013995"/>
              <a:gd name="connsiteX68" fmla="*/ 693087 w 1190690"/>
              <a:gd name="connsiteY68" fmla="*/ 1320897 h 2013995"/>
              <a:gd name="connsiteX69" fmla="*/ 688335 w 1190690"/>
              <a:gd name="connsiteY69" fmla="*/ 1342757 h 2013995"/>
              <a:gd name="connsiteX70" fmla="*/ 869158 w 1190690"/>
              <a:gd name="connsiteY70" fmla="*/ 1513126 h 2013995"/>
              <a:gd name="connsiteX71" fmla="*/ 878902 w 1190690"/>
              <a:gd name="connsiteY71" fmla="*/ 1509324 h 2013995"/>
              <a:gd name="connsiteX72" fmla="*/ 890782 w 1190690"/>
              <a:gd name="connsiteY72" fmla="*/ 1434475 h 2013995"/>
              <a:gd name="connsiteX73" fmla="*/ 1022895 w 1190690"/>
              <a:gd name="connsiteY73" fmla="*/ 1539025 h 2013995"/>
              <a:gd name="connsiteX74" fmla="*/ 1040240 w 1190690"/>
              <a:gd name="connsiteY74" fmla="*/ 1531661 h 2013995"/>
              <a:gd name="connsiteX75" fmla="*/ 1070418 w 1190690"/>
              <a:gd name="connsiteY75" fmla="*/ 1557561 h 2013995"/>
              <a:gd name="connsiteX76" fmla="*/ 1077071 w 1190690"/>
              <a:gd name="connsiteY76" fmla="*/ 1356064 h 2013995"/>
              <a:gd name="connsiteX77" fmla="*/ 1060439 w 1190690"/>
              <a:gd name="connsiteY77" fmla="*/ 1344895 h 2013995"/>
              <a:gd name="connsiteX78" fmla="*/ 1055924 w 1190690"/>
              <a:gd name="connsiteY78" fmla="*/ 1365092 h 2013995"/>
              <a:gd name="connsiteX79" fmla="*/ 1018619 w 1190690"/>
              <a:gd name="connsiteY79" fmla="*/ 1320897 h 2013995"/>
              <a:gd name="connsiteX80" fmla="*/ 1018856 w 1190690"/>
              <a:gd name="connsiteY80" fmla="*/ 1330876 h 2013995"/>
              <a:gd name="connsiteX81" fmla="*/ 1011727 w 1190690"/>
              <a:gd name="connsiteY81" fmla="*/ 1338005 h 2013995"/>
              <a:gd name="connsiteX82" fmla="*/ 951611 w 1190690"/>
              <a:gd name="connsiteY82" fmla="*/ 1192348 h 2013995"/>
              <a:gd name="connsiteX83" fmla="*/ 942343 w 1190690"/>
              <a:gd name="connsiteY83" fmla="*/ 1189495 h 2013995"/>
              <a:gd name="connsiteX84" fmla="*/ 943533 w 1190690"/>
              <a:gd name="connsiteY84" fmla="*/ 1166923 h 2013995"/>
              <a:gd name="connsiteX85" fmla="*/ 982263 w 1190690"/>
              <a:gd name="connsiteY85" fmla="*/ 1156942 h 2013995"/>
              <a:gd name="connsiteX86" fmla="*/ 972758 w 1190690"/>
              <a:gd name="connsiteY86" fmla="*/ 1140310 h 2013995"/>
              <a:gd name="connsiteX87" fmla="*/ 992481 w 1190690"/>
              <a:gd name="connsiteY87" fmla="*/ 1145776 h 2013995"/>
              <a:gd name="connsiteX88" fmla="*/ 999847 w 1190690"/>
              <a:gd name="connsiteY88" fmla="*/ 1127717 h 2013995"/>
              <a:gd name="connsiteX89" fmla="*/ 1078022 w 1190690"/>
              <a:gd name="connsiteY89" fmla="*/ 1202564 h 2013995"/>
              <a:gd name="connsiteX90" fmla="*/ 1086813 w 1190690"/>
              <a:gd name="connsiteY90" fmla="*/ 1197575 h 2013995"/>
              <a:gd name="connsiteX91" fmla="*/ 1006263 w 1190690"/>
              <a:gd name="connsiteY91" fmla="*/ 1011762 h 2013995"/>
              <a:gd name="connsiteX92" fmla="*/ 1011966 w 1190690"/>
              <a:gd name="connsiteY92" fmla="*/ 1003208 h 2013995"/>
              <a:gd name="connsiteX93" fmla="*/ 998420 w 1190690"/>
              <a:gd name="connsiteY93" fmla="*/ 963049 h 2013995"/>
              <a:gd name="connsiteX94" fmla="*/ 1003649 w 1190690"/>
              <a:gd name="connsiteY94" fmla="*/ 953545 h 2013995"/>
              <a:gd name="connsiteX95" fmla="*/ 980838 w 1190690"/>
              <a:gd name="connsiteY95" fmla="*/ 939527 h 2013995"/>
              <a:gd name="connsiteX96" fmla="*/ 987728 w 1190690"/>
              <a:gd name="connsiteY96" fmla="*/ 1025542 h 2013995"/>
              <a:gd name="connsiteX97" fmla="*/ 965394 w 1190690"/>
              <a:gd name="connsiteY97" fmla="*/ 989188 h 2013995"/>
              <a:gd name="connsiteX98" fmla="*/ 965631 w 1190690"/>
              <a:gd name="connsiteY98" fmla="*/ 956396 h 2013995"/>
              <a:gd name="connsiteX99" fmla="*/ 941869 w 1190690"/>
              <a:gd name="connsiteY99" fmla="*/ 936436 h 2013995"/>
              <a:gd name="connsiteX100" fmla="*/ 946145 w 1190690"/>
              <a:gd name="connsiteY100" fmla="*/ 927408 h 2013995"/>
              <a:gd name="connsiteX101" fmla="*/ 927376 w 1190690"/>
              <a:gd name="connsiteY101" fmla="*/ 926458 h 2013995"/>
              <a:gd name="connsiteX102" fmla="*/ 960642 w 1190690"/>
              <a:gd name="connsiteY102" fmla="*/ 1135558 h 2013995"/>
              <a:gd name="connsiteX103" fmla="*/ 949947 w 1190690"/>
              <a:gd name="connsiteY103" fmla="*/ 1136272 h 2013995"/>
              <a:gd name="connsiteX104" fmla="*/ 941393 w 1190690"/>
              <a:gd name="connsiteY104" fmla="*/ 1155281 h 2013995"/>
              <a:gd name="connsiteX105" fmla="*/ 890545 w 1190690"/>
              <a:gd name="connsiteY105" fmla="*/ 1110846 h 2013995"/>
              <a:gd name="connsiteX106" fmla="*/ 898862 w 1190690"/>
              <a:gd name="connsiteY106" fmla="*/ 1197098 h 2013995"/>
              <a:gd name="connsiteX107" fmla="*/ 913830 w 1190690"/>
              <a:gd name="connsiteY107" fmla="*/ 1271236 h 2013995"/>
              <a:gd name="connsiteX108" fmla="*/ 912405 w 1190690"/>
              <a:gd name="connsiteY108" fmla="*/ 1292144 h 2013995"/>
              <a:gd name="connsiteX109" fmla="*/ 865356 w 1190690"/>
              <a:gd name="connsiteY109" fmla="*/ 1184031 h 2013995"/>
              <a:gd name="connsiteX110" fmla="*/ 820448 w 1190690"/>
              <a:gd name="connsiteY110" fmla="*/ 1055720 h 2013995"/>
              <a:gd name="connsiteX111" fmla="*/ 671703 w 1190690"/>
              <a:gd name="connsiteY111" fmla="*/ 880836 h 2013995"/>
              <a:gd name="connsiteX112" fmla="*/ 656733 w 1190690"/>
              <a:gd name="connsiteY112" fmla="*/ 893429 h 2013995"/>
              <a:gd name="connsiteX113" fmla="*/ 766509 w 1190690"/>
              <a:gd name="connsiteY113" fmla="*/ 1047166 h 2013995"/>
              <a:gd name="connsiteX114" fmla="*/ 764134 w 1190690"/>
              <a:gd name="connsiteY114" fmla="*/ 1057144 h 2013995"/>
              <a:gd name="connsiteX115" fmla="*/ 819735 w 1190690"/>
              <a:gd name="connsiteY115" fmla="*/ 1136032 h 2013995"/>
              <a:gd name="connsiteX116" fmla="*/ 806428 w 1190690"/>
              <a:gd name="connsiteY116" fmla="*/ 1117973 h 2013995"/>
              <a:gd name="connsiteX117" fmla="*/ 796450 w 1190690"/>
              <a:gd name="connsiteY117" fmla="*/ 1120588 h 2013995"/>
              <a:gd name="connsiteX118" fmla="*/ 805954 w 1190690"/>
              <a:gd name="connsiteY118" fmla="*/ 1166686 h 2013995"/>
              <a:gd name="connsiteX119" fmla="*/ 786945 w 1190690"/>
              <a:gd name="connsiteY119" fmla="*/ 1205892 h 2013995"/>
              <a:gd name="connsiteX120" fmla="*/ 777204 w 1190690"/>
              <a:gd name="connsiteY120" fmla="*/ 1204702 h 2013995"/>
              <a:gd name="connsiteX121" fmla="*/ 779341 w 1190690"/>
              <a:gd name="connsiteY121" fmla="*/ 1257216 h 2013995"/>
              <a:gd name="connsiteX122" fmla="*/ 726590 w 1190690"/>
              <a:gd name="connsiteY122" fmla="*/ 1201140 h 2013995"/>
              <a:gd name="connsiteX123" fmla="*/ 785758 w 1190690"/>
              <a:gd name="connsiteY123" fmla="*/ 1153854 h 2013995"/>
              <a:gd name="connsiteX124" fmla="*/ 614199 w 1190690"/>
              <a:gd name="connsiteY124" fmla="*/ 925031 h 2013995"/>
              <a:gd name="connsiteX125" fmla="*/ 552896 w 1190690"/>
              <a:gd name="connsiteY125" fmla="*/ 953545 h 2013995"/>
              <a:gd name="connsiteX126" fmla="*/ 495392 w 1190690"/>
              <a:gd name="connsiteY126" fmla="*/ 942853 h 2013995"/>
              <a:gd name="connsiteX127" fmla="*/ 489689 w 1190690"/>
              <a:gd name="connsiteY127" fmla="*/ 1005820 h 2013995"/>
              <a:gd name="connsiteX128" fmla="*/ 425535 w 1190690"/>
              <a:gd name="connsiteY128" fmla="*/ 1097063 h 2013995"/>
              <a:gd name="connsiteX129" fmla="*/ 403674 w 1190690"/>
              <a:gd name="connsiteY129" fmla="*/ 1165733 h 2013995"/>
              <a:gd name="connsiteX130" fmla="*/ 292708 w 1190690"/>
              <a:gd name="connsiteY130" fmla="*/ 1202564 h 2013995"/>
              <a:gd name="connsiteX131" fmla="*/ 284391 w 1190690"/>
              <a:gd name="connsiteY131" fmla="*/ 1169775 h 2013995"/>
              <a:gd name="connsiteX132" fmla="*/ 206930 w 1190690"/>
              <a:gd name="connsiteY132" fmla="*/ 1169538 h 2013995"/>
              <a:gd name="connsiteX133" fmla="*/ 214294 w 1190690"/>
              <a:gd name="connsiteY133" fmla="*/ 1108469 h 2013995"/>
              <a:gd name="connsiteX134" fmla="*/ 183406 w 1190690"/>
              <a:gd name="connsiteY134" fmla="*/ 918141 h 2013995"/>
              <a:gd name="connsiteX135" fmla="*/ 170336 w 1190690"/>
              <a:gd name="connsiteY135" fmla="*/ 900082 h 2013995"/>
              <a:gd name="connsiteX136" fmla="*/ 371833 w 1190690"/>
              <a:gd name="connsiteY136" fmla="*/ 932161 h 2013995"/>
              <a:gd name="connsiteX137" fmla="*/ 249224 w 1190690"/>
              <a:gd name="connsiteY137" fmla="*/ 743257 h 2013995"/>
              <a:gd name="connsiteX138" fmla="*/ 257541 w 1190690"/>
              <a:gd name="connsiteY138" fmla="*/ 737317 h 2013995"/>
              <a:gd name="connsiteX139" fmla="*/ 237105 w 1190690"/>
              <a:gd name="connsiteY139" fmla="*/ 719258 h 2013995"/>
              <a:gd name="connsiteX140" fmla="*/ 241384 w 1190690"/>
              <a:gd name="connsiteY140" fmla="*/ 709754 h 2013995"/>
              <a:gd name="connsiteX141" fmla="*/ 280826 w 1190690"/>
              <a:gd name="connsiteY141" fmla="*/ 720209 h 2013995"/>
              <a:gd name="connsiteX142" fmla="*/ 302213 w 1190690"/>
              <a:gd name="connsiteY142" fmla="*/ 712842 h 2013995"/>
              <a:gd name="connsiteX143" fmla="*/ 305538 w 1190690"/>
              <a:gd name="connsiteY143" fmla="*/ 702624 h 2013995"/>
              <a:gd name="connsiteX144" fmla="*/ 293182 w 1190690"/>
              <a:gd name="connsiteY144" fmla="*/ 683378 h 2013995"/>
              <a:gd name="connsiteX145" fmla="*/ 343082 w 1190690"/>
              <a:gd name="connsiteY145" fmla="*/ 698585 h 2013995"/>
              <a:gd name="connsiteX146" fmla="*/ 347835 w 1190690"/>
              <a:gd name="connsiteY146" fmla="*/ 676725 h 2013995"/>
              <a:gd name="connsiteX147" fmla="*/ 370646 w 1190690"/>
              <a:gd name="connsiteY147" fmla="*/ 665556 h 2013995"/>
              <a:gd name="connsiteX148" fmla="*/ 359003 w 1190690"/>
              <a:gd name="connsiteY148" fmla="*/ 635618 h 2013995"/>
              <a:gd name="connsiteX149" fmla="*/ 401297 w 1190690"/>
              <a:gd name="connsiteY149" fmla="*/ 630629 h 2013995"/>
              <a:gd name="connsiteX150" fmla="*/ 406526 w 1190690"/>
              <a:gd name="connsiteY150" fmla="*/ 621361 h 2013995"/>
              <a:gd name="connsiteX151" fmla="*/ 390842 w 1190690"/>
              <a:gd name="connsiteY151" fmla="*/ 565759 h 2013995"/>
              <a:gd name="connsiteX152" fmla="*/ 432188 w 1190690"/>
              <a:gd name="connsiteY152" fmla="*/ 557918 h 2013995"/>
              <a:gd name="connsiteX153" fmla="*/ 438128 w 1190690"/>
              <a:gd name="connsiteY153" fmla="*/ 549601 h 2013995"/>
              <a:gd name="connsiteX154" fmla="*/ 458561 w 1190690"/>
              <a:gd name="connsiteY154" fmla="*/ 546275 h 2013995"/>
              <a:gd name="connsiteX155" fmla="*/ 469016 w 1190690"/>
              <a:gd name="connsiteY155" fmla="*/ 542711 h 2013995"/>
              <a:gd name="connsiteX156" fmla="*/ 456424 w 1190690"/>
              <a:gd name="connsiteY156" fmla="*/ 526553 h 2013995"/>
              <a:gd name="connsiteX157" fmla="*/ 384426 w 1190690"/>
              <a:gd name="connsiteY157" fmla="*/ 415349 h 2013995"/>
              <a:gd name="connsiteX158" fmla="*/ 411989 w 1190690"/>
              <a:gd name="connsiteY158" fmla="*/ 400142 h 2013995"/>
              <a:gd name="connsiteX159" fmla="*/ 437651 w 1190690"/>
              <a:gd name="connsiteY159" fmla="*/ 452891 h 2013995"/>
              <a:gd name="connsiteX160" fmla="*/ 473058 w 1190690"/>
              <a:gd name="connsiteY160" fmla="*/ 523938 h 2013995"/>
              <a:gd name="connsiteX161" fmla="*/ 505847 w 1190690"/>
              <a:gd name="connsiteY161" fmla="*/ 549601 h 2013995"/>
              <a:gd name="connsiteX162" fmla="*/ 547904 w 1190690"/>
              <a:gd name="connsiteY162" fmla="*/ 562194 h 2013995"/>
              <a:gd name="connsiteX163" fmla="*/ 518440 w 1190690"/>
              <a:gd name="connsiteY163" fmla="*/ 556967 h 2013995"/>
              <a:gd name="connsiteX164" fmla="*/ 564062 w 1190690"/>
              <a:gd name="connsiteY164" fmla="*/ 572412 h 2013995"/>
              <a:gd name="connsiteX165" fmla="*/ 572616 w 1190690"/>
              <a:gd name="connsiteY165" fmla="*/ 567185 h 2013995"/>
              <a:gd name="connsiteX166" fmla="*/ 634159 w 1190690"/>
              <a:gd name="connsiteY166" fmla="*/ 565522 h 2013995"/>
              <a:gd name="connsiteX167" fmla="*/ 634635 w 1190690"/>
              <a:gd name="connsiteY167" fmla="*/ 565522 h 2013995"/>
              <a:gd name="connsiteX168" fmla="*/ 632495 w 1190690"/>
              <a:gd name="connsiteY168" fmla="*/ 562433 h 2013995"/>
              <a:gd name="connsiteX169" fmla="*/ 636773 w 1190690"/>
              <a:gd name="connsiteY169" fmla="*/ 549601 h 2013995"/>
              <a:gd name="connsiteX170" fmla="*/ 652694 w 1190690"/>
              <a:gd name="connsiteY170" fmla="*/ 550077 h 2013995"/>
              <a:gd name="connsiteX171" fmla="*/ 632734 w 1190690"/>
              <a:gd name="connsiteY171" fmla="*/ 512772 h 2013995"/>
              <a:gd name="connsiteX172" fmla="*/ 603507 w 1190690"/>
              <a:gd name="connsiteY172" fmla="*/ 460971 h 2013995"/>
              <a:gd name="connsiteX173" fmla="*/ 605882 w 1190690"/>
              <a:gd name="connsiteY173" fmla="*/ 457407 h 2013995"/>
              <a:gd name="connsiteX174" fmla="*/ 652454 w 1190690"/>
              <a:gd name="connsiteY174" fmla="*/ 488061 h 2013995"/>
              <a:gd name="connsiteX175" fmla="*/ 581884 w 1190690"/>
              <a:gd name="connsiteY175" fmla="*/ 400856 h 2013995"/>
              <a:gd name="connsiteX176" fmla="*/ 639861 w 1190690"/>
              <a:gd name="connsiteY176" fmla="*/ 417487 h 2013995"/>
              <a:gd name="connsiteX177" fmla="*/ 632734 w 1190690"/>
              <a:gd name="connsiteY177" fmla="*/ 406319 h 2013995"/>
              <a:gd name="connsiteX178" fmla="*/ 636060 w 1190690"/>
              <a:gd name="connsiteY178" fmla="*/ 404418 h 2013995"/>
              <a:gd name="connsiteX179" fmla="*/ 651980 w 1190690"/>
              <a:gd name="connsiteY179" fmla="*/ 410360 h 2013995"/>
              <a:gd name="connsiteX180" fmla="*/ 535074 w 1190690"/>
              <a:gd name="connsiteY180" fmla="*/ 353570 h 2013995"/>
              <a:gd name="connsiteX181" fmla="*/ 456900 w 1190690"/>
              <a:gd name="connsiteY181" fmla="*/ 228586 h 2013995"/>
              <a:gd name="connsiteX182" fmla="*/ 461176 w 1190690"/>
              <a:gd name="connsiteY182" fmla="*/ 228110 h 2013995"/>
              <a:gd name="connsiteX183" fmla="*/ 390129 w 1190690"/>
              <a:gd name="connsiteY183" fmla="*/ 177972 h 2013995"/>
              <a:gd name="connsiteX184" fmla="*/ 387991 w 1190690"/>
              <a:gd name="connsiteY184" fmla="*/ 181300 h 2013995"/>
              <a:gd name="connsiteX185" fmla="*/ 390368 w 1190690"/>
              <a:gd name="connsiteY185" fmla="*/ 186766 h 2013995"/>
              <a:gd name="connsiteX186" fmla="*/ 433376 w 1190690"/>
              <a:gd name="connsiteY186" fmla="*/ 232625 h 2013995"/>
              <a:gd name="connsiteX187" fmla="*/ 442167 w 1190690"/>
              <a:gd name="connsiteY187" fmla="*/ 288702 h 2013995"/>
              <a:gd name="connsiteX188" fmla="*/ 491353 w 1190690"/>
              <a:gd name="connsiteY188" fmla="*/ 348341 h 2013995"/>
              <a:gd name="connsiteX189" fmla="*/ 522242 w 1190690"/>
              <a:gd name="connsiteY189" fmla="*/ 382558 h 2013995"/>
              <a:gd name="connsiteX190" fmla="*/ 528421 w 1190690"/>
              <a:gd name="connsiteY190" fmla="*/ 441249 h 2013995"/>
              <a:gd name="connsiteX191" fmla="*/ 533647 w 1190690"/>
              <a:gd name="connsiteY191" fmla="*/ 506593 h 2013995"/>
              <a:gd name="connsiteX192" fmla="*/ 499671 w 1190690"/>
              <a:gd name="connsiteY192" fmla="*/ 476416 h 2013995"/>
              <a:gd name="connsiteX193" fmla="*/ 371596 w 1190690"/>
              <a:gd name="connsiteY193" fmla="*/ 336938 h 2013995"/>
              <a:gd name="connsiteX194" fmla="*/ 366844 w 1190690"/>
              <a:gd name="connsiteY194" fmla="*/ 391351 h 2013995"/>
              <a:gd name="connsiteX195" fmla="*/ 245185 w 1190690"/>
              <a:gd name="connsiteY195" fmla="*/ 269453 h 2013995"/>
              <a:gd name="connsiteX196" fmla="*/ 248987 w 1190690"/>
              <a:gd name="connsiteY196" fmla="*/ 249020 h 2013995"/>
              <a:gd name="connsiteX197" fmla="*/ 278451 w 1190690"/>
              <a:gd name="connsiteY197" fmla="*/ 189378 h 2013995"/>
              <a:gd name="connsiteX198" fmla="*/ 249938 w 1190690"/>
              <a:gd name="connsiteY198" fmla="*/ 125460 h 2013995"/>
              <a:gd name="connsiteX199" fmla="*/ 207641 w 1190690"/>
              <a:gd name="connsiteY199" fmla="*/ 41583 h 2013995"/>
              <a:gd name="connsiteX200" fmla="*/ 212870 w 1190690"/>
              <a:gd name="connsiteY200" fmla="*/ 19483 h 2013995"/>
              <a:gd name="connsiteX201" fmla="*/ 197663 w 1190690"/>
              <a:gd name="connsiteY201" fmla="*/ 0 h 201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1190690" h="2013995">
                <a:moveTo>
                  <a:pt x="1173781" y="1681594"/>
                </a:moveTo>
                <a:cubicBezTo>
                  <a:pt x="1170692" y="1700840"/>
                  <a:pt x="1168552" y="1714623"/>
                  <a:pt x="1173781" y="1866459"/>
                </a:cubicBezTo>
                <a:cubicBezTo>
                  <a:pt x="1175205" y="1856478"/>
                  <a:pt x="1175205" y="1856478"/>
                  <a:pt x="1177106" y="1834380"/>
                </a:cubicBezTo>
                <a:cubicBezTo>
                  <a:pt x="1174018" y="1904477"/>
                  <a:pt x="1174018" y="1904477"/>
                  <a:pt x="1178056" y="1912792"/>
                </a:cubicBezTo>
                <a:cubicBezTo>
                  <a:pt x="1180908" y="1902339"/>
                  <a:pt x="1182098" y="1898061"/>
                  <a:pt x="1184949" y="1871685"/>
                </a:cubicBezTo>
                <a:cubicBezTo>
                  <a:pt x="1186136" y="1807054"/>
                  <a:pt x="1182572" y="1694900"/>
                  <a:pt x="1173781" y="1681594"/>
                </a:cubicBezTo>
                <a:close/>
                <a:moveTo>
                  <a:pt x="197663" y="0"/>
                </a:moveTo>
                <a:cubicBezTo>
                  <a:pt x="214771" y="6179"/>
                  <a:pt x="223562" y="24475"/>
                  <a:pt x="240907" y="30415"/>
                </a:cubicBezTo>
                <a:cubicBezTo>
                  <a:pt x="232592" y="20673"/>
                  <a:pt x="232592" y="20673"/>
                  <a:pt x="230215" y="14971"/>
                </a:cubicBezTo>
                <a:cubicBezTo>
                  <a:pt x="233780" y="16158"/>
                  <a:pt x="283917" y="38969"/>
                  <a:pt x="288430" y="49898"/>
                </a:cubicBezTo>
                <a:cubicBezTo>
                  <a:pt x="286055" y="49187"/>
                  <a:pt x="282727" y="47997"/>
                  <a:pt x="280352" y="47047"/>
                </a:cubicBezTo>
                <a:cubicBezTo>
                  <a:pt x="307439" y="65582"/>
                  <a:pt x="314569" y="68196"/>
                  <a:pt x="318133" y="69621"/>
                </a:cubicBezTo>
                <a:cubicBezTo>
                  <a:pt x="318844" y="68910"/>
                  <a:pt x="320034" y="67959"/>
                  <a:pt x="320985" y="67246"/>
                </a:cubicBezTo>
                <a:cubicBezTo>
                  <a:pt x="332390" y="73899"/>
                  <a:pt x="334765" y="76037"/>
                  <a:pt x="339280" y="79602"/>
                </a:cubicBezTo>
                <a:cubicBezTo>
                  <a:pt x="337143" y="78651"/>
                  <a:pt x="334052" y="77464"/>
                  <a:pt x="331677" y="76750"/>
                </a:cubicBezTo>
                <a:cubicBezTo>
                  <a:pt x="335953" y="80789"/>
                  <a:pt x="340468" y="84828"/>
                  <a:pt x="381338" y="109540"/>
                </a:cubicBezTo>
                <a:cubicBezTo>
                  <a:pt x="438365" y="143993"/>
                  <a:pt x="524619" y="218605"/>
                  <a:pt x="531986" y="231911"/>
                </a:cubicBezTo>
                <a:cubicBezTo>
                  <a:pt x="501095" y="217655"/>
                  <a:pt x="478760" y="191279"/>
                  <a:pt x="450247" y="173697"/>
                </a:cubicBezTo>
                <a:cubicBezTo>
                  <a:pt x="507035" y="218842"/>
                  <a:pt x="555034" y="274208"/>
                  <a:pt x="611348" y="320067"/>
                </a:cubicBezTo>
                <a:cubicBezTo>
                  <a:pt x="612298" y="319353"/>
                  <a:pt x="613486" y="318640"/>
                  <a:pt x="614436" y="317927"/>
                </a:cubicBezTo>
                <a:cubicBezTo>
                  <a:pt x="601130" y="304623"/>
                  <a:pt x="584261" y="294879"/>
                  <a:pt x="574757" y="277770"/>
                </a:cubicBezTo>
                <a:cubicBezTo>
                  <a:pt x="580459" y="281812"/>
                  <a:pt x="585449" y="286324"/>
                  <a:pt x="591625" y="289889"/>
                </a:cubicBezTo>
                <a:cubicBezTo>
                  <a:pt x="558122" y="254959"/>
                  <a:pt x="556935" y="253296"/>
                  <a:pt x="553370" y="248543"/>
                </a:cubicBezTo>
                <a:cubicBezTo>
                  <a:pt x="556698" y="251397"/>
                  <a:pt x="559549" y="254009"/>
                  <a:pt x="562638" y="256860"/>
                </a:cubicBezTo>
                <a:lnTo>
                  <a:pt x="562875" y="257100"/>
                </a:lnTo>
                <a:lnTo>
                  <a:pt x="643663" y="338839"/>
                </a:lnTo>
                <a:cubicBezTo>
                  <a:pt x="719226" y="420102"/>
                  <a:pt x="721601" y="423430"/>
                  <a:pt x="843496" y="589759"/>
                </a:cubicBezTo>
                <a:cubicBezTo>
                  <a:pt x="871773" y="632290"/>
                  <a:pt x="905989" y="691219"/>
                  <a:pt x="932839" y="734940"/>
                </a:cubicBezTo>
                <a:cubicBezTo>
                  <a:pt x="913593" y="709754"/>
                  <a:pt x="891495" y="687180"/>
                  <a:pt x="858703" y="666270"/>
                </a:cubicBezTo>
                <a:cubicBezTo>
                  <a:pt x="889357" y="685755"/>
                  <a:pt x="913830" y="707853"/>
                  <a:pt x="932839" y="734940"/>
                </a:cubicBezTo>
                <a:lnTo>
                  <a:pt x="1002222" y="870855"/>
                </a:lnTo>
                <a:cubicBezTo>
                  <a:pt x="1033113" y="937863"/>
                  <a:pt x="1043805" y="960911"/>
                  <a:pt x="1066616" y="1028394"/>
                </a:cubicBezTo>
                <a:cubicBezTo>
                  <a:pt x="1066379" y="1028157"/>
                  <a:pt x="1065903" y="1027680"/>
                  <a:pt x="1065666" y="1027443"/>
                </a:cubicBezTo>
                <a:cubicBezTo>
                  <a:pt x="1066853" y="1037661"/>
                  <a:pt x="1066853" y="1037661"/>
                  <a:pt x="1131724" y="1253175"/>
                </a:cubicBezTo>
                <a:cubicBezTo>
                  <a:pt x="1131484" y="1252701"/>
                  <a:pt x="1131010" y="1251988"/>
                  <a:pt x="1130773" y="1251274"/>
                </a:cubicBezTo>
                <a:cubicBezTo>
                  <a:pt x="1157386" y="1409526"/>
                  <a:pt x="1158573" y="1416893"/>
                  <a:pt x="1172117" y="1461564"/>
                </a:cubicBezTo>
                <a:cubicBezTo>
                  <a:pt x="1174255" y="1476058"/>
                  <a:pt x="1176395" y="1491742"/>
                  <a:pt x="1179007" y="1508611"/>
                </a:cubicBezTo>
                <a:cubicBezTo>
                  <a:pt x="1184710" y="1564925"/>
                  <a:pt x="1187561" y="1640487"/>
                  <a:pt x="1190652" y="1697041"/>
                </a:cubicBezTo>
                <a:cubicBezTo>
                  <a:pt x="1191126" y="1752641"/>
                  <a:pt x="1187087" y="1825113"/>
                  <a:pt x="1185186" y="1883330"/>
                </a:cubicBezTo>
                <a:cubicBezTo>
                  <a:pt x="1185186" y="1880239"/>
                  <a:pt x="1185423" y="1876914"/>
                  <a:pt x="1185423" y="1873349"/>
                </a:cubicBezTo>
                <a:cubicBezTo>
                  <a:pt x="1180908" y="1940118"/>
                  <a:pt x="1177819" y="1964830"/>
                  <a:pt x="1175444" y="1984552"/>
                </a:cubicBezTo>
                <a:lnTo>
                  <a:pt x="1171376" y="2013995"/>
                </a:lnTo>
                <a:lnTo>
                  <a:pt x="1087122" y="2013995"/>
                </a:lnTo>
                <a:lnTo>
                  <a:pt x="1095962" y="1903199"/>
                </a:lnTo>
                <a:cubicBezTo>
                  <a:pt x="1102318" y="1809965"/>
                  <a:pt x="1103090" y="1716761"/>
                  <a:pt x="1077785" y="1623616"/>
                </a:cubicBezTo>
                <a:cubicBezTo>
                  <a:pt x="1076121" y="1630269"/>
                  <a:pt x="1071845" y="1639063"/>
                  <a:pt x="1066616" y="1643339"/>
                </a:cubicBezTo>
                <a:cubicBezTo>
                  <a:pt x="1061390" y="1607695"/>
                  <a:pt x="1061390" y="1607695"/>
                  <a:pt x="1056398" y="1600094"/>
                </a:cubicBezTo>
                <a:lnTo>
                  <a:pt x="1077071" y="1846736"/>
                </a:lnTo>
                <a:cubicBezTo>
                  <a:pt x="1080636" y="1885942"/>
                  <a:pt x="1078557" y="1924970"/>
                  <a:pt x="1075794" y="1963968"/>
                </a:cubicBezTo>
                <a:lnTo>
                  <a:pt x="1073496" y="2013995"/>
                </a:lnTo>
                <a:lnTo>
                  <a:pt x="44552" y="2013995"/>
                </a:lnTo>
                <a:lnTo>
                  <a:pt x="3293" y="1923960"/>
                </a:lnTo>
                <a:cubicBezTo>
                  <a:pt x="-13576" y="1880716"/>
                  <a:pt x="39887" y="1862894"/>
                  <a:pt x="39173" y="1825589"/>
                </a:cubicBezTo>
                <a:cubicBezTo>
                  <a:pt x="38460" y="1781155"/>
                  <a:pt x="8285" y="1742899"/>
                  <a:pt x="12324" y="1697278"/>
                </a:cubicBezTo>
                <a:cubicBezTo>
                  <a:pt x="12324" y="1697278"/>
                  <a:pt x="110695" y="1526669"/>
                  <a:pt x="124001" y="1505285"/>
                </a:cubicBezTo>
                <a:cubicBezTo>
                  <a:pt x="128516" y="1498156"/>
                  <a:pt x="165584" y="1469405"/>
                  <a:pt x="187208" y="1458950"/>
                </a:cubicBezTo>
                <a:cubicBezTo>
                  <a:pt x="210969" y="1447545"/>
                  <a:pt x="210969" y="1447545"/>
                  <a:pt x="215721" y="1358439"/>
                </a:cubicBezTo>
                <a:cubicBezTo>
                  <a:pt x="216195" y="1350361"/>
                  <a:pt x="213820" y="1338242"/>
                  <a:pt x="218573" y="1331352"/>
                </a:cubicBezTo>
                <a:cubicBezTo>
                  <a:pt x="234017" y="1308304"/>
                  <a:pt x="265382" y="1308778"/>
                  <a:pt x="282253" y="1287631"/>
                </a:cubicBezTo>
                <a:cubicBezTo>
                  <a:pt x="295797" y="1270523"/>
                  <a:pt x="285342" y="1246761"/>
                  <a:pt x="299124" y="1229890"/>
                </a:cubicBezTo>
                <a:cubicBezTo>
                  <a:pt x="301262" y="1227039"/>
                  <a:pt x="305301" y="1223950"/>
                  <a:pt x="308152" y="1221573"/>
                </a:cubicBezTo>
                <a:cubicBezTo>
                  <a:pt x="308152" y="1221573"/>
                  <a:pt x="308389" y="1221573"/>
                  <a:pt x="312431" y="1224424"/>
                </a:cubicBezTo>
                <a:cubicBezTo>
                  <a:pt x="335002" y="1251514"/>
                  <a:pt x="342132" y="1250087"/>
                  <a:pt x="362805" y="1245811"/>
                </a:cubicBezTo>
                <a:cubicBezTo>
                  <a:pt x="364229" y="1245811"/>
                  <a:pt x="365656" y="1245811"/>
                  <a:pt x="373734" y="1246524"/>
                </a:cubicBezTo>
                <a:cubicBezTo>
                  <a:pt x="446919" y="1271947"/>
                  <a:pt x="506561" y="1191159"/>
                  <a:pt x="580220" y="1219909"/>
                </a:cubicBezTo>
                <a:cubicBezTo>
                  <a:pt x="583785" y="1214209"/>
                  <a:pt x="589487" y="1207316"/>
                  <a:pt x="594240" y="1202803"/>
                </a:cubicBezTo>
                <a:cubicBezTo>
                  <a:pt x="651030" y="1215870"/>
                  <a:pt x="651030" y="1215870"/>
                  <a:pt x="664573" y="1205415"/>
                </a:cubicBezTo>
                <a:cubicBezTo>
                  <a:pt x="674791" y="1211118"/>
                  <a:pt x="678117" y="1212782"/>
                  <a:pt x="694988" y="1223950"/>
                </a:cubicBezTo>
                <a:cubicBezTo>
                  <a:pt x="701641" y="1307351"/>
                  <a:pt x="701641" y="1307351"/>
                  <a:pt x="693087" y="1320897"/>
                </a:cubicBezTo>
                <a:cubicBezTo>
                  <a:pt x="689522" y="1326600"/>
                  <a:pt x="685009" y="1337055"/>
                  <a:pt x="688335" y="1342757"/>
                </a:cubicBezTo>
                <a:cubicBezTo>
                  <a:pt x="699266" y="1361290"/>
                  <a:pt x="854427" y="1502434"/>
                  <a:pt x="869158" y="1513126"/>
                </a:cubicBezTo>
                <a:cubicBezTo>
                  <a:pt x="872249" y="1511939"/>
                  <a:pt x="876051" y="1510512"/>
                  <a:pt x="878902" y="1509324"/>
                </a:cubicBezTo>
                <a:cubicBezTo>
                  <a:pt x="887930" y="1485086"/>
                  <a:pt x="877712" y="1458000"/>
                  <a:pt x="890782" y="1434475"/>
                </a:cubicBezTo>
                <a:cubicBezTo>
                  <a:pt x="961352" y="1435665"/>
                  <a:pt x="955176" y="1534036"/>
                  <a:pt x="1022895" y="1539025"/>
                </a:cubicBezTo>
                <a:cubicBezTo>
                  <a:pt x="1026934" y="1534987"/>
                  <a:pt x="1034777" y="1531898"/>
                  <a:pt x="1040240" y="1531661"/>
                </a:cubicBezTo>
                <a:cubicBezTo>
                  <a:pt x="1046657" y="1551381"/>
                  <a:pt x="1049984" y="1555897"/>
                  <a:pt x="1070418" y="1557561"/>
                </a:cubicBezTo>
                <a:cubicBezTo>
                  <a:pt x="1085862" y="1519303"/>
                  <a:pt x="1084675" y="1497682"/>
                  <a:pt x="1077071" y="1356064"/>
                </a:cubicBezTo>
                <a:cubicBezTo>
                  <a:pt x="1071368" y="1353923"/>
                  <a:pt x="1064715" y="1349174"/>
                  <a:pt x="1060439" y="1344895"/>
                </a:cubicBezTo>
                <a:cubicBezTo>
                  <a:pt x="1059963" y="1351075"/>
                  <a:pt x="1058062" y="1359389"/>
                  <a:pt x="1055924" y="1365092"/>
                </a:cubicBezTo>
                <a:cubicBezTo>
                  <a:pt x="1038579" y="1354400"/>
                  <a:pt x="1033587" y="1333490"/>
                  <a:pt x="1018619" y="1320897"/>
                </a:cubicBezTo>
                <a:cubicBezTo>
                  <a:pt x="1018619" y="1323748"/>
                  <a:pt x="1018856" y="1327787"/>
                  <a:pt x="1018856" y="1330876"/>
                </a:cubicBezTo>
                <a:cubicBezTo>
                  <a:pt x="1016718" y="1333016"/>
                  <a:pt x="1013867" y="1335867"/>
                  <a:pt x="1011727" y="1338005"/>
                </a:cubicBezTo>
                <a:cubicBezTo>
                  <a:pt x="965631" y="1299274"/>
                  <a:pt x="956600" y="1229653"/>
                  <a:pt x="951611" y="1192348"/>
                </a:cubicBezTo>
                <a:cubicBezTo>
                  <a:pt x="948997" y="1191398"/>
                  <a:pt x="945195" y="1190208"/>
                  <a:pt x="942343" y="1189495"/>
                </a:cubicBezTo>
                <a:cubicBezTo>
                  <a:pt x="941869" y="1182604"/>
                  <a:pt x="942583" y="1173576"/>
                  <a:pt x="943533" y="1166923"/>
                </a:cubicBezTo>
                <a:cubicBezTo>
                  <a:pt x="955650" y="1160744"/>
                  <a:pt x="970857" y="1166686"/>
                  <a:pt x="982263" y="1156942"/>
                </a:cubicBezTo>
                <a:cubicBezTo>
                  <a:pt x="977987" y="1152903"/>
                  <a:pt x="973948" y="1145776"/>
                  <a:pt x="972758" y="1140310"/>
                </a:cubicBezTo>
                <a:cubicBezTo>
                  <a:pt x="978700" y="1141498"/>
                  <a:pt x="986541" y="1143875"/>
                  <a:pt x="992481" y="1145776"/>
                </a:cubicBezTo>
                <a:cubicBezTo>
                  <a:pt x="996282" y="1141498"/>
                  <a:pt x="999371" y="1133657"/>
                  <a:pt x="999847" y="1127717"/>
                </a:cubicBezTo>
                <a:cubicBezTo>
                  <a:pt x="1049271" y="1114885"/>
                  <a:pt x="1047607" y="1182130"/>
                  <a:pt x="1078022" y="1202564"/>
                </a:cubicBezTo>
                <a:cubicBezTo>
                  <a:pt x="1080636" y="1200903"/>
                  <a:pt x="1084201" y="1199002"/>
                  <a:pt x="1086813" y="1197575"/>
                </a:cubicBezTo>
                <a:cubicBezTo>
                  <a:pt x="1089190" y="1122965"/>
                  <a:pt x="1031686" y="1074252"/>
                  <a:pt x="1006263" y="1011762"/>
                </a:cubicBezTo>
                <a:cubicBezTo>
                  <a:pt x="1007925" y="1009147"/>
                  <a:pt x="1010302" y="1005820"/>
                  <a:pt x="1011966" y="1003208"/>
                </a:cubicBezTo>
                <a:cubicBezTo>
                  <a:pt x="1003886" y="971843"/>
                  <a:pt x="1003886" y="971843"/>
                  <a:pt x="998420" y="963049"/>
                </a:cubicBezTo>
                <a:cubicBezTo>
                  <a:pt x="1000084" y="960198"/>
                  <a:pt x="1001985" y="956396"/>
                  <a:pt x="1003649" y="953545"/>
                </a:cubicBezTo>
                <a:cubicBezTo>
                  <a:pt x="999134" y="941428"/>
                  <a:pt x="996519" y="936199"/>
                  <a:pt x="980838" y="939527"/>
                </a:cubicBezTo>
                <a:cubicBezTo>
                  <a:pt x="970383" y="969228"/>
                  <a:pt x="1022895" y="1005106"/>
                  <a:pt x="987728" y="1025542"/>
                </a:cubicBezTo>
                <a:cubicBezTo>
                  <a:pt x="979411" y="1013900"/>
                  <a:pt x="974898" y="999880"/>
                  <a:pt x="965394" y="989188"/>
                </a:cubicBezTo>
                <a:cubicBezTo>
                  <a:pt x="968719" y="969228"/>
                  <a:pt x="968719" y="969228"/>
                  <a:pt x="965631" y="956396"/>
                </a:cubicBezTo>
                <a:cubicBezTo>
                  <a:pt x="954699" y="949980"/>
                  <a:pt x="951137" y="947131"/>
                  <a:pt x="941869" y="936436"/>
                </a:cubicBezTo>
                <a:cubicBezTo>
                  <a:pt x="943294" y="933822"/>
                  <a:pt x="944958" y="930023"/>
                  <a:pt x="946145" y="927408"/>
                </a:cubicBezTo>
                <a:cubicBezTo>
                  <a:pt x="941156" y="925031"/>
                  <a:pt x="932602" y="924557"/>
                  <a:pt x="927376" y="926458"/>
                </a:cubicBezTo>
                <a:cubicBezTo>
                  <a:pt x="918345" y="999403"/>
                  <a:pt x="970383" y="1062373"/>
                  <a:pt x="960642" y="1135558"/>
                </a:cubicBezTo>
                <a:cubicBezTo>
                  <a:pt x="957314" y="1135795"/>
                  <a:pt x="953275" y="1136032"/>
                  <a:pt x="949947" y="1136272"/>
                </a:cubicBezTo>
                <a:cubicBezTo>
                  <a:pt x="947809" y="1142211"/>
                  <a:pt x="944484" y="1149815"/>
                  <a:pt x="941393" y="1155281"/>
                </a:cubicBezTo>
                <a:cubicBezTo>
                  <a:pt x="934979" y="1131756"/>
                  <a:pt x="904802" y="1113935"/>
                  <a:pt x="890545" y="1110846"/>
                </a:cubicBezTo>
                <a:cubicBezTo>
                  <a:pt x="882704" y="1116786"/>
                  <a:pt x="882704" y="1116786"/>
                  <a:pt x="898862" y="1197098"/>
                </a:cubicBezTo>
                <a:cubicBezTo>
                  <a:pt x="903851" y="1221810"/>
                  <a:pt x="913830" y="1245571"/>
                  <a:pt x="913830" y="1271236"/>
                </a:cubicBezTo>
                <a:cubicBezTo>
                  <a:pt x="913830" y="1277413"/>
                  <a:pt x="913356" y="1285967"/>
                  <a:pt x="912405" y="1292144"/>
                </a:cubicBezTo>
                <a:lnTo>
                  <a:pt x="865356" y="1184031"/>
                </a:lnTo>
                <a:cubicBezTo>
                  <a:pt x="820925" y="1056670"/>
                  <a:pt x="820925" y="1056670"/>
                  <a:pt x="820448" y="1055720"/>
                </a:cubicBezTo>
                <a:lnTo>
                  <a:pt x="671703" y="880836"/>
                </a:lnTo>
                <a:cubicBezTo>
                  <a:pt x="666237" y="882974"/>
                  <a:pt x="659821" y="888440"/>
                  <a:pt x="656733" y="893429"/>
                </a:cubicBezTo>
                <a:cubicBezTo>
                  <a:pt x="722314" y="1027443"/>
                  <a:pt x="741797" y="1036234"/>
                  <a:pt x="766509" y="1047166"/>
                </a:cubicBezTo>
                <a:cubicBezTo>
                  <a:pt x="765798" y="1050017"/>
                  <a:pt x="764848" y="1054056"/>
                  <a:pt x="764134" y="1057144"/>
                </a:cubicBezTo>
                <a:cubicBezTo>
                  <a:pt x="816409" y="1120114"/>
                  <a:pt x="816409" y="1120114"/>
                  <a:pt x="819735" y="1136032"/>
                </a:cubicBezTo>
                <a:cubicBezTo>
                  <a:pt x="815696" y="1130569"/>
                  <a:pt x="810470" y="1123439"/>
                  <a:pt x="806428" y="1117973"/>
                </a:cubicBezTo>
                <a:cubicBezTo>
                  <a:pt x="803340" y="1118687"/>
                  <a:pt x="799301" y="1119874"/>
                  <a:pt x="796450" y="1120588"/>
                </a:cubicBezTo>
                <a:cubicBezTo>
                  <a:pt x="796213" y="1132707"/>
                  <a:pt x="796213" y="1132707"/>
                  <a:pt x="805954" y="1166686"/>
                </a:cubicBezTo>
                <a:cubicBezTo>
                  <a:pt x="798351" y="1179042"/>
                  <a:pt x="795262" y="1193773"/>
                  <a:pt x="786945" y="1205892"/>
                </a:cubicBezTo>
                <a:cubicBezTo>
                  <a:pt x="784094" y="1205652"/>
                  <a:pt x="780055" y="1204941"/>
                  <a:pt x="777204" y="1204702"/>
                </a:cubicBezTo>
                <a:cubicBezTo>
                  <a:pt x="773876" y="1222524"/>
                  <a:pt x="785044" y="1239395"/>
                  <a:pt x="779341" y="1257216"/>
                </a:cubicBezTo>
                <a:cubicBezTo>
                  <a:pt x="778865" y="1257216"/>
                  <a:pt x="739422" y="1222763"/>
                  <a:pt x="726590" y="1201140"/>
                </a:cubicBezTo>
                <a:cubicBezTo>
                  <a:pt x="791934" y="1192348"/>
                  <a:pt x="797163" y="1191398"/>
                  <a:pt x="785758" y="1153854"/>
                </a:cubicBezTo>
                <a:cubicBezTo>
                  <a:pt x="770311" y="1103956"/>
                  <a:pt x="615626" y="926218"/>
                  <a:pt x="614199" y="925031"/>
                </a:cubicBezTo>
                <a:cubicBezTo>
                  <a:pt x="585922" y="900795"/>
                  <a:pt x="570955" y="921469"/>
                  <a:pt x="552896" y="953545"/>
                </a:cubicBezTo>
                <a:cubicBezTo>
                  <a:pt x="532936" y="953308"/>
                  <a:pt x="516539" y="925270"/>
                  <a:pt x="495392" y="942853"/>
                </a:cubicBezTo>
                <a:cubicBezTo>
                  <a:pt x="490403" y="946891"/>
                  <a:pt x="490403" y="946891"/>
                  <a:pt x="489689" y="1005820"/>
                </a:cubicBezTo>
                <a:cubicBezTo>
                  <a:pt x="444068" y="1023641"/>
                  <a:pt x="443117" y="1024118"/>
                  <a:pt x="425535" y="1097063"/>
                </a:cubicBezTo>
                <a:cubicBezTo>
                  <a:pt x="441930" y="1123202"/>
                  <a:pt x="434326" y="1161934"/>
                  <a:pt x="403674" y="1165733"/>
                </a:cubicBezTo>
                <a:lnTo>
                  <a:pt x="292708" y="1202564"/>
                </a:lnTo>
                <a:cubicBezTo>
                  <a:pt x="292232" y="1201853"/>
                  <a:pt x="292232" y="1201853"/>
                  <a:pt x="284391" y="1169775"/>
                </a:cubicBezTo>
                <a:cubicBezTo>
                  <a:pt x="264194" y="1165022"/>
                  <a:pt x="254213" y="1165973"/>
                  <a:pt x="206930" y="1169538"/>
                </a:cubicBezTo>
                <a:cubicBezTo>
                  <a:pt x="207881" y="1164546"/>
                  <a:pt x="207881" y="1164546"/>
                  <a:pt x="214294" y="1108469"/>
                </a:cubicBezTo>
                <a:cubicBezTo>
                  <a:pt x="190772" y="1101579"/>
                  <a:pt x="183406" y="919805"/>
                  <a:pt x="183406" y="918141"/>
                </a:cubicBezTo>
                <a:cubicBezTo>
                  <a:pt x="178890" y="913388"/>
                  <a:pt x="173664" y="906022"/>
                  <a:pt x="170336" y="900082"/>
                </a:cubicBezTo>
                <a:cubicBezTo>
                  <a:pt x="238056" y="906972"/>
                  <a:pt x="303637" y="927408"/>
                  <a:pt x="371833" y="932161"/>
                </a:cubicBezTo>
                <a:cubicBezTo>
                  <a:pt x="372546" y="930734"/>
                  <a:pt x="395594" y="783889"/>
                  <a:pt x="249224" y="743257"/>
                </a:cubicBezTo>
                <a:cubicBezTo>
                  <a:pt x="251602" y="741593"/>
                  <a:pt x="254927" y="739218"/>
                  <a:pt x="257541" y="737317"/>
                </a:cubicBezTo>
                <a:cubicBezTo>
                  <a:pt x="251362" y="731851"/>
                  <a:pt x="243284" y="724724"/>
                  <a:pt x="237105" y="719258"/>
                </a:cubicBezTo>
                <a:cubicBezTo>
                  <a:pt x="238295" y="716407"/>
                  <a:pt x="240196" y="712605"/>
                  <a:pt x="241384" y="709754"/>
                </a:cubicBezTo>
                <a:cubicBezTo>
                  <a:pt x="265619" y="710467"/>
                  <a:pt x="265619" y="710467"/>
                  <a:pt x="280826" y="720209"/>
                </a:cubicBezTo>
                <a:cubicBezTo>
                  <a:pt x="287242" y="718545"/>
                  <a:pt x="296034" y="715457"/>
                  <a:pt x="302213" y="712842"/>
                </a:cubicBezTo>
                <a:cubicBezTo>
                  <a:pt x="303163" y="709754"/>
                  <a:pt x="304588" y="705713"/>
                  <a:pt x="305538" y="702624"/>
                </a:cubicBezTo>
                <a:cubicBezTo>
                  <a:pt x="301499" y="696921"/>
                  <a:pt x="296510" y="689318"/>
                  <a:pt x="293182" y="683378"/>
                </a:cubicBezTo>
                <a:cubicBezTo>
                  <a:pt x="306965" y="693359"/>
                  <a:pt x="311954" y="696921"/>
                  <a:pt x="343082" y="698585"/>
                </a:cubicBezTo>
                <a:cubicBezTo>
                  <a:pt x="345934" y="692409"/>
                  <a:pt x="347598" y="683378"/>
                  <a:pt x="347835" y="676725"/>
                </a:cubicBezTo>
                <a:cubicBezTo>
                  <a:pt x="355201" y="674347"/>
                  <a:pt x="364466" y="669835"/>
                  <a:pt x="370646" y="665556"/>
                </a:cubicBezTo>
                <a:cubicBezTo>
                  <a:pt x="359240" y="637043"/>
                  <a:pt x="359240" y="637043"/>
                  <a:pt x="359003" y="635618"/>
                </a:cubicBezTo>
                <a:cubicBezTo>
                  <a:pt x="374210" y="629916"/>
                  <a:pt x="374210" y="629916"/>
                  <a:pt x="401297" y="630629"/>
                </a:cubicBezTo>
                <a:cubicBezTo>
                  <a:pt x="402961" y="627775"/>
                  <a:pt x="404862" y="624213"/>
                  <a:pt x="406526" y="621361"/>
                </a:cubicBezTo>
                <a:cubicBezTo>
                  <a:pt x="395594" y="591184"/>
                  <a:pt x="392506" y="574552"/>
                  <a:pt x="390842" y="565759"/>
                </a:cubicBezTo>
                <a:cubicBezTo>
                  <a:pt x="399873" y="556967"/>
                  <a:pt x="399873" y="556967"/>
                  <a:pt x="432188" y="557918"/>
                </a:cubicBezTo>
                <a:cubicBezTo>
                  <a:pt x="433850" y="555540"/>
                  <a:pt x="436227" y="552215"/>
                  <a:pt x="438128" y="549601"/>
                </a:cubicBezTo>
                <a:cubicBezTo>
                  <a:pt x="444305" y="548650"/>
                  <a:pt x="452385" y="547226"/>
                  <a:pt x="458561" y="546275"/>
                </a:cubicBezTo>
                <a:cubicBezTo>
                  <a:pt x="467355" y="544611"/>
                  <a:pt x="467592" y="544375"/>
                  <a:pt x="469016" y="542711"/>
                </a:cubicBezTo>
                <a:cubicBezTo>
                  <a:pt x="468779" y="541760"/>
                  <a:pt x="468066" y="540096"/>
                  <a:pt x="456424" y="526553"/>
                </a:cubicBezTo>
                <a:cubicBezTo>
                  <a:pt x="427436" y="493050"/>
                  <a:pt x="386803" y="422003"/>
                  <a:pt x="384426" y="415349"/>
                </a:cubicBezTo>
                <a:cubicBezTo>
                  <a:pt x="378963" y="399905"/>
                  <a:pt x="410565" y="400142"/>
                  <a:pt x="411989" y="400142"/>
                </a:cubicBezTo>
                <a:cubicBezTo>
                  <a:pt x="423158" y="401330"/>
                  <a:pt x="438128" y="442913"/>
                  <a:pt x="437651" y="452891"/>
                </a:cubicBezTo>
                <a:cubicBezTo>
                  <a:pt x="436701" y="476892"/>
                  <a:pt x="456424" y="504692"/>
                  <a:pt x="473058" y="523938"/>
                </a:cubicBezTo>
                <a:cubicBezTo>
                  <a:pt x="495869" y="550077"/>
                  <a:pt x="497770" y="550077"/>
                  <a:pt x="505847" y="549601"/>
                </a:cubicBezTo>
                <a:cubicBezTo>
                  <a:pt x="529609" y="548413"/>
                  <a:pt x="542915" y="558394"/>
                  <a:pt x="547904" y="562194"/>
                </a:cubicBezTo>
                <a:lnTo>
                  <a:pt x="518440" y="556967"/>
                </a:lnTo>
                <a:cubicBezTo>
                  <a:pt x="535311" y="560532"/>
                  <a:pt x="551469" y="565045"/>
                  <a:pt x="564062" y="572412"/>
                </a:cubicBezTo>
                <a:cubicBezTo>
                  <a:pt x="566676" y="570748"/>
                  <a:pt x="570004" y="568849"/>
                  <a:pt x="572616" y="567185"/>
                </a:cubicBezTo>
                <a:cubicBezTo>
                  <a:pt x="572856" y="561246"/>
                  <a:pt x="572856" y="561246"/>
                  <a:pt x="634159" y="565522"/>
                </a:cubicBezTo>
                <a:lnTo>
                  <a:pt x="634635" y="565522"/>
                </a:lnTo>
                <a:cubicBezTo>
                  <a:pt x="634159" y="564571"/>
                  <a:pt x="633208" y="563384"/>
                  <a:pt x="632495" y="562433"/>
                </a:cubicBezTo>
                <a:cubicBezTo>
                  <a:pt x="634396" y="558155"/>
                  <a:pt x="634872" y="553640"/>
                  <a:pt x="636773" y="549601"/>
                </a:cubicBezTo>
                <a:cubicBezTo>
                  <a:pt x="639387" y="548887"/>
                  <a:pt x="639387" y="548887"/>
                  <a:pt x="652694" y="550077"/>
                </a:cubicBezTo>
                <a:cubicBezTo>
                  <a:pt x="653881" y="540096"/>
                  <a:pt x="636297" y="517285"/>
                  <a:pt x="632734" y="512772"/>
                </a:cubicBezTo>
                <a:cubicBezTo>
                  <a:pt x="629883" y="509445"/>
                  <a:pt x="603744" y="461445"/>
                  <a:pt x="603507" y="460971"/>
                </a:cubicBezTo>
                <a:cubicBezTo>
                  <a:pt x="604221" y="460021"/>
                  <a:pt x="605171" y="458594"/>
                  <a:pt x="605882" y="457407"/>
                </a:cubicBezTo>
                <a:cubicBezTo>
                  <a:pt x="629406" y="455745"/>
                  <a:pt x="630833" y="487110"/>
                  <a:pt x="652454" y="488061"/>
                </a:cubicBezTo>
                <a:cubicBezTo>
                  <a:pt x="635346" y="453842"/>
                  <a:pt x="603981" y="431033"/>
                  <a:pt x="581884" y="400856"/>
                </a:cubicBezTo>
                <a:cubicBezTo>
                  <a:pt x="602080" y="403468"/>
                  <a:pt x="620615" y="412022"/>
                  <a:pt x="639861" y="417487"/>
                </a:cubicBezTo>
                <a:cubicBezTo>
                  <a:pt x="637487" y="413923"/>
                  <a:pt x="634635" y="410360"/>
                  <a:pt x="632734" y="406319"/>
                </a:cubicBezTo>
                <a:cubicBezTo>
                  <a:pt x="633922" y="405845"/>
                  <a:pt x="635109" y="404894"/>
                  <a:pt x="636060" y="404418"/>
                </a:cubicBezTo>
                <a:cubicBezTo>
                  <a:pt x="641288" y="406319"/>
                  <a:pt x="646278" y="409647"/>
                  <a:pt x="651980" y="410360"/>
                </a:cubicBezTo>
                <a:cubicBezTo>
                  <a:pt x="618714" y="379706"/>
                  <a:pt x="568340" y="384461"/>
                  <a:pt x="535074" y="353570"/>
                </a:cubicBezTo>
                <a:cubicBezTo>
                  <a:pt x="497056" y="318403"/>
                  <a:pt x="497056" y="318403"/>
                  <a:pt x="456900" y="228586"/>
                </a:cubicBezTo>
                <a:cubicBezTo>
                  <a:pt x="458087" y="228347"/>
                  <a:pt x="459988" y="228347"/>
                  <a:pt x="461176" y="228110"/>
                </a:cubicBezTo>
                <a:cubicBezTo>
                  <a:pt x="457374" y="217418"/>
                  <a:pt x="405575" y="183201"/>
                  <a:pt x="390129" y="177972"/>
                </a:cubicBezTo>
                <a:cubicBezTo>
                  <a:pt x="389418" y="178923"/>
                  <a:pt x="388704" y="180350"/>
                  <a:pt x="387991" y="181300"/>
                </a:cubicBezTo>
                <a:cubicBezTo>
                  <a:pt x="388704" y="182962"/>
                  <a:pt x="389655" y="185102"/>
                  <a:pt x="390368" y="186766"/>
                </a:cubicBezTo>
                <a:cubicBezTo>
                  <a:pt x="391793" y="189378"/>
                  <a:pt x="391793" y="189378"/>
                  <a:pt x="433376" y="232625"/>
                </a:cubicBezTo>
                <a:cubicBezTo>
                  <a:pt x="449296" y="249257"/>
                  <a:pt x="431475" y="271354"/>
                  <a:pt x="442167" y="288702"/>
                </a:cubicBezTo>
                <a:cubicBezTo>
                  <a:pt x="470443" y="334561"/>
                  <a:pt x="470443" y="334561"/>
                  <a:pt x="491353" y="348341"/>
                </a:cubicBezTo>
                <a:cubicBezTo>
                  <a:pt x="521531" y="368303"/>
                  <a:pt x="522718" y="372342"/>
                  <a:pt x="522242" y="382558"/>
                </a:cubicBezTo>
                <a:cubicBezTo>
                  <a:pt x="510600" y="393489"/>
                  <a:pt x="505134" y="398241"/>
                  <a:pt x="528421" y="441249"/>
                </a:cubicBezTo>
                <a:cubicBezTo>
                  <a:pt x="538400" y="460021"/>
                  <a:pt x="536975" y="500891"/>
                  <a:pt x="533647" y="506593"/>
                </a:cubicBezTo>
                <a:cubicBezTo>
                  <a:pt x="517729" y="506593"/>
                  <a:pt x="508936" y="491860"/>
                  <a:pt x="499671" y="476416"/>
                </a:cubicBezTo>
                <a:cubicBezTo>
                  <a:pt x="480422" y="443863"/>
                  <a:pt x="376348" y="340500"/>
                  <a:pt x="371596" y="336938"/>
                </a:cubicBezTo>
                <a:cubicBezTo>
                  <a:pt x="376111" y="351906"/>
                  <a:pt x="385616" y="382797"/>
                  <a:pt x="366844" y="391351"/>
                </a:cubicBezTo>
                <a:cubicBezTo>
                  <a:pt x="308629" y="418201"/>
                  <a:pt x="245899" y="270880"/>
                  <a:pt x="245185" y="269453"/>
                </a:cubicBezTo>
                <a:cubicBezTo>
                  <a:pt x="240433" y="258287"/>
                  <a:pt x="240433" y="255196"/>
                  <a:pt x="248987" y="249020"/>
                </a:cubicBezTo>
                <a:cubicBezTo>
                  <a:pt x="272749" y="232148"/>
                  <a:pt x="272749" y="232148"/>
                  <a:pt x="278451" y="189378"/>
                </a:cubicBezTo>
                <a:cubicBezTo>
                  <a:pt x="278688" y="187477"/>
                  <a:pt x="279876" y="171559"/>
                  <a:pt x="249938" y="125460"/>
                </a:cubicBezTo>
                <a:cubicBezTo>
                  <a:pt x="249461" y="124986"/>
                  <a:pt x="209305" y="54176"/>
                  <a:pt x="207641" y="41583"/>
                </a:cubicBezTo>
                <a:cubicBezTo>
                  <a:pt x="206691" y="33266"/>
                  <a:pt x="206691" y="33266"/>
                  <a:pt x="212870" y="19483"/>
                </a:cubicBezTo>
                <a:cubicBezTo>
                  <a:pt x="209542" y="11643"/>
                  <a:pt x="200988" y="7841"/>
                  <a:pt x="197663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C67D89F-FAB1-A15D-F6FF-0DA7ED937651}"/>
              </a:ext>
            </a:extLst>
          </p:cNvPr>
          <p:cNvSpPr/>
          <p:nvPr/>
        </p:nvSpPr>
        <p:spPr>
          <a:xfrm>
            <a:off x="8041471" y="5986691"/>
            <a:ext cx="55837" cy="238564"/>
          </a:xfrm>
          <a:custGeom>
            <a:avLst/>
            <a:gdLst>
              <a:gd name="connsiteX0" fmla="*/ 12002 w 22383"/>
              <a:gd name="connsiteY0" fmla="*/ 42958 h 95631"/>
              <a:gd name="connsiteX1" fmla="*/ 12763 w 22383"/>
              <a:gd name="connsiteY1" fmla="*/ 46292 h 95631"/>
              <a:gd name="connsiteX2" fmla="*/ 16859 w 22383"/>
              <a:gd name="connsiteY2" fmla="*/ 64389 h 95631"/>
              <a:gd name="connsiteX3" fmla="*/ 16669 w 22383"/>
              <a:gd name="connsiteY3" fmla="*/ 63532 h 95631"/>
              <a:gd name="connsiteX4" fmla="*/ 22384 w 22383"/>
              <a:gd name="connsiteY4" fmla="*/ 95631 h 95631"/>
              <a:gd name="connsiteX5" fmla="*/ 4667 w 22383"/>
              <a:gd name="connsiteY5" fmla="*/ 14478 h 95631"/>
              <a:gd name="connsiteX6" fmla="*/ 0 w 22383"/>
              <a:gd name="connsiteY6" fmla="*/ 0 h 95631"/>
              <a:gd name="connsiteX7" fmla="*/ 13811 w 22383"/>
              <a:gd name="connsiteY7" fmla="*/ 51054 h 95631"/>
              <a:gd name="connsiteX8" fmla="*/ 12002 w 22383"/>
              <a:gd name="connsiteY8" fmla="*/ 42958 h 9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" h="95631">
                <a:moveTo>
                  <a:pt x="12002" y="42958"/>
                </a:moveTo>
                <a:cubicBezTo>
                  <a:pt x="12287" y="44006"/>
                  <a:pt x="12573" y="45339"/>
                  <a:pt x="12763" y="46292"/>
                </a:cubicBezTo>
                <a:lnTo>
                  <a:pt x="16859" y="64389"/>
                </a:lnTo>
                <a:cubicBezTo>
                  <a:pt x="16764" y="64103"/>
                  <a:pt x="16669" y="63722"/>
                  <a:pt x="16669" y="63532"/>
                </a:cubicBezTo>
                <a:cubicBezTo>
                  <a:pt x="18098" y="74295"/>
                  <a:pt x="20193" y="84963"/>
                  <a:pt x="22384" y="95631"/>
                </a:cubicBezTo>
                <a:cubicBezTo>
                  <a:pt x="16192" y="55817"/>
                  <a:pt x="13907" y="47625"/>
                  <a:pt x="4667" y="14478"/>
                </a:cubicBezTo>
                <a:cubicBezTo>
                  <a:pt x="3048" y="9335"/>
                  <a:pt x="1429" y="4477"/>
                  <a:pt x="0" y="0"/>
                </a:cubicBezTo>
                <a:cubicBezTo>
                  <a:pt x="9525" y="32576"/>
                  <a:pt x="9811" y="33909"/>
                  <a:pt x="13811" y="51054"/>
                </a:cubicBezTo>
                <a:cubicBezTo>
                  <a:pt x="13240" y="48292"/>
                  <a:pt x="12573" y="45625"/>
                  <a:pt x="12002" y="4295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CAD24D73-9783-2A14-6A6F-05EAFF06122F}"/>
              </a:ext>
            </a:extLst>
          </p:cNvPr>
          <p:cNvSpPr/>
          <p:nvPr/>
        </p:nvSpPr>
        <p:spPr>
          <a:xfrm>
            <a:off x="8004166" y="5872399"/>
            <a:ext cx="37305" cy="113815"/>
          </a:xfrm>
          <a:custGeom>
            <a:avLst/>
            <a:gdLst>
              <a:gd name="connsiteX0" fmla="*/ 12382 w 14954"/>
              <a:gd name="connsiteY0" fmla="*/ 37338 h 45624"/>
              <a:gd name="connsiteX1" fmla="*/ 13621 w 14954"/>
              <a:gd name="connsiteY1" fmla="*/ 40386 h 45624"/>
              <a:gd name="connsiteX2" fmla="*/ 10001 w 14954"/>
              <a:gd name="connsiteY2" fmla="*/ 28670 h 45624"/>
              <a:gd name="connsiteX3" fmla="*/ 11335 w 14954"/>
              <a:gd name="connsiteY3" fmla="*/ 32480 h 45624"/>
              <a:gd name="connsiteX4" fmla="*/ 1714 w 14954"/>
              <a:gd name="connsiteY4" fmla="*/ 3905 h 45624"/>
              <a:gd name="connsiteX5" fmla="*/ 1810 w 14954"/>
              <a:gd name="connsiteY5" fmla="*/ 4286 h 45624"/>
              <a:gd name="connsiteX6" fmla="*/ 0 w 14954"/>
              <a:gd name="connsiteY6" fmla="*/ 0 h 45624"/>
              <a:gd name="connsiteX7" fmla="*/ 14954 w 14954"/>
              <a:gd name="connsiteY7" fmla="*/ 45625 h 45624"/>
              <a:gd name="connsiteX8" fmla="*/ 12382 w 14954"/>
              <a:gd name="connsiteY8" fmla="*/ 37338 h 4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54" h="45624">
                <a:moveTo>
                  <a:pt x="12382" y="37338"/>
                </a:moveTo>
                <a:cubicBezTo>
                  <a:pt x="12763" y="38386"/>
                  <a:pt x="13144" y="39433"/>
                  <a:pt x="13621" y="40386"/>
                </a:cubicBezTo>
                <a:cubicBezTo>
                  <a:pt x="12382" y="36481"/>
                  <a:pt x="10858" y="32671"/>
                  <a:pt x="10001" y="28670"/>
                </a:cubicBezTo>
                <a:cubicBezTo>
                  <a:pt x="10477" y="29908"/>
                  <a:pt x="10954" y="31242"/>
                  <a:pt x="11335" y="32480"/>
                </a:cubicBezTo>
                <a:lnTo>
                  <a:pt x="1714" y="3905"/>
                </a:lnTo>
                <a:lnTo>
                  <a:pt x="1810" y="4286"/>
                </a:lnTo>
                <a:cubicBezTo>
                  <a:pt x="667" y="1143"/>
                  <a:pt x="381" y="476"/>
                  <a:pt x="0" y="0"/>
                </a:cubicBezTo>
                <a:cubicBezTo>
                  <a:pt x="3810" y="11240"/>
                  <a:pt x="8477" y="25527"/>
                  <a:pt x="14954" y="45625"/>
                </a:cubicBezTo>
                <a:cubicBezTo>
                  <a:pt x="14097" y="43148"/>
                  <a:pt x="13335" y="40386"/>
                  <a:pt x="12382" y="3733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82A22F1-06B0-143E-23B7-B58AADD5A22F}"/>
              </a:ext>
            </a:extLst>
          </p:cNvPr>
          <p:cNvSpPr/>
          <p:nvPr/>
        </p:nvSpPr>
        <p:spPr>
          <a:xfrm>
            <a:off x="8097072" y="6225255"/>
            <a:ext cx="14017" cy="86965"/>
          </a:xfrm>
          <a:custGeom>
            <a:avLst/>
            <a:gdLst>
              <a:gd name="connsiteX0" fmla="*/ 5620 w 5619"/>
              <a:gd name="connsiteY0" fmla="*/ 34862 h 34861"/>
              <a:gd name="connsiteX1" fmla="*/ 0 w 5619"/>
              <a:gd name="connsiteY1" fmla="*/ 0 h 34861"/>
              <a:gd name="connsiteX2" fmla="*/ 4858 w 5619"/>
              <a:gd name="connsiteY2" fmla="*/ 32290 h 34861"/>
              <a:gd name="connsiteX3" fmla="*/ 5620 w 5619"/>
              <a:gd name="connsiteY3" fmla="*/ 34862 h 34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9" h="34861">
                <a:moveTo>
                  <a:pt x="5620" y="34862"/>
                </a:moveTo>
                <a:cubicBezTo>
                  <a:pt x="4382" y="23146"/>
                  <a:pt x="2191" y="11525"/>
                  <a:pt x="0" y="0"/>
                </a:cubicBezTo>
                <a:cubicBezTo>
                  <a:pt x="1333" y="8954"/>
                  <a:pt x="2953" y="19526"/>
                  <a:pt x="4858" y="32290"/>
                </a:cubicBezTo>
                <a:cubicBezTo>
                  <a:pt x="5144" y="33052"/>
                  <a:pt x="5429" y="33909"/>
                  <a:pt x="5620" y="3486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E8795DF6-F40C-91D6-DD15-A30980B5DA34}"/>
              </a:ext>
            </a:extLst>
          </p:cNvPr>
          <p:cNvSpPr/>
          <p:nvPr/>
        </p:nvSpPr>
        <p:spPr>
          <a:xfrm>
            <a:off x="6927671" y="5279077"/>
            <a:ext cx="115534" cy="151706"/>
          </a:xfrm>
          <a:custGeom>
            <a:avLst/>
            <a:gdLst>
              <a:gd name="connsiteX0" fmla="*/ 11376 w 46313"/>
              <a:gd name="connsiteY0" fmla="*/ 32480 h 60813"/>
              <a:gd name="connsiteX1" fmla="*/ 11090 w 46313"/>
              <a:gd name="connsiteY1" fmla="*/ 33147 h 60813"/>
              <a:gd name="connsiteX2" fmla="*/ 5851 w 46313"/>
              <a:gd name="connsiteY2" fmla="*/ 50578 h 60813"/>
              <a:gd name="connsiteX3" fmla="*/ 6899 w 46313"/>
              <a:gd name="connsiteY3" fmla="*/ 59150 h 60813"/>
              <a:gd name="connsiteX4" fmla="*/ 30426 w 46313"/>
              <a:gd name="connsiteY4" fmla="*/ 55340 h 60813"/>
              <a:gd name="connsiteX5" fmla="*/ 37093 w 46313"/>
              <a:gd name="connsiteY5" fmla="*/ 51054 h 60813"/>
              <a:gd name="connsiteX6" fmla="*/ 45666 w 46313"/>
              <a:gd name="connsiteY6" fmla="*/ 47720 h 60813"/>
              <a:gd name="connsiteX7" fmla="*/ 44237 w 46313"/>
              <a:gd name="connsiteY7" fmla="*/ 36100 h 60813"/>
              <a:gd name="connsiteX8" fmla="*/ 40427 w 46313"/>
              <a:gd name="connsiteY8" fmla="*/ 29147 h 60813"/>
              <a:gd name="connsiteX9" fmla="*/ 39570 w 46313"/>
              <a:gd name="connsiteY9" fmla="*/ 21050 h 60813"/>
              <a:gd name="connsiteX10" fmla="*/ 40427 w 46313"/>
              <a:gd name="connsiteY10" fmla="*/ 13906 h 60813"/>
              <a:gd name="connsiteX11" fmla="*/ 35284 w 46313"/>
              <a:gd name="connsiteY11" fmla="*/ 7429 h 60813"/>
              <a:gd name="connsiteX12" fmla="*/ 31950 w 46313"/>
              <a:gd name="connsiteY12" fmla="*/ 5620 h 60813"/>
              <a:gd name="connsiteX13" fmla="*/ 23282 w 46313"/>
              <a:gd name="connsiteY13" fmla="*/ 2381 h 60813"/>
              <a:gd name="connsiteX14" fmla="*/ 20234 w 46313"/>
              <a:gd name="connsiteY14" fmla="*/ 286 h 60813"/>
              <a:gd name="connsiteX15" fmla="*/ 19663 w 46313"/>
              <a:gd name="connsiteY15" fmla="*/ 0 h 60813"/>
              <a:gd name="connsiteX16" fmla="*/ 12138 w 46313"/>
              <a:gd name="connsiteY16" fmla="*/ 11144 h 60813"/>
              <a:gd name="connsiteX17" fmla="*/ 14900 w 46313"/>
              <a:gd name="connsiteY17" fmla="*/ 11906 h 60813"/>
              <a:gd name="connsiteX18" fmla="*/ 13281 w 46313"/>
              <a:gd name="connsiteY18" fmla="*/ 12859 h 60813"/>
              <a:gd name="connsiteX19" fmla="*/ 2137 w 46313"/>
              <a:gd name="connsiteY19" fmla="*/ 20193 h 60813"/>
              <a:gd name="connsiteX20" fmla="*/ 136 w 46313"/>
              <a:gd name="connsiteY20" fmla="*/ 26956 h 60813"/>
              <a:gd name="connsiteX21" fmla="*/ 4232 w 46313"/>
              <a:gd name="connsiteY21" fmla="*/ 31242 h 60813"/>
              <a:gd name="connsiteX22" fmla="*/ 11376 w 46313"/>
              <a:gd name="connsiteY22" fmla="*/ 32480 h 6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313" h="60813">
                <a:moveTo>
                  <a:pt x="11376" y="32480"/>
                </a:moveTo>
                <a:cubicBezTo>
                  <a:pt x="11281" y="32671"/>
                  <a:pt x="11185" y="32956"/>
                  <a:pt x="11090" y="33147"/>
                </a:cubicBezTo>
                <a:cubicBezTo>
                  <a:pt x="8042" y="39148"/>
                  <a:pt x="5851" y="50483"/>
                  <a:pt x="5851" y="50578"/>
                </a:cubicBezTo>
                <a:cubicBezTo>
                  <a:pt x="5089" y="55150"/>
                  <a:pt x="5375" y="57341"/>
                  <a:pt x="6899" y="59150"/>
                </a:cubicBezTo>
                <a:cubicBezTo>
                  <a:pt x="9471" y="62294"/>
                  <a:pt x="21568" y="60960"/>
                  <a:pt x="30426" y="55340"/>
                </a:cubicBezTo>
                <a:cubicBezTo>
                  <a:pt x="32617" y="53912"/>
                  <a:pt x="34712" y="52292"/>
                  <a:pt x="37093" y="51054"/>
                </a:cubicBezTo>
                <a:cubicBezTo>
                  <a:pt x="39856" y="49625"/>
                  <a:pt x="43570" y="50673"/>
                  <a:pt x="45666" y="47720"/>
                </a:cubicBezTo>
                <a:cubicBezTo>
                  <a:pt x="46904" y="46006"/>
                  <a:pt x="46333" y="42100"/>
                  <a:pt x="44237" y="36100"/>
                </a:cubicBezTo>
                <a:cubicBezTo>
                  <a:pt x="43094" y="33052"/>
                  <a:pt x="41856" y="31147"/>
                  <a:pt x="40427" y="29147"/>
                </a:cubicBezTo>
                <a:cubicBezTo>
                  <a:pt x="38141" y="25718"/>
                  <a:pt x="37951" y="24575"/>
                  <a:pt x="39570" y="21050"/>
                </a:cubicBezTo>
                <a:cubicBezTo>
                  <a:pt x="40237" y="19526"/>
                  <a:pt x="41284" y="17050"/>
                  <a:pt x="40427" y="13906"/>
                </a:cubicBezTo>
                <a:cubicBezTo>
                  <a:pt x="39570" y="10763"/>
                  <a:pt x="37189" y="8668"/>
                  <a:pt x="35284" y="7429"/>
                </a:cubicBezTo>
                <a:cubicBezTo>
                  <a:pt x="34331" y="6763"/>
                  <a:pt x="32998" y="6096"/>
                  <a:pt x="31950" y="5620"/>
                </a:cubicBezTo>
                <a:cubicBezTo>
                  <a:pt x="29188" y="4286"/>
                  <a:pt x="26140" y="3620"/>
                  <a:pt x="23282" y="2381"/>
                </a:cubicBezTo>
                <a:cubicBezTo>
                  <a:pt x="21282" y="1429"/>
                  <a:pt x="20520" y="667"/>
                  <a:pt x="20234" y="286"/>
                </a:cubicBezTo>
                <a:cubicBezTo>
                  <a:pt x="19948" y="0"/>
                  <a:pt x="19948" y="0"/>
                  <a:pt x="19663" y="0"/>
                </a:cubicBezTo>
                <a:cubicBezTo>
                  <a:pt x="18901" y="191"/>
                  <a:pt x="613" y="4763"/>
                  <a:pt x="12138" y="11144"/>
                </a:cubicBezTo>
                <a:cubicBezTo>
                  <a:pt x="12900" y="11525"/>
                  <a:pt x="13281" y="11811"/>
                  <a:pt x="14900" y="11906"/>
                </a:cubicBezTo>
                <a:cubicBezTo>
                  <a:pt x="14519" y="12287"/>
                  <a:pt x="13757" y="12668"/>
                  <a:pt x="13281" y="12859"/>
                </a:cubicBezTo>
                <a:cubicBezTo>
                  <a:pt x="5661" y="16573"/>
                  <a:pt x="3946" y="18383"/>
                  <a:pt x="2137" y="20193"/>
                </a:cubicBezTo>
                <a:cubicBezTo>
                  <a:pt x="898" y="21431"/>
                  <a:pt x="-435" y="23622"/>
                  <a:pt x="136" y="26956"/>
                </a:cubicBezTo>
                <a:cubicBezTo>
                  <a:pt x="613" y="28194"/>
                  <a:pt x="1279" y="29813"/>
                  <a:pt x="4232" y="31242"/>
                </a:cubicBezTo>
                <a:cubicBezTo>
                  <a:pt x="6423" y="32290"/>
                  <a:pt x="8995" y="31814"/>
                  <a:pt x="11376" y="3248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42AD533B-B0FD-E136-B4D3-BAB5E335EAAD}"/>
              </a:ext>
            </a:extLst>
          </p:cNvPr>
          <p:cNvSpPr/>
          <p:nvPr/>
        </p:nvSpPr>
        <p:spPr>
          <a:xfrm>
            <a:off x="5019021" y="4824283"/>
            <a:ext cx="42531" cy="25662"/>
          </a:xfrm>
          <a:custGeom>
            <a:avLst/>
            <a:gdLst>
              <a:gd name="connsiteX0" fmla="*/ 17050 w 17049"/>
              <a:gd name="connsiteY0" fmla="*/ 0 h 10287"/>
              <a:gd name="connsiteX1" fmla="*/ 17050 w 17049"/>
              <a:gd name="connsiteY1" fmla="*/ 0 h 10287"/>
              <a:gd name="connsiteX2" fmla="*/ 17050 w 17049"/>
              <a:gd name="connsiteY2" fmla="*/ 0 h 10287"/>
              <a:gd name="connsiteX3" fmla="*/ 0 w 17049"/>
              <a:gd name="connsiteY3" fmla="*/ 10287 h 10287"/>
              <a:gd name="connsiteX4" fmla="*/ 17050 w 17049"/>
              <a:gd name="connsiteY4" fmla="*/ 0 h 1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49" h="10287">
                <a:moveTo>
                  <a:pt x="17050" y="0"/>
                </a:moveTo>
                <a:cubicBezTo>
                  <a:pt x="17050" y="0"/>
                  <a:pt x="17050" y="0"/>
                  <a:pt x="17050" y="0"/>
                </a:cubicBezTo>
                <a:cubicBezTo>
                  <a:pt x="17050" y="0"/>
                  <a:pt x="17050" y="0"/>
                  <a:pt x="17050" y="0"/>
                </a:cubicBezTo>
                <a:cubicBezTo>
                  <a:pt x="15335" y="857"/>
                  <a:pt x="762" y="9335"/>
                  <a:pt x="0" y="10287"/>
                </a:cubicBezTo>
                <a:cubicBezTo>
                  <a:pt x="667" y="10287"/>
                  <a:pt x="1429" y="10287"/>
                  <a:pt x="17050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4DCBA8B-7699-498D-A558-1A520D5D1DD5}"/>
              </a:ext>
            </a:extLst>
          </p:cNvPr>
          <p:cNvSpPr/>
          <p:nvPr/>
        </p:nvSpPr>
        <p:spPr>
          <a:xfrm>
            <a:off x="7861655" y="6183587"/>
            <a:ext cx="57444" cy="35900"/>
          </a:xfrm>
          <a:custGeom>
            <a:avLst/>
            <a:gdLst>
              <a:gd name="connsiteX0" fmla="*/ 22646 w 23027"/>
              <a:gd name="connsiteY0" fmla="*/ 14227 h 14391"/>
              <a:gd name="connsiteX1" fmla="*/ 23027 w 23027"/>
              <a:gd name="connsiteY1" fmla="*/ 14036 h 14391"/>
              <a:gd name="connsiteX2" fmla="*/ 22932 w 23027"/>
              <a:gd name="connsiteY2" fmla="*/ 13750 h 14391"/>
              <a:gd name="connsiteX3" fmla="*/ 15979 w 23027"/>
              <a:gd name="connsiteY3" fmla="*/ 4702 h 14391"/>
              <a:gd name="connsiteX4" fmla="*/ 12931 w 23027"/>
              <a:gd name="connsiteY4" fmla="*/ 2797 h 14391"/>
              <a:gd name="connsiteX5" fmla="*/ 6073 w 23027"/>
              <a:gd name="connsiteY5" fmla="*/ 1463 h 14391"/>
              <a:gd name="connsiteX6" fmla="*/ 1787 w 23027"/>
              <a:gd name="connsiteY6" fmla="*/ 34 h 14391"/>
              <a:gd name="connsiteX7" fmla="*/ 548 w 23027"/>
              <a:gd name="connsiteY7" fmla="*/ 3463 h 14391"/>
              <a:gd name="connsiteX8" fmla="*/ 22646 w 23027"/>
              <a:gd name="connsiteY8" fmla="*/ 14227 h 1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7" h="14391">
                <a:moveTo>
                  <a:pt x="22646" y="14227"/>
                </a:moveTo>
                <a:cubicBezTo>
                  <a:pt x="22742" y="14227"/>
                  <a:pt x="22932" y="14131"/>
                  <a:pt x="23027" y="14036"/>
                </a:cubicBezTo>
                <a:cubicBezTo>
                  <a:pt x="23027" y="13941"/>
                  <a:pt x="23027" y="13846"/>
                  <a:pt x="22932" y="13750"/>
                </a:cubicBezTo>
                <a:cubicBezTo>
                  <a:pt x="22837" y="13655"/>
                  <a:pt x="15979" y="4797"/>
                  <a:pt x="15979" y="4702"/>
                </a:cubicBezTo>
                <a:cubicBezTo>
                  <a:pt x="14740" y="3368"/>
                  <a:pt x="13407" y="2892"/>
                  <a:pt x="12931" y="2797"/>
                </a:cubicBezTo>
                <a:cubicBezTo>
                  <a:pt x="10645" y="2225"/>
                  <a:pt x="8263" y="2320"/>
                  <a:pt x="6073" y="1463"/>
                </a:cubicBezTo>
                <a:cubicBezTo>
                  <a:pt x="2167" y="-61"/>
                  <a:pt x="2167" y="-61"/>
                  <a:pt x="1787" y="34"/>
                </a:cubicBezTo>
                <a:cubicBezTo>
                  <a:pt x="-23" y="130"/>
                  <a:pt x="-500" y="1653"/>
                  <a:pt x="548" y="3463"/>
                </a:cubicBezTo>
                <a:cubicBezTo>
                  <a:pt x="3025" y="7464"/>
                  <a:pt x="18550" y="15655"/>
                  <a:pt x="22646" y="14227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A5316FB1-7734-3E7E-F25C-82D524DCDF24}"/>
              </a:ext>
            </a:extLst>
          </p:cNvPr>
          <p:cNvSpPr/>
          <p:nvPr/>
        </p:nvSpPr>
        <p:spPr>
          <a:xfrm>
            <a:off x="7547204" y="5894259"/>
            <a:ext cx="48977" cy="86816"/>
          </a:xfrm>
          <a:custGeom>
            <a:avLst/>
            <a:gdLst>
              <a:gd name="connsiteX0" fmla="*/ 1441 w 19633"/>
              <a:gd name="connsiteY0" fmla="*/ 21146 h 34801"/>
              <a:gd name="connsiteX1" fmla="*/ 6489 w 19633"/>
              <a:gd name="connsiteY1" fmla="*/ 24670 h 34801"/>
              <a:gd name="connsiteX2" fmla="*/ 6680 w 19633"/>
              <a:gd name="connsiteY2" fmla="*/ 32195 h 34801"/>
              <a:gd name="connsiteX3" fmla="*/ 9347 w 19633"/>
              <a:gd name="connsiteY3" fmla="*/ 34766 h 34801"/>
              <a:gd name="connsiteX4" fmla="*/ 19634 w 19633"/>
              <a:gd name="connsiteY4" fmla="*/ 25622 h 34801"/>
              <a:gd name="connsiteX5" fmla="*/ 19443 w 19633"/>
              <a:gd name="connsiteY5" fmla="*/ 23051 h 34801"/>
              <a:gd name="connsiteX6" fmla="*/ 17538 w 19633"/>
              <a:gd name="connsiteY6" fmla="*/ 14669 h 34801"/>
              <a:gd name="connsiteX7" fmla="*/ 16871 w 19633"/>
              <a:gd name="connsiteY7" fmla="*/ 5525 h 34801"/>
              <a:gd name="connsiteX8" fmla="*/ 12776 w 19633"/>
              <a:gd name="connsiteY8" fmla="*/ 0 h 34801"/>
              <a:gd name="connsiteX9" fmla="*/ 1060 w 19633"/>
              <a:gd name="connsiteY9" fmla="*/ 6953 h 34801"/>
              <a:gd name="connsiteX10" fmla="*/ 1441 w 19633"/>
              <a:gd name="connsiteY10" fmla="*/ 21146 h 3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33" h="34801">
                <a:moveTo>
                  <a:pt x="1441" y="21146"/>
                </a:moveTo>
                <a:cubicBezTo>
                  <a:pt x="2870" y="22670"/>
                  <a:pt x="5918" y="21908"/>
                  <a:pt x="6489" y="24670"/>
                </a:cubicBezTo>
                <a:cubicBezTo>
                  <a:pt x="7061" y="27146"/>
                  <a:pt x="6013" y="29718"/>
                  <a:pt x="6680" y="32195"/>
                </a:cubicBezTo>
                <a:cubicBezTo>
                  <a:pt x="7251" y="34195"/>
                  <a:pt x="8680" y="34576"/>
                  <a:pt x="9347" y="34766"/>
                </a:cubicBezTo>
                <a:cubicBezTo>
                  <a:pt x="11061" y="35147"/>
                  <a:pt x="19443" y="32480"/>
                  <a:pt x="19634" y="25622"/>
                </a:cubicBezTo>
                <a:cubicBezTo>
                  <a:pt x="19634" y="24860"/>
                  <a:pt x="19538" y="23813"/>
                  <a:pt x="19443" y="23051"/>
                </a:cubicBezTo>
                <a:cubicBezTo>
                  <a:pt x="19062" y="20193"/>
                  <a:pt x="18014" y="17526"/>
                  <a:pt x="17538" y="14669"/>
                </a:cubicBezTo>
                <a:cubicBezTo>
                  <a:pt x="17157" y="11621"/>
                  <a:pt x="17348" y="8573"/>
                  <a:pt x="16871" y="5525"/>
                </a:cubicBezTo>
                <a:cubicBezTo>
                  <a:pt x="16205" y="762"/>
                  <a:pt x="14490" y="191"/>
                  <a:pt x="12776" y="0"/>
                </a:cubicBezTo>
                <a:cubicBezTo>
                  <a:pt x="10013" y="95"/>
                  <a:pt x="3441" y="2572"/>
                  <a:pt x="1060" y="6953"/>
                </a:cubicBezTo>
                <a:cubicBezTo>
                  <a:pt x="-274" y="9620"/>
                  <a:pt x="-559" y="18860"/>
                  <a:pt x="1441" y="21146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4E14861-ED1E-14A4-9BDC-CF0697951B1A}"/>
              </a:ext>
            </a:extLst>
          </p:cNvPr>
          <p:cNvSpPr/>
          <p:nvPr/>
        </p:nvSpPr>
        <p:spPr>
          <a:xfrm>
            <a:off x="7414470" y="5925827"/>
            <a:ext cx="39914" cy="20256"/>
          </a:xfrm>
          <a:custGeom>
            <a:avLst/>
            <a:gdLst>
              <a:gd name="connsiteX0" fmla="*/ 12549 w 16000"/>
              <a:gd name="connsiteY0" fmla="*/ 7158 h 8120"/>
              <a:gd name="connsiteX1" fmla="*/ 15978 w 16000"/>
              <a:gd name="connsiteY1" fmla="*/ 3157 h 8120"/>
              <a:gd name="connsiteX2" fmla="*/ 9691 w 16000"/>
              <a:gd name="connsiteY2" fmla="*/ 109 h 8120"/>
              <a:gd name="connsiteX3" fmla="*/ 642 w 16000"/>
              <a:gd name="connsiteY3" fmla="*/ 3919 h 8120"/>
              <a:gd name="connsiteX4" fmla="*/ 10644 w 16000"/>
              <a:gd name="connsiteY4" fmla="*/ 8110 h 8120"/>
              <a:gd name="connsiteX5" fmla="*/ 12549 w 16000"/>
              <a:gd name="connsiteY5" fmla="*/ 7158 h 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00" h="8120">
                <a:moveTo>
                  <a:pt x="12549" y="7158"/>
                </a:moveTo>
                <a:cubicBezTo>
                  <a:pt x="12549" y="7158"/>
                  <a:pt x="15978" y="3252"/>
                  <a:pt x="15978" y="3157"/>
                </a:cubicBezTo>
                <a:cubicBezTo>
                  <a:pt x="16263" y="1824"/>
                  <a:pt x="13882" y="585"/>
                  <a:pt x="9691" y="109"/>
                </a:cubicBezTo>
                <a:cubicBezTo>
                  <a:pt x="5119" y="-367"/>
                  <a:pt x="-2215" y="681"/>
                  <a:pt x="642" y="3919"/>
                </a:cubicBezTo>
                <a:cubicBezTo>
                  <a:pt x="2262" y="5729"/>
                  <a:pt x="8167" y="8301"/>
                  <a:pt x="10644" y="8110"/>
                </a:cubicBezTo>
                <a:cubicBezTo>
                  <a:pt x="11501" y="8110"/>
                  <a:pt x="11882" y="7729"/>
                  <a:pt x="12549" y="715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41A1B0-C34E-29AF-FFE7-3AFFA71D68AE}"/>
              </a:ext>
            </a:extLst>
          </p:cNvPr>
          <p:cNvSpPr/>
          <p:nvPr/>
        </p:nvSpPr>
        <p:spPr>
          <a:xfrm>
            <a:off x="7547865" y="5809195"/>
            <a:ext cx="22399" cy="71045"/>
          </a:xfrm>
          <a:custGeom>
            <a:avLst/>
            <a:gdLst>
              <a:gd name="connsiteX0" fmla="*/ 1176 w 8979"/>
              <a:gd name="connsiteY0" fmla="*/ 15526 h 28479"/>
              <a:gd name="connsiteX1" fmla="*/ 33 w 8979"/>
              <a:gd name="connsiteY1" fmla="*/ 18193 h 28479"/>
              <a:gd name="connsiteX2" fmla="*/ 1271 w 8979"/>
              <a:gd name="connsiteY2" fmla="*/ 20479 h 28479"/>
              <a:gd name="connsiteX3" fmla="*/ 8320 w 8979"/>
              <a:gd name="connsiteY3" fmla="*/ 28480 h 28479"/>
              <a:gd name="connsiteX4" fmla="*/ 7177 w 8979"/>
              <a:gd name="connsiteY4" fmla="*/ 10096 h 28479"/>
              <a:gd name="connsiteX5" fmla="*/ 3748 w 8979"/>
              <a:gd name="connsiteY5" fmla="*/ 0 h 28479"/>
              <a:gd name="connsiteX6" fmla="*/ 3557 w 8979"/>
              <a:gd name="connsiteY6" fmla="*/ 0 h 28479"/>
              <a:gd name="connsiteX7" fmla="*/ 3176 w 8979"/>
              <a:gd name="connsiteY7" fmla="*/ 952 h 28479"/>
              <a:gd name="connsiteX8" fmla="*/ 3081 w 8979"/>
              <a:gd name="connsiteY8" fmla="*/ 1524 h 28479"/>
              <a:gd name="connsiteX9" fmla="*/ 3557 w 8979"/>
              <a:gd name="connsiteY9" fmla="*/ 10192 h 28479"/>
              <a:gd name="connsiteX10" fmla="*/ 1176 w 8979"/>
              <a:gd name="connsiteY10" fmla="*/ 15526 h 28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79" h="28479">
                <a:moveTo>
                  <a:pt x="1176" y="15526"/>
                </a:moveTo>
                <a:cubicBezTo>
                  <a:pt x="509" y="16192"/>
                  <a:pt x="-157" y="16764"/>
                  <a:pt x="33" y="18193"/>
                </a:cubicBezTo>
                <a:cubicBezTo>
                  <a:pt x="128" y="18764"/>
                  <a:pt x="700" y="19812"/>
                  <a:pt x="1271" y="20479"/>
                </a:cubicBezTo>
                <a:cubicBezTo>
                  <a:pt x="1367" y="20574"/>
                  <a:pt x="7844" y="28289"/>
                  <a:pt x="8320" y="28480"/>
                </a:cubicBezTo>
                <a:cubicBezTo>
                  <a:pt x="9844" y="27813"/>
                  <a:pt x="8415" y="16097"/>
                  <a:pt x="7177" y="10096"/>
                </a:cubicBezTo>
                <a:cubicBezTo>
                  <a:pt x="7177" y="10001"/>
                  <a:pt x="5081" y="857"/>
                  <a:pt x="3748" y="0"/>
                </a:cubicBezTo>
                <a:cubicBezTo>
                  <a:pt x="3748" y="0"/>
                  <a:pt x="3653" y="0"/>
                  <a:pt x="3557" y="0"/>
                </a:cubicBezTo>
                <a:cubicBezTo>
                  <a:pt x="3462" y="95"/>
                  <a:pt x="3272" y="381"/>
                  <a:pt x="3176" y="952"/>
                </a:cubicBezTo>
                <a:cubicBezTo>
                  <a:pt x="3081" y="1143"/>
                  <a:pt x="3081" y="1333"/>
                  <a:pt x="3081" y="1524"/>
                </a:cubicBezTo>
                <a:cubicBezTo>
                  <a:pt x="2605" y="4477"/>
                  <a:pt x="3557" y="7334"/>
                  <a:pt x="3557" y="10192"/>
                </a:cubicBezTo>
                <a:cubicBezTo>
                  <a:pt x="3557" y="13430"/>
                  <a:pt x="2129" y="14668"/>
                  <a:pt x="1176" y="15526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EC54230-B722-97D6-8EF3-1EAB50349955}"/>
              </a:ext>
            </a:extLst>
          </p:cNvPr>
          <p:cNvSpPr/>
          <p:nvPr/>
        </p:nvSpPr>
        <p:spPr>
          <a:xfrm>
            <a:off x="7973500" y="6238447"/>
            <a:ext cx="26625" cy="33648"/>
          </a:xfrm>
          <a:custGeom>
            <a:avLst/>
            <a:gdLst>
              <a:gd name="connsiteX0" fmla="*/ 5054 w 10673"/>
              <a:gd name="connsiteY0" fmla="*/ 13000 h 13488"/>
              <a:gd name="connsiteX1" fmla="*/ 9245 w 10673"/>
              <a:gd name="connsiteY1" fmla="*/ 13382 h 13488"/>
              <a:gd name="connsiteX2" fmla="*/ 10674 w 10673"/>
              <a:gd name="connsiteY2" fmla="*/ 3952 h 13488"/>
              <a:gd name="connsiteX3" fmla="*/ 10674 w 10673"/>
              <a:gd name="connsiteY3" fmla="*/ 3380 h 13488"/>
              <a:gd name="connsiteX4" fmla="*/ 10198 w 10673"/>
              <a:gd name="connsiteY4" fmla="*/ 2333 h 13488"/>
              <a:gd name="connsiteX5" fmla="*/ 6959 w 10673"/>
              <a:gd name="connsiteY5" fmla="*/ 3095 h 13488"/>
              <a:gd name="connsiteX6" fmla="*/ 4578 w 10673"/>
              <a:gd name="connsiteY6" fmla="*/ 2333 h 13488"/>
              <a:gd name="connsiteX7" fmla="*/ 1816 w 10673"/>
              <a:gd name="connsiteY7" fmla="*/ 142 h 13488"/>
              <a:gd name="connsiteX8" fmla="*/ 387 w 10673"/>
              <a:gd name="connsiteY8" fmla="*/ 523 h 13488"/>
              <a:gd name="connsiteX9" fmla="*/ 3054 w 10673"/>
              <a:gd name="connsiteY9" fmla="*/ 11667 h 13488"/>
              <a:gd name="connsiteX10" fmla="*/ 5054 w 10673"/>
              <a:gd name="connsiteY10" fmla="*/ 13000 h 1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" h="13488">
                <a:moveTo>
                  <a:pt x="5054" y="13000"/>
                </a:moveTo>
                <a:cubicBezTo>
                  <a:pt x="5054" y="13000"/>
                  <a:pt x="8959" y="13763"/>
                  <a:pt x="9245" y="13382"/>
                </a:cubicBezTo>
                <a:cubicBezTo>
                  <a:pt x="9817" y="12810"/>
                  <a:pt x="10674" y="4047"/>
                  <a:pt x="10674" y="3952"/>
                </a:cubicBezTo>
                <a:cubicBezTo>
                  <a:pt x="10674" y="3761"/>
                  <a:pt x="10674" y="3571"/>
                  <a:pt x="10674" y="3380"/>
                </a:cubicBezTo>
                <a:cubicBezTo>
                  <a:pt x="10674" y="2428"/>
                  <a:pt x="10483" y="2333"/>
                  <a:pt x="10198" y="2333"/>
                </a:cubicBezTo>
                <a:cubicBezTo>
                  <a:pt x="9055" y="2333"/>
                  <a:pt x="8102" y="3095"/>
                  <a:pt x="6959" y="3095"/>
                </a:cubicBezTo>
                <a:cubicBezTo>
                  <a:pt x="6197" y="3095"/>
                  <a:pt x="5340" y="2809"/>
                  <a:pt x="4578" y="2333"/>
                </a:cubicBezTo>
                <a:cubicBezTo>
                  <a:pt x="3530" y="1666"/>
                  <a:pt x="2863" y="618"/>
                  <a:pt x="1816" y="142"/>
                </a:cubicBezTo>
                <a:cubicBezTo>
                  <a:pt x="958" y="-239"/>
                  <a:pt x="577" y="237"/>
                  <a:pt x="387" y="523"/>
                </a:cubicBezTo>
                <a:cubicBezTo>
                  <a:pt x="-661" y="1856"/>
                  <a:pt x="482" y="8619"/>
                  <a:pt x="3054" y="11667"/>
                </a:cubicBezTo>
                <a:cubicBezTo>
                  <a:pt x="3911" y="12620"/>
                  <a:pt x="4673" y="12905"/>
                  <a:pt x="5054" y="1300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7436532C-DB90-0F52-06E4-D6C58F9A23C3}"/>
              </a:ext>
            </a:extLst>
          </p:cNvPr>
          <p:cNvSpPr/>
          <p:nvPr/>
        </p:nvSpPr>
        <p:spPr>
          <a:xfrm>
            <a:off x="4786636" y="4893192"/>
            <a:ext cx="181298" cy="137816"/>
          </a:xfrm>
          <a:custGeom>
            <a:avLst/>
            <a:gdLst>
              <a:gd name="connsiteX0" fmla="*/ 28099 w 72675"/>
              <a:gd name="connsiteY0" fmla="*/ 33623 h 55245"/>
              <a:gd name="connsiteX1" fmla="*/ 28384 w 72675"/>
              <a:gd name="connsiteY1" fmla="*/ 33909 h 55245"/>
              <a:gd name="connsiteX2" fmla="*/ 29337 w 72675"/>
              <a:gd name="connsiteY2" fmla="*/ 33528 h 55245"/>
              <a:gd name="connsiteX3" fmla="*/ 42672 w 72675"/>
              <a:gd name="connsiteY3" fmla="*/ 23146 h 55245"/>
              <a:gd name="connsiteX4" fmla="*/ 68294 w 72675"/>
              <a:gd name="connsiteY4" fmla="*/ 6477 h 55245"/>
              <a:gd name="connsiteX5" fmla="*/ 72676 w 72675"/>
              <a:gd name="connsiteY5" fmla="*/ 476 h 55245"/>
              <a:gd name="connsiteX6" fmla="*/ 72485 w 72675"/>
              <a:gd name="connsiteY6" fmla="*/ 0 h 55245"/>
              <a:gd name="connsiteX7" fmla="*/ 64960 w 72675"/>
              <a:gd name="connsiteY7" fmla="*/ 4000 h 55245"/>
              <a:gd name="connsiteX8" fmla="*/ 67437 w 72675"/>
              <a:gd name="connsiteY8" fmla="*/ 667 h 55245"/>
              <a:gd name="connsiteX9" fmla="*/ 67056 w 72675"/>
              <a:gd name="connsiteY9" fmla="*/ 476 h 55245"/>
              <a:gd name="connsiteX10" fmla="*/ 66104 w 72675"/>
              <a:gd name="connsiteY10" fmla="*/ 762 h 55245"/>
              <a:gd name="connsiteX11" fmla="*/ 10382 w 72675"/>
              <a:gd name="connsiteY11" fmla="*/ 42386 h 55245"/>
              <a:gd name="connsiteX12" fmla="*/ 0 w 72675"/>
              <a:gd name="connsiteY12" fmla="*/ 55054 h 55245"/>
              <a:gd name="connsiteX13" fmla="*/ 381 w 72675"/>
              <a:gd name="connsiteY13" fmla="*/ 55245 h 55245"/>
              <a:gd name="connsiteX14" fmla="*/ 28099 w 72675"/>
              <a:gd name="connsiteY14" fmla="*/ 33623 h 5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2675" h="55245">
                <a:moveTo>
                  <a:pt x="28099" y="33623"/>
                </a:moveTo>
                <a:cubicBezTo>
                  <a:pt x="28194" y="33719"/>
                  <a:pt x="28289" y="33814"/>
                  <a:pt x="28384" y="33909"/>
                </a:cubicBezTo>
                <a:cubicBezTo>
                  <a:pt x="28670" y="33909"/>
                  <a:pt x="29051" y="33719"/>
                  <a:pt x="29337" y="33528"/>
                </a:cubicBezTo>
                <a:cubicBezTo>
                  <a:pt x="34004" y="30290"/>
                  <a:pt x="38005" y="26384"/>
                  <a:pt x="42672" y="23146"/>
                </a:cubicBezTo>
                <a:cubicBezTo>
                  <a:pt x="51054" y="17335"/>
                  <a:pt x="60007" y="12478"/>
                  <a:pt x="68294" y="6477"/>
                </a:cubicBezTo>
                <a:cubicBezTo>
                  <a:pt x="70199" y="5048"/>
                  <a:pt x="70199" y="5048"/>
                  <a:pt x="72676" y="476"/>
                </a:cubicBezTo>
                <a:cubicBezTo>
                  <a:pt x="72580" y="286"/>
                  <a:pt x="72485" y="95"/>
                  <a:pt x="72485" y="0"/>
                </a:cubicBezTo>
                <a:cubicBezTo>
                  <a:pt x="69532" y="571"/>
                  <a:pt x="67437" y="2667"/>
                  <a:pt x="64960" y="4000"/>
                </a:cubicBezTo>
                <a:cubicBezTo>
                  <a:pt x="67056" y="2191"/>
                  <a:pt x="67056" y="2191"/>
                  <a:pt x="67437" y="667"/>
                </a:cubicBezTo>
                <a:cubicBezTo>
                  <a:pt x="67342" y="667"/>
                  <a:pt x="67151" y="571"/>
                  <a:pt x="67056" y="476"/>
                </a:cubicBezTo>
                <a:cubicBezTo>
                  <a:pt x="66770" y="571"/>
                  <a:pt x="66389" y="667"/>
                  <a:pt x="66104" y="762"/>
                </a:cubicBezTo>
                <a:cubicBezTo>
                  <a:pt x="55817" y="5048"/>
                  <a:pt x="55817" y="5048"/>
                  <a:pt x="10382" y="42386"/>
                </a:cubicBezTo>
                <a:cubicBezTo>
                  <a:pt x="6382" y="45625"/>
                  <a:pt x="3334" y="48196"/>
                  <a:pt x="0" y="55054"/>
                </a:cubicBezTo>
                <a:cubicBezTo>
                  <a:pt x="95" y="55150"/>
                  <a:pt x="286" y="55150"/>
                  <a:pt x="381" y="55245"/>
                </a:cubicBezTo>
                <a:cubicBezTo>
                  <a:pt x="11240" y="50102"/>
                  <a:pt x="18859" y="40767"/>
                  <a:pt x="28099" y="33623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F147FB6-9C30-C665-D8F4-04391A7571E9}"/>
              </a:ext>
            </a:extLst>
          </p:cNvPr>
          <p:cNvSpPr/>
          <p:nvPr/>
        </p:nvSpPr>
        <p:spPr>
          <a:xfrm>
            <a:off x="5013548" y="4772721"/>
            <a:ext cx="158971" cy="96717"/>
          </a:xfrm>
          <a:custGeom>
            <a:avLst/>
            <a:gdLst>
              <a:gd name="connsiteX0" fmla="*/ 861 w 63725"/>
              <a:gd name="connsiteY0" fmla="*/ 38767 h 38770"/>
              <a:gd name="connsiteX1" fmla="*/ 9148 w 63725"/>
              <a:gd name="connsiteY1" fmla="*/ 34861 h 38770"/>
              <a:gd name="connsiteX2" fmla="*/ 30388 w 63725"/>
              <a:gd name="connsiteY2" fmla="*/ 23908 h 38770"/>
              <a:gd name="connsiteX3" fmla="*/ 44009 w 63725"/>
              <a:gd name="connsiteY3" fmla="*/ 18669 h 38770"/>
              <a:gd name="connsiteX4" fmla="*/ 60582 w 63725"/>
              <a:gd name="connsiteY4" fmla="*/ 7715 h 38770"/>
              <a:gd name="connsiteX5" fmla="*/ 63535 w 63725"/>
              <a:gd name="connsiteY5" fmla="*/ 5144 h 38770"/>
              <a:gd name="connsiteX6" fmla="*/ 59630 w 63725"/>
              <a:gd name="connsiteY6" fmla="*/ 6191 h 38770"/>
              <a:gd name="connsiteX7" fmla="*/ 48295 w 63725"/>
              <a:gd name="connsiteY7" fmla="*/ 13811 h 38770"/>
              <a:gd name="connsiteX8" fmla="*/ 63726 w 63725"/>
              <a:gd name="connsiteY8" fmla="*/ 0 h 38770"/>
              <a:gd name="connsiteX9" fmla="*/ 63154 w 63725"/>
              <a:gd name="connsiteY9" fmla="*/ 95 h 38770"/>
              <a:gd name="connsiteX10" fmla="*/ 46295 w 63725"/>
              <a:gd name="connsiteY10" fmla="*/ 10763 h 38770"/>
              <a:gd name="connsiteX11" fmla="*/ 31341 w 63725"/>
              <a:gd name="connsiteY11" fmla="*/ 19526 h 38770"/>
              <a:gd name="connsiteX12" fmla="*/ 31055 w 63725"/>
              <a:gd name="connsiteY12" fmla="*/ 19240 h 38770"/>
              <a:gd name="connsiteX13" fmla="*/ 32007 w 63725"/>
              <a:gd name="connsiteY13" fmla="*/ 18193 h 38770"/>
              <a:gd name="connsiteX14" fmla="*/ 32293 w 63725"/>
              <a:gd name="connsiteY14" fmla="*/ 17907 h 38770"/>
              <a:gd name="connsiteX15" fmla="*/ 37341 w 63725"/>
              <a:gd name="connsiteY15" fmla="*/ 12287 h 38770"/>
              <a:gd name="connsiteX16" fmla="*/ 3528 w 63725"/>
              <a:gd name="connsiteY16" fmla="*/ 33052 h 38770"/>
              <a:gd name="connsiteX17" fmla="*/ 19625 w 63725"/>
              <a:gd name="connsiteY17" fmla="*/ 24289 h 38770"/>
              <a:gd name="connsiteX18" fmla="*/ 12767 w 63725"/>
              <a:gd name="connsiteY18" fmla="*/ 29623 h 38770"/>
              <a:gd name="connsiteX19" fmla="*/ 17148 w 63725"/>
              <a:gd name="connsiteY19" fmla="*/ 27527 h 38770"/>
              <a:gd name="connsiteX20" fmla="*/ 24197 w 63725"/>
              <a:gd name="connsiteY20" fmla="*/ 24479 h 38770"/>
              <a:gd name="connsiteX21" fmla="*/ 2004 w 63725"/>
              <a:gd name="connsiteY21" fmla="*/ 36100 h 38770"/>
              <a:gd name="connsiteX22" fmla="*/ 861 w 63725"/>
              <a:gd name="connsiteY22" fmla="*/ 38767 h 3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3725" h="38770">
                <a:moveTo>
                  <a:pt x="861" y="38767"/>
                </a:moveTo>
                <a:cubicBezTo>
                  <a:pt x="2004" y="38862"/>
                  <a:pt x="5623" y="36862"/>
                  <a:pt x="9148" y="34861"/>
                </a:cubicBezTo>
                <a:cubicBezTo>
                  <a:pt x="23149" y="26956"/>
                  <a:pt x="30388" y="23908"/>
                  <a:pt x="30388" y="23908"/>
                </a:cubicBezTo>
                <a:cubicBezTo>
                  <a:pt x="34865" y="22193"/>
                  <a:pt x="39627" y="20955"/>
                  <a:pt x="44009" y="18669"/>
                </a:cubicBezTo>
                <a:cubicBezTo>
                  <a:pt x="47438" y="16859"/>
                  <a:pt x="60487" y="7810"/>
                  <a:pt x="60582" y="7715"/>
                </a:cubicBezTo>
                <a:cubicBezTo>
                  <a:pt x="63059" y="6001"/>
                  <a:pt x="63250" y="5715"/>
                  <a:pt x="63535" y="5144"/>
                </a:cubicBezTo>
                <a:cubicBezTo>
                  <a:pt x="61725" y="5048"/>
                  <a:pt x="59630" y="6191"/>
                  <a:pt x="59630" y="6191"/>
                </a:cubicBezTo>
                <a:cubicBezTo>
                  <a:pt x="55629" y="8477"/>
                  <a:pt x="52200" y="11525"/>
                  <a:pt x="48295" y="13811"/>
                </a:cubicBezTo>
                <a:cubicBezTo>
                  <a:pt x="53248" y="8954"/>
                  <a:pt x="58963" y="5048"/>
                  <a:pt x="63726" y="0"/>
                </a:cubicBezTo>
                <a:cubicBezTo>
                  <a:pt x="63535" y="0"/>
                  <a:pt x="63345" y="0"/>
                  <a:pt x="63154" y="95"/>
                </a:cubicBezTo>
                <a:cubicBezTo>
                  <a:pt x="62964" y="190"/>
                  <a:pt x="46771" y="8477"/>
                  <a:pt x="46295" y="10763"/>
                </a:cubicBezTo>
                <a:cubicBezTo>
                  <a:pt x="45914" y="12382"/>
                  <a:pt x="43723" y="16573"/>
                  <a:pt x="31341" y="19526"/>
                </a:cubicBezTo>
                <a:cubicBezTo>
                  <a:pt x="31245" y="19431"/>
                  <a:pt x="31150" y="19336"/>
                  <a:pt x="31055" y="19240"/>
                </a:cubicBezTo>
                <a:cubicBezTo>
                  <a:pt x="31341" y="18859"/>
                  <a:pt x="31722" y="18479"/>
                  <a:pt x="32007" y="18193"/>
                </a:cubicBezTo>
                <a:cubicBezTo>
                  <a:pt x="32103" y="18098"/>
                  <a:pt x="32198" y="18002"/>
                  <a:pt x="32293" y="17907"/>
                </a:cubicBezTo>
                <a:cubicBezTo>
                  <a:pt x="34008" y="16097"/>
                  <a:pt x="39723" y="14954"/>
                  <a:pt x="37341" y="12287"/>
                </a:cubicBezTo>
                <a:cubicBezTo>
                  <a:pt x="37056" y="12382"/>
                  <a:pt x="3813" y="28384"/>
                  <a:pt x="3528" y="33052"/>
                </a:cubicBezTo>
                <a:cubicBezTo>
                  <a:pt x="3718" y="33147"/>
                  <a:pt x="3718" y="33147"/>
                  <a:pt x="19625" y="24289"/>
                </a:cubicBezTo>
                <a:cubicBezTo>
                  <a:pt x="18006" y="26956"/>
                  <a:pt x="15053" y="27813"/>
                  <a:pt x="12767" y="29623"/>
                </a:cubicBezTo>
                <a:cubicBezTo>
                  <a:pt x="13148" y="29623"/>
                  <a:pt x="13243" y="29623"/>
                  <a:pt x="17148" y="27527"/>
                </a:cubicBezTo>
                <a:cubicBezTo>
                  <a:pt x="18196" y="26956"/>
                  <a:pt x="20196" y="25908"/>
                  <a:pt x="24197" y="24479"/>
                </a:cubicBezTo>
                <a:cubicBezTo>
                  <a:pt x="20577" y="26956"/>
                  <a:pt x="8766" y="33147"/>
                  <a:pt x="2004" y="36100"/>
                </a:cubicBezTo>
                <a:cubicBezTo>
                  <a:pt x="-377" y="37243"/>
                  <a:pt x="-473" y="38576"/>
                  <a:pt x="861" y="38767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C934546-8D2D-4E9E-523E-FAD366079B06}"/>
              </a:ext>
            </a:extLst>
          </p:cNvPr>
          <p:cNvSpPr/>
          <p:nvPr/>
        </p:nvSpPr>
        <p:spPr>
          <a:xfrm>
            <a:off x="4781140" y="4888914"/>
            <a:ext cx="252627" cy="201257"/>
          </a:xfrm>
          <a:custGeom>
            <a:avLst/>
            <a:gdLst>
              <a:gd name="connsiteX0" fmla="*/ 1536 w 101268"/>
              <a:gd name="connsiteY0" fmla="*/ 74581 h 80676"/>
              <a:gd name="connsiteX1" fmla="*/ 8108 w 101268"/>
              <a:gd name="connsiteY1" fmla="*/ 73152 h 80676"/>
              <a:gd name="connsiteX2" fmla="*/ 8489 w 101268"/>
              <a:gd name="connsiteY2" fmla="*/ 73533 h 80676"/>
              <a:gd name="connsiteX3" fmla="*/ 3346 w 101268"/>
              <a:gd name="connsiteY3" fmla="*/ 80677 h 80676"/>
              <a:gd name="connsiteX4" fmla="*/ 41065 w 101268"/>
              <a:gd name="connsiteY4" fmla="*/ 60579 h 80676"/>
              <a:gd name="connsiteX5" fmla="*/ 49066 w 101268"/>
              <a:gd name="connsiteY5" fmla="*/ 55054 h 80676"/>
              <a:gd name="connsiteX6" fmla="*/ 49542 w 101268"/>
              <a:gd name="connsiteY6" fmla="*/ 55340 h 80676"/>
              <a:gd name="connsiteX7" fmla="*/ 48399 w 101268"/>
              <a:gd name="connsiteY7" fmla="*/ 57721 h 80676"/>
              <a:gd name="connsiteX8" fmla="*/ 58019 w 101268"/>
              <a:gd name="connsiteY8" fmla="*/ 60579 h 80676"/>
              <a:gd name="connsiteX9" fmla="*/ 73735 w 101268"/>
              <a:gd name="connsiteY9" fmla="*/ 49244 h 80676"/>
              <a:gd name="connsiteX10" fmla="*/ 74116 w 101268"/>
              <a:gd name="connsiteY10" fmla="*/ 48768 h 80676"/>
              <a:gd name="connsiteX11" fmla="*/ 65925 w 101268"/>
              <a:gd name="connsiteY11" fmla="*/ 52578 h 80676"/>
              <a:gd name="connsiteX12" fmla="*/ 79831 w 101268"/>
              <a:gd name="connsiteY12" fmla="*/ 44291 h 80676"/>
              <a:gd name="connsiteX13" fmla="*/ 82784 w 101268"/>
              <a:gd name="connsiteY13" fmla="*/ 43720 h 80676"/>
              <a:gd name="connsiteX14" fmla="*/ 86213 w 101268"/>
              <a:gd name="connsiteY14" fmla="*/ 36671 h 80676"/>
              <a:gd name="connsiteX15" fmla="*/ 82498 w 101268"/>
              <a:gd name="connsiteY15" fmla="*/ 26956 h 80676"/>
              <a:gd name="connsiteX16" fmla="*/ 101263 w 101268"/>
              <a:gd name="connsiteY16" fmla="*/ 1715 h 80676"/>
              <a:gd name="connsiteX17" fmla="*/ 98786 w 101268"/>
              <a:gd name="connsiteY17" fmla="*/ 857 h 80676"/>
              <a:gd name="connsiteX18" fmla="*/ 98500 w 101268"/>
              <a:gd name="connsiteY18" fmla="*/ 0 h 80676"/>
              <a:gd name="connsiteX19" fmla="*/ 98310 w 101268"/>
              <a:gd name="connsiteY19" fmla="*/ 95 h 80676"/>
              <a:gd name="connsiteX20" fmla="*/ 75640 w 101268"/>
              <a:gd name="connsiteY20" fmla="*/ 21527 h 80676"/>
              <a:gd name="connsiteX21" fmla="*/ 79831 w 101268"/>
              <a:gd name="connsiteY21" fmla="*/ 13716 h 80676"/>
              <a:gd name="connsiteX22" fmla="*/ 79165 w 101268"/>
              <a:gd name="connsiteY22" fmla="*/ 13240 h 80676"/>
              <a:gd name="connsiteX23" fmla="*/ 68592 w 101268"/>
              <a:gd name="connsiteY23" fmla="*/ 18193 h 80676"/>
              <a:gd name="connsiteX24" fmla="*/ 72497 w 101268"/>
              <a:gd name="connsiteY24" fmla="*/ 13525 h 80676"/>
              <a:gd name="connsiteX25" fmla="*/ 72116 w 101268"/>
              <a:gd name="connsiteY25" fmla="*/ 13144 h 80676"/>
              <a:gd name="connsiteX26" fmla="*/ 58019 w 101268"/>
              <a:gd name="connsiteY26" fmla="*/ 20669 h 80676"/>
              <a:gd name="connsiteX27" fmla="*/ 69640 w 101268"/>
              <a:gd name="connsiteY27" fmla="*/ 10763 h 80676"/>
              <a:gd name="connsiteX28" fmla="*/ 26682 w 101268"/>
              <a:gd name="connsiteY28" fmla="*/ 42386 h 80676"/>
              <a:gd name="connsiteX29" fmla="*/ 28301 w 101268"/>
              <a:gd name="connsiteY29" fmla="*/ 43244 h 80676"/>
              <a:gd name="connsiteX30" fmla="*/ 22681 w 101268"/>
              <a:gd name="connsiteY30" fmla="*/ 47530 h 80676"/>
              <a:gd name="connsiteX31" fmla="*/ 14204 w 101268"/>
              <a:gd name="connsiteY31" fmla="*/ 54578 h 80676"/>
              <a:gd name="connsiteX32" fmla="*/ 15728 w 101268"/>
              <a:gd name="connsiteY32" fmla="*/ 54769 h 80676"/>
              <a:gd name="connsiteX33" fmla="*/ 28492 w 101268"/>
              <a:gd name="connsiteY33" fmla="*/ 49816 h 80676"/>
              <a:gd name="connsiteX34" fmla="*/ 38112 w 101268"/>
              <a:gd name="connsiteY34" fmla="*/ 49816 h 80676"/>
              <a:gd name="connsiteX35" fmla="*/ 21538 w 101268"/>
              <a:gd name="connsiteY35" fmla="*/ 57531 h 80676"/>
              <a:gd name="connsiteX36" fmla="*/ 1536 w 101268"/>
              <a:gd name="connsiteY36" fmla="*/ 74581 h 8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268" h="80676">
                <a:moveTo>
                  <a:pt x="1536" y="74581"/>
                </a:moveTo>
                <a:cubicBezTo>
                  <a:pt x="3917" y="75152"/>
                  <a:pt x="5822" y="73057"/>
                  <a:pt x="8108" y="73152"/>
                </a:cubicBezTo>
                <a:cubicBezTo>
                  <a:pt x="8203" y="73247"/>
                  <a:pt x="8394" y="73438"/>
                  <a:pt x="8489" y="73533"/>
                </a:cubicBezTo>
                <a:cubicBezTo>
                  <a:pt x="7441" y="76390"/>
                  <a:pt x="4679" y="78010"/>
                  <a:pt x="3346" y="80677"/>
                </a:cubicBezTo>
                <a:cubicBezTo>
                  <a:pt x="6108" y="80677"/>
                  <a:pt x="28396" y="70771"/>
                  <a:pt x="41065" y="60579"/>
                </a:cubicBezTo>
                <a:cubicBezTo>
                  <a:pt x="45160" y="57340"/>
                  <a:pt x="46780" y="55912"/>
                  <a:pt x="49066" y="55054"/>
                </a:cubicBezTo>
                <a:cubicBezTo>
                  <a:pt x="49161" y="55150"/>
                  <a:pt x="49351" y="55245"/>
                  <a:pt x="49542" y="55340"/>
                </a:cubicBezTo>
                <a:cubicBezTo>
                  <a:pt x="48494" y="57340"/>
                  <a:pt x="48494" y="57340"/>
                  <a:pt x="48399" y="57721"/>
                </a:cubicBezTo>
                <a:cubicBezTo>
                  <a:pt x="49447" y="58769"/>
                  <a:pt x="57924" y="60579"/>
                  <a:pt x="58019" y="60579"/>
                </a:cubicBezTo>
                <a:cubicBezTo>
                  <a:pt x="66020" y="57912"/>
                  <a:pt x="66020" y="57912"/>
                  <a:pt x="73735" y="49244"/>
                </a:cubicBezTo>
                <a:cubicBezTo>
                  <a:pt x="74021" y="48958"/>
                  <a:pt x="74021" y="48863"/>
                  <a:pt x="74116" y="48768"/>
                </a:cubicBezTo>
                <a:cubicBezTo>
                  <a:pt x="73259" y="48577"/>
                  <a:pt x="73259" y="48577"/>
                  <a:pt x="65925" y="52578"/>
                </a:cubicBezTo>
                <a:cubicBezTo>
                  <a:pt x="66687" y="50006"/>
                  <a:pt x="74497" y="44101"/>
                  <a:pt x="79831" y="44291"/>
                </a:cubicBezTo>
                <a:cubicBezTo>
                  <a:pt x="81736" y="44386"/>
                  <a:pt x="82117" y="44291"/>
                  <a:pt x="82784" y="43720"/>
                </a:cubicBezTo>
                <a:cubicBezTo>
                  <a:pt x="82784" y="43720"/>
                  <a:pt x="86880" y="40005"/>
                  <a:pt x="86213" y="36671"/>
                </a:cubicBezTo>
                <a:cubicBezTo>
                  <a:pt x="82022" y="34290"/>
                  <a:pt x="80308" y="29623"/>
                  <a:pt x="82498" y="26956"/>
                </a:cubicBezTo>
                <a:cubicBezTo>
                  <a:pt x="84403" y="24575"/>
                  <a:pt x="101644" y="3429"/>
                  <a:pt x="101263" y="1715"/>
                </a:cubicBezTo>
                <a:cubicBezTo>
                  <a:pt x="100501" y="1333"/>
                  <a:pt x="99548" y="1143"/>
                  <a:pt x="98786" y="857"/>
                </a:cubicBezTo>
                <a:cubicBezTo>
                  <a:pt x="98691" y="571"/>
                  <a:pt x="98596" y="286"/>
                  <a:pt x="98500" y="0"/>
                </a:cubicBezTo>
                <a:cubicBezTo>
                  <a:pt x="98405" y="0"/>
                  <a:pt x="98405" y="95"/>
                  <a:pt x="98310" y="95"/>
                </a:cubicBezTo>
                <a:cubicBezTo>
                  <a:pt x="90404" y="6858"/>
                  <a:pt x="84880" y="16192"/>
                  <a:pt x="75640" y="21527"/>
                </a:cubicBezTo>
                <a:cubicBezTo>
                  <a:pt x="74783" y="17717"/>
                  <a:pt x="78688" y="16478"/>
                  <a:pt x="79831" y="13716"/>
                </a:cubicBezTo>
                <a:cubicBezTo>
                  <a:pt x="79641" y="13621"/>
                  <a:pt x="79355" y="13335"/>
                  <a:pt x="79165" y="13240"/>
                </a:cubicBezTo>
                <a:cubicBezTo>
                  <a:pt x="75545" y="14573"/>
                  <a:pt x="72497" y="17335"/>
                  <a:pt x="68592" y="18193"/>
                </a:cubicBezTo>
                <a:cubicBezTo>
                  <a:pt x="69640" y="16478"/>
                  <a:pt x="71545" y="15431"/>
                  <a:pt x="72497" y="13525"/>
                </a:cubicBezTo>
                <a:cubicBezTo>
                  <a:pt x="72402" y="13430"/>
                  <a:pt x="72211" y="13240"/>
                  <a:pt x="72116" y="13144"/>
                </a:cubicBezTo>
                <a:cubicBezTo>
                  <a:pt x="66973" y="14669"/>
                  <a:pt x="63067" y="18764"/>
                  <a:pt x="58019" y="20669"/>
                </a:cubicBezTo>
                <a:cubicBezTo>
                  <a:pt x="61067" y="16383"/>
                  <a:pt x="66211" y="14478"/>
                  <a:pt x="69640" y="10763"/>
                </a:cubicBezTo>
                <a:cubicBezTo>
                  <a:pt x="66496" y="11049"/>
                  <a:pt x="25634" y="37433"/>
                  <a:pt x="26682" y="42386"/>
                </a:cubicBezTo>
                <a:cubicBezTo>
                  <a:pt x="27158" y="42577"/>
                  <a:pt x="27825" y="42958"/>
                  <a:pt x="28301" y="43244"/>
                </a:cubicBezTo>
                <a:cubicBezTo>
                  <a:pt x="27539" y="44577"/>
                  <a:pt x="27444" y="44577"/>
                  <a:pt x="22681" y="47530"/>
                </a:cubicBezTo>
                <a:cubicBezTo>
                  <a:pt x="14585" y="52483"/>
                  <a:pt x="14204" y="53435"/>
                  <a:pt x="14204" y="54578"/>
                </a:cubicBezTo>
                <a:cubicBezTo>
                  <a:pt x="14585" y="54769"/>
                  <a:pt x="15252" y="54864"/>
                  <a:pt x="15728" y="54769"/>
                </a:cubicBezTo>
                <a:cubicBezTo>
                  <a:pt x="20205" y="53911"/>
                  <a:pt x="23920" y="50863"/>
                  <a:pt x="28492" y="49816"/>
                </a:cubicBezTo>
                <a:cubicBezTo>
                  <a:pt x="31635" y="49149"/>
                  <a:pt x="34873" y="50483"/>
                  <a:pt x="38112" y="49816"/>
                </a:cubicBezTo>
                <a:cubicBezTo>
                  <a:pt x="32397" y="54197"/>
                  <a:pt x="24777" y="56483"/>
                  <a:pt x="21538" y="57531"/>
                </a:cubicBezTo>
                <a:cubicBezTo>
                  <a:pt x="-179" y="64198"/>
                  <a:pt x="-2274" y="73628"/>
                  <a:pt x="1536" y="74581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2D5A56C-ABF4-3148-1055-5A4EFCF830BF}"/>
              </a:ext>
            </a:extLst>
          </p:cNvPr>
          <p:cNvSpPr/>
          <p:nvPr/>
        </p:nvSpPr>
        <p:spPr>
          <a:xfrm>
            <a:off x="5221498" y="5167393"/>
            <a:ext cx="30028" cy="27077"/>
          </a:xfrm>
          <a:custGeom>
            <a:avLst/>
            <a:gdLst>
              <a:gd name="connsiteX0" fmla="*/ 11895 w 12037"/>
              <a:gd name="connsiteY0" fmla="*/ 1622 h 10854"/>
              <a:gd name="connsiteX1" fmla="*/ 9323 w 12037"/>
              <a:gd name="connsiteY1" fmla="*/ 98 h 10854"/>
              <a:gd name="connsiteX2" fmla="*/ 1512 w 12037"/>
              <a:gd name="connsiteY2" fmla="*/ 3146 h 10854"/>
              <a:gd name="connsiteX3" fmla="*/ 846 w 12037"/>
              <a:gd name="connsiteY3" fmla="*/ 10575 h 10854"/>
              <a:gd name="connsiteX4" fmla="*/ 11895 w 12037"/>
              <a:gd name="connsiteY4" fmla="*/ 1622 h 1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7" h="10854">
                <a:moveTo>
                  <a:pt x="11895" y="1622"/>
                </a:moveTo>
                <a:cubicBezTo>
                  <a:pt x="12561" y="-188"/>
                  <a:pt x="10752" y="-93"/>
                  <a:pt x="9323" y="98"/>
                </a:cubicBezTo>
                <a:cubicBezTo>
                  <a:pt x="9228" y="98"/>
                  <a:pt x="3132" y="1241"/>
                  <a:pt x="1512" y="3146"/>
                </a:cubicBezTo>
                <a:cubicBezTo>
                  <a:pt x="-678" y="5908"/>
                  <a:pt x="-107" y="9718"/>
                  <a:pt x="846" y="10575"/>
                </a:cubicBezTo>
                <a:cubicBezTo>
                  <a:pt x="3132" y="12480"/>
                  <a:pt x="10942" y="4098"/>
                  <a:pt x="11895" y="162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198F08F0-6272-B06C-509D-ED0B54375FA0}"/>
              </a:ext>
            </a:extLst>
          </p:cNvPr>
          <p:cNvSpPr/>
          <p:nvPr/>
        </p:nvSpPr>
        <p:spPr>
          <a:xfrm>
            <a:off x="5109077" y="5072175"/>
            <a:ext cx="120049" cy="95288"/>
          </a:xfrm>
          <a:custGeom>
            <a:avLst/>
            <a:gdLst>
              <a:gd name="connsiteX0" fmla="*/ 46482 w 48123"/>
              <a:gd name="connsiteY0" fmla="*/ 24836 h 38197"/>
              <a:gd name="connsiteX1" fmla="*/ 47911 w 48123"/>
              <a:gd name="connsiteY1" fmla="*/ 23598 h 38197"/>
              <a:gd name="connsiteX2" fmla="*/ 46768 w 48123"/>
              <a:gd name="connsiteY2" fmla="*/ 19121 h 38197"/>
              <a:gd name="connsiteX3" fmla="*/ 42386 w 48123"/>
              <a:gd name="connsiteY3" fmla="*/ 15788 h 38197"/>
              <a:gd name="connsiteX4" fmla="*/ 36385 w 48123"/>
              <a:gd name="connsiteY4" fmla="*/ 8168 h 38197"/>
              <a:gd name="connsiteX5" fmla="*/ 35052 w 48123"/>
              <a:gd name="connsiteY5" fmla="*/ 7215 h 38197"/>
              <a:gd name="connsiteX6" fmla="*/ 26670 w 48123"/>
              <a:gd name="connsiteY6" fmla="*/ 4358 h 38197"/>
              <a:gd name="connsiteX7" fmla="*/ 23336 w 48123"/>
              <a:gd name="connsiteY7" fmla="*/ 71 h 38197"/>
              <a:gd name="connsiteX8" fmla="*/ 22574 w 48123"/>
              <a:gd name="connsiteY8" fmla="*/ 71 h 38197"/>
              <a:gd name="connsiteX9" fmla="*/ 11906 w 48123"/>
              <a:gd name="connsiteY9" fmla="*/ 12835 h 38197"/>
              <a:gd name="connsiteX10" fmla="*/ 8668 w 48123"/>
              <a:gd name="connsiteY10" fmla="*/ 17788 h 38197"/>
              <a:gd name="connsiteX11" fmla="*/ 0 w 48123"/>
              <a:gd name="connsiteY11" fmla="*/ 31885 h 38197"/>
              <a:gd name="connsiteX12" fmla="*/ 5525 w 48123"/>
              <a:gd name="connsiteY12" fmla="*/ 34933 h 38197"/>
              <a:gd name="connsiteX13" fmla="*/ 6477 w 48123"/>
              <a:gd name="connsiteY13" fmla="*/ 38171 h 38197"/>
              <a:gd name="connsiteX14" fmla="*/ 11430 w 48123"/>
              <a:gd name="connsiteY14" fmla="*/ 34552 h 38197"/>
              <a:gd name="connsiteX15" fmla="*/ 30290 w 48123"/>
              <a:gd name="connsiteY15" fmla="*/ 24455 h 38197"/>
              <a:gd name="connsiteX16" fmla="*/ 46482 w 48123"/>
              <a:gd name="connsiteY16" fmla="*/ 24836 h 3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123" h="38197">
                <a:moveTo>
                  <a:pt x="46482" y="24836"/>
                </a:moveTo>
                <a:cubicBezTo>
                  <a:pt x="46768" y="24741"/>
                  <a:pt x="47530" y="24265"/>
                  <a:pt x="47911" y="23598"/>
                </a:cubicBezTo>
                <a:cubicBezTo>
                  <a:pt x="48577" y="22169"/>
                  <a:pt x="47530" y="19883"/>
                  <a:pt x="46768" y="19121"/>
                </a:cubicBezTo>
                <a:cubicBezTo>
                  <a:pt x="45434" y="17883"/>
                  <a:pt x="43625" y="17121"/>
                  <a:pt x="42386" y="15788"/>
                </a:cubicBezTo>
                <a:cubicBezTo>
                  <a:pt x="40196" y="13406"/>
                  <a:pt x="38957" y="10263"/>
                  <a:pt x="36385" y="8168"/>
                </a:cubicBezTo>
                <a:cubicBezTo>
                  <a:pt x="36004" y="7882"/>
                  <a:pt x="35433" y="7501"/>
                  <a:pt x="35052" y="7215"/>
                </a:cubicBezTo>
                <a:cubicBezTo>
                  <a:pt x="32480" y="5596"/>
                  <a:pt x="29337" y="5882"/>
                  <a:pt x="26670" y="4358"/>
                </a:cubicBezTo>
                <a:cubicBezTo>
                  <a:pt x="25051" y="3310"/>
                  <a:pt x="25051" y="1024"/>
                  <a:pt x="23336" y="71"/>
                </a:cubicBezTo>
                <a:cubicBezTo>
                  <a:pt x="23146" y="-24"/>
                  <a:pt x="22860" y="-24"/>
                  <a:pt x="22574" y="71"/>
                </a:cubicBezTo>
                <a:cubicBezTo>
                  <a:pt x="20193" y="1214"/>
                  <a:pt x="12287" y="12359"/>
                  <a:pt x="11906" y="12835"/>
                </a:cubicBezTo>
                <a:cubicBezTo>
                  <a:pt x="10858" y="14264"/>
                  <a:pt x="9620" y="16264"/>
                  <a:pt x="8668" y="17788"/>
                </a:cubicBezTo>
                <a:lnTo>
                  <a:pt x="0" y="31885"/>
                </a:lnTo>
                <a:cubicBezTo>
                  <a:pt x="5144" y="32266"/>
                  <a:pt x="5144" y="32266"/>
                  <a:pt x="5525" y="34933"/>
                </a:cubicBezTo>
                <a:cubicBezTo>
                  <a:pt x="6001" y="38267"/>
                  <a:pt x="6001" y="38267"/>
                  <a:pt x="6477" y="38171"/>
                </a:cubicBezTo>
                <a:cubicBezTo>
                  <a:pt x="7144" y="38076"/>
                  <a:pt x="8573" y="36933"/>
                  <a:pt x="11430" y="34552"/>
                </a:cubicBezTo>
                <a:cubicBezTo>
                  <a:pt x="15526" y="31123"/>
                  <a:pt x="22288" y="25408"/>
                  <a:pt x="30290" y="24455"/>
                </a:cubicBezTo>
                <a:cubicBezTo>
                  <a:pt x="35719" y="23789"/>
                  <a:pt x="41053" y="26741"/>
                  <a:pt x="46482" y="24836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FF28471-5364-0BAA-1592-25EEDC99B0FE}"/>
              </a:ext>
            </a:extLst>
          </p:cNvPr>
          <p:cNvSpPr/>
          <p:nvPr/>
        </p:nvSpPr>
        <p:spPr>
          <a:xfrm>
            <a:off x="5146300" y="5157708"/>
            <a:ext cx="51327" cy="33061"/>
          </a:xfrm>
          <a:custGeom>
            <a:avLst/>
            <a:gdLst>
              <a:gd name="connsiteX0" fmla="*/ 17273 w 20575"/>
              <a:gd name="connsiteY0" fmla="*/ 169 h 13253"/>
              <a:gd name="connsiteX1" fmla="*/ 2033 w 20575"/>
              <a:gd name="connsiteY1" fmla="*/ 5599 h 13253"/>
              <a:gd name="connsiteX2" fmla="*/ 700 w 20575"/>
              <a:gd name="connsiteY2" fmla="*/ 13028 h 13253"/>
              <a:gd name="connsiteX3" fmla="*/ 20131 w 20575"/>
              <a:gd name="connsiteY3" fmla="*/ 2265 h 13253"/>
              <a:gd name="connsiteX4" fmla="*/ 17273 w 20575"/>
              <a:gd name="connsiteY4" fmla="*/ 169 h 13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75" h="13253">
                <a:moveTo>
                  <a:pt x="17273" y="169"/>
                </a:moveTo>
                <a:cubicBezTo>
                  <a:pt x="17178" y="169"/>
                  <a:pt x="5748" y="2646"/>
                  <a:pt x="2033" y="5599"/>
                </a:cubicBezTo>
                <a:cubicBezTo>
                  <a:pt x="-157" y="7313"/>
                  <a:pt x="-538" y="12171"/>
                  <a:pt x="700" y="13028"/>
                </a:cubicBezTo>
                <a:cubicBezTo>
                  <a:pt x="3081" y="14743"/>
                  <a:pt x="17464" y="6265"/>
                  <a:pt x="20131" y="2265"/>
                </a:cubicBezTo>
                <a:cubicBezTo>
                  <a:pt x="20893" y="931"/>
                  <a:pt x="21083" y="-497"/>
                  <a:pt x="17273" y="169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04206FFF-46E5-7ACF-51F8-CD289C08CB65}"/>
              </a:ext>
            </a:extLst>
          </p:cNvPr>
          <p:cNvSpPr/>
          <p:nvPr/>
        </p:nvSpPr>
        <p:spPr>
          <a:xfrm>
            <a:off x="5110013" y="6763281"/>
            <a:ext cx="40413" cy="27022"/>
          </a:xfrm>
          <a:custGeom>
            <a:avLst/>
            <a:gdLst>
              <a:gd name="connsiteX0" fmla="*/ 2387 w 16200"/>
              <a:gd name="connsiteY0" fmla="*/ 164 h 10832"/>
              <a:gd name="connsiteX1" fmla="*/ 3244 w 16200"/>
              <a:gd name="connsiteY1" fmla="*/ 9784 h 10832"/>
              <a:gd name="connsiteX2" fmla="*/ 16198 w 16200"/>
              <a:gd name="connsiteY2" fmla="*/ 7879 h 10832"/>
              <a:gd name="connsiteX3" fmla="*/ 2387 w 16200"/>
              <a:gd name="connsiteY3" fmla="*/ 164 h 1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00" h="10832">
                <a:moveTo>
                  <a:pt x="2387" y="164"/>
                </a:moveTo>
                <a:cubicBezTo>
                  <a:pt x="-1994" y="1974"/>
                  <a:pt x="482" y="8736"/>
                  <a:pt x="3244" y="9784"/>
                </a:cubicBezTo>
                <a:cubicBezTo>
                  <a:pt x="5054" y="10451"/>
                  <a:pt x="16389" y="12546"/>
                  <a:pt x="16198" y="7879"/>
                </a:cubicBezTo>
                <a:cubicBezTo>
                  <a:pt x="16008" y="5022"/>
                  <a:pt x="8102" y="-1074"/>
                  <a:pt x="2387" y="164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7BDCD51C-ECA6-39B2-72B3-93808EF0179D}"/>
              </a:ext>
            </a:extLst>
          </p:cNvPr>
          <p:cNvSpPr/>
          <p:nvPr/>
        </p:nvSpPr>
        <p:spPr>
          <a:xfrm>
            <a:off x="7085929" y="5352499"/>
            <a:ext cx="14115" cy="4276"/>
          </a:xfrm>
          <a:custGeom>
            <a:avLst/>
            <a:gdLst>
              <a:gd name="connsiteX0" fmla="*/ 611 w 5658"/>
              <a:gd name="connsiteY0" fmla="*/ 0 h 1714"/>
              <a:gd name="connsiteX1" fmla="*/ 134 w 5658"/>
              <a:gd name="connsiteY1" fmla="*/ 1333 h 1714"/>
              <a:gd name="connsiteX2" fmla="*/ 5659 w 5658"/>
              <a:gd name="connsiteY2" fmla="*/ 1715 h 1714"/>
              <a:gd name="connsiteX3" fmla="*/ 611 w 5658"/>
              <a:gd name="connsiteY3" fmla="*/ 0 h 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8" h="1714">
                <a:moveTo>
                  <a:pt x="611" y="0"/>
                </a:moveTo>
                <a:cubicBezTo>
                  <a:pt x="-152" y="95"/>
                  <a:pt x="-56" y="571"/>
                  <a:pt x="134" y="1333"/>
                </a:cubicBezTo>
                <a:lnTo>
                  <a:pt x="5659" y="1715"/>
                </a:lnTo>
                <a:cubicBezTo>
                  <a:pt x="2611" y="476"/>
                  <a:pt x="1468" y="0"/>
                  <a:pt x="611" y="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3F68F55-4238-F408-C0F7-4586CF69C9E1}"/>
              </a:ext>
            </a:extLst>
          </p:cNvPr>
          <p:cNvSpPr/>
          <p:nvPr/>
        </p:nvSpPr>
        <p:spPr>
          <a:xfrm>
            <a:off x="5657538" y="5462989"/>
            <a:ext cx="197046" cy="188712"/>
          </a:xfrm>
          <a:custGeom>
            <a:avLst/>
            <a:gdLst>
              <a:gd name="connsiteX0" fmla="*/ 42367 w 78988"/>
              <a:gd name="connsiteY0" fmla="*/ 13716 h 75647"/>
              <a:gd name="connsiteX1" fmla="*/ 49225 w 78988"/>
              <a:gd name="connsiteY1" fmla="*/ 191 h 75647"/>
              <a:gd name="connsiteX2" fmla="*/ 48273 w 78988"/>
              <a:gd name="connsiteY2" fmla="*/ 0 h 75647"/>
              <a:gd name="connsiteX3" fmla="*/ 31985 w 78988"/>
              <a:gd name="connsiteY3" fmla="*/ 14669 h 75647"/>
              <a:gd name="connsiteX4" fmla="*/ 13030 w 78988"/>
              <a:gd name="connsiteY4" fmla="*/ 42577 h 75647"/>
              <a:gd name="connsiteX5" fmla="*/ 648 w 78988"/>
              <a:gd name="connsiteY5" fmla="*/ 55531 h 75647"/>
              <a:gd name="connsiteX6" fmla="*/ 933 w 78988"/>
              <a:gd name="connsiteY6" fmla="*/ 58293 h 75647"/>
              <a:gd name="connsiteX7" fmla="*/ 22936 w 78988"/>
              <a:gd name="connsiteY7" fmla="*/ 60484 h 75647"/>
              <a:gd name="connsiteX8" fmla="*/ 53321 w 78988"/>
              <a:gd name="connsiteY8" fmla="*/ 65056 h 75647"/>
              <a:gd name="connsiteX9" fmla="*/ 56941 w 78988"/>
              <a:gd name="connsiteY9" fmla="*/ 65913 h 75647"/>
              <a:gd name="connsiteX10" fmla="*/ 67227 w 78988"/>
              <a:gd name="connsiteY10" fmla="*/ 66199 h 75647"/>
              <a:gd name="connsiteX11" fmla="*/ 69133 w 78988"/>
              <a:gd name="connsiteY11" fmla="*/ 73247 h 75647"/>
              <a:gd name="connsiteX12" fmla="*/ 70942 w 78988"/>
              <a:gd name="connsiteY12" fmla="*/ 75629 h 75647"/>
              <a:gd name="connsiteX13" fmla="*/ 78943 w 78988"/>
              <a:gd name="connsiteY13" fmla="*/ 63151 h 75647"/>
              <a:gd name="connsiteX14" fmla="*/ 66084 w 78988"/>
              <a:gd name="connsiteY14" fmla="*/ 33147 h 75647"/>
              <a:gd name="connsiteX15" fmla="*/ 50178 w 78988"/>
              <a:gd name="connsiteY15" fmla="*/ 32099 h 75647"/>
              <a:gd name="connsiteX16" fmla="*/ 44749 w 78988"/>
              <a:gd name="connsiteY16" fmla="*/ 28956 h 75647"/>
              <a:gd name="connsiteX17" fmla="*/ 39319 w 78988"/>
              <a:gd name="connsiteY17" fmla="*/ 20765 h 75647"/>
              <a:gd name="connsiteX18" fmla="*/ 38652 w 78988"/>
              <a:gd name="connsiteY18" fmla="*/ 18574 h 75647"/>
              <a:gd name="connsiteX19" fmla="*/ 42367 w 78988"/>
              <a:gd name="connsiteY19" fmla="*/ 13716 h 7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8988" h="75647">
                <a:moveTo>
                  <a:pt x="42367" y="13716"/>
                </a:moveTo>
                <a:cubicBezTo>
                  <a:pt x="47606" y="6858"/>
                  <a:pt x="49892" y="2381"/>
                  <a:pt x="49225" y="191"/>
                </a:cubicBezTo>
                <a:cubicBezTo>
                  <a:pt x="48939" y="95"/>
                  <a:pt x="48558" y="0"/>
                  <a:pt x="48273" y="0"/>
                </a:cubicBezTo>
                <a:cubicBezTo>
                  <a:pt x="45415" y="953"/>
                  <a:pt x="37795" y="7430"/>
                  <a:pt x="31985" y="14669"/>
                </a:cubicBezTo>
                <a:cubicBezTo>
                  <a:pt x="24841" y="23432"/>
                  <a:pt x="19983" y="33719"/>
                  <a:pt x="13030" y="42577"/>
                </a:cubicBezTo>
                <a:cubicBezTo>
                  <a:pt x="9315" y="47244"/>
                  <a:pt x="4172" y="50578"/>
                  <a:pt x="648" y="55531"/>
                </a:cubicBezTo>
                <a:cubicBezTo>
                  <a:pt x="-686" y="57436"/>
                  <a:pt x="362" y="58007"/>
                  <a:pt x="933" y="58293"/>
                </a:cubicBezTo>
                <a:cubicBezTo>
                  <a:pt x="1886" y="58769"/>
                  <a:pt x="1886" y="58769"/>
                  <a:pt x="22936" y="60484"/>
                </a:cubicBezTo>
                <a:cubicBezTo>
                  <a:pt x="35033" y="61436"/>
                  <a:pt x="43891" y="62484"/>
                  <a:pt x="53321" y="65056"/>
                </a:cubicBezTo>
                <a:cubicBezTo>
                  <a:pt x="54369" y="65342"/>
                  <a:pt x="55797" y="65818"/>
                  <a:pt x="56941" y="65913"/>
                </a:cubicBezTo>
                <a:cubicBezTo>
                  <a:pt x="60370" y="66104"/>
                  <a:pt x="63894" y="62675"/>
                  <a:pt x="67227" y="66199"/>
                </a:cubicBezTo>
                <a:cubicBezTo>
                  <a:pt x="68847" y="67913"/>
                  <a:pt x="69037" y="71152"/>
                  <a:pt x="69133" y="73247"/>
                </a:cubicBezTo>
                <a:cubicBezTo>
                  <a:pt x="69228" y="75533"/>
                  <a:pt x="70371" y="75724"/>
                  <a:pt x="70942" y="75629"/>
                </a:cubicBezTo>
                <a:cubicBezTo>
                  <a:pt x="74371" y="75248"/>
                  <a:pt x="78467" y="68675"/>
                  <a:pt x="78943" y="63151"/>
                </a:cubicBezTo>
                <a:cubicBezTo>
                  <a:pt x="79610" y="54293"/>
                  <a:pt x="72847" y="40481"/>
                  <a:pt x="66084" y="33147"/>
                </a:cubicBezTo>
                <a:cubicBezTo>
                  <a:pt x="62560" y="29337"/>
                  <a:pt x="62560" y="29337"/>
                  <a:pt x="50178" y="32099"/>
                </a:cubicBezTo>
                <a:cubicBezTo>
                  <a:pt x="46368" y="32957"/>
                  <a:pt x="45606" y="32099"/>
                  <a:pt x="44749" y="28956"/>
                </a:cubicBezTo>
                <a:cubicBezTo>
                  <a:pt x="43129" y="22955"/>
                  <a:pt x="41605" y="21908"/>
                  <a:pt x="39319" y="20765"/>
                </a:cubicBezTo>
                <a:cubicBezTo>
                  <a:pt x="38081" y="20098"/>
                  <a:pt x="38081" y="19717"/>
                  <a:pt x="38652" y="18574"/>
                </a:cubicBezTo>
                <a:cubicBezTo>
                  <a:pt x="39510" y="17050"/>
                  <a:pt x="41224" y="15145"/>
                  <a:pt x="42367" y="13716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35A909AF-003C-AD7A-D93E-F3C0F19851C6}"/>
              </a:ext>
            </a:extLst>
          </p:cNvPr>
          <p:cNvSpPr/>
          <p:nvPr/>
        </p:nvSpPr>
        <p:spPr>
          <a:xfrm>
            <a:off x="6980366" y="5165497"/>
            <a:ext cx="314284" cy="330484"/>
          </a:xfrm>
          <a:custGeom>
            <a:avLst/>
            <a:gdLst>
              <a:gd name="connsiteX0" fmla="*/ 5684 w 125984"/>
              <a:gd name="connsiteY0" fmla="*/ 22860 h 132478"/>
              <a:gd name="connsiteX1" fmla="*/ 4731 w 125984"/>
              <a:gd name="connsiteY1" fmla="*/ 35623 h 132478"/>
              <a:gd name="connsiteX2" fmla="*/ 14733 w 125984"/>
              <a:gd name="connsiteY2" fmla="*/ 31337 h 132478"/>
              <a:gd name="connsiteX3" fmla="*/ 20162 w 125984"/>
              <a:gd name="connsiteY3" fmla="*/ 29146 h 132478"/>
              <a:gd name="connsiteX4" fmla="*/ 21305 w 125984"/>
              <a:gd name="connsiteY4" fmla="*/ 43720 h 132478"/>
              <a:gd name="connsiteX5" fmla="*/ 36640 w 125984"/>
              <a:gd name="connsiteY5" fmla="*/ 56198 h 132478"/>
              <a:gd name="connsiteX6" fmla="*/ 49404 w 125984"/>
              <a:gd name="connsiteY6" fmla="*/ 60293 h 132478"/>
              <a:gd name="connsiteX7" fmla="*/ 49689 w 125984"/>
              <a:gd name="connsiteY7" fmla="*/ 64960 h 132478"/>
              <a:gd name="connsiteX8" fmla="*/ 59214 w 125984"/>
              <a:gd name="connsiteY8" fmla="*/ 77724 h 132478"/>
              <a:gd name="connsiteX9" fmla="*/ 49785 w 125984"/>
              <a:gd name="connsiteY9" fmla="*/ 77724 h 132478"/>
              <a:gd name="connsiteX10" fmla="*/ 42355 w 125984"/>
              <a:gd name="connsiteY10" fmla="*/ 76390 h 132478"/>
              <a:gd name="connsiteX11" fmla="*/ 53118 w 125984"/>
              <a:gd name="connsiteY11" fmla="*/ 92678 h 132478"/>
              <a:gd name="connsiteX12" fmla="*/ 45498 w 125984"/>
              <a:gd name="connsiteY12" fmla="*/ 100775 h 132478"/>
              <a:gd name="connsiteX13" fmla="*/ 42927 w 125984"/>
              <a:gd name="connsiteY13" fmla="*/ 103823 h 132478"/>
              <a:gd name="connsiteX14" fmla="*/ 57309 w 125984"/>
              <a:gd name="connsiteY14" fmla="*/ 106775 h 132478"/>
              <a:gd name="connsiteX15" fmla="*/ 73121 w 125984"/>
              <a:gd name="connsiteY15" fmla="*/ 109728 h 132478"/>
              <a:gd name="connsiteX16" fmla="*/ 67406 w 125984"/>
              <a:gd name="connsiteY16" fmla="*/ 112776 h 132478"/>
              <a:gd name="connsiteX17" fmla="*/ 61500 w 125984"/>
              <a:gd name="connsiteY17" fmla="*/ 114967 h 132478"/>
              <a:gd name="connsiteX18" fmla="*/ 56357 w 125984"/>
              <a:gd name="connsiteY18" fmla="*/ 123349 h 132478"/>
              <a:gd name="connsiteX19" fmla="*/ 47022 w 125984"/>
              <a:gd name="connsiteY19" fmla="*/ 131350 h 132478"/>
              <a:gd name="connsiteX20" fmla="*/ 47118 w 125984"/>
              <a:gd name="connsiteY20" fmla="*/ 132302 h 132478"/>
              <a:gd name="connsiteX21" fmla="*/ 71311 w 125984"/>
              <a:gd name="connsiteY21" fmla="*/ 129826 h 132478"/>
              <a:gd name="connsiteX22" fmla="*/ 105792 w 125984"/>
              <a:gd name="connsiteY22" fmla="*/ 127635 h 132478"/>
              <a:gd name="connsiteX23" fmla="*/ 106173 w 125984"/>
              <a:gd name="connsiteY23" fmla="*/ 127540 h 132478"/>
              <a:gd name="connsiteX24" fmla="*/ 125794 w 125984"/>
              <a:gd name="connsiteY24" fmla="*/ 120872 h 132478"/>
              <a:gd name="connsiteX25" fmla="*/ 125985 w 125984"/>
              <a:gd name="connsiteY25" fmla="*/ 120206 h 132478"/>
              <a:gd name="connsiteX26" fmla="*/ 112269 w 125984"/>
              <a:gd name="connsiteY26" fmla="*/ 118205 h 132478"/>
              <a:gd name="connsiteX27" fmla="*/ 113412 w 125984"/>
              <a:gd name="connsiteY27" fmla="*/ 100965 h 132478"/>
              <a:gd name="connsiteX28" fmla="*/ 101886 w 125984"/>
              <a:gd name="connsiteY28" fmla="*/ 90773 h 132478"/>
              <a:gd name="connsiteX29" fmla="*/ 89028 w 125984"/>
              <a:gd name="connsiteY29" fmla="*/ 80391 h 132478"/>
              <a:gd name="connsiteX30" fmla="*/ 89218 w 125984"/>
              <a:gd name="connsiteY30" fmla="*/ 79915 h 132478"/>
              <a:gd name="connsiteX31" fmla="*/ 95695 w 125984"/>
              <a:gd name="connsiteY31" fmla="*/ 81058 h 132478"/>
              <a:gd name="connsiteX32" fmla="*/ 101791 w 125984"/>
              <a:gd name="connsiteY32" fmla="*/ 81915 h 132478"/>
              <a:gd name="connsiteX33" fmla="*/ 101696 w 125984"/>
              <a:gd name="connsiteY33" fmla="*/ 81725 h 132478"/>
              <a:gd name="connsiteX34" fmla="*/ 98553 w 125984"/>
              <a:gd name="connsiteY34" fmla="*/ 78581 h 132478"/>
              <a:gd name="connsiteX35" fmla="*/ 69311 w 125984"/>
              <a:gd name="connsiteY35" fmla="*/ 59531 h 132478"/>
              <a:gd name="connsiteX36" fmla="*/ 57405 w 125984"/>
              <a:gd name="connsiteY36" fmla="*/ 47339 h 132478"/>
              <a:gd name="connsiteX37" fmla="*/ 37116 w 125984"/>
              <a:gd name="connsiteY37" fmla="*/ 40577 h 132478"/>
              <a:gd name="connsiteX38" fmla="*/ 37021 w 125984"/>
              <a:gd name="connsiteY38" fmla="*/ 40577 h 132478"/>
              <a:gd name="connsiteX39" fmla="*/ 35116 w 125984"/>
              <a:gd name="connsiteY39" fmla="*/ 13525 h 132478"/>
              <a:gd name="connsiteX40" fmla="*/ 28068 w 125984"/>
              <a:gd name="connsiteY40" fmla="*/ 14002 h 132478"/>
              <a:gd name="connsiteX41" fmla="*/ 17971 w 125984"/>
              <a:gd name="connsiteY41" fmla="*/ 13144 h 132478"/>
              <a:gd name="connsiteX42" fmla="*/ 19209 w 125984"/>
              <a:gd name="connsiteY42" fmla="*/ 0 h 132478"/>
              <a:gd name="connsiteX43" fmla="*/ 64 w 125984"/>
              <a:gd name="connsiteY43" fmla="*/ 6191 h 132478"/>
              <a:gd name="connsiteX44" fmla="*/ 255 w 125984"/>
              <a:gd name="connsiteY44" fmla="*/ 8192 h 132478"/>
              <a:gd name="connsiteX45" fmla="*/ 5684 w 125984"/>
              <a:gd name="connsiteY45" fmla="*/ 22860 h 13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5984" h="132478">
                <a:moveTo>
                  <a:pt x="5684" y="22860"/>
                </a:moveTo>
                <a:cubicBezTo>
                  <a:pt x="6351" y="27146"/>
                  <a:pt x="3017" y="31242"/>
                  <a:pt x="4731" y="35623"/>
                </a:cubicBezTo>
                <a:cubicBezTo>
                  <a:pt x="6065" y="36100"/>
                  <a:pt x="8827" y="35814"/>
                  <a:pt x="14733" y="31337"/>
                </a:cubicBezTo>
                <a:cubicBezTo>
                  <a:pt x="16923" y="29718"/>
                  <a:pt x="18733" y="28289"/>
                  <a:pt x="20162" y="29146"/>
                </a:cubicBezTo>
                <a:cubicBezTo>
                  <a:pt x="26163" y="32480"/>
                  <a:pt x="19209" y="38957"/>
                  <a:pt x="21305" y="43720"/>
                </a:cubicBezTo>
                <a:cubicBezTo>
                  <a:pt x="25496" y="53245"/>
                  <a:pt x="30449" y="54578"/>
                  <a:pt x="36640" y="56198"/>
                </a:cubicBezTo>
                <a:cubicBezTo>
                  <a:pt x="46356" y="58769"/>
                  <a:pt x="47594" y="59055"/>
                  <a:pt x="49404" y="60293"/>
                </a:cubicBezTo>
                <a:cubicBezTo>
                  <a:pt x="49689" y="61817"/>
                  <a:pt x="48832" y="63437"/>
                  <a:pt x="49689" y="64960"/>
                </a:cubicBezTo>
                <a:cubicBezTo>
                  <a:pt x="52261" y="69628"/>
                  <a:pt x="56928" y="72771"/>
                  <a:pt x="59214" y="77724"/>
                </a:cubicBezTo>
                <a:cubicBezTo>
                  <a:pt x="60453" y="82772"/>
                  <a:pt x="54261" y="79819"/>
                  <a:pt x="49785" y="77724"/>
                </a:cubicBezTo>
                <a:cubicBezTo>
                  <a:pt x="47880" y="76867"/>
                  <a:pt x="47880" y="76867"/>
                  <a:pt x="42355" y="76390"/>
                </a:cubicBezTo>
                <a:cubicBezTo>
                  <a:pt x="44546" y="82772"/>
                  <a:pt x="51690" y="85820"/>
                  <a:pt x="53118" y="92678"/>
                </a:cubicBezTo>
                <a:cubicBezTo>
                  <a:pt x="53880" y="96393"/>
                  <a:pt x="50451" y="98298"/>
                  <a:pt x="45498" y="100775"/>
                </a:cubicBezTo>
                <a:cubicBezTo>
                  <a:pt x="44165" y="101441"/>
                  <a:pt x="42165" y="102394"/>
                  <a:pt x="42927" y="103823"/>
                </a:cubicBezTo>
                <a:cubicBezTo>
                  <a:pt x="43308" y="104585"/>
                  <a:pt x="45498" y="107156"/>
                  <a:pt x="57309" y="106775"/>
                </a:cubicBezTo>
                <a:cubicBezTo>
                  <a:pt x="62358" y="106680"/>
                  <a:pt x="72835" y="106299"/>
                  <a:pt x="73121" y="109728"/>
                </a:cubicBezTo>
                <a:cubicBezTo>
                  <a:pt x="73407" y="112871"/>
                  <a:pt x="71025" y="112776"/>
                  <a:pt x="67406" y="112776"/>
                </a:cubicBezTo>
                <a:cubicBezTo>
                  <a:pt x="63882" y="112681"/>
                  <a:pt x="62834" y="113729"/>
                  <a:pt x="61500" y="114967"/>
                </a:cubicBezTo>
                <a:cubicBezTo>
                  <a:pt x="58929" y="117253"/>
                  <a:pt x="58548" y="120872"/>
                  <a:pt x="56357" y="123349"/>
                </a:cubicBezTo>
                <a:cubicBezTo>
                  <a:pt x="53595" y="126492"/>
                  <a:pt x="49880" y="128397"/>
                  <a:pt x="47022" y="131350"/>
                </a:cubicBezTo>
                <a:cubicBezTo>
                  <a:pt x="47022" y="131636"/>
                  <a:pt x="47118" y="132017"/>
                  <a:pt x="47118" y="132302"/>
                </a:cubicBezTo>
                <a:cubicBezTo>
                  <a:pt x="48737" y="132683"/>
                  <a:pt x="48737" y="132683"/>
                  <a:pt x="71311" y="129826"/>
                </a:cubicBezTo>
                <a:cubicBezTo>
                  <a:pt x="82741" y="128397"/>
                  <a:pt x="94362" y="129254"/>
                  <a:pt x="105792" y="127635"/>
                </a:cubicBezTo>
                <a:cubicBezTo>
                  <a:pt x="105887" y="127635"/>
                  <a:pt x="106077" y="127635"/>
                  <a:pt x="106173" y="127540"/>
                </a:cubicBezTo>
                <a:lnTo>
                  <a:pt x="125794" y="120872"/>
                </a:lnTo>
                <a:cubicBezTo>
                  <a:pt x="125889" y="120682"/>
                  <a:pt x="125985" y="120396"/>
                  <a:pt x="125985" y="120206"/>
                </a:cubicBezTo>
                <a:cubicBezTo>
                  <a:pt x="121889" y="116110"/>
                  <a:pt x="116745" y="119729"/>
                  <a:pt x="112269" y="118205"/>
                </a:cubicBezTo>
                <a:cubicBezTo>
                  <a:pt x="110173" y="112300"/>
                  <a:pt x="115602" y="106871"/>
                  <a:pt x="113412" y="100965"/>
                </a:cubicBezTo>
                <a:cubicBezTo>
                  <a:pt x="109411" y="90392"/>
                  <a:pt x="105220" y="90583"/>
                  <a:pt x="101886" y="90773"/>
                </a:cubicBezTo>
                <a:cubicBezTo>
                  <a:pt x="94266" y="91154"/>
                  <a:pt x="89028" y="80486"/>
                  <a:pt x="89028" y="80391"/>
                </a:cubicBezTo>
                <a:cubicBezTo>
                  <a:pt x="89123" y="80200"/>
                  <a:pt x="89218" y="80010"/>
                  <a:pt x="89218" y="79915"/>
                </a:cubicBezTo>
                <a:cubicBezTo>
                  <a:pt x="89694" y="79724"/>
                  <a:pt x="89694" y="79724"/>
                  <a:pt x="95695" y="81058"/>
                </a:cubicBezTo>
                <a:cubicBezTo>
                  <a:pt x="98362" y="82010"/>
                  <a:pt x="102077" y="83248"/>
                  <a:pt x="101791" y="81915"/>
                </a:cubicBezTo>
                <a:cubicBezTo>
                  <a:pt x="101791" y="81820"/>
                  <a:pt x="101696" y="81725"/>
                  <a:pt x="101696" y="81725"/>
                </a:cubicBezTo>
                <a:cubicBezTo>
                  <a:pt x="101315" y="81153"/>
                  <a:pt x="100648" y="80200"/>
                  <a:pt x="98553" y="78581"/>
                </a:cubicBezTo>
                <a:cubicBezTo>
                  <a:pt x="89313" y="71438"/>
                  <a:pt x="77693" y="67818"/>
                  <a:pt x="69311" y="59531"/>
                </a:cubicBezTo>
                <a:cubicBezTo>
                  <a:pt x="65215" y="55531"/>
                  <a:pt x="62358" y="50483"/>
                  <a:pt x="57405" y="47339"/>
                </a:cubicBezTo>
                <a:cubicBezTo>
                  <a:pt x="48832" y="41910"/>
                  <a:pt x="41022" y="40767"/>
                  <a:pt x="37116" y="40577"/>
                </a:cubicBezTo>
                <a:cubicBezTo>
                  <a:pt x="37116" y="40577"/>
                  <a:pt x="37021" y="40577"/>
                  <a:pt x="37021" y="40577"/>
                </a:cubicBezTo>
                <a:cubicBezTo>
                  <a:pt x="41974" y="36100"/>
                  <a:pt x="48642" y="14097"/>
                  <a:pt x="35116" y="13525"/>
                </a:cubicBezTo>
                <a:cubicBezTo>
                  <a:pt x="32640" y="13430"/>
                  <a:pt x="29877" y="13811"/>
                  <a:pt x="28068" y="14002"/>
                </a:cubicBezTo>
                <a:cubicBezTo>
                  <a:pt x="19590" y="15145"/>
                  <a:pt x="18066" y="15335"/>
                  <a:pt x="17971" y="13144"/>
                </a:cubicBezTo>
                <a:cubicBezTo>
                  <a:pt x="17876" y="8668"/>
                  <a:pt x="25401" y="381"/>
                  <a:pt x="19209" y="0"/>
                </a:cubicBezTo>
                <a:cubicBezTo>
                  <a:pt x="19019" y="0"/>
                  <a:pt x="2445" y="286"/>
                  <a:pt x="64" y="6191"/>
                </a:cubicBezTo>
                <a:cubicBezTo>
                  <a:pt x="-126" y="6763"/>
                  <a:pt x="159" y="7525"/>
                  <a:pt x="255" y="8192"/>
                </a:cubicBezTo>
                <a:cubicBezTo>
                  <a:pt x="1207" y="13430"/>
                  <a:pt x="4922" y="17717"/>
                  <a:pt x="5684" y="22860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418D44BB-7C9E-E988-9C19-DEE4302FA105}"/>
              </a:ext>
            </a:extLst>
          </p:cNvPr>
          <p:cNvSpPr/>
          <p:nvPr/>
        </p:nvSpPr>
        <p:spPr>
          <a:xfrm>
            <a:off x="4259367" y="5693187"/>
            <a:ext cx="25468" cy="71811"/>
          </a:xfrm>
          <a:custGeom>
            <a:avLst/>
            <a:gdLst>
              <a:gd name="connsiteX0" fmla="*/ 572 w 10209"/>
              <a:gd name="connsiteY0" fmla="*/ 28024 h 28786"/>
              <a:gd name="connsiteX1" fmla="*/ 5811 w 10209"/>
              <a:gd name="connsiteY1" fmla="*/ 12689 h 28786"/>
              <a:gd name="connsiteX2" fmla="*/ 9526 w 10209"/>
              <a:gd name="connsiteY2" fmla="*/ 3735 h 28786"/>
              <a:gd name="connsiteX3" fmla="*/ 9907 w 10209"/>
              <a:gd name="connsiteY3" fmla="*/ 2593 h 28786"/>
              <a:gd name="connsiteX4" fmla="*/ 9430 w 10209"/>
              <a:gd name="connsiteY4" fmla="*/ 21 h 28786"/>
              <a:gd name="connsiteX5" fmla="*/ 8764 w 10209"/>
              <a:gd name="connsiteY5" fmla="*/ 402 h 28786"/>
              <a:gd name="connsiteX6" fmla="*/ 96 w 10209"/>
              <a:gd name="connsiteY6" fmla="*/ 28786 h 28786"/>
              <a:gd name="connsiteX7" fmla="*/ 572 w 10209"/>
              <a:gd name="connsiteY7" fmla="*/ 28024 h 2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09" h="28786">
                <a:moveTo>
                  <a:pt x="572" y="28024"/>
                </a:moveTo>
                <a:cubicBezTo>
                  <a:pt x="2668" y="23071"/>
                  <a:pt x="3906" y="17737"/>
                  <a:pt x="5811" y="12689"/>
                </a:cubicBezTo>
                <a:cubicBezTo>
                  <a:pt x="6954" y="9641"/>
                  <a:pt x="8383" y="6783"/>
                  <a:pt x="9526" y="3735"/>
                </a:cubicBezTo>
                <a:cubicBezTo>
                  <a:pt x="9621" y="3354"/>
                  <a:pt x="9811" y="2973"/>
                  <a:pt x="9907" y="2593"/>
                </a:cubicBezTo>
                <a:cubicBezTo>
                  <a:pt x="10002" y="2497"/>
                  <a:pt x="10764" y="-265"/>
                  <a:pt x="9430" y="21"/>
                </a:cubicBezTo>
                <a:cubicBezTo>
                  <a:pt x="9240" y="21"/>
                  <a:pt x="8954" y="211"/>
                  <a:pt x="8764" y="402"/>
                </a:cubicBezTo>
                <a:cubicBezTo>
                  <a:pt x="4287" y="4021"/>
                  <a:pt x="-761" y="27357"/>
                  <a:pt x="96" y="28786"/>
                </a:cubicBezTo>
                <a:cubicBezTo>
                  <a:pt x="286" y="28500"/>
                  <a:pt x="477" y="28215"/>
                  <a:pt x="572" y="28024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1EC47B29-B459-5164-EFEA-C5F981C8A41B}"/>
              </a:ext>
            </a:extLst>
          </p:cNvPr>
          <p:cNvSpPr/>
          <p:nvPr/>
        </p:nvSpPr>
        <p:spPr>
          <a:xfrm>
            <a:off x="6442091" y="4911231"/>
            <a:ext cx="285202" cy="102298"/>
          </a:xfrm>
          <a:custGeom>
            <a:avLst/>
            <a:gdLst>
              <a:gd name="connsiteX0" fmla="*/ 113062 w 114326"/>
              <a:gd name="connsiteY0" fmla="*/ 14295 h 41007"/>
              <a:gd name="connsiteX1" fmla="*/ 113062 w 114326"/>
              <a:gd name="connsiteY1" fmla="*/ 13343 h 41007"/>
              <a:gd name="connsiteX2" fmla="*/ 106204 w 114326"/>
              <a:gd name="connsiteY2" fmla="*/ 7247 h 41007"/>
              <a:gd name="connsiteX3" fmla="*/ 104394 w 114326"/>
              <a:gd name="connsiteY3" fmla="*/ 6580 h 41007"/>
              <a:gd name="connsiteX4" fmla="*/ 89725 w 114326"/>
              <a:gd name="connsiteY4" fmla="*/ 4485 h 41007"/>
              <a:gd name="connsiteX5" fmla="*/ 79915 w 114326"/>
              <a:gd name="connsiteY5" fmla="*/ 8 h 41007"/>
              <a:gd name="connsiteX6" fmla="*/ 66389 w 114326"/>
              <a:gd name="connsiteY6" fmla="*/ 4104 h 41007"/>
              <a:gd name="connsiteX7" fmla="*/ 52768 w 114326"/>
              <a:gd name="connsiteY7" fmla="*/ 6390 h 41007"/>
              <a:gd name="connsiteX8" fmla="*/ 49816 w 114326"/>
              <a:gd name="connsiteY8" fmla="*/ 12105 h 41007"/>
              <a:gd name="connsiteX9" fmla="*/ 42577 w 114326"/>
              <a:gd name="connsiteY9" fmla="*/ 12295 h 41007"/>
              <a:gd name="connsiteX10" fmla="*/ 41434 w 114326"/>
              <a:gd name="connsiteY10" fmla="*/ 13057 h 41007"/>
              <a:gd name="connsiteX11" fmla="*/ 39815 w 114326"/>
              <a:gd name="connsiteY11" fmla="*/ 25059 h 41007"/>
              <a:gd name="connsiteX12" fmla="*/ 26670 w 114326"/>
              <a:gd name="connsiteY12" fmla="*/ 13057 h 41007"/>
              <a:gd name="connsiteX13" fmla="*/ 2381 w 114326"/>
              <a:gd name="connsiteY13" fmla="*/ 4961 h 41007"/>
              <a:gd name="connsiteX14" fmla="*/ 10001 w 114326"/>
              <a:gd name="connsiteY14" fmla="*/ 10485 h 41007"/>
              <a:gd name="connsiteX15" fmla="*/ 0 w 114326"/>
              <a:gd name="connsiteY15" fmla="*/ 18677 h 41007"/>
              <a:gd name="connsiteX16" fmla="*/ 9334 w 114326"/>
              <a:gd name="connsiteY16" fmla="*/ 18486 h 41007"/>
              <a:gd name="connsiteX17" fmla="*/ 21241 w 114326"/>
              <a:gd name="connsiteY17" fmla="*/ 30297 h 41007"/>
              <a:gd name="connsiteX18" fmla="*/ 34195 w 114326"/>
              <a:gd name="connsiteY18" fmla="*/ 32202 h 41007"/>
              <a:gd name="connsiteX19" fmla="*/ 38671 w 114326"/>
              <a:gd name="connsiteY19" fmla="*/ 38965 h 41007"/>
              <a:gd name="connsiteX20" fmla="*/ 49435 w 114326"/>
              <a:gd name="connsiteY20" fmla="*/ 39251 h 41007"/>
              <a:gd name="connsiteX21" fmla="*/ 59055 w 114326"/>
              <a:gd name="connsiteY21" fmla="*/ 38584 h 41007"/>
              <a:gd name="connsiteX22" fmla="*/ 71438 w 114326"/>
              <a:gd name="connsiteY22" fmla="*/ 40965 h 41007"/>
              <a:gd name="connsiteX23" fmla="*/ 73152 w 114326"/>
              <a:gd name="connsiteY23" fmla="*/ 40965 h 41007"/>
              <a:gd name="connsiteX24" fmla="*/ 88392 w 114326"/>
              <a:gd name="connsiteY24" fmla="*/ 38013 h 41007"/>
              <a:gd name="connsiteX25" fmla="*/ 114300 w 114326"/>
              <a:gd name="connsiteY25" fmla="*/ 20296 h 41007"/>
              <a:gd name="connsiteX26" fmla="*/ 111252 w 114326"/>
              <a:gd name="connsiteY26" fmla="*/ 14391 h 41007"/>
              <a:gd name="connsiteX27" fmla="*/ 113062 w 114326"/>
              <a:gd name="connsiteY27" fmla="*/ 14295 h 4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326" h="41007">
                <a:moveTo>
                  <a:pt x="113062" y="14295"/>
                </a:moveTo>
                <a:cubicBezTo>
                  <a:pt x="113062" y="14010"/>
                  <a:pt x="113157" y="13629"/>
                  <a:pt x="113062" y="13343"/>
                </a:cubicBezTo>
                <a:cubicBezTo>
                  <a:pt x="112109" y="11724"/>
                  <a:pt x="109442" y="8580"/>
                  <a:pt x="106204" y="7247"/>
                </a:cubicBezTo>
                <a:cubicBezTo>
                  <a:pt x="105632" y="7056"/>
                  <a:pt x="104966" y="6771"/>
                  <a:pt x="104394" y="6580"/>
                </a:cubicBezTo>
                <a:cubicBezTo>
                  <a:pt x="99632" y="5247"/>
                  <a:pt x="94488" y="6390"/>
                  <a:pt x="89725" y="4485"/>
                </a:cubicBezTo>
                <a:cubicBezTo>
                  <a:pt x="86392" y="3151"/>
                  <a:pt x="83915" y="-183"/>
                  <a:pt x="79915" y="8"/>
                </a:cubicBezTo>
                <a:cubicBezTo>
                  <a:pt x="75343" y="1151"/>
                  <a:pt x="70961" y="3056"/>
                  <a:pt x="66389" y="4104"/>
                </a:cubicBezTo>
                <a:cubicBezTo>
                  <a:pt x="61913" y="5151"/>
                  <a:pt x="57245" y="4866"/>
                  <a:pt x="52768" y="6390"/>
                </a:cubicBezTo>
                <a:cubicBezTo>
                  <a:pt x="49911" y="7342"/>
                  <a:pt x="52007" y="10771"/>
                  <a:pt x="49816" y="12105"/>
                </a:cubicBezTo>
                <a:cubicBezTo>
                  <a:pt x="47434" y="13438"/>
                  <a:pt x="44958" y="10866"/>
                  <a:pt x="42577" y="12295"/>
                </a:cubicBezTo>
                <a:cubicBezTo>
                  <a:pt x="42196" y="12486"/>
                  <a:pt x="41720" y="12867"/>
                  <a:pt x="41434" y="13057"/>
                </a:cubicBezTo>
                <a:cubicBezTo>
                  <a:pt x="40576" y="16962"/>
                  <a:pt x="44101" y="21534"/>
                  <a:pt x="39815" y="25059"/>
                </a:cubicBezTo>
                <a:cubicBezTo>
                  <a:pt x="38481" y="24487"/>
                  <a:pt x="28384" y="16200"/>
                  <a:pt x="26670" y="13057"/>
                </a:cubicBezTo>
                <a:cubicBezTo>
                  <a:pt x="22860" y="5913"/>
                  <a:pt x="6858" y="1437"/>
                  <a:pt x="2381" y="4961"/>
                </a:cubicBezTo>
                <a:cubicBezTo>
                  <a:pt x="3620" y="8580"/>
                  <a:pt x="8096" y="7818"/>
                  <a:pt x="10001" y="10485"/>
                </a:cubicBezTo>
                <a:cubicBezTo>
                  <a:pt x="8763" y="15724"/>
                  <a:pt x="2476" y="14867"/>
                  <a:pt x="0" y="18677"/>
                </a:cubicBezTo>
                <a:cubicBezTo>
                  <a:pt x="1429" y="19725"/>
                  <a:pt x="6477" y="18963"/>
                  <a:pt x="9334" y="18486"/>
                </a:cubicBezTo>
                <a:cubicBezTo>
                  <a:pt x="14288" y="17629"/>
                  <a:pt x="30004" y="23058"/>
                  <a:pt x="21241" y="30297"/>
                </a:cubicBezTo>
                <a:cubicBezTo>
                  <a:pt x="24955" y="34869"/>
                  <a:pt x="30004" y="30964"/>
                  <a:pt x="34195" y="32202"/>
                </a:cubicBezTo>
                <a:cubicBezTo>
                  <a:pt x="38671" y="33441"/>
                  <a:pt x="38671" y="35060"/>
                  <a:pt x="38671" y="38965"/>
                </a:cubicBezTo>
                <a:cubicBezTo>
                  <a:pt x="39719" y="39822"/>
                  <a:pt x="40576" y="40203"/>
                  <a:pt x="49435" y="39251"/>
                </a:cubicBezTo>
                <a:cubicBezTo>
                  <a:pt x="55245" y="38679"/>
                  <a:pt x="57150" y="38489"/>
                  <a:pt x="59055" y="38584"/>
                </a:cubicBezTo>
                <a:cubicBezTo>
                  <a:pt x="63246" y="38870"/>
                  <a:pt x="67246" y="40775"/>
                  <a:pt x="71438" y="40965"/>
                </a:cubicBezTo>
                <a:cubicBezTo>
                  <a:pt x="71914" y="40965"/>
                  <a:pt x="72676" y="41061"/>
                  <a:pt x="73152" y="40965"/>
                </a:cubicBezTo>
                <a:cubicBezTo>
                  <a:pt x="74676" y="40965"/>
                  <a:pt x="76676" y="40870"/>
                  <a:pt x="88392" y="38013"/>
                </a:cubicBezTo>
                <a:cubicBezTo>
                  <a:pt x="98965" y="35441"/>
                  <a:pt x="115062" y="23725"/>
                  <a:pt x="114300" y="20296"/>
                </a:cubicBezTo>
                <a:cubicBezTo>
                  <a:pt x="113824" y="18105"/>
                  <a:pt x="111919" y="16581"/>
                  <a:pt x="111252" y="14391"/>
                </a:cubicBezTo>
                <a:cubicBezTo>
                  <a:pt x="111728" y="14200"/>
                  <a:pt x="111728" y="14200"/>
                  <a:pt x="113062" y="14295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89C0D56F-3D25-7195-8B9F-8D2A728B96D7}"/>
              </a:ext>
            </a:extLst>
          </p:cNvPr>
          <p:cNvSpPr/>
          <p:nvPr/>
        </p:nvSpPr>
        <p:spPr>
          <a:xfrm>
            <a:off x="5001439" y="6597714"/>
            <a:ext cx="235479" cy="134698"/>
          </a:xfrm>
          <a:custGeom>
            <a:avLst/>
            <a:gdLst>
              <a:gd name="connsiteX0" fmla="*/ 60293 w 94394"/>
              <a:gd name="connsiteY0" fmla="*/ 47578 h 53995"/>
              <a:gd name="connsiteX1" fmla="*/ 94393 w 94394"/>
              <a:gd name="connsiteY1" fmla="*/ 52436 h 53995"/>
              <a:gd name="connsiteX2" fmla="*/ 57150 w 94394"/>
              <a:gd name="connsiteY2" fmla="*/ 7573 h 53995"/>
              <a:gd name="connsiteX3" fmla="*/ 20383 w 94394"/>
              <a:gd name="connsiteY3" fmla="*/ 1286 h 53995"/>
              <a:gd name="connsiteX4" fmla="*/ 0 w 94394"/>
              <a:gd name="connsiteY4" fmla="*/ 13574 h 53995"/>
              <a:gd name="connsiteX5" fmla="*/ 18193 w 94394"/>
              <a:gd name="connsiteY5" fmla="*/ 9383 h 53995"/>
              <a:gd name="connsiteX6" fmla="*/ 36767 w 94394"/>
              <a:gd name="connsiteY6" fmla="*/ 8621 h 53995"/>
              <a:gd name="connsiteX7" fmla="*/ 31242 w 94394"/>
              <a:gd name="connsiteY7" fmla="*/ 9287 h 53995"/>
              <a:gd name="connsiteX8" fmla="*/ 30861 w 94394"/>
              <a:gd name="connsiteY8" fmla="*/ 9573 h 53995"/>
              <a:gd name="connsiteX9" fmla="*/ 45625 w 94394"/>
              <a:gd name="connsiteY9" fmla="*/ 18336 h 53995"/>
              <a:gd name="connsiteX10" fmla="*/ 58960 w 94394"/>
              <a:gd name="connsiteY10" fmla="*/ 29861 h 53995"/>
              <a:gd name="connsiteX11" fmla="*/ 62960 w 94394"/>
              <a:gd name="connsiteY11" fmla="*/ 37958 h 53995"/>
              <a:gd name="connsiteX12" fmla="*/ 65723 w 94394"/>
              <a:gd name="connsiteY12" fmla="*/ 42434 h 53995"/>
              <a:gd name="connsiteX13" fmla="*/ 60293 w 94394"/>
              <a:gd name="connsiteY13" fmla="*/ 47578 h 5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394" h="53995">
                <a:moveTo>
                  <a:pt x="60293" y="47578"/>
                </a:moveTo>
                <a:cubicBezTo>
                  <a:pt x="64960" y="53579"/>
                  <a:pt x="93917" y="55769"/>
                  <a:pt x="94393" y="52436"/>
                </a:cubicBezTo>
                <a:cubicBezTo>
                  <a:pt x="94678" y="50626"/>
                  <a:pt x="57531" y="7763"/>
                  <a:pt x="57150" y="7573"/>
                </a:cubicBezTo>
                <a:cubicBezTo>
                  <a:pt x="53340" y="4906"/>
                  <a:pt x="41815" y="-3095"/>
                  <a:pt x="20383" y="1286"/>
                </a:cubicBezTo>
                <a:cubicBezTo>
                  <a:pt x="8477" y="5192"/>
                  <a:pt x="95" y="13288"/>
                  <a:pt x="0" y="13574"/>
                </a:cubicBezTo>
                <a:cubicBezTo>
                  <a:pt x="1524" y="15002"/>
                  <a:pt x="10668" y="13669"/>
                  <a:pt x="18193" y="9383"/>
                </a:cubicBezTo>
                <a:cubicBezTo>
                  <a:pt x="28956" y="3191"/>
                  <a:pt x="36100" y="6716"/>
                  <a:pt x="36767" y="8621"/>
                </a:cubicBezTo>
                <a:cubicBezTo>
                  <a:pt x="36195" y="9668"/>
                  <a:pt x="34766" y="11192"/>
                  <a:pt x="31242" y="9287"/>
                </a:cubicBezTo>
                <a:cubicBezTo>
                  <a:pt x="31147" y="9383"/>
                  <a:pt x="30956" y="9478"/>
                  <a:pt x="30861" y="9573"/>
                </a:cubicBezTo>
                <a:cubicBezTo>
                  <a:pt x="31337" y="14717"/>
                  <a:pt x="39910" y="16907"/>
                  <a:pt x="45625" y="18336"/>
                </a:cubicBezTo>
                <a:cubicBezTo>
                  <a:pt x="56102" y="21003"/>
                  <a:pt x="56864" y="23194"/>
                  <a:pt x="58960" y="29861"/>
                </a:cubicBezTo>
                <a:cubicBezTo>
                  <a:pt x="60007" y="33195"/>
                  <a:pt x="60769" y="35195"/>
                  <a:pt x="62960" y="37958"/>
                </a:cubicBezTo>
                <a:cubicBezTo>
                  <a:pt x="64484" y="39863"/>
                  <a:pt x="65627" y="41291"/>
                  <a:pt x="65723" y="42434"/>
                </a:cubicBezTo>
                <a:cubicBezTo>
                  <a:pt x="65913" y="45959"/>
                  <a:pt x="61913" y="45768"/>
                  <a:pt x="60293" y="4757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0C91841D-03B3-B112-7C1E-52501D7B7361}"/>
              </a:ext>
            </a:extLst>
          </p:cNvPr>
          <p:cNvSpPr/>
          <p:nvPr/>
        </p:nvSpPr>
        <p:spPr>
          <a:xfrm>
            <a:off x="5212201" y="6743376"/>
            <a:ext cx="189163" cy="81008"/>
          </a:xfrm>
          <a:custGeom>
            <a:avLst/>
            <a:gdLst>
              <a:gd name="connsiteX0" fmla="*/ 21908 w 75828"/>
              <a:gd name="connsiteY0" fmla="*/ 24812 h 32473"/>
              <a:gd name="connsiteX1" fmla="*/ 26765 w 75828"/>
              <a:gd name="connsiteY1" fmla="*/ 32432 h 32473"/>
              <a:gd name="connsiteX2" fmla="*/ 39719 w 75828"/>
              <a:gd name="connsiteY2" fmla="*/ 22526 h 32473"/>
              <a:gd name="connsiteX3" fmla="*/ 43244 w 75828"/>
              <a:gd name="connsiteY3" fmla="*/ 22907 h 32473"/>
              <a:gd name="connsiteX4" fmla="*/ 74200 w 75828"/>
              <a:gd name="connsiteY4" fmla="*/ 25383 h 32473"/>
              <a:gd name="connsiteX5" fmla="*/ 75819 w 75828"/>
              <a:gd name="connsiteY5" fmla="*/ 24145 h 32473"/>
              <a:gd name="connsiteX6" fmla="*/ 74105 w 75828"/>
              <a:gd name="connsiteY6" fmla="*/ 14715 h 32473"/>
              <a:gd name="connsiteX7" fmla="*/ 19431 w 75828"/>
              <a:gd name="connsiteY7" fmla="*/ 47 h 32473"/>
              <a:gd name="connsiteX8" fmla="*/ 18098 w 75828"/>
              <a:gd name="connsiteY8" fmla="*/ 713 h 32473"/>
              <a:gd name="connsiteX9" fmla="*/ 18860 w 75828"/>
              <a:gd name="connsiteY9" fmla="*/ 2238 h 32473"/>
              <a:gd name="connsiteX10" fmla="*/ 23813 w 75828"/>
              <a:gd name="connsiteY10" fmla="*/ 18525 h 32473"/>
              <a:gd name="connsiteX11" fmla="*/ 12573 w 75828"/>
              <a:gd name="connsiteY11" fmla="*/ 17763 h 32473"/>
              <a:gd name="connsiteX12" fmla="*/ 0 w 75828"/>
              <a:gd name="connsiteY12" fmla="*/ 16525 h 32473"/>
              <a:gd name="connsiteX13" fmla="*/ 381 w 75828"/>
              <a:gd name="connsiteY13" fmla="*/ 17192 h 32473"/>
              <a:gd name="connsiteX14" fmla="*/ 21908 w 75828"/>
              <a:gd name="connsiteY14" fmla="*/ 24812 h 3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828" h="32473">
                <a:moveTo>
                  <a:pt x="21908" y="24812"/>
                </a:moveTo>
                <a:cubicBezTo>
                  <a:pt x="24860" y="26526"/>
                  <a:pt x="22479" y="32051"/>
                  <a:pt x="26765" y="32432"/>
                </a:cubicBezTo>
                <a:cubicBezTo>
                  <a:pt x="34195" y="33194"/>
                  <a:pt x="33338" y="23192"/>
                  <a:pt x="39719" y="22526"/>
                </a:cubicBezTo>
                <a:cubicBezTo>
                  <a:pt x="40386" y="22430"/>
                  <a:pt x="41053" y="22526"/>
                  <a:pt x="43244" y="22907"/>
                </a:cubicBezTo>
                <a:cubicBezTo>
                  <a:pt x="54578" y="24812"/>
                  <a:pt x="74200" y="25383"/>
                  <a:pt x="74200" y="25383"/>
                </a:cubicBezTo>
                <a:cubicBezTo>
                  <a:pt x="75152" y="25193"/>
                  <a:pt x="75819" y="25097"/>
                  <a:pt x="75819" y="24145"/>
                </a:cubicBezTo>
                <a:cubicBezTo>
                  <a:pt x="76010" y="20811"/>
                  <a:pt x="73247" y="18144"/>
                  <a:pt x="74105" y="14715"/>
                </a:cubicBezTo>
                <a:cubicBezTo>
                  <a:pt x="76772" y="4142"/>
                  <a:pt x="22860" y="-525"/>
                  <a:pt x="19431" y="47"/>
                </a:cubicBezTo>
                <a:cubicBezTo>
                  <a:pt x="18574" y="332"/>
                  <a:pt x="18479" y="332"/>
                  <a:pt x="18098" y="713"/>
                </a:cubicBezTo>
                <a:cubicBezTo>
                  <a:pt x="18098" y="1571"/>
                  <a:pt x="18098" y="1571"/>
                  <a:pt x="18860" y="2238"/>
                </a:cubicBezTo>
                <a:cubicBezTo>
                  <a:pt x="26765" y="9572"/>
                  <a:pt x="24194" y="18144"/>
                  <a:pt x="23813" y="18525"/>
                </a:cubicBezTo>
                <a:cubicBezTo>
                  <a:pt x="22765" y="19382"/>
                  <a:pt x="18479" y="18716"/>
                  <a:pt x="12573" y="17763"/>
                </a:cubicBezTo>
                <a:cubicBezTo>
                  <a:pt x="1619" y="16049"/>
                  <a:pt x="572" y="16334"/>
                  <a:pt x="0" y="16525"/>
                </a:cubicBezTo>
                <a:cubicBezTo>
                  <a:pt x="95" y="16715"/>
                  <a:pt x="191" y="17001"/>
                  <a:pt x="381" y="17192"/>
                </a:cubicBezTo>
                <a:cubicBezTo>
                  <a:pt x="7144" y="21097"/>
                  <a:pt x="15240" y="21002"/>
                  <a:pt x="21908" y="24812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46596A4-A730-68D2-6659-38578E5D1820}"/>
              </a:ext>
            </a:extLst>
          </p:cNvPr>
          <p:cNvSpPr/>
          <p:nvPr/>
        </p:nvSpPr>
        <p:spPr>
          <a:xfrm>
            <a:off x="5535034" y="5554438"/>
            <a:ext cx="70401" cy="26927"/>
          </a:xfrm>
          <a:custGeom>
            <a:avLst/>
            <a:gdLst>
              <a:gd name="connsiteX0" fmla="*/ 1177 w 28221"/>
              <a:gd name="connsiteY0" fmla="*/ 109 h 10794"/>
              <a:gd name="connsiteX1" fmla="*/ 9273 w 28221"/>
              <a:gd name="connsiteY1" fmla="*/ 8014 h 10794"/>
              <a:gd name="connsiteX2" fmla="*/ 28133 w 28221"/>
              <a:gd name="connsiteY2" fmla="*/ 7443 h 10794"/>
              <a:gd name="connsiteX3" fmla="*/ 1177 w 28221"/>
              <a:gd name="connsiteY3" fmla="*/ 109 h 1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21" h="10794">
                <a:moveTo>
                  <a:pt x="1177" y="109"/>
                </a:moveTo>
                <a:cubicBezTo>
                  <a:pt x="-3490" y="1823"/>
                  <a:pt x="7082" y="6967"/>
                  <a:pt x="9273" y="8014"/>
                </a:cubicBezTo>
                <a:cubicBezTo>
                  <a:pt x="23180" y="14587"/>
                  <a:pt x="28038" y="7443"/>
                  <a:pt x="28133" y="7443"/>
                </a:cubicBezTo>
                <a:cubicBezTo>
                  <a:pt x="29847" y="3633"/>
                  <a:pt x="6320" y="-749"/>
                  <a:pt x="1177" y="109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B8700B5-7B88-3C16-64E7-E28B5C59D5E2}"/>
              </a:ext>
            </a:extLst>
          </p:cNvPr>
          <p:cNvSpPr/>
          <p:nvPr/>
        </p:nvSpPr>
        <p:spPr>
          <a:xfrm>
            <a:off x="4216281" y="4806262"/>
            <a:ext cx="1560731" cy="2051738"/>
          </a:xfrm>
          <a:custGeom>
            <a:avLst/>
            <a:gdLst>
              <a:gd name="connsiteX0" fmla="*/ 1043178 w 1560731"/>
              <a:gd name="connsiteY0" fmla="*/ 53 h 2051738"/>
              <a:gd name="connsiteX1" fmla="*/ 1050336 w 1560731"/>
              <a:gd name="connsiteY1" fmla="*/ 439 h 2051738"/>
              <a:gd name="connsiteX2" fmla="*/ 935094 w 1560731"/>
              <a:gd name="connsiteY2" fmla="*/ 87881 h 2051738"/>
              <a:gd name="connsiteX3" fmla="*/ 940558 w 1560731"/>
              <a:gd name="connsiteY3" fmla="*/ 91920 h 2051738"/>
              <a:gd name="connsiteX4" fmla="*/ 904917 w 1560731"/>
              <a:gd name="connsiteY4" fmla="*/ 156314 h 2051738"/>
              <a:gd name="connsiteX5" fmla="*/ 926778 w 1560731"/>
              <a:gd name="connsiteY5" fmla="*/ 157502 h 2051738"/>
              <a:gd name="connsiteX6" fmla="*/ 907055 w 1560731"/>
              <a:gd name="connsiteY6" fmla="*/ 200035 h 2051738"/>
              <a:gd name="connsiteX7" fmla="*/ 956478 w 1560731"/>
              <a:gd name="connsiteY7" fmla="*/ 153226 h 2051738"/>
              <a:gd name="connsiteX8" fmla="*/ 930103 w 1560731"/>
              <a:gd name="connsiteY8" fmla="*/ 209777 h 2051738"/>
              <a:gd name="connsiteX9" fmla="*/ 1017307 w 1560731"/>
              <a:gd name="connsiteY9" fmla="*/ 155364 h 2051738"/>
              <a:gd name="connsiteX10" fmla="*/ 1082415 w 1560731"/>
              <a:gd name="connsiteY10" fmla="*/ 135167 h 2051738"/>
              <a:gd name="connsiteX11" fmla="*/ 1075286 w 1560731"/>
              <a:gd name="connsiteY11" fmla="*/ 151325 h 2051738"/>
              <a:gd name="connsiteX12" fmla="*/ 1051287 w 1560731"/>
              <a:gd name="connsiteY12" fmla="*/ 167243 h 2051738"/>
              <a:gd name="connsiteX13" fmla="*/ 1049623 w 1560731"/>
              <a:gd name="connsiteY13" fmla="*/ 199322 h 2051738"/>
              <a:gd name="connsiteX14" fmla="*/ 1040355 w 1560731"/>
              <a:gd name="connsiteY14" fmla="*/ 210253 h 2051738"/>
              <a:gd name="connsiteX15" fmla="*/ 967884 w 1560731"/>
              <a:gd name="connsiteY15" fmla="*/ 244230 h 2051738"/>
              <a:gd name="connsiteX16" fmla="*/ 934144 w 1560731"/>
              <a:gd name="connsiteY16" fmla="*/ 253261 h 2051738"/>
              <a:gd name="connsiteX17" fmla="*/ 943885 w 1560731"/>
              <a:gd name="connsiteY17" fmla="*/ 256586 h 2051738"/>
              <a:gd name="connsiteX18" fmla="*/ 843611 w 1560731"/>
              <a:gd name="connsiteY18" fmla="*/ 286290 h 2051738"/>
              <a:gd name="connsiteX19" fmla="*/ 912757 w 1560731"/>
              <a:gd name="connsiteY19" fmla="*/ 294844 h 2051738"/>
              <a:gd name="connsiteX20" fmla="*/ 773991 w 1560731"/>
              <a:gd name="connsiteY20" fmla="*/ 364227 h 2051738"/>
              <a:gd name="connsiteX21" fmla="*/ 803218 w 1560731"/>
              <a:gd name="connsiteY21" fmla="*/ 378958 h 2051738"/>
              <a:gd name="connsiteX22" fmla="*/ 658749 w 1560731"/>
              <a:gd name="connsiteY22" fmla="*/ 535546 h 2051738"/>
              <a:gd name="connsiteX23" fmla="*/ 694866 w 1560731"/>
              <a:gd name="connsiteY23" fmla="*/ 552417 h 2051738"/>
              <a:gd name="connsiteX24" fmla="*/ 707222 w 1560731"/>
              <a:gd name="connsiteY24" fmla="*/ 598039 h 2051738"/>
              <a:gd name="connsiteX25" fmla="*/ 753558 w 1560731"/>
              <a:gd name="connsiteY25" fmla="*/ 583306 h 2051738"/>
              <a:gd name="connsiteX26" fmla="*/ 764963 w 1560731"/>
              <a:gd name="connsiteY26" fmla="*/ 586157 h 2051738"/>
              <a:gd name="connsiteX27" fmla="*/ 815574 w 1560731"/>
              <a:gd name="connsiteY27" fmla="*/ 619423 h 2051738"/>
              <a:gd name="connsiteX28" fmla="*/ 877116 w 1560731"/>
              <a:gd name="connsiteY28" fmla="*/ 626553 h 2051738"/>
              <a:gd name="connsiteX29" fmla="*/ 888759 w 1560731"/>
              <a:gd name="connsiteY29" fmla="*/ 627264 h 2051738"/>
              <a:gd name="connsiteX30" fmla="*/ 889233 w 1560731"/>
              <a:gd name="connsiteY30" fmla="*/ 634156 h 2051738"/>
              <a:gd name="connsiteX31" fmla="*/ 878067 w 1560731"/>
              <a:gd name="connsiteY31" fmla="*/ 643184 h 2051738"/>
              <a:gd name="connsiteX32" fmla="*/ 877827 w 1560731"/>
              <a:gd name="connsiteY32" fmla="*/ 700688 h 2051738"/>
              <a:gd name="connsiteX33" fmla="*/ 937232 w 1560731"/>
              <a:gd name="connsiteY33" fmla="*/ 742982 h 2051738"/>
              <a:gd name="connsiteX34" fmla="*/ 967170 w 1560731"/>
              <a:gd name="connsiteY34" fmla="*/ 621324 h 2051738"/>
              <a:gd name="connsiteX35" fmla="*/ 978102 w 1560731"/>
              <a:gd name="connsiteY35" fmla="*/ 611819 h 2051738"/>
              <a:gd name="connsiteX36" fmla="*/ 1002337 w 1560731"/>
              <a:gd name="connsiteY36" fmla="*/ 589008 h 2051738"/>
              <a:gd name="connsiteX37" fmla="*/ 1040832 w 1560731"/>
              <a:gd name="connsiteY37" fmla="*/ 510121 h 2051738"/>
              <a:gd name="connsiteX38" fmla="*/ 1023247 w 1560731"/>
              <a:gd name="connsiteY38" fmla="*/ 464736 h 2051738"/>
              <a:gd name="connsiteX39" fmla="*/ 1045584 w 1560731"/>
              <a:gd name="connsiteY39" fmla="*/ 431946 h 2051738"/>
              <a:gd name="connsiteX40" fmla="*/ 1051050 w 1560731"/>
              <a:gd name="connsiteY40" fmla="*/ 353058 h 2051738"/>
              <a:gd name="connsiteX41" fmla="*/ 1138966 w 1560731"/>
              <a:gd name="connsiteY41" fmla="*/ 339989 h 2051738"/>
              <a:gd name="connsiteX42" fmla="*/ 1152986 w 1560731"/>
              <a:gd name="connsiteY42" fmla="*/ 341653 h 2051738"/>
              <a:gd name="connsiteX43" fmla="*/ 1189103 w 1560731"/>
              <a:gd name="connsiteY43" fmla="*/ 359712 h 2051738"/>
              <a:gd name="connsiteX44" fmla="*/ 1197894 w 1560731"/>
              <a:gd name="connsiteY44" fmla="*/ 369690 h 2051738"/>
              <a:gd name="connsiteX45" fmla="*/ 1236863 w 1560731"/>
              <a:gd name="connsiteY45" fmla="*/ 372542 h 2051738"/>
              <a:gd name="connsiteX46" fmla="*/ 1218804 w 1560731"/>
              <a:gd name="connsiteY46" fmla="*/ 434798 h 2051738"/>
              <a:gd name="connsiteX47" fmla="*/ 1283199 w 1560731"/>
              <a:gd name="connsiteY47" fmla="*/ 452380 h 2051738"/>
              <a:gd name="connsiteX48" fmla="*/ 1301731 w 1560731"/>
              <a:gd name="connsiteY48" fmla="*/ 431470 h 2051738"/>
              <a:gd name="connsiteX49" fmla="*/ 1326682 w 1560731"/>
              <a:gd name="connsiteY49" fmla="*/ 422205 h 2051738"/>
              <a:gd name="connsiteX50" fmla="*/ 1327156 w 1560731"/>
              <a:gd name="connsiteY50" fmla="*/ 401769 h 2051738"/>
              <a:gd name="connsiteX51" fmla="*/ 1395826 w 1560731"/>
              <a:gd name="connsiteY51" fmla="*/ 440974 h 2051738"/>
              <a:gd name="connsiteX52" fmla="*/ 1405807 w 1560731"/>
              <a:gd name="connsiteY52" fmla="*/ 485409 h 2051738"/>
              <a:gd name="connsiteX53" fmla="*/ 1401055 w 1560731"/>
              <a:gd name="connsiteY53" fmla="*/ 501093 h 2051738"/>
              <a:gd name="connsiteX54" fmla="*/ 1429568 w 1560731"/>
              <a:gd name="connsiteY54" fmla="*/ 517961 h 2051738"/>
              <a:gd name="connsiteX55" fmla="*/ 1431469 w 1560731"/>
              <a:gd name="connsiteY55" fmla="*/ 540535 h 2051738"/>
              <a:gd name="connsiteX56" fmla="*/ 1444539 w 1560731"/>
              <a:gd name="connsiteY56" fmla="*/ 539822 h 2051738"/>
              <a:gd name="connsiteX57" fmla="*/ 1511071 w 1560731"/>
              <a:gd name="connsiteY57" fmla="*/ 560495 h 2051738"/>
              <a:gd name="connsiteX58" fmla="*/ 1504891 w 1560731"/>
              <a:gd name="connsiteY58" fmla="*/ 564773 h 2051738"/>
              <a:gd name="connsiteX59" fmla="*/ 1274881 w 1560731"/>
              <a:gd name="connsiteY59" fmla="*/ 585920 h 2051738"/>
              <a:gd name="connsiteX60" fmla="*/ 1504417 w 1560731"/>
              <a:gd name="connsiteY60" fmla="*/ 565010 h 2051738"/>
              <a:gd name="connsiteX61" fmla="*/ 1450241 w 1560731"/>
              <a:gd name="connsiteY61" fmla="*/ 596849 h 2051738"/>
              <a:gd name="connsiteX62" fmla="*/ 1454043 w 1560731"/>
              <a:gd name="connsiteY62" fmla="*/ 605403 h 2051738"/>
              <a:gd name="connsiteX63" fmla="*/ 1514159 w 1560731"/>
              <a:gd name="connsiteY63" fmla="*/ 580454 h 2051738"/>
              <a:gd name="connsiteX64" fmla="*/ 1523427 w 1560731"/>
              <a:gd name="connsiteY64" fmla="*/ 580454 h 2051738"/>
              <a:gd name="connsiteX65" fmla="*/ 1555029 w 1560731"/>
              <a:gd name="connsiteY65" fmla="*/ 587108 h 2051738"/>
              <a:gd name="connsiteX66" fmla="*/ 1560731 w 1560731"/>
              <a:gd name="connsiteY66" fmla="*/ 596138 h 2051738"/>
              <a:gd name="connsiteX67" fmla="*/ 1557643 w 1560731"/>
              <a:gd name="connsiteY67" fmla="*/ 635344 h 2051738"/>
              <a:gd name="connsiteX68" fmla="*/ 1377293 w 1560731"/>
              <a:gd name="connsiteY68" fmla="*/ 716846 h 2051738"/>
              <a:gd name="connsiteX69" fmla="*/ 1124235 w 1560731"/>
              <a:gd name="connsiteY69" fmla="*/ 885551 h 2051738"/>
              <a:gd name="connsiteX70" fmla="*/ 1318602 w 1560731"/>
              <a:gd name="connsiteY70" fmla="*/ 785039 h 2051738"/>
              <a:gd name="connsiteX71" fmla="*/ 1269415 w 1560731"/>
              <a:gd name="connsiteY71" fmla="*/ 822584 h 2051738"/>
              <a:gd name="connsiteX72" fmla="*/ 1294841 w 1560731"/>
              <a:gd name="connsiteY72" fmla="*/ 839215 h 2051738"/>
              <a:gd name="connsiteX73" fmla="*/ 1323117 w 1560731"/>
              <a:gd name="connsiteY73" fmla="*/ 878898 h 2051738"/>
              <a:gd name="connsiteX74" fmla="*/ 1324542 w 1560731"/>
              <a:gd name="connsiteY74" fmla="*/ 851811 h 2051738"/>
              <a:gd name="connsiteX75" fmla="*/ 1325018 w 1560731"/>
              <a:gd name="connsiteY75" fmla="*/ 851571 h 2051738"/>
              <a:gd name="connsiteX76" fmla="*/ 1325492 w 1560731"/>
              <a:gd name="connsiteY76" fmla="*/ 855136 h 2051738"/>
              <a:gd name="connsiteX77" fmla="*/ 1335473 w 1560731"/>
              <a:gd name="connsiteY77" fmla="*/ 872958 h 2051738"/>
              <a:gd name="connsiteX78" fmla="*/ 1368502 w 1560731"/>
              <a:gd name="connsiteY78" fmla="*/ 876046 h 2051738"/>
              <a:gd name="connsiteX79" fmla="*/ 1372541 w 1560731"/>
              <a:gd name="connsiteY79" fmla="*/ 875809 h 2051738"/>
              <a:gd name="connsiteX80" fmla="*/ 1372778 w 1560731"/>
              <a:gd name="connsiteY80" fmla="*/ 876046 h 2051738"/>
              <a:gd name="connsiteX81" fmla="*/ 1372541 w 1560731"/>
              <a:gd name="connsiteY81" fmla="*/ 876523 h 2051738"/>
              <a:gd name="connsiteX82" fmla="*/ 1354006 w 1560731"/>
              <a:gd name="connsiteY82" fmla="*/ 890066 h 2051738"/>
              <a:gd name="connsiteX83" fmla="*/ 1392501 w 1560731"/>
              <a:gd name="connsiteY83" fmla="*/ 900995 h 2051738"/>
              <a:gd name="connsiteX84" fmla="*/ 1425291 w 1560731"/>
              <a:gd name="connsiteY84" fmla="*/ 844918 h 2051738"/>
              <a:gd name="connsiteX85" fmla="*/ 1258960 w 1560731"/>
              <a:gd name="connsiteY85" fmla="*/ 993903 h 2051738"/>
              <a:gd name="connsiteX86" fmla="*/ 1329534 w 1560731"/>
              <a:gd name="connsiteY86" fmla="*/ 929985 h 2051738"/>
              <a:gd name="connsiteX87" fmla="*/ 1329534 w 1560731"/>
              <a:gd name="connsiteY87" fmla="*/ 919530 h 2051738"/>
              <a:gd name="connsiteX88" fmla="*/ 1307910 w 1560731"/>
              <a:gd name="connsiteY88" fmla="*/ 915252 h 2051738"/>
              <a:gd name="connsiteX89" fmla="*/ 1311949 w 1560731"/>
              <a:gd name="connsiteY89" fmla="*/ 906698 h 2051738"/>
              <a:gd name="connsiteX90" fmla="*/ 1184825 w 1560731"/>
              <a:gd name="connsiteY90" fmla="*/ 976081 h 2051738"/>
              <a:gd name="connsiteX91" fmla="*/ 1135640 w 1560731"/>
              <a:gd name="connsiteY91" fmla="*/ 1088711 h 2051738"/>
              <a:gd name="connsiteX92" fmla="*/ 1044634 w 1560731"/>
              <a:gd name="connsiteY92" fmla="*/ 1134570 h 2051738"/>
              <a:gd name="connsiteX93" fmla="*/ 1016357 w 1560731"/>
              <a:gd name="connsiteY93" fmla="*/ 1204904 h 2051738"/>
              <a:gd name="connsiteX94" fmla="*/ 999725 w 1560731"/>
              <a:gd name="connsiteY94" fmla="*/ 1175203 h 2051738"/>
              <a:gd name="connsiteX95" fmla="*/ 986893 w 1560731"/>
              <a:gd name="connsiteY95" fmla="*/ 1273813 h 2051738"/>
              <a:gd name="connsiteX96" fmla="*/ 985943 w 1560731"/>
              <a:gd name="connsiteY96" fmla="*/ 1188033 h 2051738"/>
              <a:gd name="connsiteX97" fmla="*/ 971449 w 1560731"/>
              <a:gd name="connsiteY97" fmla="*/ 1331078 h 2051738"/>
              <a:gd name="connsiteX98" fmla="*/ 980477 w 1560731"/>
              <a:gd name="connsiteY98" fmla="*/ 1334403 h 2051738"/>
              <a:gd name="connsiteX99" fmla="*/ 979289 w 1560731"/>
              <a:gd name="connsiteY99" fmla="*/ 1345571 h 2051738"/>
              <a:gd name="connsiteX100" fmla="*/ 970261 w 1560731"/>
              <a:gd name="connsiteY100" fmla="*/ 1348186 h 2051738"/>
              <a:gd name="connsiteX101" fmla="*/ 969071 w 1560731"/>
              <a:gd name="connsiteY101" fmla="*/ 1357690 h 2051738"/>
              <a:gd name="connsiteX102" fmla="*/ 975487 w 1560731"/>
              <a:gd name="connsiteY102" fmla="*/ 1364818 h 2051738"/>
              <a:gd name="connsiteX103" fmla="*/ 976675 w 1560731"/>
              <a:gd name="connsiteY103" fmla="*/ 1364818 h 2051738"/>
              <a:gd name="connsiteX104" fmla="*/ 841950 w 1560731"/>
              <a:gd name="connsiteY104" fmla="*/ 1510951 h 2051738"/>
              <a:gd name="connsiteX105" fmla="*/ 872364 w 1560731"/>
              <a:gd name="connsiteY105" fmla="*/ 1727892 h 2051738"/>
              <a:gd name="connsiteX106" fmla="*/ 787774 w 1560731"/>
              <a:gd name="connsiteY106" fmla="*/ 1571306 h 2051738"/>
              <a:gd name="connsiteX107" fmla="*/ 622394 w 1560731"/>
              <a:gd name="connsiteY107" fmla="*/ 1594354 h 2051738"/>
              <a:gd name="connsiteX108" fmla="*/ 620254 w 1560731"/>
              <a:gd name="connsiteY108" fmla="*/ 1604572 h 2051738"/>
              <a:gd name="connsiteX109" fmla="*/ 645679 w 1560731"/>
              <a:gd name="connsiteY109" fmla="*/ 1621204 h 2051738"/>
              <a:gd name="connsiteX110" fmla="*/ 637362 w 1560731"/>
              <a:gd name="connsiteY110" fmla="*/ 1628094 h 2051738"/>
              <a:gd name="connsiteX111" fmla="*/ 520695 w 1560731"/>
              <a:gd name="connsiteY111" fmla="*/ 1625242 h 2051738"/>
              <a:gd name="connsiteX112" fmla="*/ 441094 w 1560731"/>
              <a:gd name="connsiteY112" fmla="*/ 1724090 h 2051738"/>
              <a:gd name="connsiteX113" fmla="*/ 462241 w 1560731"/>
              <a:gd name="connsiteY113" fmla="*/ 1778742 h 2051738"/>
              <a:gd name="connsiteX114" fmla="*/ 444183 w 1560731"/>
              <a:gd name="connsiteY114" fmla="*/ 1872600 h 2051738"/>
              <a:gd name="connsiteX115" fmla="*/ 549920 w 1560731"/>
              <a:gd name="connsiteY115" fmla="*/ 1994733 h 2051738"/>
              <a:gd name="connsiteX116" fmla="*/ 625246 w 1560731"/>
              <a:gd name="connsiteY116" fmla="*/ 1976200 h 2051738"/>
              <a:gd name="connsiteX117" fmla="*/ 729319 w 1560731"/>
              <a:gd name="connsiteY117" fmla="*/ 1869986 h 2051738"/>
              <a:gd name="connsiteX118" fmla="*/ 701519 w 1560731"/>
              <a:gd name="connsiteY118" fmla="*/ 1960993 h 2051738"/>
              <a:gd name="connsiteX119" fmla="*/ 697241 w 1560731"/>
              <a:gd name="connsiteY119" fmla="*/ 2036553 h 2051738"/>
              <a:gd name="connsiteX120" fmla="*/ 838622 w 1560731"/>
              <a:gd name="connsiteY120" fmla="*/ 2038930 h 2051738"/>
              <a:gd name="connsiteX121" fmla="*/ 842635 w 1560731"/>
              <a:gd name="connsiteY121" fmla="*/ 2046912 h 2051738"/>
              <a:gd name="connsiteX122" fmla="*/ 844393 w 1560731"/>
              <a:gd name="connsiteY122" fmla="*/ 2051738 h 2051738"/>
              <a:gd name="connsiteX123" fmla="*/ 570152 w 1560731"/>
              <a:gd name="connsiteY123" fmla="*/ 2051738 h 2051738"/>
              <a:gd name="connsiteX124" fmla="*/ 568929 w 1560731"/>
              <a:gd name="connsiteY124" fmla="*/ 2051047 h 2051738"/>
              <a:gd name="connsiteX125" fmla="*/ 469845 w 1560731"/>
              <a:gd name="connsiteY125" fmla="*/ 2043683 h 2051738"/>
              <a:gd name="connsiteX126" fmla="*/ 374086 w 1560731"/>
              <a:gd name="connsiteY126" fmla="*/ 2022773 h 2051738"/>
              <a:gd name="connsiteX127" fmla="*/ 345335 w 1560731"/>
              <a:gd name="connsiteY127" fmla="*/ 2010891 h 2051738"/>
              <a:gd name="connsiteX128" fmla="*/ 329891 w 1560731"/>
              <a:gd name="connsiteY128" fmla="*/ 2003763 h 2051738"/>
              <a:gd name="connsiteX129" fmla="*/ 291396 w 1560731"/>
              <a:gd name="connsiteY129" fmla="*/ 1915371 h 2051738"/>
              <a:gd name="connsiteX130" fmla="*/ 212985 w 1560731"/>
              <a:gd name="connsiteY130" fmla="*/ 1829590 h 2051738"/>
              <a:gd name="connsiteX131" fmla="*/ 160233 w 1560731"/>
              <a:gd name="connsiteY131" fmla="*/ 1756168 h 2051738"/>
              <a:gd name="connsiteX132" fmla="*/ 144789 w 1560731"/>
              <a:gd name="connsiteY132" fmla="*/ 1708172 h 2051738"/>
              <a:gd name="connsiteX133" fmla="*/ 96079 w 1560731"/>
              <a:gd name="connsiteY133" fmla="*/ 1636887 h 2051738"/>
              <a:gd name="connsiteX134" fmla="*/ 162374 w 1560731"/>
              <a:gd name="connsiteY134" fmla="*/ 1813672 h 2051738"/>
              <a:gd name="connsiteX135" fmla="*/ 183758 w 1560731"/>
              <a:gd name="connsiteY135" fmla="*/ 1886144 h 2051738"/>
              <a:gd name="connsiteX136" fmla="*/ 93941 w 1560731"/>
              <a:gd name="connsiteY136" fmla="*/ 1761634 h 2051738"/>
              <a:gd name="connsiteX137" fmla="*/ 115088 w 1560731"/>
              <a:gd name="connsiteY137" fmla="*/ 1760921 h 2051738"/>
              <a:gd name="connsiteX138" fmla="*/ 20993 w 1560731"/>
              <a:gd name="connsiteY138" fmla="*/ 1577959 h 2051738"/>
              <a:gd name="connsiteX139" fmla="*/ 62813 w 1560731"/>
              <a:gd name="connsiteY139" fmla="*/ 1047128 h 2051738"/>
              <a:gd name="connsiteX140" fmla="*/ 79684 w 1560731"/>
              <a:gd name="connsiteY140" fmla="*/ 1055919 h 2051738"/>
              <a:gd name="connsiteX141" fmla="*/ 70416 w 1560731"/>
              <a:gd name="connsiteY141" fmla="*/ 1012438 h 2051738"/>
              <a:gd name="connsiteX142" fmla="*/ 70416 w 1560731"/>
              <a:gd name="connsiteY142" fmla="*/ 1013149 h 2051738"/>
              <a:gd name="connsiteX143" fmla="*/ 70890 w 1560731"/>
              <a:gd name="connsiteY143" fmla="*/ 1020279 h 2051738"/>
              <a:gd name="connsiteX144" fmla="*/ 69229 w 1560731"/>
              <a:gd name="connsiteY144" fmla="*/ 1029307 h 2051738"/>
              <a:gd name="connsiteX145" fmla="*/ 62336 w 1560731"/>
              <a:gd name="connsiteY145" fmla="*/ 1036673 h 2051738"/>
              <a:gd name="connsiteX146" fmla="*/ 47606 w 1560731"/>
              <a:gd name="connsiteY146" fmla="*/ 1024317 h 2051738"/>
              <a:gd name="connsiteX147" fmla="*/ 47129 w 1560731"/>
              <a:gd name="connsiteY147" fmla="*/ 985112 h 2051738"/>
              <a:gd name="connsiteX148" fmla="*/ 47368 w 1560731"/>
              <a:gd name="connsiteY148" fmla="*/ 985112 h 2051738"/>
              <a:gd name="connsiteX149" fmla="*/ 52121 w 1560731"/>
              <a:gd name="connsiteY149" fmla="*/ 995330 h 2051738"/>
              <a:gd name="connsiteX150" fmla="*/ 54259 w 1560731"/>
              <a:gd name="connsiteY150" fmla="*/ 1000793 h 2051738"/>
              <a:gd name="connsiteX151" fmla="*/ 58297 w 1560731"/>
              <a:gd name="connsiteY151" fmla="*/ 1001983 h 2051738"/>
              <a:gd name="connsiteX152" fmla="*/ 67328 w 1560731"/>
              <a:gd name="connsiteY152" fmla="*/ 1003644 h 2051738"/>
              <a:gd name="connsiteX153" fmla="*/ 62336 w 1560731"/>
              <a:gd name="connsiteY153" fmla="*/ 961587 h 2051738"/>
              <a:gd name="connsiteX154" fmla="*/ 86337 w 1560731"/>
              <a:gd name="connsiteY154" fmla="*/ 862740 h 2051738"/>
              <a:gd name="connsiteX155" fmla="*/ 80871 w 1560731"/>
              <a:gd name="connsiteY155" fmla="*/ 853712 h 2051738"/>
              <a:gd name="connsiteX156" fmla="*/ 88712 w 1560731"/>
              <a:gd name="connsiteY156" fmla="*/ 829474 h 2051738"/>
              <a:gd name="connsiteX157" fmla="*/ 129582 w 1560731"/>
              <a:gd name="connsiteY157" fmla="*/ 712805 h 2051738"/>
              <a:gd name="connsiteX158" fmla="*/ 126967 w 1560731"/>
              <a:gd name="connsiteY158" fmla="*/ 717083 h 2051738"/>
              <a:gd name="connsiteX159" fmla="*/ 126494 w 1560731"/>
              <a:gd name="connsiteY159" fmla="*/ 717797 h 2051738"/>
              <a:gd name="connsiteX160" fmla="*/ 306129 w 1560731"/>
              <a:gd name="connsiteY160" fmla="*/ 464499 h 2051738"/>
              <a:gd name="connsiteX161" fmla="*/ 400938 w 1560731"/>
              <a:gd name="connsiteY161" fmla="*/ 358048 h 2051738"/>
              <a:gd name="connsiteX162" fmla="*/ 394996 w 1560731"/>
              <a:gd name="connsiteY162" fmla="*/ 366839 h 2051738"/>
              <a:gd name="connsiteX163" fmla="*/ 477925 w 1560731"/>
              <a:gd name="connsiteY163" fmla="*/ 293180 h 2051738"/>
              <a:gd name="connsiteX164" fmla="*/ 427551 w 1560731"/>
              <a:gd name="connsiteY164" fmla="*/ 338088 h 2051738"/>
              <a:gd name="connsiteX165" fmla="*/ 427788 w 1560731"/>
              <a:gd name="connsiteY165" fmla="*/ 338088 h 2051738"/>
              <a:gd name="connsiteX166" fmla="*/ 507389 w 1560731"/>
              <a:gd name="connsiteY166" fmla="*/ 268468 h 2051738"/>
              <a:gd name="connsiteX167" fmla="*/ 485529 w 1560731"/>
              <a:gd name="connsiteY167" fmla="*/ 299833 h 2051738"/>
              <a:gd name="connsiteX168" fmla="*/ 502160 w 1560731"/>
              <a:gd name="connsiteY168" fmla="*/ 285100 h 2051738"/>
              <a:gd name="connsiteX169" fmla="*/ 495508 w 1560731"/>
              <a:gd name="connsiteY169" fmla="*/ 295318 h 2051738"/>
              <a:gd name="connsiteX170" fmla="*/ 523307 w 1560731"/>
              <a:gd name="connsiteY170" fmla="*/ 276545 h 2051738"/>
              <a:gd name="connsiteX171" fmla="*/ 530437 w 1560731"/>
              <a:gd name="connsiteY171" fmla="*/ 284626 h 2051738"/>
              <a:gd name="connsiteX172" fmla="*/ 553722 w 1560731"/>
              <a:gd name="connsiteY172" fmla="*/ 282725 h 2051738"/>
              <a:gd name="connsiteX173" fmla="*/ 558238 w 1560731"/>
              <a:gd name="connsiteY173" fmla="*/ 285100 h 2051738"/>
              <a:gd name="connsiteX174" fmla="*/ 526398 w 1560731"/>
              <a:gd name="connsiteY174" fmla="*/ 316704 h 2051738"/>
              <a:gd name="connsiteX175" fmla="*/ 594355 w 1560731"/>
              <a:gd name="connsiteY175" fmla="*/ 297695 h 2051738"/>
              <a:gd name="connsiteX176" fmla="*/ 589366 w 1560731"/>
              <a:gd name="connsiteY176" fmla="*/ 332862 h 2051738"/>
              <a:gd name="connsiteX177" fmla="*/ 671104 w 1560731"/>
              <a:gd name="connsiteY177" fmla="*/ 246607 h 2051738"/>
              <a:gd name="connsiteX178" fmla="*/ 677521 w 1560731"/>
              <a:gd name="connsiteY178" fmla="*/ 263239 h 2051738"/>
              <a:gd name="connsiteX179" fmla="*/ 747854 w 1560731"/>
              <a:gd name="connsiteY179" fmla="*/ 254685 h 2051738"/>
              <a:gd name="connsiteX180" fmla="*/ 804405 w 1560731"/>
              <a:gd name="connsiteY180" fmla="*/ 224033 h 2051738"/>
              <a:gd name="connsiteX181" fmla="*/ 793714 w 1560731"/>
              <a:gd name="connsiteY181" fmla="*/ 261815 h 2051738"/>
              <a:gd name="connsiteX182" fmla="*/ 858581 w 1560731"/>
              <a:gd name="connsiteY182" fmla="*/ 193856 h 2051738"/>
              <a:gd name="connsiteX183" fmla="*/ 853829 w 1560731"/>
              <a:gd name="connsiteY183" fmla="*/ 192668 h 2051738"/>
              <a:gd name="connsiteX184" fmla="*/ 854066 w 1560731"/>
              <a:gd name="connsiteY184" fmla="*/ 188630 h 2051738"/>
              <a:gd name="connsiteX185" fmla="*/ 881392 w 1560731"/>
              <a:gd name="connsiteY185" fmla="*/ 171284 h 2051738"/>
              <a:gd name="connsiteX186" fmla="*/ 880205 w 1560731"/>
              <a:gd name="connsiteY186" fmla="*/ 166293 h 2051738"/>
              <a:gd name="connsiteX187" fmla="*/ 855968 w 1560731"/>
              <a:gd name="connsiteY187" fmla="*/ 168670 h 2051738"/>
              <a:gd name="connsiteX188" fmla="*/ 853355 w 1560731"/>
              <a:gd name="connsiteY188" fmla="*/ 163441 h 2051738"/>
              <a:gd name="connsiteX189" fmla="*/ 1032991 w 1560731"/>
              <a:gd name="connsiteY189" fmla="*/ 1627 h 2051738"/>
              <a:gd name="connsiteX190" fmla="*/ 1043178 w 1560731"/>
              <a:gd name="connsiteY190" fmla="*/ 53 h 205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1560731" h="2051738">
                <a:moveTo>
                  <a:pt x="1043178" y="53"/>
                </a:moveTo>
                <a:cubicBezTo>
                  <a:pt x="1045347" y="-96"/>
                  <a:pt x="1047010" y="83"/>
                  <a:pt x="1050336" y="439"/>
                </a:cubicBezTo>
                <a:cubicBezTo>
                  <a:pt x="955528" y="56516"/>
                  <a:pt x="955528" y="56516"/>
                  <a:pt x="935094" y="87881"/>
                </a:cubicBezTo>
                <a:cubicBezTo>
                  <a:pt x="936756" y="89069"/>
                  <a:pt x="938896" y="90733"/>
                  <a:pt x="940558" y="91920"/>
                </a:cubicBezTo>
                <a:cubicBezTo>
                  <a:pt x="940558" y="98810"/>
                  <a:pt x="940558" y="98810"/>
                  <a:pt x="904917" y="156314"/>
                </a:cubicBezTo>
                <a:cubicBezTo>
                  <a:pt x="925590" y="157028"/>
                  <a:pt x="925590" y="157028"/>
                  <a:pt x="926778" y="157502"/>
                </a:cubicBezTo>
                <a:cubicBezTo>
                  <a:pt x="926540" y="157739"/>
                  <a:pt x="903016" y="188393"/>
                  <a:pt x="907055" y="200035"/>
                </a:cubicBezTo>
                <a:cubicBezTo>
                  <a:pt x="924163" y="185065"/>
                  <a:pt x="933430" y="162017"/>
                  <a:pt x="956478" y="153226"/>
                </a:cubicBezTo>
                <a:cubicBezTo>
                  <a:pt x="976675" y="174373"/>
                  <a:pt x="933193" y="188393"/>
                  <a:pt x="930103" y="209777"/>
                </a:cubicBezTo>
                <a:cubicBezTo>
                  <a:pt x="966220" y="242092"/>
                  <a:pt x="987606" y="172472"/>
                  <a:pt x="1017307" y="155364"/>
                </a:cubicBezTo>
                <a:cubicBezTo>
                  <a:pt x="1033465" y="85267"/>
                  <a:pt x="1081938" y="134691"/>
                  <a:pt x="1082415" y="135167"/>
                </a:cubicBezTo>
                <a:cubicBezTo>
                  <a:pt x="1079564" y="140393"/>
                  <a:pt x="1079087" y="146573"/>
                  <a:pt x="1075286" y="151325"/>
                </a:cubicBezTo>
                <a:cubicBezTo>
                  <a:pt x="1068395" y="158452"/>
                  <a:pt x="1056513" y="157739"/>
                  <a:pt x="1051287" y="167243"/>
                </a:cubicBezTo>
                <a:cubicBezTo>
                  <a:pt x="1045584" y="177698"/>
                  <a:pt x="1055803" y="188867"/>
                  <a:pt x="1049623" y="199322"/>
                </a:cubicBezTo>
                <a:cubicBezTo>
                  <a:pt x="1047485" y="203123"/>
                  <a:pt x="1043683" y="207402"/>
                  <a:pt x="1040355" y="210253"/>
                </a:cubicBezTo>
                <a:cubicBezTo>
                  <a:pt x="1025388" y="223559"/>
                  <a:pt x="1025388" y="223559"/>
                  <a:pt x="967884" y="244230"/>
                </a:cubicBezTo>
                <a:cubicBezTo>
                  <a:pt x="950539" y="233301"/>
                  <a:pt x="934381" y="253024"/>
                  <a:pt x="934144" y="253261"/>
                </a:cubicBezTo>
                <a:cubicBezTo>
                  <a:pt x="937232" y="253261"/>
                  <a:pt x="941271" y="254925"/>
                  <a:pt x="943885" y="256586"/>
                </a:cubicBezTo>
                <a:cubicBezTo>
                  <a:pt x="918937" y="295081"/>
                  <a:pt x="876640" y="274408"/>
                  <a:pt x="843611" y="286290"/>
                </a:cubicBezTo>
                <a:cubicBezTo>
                  <a:pt x="871414" y="301971"/>
                  <a:pt x="878541" y="300783"/>
                  <a:pt x="912757" y="294844"/>
                </a:cubicBezTo>
                <a:cubicBezTo>
                  <a:pt x="862383" y="348543"/>
                  <a:pt x="862383" y="348543"/>
                  <a:pt x="773991" y="364227"/>
                </a:cubicBezTo>
                <a:cubicBezTo>
                  <a:pt x="782782" y="371117"/>
                  <a:pt x="797989" y="365177"/>
                  <a:pt x="803218" y="378958"/>
                </a:cubicBezTo>
                <a:cubicBezTo>
                  <a:pt x="757597" y="412700"/>
                  <a:pt x="651145" y="491825"/>
                  <a:pt x="658749" y="535546"/>
                </a:cubicBezTo>
                <a:cubicBezTo>
                  <a:pt x="692489" y="538160"/>
                  <a:pt x="692489" y="538160"/>
                  <a:pt x="694866" y="552417"/>
                </a:cubicBezTo>
                <a:cubicBezTo>
                  <a:pt x="701756" y="593524"/>
                  <a:pt x="701756" y="593524"/>
                  <a:pt x="707222" y="598039"/>
                </a:cubicBezTo>
                <a:cubicBezTo>
                  <a:pt x="722666" y="593524"/>
                  <a:pt x="735499" y="580217"/>
                  <a:pt x="753558" y="583306"/>
                </a:cubicBezTo>
                <a:cubicBezTo>
                  <a:pt x="756883" y="583782"/>
                  <a:pt x="761635" y="584970"/>
                  <a:pt x="764963" y="586157"/>
                </a:cubicBezTo>
                <a:cubicBezTo>
                  <a:pt x="784446" y="593047"/>
                  <a:pt x="794901" y="613957"/>
                  <a:pt x="815574" y="619423"/>
                </a:cubicBezTo>
                <a:cubicBezTo>
                  <a:pt x="835533" y="624889"/>
                  <a:pt x="858344" y="608494"/>
                  <a:pt x="877116" y="626553"/>
                </a:cubicBezTo>
                <a:cubicBezTo>
                  <a:pt x="880679" y="626553"/>
                  <a:pt x="885431" y="626790"/>
                  <a:pt x="888759" y="627264"/>
                </a:cubicBezTo>
                <a:cubicBezTo>
                  <a:pt x="889233" y="629165"/>
                  <a:pt x="888759" y="632492"/>
                  <a:pt x="889233" y="634156"/>
                </a:cubicBezTo>
                <a:cubicBezTo>
                  <a:pt x="886382" y="636531"/>
                  <a:pt x="881155" y="640810"/>
                  <a:pt x="878067" y="643184"/>
                </a:cubicBezTo>
                <a:cubicBezTo>
                  <a:pt x="884007" y="657678"/>
                  <a:pt x="888522" y="669323"/>
                  <a:pt x="877827" y="700688"/>
                </a:cubicBezTo>
                <a:cubicBezTo>
                  <a:pt x="897550" y="714945"/>
                  <a:pt x="922975" y="721122"/>
                  <a:pt x="937232" y="742982"/>
                </a:cubicBezTo>
                <a:cubicBezTo>
                  <a:pt x="982854" y="711380"/>
                  <a:pt x="956715" y="661243"/>
                  <a:pt x="967170" y="621324"/>
                </a:cubicBezTo>
                <a:cubicBezTo>
                  <a:pt x="975250" y="615147"/>
                  <a:pt x="976201" y="614197"/>
                  <a:pt x="978102" y="611819"/>
                </a:cubicBezTo>
                <a:cubicBezTo>
                  <a:pt x="973824" y="597326"/>
                  <a:pt x="993547" y="590909"/>
                  <a:pt x="1002337" y="589008"/>
                </a:cubicBezTo>
                <a:cubicBezTo>
                  <a:pt x="1042256" y="579741"/>
                  <a:pt x="1040832" y="510834"/>
                  <a:pt x="1040832" y="510121"/>
                </a:cubicBezTo>
                <a:cubicBezTo>
                  <a:pt x="1040119" y="493012"/>
                  <a:pt x="1022060" y="482557"/>
                  <a:pt x="1023247" y="464736"/>
                </a:cubicBezTo>
                <a:cubicBezTo>
                  <a:pt x="1024198" y="449528"/>
                  <a:pt x="1041306" y="445016"/>
                  <a:pt x="1045584" y="431946"/>
                </a:cubicBezTo>
                <a:cubicBezTo>
                  <a:pt x="1023247" y="403907"/>
                  <a:pt x="1056039" y="379908"/>
                  <a:pt x="1051050" y="353058"/>
                </a:cubicBezTo>
                <a:cubicBezTo>
                  <a:pt x="1079325" y="341416"/>
                  <a:pt x="1110215" y="347830"/>
                  <a:pt x="1138966" y="339989"/>
                </a:cubicBezTo>
                <a:cubicBezTo>
                  <a:pt x="1144432" y="339515"/>
                  <a:pt x="1145856" y="339276"/>
                  <a:pt x="1152986" y="341653"/>
                </a:cubicBezTo>
                <a:cubicBezTo>
                  <a:pt x="1184588" y="352108"/>
                  <a:pt x="1187676" y="357334"/>
                  <a:pt x="1189103" y="359712"/>
                </a:cubicBezTo>
                <a:cubicBezTo>
                  <a:pt x="1193142" y="366602"/>
                  <a:pt x="1194806" y="368503"/>
                  <a:pt x="1197894" y="369690"/>
                </a:cubicBezTo>
                <a:cubicBezTo>
                  <a:pt x="1210487" y="374442"/>
                  <a:pt x="1224033" y="368266"/>
                  <a:pt x="1236863" y="372542"/>
                </a:cubicBezTo>
                <a:cubicBezTo>
                  <a:pt x="1223556" y="383236"/>
                  <a:pt x="1215002" y="427907"/>
                  <a:pt x="1218804" y="434798"/>
                </a:cubicBezTo>
                <a:cubicBezTo>
                  <a:pt x="1240665" y="439550"/>
                  <a:pt x="1258010" y="459983"/>
                  <a:pt x="1283199" y="452380"/>
                </a:cubicBezTo>
                <a:cubicBezTo>
                  <a:pt x="1287474" y="451192"/>
                  <a:pt x="1287474" y="451192"/>
                  <a:pt x="1301731" y="431470"/>
                </a:cubicBezTo>
                <a:cubicBezTo>
                  <a:pt x="1308147" y="422916"/>
                  <a:pt x="1320029" y="429808"/>
                  <a:pt x="1326682" y="422205"/>
                </a:cubicBezTo>
                <a:cubicBezTo>
                  <a:pt x="1332622" y="415552"/>
                  <a:pt x="1323591" y="408422"/>
                  <a:pt x="1327156" y="401769"/>
                </a:cubicBezTo>
                <a:cubicBezTo>
                  <a:pt x="1349730" y="358524"/>
                  <a:pt x="1349730" y="358524"/>
                  <a:pt x="1395826" y="440974"/>
                </a:cubicBezTo>
                <a:cubicBezTo>
                  <a:pt x="1414124" y="473766"/>
                  <a:pt x="1414124" y="473766"/>
                  <a:pt x="1405807" y="485409"/>
                </a:cubicBezTo>
                <a:cubicBezTo>
                  <a:pt x="1400104" y="493489"/>
                  <a:pt x="1397966" y="497051"/>
                  <a:pt x="1401055" y="501093"/>
                </a:cubicBezTo>
                <a:cubicBezTo>
                  <a:pt x="1408182" y="510834"/>
                  <a:pt x="1422439" y="508457"/>
                  <a:pt x="1429568" y="517961"/>
                </a:cubicBezTo>
                <a:cubicBezTo>
                  <a:pt x="1434795" y="525091"/>
                  <a:pt x="1428856" y="533169"/>
                  <a:pt x="1431469" y="540535"/>
                </a:cubicBezTo>
                <a:cubicBezTo>
                  <a:pt x="1435985" y="541962"/>
                  <a:pt x="1435985" y="541962"/>
                  <a:pt x="1444539" y="539822"/>
                </a:cubicBezTo>
                <a:cubicBezTo>
                  <a:pt x="1482557" y="529843"/>
                  <a:pt x="1512732" y="555980"/>
                  <a:pt x="1511071" y="560495"/>
                </a:cubicBezTo>
                <a:cubicBezTo>
                  <a:pt x="1509881" y="562396"/>
                  <a:pt x="1506792" y="563823"/>
                  <a:pt x="1504891" y="564773"/>
                </a:cubicBezTo>
                <a:cubicBezTo>
                  <a:pt x="1413648" y="572377"/>
                  <a:pt x="1349017" y="578080"/>
                  <a:pt x="1274881" y="585920"/>
                </a:cubicBezTo>
                <a:cubicBezTo>
                  <a:pt x="1355670" y="577840"/>
                  <a:pt x="1429092" y="571426"/>
                  <a:pt x="1504417" y="565010"/>
                </a:cubicBezTo>
                <a:cubicBezTo>
                  <a:pt x="1465686" y="579980"/>
                  <a:pt x="1460696" y="581881"/>
                  <a:pt x="1450241" y="596849"/>
                </a:cubicBezTo>
                <a:cubicBezTo>
                  <a:pt x="1451429" y="599464"/>
                  <a:pt x="1452854" y="602791"/>
                  <a:pt x="1454043" y="605403"/>
                </a:cubicBezTo>
                <a:cubicBezTo>
                  <a:pt x="1488497" y="583069"/>
                  <a:pt x="1507743" y="581168"/>
                  <a:pt x="1514159" y="580454"/>
                </a:cubicBezTo>
                <a:cubicBezTo>
                  <a:pt x="1514396" y="580454"/>
                  <a:pt x="1514396" y="580454"/>
                  <a:pt x="1523427" y="580454"/>
                </a:cubicBezTo>
                <a:cubicBezTo>
                  <a:pt x="1534119" y="582592"/>
                  <a:pt x="1544574" y="584970"/>
                  <a:pt x="1555029" y="587108"/>
                </a:cubicBezTo>
                <a:cubicBezTo>
                  <a:pt x="1556692" y="589722"/>
                  <a:pt x="1559067" y="593524"/>
                  <a:pt x="1560731" y="596138"/>
                </a:cubicBezTo>
                <a:cubicBezTo>
                  <a:pt x="1551227" y="619423"/>
                  <a:pt x="1551227" y="619423"/>
                  <a:pt x="1557643" y="635344"/>
                </a:cubicBezTo>
                <a:cubicBezTo>
                  <a:pt x="1537444" y="671698"/>
                  <a:pt x="1406520" y="736806"/>
                  <a:pt x="1377293" y="716846"/>
                </a:cubicBezTo>
                <a:cubicBezTo>
                  <a:pt x="1248982" y="755815"/>
                  <a:pt x="1248982" y="755815"/>
                  <a:pt x="1124235" y="885551"/>
                </a:cubicBezTo>
                <a:cubicBezTo>
                  <a:pt x="1305533" y="772210"/>
                  <a:pt x="1305533" y="772210"/>
                  <a:pt x="1318602" y="785039"/>
                </a:cubicBezTo>
                <a:cubicBezTo>
                  <a:pt x="1313136" y="810702"/>
                  <a:pt x="1294841" y="815693"/>
                  <a:pt x="1269415" y="822584"/>
                </a:cubicBezTo>
                <a:cubicBezTo>
                  <a:pt x="1276782" y="831612"/>
                  <a:pt x="1277732" y="833039"/>
                  <a:pt x="1294841" y="839215"/>
                </a:cubicBezTo>
                <a:cubicBezTo>
                  <a:pt x="1301970" y="861076"/>
                  <a:pt x="1305059" y="870343"/>
                  <a:pt x="1323117" y="878898"/>
                </a:cubicBezTo>
                <a:cubicBezTo>
                  <a:pt x="1317652" y="867969"/>
                  <a:pt x="1323591" y="853472"/>
                  <a:pt x="1324542" y="851811"/>
                </a:cubicBezTo>
                <a:cubicBezTo>
                  <a:pt x="1324781" y="851811"/>
                  <a:pt x="1324781" y="851571"/>
                  <a:pt x="1325018" y="851571"/>
                </a:cubicBezTo>
                <a:cubicBezTo>
                  <a:pt x="1325255" y="851811"/>
                  <a:pt x="1325732" y="852048"/>
                  <a:pt x="1325492" y="855136"/>
                </a:cubicBezTo>
                <a:cubicBezTo>
                  <a:pt x="1324781" y="862977"/>
                  <a:pt x="1326206" y="868206"/>
                  <a:pt x="1335473" y="872958"/>
                </a:cubicBezTo>
                <a:cubicBezTo>
                  <a:pt x="1339275" y="874859"/>
                  <a:pt x="1349730" y="878898"/>
                  <a:pt x="1368502" y="876046"/>
                </a:cubicBezTo>
                <a:cubicBezTo>
                  <a:pt x="1371354" y="875572"/>
                  <a:pt x="1371591" y="875572"/>
                  <a:pt x="1372541" y="875809"/>
                </a:cubicBezTo>
                <a:cubicBezTo>
                  <a:pt x="1372541" y="875809"/>
                  <a:pt x="1372778" y="876046"/>
                  <a:pt x="1372778" y="876046"/>
                </a:cubicBezTo>
                <a:cubicBezTo>
                  <a:pt x="1372778" y="876046"/>
                  <a:pt x="1372541" y="876283"/>
                  <a:pt x="1372541" y="876523"/>
                </a:cubicBezTo>
                <a:cubicBezTo>
                  <a:pt x="1372304" y="876760"/>
                  <a:pt x="1364461" y="887928"/>
                  <a:pt x="1354006" y="890066"/>
                </a:cubicBezTo>
                <a:cubicBezTo>
                  <a:pt x="1364461" y="893154"/>
                  <a:pt x="1377056" y="896719"/>
                  <a:pt x="1392501" y="900995"/>
                </a:cubicBezTo>
                <a:cubicBezTo>
                  <a:pt x="1404620" y="882936"/>
                  <a:pt x="1405330" y="858225"/>
                  <a:pt x="1425291" y="844918"/>
                </a:cubicBezTo>
                <a:cubicBezTo>
                  <a:pt x="1451192" y="910263"/>
                  <a:pt x="1306009" y="994616"/>
                  <a:pt x="1258960" y="993903"/>
                </a:cubicBezTo>
                <a:cubicBezTo>
                  <a:pt x="1259911" y="979409"/>
                  <a:pt x="1259911" y="979409"/>
                  <a:pt x="1329534" y="929985"/>
                </a:cubicBezTo>
                <a:cubicBezTo>
                  <a:pt x="1329534" y="926897"/>
                  <a:pt x="1329534" y="922619"/>
                  <a:pt x="1329534" y="919530"/>
                </a:cubicBezTo>
                <a:cubicBezTo>
                  <a:pt x="1322881" y="919767"/>
                  <a:pt x="1314087" y="917629"/>
                  <a:pt x="1307910" y="915252"/>
                </a:cubicBezTo>
                <a:cubicBezTo>
                  <a:pt x="1309097" y="912640"/>
                  <a:pt x="1310762" y="909312"/>
                  <a:pt x="1311949" y="906698"/>
                </a:cubicBezTo>
                <a:cubicBezTo>
                  <a:pt x="1191717" y="976321"/>
                  <a:pt x="1191717" y="976321"/>
                  <a:pt x="1184825" y="976081"/>
                </a:cubicBezTo>
                <a:cubicBezTo>
                  <a:pt x="1143481" y="1014813"/>
                  <a:pt x="1143481" y="1014813"/>
                  <a:pt x="1135640" y="1088711"/>
                </a:cubicBezTo>
                <a:cubicBezTo>
                  <a:pt x="1129461" y="1088235"/>
                  <a:pt x="1045108" y="1134096"/>
                  <a:pt x="1044634" y="1134570"/>
                </a:cubicBezTo>
                <a:cubicBezTo>
                  <a:pt x="1024911" y="1153816"/>
                  <a:pt x="1029189" y="1182806"/>
                  <a:pt x="1016357" y="1204904"/>
                </a:cubicBezTo>
                <a:cubicBezTo>
                  <a:pt x="1013982" y="1193261"/>
                  <a:pt x="1004952" y="1185181"/>
                  <a:pt x="999725" y="1175203"/>
                </a:cubicBezTo>
                <a:cubicBezTo>
                  <a:pt x="993547" y="1269535"/>
                  <a:pt x="993547" y="1269535"/>
                  <a:pt x="986893" y="1273813"/>
                </a:cubicBezTo>
                <a:cubicBezTo>
                  <a:pt x="987130" y="1273574"/>
                  <a:pt x="987130" y="1209182"/>
                  <a:pt x="985943" y="1188033"/>
                </a:cubicBezTo>
                <a:lnTo>
                  <a:pt x="971449" y="1331078"/>
                </a:lnTo>
                <a:cubicBezTo>
                  <a:pt x="974064" y="1332028"/>
                  <a:pt x="977865" y="1333452"/>
                  <a:pt x="980477" y="1334403"/>
                </a:cubicBezTo>
                <a:cubicBezTo>
                  <a:pt x="980003" y="1337731"/>
                  <a:pt x="979526" y="1342246"/>
                  <a:pt x="979289" y="1345571"/>
                </a:cubicBezTo>
                <a:cubicBezTo>
                  <a:pt x="976675" y="1346285"/>
                  <a:pt x="973113" y="1347472"/>
                  <a:pt x="970261" y="1348186"/>
                </a:cubicBezTo>
                <a:cubicBezTo>
                  <a:pt x="969785" y="1351037"/>
                  <a:pt x="969548" y="1354839"/>
                  <a:pt x="969071" y="1357690"/>
                </a:cubicBezTo>
                <a:cubicBezTo>
                  <a:pt x="970972" y="1359828"/>
                  <a:pt x="973587" y="1362680"/>
                  <a:pt x="975487" y="1364818"/>
                </a:cubicBezTo>
                <a:cubicBezTo>
                  <a:pt x="975724" y="1364818"/>
                  <a:pt x="975724" y="1364818"/>
                  <a:pt x="976675" y="1364818"/>
                </a:cubicBezTo>
                <a:cubicBezTo>
                  <a:pt x="932954" y="1414718"/>
                  <a:pt x="855016" y="1432776"/>
                  <a:pt x="841950" y="1510951"/>
                </a:cubicBezTo>
                <a:cubicBezTo>
                  <a:pt x="829354" y="1586513"/>
                  <a:pt x="943409" y="1653045"/>
                  <a:pt x="872364" y="1727892"/>
                </a:cubicBezTo>
                <a:cubicBezTo>
                  <a:pt x="812246" y="1692964"/>
                  <a:pt x="850504" y="1604809"/>
                  <a:pt x="787774" y="1571306"/>
                </a:cubicBezTo>
                <a:cubicBezTo>
                  <a:pt x="787297" y="1571066"/>
                  <a:pt x="640927" y="1583662"/>
                  <a:pt x="622394" y="1594354"/>
                </a:cubicBezTo>
                <a:cubicBezTo>
                  <a:pt x="621681" y="1597442"/>
                  <a:pt x="620968" y="1601481"/>
                  <a:pt x="620254" y="1604572"/>
                </a:cubicBezTo>
                <a:cubicBezTo>
                  <a:pt x="628334" y="1610749"/>
                  <a:pt x="638552" y="1613363"/>
                  <a:pt x="645679" y="1621204"/>
                </a:cubicBezTo>
                <a:cubicBezTo>
                  <a:pt x="643065" y="1623342"/>
                  <a:pt x="639977" y="1625956"/>
                  <a:pt x="637362" y="1628094"/>
                </a:cubicBezTo>
                <a:cubicBezTo>
                  <a:pt x="636652" y="1627620"/>
                  <a:pt x="544457" y="1606947"/>
                  <a:pt x="520695" y="1625242"/>
                </a:cubicBezTo>
                <a:cubicBezTo>
                  <a:pt x="507389" y="1635460"/>
                  <a:pt x="450599" y="1693201"/>
                  <a:pt x="441094" y="1724090"/>
                </a:cubicBezTo>
                <a:cubicBezTo>
                  <a:pt x="433964" y="1747851"/>
                  <a:pt x="461767" y="1758069"/>
                  <a:pt x="462241" y="1778742"/>
                </a:cubicBezTo>
                <a:cubicBezTo>
                  <a:pt x="462955" y="1811295"/>
                  <a:pt x="433964" y="1838145"/>
                  <a:pt x="444183" y="1872600"/>
                </a:cubicBezTo>
                <a:cubicBezTo>
                  <a:pt x="452500" y="1900401"/>
                  <a:pt x="477211" y="1953150"/>
                  <a:pt x="549920" y="1994733"/>
                </a:cubicBezTo>
                <a:cubicBezTo>
                  <a:pt x="580811" y="2012318"/>
                  <a:pt x="598156" y="1974536"/>
                  <a:pt x="625246" y="1976200"/>
                </a:cubicBezTo>
                <a:cubicBezTo>
                  <a:pt x="641877" y="1798939"/>
                  <a:pt x="720528" y="1862145"/>
                  <a:pt x="729319" y="1869986"/>
                </a:cubicBezTo>
                <a:cubicBezTo>
                  <a:pt x="721953" y="1913231"/>
                  <a:pt x="721953" y="1913231"/>
                  <a:pt x="701519" y="1960993"/>
                </a:cubicBezTo>
                <a:cubicBezTo>
                  <a:pt x="712688" y="1984991"/>
                  <a:pt x="712688" y="1984991"/>
                  <a:pt x="697241" y="2036553"/>
                </a:cubicBezTo>
                <a:cubicBezTo>
                  <a:pt x="744527" y="2039881"/>
                  <a:pt x="791812" y="2015169"/>
                  <a:pt x="838622" y="2038930"/>
                </a:cubicBezTo>
                <a:cubicBezTo>
                  <a:pt x="838681" y="2038989"/>
                  <a:pt x="840330" y="2041796"/>
                  <a:pt x="842635" y="2046912"/>
                </a:cubicBezTo>
                <a:lnTo>
                  <a:pt x="844393" y="2051738"/>
                </a:lnTo>
                <a:lnTo>
                  <a:pt x="570152" y="2051738"/>
                </a:lnTo>
                <a:lnTo>
                  <a:pt x="568929" y="2051047"/>
                </a:lnTo>
                <a:cubicBezTo>
                  <a:pt x="537090" y="2032751"/>
                  <a:pt x="502397" y="2051523"/>
                  <a:pt x="469845" y="2043683"/>
                </a:cubicBezTo>
                <a:cubicBezTo>
                  <a:pt x="438243" y="2035839"/>
                  <a:pt x="405690" y="2030850"/>
                  <a:pt x="374086" y="2022773"/>
                </a:cubicBezTo>
                <a:cubicBezTo>
                  <a:pt x="365058" y="2020395"/>
                  <a:pt x="354126" y="2014218"/>
                  <a:pt x="345335" y="2010891"/>
                </a:cubicBezTo>
                <a:cubicBezTo>
                  <a:pt x="340583" y="2008990"/>
                  <a:pt x="334167" y="2006615"/>
                  <a:pt x="329891" y="2003763"/>
                </a:cubicBezTo>
                <a:cubicBezTo>
                  <a:pt x="299240" y="1982140"/>
                  <a:pt x="306366" y="1943885"/>
                  <a:pt x="291396" y="1915371"/>
                </a:cubicBezTo>
                <a:cubicBezTo>
                  <a:pt x="272863" y="1879965"/>
                  <a:pt x="235082" y="1861906"/>
                  <a:pt x="212985" y="1829590"/>
                </a:cubicBezTo>
                <a:cubicBezTo>
                  <a:pt x="195877" y="1804642"/>
                  <a:pt x="176154" y="1781831"/>
                  <a:pt x="160233" y="1756168"/>
                </a:cubicBezTo>
                <a:cubicBezTo>
                  <a:pt x="152630" y="1744289"/>
                  <a:pt x="148591" y="1725040"/>
                  <a:pt x="144789" y="1708172"/>
                </a:cubicBezTo>
                <a:cubicBezTo>
                  <a:pt x="139563" y="1684410"/>
                  <a:pt x="135284" y="1665638"/>
                  <a:pt x="96079" y="1636887"/>
                </a:cubicBezTo>
                <a:cubicBezTo>
                  <a:pt x="127444" y="1764009"/>
                  <a:pt x="145977" y="1790385"/>
                  <a:pt x="162374" y="1813672"/>
                </a:cubicBezTo>
                <a:cubicBezTo>
                  <a:pt x="198251" y="1864997"/>
                  <a:pt x="190887" y="1875689"/>
                  <a:pt x="183758" y="1886144"/>
                </a:cubicBezTo>
                <a:cubicBezTo>
                  <a:pt x="183044" y="1885430"/>
                  <a:pt x="104633" y="1784208"/>
                  <a:pt x="93941" y="1761634"/>
                </a:cubicBezTo>
                <a:cubicBezTo>
                  <a:pt x="100354" y="1761158"/>
                  <a:pt x="108672" y="1760921"/>
                  <a:pt x="115088" y="1760921"/>
                </a:cubicBezTo>
                <a:cubicBezTo>
                  <a:pt x="26219" y="1578910"/>
                  <a:pt x="26219" y="1578910"/>
                  <a:pt x="20993" y="1577959"/>
                </a:cubicBezTo>
                <a:cubicBezTo>
                  <a:pt x="-19878" y="1506435"/>
                  <a:pt x="1507" y="1123402"/>
                  <a:pt x="62813" y="1047128"/>
                </a:cubicBezTo>
                <a:cubicBezTo>
                  <a:pt x="68039" y="1049506"/>
                  <a:pt x="74692" y="1053068"/>
                  <a:pt x="79684" y="1055919"/>
                </a:cubicBezTo>
                <a:cubicBezTo>
                  <a:pt x="80395" y="1040712"/>
                  <a:pt x="75406" y="1026455"/>
                  <a:pt x="70416" y="1012438"/>
                </a:cubicBezTo>
                <a:cubicBezTo>
                  <a:pt x="70416" y="1012675"/>
                  <a:pt x="70416" y="1012912"/>
                  <a:pt x="70416" y="1013149"/>
                </a:cubicBezTo>
                <a:cubicBezTo>
                  <a:pt x="70416" y="1015526"/>
                  <a:pt x="71130" y="1017901"/>
                  <a:pt x="70890" y="1020279"/>
                </a:cubicBezTo>
                <a:cubicBezTo>
                  <a:pt x="70890" y="1021942"/>
                  <a:pt x="70653" y="1025981"/>
                  <a:pt x="69229" y="1029307"/>
                </a:cubicBezTo>
                <a:cubicBezTo>
                  <a:pt x="67565" y="1033108"/>
                  <a:pt x="64951" y="1035723"/>
                  <a:pt x="62336" y="1036673"/>
                </a:cubicBezTo>
                <a:cubicBezTo>
                  <a:pt x="62099" y="1036910"/>
                  <a:pt x="51881" y="1038811"/>
                  <a:pt x="47606" y="1024317"/>
                </a:cubicBezTo>
                <a:cubicBezTo>
                  <a:pt x="42616" y="1006735"/>
                  <a:pt x="47129" y="985349"/>
                  <a:pt x="47129" y="985112"/>
                </a:cubicBezTo>
                <a:cubicBezTo>
                  <a:pt x="47368" y="985112"/>
                  <a:pt x="47368" y="985112"/>
                  <a:pt x="47368" y="985112"/>
                </a:cubicBezTo>
                <a:cubicBezTo>
                  <a:pt x="49269" y="985586"/>
                  <a:pt x="51645" y="993189"/>
                  <a:pt x="52121" y="995330"/>
                </a:cubicBezTo>
                <a:cubicBezTo>
                  <a:pt x="53308" y="999842"/>
                  <a:pt x="53545" y="1000082"/>
                  <a:pt x="54259" y="1000793"/>
                </a:cubicBezTo>
                <a:cubicBezTo>
                  <a:pt x="54972" y="1001506"/>
                  <a:pt x="56160" y="1001743"/>
                  <a:pt x="58297" y="1001983"/>
                </a:cubicBezTo>
                <a:cubicBezTo>
                  <a:pt x="62576" y="1002220"/>
                  <a:pt x="65664" y="1002933"/>
                  <a:pt x="67328" y="1003644"/>
                </a:cubicBezTo>
                <a:cubicBezTo>
                  <a:pt x="62813" y="990101"/>
                  <a:pt x="59248" y="976558"/>
                  <a:pt x="62336" y="961587"/>
                </a:cubicBezTo>
                <a:cubicBezTo>
                  <a:pt x="74692" y="899334"/>
                  <a:pt x="74692" y="899334"/>
                  <a:pt x="86337" y="862740"/>
                </a:cubicBezTo>
                <a:cubicBezTo>
                  <a:pt x="84673" y="860125"/>
                  <a:pt x="82535" y="856563"/>
                  <a:pt x="80871" y="853712"/>
                </a:cubicBezTo>
                <a:cubicBezTo>
                  <a:pt x="83247" y="846345"/>
                  <a:pt x="86337" y="836841"/>
                  <a:pt x="88712" y="829474"/>
                </a:cubicBezTo>
                <a:cubicBezTo>
                  <a:pt x="93227" y="804525"/>
                  <a:pt x="93227" y="804525"/>
                  <a:pt x="129582" y="712805"/>
                </a:cubicBezTo>
                <a:cubicBezTo>
                  <a:pt x="128868" y="714232"/>
                  <a:pt x="127918" y="715896"/>
                  <a:pt x="126967" y="717083"/>
                </a:cubicBezTo>
                <a:lnTo>
                  <a:pt x="126494" y="717797"/>
                </a:lnTo>
                <a:cubicBezTo>
                  <a:pt x="180906" y="627740"/>
                  <a:pt x="183284" y="624652"/>
                  <a:pt x="306129" y="464499"/>
                </a:cubicBezTo>
                <a:cubicBezTo>
                  <a:pt x="334643" y="432660"/>
                  <a:pt x="372424" y="389889"/>
                  <a:pt x="400938" y="358048"/>
                </a:cubicBezTo>
                <a:cubicBezTo>
                  <a:pt x="399037" y="360425"/>
                  <a:pt x="396423" y="363987"/>
                  <a:pt x="394996" y="366839"/>
                </a:cubicBezTo>
                <a:cubicBezTo>
                  <a:pt x="441094" y="320980"/>
                  <a:pt x="477685" y="293180"/>
                  <a:pt x="477925" y="293180"/>
                </a:cubicBezTo>
                <a:cubicBezTo>
                  <a:pt x="461291" y="308387"/>
                  <a:pt x="443709" y="322644"/>
                  <a:pt x="427551" y="338088"/>
                </a:cubicBezTo>
                <a:cubicBezTo>
                  <a:pt x="427551" y="338088"/>
                  <a:pt x="427551" y="338088"/>
                  <a:pt x="427788" y="338088"/>
                </a:cubicBezTo>
                <a:cubicBezTo>
                  <a:pt x="479112" y="294367"/>
                  <a:pt x="479112" y="294367"/>
                  <a:pt x="507389" y="268468"/>
                </a:cubicBezTo>
                <a:cubicBezTo>
                  <a:pt x="490992" y="288664"/>
                  <a:pt x="490992" y="288664"/>
                  <a:pt x="485529" y="299833"/>
                </a:cubicBezTo>
                <a:cubicBezTo>
                  <a:pt x="495744" y="289615"/>
                  <a:pt x="495744" y="289615"/>
                  <a:pt x="502160" y="285100"/>
                </a:cubicBezTo>
                <a:cubicBezTo>
                  <a:pt x="499785" y="287951"/>
                  <a:pt x="497171" y="291992"/>
                  <a:pt x="495508" y="295318"/>
                </a:cubicBezTo>
                <a:cubicBezTo>
                  <a:pt x="504775" y="289141"/>
                  <a:pt x="511428" y="278923"/>
                  <a:pt x="523307" y="276545"/>
                </a:cubicBezTo>
                <a:cubicBezTo>
                  <a:pt x="525685" y="278686"/>
                  <a:pt x="528536" y="282011"/>
                  <a:pt x="530437" y="284626"/>
                </a:cubicBezTo>
                <a:cubicBezTo>
                  <a:pt x="547069" y="286290"/>
                  <a:pt x="548019" y="285813"/>
                  <a:pt x="553722" y="282725"/>
                </a:cubicBezTo>
                <a:cubicBezTo>
                  <a:pt x="555149" y="283438"/>
                  <a:pt x="556813" y="284389"/>
                  <a:pt x="558238" y="285100"/>
                </a:cubicBezTo>
                <a:cubicBezTo>
                  <a:pt x="554199" y="302447"/>
                  <a:pt x="537090" y="306249"/>
                  <a:pt x="526398" y="316704"/>
                </a:cubicBezTo>
                <a:cubicBezTo>
                  <a:pt x="551821" y="320506"/>
                  <a:pt x="571070" y="301497"/>
                  <a:pt x="594355" y="297695"/>
                </a:cubicBezTo>
                <a:cubicBezTo>
                  <a:pt x="595781" y="309811"/>
                  <a:pt x="584613" y="320266"/>
                  <a:pt x="589366" y="332862"/>
                </a:cubicBezTo>
                <a:cubicBezTo>
                  <a:pt x="615028" y="282725"/>
                  <a:pt x="627858" y="257776"/>
                  <a:pt x="671104" y="246607"/>
                </a:cubicBezTo>
                <a:cubicBezTo>
                  <a:pt x="674669" y="251597"/>
                  <a:pt x="673956" y="258250"/>
                  <a:pt x="677521" y="263239"/>
                </a:cubicBezTo>
                <a:cubicBezTo>
                  <a:pt x="730983" y="265853"/>
                  <a:pt x="745477" y="256586"/>
                  <a:pt x="747854" y="254685"/>
                </a:cubicBezTo>
                <a:cubicBezTo>
                  <a:pt x="791099" y="220708"/>
                  <a:pt x="791099" y="220708"/>
                  <a:pt x="804405" y="224033"/>
                </a:cubicBezTo>
                <a:cubicBezTo>
                  <a:pt x="781357" y="248982"/>
                  <a:pt x="781357" y="248982"/>
                  <a:pt x="793714" y="261815"/>
                </a:cubicBezTo>
                <a:cubicBezTo>
                  <a:pt x="807020" y="231163"/>
                  <a:pt x="842424" y="221659"/>
                  <a:pt x="858581" y="193856"/>
                </a:cubicBezTo>
                <a:cubicBezTo>
                  <a:pt x="857157" y="193382"/>
                  <a:pt x="855256" y="192905"/>
                  <a:pt x="853829" y="192668"/>
                </a:cubicBezTo>
                <a:cubicBezTo>
                  <a:pt x="853829" y="192668"/>
                  <a:pt x="853829" y="192668"/>
                  <a:pt x="854066" y="188630"/>
                </a:cubicBezTo>
                <a:cubicBezTo>
                  <a:pt x="861909" y="181263"/>
                  <a:pt x="864521" y="179599"/>
                  <a:pt x="881392" y="171284"/>
                </a:cubicBezTo>
                <a:cubicBezTo>
                  <a:pt x="880918" y="169857"/>
                  <a:pt x="880679" y="167720"/>
                  <a:pt x="880205" y="166293"/>
                </a:cubicBezTo>
                <a:cubicBezTo>
                  <a:pt x="872125" y="166769"/>
                  <a:pt x="864048" y="168670"/>
                  <a:pt x="855968" y="168670"/>
                </a:cubicBezTo>
                <a:cubicBezTo>
                  <a:pt x="855256" y="167243"/>
                  <a:pt x="854066" y="165105"/>
                  <a:pt x="853355" y="163441"/>
                </a:cubicBezTo>
                <a:cubicBezTo>
                  <a:pt x="854066" y="162017"/>
                  <a:pt x="956955" y="19448"/>
                  <a:pt x="1032991" y="1627"/>
                </a:cubicBezTo>
                <a:cubicBezTo>
                  <a:pt x="1038337" y="676"/>
                  <a:pt x="1041010" y="201"/>
                  <a:pt x="1043178" y="53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41817AF-29E9-3622-9957-8FD792E54424}"/>
              </a:ext>
            </a:extLst>
          </p:cNvPr>
          <p:cNvSpPr/>
          <p:nvPr/>
        </p:nvSpPr>
        <p:spPr>
          <a:xfrm>
            <a:off x="5441006" y="6814695"/>
            <a:ext cx="61196" cy="24687"/>
          </a:xfrm>
          <a:custGeom>
            <a:avLst/>
            <a:gdLst>
              <a:gd name="connsiteX0" fmla="*/ 1531 w 24531"/>
              <a:gd name="connsiteY0" fmla="*/ 318 h 9896"/>
              <a:gd name="connsiteX1" fmla="*/ 8104 w 24531"/>
              <a:gd name="connsiteY1" fmla="*/ 9748 h 9896"/>
              <a:gd name="connsiteX2" fmla="*/ 24487 w 24531"/>
              <a:gd name="connsiteY2" fmla="*/ 7462 h 9896"/>
              <a:gd name="connsiteX3" fmla="*/ 14962 w 24531"/>
              <a:gd name="connsiteY3" fmla="*/ 2604 h 9896"/>
              <a:gd name="connsiteX4" fmla="*/ 1531 w 24531"/>
              <a:gd name="connsiteY4" fmla="*/ 318 h 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31" h="9896">
                <a:moveTo>
                  <a:pt x="1531" y="318"/>
                </a:moveTo>
                <a:cubicBezTo>
                  <a:pt x="-2755" y="3271"/>
                  <a:pt x="2770" y="8891"/>
                  <a:pt x="8104" y="9748"/>
                </a:cubicBezTo>
                <a:cubicBezTo>
                  <a:pt x="11914" y="10415"/>
                  <a:pt x="23915" y="8700"/>
                  <a:pt x="24487" y="7462"/>
                </a:cubicBezTo>
                <a:cubicBezTo>
                  <a:pt x="24772" y="6795"/>
                  <a:pt x="23915" y="5366"/>
                  <a:pt x="14962" y="2604"/>
                </a:cubicBezTo>
                <a:cubicBezTo>
                  <a:pt x="4960" y="-539"/>
                  <a:pt x="3532" y="-158"/>
                  <a:pt x="1531" y="318"/>
                </a:cubicBezTo>
                <a:close/>
              </a:path>
            </a:pathLst>
          </a:custGeom>
          <a:gradFill>
            <a:gsLst>
              <a:gs pos="83000">
                <a:srgbClr val="00F9FC">
                  <a:alpha val="80000"/>
                </a:srgbClr>
              </a:gs>
              <a:gs pos="0">
                <a:srgbClr val="91F1FF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471DA86A-7F39-BDBC-05DD-9032F9678585}"/>
              </a:ext>
            </a:extLst>
          </p:cNvPr>
          <p:cNvSpPr/>
          <p:nvPr/>
        </p:nvSpPr>
        <p:spPr>
          <a:xfrm>
            <a:off x="4724400" y="4551680"/>
            <a:ext cx="2743200" cy="2743200"/>
          </a:xfrm>
          <a:custGeom>
            <a:avLst/>
            <a:gdLst>
              <a:gd name="connsiteX0" fmla="*/ 0 w 2743200"/>
              <a:gd name="connsiteY0" fmla="*/ 0 h 2743200"/>
              <a:gd name="connsiteX1" fmla="*/ 2743200 w 2743200"/>
              <a:gd name="connsiteY1" fmla="*/ 0 h 2743200"/>
              <a:gd name="connsiteX2" fmla="*/ 2743200 w 2743200"/>
              <a:gd name="connsiteY2" fmla="*/ 2743200 h 2743200"/>
              <a:gd name="connsiteX3" fmla="*/ 0 w 27432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2743200">
                <a:moveTo>
                  <a:pt x="0" y="0"/>
                </a:moveTo>
                <a:lnTo>
                  <a:pt x="2743200" y="0"/>
                </a:lnTo>
                <a:lnTo>
                  <a:pt x="2743200" y="2743200"/>
                </a:lnTo>
                <a:lnTo>
                  <a:pt x="0" y="2743200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F63C9A46-7C55-6363-2B96-818679F8514D}"/>
              </a:ext>
            </a:extLst>
          </p:cNvPr>
          <p:cNvSpPr txBox="1"/>
          <p:nvPr/>
        </p:nvSpPr>
        <p:spPr>
          <a:xfrm>
            <a:off x="4029312" y="1330743"/>
            <a:ext cx="41333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利用</a:t>
            </a:r>
            <a:r>
              <a:rPr lang="en-US" altLang="zh-CN" sz="20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AI</a:t>
            </a:r>
            <a:r>
              <a:rPr lang="zh-CN" altLang="zh-CN" sz="2000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把我们的职场技能快速提升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3FE6EEC-DA65-94F2-0548-C2C29C5AD009}"/>
              </a:ext>
            </a:extLst>
          </p:cNvPr>
          <p:cNvSpPr txBox="1"/>
          <p:nvPr/>
        </p:nvSpPr>
        <p:spPr>
          <a:xfrm>
            <a:off x="1001625" y="349385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提升技能</a:t>
            </a:r>
            <a:endParaRPr lang="en-US" altLang="zh-CN" sz="2000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778C04A-C6ED-84A5-78BB-F70C76532554}"/>
              </a:ext>
            </a:extLst>
          </p:cNvPr>
          <p:cNvSpPr txBox="1"/>
          <p:nvPr/>
        </p:nvSpPr>
        <p:spPr>
          <a:xfrm>
            <a:off x="214551" y="3893494"/>
            <a:ext cx="2784737" cy="5206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学习编程、数据分析等与</a:t>
            </a:r>
            <a:r>
              <a:rPr lang="en-US" altLang="zh-CN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AI</a:t>
            </a: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相关的技能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将有助于我们在职场中保持竞争力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9DDA421-C8D2-E4D5-6778-26CD1ABDF753}"/>
              </a:ext>
            </a:extLst>
          </p:cNvPr>
          <p:cNvSpPr txBox="1"/>
          <p:nvPr/>
        </p:nvSpPr>
        <p:spPr>
          <a:xfrm>
            <a:off x="4739380" y="2522702"/>
            <a:ext cx="249299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培养跨领域知识体系</a:t>
            </a:r>
            <a:endParaRPr lang="en-US" altLang="zh-CN" sz="2000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03391DC-EFEC-0FE9-11C8-EE9B4A1D9EF8}"/>
              </a:ext>
            </a:extLst>
          </p:cNvPr>
          <p:cNvSpPr txBox="1"/>
          <p:nvPr/>
        </p:nvSpPr>
        <p:spPr>
          <a:xfrm>
            <a:off x="4739380" y="2922341"/>
            <a:ext cx="2492990" cy="5206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通过阅读、参加培训课程等方式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拓宽知识领域，提高自身综合素质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DD9FE85-D26F-9769-4ADE-A223F5B080BE}"/>
              </a:ext>
            </a:extLst>
          </p:cNvPr>
          <p:cNvSpPr txBox="1"/>
          <p:nvPr/>
        </p:nvSpPr>
        <p:spPr>
          <a:xfrm>
            <a:off x="9657453" y="3493855"/>
            <a:ext cx="17524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与</a:t>
            </a:r>
            <a:r>
              <a:rPr lang="en-US" altLang="zh-CN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AI</a:t>
            </a:r>
            <a:r>
              <a:rPr lang="zh-CN" altLang="en-US" sz="2000" b="1" dirty="0">
                <a:gradFill flip="none" rotWithShape="1">
                  <a:gsLst>
                    <a:gs pos="0">
                      <a:srgbClr val="1DBFFF">
                        <a:lumMod val="0"/>
                        <a:lumOff val="100000"/>
                      </a:srgbClr>
                    </a:gs>
                    <a:gs pos="77000">
                      <a:srgbClr val="66FFFF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技术协同</a:t>
            </a:r>
            <a:endParaRPr lang="en-US" altLang="zh-CN" sz="2000" b="1" dirty="0">
              <a:gradFill flip="none" rotWithShape="1">
                <a:gsLst>
                  <a:gs pos="0">
                    <a:srgbClr val="1DBFFF">
                      <a:lumMod val="0"/>
                      <a:lumOff val="100000"/>
                    </a:srgbClr>
                  </a:gs>
                  <a:gs pos="77000">
                    <a:srgbClr val="66FFFF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EEF1C45-AC01-6FEC-2D96-78FAA8F65089}"/>
              </a:ext>
            </a:extLst>
          </p:cNvPr>
          <p:cNvSpPr txBox="1"/>
          <p:nvPr/>
        </p:nvSpPr>
        <p:spPr>
          <a:xfrm>
            <a:off x="9056327" y="3893494"/>
            <a:ext cx="2954655" cy="5206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学会利用</a:t>
            </a:r>
            <a:r>
              <a:rPr lang="en-US" altLang="zh-CN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AI</a:t>
            </a: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工具提高工作效率</a:t>
            </a:r>
            <a:endParaRPr lang="en-US" altLang="zh-CN" sz="12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同时发挥自身的优势，实现人机协同发展</a:t>
            </a:r>
            <a:endParaRPr lang="en-US" altLang="zh-CN" sz="12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F257DA74-E93F-67CB-4739-BC6134461A48}"/>
              </a:ext>
            </a:extLst>
          </p:cNvPr>
          <p:cNvCxnSpPr>
            <a:cxnSpLocks/>
          </p:cNvCxnSpPr>
          <p:nvPr/>
        </p:nvCxnSpPr>
        <p:spPr>
          <a:xfrm>
            <a:off x="3345735" y="150440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5AE18057-4CCB-6873-5376-7F2010C00067}"/>
              </a:ext>
            </a:extLst>
          </p:cNvPr>
          <p:cNvCxnSpPr>
            <a:cxnSpLocks/>
          </p:cNvCxnSpPr>
          <p:nvPr/>
        </p:nvCxnSpPr>
        <p:spPr>
          <a:xfrm flipH="1">
            <a:off x="8058200" y="1504409"/>
            <a:ext cx="664369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91F1FF"/>
                </a:gs>
                <a:gs pos="100000">
                  <a:srgbClr val="91F1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87" name="skills_122050">
            <a:extLst>
              <a:ext uri="{FF2B5EF4-FFF2-40B4-BE49-F238E27FC236}">
                <a16:creationId xmlns:a16="http://schemas.microsoft.com/office/drawing/2014/main" id="{D5AAFFC0-92DF-A006-25F2-9CE6682FAE8C}"/>
              </a:ext>
            </a:extLst>
          </p:cNvPr>
          <p:cNvSpPr/>
          <p:nvPr/>
        </p:nvSpPr>
        <p:spPr>
          <a:xfrm>
            <a:off x="1412939" y="2922341"/>
            <a:ext cx="387959" cy="435183"/>
          </a:xfrm>
          <a:custGeom>
            <a:avLst/>
            <a:gdLst>
              <a:gd name="connsiteX0" fmla="*/ 493746 w 540319"/>
              <a:gd name="connsiteY0" fmla="*/ 513082 h 606088"/>
              <a:gd name="connsiteX1" fmla="*/ 540319 w 540319"/>
              <a:gd name="connsiteY1" fmla="*/ 559585 h 606088"/>
              <a:gd name="connsiteX2" fmla="*/ 493746 w 540319"/>
              <a:gd name="connsiteY2" fmla="*/ 606088 h 606088"/>
              <a:gd name="connsiteX3" fmla="*/ 447173 w 540319"/>
              <a:gd name="connsiteY3" fmla="*/ 559585 h 606088"/>
              <a:gd name="connsiteX4" fmla="*/ 493746 w 540319"/>
              <a:gd name="connsiteY4" fmla="*/ 513082 h 606088"/>
              <a:gd name="connsiteX5" fmla="*/ 493746 w 540319"/>
              <a:gd name="connsiteY5" fmla="*/ 342031 h 606088"/>
              <a:gd name="connsiteX6" fmla="*/ 540319 w 540319"/>
              <a:gd name="connsiteY6" fmla="*/ 388534 h 606088"/>
              <a:gd name="connsiteX7" fmla="*/ 493746 w 540319"/>
              <a:gd name="connsiteY7" fmla="*/ 435037 h 606088"/>
              <a:gd name="connsiteX8" fmla="*/ 447173 w 540319"/>
              <a:gd name="connsiteY8" fmla="*/ 388534 h 606088"/>
              <a:gd name="connsiteX9" fmla="*/ 493746 w 540319"/>
              <a:gd name="connsiteY9" fmla="*/ 342031 h 606088"/>
              <a:gd name="connsiteX10" fmla="*/ 493746 w 540319"/>
              <a:gd name="connsiteY10" fmla="*/ 171051 h 606088"/>
              <a:gd name="connsiteX11" fmla="*/ 540319 w 540319"/>
              <a:gd name="connsiteY11" fmla="*/ 217554 h 606088"/>
              <a:gd name="connsiteX12" fmla="*/ 493746 w 540319"/>
              <a:gd name="connsiteY12" fmla="*/ 264057 h 606088"/>
              <a:gd name="connsiteX13" fmla="*/ 447173 w 540319"/>
              <a:gd name="connsiteY13" fmla="*/ 217554 h 606088"/>
              <a:gd name="connsiteX14" fmla="*/ 493746 w 540319"/>
              <a:gd name="connsiteY14" fmla="*/ 171051 h 606088"/>
              <a:gd name="connsiteX15" fmla="*/ 0 w 540319"/>
              <a:gd name="connsiteY15" fmla="*/ 161242 h 606088"/>
              <a:gd name="connsiteX16" fmla="*/ 77231 w 540319"/>
              <a:gd name="connsiteY16" fmla="*/ 161242 h 606088"/>
              <a:gd name="connsiteX17" fmla="*/ 77231 w 540319"/>
              <a:gd name="connsiteY17" fmla="*/ 305794 h 606088"/>
              <a:gd name="connsiteX18" fmla="*/ 117247 w 540319"/>
              <a:gd name="connsiteY18" fmla="*/ 305794 h 606088"/>
              <a:gd name="connsiteX19" fmla="*/ 117247 w 540319"/>
              <a:gd name="connsiteY19" fmla="*/ 161242 h 606088"/>
              <a:gd name="connsiteX20" fmla="*/ 194478 w 540319"/>
              <a:gd name="connsiteY20" fmla="*/ 161242 h 606088"/>
              <a:gd name="connsiteX21" fmla="*/ 194478 w 540319"/>
              <a:gd name="connsiteY21" fmla="*/ 385713 h 606088"/>
              <a:gd name="connsiteX22" fmla="*/ 169668 w 540319"/>
              <a:gd name="connsiteY22" fmla="*/ 385713 h 606088"/>
              <a:gd name="connsiteX23" fmla="*/ 169668 w 540319"/>
              <a:gd name="connsiteY23" fmla="*/ 606087 h 606088"/>
              <a:gd name="connsiteX24" fmla="*/ 24810 w 540319"/>
              <a:gd name="connsiteY24" fmla="*/ 606087 h 606088"/>
              <a:gd name="connsiteX25" fmla="*/ 24810 w 540319"/>
              <a:gd name="connsiteY25" fmla="*/ 385713 h 606088"/>
              <a:gd name="connsiteX26" fmla="*/ 0 w 540319"/>
              <a:gd name="connsiteY26" fmla="*/ 385713 h 606088"/>
              <a:gd name="connsiteX27" fmla="*/ 97274 w 540319"/>
              <a:gd name="connsiteY27" fmla="*/ 27379 h 606088"/>
              <a:gd name="connsiteX28" fmla="*/ 144588 w 540319"/>
              <a:gd name="connsiteY28" fmla="*/ 74623 h 606088"/>
              <a:gd name="connsiteX29" fmla="*/ 97274 w 540319"/>
              <a:gd name="connsiteY29" fmla="*/ 121867 h 606088"/>
              <a:gd name="connsiteX30" fmla="*/ 49960 w 540319"/>
              <a:gd name="connsiteY30" fmla="*/ 74623 h 606088"/>
              <a:gd name="connsiteX31" fmla="*/ 97274 w 540319"/>
              <a:gd name="connsiteY31" fmla="*/ 27379 h 606088"/>
              <a:gd name="connsiteX32" fmla="*/ 314244 w 540319"/>
              <a:gd name="connsiteY32" fmla="*/ 26462 h 606088"/>
              <a:gd name="connsiteX33" fmla="*/ 407162 w 540319"/>
              <a:gd name="connsiteY33" fmla="*/ 26462 h 606088"/>
              <a:gd name="connsiteX34" fmla="*/ 407162 w 540319"/>
              <a:gd name="connsiteY34" fmla="*/ 66420 h 606088"/>
              <a:gd name="connsiteX35" fmla="*/ 354251 w 540319"/>
              <a:gd name="connsiteY35" fmla="*/ 66420 h 606088"/>
              <a:gd name="connsiteX36" fmla="*/ 354251 w 540319"/>
              <a:gd name="connsiteY36" fmla="*/ 197483 h 606088"/>
              <a:gd name="connsiteX37" fmla="*/ 407162 w 540319"/>
              <a:gd name="connsiteY37" fmla="*/ 197483 h 606088"/>
              <a:gd name="connsiteX38" fmla="*/ 407162 w 540319"/>
              <a:gd name="connsiteY38" fmla="*/ 237442 h 606088"/>
              <a:gd name="connsiteX39" fmla="*/ 354251 w 540319"/>
              <a:gd name="connsiteY39" fmla="*/ 237442 h 606088"/>
              <a:gd name="connsiteX40" fmla="*/ 354251 w 540319"/>
              <a:gd name="connsiteY40" fmla="*/ 368505 h 606088"/>
              <a:gd name="connsiteX41" fmla="*/ 407162 w 540319"/>
              <a:gd name="connsiteY41" fmla="*/ 368505 h 606088"/>
              <a:gd name="connsiteX42" fmla="*/ 407162 w 540319"/>
              <a:gd name="connsiteY42" fmla="*/ 408463 h 606088"/>
              <a:gd name="connsiteX43" fmla="*/ 354251 w 540319"/>
              <a:gd name="connsiteY43" fmla="*/ 408463 h 606088"/>
              <a:gd name="connsiteX44" fmla="*/ 354251 w 540319"/>
              <a:gd name="connsiteY44" fmla="*/ 539526 h 606088"/>
              <a:gd name="connsiteX45" fmla="*/ 407162 w 540319"/>
              <a:gd name="connsiteY45" fmla="*/ 539526 h 606088"/>
              <a:gd name="connsiteX46" fmla="*/ 407162 w 540319"/>
              <a:gd name="connsiteY46" fmla="*/ 579484 h 606088"/>
              <a:gd name="connsiteX47" fmla="*/ 314244 w 540319"/>
              <a:gd name="connsiteY47" fmla="*/ 579484 h 606088"/>
              <a:gd name="connsiteX48" fmla="*/ 314244 w 540319"/>
              <a:gd name="connsiteY48" fmla="*/ 322952 h 606088"/>
              <a:gd name="connsiteX49" fmla="*/ 261233 w 540319"/>
              <a:gd name="connsiteY49" fmla="*/ 322952 h 606088"/>
              <a:gd name="connsiteX50" fmla="*/ 261233 w 540319"/>
              <a:gd name="connsiteY50" fmla="*/ 282994 h 606088"/>
              <a:gd name="connsiteX51" fmla="*/ 314244 w 540319"/>
              <a:gd name="connsiteY51" fmla="*/ 282994 h 606088"/>
              <a:gd name="connsiteX52" fmla="*/ 493746 w 540319"/>
              <a:gd name="connsiteY52" fmla="*/ 0 h 606088"/>
              <a:gd name="connsiteX53" fmla="*/ 540319 w 540319"/>
              <a:gd name="connsiteY53" fmla="*/ 46503 h 606088"/>
              <a:gd name="connsiteX54" fmla="*/ 493746 w 540319"/>
              <a:gd name="connsiteY54" fmla="*/ 93006 h 606088"/>
              <a:gd name="connsiteX55" fmla="*/ 447173 w 540319"/>
              <a:gd name="connsiteY55" fmla="*/ 46503 h 606088"/>
              <a:gd name="connsiteX56" fmla="*/ 493746 w 540319"/>
              <a:gd name="connsiteY56" fmla="*/ 0 h 60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40319" h="606088">
                <a:moveTo>
                  <a:pt x="493746" y="513082"/>
                </a:moveTo>
                <a:cubicBezTo>
                  <a:pt x="519468" y="513082"/>
                  <a:pt x="540319" y="533902"/>
                  <a:pt x="540319" y="559585"/>
                </a:cubicBezTo>
                <a:cubicBezTo>
                  <a:pt x="540319" y="585268"/>
                  <a:pt x="519468" y="606088"/>
                  <a:pt x="493746" y="606088"/>
                </a:cubicBezTo>
                <a:cubicBezTo>
                  <a:pt x="468024" y="606088"/>
                  <a:pt x="447173" y="585268"/>
                  <a:pt x="447173" y="559585"/>
                </a:cubicBezTo>
                <a:cubicBezTo>
                  <a:pt x="447173" y="533902"/>
                  <a:pt x="468024" y="513082"/>
                  <a:pt x="493746" y="513082"/>
                </a:cubicBezTo>
                <a:close/>
                <a:moveTo>
                  <a:pt x="493746" y="342031"/>
                </a:moveTo>
                <a:cubicBezTo>
                  <a:pt x="519468" y="342031"/>
                  <a:pt x="540319" y="362851"/>
                  <a:pt x="540319" y="388534"/>
                </a:cubicBezTo>
                <a:cubicBezTo>
                  <a:pt x="540319" y="414217"/>
                  <a:pt x="519468" y="435037"/>
                  <a:pt x="493746" y="435037"/>
                </a:cubicBezTo>
                <a:cubicBezTo>
                  <a:pt x="468024" y="435037"/>
                  <a:pt x="447173" y="414217"/>
                  <a:pt x="447173" y="388534"/>
                </a:cubicBezTo>
                <a:cubicBezTo>
                  <a:pt x="447173" y="362851"/>
                  <a:pt x="468024" y="342031"/>
                  <a:pt x="493746" y="342031"/>
                </a:cubicBezTo>
                <a:close/>
                <a:moveTo>
                  <a:pt x="493746" y="171051"/>
                </a:moveTo>
                <a:cubicBezTo>
                  <a:pt x="519468" y="171051"/>
                  <a:pt x="540319" y="191871"/>
                  <a:pt x="540319" y="217554"/>
                </a:cubicBezTo>
                <a:cubicBezTo>
                  <a:pt x="540319" y="243237"/>
                  <a:pt x="519468" y="264057"/>
                  <a:pt x="493746" y="264057"/>
                </a:cubicBezTo>
                <a:cubicBezTo>
                  <a:pt x="468024" y="264057"/>
                  <a:pt x="447173" y="243237"/>
                  <a:pt x="447173" y="217554"/>
                </a:cubicBezTo>
                <a:cubicBezTo>
                  <a:pt x="447173" y="191871"/>
                  <a:pt x="468024" y="171051"/>
                  <a:pt x="493746" y="171051"/>
                </a:cubicBezTo>
                <a:close/>
                <a:moveTo>
                  <a:pt x="0" y="161242"/>
                </a:moveTo>
                <a:lnTo>
                  <a:pt x="77231" y="161242"/>
                </a:lnTo>
                <a:lnTo>
                  <a:pt x="77231" y="305794"/>
                </a:lnTo>
                <a:lnTo>
                  <a:pt x="117247" y="305794"/>
                </a:lnTo>
                <a:lnTo>
                  <a:pt x="117247" y="161242"/>
                </a:lnTo>
                <a:lnTo>
                  <a:pt x="194478" y="161242"/>
                </a:lnTo>
                <a:lnTo>
                  <a:pt x="194478" y="385713"/>
                </a:lnTo>
                <a:lnTo>
                  <a:pt x="169668" y="385713"/>
                </a:lnTo>
                <a:lnTo>
                  <a:pt x="169668" y="606087"/>
                </a:lnTo>
                <a:lnTo>
                  <a:pt x="24810" y="606087"/>
                </a:lnTo>
                <a:lnTo>
                  <a:pt x="24810" y="385713"/>
                </a:lnTo>
                <a:lnTo>
                  <a:pt x="0" y="385713"/>
                </a:lnTo>
                <a:close/>
                <a:moveTo>
                  <a:pt x="97274" y="27379"/>
                </a:moveTo>
                <a:cubicBezTo>
                  <a:pt x="123405" y="27379"/>
                  <a:pt x="144588" y="48531"/>
                  <a:pt x="144588" y="74623"/>
                </a:cubicBezTo>
                <a:cubicBezTo>
                  <a:pt x="144588" y="100715"/>
                  <a:pt x="123405" y="121867"/>
                  <a:pt x="97274" y="121867"/>
                </a:cubicBezTo>
                <a:cubicBezTo>
                  <a:pt x="71143" y="121867"/>
                  <a:pt x="49960" y="100715"/>
                  <a:pt x="49960" y="74623"/>
                </a:cubicBezTo>
                <a:cubicBezTo>
                  <a:pt x="49960" y="48531"/>
                  <a:pt x="71143" y="27379"/>
                  <a:pt x="97274" y="27379"/>
                </a:cubicBezTo>
                <a:close/>
                <a:moveTo>
                  <a:pt x="314244" y="26462"/>
                </a:moveTo>
                <a:lnTo>
                  <a:pt x="407162" y="26462"/>
                </a:lnTo>
                <a:lnTo>
                  <a:pt x="407162" y="66420"/>
                </a:lnTo>
                <a:lnTo>
                  <a:pt x="354251" y="66420"/>
                </a:lnTo>
                <a:lnTo>
                  <a:pt x="354251" y="197483"/>
                </a:lnTo>
                <a:lnTo>
                  <a:pt x="407162" y="197483"/>
                </a:lnTo>
                <a:lnTo>
                  <a:pt x="407162" y="237442"/>
                </a:lnTo>
                <a:lnTo>
                  <a:pt x="354251" y="237442"/>
                </a:lnTo>
                <a:lnTo>
                  <a:pt x="354251" y="368505"/>
                </a:lnTo>
                <a:lnTo>
                  <a:pt x="407162" y="368505"/>
                </a:lnTo>
                <a:lnTo>
                  <a:pt x="407162" y="408463"/>
                </a:lnTo>
                <a:lnTo>
                  <a:pt x="354251" y="408463"/>
                </a:lnTo>
                <a:lnTo>
                  <a:pt x="354251" y="539526"/>
                </a:lnTo>
                <a:lnTo>
                  <a:pt x="407162" y="539526"/>
                </a:lnTo>
                <a:lnTo>
                  <a:pt x="407162" y="579484"/>
                </a:lnTo>
                <a:lnTo>
                  <a:pt x="314244" y="579484"/>
                </a:lnTo>
                <a:lnTo>
                  <a:pt x="314244" y="322952"/>
                </a:lnTo>
                <a:lnTo>
                  <a:pt x="261233" y="322952"/>
                </a:lnTo>
                <a:lnTo>
                  <a:pt x="261233" y="282994"/>
                </a:lnTo>
                <a:lnTo>
                  <a:pt x="314244" y="282994"/>
                </a:lnTo>
                <a:close/>
                <a:moveTo>
                  <a:pt x="493746" y="0"/>
                </a:moveTo>
                <a:cubicBezTo>
                  <a:pt x="519468" y="0"/>
                  <a:pt x="540319" y="20820"/>
                  <a:pt x="540319" y="46503"/>
                </a:cubicBezTo>
                <a:cubicBezTo>
                  <a:pt x="540319" y="72186"/>
                  <a:pt x="519468" y="93006"/>
                  <a:pt x="493746" y="93006"/>
                </a:cubicBezTo>
                <a:cubicBezTo>
                  <a:pt x="468024" y="93006"/>
                  <a:pt x="447173" y="72186"/>
                  <a:pt x="447173" y="46503"/>
                </a:cubicBezTo>
                <a:cubicBezTo>
                  <a:pt x="447173" y="20820"/>
                  <a:pt x="468024" y="0"/>
                  <a:pt x="493746" y="0"/>
                </a:cubicBez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skills_122050">
            <a:extLst>
              <a:ext uri="{FF2B5EF4-FFF2-40B4-BE49-F238E27FC236}">
                <a16:creationId xmlns:a16="http://schemas.microsoft.com/office/drawing/2014/main" id="{479C6130-BDA7-D5F2-A5ED-5CFAE7DF5B98}"/>
              </a:ext>
            </a:extLst>
          </p:cNvPr>
          <p:cNvSpPr/>
          <p:nvPr/>
        </p:nvSpPr>
        <p:spPr>
          <a:xfrm>
            <a:off x="5771865" y="1945072"/>
            <a:ext cx="428020" cy="435183"/>
          </a:xfrm>
          <a:custGeom>
            <a:avLst/>
            <a:gdLst>
              <a:gd name="connsiteX0" fmla="*/ 390561 w 593058"/>
              <a:gd name="connsiteY0" fmla="*/ 335047 h 602982"/>
              <a:gd name="connsiteX1" fmla="*/ 365616 w 593058"/>
              <a:gd name="connsiteY1" fmla="*/ 411759 h 602982"/>
              <a:gd name="connsiteX2" fmla="*/ 288670 w 593058"/>
              <a:gd name="connsiteY2" fmla="*/ 435306 h 602982"/>
              <a:gd name="connsiteX3" fmla="*/ 428041 w 593058"/>
              <a:gd name="connsiteY3" fmla="*/ 430472 h 602982"/>
              <a:gd name="connsiteX4" fmla="*/ 553636 w 593058"/>
              <a:gd name="connsiteY4" fmla="*/ 373217 h 602982"/>
              <a:gd name="connsiteX5" fmla="*/ 592606 w 593058"/>
              <a:gd name="connsiteY5" fmla="*/ 404075 h 602982"/>
              <a:gd name="connsiteX6" fmla="*/ 405702 w 593058"/>
              <a:gd name="connsiteY6" fmla="*/ 524039 h 602982"/>
              <a:gd name="connsiteX7" fmla="*/ 353578 w 593058"/>
              <a:gd name="connsiteY7" fmla="*/ 532466 h 602982"/>
              <a:gd name="connsiteX8" fmla="*/ 207505 w 593058"/>
              <a:gd name="connsiteY8" fmla="*/ 537176 h 602982"/>
              <a:gd name="connsiteX9" fmla="*/ 107972 w 593058"/>
              <a:gd name="connsiteY9" fmla="*/ 602982 h 602982"/>
              <a:gd name="connsiteX10" fmla="*/ 0 w 593058"/>
              <a:gd name="connsiteY10" fmla="*/ 498510 h 602982"/>
              <a:gd name="connsiteX11" fmla="*/ 113309 w 593058"/>
              <a:gd name="connsiteY11" fmla="*/ 370491 h 602982"/>
              <a:gd name="connsiteX12" fmla="*/ 262236 w 593058"/>
              <a:gd name="connsiteY12" fmla="*/ 354132 h 602982"/>
              <a:gd name="connsiteX13" fmla="*/ 390561 w 593058"/>
              <a:gd name="connsiteY13" fmla="*/ 335047 h 602982"/>
              <a:gd name="connsiteX14" fmla="*/ 204069 w 593058"/>
              <a:gd name="connsiteY14" fmla="*/ 224034 h 602982"/>
              <a:gd name="connsiteX15" fmla="*/ 124155 w 593058"/>
              <a:gd name="connsiteY15" fmla="*/ 239771 h 602982"/>
              <a:gd name="connsiteX16" fmla="*/ 124155 w 593058"/>
              <a:gd name="connsiteY16" fmla="*/ 273228 h 602982"/>
              <a:gd name="connsiteX17" fmla="*/ 205186 w 593058"/>
              <a:gd name="connsiteY17" fmla="*/ 258110 h 602982"/>
              <a:gd name="connsiteX18" fmla="*/ 296516 w 593058"/>
              <a:gd name="connsiteY18" fmla="*/ 277441 h 602982"/>
              <a:gd name="connsiteX19" fmla="*/ 387846 w 593058"/>
              <a:gd name="connsiteY19" fmla="*/ 258110 h 602982"/>
              <a:gd name="connsiteX20" fmla="*/ 468877 w 593058"/>
              <a:gd name="connsiteY20" fmla="*/ 273228 h 602982"/>
              <a:gd name="connsiteX21" fmla="*/ 468877 w 593058"/>
              <a:gd name="connsiteY21" fmla="*/ 239771 h 602982"/>
              <a:gd name="connsiteX22" fmla="*/ 388963 w 593058"/>
              <a:gd name="connsiteY22" fmla="*/ 224034 h 602982"/>
              <a:gd name="connsiteX23" fmla="*/ 298626 w 593058"/>
              <a:gd name="connsiteY23" fmla="*/ 244108 h 602982"/>
              <a:gd name="connsiteX24" fmla="*/ 294407 w 593058"/>
              <a:gd name="connsiteY24" fmla="*/ 244108 h 602982"/>
              <a:gd name="connsiteX25" fmla="*/ 204069 w 593058"/>
              <a:gd name="connsiteY25" fmla="*/ 224034 h 602982"/>
              <a:gd name="connsiteX26" fmla="*/ 204069 w 593058"/>
              <a:gd name="connsiteY26" fmla="*/ 0 h 602982"/>
              <a:gd name="connsiteX27" fmla="*/ 287458 w 593058"/>
              <a:gd name="connsiteY27" fmla="*/ 16356 h 602982"/>
              <a:gd name="connsiteX28" fmla="*/ 287458 w 593058"/>
              <a:gd name="connsiteY28" fmla="*/ 143119 h 602982"/>
              <a:gd name="connsiteX29" fmla="*/ 296516 w 593058"/>
              <a:gd name="connsiteY29" fmla="*/ 152165 h 602982"/>
              <a:gd name="connsiteX30" fmla="*/ 305575 w 593058"/>
              <a:gd name="connsiteY30" fmla="*/ 143119 h 602982"/>
              <a:gd name="connsiteX31" fmla="*/ 305575 w 593058"/>
              <a:gd name="connsiteY31" fmla="*/ 16356 h 602982"/>
              <a:gd name="connsiteX32" fmla="*/ 388963 w 593058"/>
              <a:gd name="connsiteY32" fmla="*/ 0 h 602982"/>
              <a:gd name="connsiteX33" fmla="*/ 483520 w 593058"/>
              <a:gd name="connsiteY33" fmla="*/ 20941 h 602982"/>
              <a:gd name="connsiteX34" fmla="*/ 489724 w 593058"/>
              <a:gd name="connsiteY34" fmla="*/ 30483 h 602982"/>
              <a:gd name="connsiteX35" fmla="*/ 489724 w 593058"/>
              <a:gd name="connsiteY35" fmla="*/ 288717 h 602982"/>
              <a:gd name="connsiteX36" fmla="*/ 485009 w 593058"/>
              <a:gd name="connsiteY36" fmla="*/ 297514 h 602982"/>
              <a:gd name="connsiteX37" fmla="*/ 479301 w 593058"/>
              <a:gd name="connsiteY37" fmla="*/ 299125 h 602982"/>
              <a:gd name="connsiteX38" fmla="*/ 475082 w 593058"/>
              <a:gd name="connsiteY38" fmla="*/ 298258 h 602982"/>
              <a:gd name="connsiteX39" fmla="*/ 300735 w 593058"/>
              <a:gd name="connsiteY39" fmla="*/ 298258 h 602982"/>
              <a:gd name="connsiteX40" fmla="*/ 292297 w 593058"/>
              <a:gd name="connsiteY40" fmla="*/ 298258 h 602982"/>
              <a:gd name="connsiteX41" fmla="*/ 117951 w 593058"/>
              <a:gd name="connsiteY41" fmla="*/ 298258 h 602982"/>
              <a:gd name="connsiteX42" fmla="*/ 108148 w 593058"/>
              <a:gd name="connsiteY42" fmla="*/ 297514 h 602982"/>
              <a:gd name="connsiteX43" fmla="*/ 103308 w 593058"/>
              <a:gd name="connsiteY43" fmla="*/ 288717 h 602982"/>
              <a:gd name="connsiteX44" fmla="*/ 103308 w 593058"/>
              <a:gd name="connsiteY44" fmla="*/ 30483 h 602982"/>
              <a:gd name="connsiteX45" fmla="*/ 109513 w 593058"/>
              <a:gd name="connsiteY45" fmla="*/ 20941 h 602982"/>
              <a:gd name="connsiteX46" fmla="*/ 204069 w 593058"/>
              <a:gd name="connsiteY46" fmla="*/ 0 h 602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058" h="602982">
                <a:moveTo>
                  <a:pt x="390561" y="335047"/>
                </a:moveTo>
                <a:cubicBezTo>
                  <a:pt x="417741" y="334551"/>
                  <a:pt x="422581" y="386725"/>
                  <a:pt x="365616" y="411759"/>
                </a:cubicBezTo>
                <a:cubicBezTo>
                  <a:pt x="354943" y="416468"/>
                  <a:pt x="301702" y="429109"/>
                  <a:pt x="288670" y="435306"/>
                </a:cubicBezTo>
                <a:cubicBezTo>
                  <a:pt x="288670" y="435306"/>
                  <a:pt x="373435" y="455010"/>
                  <a:pt x="428041" y="430472"/>
                </a:cubicBezTo>
                <a:cubicBezTo>
                  <a:pt x="472471" y="410272"/>
                  <a:pt x="518639" y="375324"/>
                  <a:pt x="553636" y="373217"/>
                </a:cubicBezTo>
                <a:cubicBezTo>
                  <a:pt x="572128" y="371978"/>
                  <a:pt x="596701" y="381644"/>
                  <a:pt x="592606" y="404075"/>
                </a:cubicBezTo>
                <a:cubicBezTo>
                  <a:pt x="590868" y="413742"/>
                  <a:pt x="494934" y="493924"/>
                  <a:pt x="405702" y="524039"/>
                </a:cubicBezTo>
                <a:cubicBezTo>
                  <a:pt x="388948" y="529740"/>
                  <a:pt x="382867" y="530979"/>
                  <a:pt x="353578" y="532466"/>
                </a:cubicBezTo>
                <a:cubicBezTo>
                  <a:pt x="284699" y="536184"/>
                  <a:pt x="281721" y="537176"/>
                  <a:pt x="207505" y="537176"/>
                </a:cubicBezTo>
                <a:cubicBezTo>
                  <a:pt x="174990" y="537176"/>
                  <a:pt x="107972" y="602982"/>
                  <a:pt x="107972" y="602982"/>
                </a:cubicBezTo>
                <a:lnTo>
                  <a:pt x="0" y="498510"/>
                </a:lnTo>
                <a:cubicBezTo>
                  <a:pt x="0" y="498510"/>
                  <a:pt x="69871" y="387097"/>
                  <a:pt x="113309" y="370491"/>
                </a:cubicBezTo>
                <a:cubicBezTo>
                  <a:pt x="143963" y="358841"/>
                  <a:pt x="208126" y="361568"/>
                  <a:pt x="262236" y="354132"/>
                </a:cubicBezTo>
                <a:cubicBezTo>
                  <a:pt x="333721" y="344465"/>
                  <a:pt x="354819" y="335666"/>
                  <a:pt x="390561" y="335047"/>
                </a:cubicBezTo>
                <a:close/>
                <a:moveTo>
                  <a:pt x="204069" y="224034"/>
                </a:moveTo>
                <a:cubicBezTo>
                  <a:pt x="177390" y="224034"/>
                  <a:pt x="150462" y="229239"/>
                  <a:pt x="124155" y="239771"/>
                </a:cubicBezTo>
                <a:lnTo>
                  <a:pt x="124155" y="273228"/>
                </a:lnTo>
                <a:cubicBezTo>
                  <a:pt x="150835" y="263191"/>
                  <a:pt x="178010" y="258110"/>
                  <a:pt x="205186" y="258110"/>
                </a:cubicBezTo>
                <a:cubicBezTo>
                  <a:pt x="235836" y="258110"/>
                  <a:pt x="266486" y="264554"/>
                  <a:pt x="296516" y="277441"/>
                </a:cubicBezTo>
                <a:cubicBezTo>
                  <a:pt x="326546" y="264554"/>
                  <a:pt x="357196" y="258110"/>
                  <a:pt x="387846" y="258110"/>
                </a:cubicBezTo>
                <a:cubicBezTo>
                  <a:pt x="415022" y="258110"/>
                  <a:pt x="442198" y="263191"/>
                  <a:pt x="468877" y="273228"/>
                </a:cubicBezTo>
                <a:lnTo>
                  <a:pt x="468877" y="239771"/>
                </a:lnTo>
                <a:cubicBezTo>
                  <a:pt x="442570" y="229239"/>
                  <a:pt x="415643" y="224034"/>
                  <a:pt x="388963" y="224034"/>
                </a:cubicBezTo>
                <a:cubicBezTo>
                  <a:pt x="358685" y="224034"/>
                  <a:pt x="328283" y="230726"/>
                  <a:pt x="298626" y="244108"/>
                </a:cubicBezTo>
                <a:cubicBezTo>
                  <a:pt x="297261" y="244728"/>
                  <a:pt x="295772" y="244728"/>
                  <a:pt x="294407" y="244108"/>
                </a:cubicBezTo>
                <a:cubicBezTo>
                  <a:pt x="264749" y="230726"/>
                  <a:pt x="234347" y="224034"/>
                  <a:pt x="204069" y="224034"/>
                </a:cubicBezTo>
                <a:close/>
                <a:moveTo>
                  <a:pt x="204069" y="0"/>
                </a:moveTo>
                <a:cubicBezTo>
                  <a:pt x="231989" y="0"/>
                  <a:pt x="260034" y="5452"/>
                  <a:pt x="287458" y="16356"/>
                </a:cubicBezTo>
                <a:lnTo>
                  <a:pt x="287458" y="143119"/>
                </a:lnTo>
                <a:cubicBezTo>
                  <a:pt x="287458" y="148076"/>
                  <a:pt x="291553" y="152165"/>
                  <a:pt x="296516" y="152165"/>
                </a:cubicBezTo>
                <a:cubicBezTo>
                  <a:pt x="301480" y="152165"/>
                  <a:pt x="305575" y="148076"/>
                  <a:pt x="305575" y="143119"/>
                </a:cubicBezTo>
                <a:lnTo>
                  <a:pt x="305575" y="16356"/>
                </a:lnTo>
                <a:cubicBezTo>
                  <a:pt x="332999" y="5452"/>
                  <a:pt x="361043" y="0"/>
                  <a:pt x="388963" y="0"/>
                </a:cubicBezTo>
                <a:cubicBezTo>
                  <a:pt x="420730" y="0"/>
                  <a:pt x="452497" y="7063"/>
                  <a:pt x="483520" y="20941"/>
                </a:cubicBezTo>
                <a:cubicBezTo>
                  <a:pt x="483644" y="21065"/>
                  <a:pt x="489724" y="23420"/>
                  <a:pt x="489724" y="30483"/>
                </a:cubicBezTo>
                <a:lnTo>
                  <a:pt x="489724" y="288717"/>
                </a:lnTo>
                <a:cubicBezTo>
                  <a:pt x="489724" y="292310"/>
                  <a:pt x="487863" y="295532"/>
                  <a:pt x="485009" y="297514"/>
                </a:cubicBezTo>
                <a:cubicBezTo>
                  <a:pt x="483272" y="298630"/>
                  <a:pt x="481286" y="299125"/>
                  <a:pt x="479301" y="299125"/>
                </a:cubicBezTo>
                <a:cubicBezTo>
                  <a:pt x="477812" y="299125"/>
                  <a:pt x="476447" y="298878"/>
                  <a:pt x="475082" y="298258"/>
                </a:cubicBezTo>
                <a:cubicBezTo>
                  <a:pt x="417256" y="272236"/>
                  <a:pt x="358561" y="272236"/>
                  <a:pt x="300735" y="298258"/>
                </a:cubicBezTo>
                <a:cubicBezTo>
                  <a:pt x="298129" y="299373"/>
                  <a:pt x="295027" y="299373"/>
                  <a:pt x="292297" y="298258"/>
                </a:cubicBezTo>
                <a:cubicBezTo>
                  <a:pt x="234471" y="272236"/>
                  <a:pt x="175777" y="272236"/>
                  <a:pt x="117951" y="298258"/>
                </a:cubicBezTo>
                <a:cubicBezTo>
                  <a:pt x="114849" y="299621"/>
                  <a:pt x="111126" y="299373"/>
                  <a:pt x="108148" y="297514"/>
                </a:cubicBezTo>
                <a:cubicBezTo>
                  <a:pt x="105170" y="295532"/>
                  <a:pt x="103308" y="292310"/>
                  <a:pt x="103308" y="288717"/>
                </a:cubicBezTo>
                <a:lnTo>
                  <a:pt x="103308" y="30483"/>
                </a:lnTo>
                <a:cubicBezTo>
                  <a:pt x="103308" y="24163"/>
                  <a:pt x="109389" y="21065"/>
                  <a:pt x="109513" y="20941"/>
                </a:cubicBezTo>
                <a:cubicBezTo>
                  <a:pt x="140535" y="7063"/>
                  <a:pt x="172426" y="0"/>
                  <a:pt x="204069" y="0"/>
                </a:cubicBez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4" name="skills_122050">
            <a:extLst>
              <a:ext uri="{FF2B5EF4-FFF2-40B4-BE49-F238E27FC236}">
                <a16:creationId xmlns:a16="http://schemas.microsoft.com/office/drawing/2014/main" id="{7F113A43-8381-C994-1E8A-98C31B11AD90}"/>
              </a:ext>
            </a:extLst>
          </p:cNvPr>
          <p:cNvSpPr/>
          <p:nvPr/>
        </p:nvSpPr>
        <p:spPr>
          <a:xfrm>
            <a:off x="10322983" y="2922341"/>
            <a:ext cx="421343" cy="435183"/>
          </a:xfrm>
          <a:custGeom>
            <a:avLst/>
            <a:gdLst>
              <a:gd name="connsiteX0" fmla="*/ 363835 w 582235"/>
              <a:gd name="connsiteY0" fmla="*/ 517386 h 601359"/>
              <a:gd name="connsiteX1" fmla="*/ 460862 w 582235"/>
              <a:gd name="connsiteY1" fmla="*/ 517386 h 601359"/>
              <a:gd name="connsiteX2" fmla="*/ 412348 w 582235"/>
              <a:gd name="connsiteY2" fmla="*/ 601359 h 601359"/>
              <a:gd name="connsiteX3" fmla="*/ 121302 w 582235"/>
              <a:gd name="connsiteY3" fmla="*/ 517386 h 601359"/>
              <a:gd name="connsiteX4" fmla="*/ 218329 w 582235"/>
              <a:gd name="connsiteY4" fmla="*/ 517386 h 601359"/>
              <a:gd name="connsiteX5" fmla="*/ 169816 w 582235"/>
              <a:gd name="connsiteY5" fmla="*/ 601359 h 601359"/>
              <a:gd name="connsiteX6" fmla="*/ 412348 w 582235"/>
              <a:gd name="connsiteY6" fmla="*/ 419441 h 601359"/>
              <a:gd name="connsiteX7" fmla="*/ 460862 w 582235"/>
              <a:gd name="connsiteY7" fmla="*/ 503484 h 601359"/>
              <a:gd name="connsiteX8" fmla="*/ 363835 w 582235"/>
              <a:gd name="connsiteY8" fmla="*/ 503484 h 601359"/>
              <a:gd name="connsiteX9" fmla="*/ 169816 w 582235"/>
              <a:gd name="connsiteY9" fmla="*/ 419441 h 601359"/>
              <a:gd name="connsiteX10" fmla="*/ 218329 w 582235"/>
              <a:gd name="connsiteY10" fmla="*/ 503484 h 601359"/>
              <a:gd name="connsiteX11" fmla="*/ 121302 w 582235"/>
              <a:gd name="connsiteY11" fmla="*/ 503484 h 601359"/>
              <a:gd name="connsiteX12" fmla="*/ 424451 w 582235"/>
              <a:gd name="connsiteY12" fmla="*/ 412596 h 601359"/>
              <a:gd name="connsiteX13" fmla="*/ 521478 w 582235"/>
              <a:gd name="connsiteY13" fmla="*/ 412596 h 601359"/>
              <a:gd name="connsiteX14" fmla="*/ 472964 w 582235"/>
              <a:gd name="connsiteY14" fmla="*/ 496357 h 601359"/>
              <a:gd name="connsiteX15" fmla="*/ 303290 w 582235"/>
              <a:gd name="connsiteY15" fmla="*/ 412596 h 601359"/>
              <a:gd name="connsiteX16" fmla="*/ 400317 w 582235"/>
              <a:gd name="connsiteY16" fmla="*/ 412596 h 601359"/>
              <a:gd name="connsiteX17" fmla="*/ 351804 w 582235"/>
              <a:gd name="connsiteY17" fmla="*/ 496357 h 601359"/>
              <a:gd name="connsiteX18" fmla="*/ 181918 w 582235"/>
              <a:gd name="connsiteY18" fmla="*/ 412596 h 601359"/>
              <a:gd name="connsiteX19" fmla="*/ 278945 w 582235"/>
              <a:gd name="connsiteY19" fmla="*/ 412596 h 601359"/>
              <a:gd name="connsiteX20" fmla="*/ 230432 w 582235"/>
              <a:gd name="connsiteY20" fmla="*/ 496357 h 601359"/>
              <a:gd name="connsiteX21" fmla="*/ 60545 w 582235"/>
              <a:gd name="connsiteY21" fmla="*/ 412596 h 601359"/>
              <a:gd name="connsiteX22" fmla="*/ 157572 w 582235"/>
              <a:gd name="connsiteY22" fmla="*/ 412596 h 601359"/>
              <a:gd name="connsiteX23" fmla="*/ 109058 w 582235"/>
              <a:gd name="connsiteY23" fmla="*/ 496357 h 601359"/>
              <a:gd name="connsiteX24" fmla="*/ 472964 w 582235"/>
              <a:gd name="connsiteY24" fmla="*/ 314722 h 601359"/>
              <a:gd name="connsiteX25" fmla="*/ 521478 w 582235"/>
              <a:gd name="connsiteY25" fmla="*/ 398483 h 601359"/>
              <a:gd name="connsiteX26" fmla="*/ 424451 w 582235"/>
              <a:gd name="connsiteY26" fmla="*/ 398483 h 601359"/>
              <a:gd name="connsiteX27" fmla="*/ 351804 w 582235"/>
              <a:gd name="connsiteY27" fmla="*/ 314722 h 601359"/>
              <a:gd name="connsiteX28" fmla="*/ 400317 w 582235"/>
              <a:gd name="connsiteY28" fmla="*/ 398483 h 601359"/>
              <a:gd name="connsiteX29" fmla="*/ 303290 w 582235"/>
              <a:gd name="connsiteY29" fmla="*/ 398483 h 601359"/>
              <a:gd name="connsiteX30" fmla="*/ 230432 w 582235"/>
              <a:gd name="connsiteY30" fmla="*/ 314722 h 601359"/>
              <a:gd name="connsiteX31" fmla="*/ 278945 w 582235"/>
              <a:gd name="connsiteY31" fmla="*/ 398483 h 601359"/>
              <a:gd name="connsiteX32" fmla="*/ 181918 w 582235"/>
              <a:gd name="connsiteY32" fmla="*/ 398483 h 601359"/>
              <a:gd name="connsiteX33" fmla="*/ 109058 w 582235"/>
              <a:gd name="connsiteY33" fmla="*/ 314722 h 601359"/>
              <a:gd name="connsiteX34" fmla="*/ 157572 w 582235"/>
              <a:gd name="connsiteY34" fmla="*/ 398483 h 601359"/>
              <a:gd name="connsiteX35" fmla="*/ 60545 w 582235"/>
              <a:gd name="connsiteY35" fmla="*/ 398483 h 601359"/>
              <a:gd name="connsiteX36" fmla="*/ 484996 w 582235"/>
              <a:gd name="connsiteY36" fmla="*/ 307665 h 601359"/>
              <a:gd name="connsiteX37" fmla="*/ 582235 w 582235"/>
              <a:gd name="connsiteY37" fmla="*/ 307665 h 601359"/>
              <a:gd name="connsiteX38" fmla="*/ 533720 w 582235"/>
              <a:gd name="connsiteY38" fmla="*/ 391638 h 601359"/>
              <a:gd name="connsiteX39" fmla="*/ 242463 w 582235"/>
              <a:gd name="connsiteY39" fmla="*/ 307665 h 601359"/>
              <a:gd name="connsiteX40" fmla="*/ 339490 w 582235"/>
              <a:gd name="connsiteY40" fmla="*/ 307665 h 601359"/>
              <a:gd name="connsiteX41" fmla="*/ 290976 w 582235"/>
              <a:gd name="connsiteY41" fmla="*/ 391638 h 601359"/>
              <a:gd name="connsiteX42" fmla="*/ 0 w 582235"/>
              <a:gd name="connsiteY42" fmla="*/ 307665 h 601359"/>
              <a:gd name="connsiteX43" fmla="*/ 96957 w 582235"/>
              <a:gd name="connsiteY43" fmla="*/ 307665 h 601359"/>
              <a:gd name="connsiteX44" fmla="*/ 48478 w 582235"/>
              <a:gd name="connsiteY44" fmla="*/ 391638 h 601359"/>
              <a:gd name="connsiteX45" fmla="*/ 533720 w 582235"/>
              <a:gd name="connsiteY45" fmla="*/ 209721 h 601359"/>
              <a:gd name="connsiteX46" fmla="*/ 582235 w 582235"/>
              <a:gd name="connsiteY46" fmla="*/ 293694 h 601359"/>
              <a:gd name="connsiteX47" fmla="*/ 484996 w 582235"/>
              <a:gd name="connsiteY47" fmla="*/ 293694 h 601359"/>
              <a:gd name="connsiteX48" fmla="*/ 290976 w 582235"/>
              <a:gd name="connsiteY48" fmla="*/ 209721 h 601359"/>
              <a:gd name="connsiteX49" fmla="*/ 339490 w 582235"/>
              <a:gd name="connsiteY49" fmla="*/ 293694 h 601359"/>
              <a:gd name="connsiteX50" fmla="*/ 242463 w 582235"/>
              <a:gd name="connsiteY50" fmla="*/ 293694 h 601359"/>
              <a:gd name="connsiteX51" fmla="*/ 48478 w 582235"/>
              <a:gd name="connsiteY51" fmla="*/ 209721 h 601359"/>
              <a:gd name="connsiteX52" fmla="*/ 96957 w 582235"/>
              <a:gd name="connsiteY52" fmla="*/ 293694 h 601359"/>
              <a:gd name="connsiteX53" fmla="*/ 0 w 582235"/>
              <a:gd name="connsiteY53" fmla="*/ 293694 h 601359"/>
              <a:gd name="connsiteX54" fmla="*/ 424451 w 582235"/>
              <a:gd name="connsiteY54" fmla="*/ 202664 h 601359"/>
              <a:gd name="connsiteX55" fmla="*/ 521478 w 582235"/>
              <a:gd name="connsiteY55" fmla="*/ 202664 h 601359"/>
              <a:gd name="connsiteX56" fmla="*/ 472964 w 582235"/>
              <a:gd name="connsiteY56" fmla="*/ 286637 h 601359"/>
              <a:gd name="connsiteX57" fmla="*/ 303290 w 582235"/>
              <a:gd name="connsiteY57" fmla="*/ 202664 h 601359"/>
              <a:gd name="connsiteX58" fmla="*/ 400317 w 582235"/>
              <a:gd name="connsiteY58" fmla="*/ 202664 h 601359"/>
              <a:gd name="connsiteX59" fmla="*/ 351804 w 582235"/>
              <a:gd name="connsiteY59" fmla="*/ 286637 h 601359"/>
              <a:gd name="connsiteX60" fmla="*/ 181918 w 582235"/>
              <a:gd name="connsiteY60" fmla="*/ 202664 h 601359"/>
              <a:gd name="connsiteX61" fmla="*/ 278945 w 582235"/>
              <a:gd name="connsiteY61" fmla="*/ 202664 h 601359"/>
              <a:gd name="connsiteX62" fmla="*/ 230432 w 582235"/>
              <a:gd name="connsiteY62" fmla="*/ 286637 h 601359"/>
              <a:gd name="connsiteX63" fmla="*/ 60545 w 582235"/>
              <a:gd name="connsiteY63" fmla="*/ 202664 h 601359"/>
              <a:gd name="connsiteX64" fmla="*/ 157572 w 582235"/>
              <a:gd name="connsiteY64" fmla="*/ 202664 h 601359"/>
              <a:gd name="connsiteX65" fmla="*/ 109058 w 582235"/>
              <a:gd name="connsiteY65" fmla="*/ 286637 h 601359"/>
              <a:gd name="connsiteX66" fmla="*/ 472964 w 582235"/>
              <a:gd name="connsiteY66" fmla="*/ 105001 h 601359"/>
              <a:gd name="connsiteX67" fmla="*/ 521478 w 582235"/>
              <a:gd name="connsiteY67" fmla="*/ 188762 h 601359"/>
              <a:gd name="connsiteX68" fmla="*/ 424451 w 582235"/>
              <a:gd name="connsiteY68" fmla="*/ 188762 h 601359"/>
              <a:gd name="connsiteX69" fmla="*/ 351804 w 582235"/>
              <a:gd name="connsiteY69" fmla="*/ 105001 h 601359"/>
              <a:gd name="connsiteX70" fmla="*/ 400317 w 582235"/>
              <a:gd name="connsiteY70" fmla="*/ 188762 h 601359"/>
              <a:gd name="connsiteX71" fmla="*/ 303290 w 582235"/>
              <a:gd name="connsiteY71" fmla="*/ 188762 h 601359"/>
              <a:gd name="connsiteX72" fmla="*/ 230432 w 582235"/>
              <a:gd name="connsiteY72" fmla="*/ 105001 h 601359"/>
              <a:gd name="connsiteX73" fmla="*/ 278945 w 582235"/>
              <a:gd name="connsiteY73" fmla="*/ 188762 h 601359"/>
              <a:gd name="connsiteX74" fmla="*/ 181918 w 582235"/>
              <a:gd name="connsiteY74" fmla="*/ 188762 h 601359"/>
              <a:gd name="connsiteX75" fmla="*/ 109058 w 582235"/>
              <a:gd name="connsiteY75" fmla="*/ 105001 h 601359"/>
              <a:gd name="connsiteX76" fmla="*/ 157572 w 582235"/>
              <a:gd name="connsiteY76" fmla="*/ 188762 h 601359"/>
              <a:gd name="connsiteX77" fmla="*/ 60545 w 582235"/>
              <a:gd name="connsiteY77" fmla="*/ 188762 h 601359"/>
              <a:gd name="connsiteX78" fmla="*/ 363835 w 582235"/>
              <a:gd name="connsiteY78" fmla="*/ 97874 h 601359"/>
              <a:gd name="connsiteX79" fmla="*/ 460862 w 582235"/>
              <a:gd name="connsiteY79" fmla="*/ 97874 h 601359"/>
              <a:gd name="connsiteX80" fmla="*/ 412348 w 582235"/>
              <a:gd name="connsiteY80" fmla="*/ 181917 h 601359"/>
              <a:gd name="connsiteX81" fmla="*/ 121302 w 582235"/>
              <a:gd name="connsiteY81" fmla="*/ 97874 h 601359"/>
              <a:gd name="connsiteX82" fmla="*/ 218329 w 582235"/>
              <a:gd name="connsiteY82" fmla="*/ 97874 h 601359"/>
              <a:gd name="connsiteX83" fmla="*/ 169816 w 582235"/>
              <a:gd name="connsiteY83" fmla="*/ 181917 h 601359"/>
              <a:gd name="connsiteX84" fmla="*/ 412348 w 582235"/>
              <a:gd name="connsiteY84" fmla="*/ 0 h 601359"/>
              <a:gd name="connsiteX85" fmla="*/ 460862 w 582235"/>
              <a:gd name="connsiteY85" fmla="*/ 83973 h 601359"/>
              <a:gd name="connsiteX86" fmla="*/ 363835 w 582235"/>
              <a:gd name="connsiteY86" fmla="*/ 83973 h 601359"/>
              <a:gd name="connsiteX87" fmla="*/ 169816 w 582235"/>
              <a:gd name="connsiteY87" fmla="*/ 0 h 601359"/>
              <a:gd name="connsiteX88" fmla="*/ 218329 w 582235"/>
              <a:gd name="connsiteY88" fmla="*/ 83973 h 601359"/>
              <a:gd name="connsiteX89" fmla="*/ 121302 w 582235"/>
              <a:gd name="connsiteY89" fmla="*/ 83973 h 6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82235" h="601359">
                <a:moveTo>
                  <a:pt x="363835" y="517386"/>
                </a:moveTo>
                <a:lnTo>
                  <a:pt x="460862" y="517386"/>
                </a:lnTo>
                <a:lnTo>
                  <a:pt x="412348" y="601359"/>
                </a:lnTo>
                <a:close/>
                <a:moveTo>
                  <a:pt x="121302" y="517386"/>
                </a:moveTo>
                <a:lnTo>
                  <a:pt x="218329" y="517386"/>
                </a:lnTo>
                <a:lnTo>
                  <a:pt x="169816" y="601359"/>
                </a:lnTo>
                <a:close/>
                <a:moveTo>
                  <a:pt x="412348" y="419441"/>
                </a:moveTo>
                <a:lnTo>
                  <a:pt x="460862" y="503484"/>
                </a:lnTo>
                <a:lnTo>
                  <a:pt x="363835" y="503484"/>
                </a:lnTo>
                <a:close/>
                <a:moveTo>
                  <a:pt x="169816" y="419441"/>
                </a:moveTo>
                <a:lnTo>
                  <a:pt x="218329" y="503484"/>
                </a:lnTo>
                <a:lnTo>
                  <a:pt x="121302" y="503484"/>
                </a:lnTo>
                <a:close/>
                <a:moveTo>
                  <a:pt x="424451" y="412596"/>
                </a:moveTo>
                <a:lnTo>
                  <a:pt x="521478" y="412596"/>
                </a:lnTo>
                <a:lnTo>
                  <a:pt x="472964" y="496357"/>
                </a:lnTo>
                <a:close/>
                <a:moveTo>
                  <a:pt x="303290" y="412596"/>
                </a:moveTo>
                <a:lnTo>
                  <a:pt x="400317" y="412596"/>
                </a:lnTo>
                <a:lnTo>
                  <a:pt x="351804" y="496357"/>
                </a:lnTo>
                <a:close/>
                <a:moveTo>
                  <a:pt x="181918" y="412596"/>
                </a:moveTo>
                <a:lnTo>
                  <a:pt x="278945" y="412596"/>
                </a:lnTo>
                <a:lnTo>
                  <a:pt x="230432" y="496357"/>
                </a:lnTo>
                <a:close/>
                <a:moveTo>
                  <a:pt x="60545" y="412596"/>
                </a:moveTo>
                <a:lnTo>
                  <a:pt x="157572" y="412596"/>
                </a:lnTo>
                <a:lnTo>
                  <a:pt x="109058" y="496357"/>
                </a:lnTo>
                <a:close/>
                <a:moveTo>
                  <a:pt x="472964" y="314722"/>
                </a:moveTo>
                <a:lnTo>
                  <a:pt x="521478" y="398483"/>
                </a:lnTo>
                <a:lnTo>
                  <a:pt x="424451" y="398483"/>
                </a:lnTo>
                <a:close/>
                <a:moveTo>
                  <a:pt x="351804" y="314722"/>
                </a:moveTo>
                <a:lnTo>
                  <a:pt x="400317" y="398483"/>
                </a:lnTo>
                <a:lnTo>
                  <a:pt x="303290" y="398483"/>
                </a:lnTo>
                <a:close/>
                <a:moveTo>
                  <a:pt x="230432" y="314722"/>
                </a:moveTo>
                <a:lnTo>
                  <a:pt x="278945" y="398483"/>
                </a:lnTo>
                <a:lnTo>
                  <a:pt x="181918" y="398483"/>
                </a:lnTo>
                <a:close/>
                <a:moveTo>
                  <a:pt x="109058" y="314722"/>
                </a:moveTo>
                <a:lnTo>
                  <a:pt x="157572" y="398483"/>
                </a:lnTo>
                <a:lnTo>
                  <a:pt x="60545" y="398483"/>
                </a:lnTo>
                <a:close/>
                <a:moveTo>
                  <a:pt x="484996" y="307665"/>
                </a:moveTo>
                <a:lnTo>
                  <a:pt x="582235" y="307665"/>
                </a:lnTo>
                <a:lnTo>
                  <a:pt x="533720" y="391638"/>
                </a:lnTo>
                <a:close/>
                <a:moveTo>
                  <a:pt x="242463" y="307665"/>
                </a:moveTo>
                <a:lnTo>
                  <a:pt x="339490" y="307665"/>
                </a:lnTo>
                <a:lnTo>
                  <a:pt x="290976" y="391638"/>
                </a:lnTo>
                <a:close/>
                <a:moveTo>
                  <a:pt x="0" y="307665"/>
                </a:moveTo>
                <a:lnTo>
                  <a:pt x="96957" y="307665"/>
                </a:lnTo>
                <a:lnTo>
                  <a:pt x="48478" y="391638"/>
                </a:lnTo>
                <a:close/>
                <a:moveTo>
                  <a:pt x="533720" y="209721"/>
                </a:moveTo>
                <a:lnTo>
                  <a:pt x="582235" y="293694"/>
                </a:lnTo>
                <a:lnTo>
                  <a:pt x="484996" y="293694"/>
                </a:lnTo>
                <a:close/>
                <a:moveTo>
                  <a:pt x="290976" y="209721"/>
                </a:moveTo>
                <a:lnTo>
                  <a:pt x="339490" y="293694"/>
                </a:lnTo>
                <a:lnTo>
                  <a:pt x="242463" y="293694"/>
                </a:lnTo>
                <a:close/>
                <a:moveTo>
                  <a:pt x="48478" y="209721"/>
                </a:moveTo>
                <a:lnTo>
                  <a:pt x="96957" y="293694"/>
                </a:lnTo>
                <a:lnTo>
                  <a:pt x="0" y="293694"/>
                </a:lnTo>
                <a:close/>
                <a:moveTo>
                  <a:pt x="424451" y="202664"/>
                </a:moveTo>
                <a:lnTo>
                  <a:pt x="521478" y="202664"/>
                </a:lnTo>
                <a:lnTo>
                  <a:pt x="472964" y="286637"/>
                </a:lnTo>
                <a:close/>
                <a:moveTo>
                  <a:pt x="303290" y="202664"/>
                </a:moveTo>
                <a:lnTo>
                  <a:pt x="400317" y="202664"/>
                </a:lnTo>
                <a:lnTo>
                  <a:pt x="351804" y="286637"/>
                </a:lnTo>
                <a:close/>
                <a:moveTo>
                  <a:pt x="181918" y="202664"/>
                </a:moveTo>
                <a:lnTo>
                  <a:pt x="278945" y="202664"/>
                </a:lnTo>
                <a:lnTo>
                  <a:pt x="230432" y="286637"/>
                </a:lnTo>
                <a:close/>
                <a:moveTo>
                  <a:pt x="60545" y="202664"/>
                </a:moveTo>
                <a:lnTo>
                  <a:pt x="157572" y="202664"/>
                </a:lnTo>
                <a:lnTo>
                  <a:pt x="109058" y="286637"/>
                </a:lnTo>
                <a:close/>
                <a:moveTo>
                  <a:pt x="472964" y="105001"/>
                </a:moveTo>
                <a:lnTo>
                  <a:pt x="521478" y="188762"/>
                </a:lnTo>
                <a:lnTo>
                  <a:pt x="424451" y="188762"/>
                </a:lnTo>
                <a:close/>
                <a:moveTo>
                  <a:pt x="351804" y="105001"/>
                </a:moveTo>
                <a:lnTo>
                  <a:pt x="400317" y="188762"/>
                </a:lnTo>
                <a:lnTo>
                  <a:pt x="303290" y="188762"/>
                </a:lnTo>
                <a:close/>
                <a:moveTo>
                  <a:pt x="230432" y="105001"/>
                </a:moveTo>
                <a:lnTo>
                  <a:pt x="278945" y="188762"/>
                </a:lnTo>
                <a:lnTo>
                  <a:pt x="181918" y="188762"/>
                </a:lnTo>
                <a:close/>
                <a:moveTo>
                  <a:pt x="109058" y="105001"/>
                </a:moveTo>
                <a:lnTo>
                  <a:pt x="157572" y="188762"/>
                </a:lnTo>
                <a:lnTo>
                  <a:pt x="60545" y="188762"/>
                </a:lnTo>
                <a:close/>
                <a:moveTo>
                  <a:pt x="363835" y="97874"/>
                </a:moveTo>
                <a:lnTo>
                  <a:pt x="460862" y="97874"/>
                </a:lnTo>
                <a:lnTo>
                  <a:pt x="412348" y="181917"/>
                </a:lnTo>
                <a:close/>
                <a:moveTo>
                  <a:pt x="121302" y="97874"/>
                </a:moveTo>
                <a:lnTo>
                  <a:pt x="218329" y="97874"/>
                </a:lnTo>
                <a:lnTo>
                  <a:pt x="169816" y="181917"/>
                </a:lnTo>
                <a:close/>
                <a:moveTo>
                  <a:pt x="412348" y="0"/>
                </a:moveTo>
                <a:lnTo>
                  <a:pt x="460862" y="83973"/>
                </a:lnTo>
                <a:lnTo>
                  <a:pt x="363835" y="83973"/>
                </a:lnTo>
                <a:close/>
                <a:moveTo>
                  <a:pt x="169816" y="0"/>
                </a:moveTo>
                <a:lnTo>
                  <a:pt x="218329" y="83973"/>
                </a:lnTo>
                <a:lnTo>
                  <a:pt x="121302" y="83973"/>
                </a:lnTo>
                <a:close/>
              </a:path>
            </a:pathLst>
          </a:custGeom>
          <a:gradFill>
            <a:gsLst>
              <a:gs pos="0">
                <a:srgbClr val="00F9FC">
                  <a:lumMod val="0"/>
                  <a:lumOff val="100000"/>
                </a:srgbClr>
              </a:gs>
              <a:gs pos="69000">
                <a:srgbClr val="91F1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EB3195BF-C3F7-2869-4D22-B822895FF71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4750" y="3415502"/>
            <a:ext cx="3442500" cy="3442498"/>
          </a:xfrm>
          <a:prstGeom prst="rect">
            <a:avLst/>
          </a:prstGeom>
        </p:spPr>
      </p:pic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FA7166DF-267D-5502-1A5B-9E703A495F7C}"/>
              </a:ext>
            </a:extLst>
          </p:cNvPr>
          <p:cNvSpPr/>
          <p:nvPr/>
        </p:nvSpPr>
        <p:spPr>
          <a:xfrm>
            <a:off x="6947038" y="3803478"/>
            <a:ext cx="1314321" cy="326857"/>
          </a:xfrm>
          <a:prstGeom prst="roundRect">
            <a:avLst/>
          </a:prstGeom>
          <a:gradFill>
            <a:gsLst>
              <a:gs pos="0">
                <a:srgbClr val="1DBFFF">
                  <a:lumMod val="0"/>
                  <a:lumOff val="100000"/>
                  <a:alpha val="0"/>
                </a:srgbClr>
              </a:gs>
              <a:gs pos="77000">
                <a:srgbClr val="66FFF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84558B0-1E7F-BD71-F471-CC892C5B9802}"/>
              </a:ext>
            </a:extLst>
          </p:cNvPr>
          <p:cNvSpPr txBox="1"/>
          <p:nvPr/>
        </p:nvSpPr>
        <p:spPr>
          <a:xfrm>
            <a:off x="6933603" y="3824553"/>
            <a:ext cx="11897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Ai PPT</a:t>
            </a: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助手</a:t>
            </a:r>
            <a:endParaRPr lang="en-US" sz="1400" b="1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5023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04DA50-F960-BD2E-7D82-57F3B98FC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6" y="159205"/>
            <a:ext cx="11814628" cy="6539590"/>
          </a:xfrm>
          <a:prstGeom prst="roundRect">
            <a:avLst>
              <a:gd name="adj" fmla="val 1316"/>
            </a:avLst>
          </a:prstGeom>
          <a:ln>
            <a:solidFill>
              <a:srgbClr val="B88651"/>
            </a:solidFill>
          </a:ln>
          <a:effectLst>
            <a:outerShdw blurRad="190500" sx="102000" sy="102000" algn="ctr" rotWithShape="0">
              <a:srgbClr val="B88651">
                <a:alpha val="40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F34E42-561D-6CE9-D978-C1C94677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882"/>
          <a:stretch/>
        </p:blipFill>
        <p:spPr>
          <a:xfrm>
            <a:off x="6875017" y="521050"/>
            <a:ext cx="5128297" cy="617774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B22F362-C928-ADB4-B037-762B788C2294}"/>
              </a:ext>
            </a:extLst>
          </p:cNvPr>
          <p:cNvSpPr txBox="1"/>
          <p:nvPr/>
        </p:nvSpPr>
        <p:spPr>
          <a:xfrm>
            <a:off x="1872402" y="2332192"/>
            <a:ext cx="387798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j-ea"/>
                <a:ea typeface="+mj-ea"/>
              </a:rPr>
              <a:t>陈</a:t>
            </a:r>
            <a:r>
              <a:rPr lang="zh-CN" altLang="en-US" sz="9600" dirty="0">
                <a:solidFill>
                  <a:srgbClr val="062594"/>
                </a:solidFill>
                <a:latin typeface="+mj-ea"/>
                <a:ea typeface="+mj-ea"/>
              </a:rPr>
              <a:t>谱谕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6A4DA5-45AE-20AD-6F05-F7BC0638D7D3}"/>
              </a:ext>
            </a:extLst>
          </p:cNvPr>
          <p:cNvGrpSpPr/>
          <p:nvPr/>
        </p:nvGrpSpPr>
        <p:grpSpPr>
          <a:xfrm>
            <a:off x="2023204" y="3574267"/>
            <a:ext cx="3589211" cy="949155"/>
            <a:chOff x="1705572" y="3568475"/>
            <a:chExt cx="3589211" cy="94915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3F67EBA-4896-B0D1-91B8-160D5F44AD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69" t="46665" r="61725" b="38386"/>
            <a:stretch/>
          </p:blipFill>
          <p:spPr>
            <a:xfrm>
              <a:off x="1705572" y="3568475"/>
              <a:ext cx="3589211" cy="949155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052FCDA-9B2B-BEB2-53F8-51BAE2985588}"/>
                </a:ext>
              </a:extLst>
            </p:cNvPr>
            <p:cNvSpPr txBox="1"/>
            <p:nvPr/>
          </p:nvSpPr>
          <p:spPr>
            <a:xfrm>
              <a:off x="2689699" y="3884482"/>
              <a:ext cx="162095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个人简历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CBF14F07-9C4F-D3DF-8C24-2DC19A00560F}"/>
              </a:ext>
            </a:extLst>
          </p:cNvPr>
          <p:cNvSpPr txBox="1"/>
          <p:nvPr/>
        </p:nvSpPr>
        <p:spPr>
          <a:xfrm>
            <a:off x="346001" y="839087"/>
            <a:ext cx="10969670" cy="22159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 w="25400">
                  <a:gradFill>
                    <a:gsLst>
                      <a:gs pos="0">
                        <a:srgbClr val="DFC8AF"/>
                      </a:gs>
                      <a:gs pos="74000">
                        <a:srgbClr val="DFC8A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lt"/>
                <a:ea typeface="MiSans Normal" panose="00000500000000000000" pitchFamily="2" charset="-122"/>
                <a:cs typeface="+mn-cs"/>
              </a:rPr>
              <a:t>CHENPUYU</a:t>
            </a:r>
            <a:endParaRPr kumimoji="0" lang="zh-CN" altLang="en-US" sz="13800" b="0" i="0" u="none" strike="noStrike" kern="1200" cap="none" spc="0" normalizeH="0" baseline="0" noProof="0" dirty="0">
              <a:ln w="25400">
                <a:gradFill>
                  <a:gsLst>
                    <a:gs pos="0">
                      <a:srgbClr val="DFC8AF"/>
                    </a:gs>
                    <a:gs pos="74000">
                      <a:srgbClr val="DFC8A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+mj-lt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4F367AA-A56F-EBF8-5794-B146C0F0C7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4899" y="5431827"/>
            <a:ext cx="1029520" cy="83423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13553EAD-C5E4-451F-56E9-60BAB5AB21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41" r="12698" b="4059"/>
          <a:stretch/>
        </p:blipFill>
        <p:spPr>
          <a:xfrm rot="7573773">
            <a:off x="-81394" y="3483412"/>
            <a:ext cx="2669945" cy="4596484"/>
          </a:xfrm>
          <a:custGeom>
            <a:avLst/>
            <a:gdLst>
              <a:gd name="connsiteX0" fmla="*/ 0 w 2669945"/>
              <a:gd name="connsiteY0" fmla="*/ 4596484 h 4596484"/>
              <a:gd name="connsiteX1" fmla="*/ 0 w 2669945"/>
              <a:gd name="connsiteY1" fmla="*/ 0 h 4596484"/>
              <a:gd name="connsiteX2" fmla="*/ 788060 w 2669945"/>
              <a:gd name="connsiteY2" fmla="*/ 0 h 4596484"/>
              <a:gd name="connsiteX3" fmla="*/ 2653300 w 2669945"/>
              <a:gd name="connsiteY3" fmla="*/ 2545771 h 4596484"/>
              <a:gd name="connsiteX4" fmla="*/ 2634742 w 2669945"/>
              <a:gd name="connsiteY4" fmla="*/ 2666057 h 4596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9945" h="4596484">
                <a:moveTo>
                  <a:pt x="0" y="4596484"/>
                </a:moveTo>
                <a:lnTo>
                  <a:pt x="0" y="0"/>
                </a:lnTo>
                <a:lnTo>
                  <a:pt x="788060" y="0"/>
                </a:lnTo>
                <a:lnTo>
                  <a:pt x="2653300" y="2545771"/>
                </a:lnTo>
                <a:cubicBezTo>
                  <a:pt x="2681391" y="2584112"/>
                  <a:pt x="2673083" y="2637965"/>
                  <a:pt x="2634742" y="2666057"/>
                </a:cubicBez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FACCDE-6C1F-4F19-CC00-E459E3201D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776" r="5272"/>
          <a:stretch/>
        </p:blipFill>
        <p:spPr>
          <a:xfrm>
            <a:off x="7434102" y="159204"/>
            <a:ext cx="4757898" cy="653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955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04DA50-F960-BD2E-7D82-57F3B98FC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6" y="159205"/>
            <a:ext cx="11814628" cy="6539590"/>
          </a:xfrm>
          <a:prstGeom prst="roundRect">
            <a:avLst>
              <a:gd name="adj" fmla="val 1316"/>
            </a:avLst>
          </a:prstGeom>
          <a:ln>
            <a:solidFill>
              <a:srgbClr val="B88651"/>
            </a:solidFill>
          </a:ln>
          <a:effectLst>
            <a:outerShdw blurRad="190500" sx="102000" sy="102000" algn="ctr" rotWithShape="0">
              <a:srgbClr val="B88651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272A48-6473-D9CE-0670-FE261C3B9EB4}"/>
              </a:ext>
            </a:extLst>
          </p:cNvPr>
          <p:cNvSpPr txBox="1"/>
          <p:nvPr/>
        </p:nvSpPr>
        <p:spPr>
          <a:xfrm>
            <a:off x="1118520" y="452660"/>
            <a:ext cx="22481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教育背景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EECFCF0-C3AA-E98C-690A-107AC9F51E1E}"/>
              </a:ext>
            </a:extLst>
          </p:cNvPr>
          <p:cNvCxnSpPr>
            <a:cxnSpLocks/>
          </p:cNvCxnSpPr>
          <p:nvPr/>
        </p:nvCxnSpPr>
        <p:spPr>
          <a:xfrm>
            <a:off x="864519" y="565324"/>
            <a:ext cx="0" cy="421004"/>
          </a:xfrm>
          <a:prstGeom prst="line">
            <a:avLst/>
          </a:prstGeom>
          <a:ln w="60325">
            <a:solidFill>
              <a:srgbClr val="062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FD0D64B-4FCD-45A6-89F0-202594D8FFED}"/>
              </a:ext>
            </a:extLst>
          </p:cNvPr>
          <p:cNvSpPr txBox="1"/>
          <p:nvPr/>
        </p:nvSpPr>
        <p:spPr>
          <a:xfrm>
            <a:off x="808262" y="3200616"/>
            <a:ext cx="4870090" cy="846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曾参与学生科技协会，担任部门领导职务，组织举办技术讲座和编程竞赛。 在学术项目中积极参与研究和创新，发表了相关论文并参加学术会议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F30E6D-DABD-7813-3292-D2F8D1B45F69}"/>
              </a:ext>
            </a:extLst>
          </p:cNvPr>
          <p:cNvSpPr txBox="1"/>
          <p:nvPr/>
        </p:nvSpPr>
        <p:spPr>
          <a:xfrm>
            <a:off x="752701" y="5171097"/>
            <a:ext cx="431400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担任学生会成员，协助组织学校活动和促进学生交流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C3A0A2-CE7C-D128-921C-A3B9FCFA2278}"/>
              </a:ext>
            </a:extLst>
          </p:cNvPr>
          <p:cNvSpPr txBox="1"/>
          <p:nvPr/>
        </p:nvSpPr>
        <p:spPr>
          <a:xfrm>
            <a:off x="752702" y="1278122"/>
            <a:ext cx="334258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j-ea"/>
                <a:ea typeface="+mj-ea"/>
              </a:rPr>
              <a:t>湖南工业大学学士学位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ED5D9F7-DA6E-6901-2ECD-031A44047BE2}"/>
              </a:ext>
            </a:extLst>
          </p:cNvPr>
          <p:cNvCxnSpPr>
            <a:cxnSpLocks/>
          </p:cNvCxnSpPr>
          <p:nvPr/>
        </p:nvCxnSpPr>
        <p:spPr>
          <a:xfrm>
            <a:off x="4015134" y="1455274"/>
            <a:ext cx="0" cy="2063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661D534E-E426-B759-63C8-A1A55BC9269F}"/>
              </a:ext>
            </a:extLst>
          </p:cNvPr>
          <p:cNvSpPr txBox="1"/>
          <p:nvPr/>
        </p:nvSpPr>
        <p:spPr>
          <a:xfrm>
            <a:off x="4015134" y="1390287"/>
            <a:ext cx="16209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计算机科学专业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2C0C676-3500-D292-7D25-530073DB194E}"/>
              </a:ext>
            </a:extLst>
          </p:cNvPr>
          <p:cNvSpPr/>
          <p:nvPr/>
        </p:nvSpPr>
        <p:spPr>
          <a:xfrm>
            <a:off x="669593" y="1862172"/>
            <a:ext cx="1282583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67E890A-7E39-95E9-8C89-26B1F356CC53}"/>
              </a:ext>
            </a:extLst>
          </p:cNvPr>
          <p:cNvGrpSpPr/>
          <p:nvPr/>
        </p:nvGrpSpPr>
        <p:grpSpPr>
          <a:xfrm>
            <a:off x="808262" y="1707487"/>
            <a:ext cx="4566785" cy="408438"/>
            <a:chOff x="752701" y="1628775"/>
            <a:chExt cx="4566785" cy="40843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4AF467C-93B6-151A-8EC8-C73A108C9CE2}"/>
                </a:ext>
              </a:extLst>
            </p:cNvPr>
            <p:cNvSpPr/>
            <p:nvPr/>
          </p:nvSpPr>
          <p:spPr>
            <a:xfrm>
              <a:off x="808262" y="1737803"/>
              <a:ext cx="4511224" cy="274499"/>
            </a:xfrm>
            <a:prstGeom prst="roundRect">
              <a:avLst>
                <a:gd name="adj" fmla="val 50000"/>
              </a:avLst>
            </a:prstGeom>
            <a:solidFill>
              <a:srgbClr val="F4ECE4"/>
            </a:solidFill>
            <a:ln>
              <a:solidFill>
                <a:srgbClr val="C383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FCCDB3A-71B9-765A-E6B6-F0AEEB0D34E2}"/>
                </a:ext>
              </a:extLst>
            </p:cNvPr>
            <p:cNvGrpSpPr/>
            <p:nvPr/>
          </p:nvGrpSpPr>
          <p:grpSpPr>
            <a:xfrm>
              <a:off x="752701" y="1628775"/>
              <a:ext cx="1163856" cy="408438"/>
              <a:chOff x="752701" y="2132141"/>
              <a:chExt cx="1163856" cy="408438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DA2E3FEC-EDBA-9F96-2813-98D843FB63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69" t="46665" r="61725" b="38386"/>
              <a:stretch/>
            </p:blipFill>
            <p:spPr>
              <a:xfrm>
                <a:off x="752701" y="2132141"/>
                <a:ext cx="1163856" cy="408438"/>
              </a:xfrm>
              <a:prstGeom prst="rect">
                <a:avLst/>
              </a:prstGeom>
            </p:spPr>
          </p:pic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024EA98-FB5E-3589-73A7-BFD813D84FA8}"/>
                  </a:ext>
                </a:extLst>
              </p:cNvPr>
              <p:cNvSpPr txBox="1"/>
              <p:nvPr/>
            </p:nvSpPr>
            <p:spPr>
              <a:xfrm>
                <a:off x="808263" y="2232802"/>
                <a:ext cx="1027845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+mn-ea"/>
                    <a:cs typeface="+mn-cs"/>
                  </a:rPr>
                  <a:t>2018-2021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EDA628E-D807-A685-89F3-7A0E4D0EF31A}"/>
                </a:ext>
              </a:extLst>
            </p:cNvPr>
            <p:cNvSpPr txBox="1"/>
            <p:nvPr/>
          </p:nvSpPr>
          <p:spPr>
            <a:xfrm>
              <a:off x="1869068" y="1718174"/>
              <a:ext cx="3416320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荣誉学位获得者，学业成绩位居班级前列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F6EDFD9A-F75E-B54A-477B-12571304912C}"/>
              </a:ext>
            </a:extLst>
          </p:cNvPr>
          <p:cNvSpPr/>
          <p:nvPr/>
        </p:nvSpPr>
        <p:spPr>
          <a:xfrm>
            <a:off x="839788" y="2243944"/>
            <a:ext cx="4733698" cy="914357"/>
          </a:xfrm>
          <a:prstGeom prst="rect">
            <a:avLst/>
          </a:prstGeom>
          <a:gradFill>
            <a:gsLst>
              <a:gs pos="5825">
                <a:srgbClr val="DFC8AF">
                  <a:lumMod val="90000"/>
                  <a:alpha val="4000"/>
                </a:srgbClr>
              </a:gs>
              <a:gs pos="74291">
                <a:srgbClr val="E6D5C2">
                  <a:lumMod val="60000"/>
                  <a:lumOff val="40000"/>
                </a:srgbClr>
              </a:gs>
              <a:gs pos="34932">
                <a:srgbClr val="E7D6C4">
                  <a:lumMod val="60000"/>
                  <a:lumOff val="40000"/>
                </a:srgbClr>
              </a:gs>
              <a:gs pos="53000">
                <a:srgbClr val="DFC8AF">
                  <a:alpha val="76000"/>
                  <a:lumMod val="58000"/>
                  <a:lumOff val="42000"/>
                </a:srgbClr>
              </a:gs>
              <a:gs pos="100000">
                <a:srgbClr val="DFC8AF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C3834E">
                    <a:alpha val="0"/>
                  </a:srgbClr>
                </a:gs>
                <a:gs pos="60000">
                  <a:srgbClr val="C3834E"/>
                </a:gs>
                <a:gs pos="44000">
                  <a:srgbClr val="C3834E"/>
                </a:gs>
                <a:gs pos="100000">
                  <a:srgbClr val="C3834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7E1AB1F-2DD3-A3D4-E02F-DC438871BC01}"/>
              </a:ext>
            </a:extLst>
          </p:cNvPr>
          <p:cNvSpPr txBox="1"/>
          <p:nvPr/>
        </p:nvSpPr>
        <p:spPr>
          <a:xfrm>
            <a:off x="808262" y="2434583"/>
            <a:ext cx="162095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修读了广泛的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计算机科学课程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BB2BE46-FFDF-F606-7716-1FA528F9956C}"/>
              </a:ext>
            </a:extLst>
          </p:cNvPr>
          <p:cNvSpPr txBox="1"/>
          <p:nvPr/>
        </p:nvSpPr>
        <p:spPr>
          <a:xfrm>
            <a:off x="2501670" y="2268167"/>
            <a:ext cx="1729961" cy="84619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算法与数据结构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数据库系统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软件工程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98A2386-5801-7F8A-9988-35EB67045CA0}"/>
              </a:ext>
            </a:extLst>
          </p:cNvPr>
          <p:cNvCxnSpPr>
            <a:cxnSpLocks/>
          </p:cNvCxnSpPr>
          <p:nvPr/>
        </p:nvCxnSpPr>
        <p:spPr>
          <a:xfrm flipH="1">
            <a:off x="888154" y="4150848"/>
            <a:ext cx="4685332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245D10E8-1881-61D7-B8EF-B0C0F973F7CE}"/>
              </a:ext>
            </a:extLst>
          </p:cNvPr>
          <p:cNvSpPr txBox="1"/>
          <p:nvPr/>
        </p:nvSpPr>
        <p:spPr>
          <a:xfrm>
            <a:off x="752702" y="4271683"/>
            <a:ext cx="397416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j-ea"/>
                <a:ea typeface="+mj-ea"/>
              </a:rPr>
              <a:t>湖南师范大学附属中学毕业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0AA9AA3A-E92E-25A1-CDED-E525C761B063}"/>
              </a:ext>
            </a:extLst>
          </p:cNvPr>
          <p:cNvSpPr/>
          <p:nvPr/>
        </p:nvSpPr>
        <p:spPr>
          <a:xfrm>
            <a:off x="693337" y="4833278"/>
            <a:ext cx="1282583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A65686-6852-697E-864B-22F5C3B84794}"/>
              </a:ext>
            </a:extLst>
          </p:cNvPr>
          <p:cNvGrpSpPr/>
          <p:nvPr/>
        </p:nvGrpSpPr>
        <p:grpSpPr>
          <a:xfrm>
            <a:off x="752701" y="4701141"/>
            <a:ext cx="5190899" cy="408438"/>
            <a:chOff x="752701" y="4684843"/>
            <a:chExt cx="5190899" cy="408438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074978CE-6F2B-0F95-7B1A-D561833944C0}"/>
                </a:ext>
              </a:extLst>
            </p:cNvPr>
            <p:cNvSpPr/>
            <p:nvPr/>
          </p:nvSpPr>
          <p:spPr>
            <a:xfrm>
              <a:off x="808262" y="4793872"/>
              <a:ext cx="5135338" cy="266720"/>
            </a:xfrm>
            <a:prstGeom prst="roundRect">
              <a:avLst>
                <a:gd name="adj" fmla="val 50000"/>
              </a:avLst>
            </a:prstGeom>
            <a:solidFill>
              <a:srgbClr val="F4ECE4"/>
            </a:solidFill>
            <a:ln>
              <a:solidFill>
                <a:srgbClr val="C383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5CF0BF5-C1E8-8638-107B-6DC8EC6B4C3B}"/>
                </a:ext>
              </a:extLst>
            </p:cNvPr>
            <p:cNvGrpSpPr/>
            <p:nvPr/>
          </p:nvGrpSpPr>
          <p:grpSpPr>
            <a:xfrm>
              <a:off x="752701" y="4684843"/>
              <a:ext cx="1163856" cy="408438"/>
              <a:chOff x="752701" y="2132141"/>
              <a:chExt cx="1163856" cy="408438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F2EE4A02-A209-D54C-8C14-7A35C060E7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69" t="46665" r="61725" b="38386"/>
              <a:stretch/>
            </p:blipFill>
            <p:spPr>
              <a:xfrm>
                <a:off x="752701" y="2132141"/>
                <a:ext cx="1163856" cy="408438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7BA861A-1988-C77F-0B56-4D9C5343A357}"/>
                  </a:ext>
                </a:extLst>
              </p:cNvPr>
              <p:cNvSpPr txBox="1"/>
              <p:nvPr/>
            </p:nvSpPr>
            <p:spPr>
              <a:xfrm>
                <a:off x="808263" y="2232802"/>
                <a:ext cx="1042273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+mn-ea"/>
                    <a:cs typeface="+mn-cs"/>
                  </a:rPr>
                  <a:t>2016-2018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EA3EF93-317E-EB11-00E5-597A32446B0C}"/>
                </a:ext>
              </a:extLst>
            </p:cNvPr>
            <p:cNvSpPr txBox="1"/>
            <p:nvPr/>
          </p:nvSpPr>
          <p:spPr>
            <a:xfrm>
              <a:off x="1916557" y="4782036"/>
              <a:ext cx="3954929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积极参与学校的科学和数学竞赛，获得多个奖项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7BD08DCA-175E-DA11-361D-95AB47095E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21" r="3259" b="2321"/>
          <a:stretch>
            <a:fillRect/>
          </a:stretch>
        </p:blipFill>
        <p:spPr>
          <a:xfrm>
            <a:off x="6401754" y="159205"/>
            <a:ext cx="5601560" cy="6539590"/>
          </a:xfrm>
          <a:custGeom>
            <a:avLst/>
            <a:gdLst>
              <a:gd name="connsiteX0" fmla="*/ 0 w 5601560"/>
              <a:gd name="connsiteY0" fmla="*/ 0 h 6539590"/>
              <a:gd name="connsiteX1" fmla="*/ 5515499 w 5601560"/>
              <a:gd name="connsiteY1" fmla="*/ 0 h 6539590"/>
              <a:gd name="connsiteX2" fmla="*/ 5601560 w 5601560"/>
              <a:gd name="connsiteY2" fmla="*/ 86061 h 6539590"/>
              <a:gd name="connsiteX3" fmla="*/ 5601560 w 5601560"/>
              <a:gd name="connsiteY3" fmla="*/ 6453529 h 6539590"/>
              <a:gd name="connsiteX4" fmla="*/ 5515499 w 5601560"/>
              <a:gd name="connsiteY4" fmla="*/ 6539590 h 6539590"/>
              <a:gd name="connsiteX5" fmla="*/ 0 w 5601560"/>
              <a:gd name="connsiteY5" fmla="*/ 6539590 h 65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1560" h="6539590">
                <a:moveTo>
                  <a:pt x="0" y="0"/>
                </a:moveTo>
                <a:lnTo>
                  <a:pt x="5515499" y="0"/>
                </a:lnTo>
                <a:cubicBezTo>
                  <a:pt x="5563029" y="0"/>
                  <a:pt x="5601560" y="38531"/>
                  <a:pt x="5601560" y="86061"/>
                </a:cubicBezTo>
                <a:lnTo>
                  <a:pt x="5601560" y="6453529"/>
                </a:lnTo>
                <a:cubicBezTo>
                  <a:pt x="5601560" y="6501059"/>
                  <a:pt x="5563029" y="6539590"/>
                  <a:pt x="5515499" y="6539590"/>
                </a:cubicBezTo>
                <a:lnTo>
                  <a:pt x="0" y="6539590"/>
                </a:lnTo>
                <a:close/>
              </a:path>
            </a:pathLst>
          </a:cu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C54CCA3A-E198-946B-9887-6342CF344038}"/>
              </a:ext>
            </a:extLst>
          </p:cNvPr>
          <p:cNvSpPr txBox="1"/>
          <p:nvPr/>
        </p:nvSpPr>
        <p:spPr>
          <a:xfrm>
            <a:off x="7008311" y="1280595"/>
            <a:ext cx="4494760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2018-2020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年获得学校颁发的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奖学金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2020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月参与科研项目并获得学校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科研创新奖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等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5F6B1FE-800E-D7CE-1A62-D05C8B49CC5A}"/>
              </a:ext>
            </a:extLst>
          </p:cNvPr>
          <p:cNvSpPr txBox="1"/>
          <p:nvPr/>
        </p:nvSpPr>
        <p:spPr>
          <a:xfrm>
            <a:off x="7010370" y="2504180"/>
            <a:ext cx="4494760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2019-2020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期间担任学校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学生会主席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，曾组织和策划各类大型校园活动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001F89F-CCC1-FFCA-D51D-775A817DD977}"/>
              </a:ext>
            </a:extLst>
          </p:cNvPr>
          <p:cNvSpPr txBox="1"/>
          <p:nvPr/>
        </p:nvSpPr>
        <p:spPr>
          <a:xfrm>
            <a:off x="7008311" y="3736849"/>
            <a:ext cx="4494760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积极参与社区或学校组织的志愿者活动，获得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优秀志愿者奖、社会公益奖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等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987A2DE-911B-9659-1AF1-47434605423C}"/>
              </a:ext>
            </a:extLst>
          </p:cNvPr>
          <p:cNvSpPr/>
          <p:nvPr/>
        </p:nvSpPr>
        <p:spPr>
          <a:xfrm>
            <a:off x="6926624" y="1001390"/>
            <a:ext cx="1527947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59C58ED2-BE47-5B69-A6D9-1333BAD6E671}"/>
              </a:ext>
            </a:extLst>
          </p:cNvPr>
          <p:cNvSpPr/>
          <p:nvPr/>
        </p:nvSpPr>
        <p:spPr>
          <a:xfrm>
            <a:off x="6899661" y="952566"/>
            <a:ext cx="1554910" cy="328028"/>
          </a:xfrm>
          <a:prstGeom prst="roundRect">
            <a:avLst>
              <a:gd name="adj" fmla="val 50000"/>
            </a:avLst>
          </a:prstGeom>
          <a:gradFill>
            <a:gsLst>
              <a:gs pos="5825">
                <a:srgbClr val="DFC8AF">
                  <a:lumMod val="90000"/>
                  <a:alpha val="4000"/>
                </a:srgbClr>
              </a:gs>
              <a:gs pos="74291">
                <a:srgbClr val="E6D5C2">
                  <a:lumMod val="60000"/>
                  <a:lumOff val="40000"/>
                </a:srgbClr>
              </a:gs>
              <a:gs pos="34932">
                <a:srgbClr val="E7D6C4">
                  <a:lumMod val="60000"/>
                  <a:lumOff val="40000"/>
                </a:srgbClr>
              </a:gs>
              <a:gs pos="53000">
                <a:srgbClr val="DFC8AF">
                  <a:alpha val="76000"/>
                  <a:lumMod val="58000"/>
                  <a:lumOff val="42000"/>
                </a:srgbClr>
              </a:gs>
              <a:gs pos="100000">
                <a:srgbClr val="DFC8AF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C3834E">
                    <a:alpha val="0"/>
                  </a:srgbClr>
                </a:gs>
                <a:gs pos="60000">
                  <a:srgbClr val="C3834E"/>
                </a:gs>
                <a:gs pos="44000">
                  <a:srgbClr val="C3834E"/>
                </a:gs>
                <a:gs pos="100000">
                  <a:srgbClr val="C3834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B101490-A60A-F896-B36E-2FA336C3E64B}"/>
              </a:ext>
            </a:extLst>
          </p:cNvPr>
          <p:cNvSpPr txBox="1"/>
          <p:nvPr/>
        </p:nvSpPr>
        <p:spPr>
          <a:xfrm>
            <a:off x="7303825" y="947187"/>
            <a:ext cx="929005" cy="340519"/>
          </a:xfrm>
          <a:prstGeom prst="round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学术奖项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1007CBBF-ECB0-A69C-D9EA-D6697EEBB4F8}"/>
              </a:ext>
            </a:extLst>
          </p:cNvPr>
          <p:cNvSpPr/>
          <p:nvPr/>
        </p:nvSpPr>
        <p:spPr>
          <a:xfrm>
            <a:off x="6825983" y="2168647"/>
            <a:ext cx="1527947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0DF6589-9297-B950-CBE7-A94C98F8ED8F}"/>
              </a:ext>
            </a:extLst>
          </p:cNvPr>
          <p:cNvSpPr/>
          <p:nvPr/>
        </p:nvSpPr>
        <p:spPr>
          <a:xfrm>
            <a:off x="6977696" y="3348425"/>
            <a:ext cx="2071962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C9BF3E53-FBE7-1CED-5E5E-01F4DB61FD03}"/>
              </a:ext>
            </a:extLst>
          </p:cNvPr>
          <p:cNvSpPr/>
          <p:nvPr/>
        </p:nvSpPr>
        <p:spPr>
          <a:xfrm>
            <a:off x="6899661" y="2104890"/>
            <a:ext cx="1554910" cy="370114"/>
          </a:xfrm>
          <a:prstGeom prst="roundRect">
            <a:avLst>
              <a:gd name="adj" fmla="val 50000"/>
            </a:avLst>
          </a:prstGeom>
          <a:gradFill>
            <a:gsLst>
              <a:gs pos="5825">
                <a:srgbClr val="DFC8AF">
                  <a:lumMod val="90000"/>
                  <a:alpha val="4000"/>
                </a:srgbClr>
              </a:gs>
              <a:gs pos="74291">
                <a:srgbClr val="E6D5C2">
                  <a:lumMod val="60000"/>
                  <a:lumOff val="40000"/>
                </a:srgbClr>
              </a:gs>
              <a:gs pos="34932">
                <a:srgbClr val="E7D6C4">
                  <a:lumMod val="60000"/>
                  <a:lumOff val="40000"/>
                </a:srgbClr>
              </a:gs>
              <a:gs pos="53000">
                <a:srgbClr val="DFC8AF">
                  <a:alpha val="76000"/>
                  <a:lumMod val="58000"/>
                  <a:lumOff val="42000"/>
                </a:srgbClr>
              </a:gs>
              <a:gs pos="100000">
                <a:srgbClr val="DFC8AF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C3834E">
                    <a:alpha val="0"/>
                  </a:srgbClr>
                </a:gs>
                <a:gs pos="60000">
                  <a:srgbClr val="C3834E"/>
                </a:gs>
                <a:gs pos="44000">
                  <a:srgbClr val="C3834E"/>
                </a:gs>
                <a:gs pos="100000">
                  <a:srgbClr val="C3834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D39C751-B601-916E-87FC-E54CF5A00FAF}"/>
              </a:ext>
            </a:extLst>
          </p:cNvPr>
          <p:cNvSpPr txBox="1"/>
          <p:nvPr/>
        </p:nvSpPr>
        <p:spPr>
          <a:xfrm>
            <a:off x="7302749" y="2109257"/>
            <a:ext cx="929005" cy="340519"/>
          </a:xfrm>
          <a:prstGeom prst="round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领导才能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25C30786-12FF-16F3-09AC-858845DF4194}"/>
              </a:ext>
            </a:extLst>
          </p:cNvPr>
          <p:cNvCxnSpPr>
            <a:cxnSpLocks/>
          </p:cNvCxnSpPr>
          <p:nvPr/>
        </p:nvCxnSpPr>
        <p:spPr>
          <a:xfrm flipH="1">
            <a:off x="6926624" y="1946394"/>
            <a:ext cx="4685332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05ED903-D7A1-7BF1-E56D-E89384536DF9}"/>
              </a:ext>
            </a:extLst>
          </p:cNvPr>
          <p:cNvSpPr/>
          <p:nvPr/>
        </p:nvSpPr>
        <p:spPr>
          <a:xfrm>
            <a:off x="6899658" y="3315732"/>
            <a:ext cx="2491085" cy="350495"/>
          </a:xfrm>
          <a:prstGeom prst="roundRect">
            <a:avLst>
              <a:gd name="adj" fmla="val 50000"/>
            </a:avLst>
          </a:prstGeom>
          <a:gradFill>
            <a:gsLst>
              <a:gs pos="5825">
                <a:srgbClr val="DFC8AF">
                  <a:lumMod val="90000"/>
                  <a:alpha val="4000"/>
                </a:srgbClr>
              </a:gs>
              <a:gs pos="74291">
                <a:srgbClr val="E6D5C2">
                  <a:lumMod val="60000"/>
                  <a:lumOff val="40000"/>
                </a:srgbClr>
              </a:gs>
              <a:gs pos="34932">
                <a:srgbClr val="E7D6C4">
                  <a:lumMod val="60000"/>
                  <a:lumOff val="40000"/>
                </a:srgbClr>
              </a:gs>
              <a:gs pos="53000">
                <a:srgbClr val="DFC8AF">
                  <a:alpha val="76000"/>
                  <a:lumMod val="58000"/>
                  <a:lumOff val="42000"/>
                </a:srgbClr>
              </a:gs>
              <a:gs pos="100000">
                <a:srgbClr val="DFC8AF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C3834E">
                    <a:alpha val="0"/>
                  </a:srgbClr>
                </a:gs>
                <a:gs pos="60000">
                  <a:srgbClr val="C3834E"/>
                </a:gs>
                <a:gs pos="44000">
                  <a:srgbClr val="C3834E"/>
                </a:gs>
                <a:gs pos="100000">
                  <a:srgbClr val="C3834E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1EEDBE4-8C1B-7F2A-5857-B0F70F853F3F}"/>
              </a:ext>
            </a:extLst>
          </p:cNvPr>
          <p:cNvSpPr txBox="1"/>
          <p:nvPr/>
        </p:nvSpPr>
        <p:spPr>
          <a:xfrm>
            <a:off x="7303825" y="3325709"/>
            <a:ext cx="1817905" cy="340519"/>
          </a:xfrm>
          <a:prstGeom prst="round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社会服务和公益活动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4461E4DC-24AE-B1A5-2631-8487F4BE2130}"/>
              </a:ext>
            </a:extLst>
          </p:cNvPr>
          <p:cNvCxnSpPr>
            <a:cxnSpLocks/>
          </p:cNvCxnSpPr>
          <p:nvPr/>
        </p:nvCxnSpPr>
        <p:spPr>
          <a:xfrm flipH="1">
            <a:off x="6926624" y="3162847"/>
            <a:ext cx="4685332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rophy-cup-silhouette_47847">
            <a:extLst>
              <a:ext uri="{FF2B5EF4-FFF2-40B4-BE49-F238E27FC236}">
                <a16:creationId xmlns:a16="http://schemas.microsoft.com/office/drawing/2014/main" id="{22AC4DCC-FE60-BEE5-C289-CB541D12FDDE}"/>
              </a:ext>
            </a:extLst>
          </p:cNvPr>
          <p:cNvSpPr/>
          <p:nvPr/>
        </p:nvSpPr>
        <p:spPr>
          <a:xfrm>
            <a:off x="7036838" y="1006712"/>
            <a:ext cx="265911" cy="215891"/>
          </a:xfrm>
          <a:custGeom>
            <a:avLst/>
            <a:gdLst>
              <a:gd name="T0" fmla="*/ 331 w 412"/>
              <a:gd name="T1" fmla="*/ 20 h 335"/>
              <a:gd name="T2" fmla="*/ 330 w 412"/>
              <a:gd name="T3" fmla="*/ 0 h 335"/>
              <a:gd name="T4" fmla="*/ 207 w 412"/>
              <a:gd name="T5" fmla="*/ 0 h 335"/>
              <a:gd name="T6" fmla="*/ 207 w 412"/>
              <a:gd name="T7" fmla="*/ 0 h 335"/>
              <a:gd name="T8" fmla="*/ 206 w 412"/>
              <a:gd name="T9" fmla="*/ 0 h 335"/>
              <a:gd name="T10" fmla="*/ 206 w 412"/>
              <a:gd name="T11" fmla="*/ 0 h 335"/>
              <a:gd name="T12" fmla="*/ 206 w 412"/>
              <a:gd name="T13" fmla="*/ 0 h 335"/>
              <a:gd name="T14" fmla="*/ 82 w 412"/>
              <a:gd name="T15" fmla="*/ 0 h 335"/>
              <a:gd name="T16" fmla="*/ 82 w 412"/>
              <a:gd name="T17" fmla="*/ 20 h 335"/>
              <a:gd name="T18" fmla="*/ 0 w 412"/>
              <a:gd name="T19" fmla="*/ 20 h 335"/>
              <a:gd name="T20" fmla="*/ 0 w 412"/>
              <a:gd name="T21" fmla="*/ 34 h 335"/>
              <a:gd name="T22" fmla="*/ 45 w 412"/>
              <a:gd name="T23" fmla="*/ 149 h 335"/>
              <a:gd name="T24" fmla="*/ 115 w 412"/>
              <a:gd name="T25" fmla="*/ 174 h 335"/>
              <a:gd name="T26" fmla="*/ 128 w 412"/>
              <a:gd name="T27" fmla="*/ 174 h 335"/>
              <a:gd name="T28" fmla="*/ 182 w 412"/>
              <a:gd name="T29" fmla="*/ 218 h 335"/>
              <a:gd name="T30" fmla="*/ 182 w 412"/>
              <a:gd name="T31" fmla="*/ 277 h 335"/>
              <a:gd name="T32" fmla="*/ 122 w 412"/>
              <a:gd name="T33" fmla="*/ 277 h 335"/>
              <a:gd name="T34" fmla="*/ 122 w 412"/>
              <a:gd name="T35" fmla="*/ 314 h 335"/>
              <a:gd name="T36" fmla="*/ 102 w 412"/>
              <a:gd name="T37" fmla="*/ 314 h 335"/>
              <a:gd name="T38" fmla="*/ 102 w 412"/>
              <a:gd name="T39" fmla="*/ 335 h 335"/>
              <a:gd name="T40" fmla="*/ 206 w 412"/>
              <a:gd name="T41" fmla="*/ 335 h 335"/>
              <a:gd name="T42" fmla="*/ 207 w 412"/>
              <a:gd name="T43" fmla="*/ 335 h 335"/>
              <a:gd name="T44" fmla="*/ 310 w 412"/>
              <a:gd name="T45" fmla="*/ 335 h 335"/>
              <a:gd name="T46" fmla="*/ 310 w 412"/>
              <a:gd name="T47" fmla="*/ 314 h 335"/>
              <a:gd name="T48" fmla="*/ 290 w 412"/>
              <a:gd name="T49" fmla="*/ 314 h 335"/>
              <a:gd name="T50" fmla="*/ 290 w 412"/>
              <a:gd name="T51" fmla="*/ 277 h 335"/>
              <a:gd name="T52" fmla="*/ 231 w 412"/>
              <a:gd name="T53" fmla="*/ 277 h 335"/>
              <a:gd name="T54" fmla="*/ 231 w 412"/>
              <a:gd name="T55" fmla="*/ 218 h 335"/>
              <a:gd name="T56" fmla="*/ 285 w 412"/>
              <a:gd name="T57" fmla="*/ 174 h 335"/>
              <a:gd name="T58" fmla="*/ 297 w 412"/>
              <a:gd name="T59" fmla="*/ 174 h 335"/>
              <a:gd name="T60" fmla="*/ 367 w 412"/>
              <a:gd name="T61" fmla="*/ 149 h 335"/>
              <a:gd name="T62" fmla="*/ 412 w 412"/>
              <a:gd name="T63" fmla="*/ 34 h 335"/>
              <a:gd name="T64" fmla="*/ 412 w 412"/>
              <a:gd name="T65" fmla="*/ 20 h 335"/>
              <a:gd name="T66" fmla="*/ 331 w 412"/>
              <a:gd name="T67" fmla="*/ 20 h 335"/>
              <a:gd name="T68" fmla="*/ 63 w 412"/>
              <a:gd name="T69" fmla="*/ 129 h 335"/>
              <a:gd name="T70" fmla="*/ 28 w 412"/>
              <a:gd name="T71" fmla="*/ 47 h 335"/>
              <a:gd name="T72" fmla="*/ 83 w 412"/>
              <a:gd name="T73" fmla="*/ 47 h 335"/>
              <a:gd name="T74" fmla="*/ 104 w 412"/>
              <a:gd name="T75" fmla="*/ 132 h 335"/>
              <a:gd name="T76" fmla="*/ 111 w 412"/>
              <a:gd name="T77" fmla="*/ 147 h 335"/>
              <a:gd name="T78" fmla="*/ 63 w 412"/>
              <a:gd name="T79" fmla="*/ 129 h 335"/>
              <a:gd name="T80" fmla="*/ 349 w 412"/>
              <a:gd name="T81" fmla="*/ 129 h 335"/>
              <a:gd name="T82" fmla="*/ 301 w 412"/>
              <a:gd name="T83" fmla="*/ 147 h 335"/>
              <a:gd name="T84" fmla="*/ 308 w 412"/>
              <a:gd name="T85" fmla="*/ 132 h 335"/>
              <a:gd name="T86" fmla="*/ 329 w 412"/>
              <a:gd name="T87" fmla="*/ 47 h 335"/>
              <a:gd name="T88" fmla="*/ 384 w 412"/>
              <a:gd name="T89" fmla="*/ 47 h 335"/>
              <a:gd name="T90" fmla="*/ 349 w 412"/>
              <a:gd name="T91" fmla="*/ 129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12" h="335">
                <a:moveTo>
                  <a:pt x="331" y="20"/>
                </a:moveTo>
                <a:cubicBezTo>
                  <a:pt x="331" y="8"/>
                  <a:pt x="330" y="0"/>
                  <a:pt x="330" y="0"/>
                </a:cubicBezTo>
                <a:lnTo>
                  <a:pt x="207" y="0"/>
                </a:lnTo>
                <a:lnTo>
                  <a:pt x="207" y="0"/>
                </a:lnTo>
                <a:lnTo>
                  <a:pt x="206" y="0"/>
                </a:lnTo>
                <a:lnTo>
                  <a:pt x="206" y="0"/>
                </a:lnTo>
                <a:lnTo>
                  <a:pt x="206" y="0"/>
                </a:lnTo>
                <a:lnTo>
                  <a:pt x="82" y="0"/>
                </a:lnTo>
                <a:cubicBezTo>
                  <a:pt x="82" y="0"/>
                  <a:pt x="82" y="8"/>
                  <a:pt x="82" y="20"/>
                </a:cubicBezTo>
                <a:lnTo>
                  <a:pt x="0" y="20"/>
                </a:lnTo>
                <a:lnTo>
                  <a:pt x="0" y="34"/>
                </a:lnTo>
                <a:cubicBezTo>
                  <a:pt x="0" y="37"/>
                  <a:pt x="1" y="110"/>
                  <a:pt x="45" y="149"/>
                </a:cubicBezTo>
                <a:cubicBezTo>
                  <a:pt x="64" y="166"/>
                  <a:pt x="87" y="174"/>
                  <a:pt x="115" y="174"/>
                </a:cubicBezTo>
                <a:cubicBezTo>
                  <a:pt x="119" y="174"/>
                  <a:pt x="123" y="174"/>
                  <a:pt x="128" y="174"/>
                </a:cubicBezTo>
                <a:cubicBezTo>
                  <a:pt x="143" y="195"/>
                  <a:pt x="161" y="210"/>
                  <a:pt x="182" y="218"/>
                </a:cubicBezTo>
                <a:lnTo>
                  <a:pt x="182" y="277"/>
                </a:lnTo>
                <a:lnTo>
                  <a:pt x="122" y="277"/>
                </a:lnTo>
                <a:lnTo>
                  <a:pt x="122" y="314"/>
                </a:lnTo>
                <a:lnTo>
                  <a:pt x="102" y="314"/>
                </a:lnTo>
                <a:lnTo>
                  <a:pt x="102" y="335"/>
                </a:lnTo>
                <a:lnTo>
                  <a:pt x="206" y="335"/>
                </a:lnTo>
                <a:lnTo>
                  <a:pt x="207" y="335"/>
                </a:lnTo>
                <a:lnTo>
                  <a:pt x="310" y="335"/>
                </a:lnTo>
                <a:lnTo>
                  <a:pt x="310" y="314"/>
                </a:lnTo>
                <a:lnTo>
                  <a:pt x="290" y="314"/>
                </a:lnTo>
                <a:lnTo>
                  <a:pt x="290" y="277"/>
                </a:lnTo>
                <a:lnTo>
                  <a:pt x="231" y="277"/>
                </a:lnTo>
                <a:lnTo>
                  <a:pt x="231" y="218"/>
                </a:lnTo>
                <a:cubicBezTo>
                  <a:pt x="251" y="210"/>
                  <a:pt x="269" y="195"/>
                  <a:pt x="285" y="174"/>
                </a:cubicBezTo>
                <a:cubicBezTo>
                  <a:pt x="289" y="174"/>
                  <a:pt x="293" y="174"/>
                  <a:pt x="297" y="174"/>
                </a:cubicBezTo>
                <a:cubicBezTo>
                  <a:pt x="325" y="174"/>
                  <a:pt x="348" y="166"/>
                  <a:pt x="367" y="149"/>
                </a:cubicBezTo>
                <a:cubicBezTo>
                  <a:pt x="412" y="110"/>
                  <a:pt x="412" y="37"/>
                  <a:pt x="412" y="34"/>
                </a:cubicBezTo>
                <a:lnTo>
                  <a:pt x="412" y="20"/>
                </a:lnTo>
                <a:lnTo>
                  <a:pt x="331" y="20"/>
                </a:lnTo>
                <a:close/>
                <a:moveTo>
                  <a:pt x="63" y="129"/>
                </a:moveTo>
                <a:cubicBezTo>
                  <a:pt x="38" y="107"/>
                  <a:pt x="30" y="68"/>
                  <a:pt x="28" y="47"/>
                </a:cubicBezTo>
                <a:lnTo>
                  <a:pt x="83" y="47"/>
                </a:lnTo>
                <a:cubicBezTo>
                  <a:pt x="86" y="73"/>
                  <a:pt x="91" y="105"/>
                  <a:pt x="104" y="132"/>
                </a:cubicBezTo>
                <a:cubicBezTo>
                  <a:pt x="106" y="138"/>
                  <a:pt x="109" y="142"/>
                  <a:pt x="111" y="147"/>
                </a:cubicBezTo>
                <a:cubicBezTo>
                  <a:pt x="92" y="146"/>
                  <a:pt x="76" y="140"/>
                  <a:pt x="63" y="129"/>
                </a:cubicBezTo>
                <a:close/>
                <a:moveTo>
                  <a:pt x="349" y="129"/>
                </a:moveTo>
                <a:cubicBezTo>
                  <a:pt x="336" y="141"/>
                  <a:pt x="320" y="146"/>
                  <a:pt x="301" y="147"/>
                </a:cubicBezTo>
                <a:cubicBezTo>
                  <a:pt x="304" y="142"/>
                  <a:pt x="306" y="138"/>
                  <a:pt x="308" y="132"/>
                </a:cubicBezTo>
                <a:cubicBezTo>
                  <a:pt x="321" y="105"/>
                  <a:pt x="327" y="73"/>
                  <a:pt x="329" y="47"/>
                </a:cubicBezTo>
                <a:lnTo>
                  <a:pt x="384" y="47"/>
                </a:lnTo>
                <a:cubicBezTo>
                  <a:pt x="382" y="68"/>
                  <a:pt x="375" y="107"/>
                  <a:pt x="349" y="1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7" name="trophy-cup-silhouette_47847">
            <a:extLst>
              <a:ext uri="{FF2B5EF4-FFF2-40B4-BE49-F238E27FC236}">
                <a16:creationId xmlns:a16="http://schemas.microsoft.com/office/drawing/2014/main" id="{292EFEBF-647D-D0DF-5B3A-12215A5C3261}"/>
              </a:ext>
            </a:extLst>
          </p:cNvPr>
          <p:cNvSpPr/>
          <p:nvPr/>
        </p:nvSpPr>
        <p:spPr>
          <a:xfrm>
            <a:off x="7052984" y="2157070"/>
            <a:ext cx="233619" cy="265911"/>
          </a:xfrm>
          <a:custGeom>
            <a:avLst/>
            <a:gdLst>
              <a:gd name="connsiteX0" fmla="*/ 483753 w 531460"/>
              <a:gd name="connsiteY0" fmla="*/ 362999 h 604920"/>
              <a:gd name="connsiteX1" fmla="*/ 520866 w 531460"/>
              <a:gd name="connsiteY1" fmla="*/ 372547 h 604920"/>
              <a:gd name="connsiteX2" fmla="*/ 525449 w 531460"/>
              <a:gd name="connsiteY2" fmla="*/ 374695 h 604920"/>
              <a:gd name="connsiteX3" fmla="*/ 530220 w 531460"/>
              <a:gd name="connsiteY3" fmla="*/ 388701 h 604920"/>
              <a:gd name="connsiteX4" fmla="*/ 521708 w 531460"/>
              <a:gd name="connsiteY4" fmla="*/ 408310 h 604920"/>
              <a:gd name="connsiteX5" fmla="*/ 509641 w 531460"/>
              <a:gd name="connsiteY5" fmla="*/ 414287 h 604920"/>
              <a:gd name="connsiteX6" fmla="*/ 485040 w 531460"/>
              <a:gd name="connsiteY6" fmla="*/ 408124 h 604920"/>
              <a:gd name="connsiteX7" fmla="*/ 433592 w 531460"/>
              <a:gd name="connsiteY7" fmla="*/ 411112 h 604920"/>
              <a:gd name="connsiteX8" fmla="*/ 404127 w 531460"/>
              <a:gd name="connsiteY8" fmla="*/ 441646 h 604920"/>
              <a:gd name="connsiteX9" fmla="*/ 404033 w 531460"/>
              <a:gd name="connsiteY9" fmla="*/ 442113 h 604920"/>
              <a:gd name="connsiteX10" fmla="*/ 454358 w 531460"/>
              <a:gd name="connsiteY10" fmla="*/ 442113 h 604920"/>
              <a:gd name="connsiteX11" fmla="*/ 461842 w 531460"/>
              <a:gd name="connsiteY11" fmla="*/ 449583 h 604920"/>
              <a:gd name="connsiteX12" fmla="*/ 461842 w 531460"/>
              <a:gd name="connsiteY12" fmla="*/ 466205 h 604920"/>
              <a:gd name="connsiteX13" fmla="*/ 454358 w 531460"/>
              <a:gd name="connsiteY13" fmla="*/ 473675 h 604920"/>
              <a:gd name="connsiteX14" fmla="*/ 396644 w 531460"/>
              <a:gd name="connsiteY14" fmla="*/ 473675 h 604920"/>
              <a:gd name="connsiteX15" fmla="*/ 396644 w 531460"/>
              <a:gd name="connsiteY15" fmla="*/ 487121 h 604920"/>
              <a:gd name="connsiteX16" fmla="*/ 454545 w 531460"/>
              <a:gd name="connsiteY16" fmla="*/ 487121 h 604920"/>
              <a:gd name="connsiteX17" fmla="*/ 462029 w 531460"/>
              <a:gd name="connsiteY17" fmla="*/ 494591 h 604920"/>
              <a:gd name="connsiteX18" fmla="*/ 462029 w 531460"/>
              <a:gd name="connsiteY18" fmla="*/ 511119 h 604920"/>
              <a:gd name="connsiteX19" fmla="*/ 454545 w 531460"/>
              <a:gd name="connsiteY19" fmla="*/ 518589 h 604920"/>
              <a:gd name="connsiteX20" fmla="*/ 401788 w 531460"/>
              <a:gd name="connsiteY20" fmla="*/ 518589 h 604920"/>
              <a:gd name="connsiteX21" fmla="*/ 437895 w 531460"/>
              <a:gd name="connsiteY21" fmla="*/ 556968 h 604920"/>
              <a:gd name="connsiteX22" fmla="*/ 484946 w 531460"/>
              <a:gd name="connsiteY22" fmla="*/ 558275 h 604920"/>
              <a:gd name="connsiteX23" fmla="*/ 509267 w 531460"/>
              <a:gd name="connsiteY23" fmla="*/ 552299 h 604920"/>
              <a:gd name="connsiteX24" fmla="*/ 521708 w 531460"/>
              <a:gd name="connsiteY24" fmla="*/ 558462 h 604920"/>
              <a:gd name="connsiteX25" fmla="*/ 530220 w 531460"/>
              <a:gd name="connsiteY25" fmla="*/ 578351 h 604920"/>
              <a:gd name="connsiteX26" fmla="*/ 524888 w 531460"/>
              <a:gd name="connsiteY26" fmla="*/ 592264 h 604920"/>
              <a:gd name="connsiteX27" fmla="*/ 504777 w 531460"/>
              <a:gd name="connsiteY27" fmla="*/ 599548 h 604920"/>
              <a:gd name="connsiteX28" fmla="*/ 426296 w 531460"/>
              <a:gd name="connsiteY28" fmla="*/ 598521 h 604920"/>
              <a:gd name="connsiteX29" fmla="*/ 361472 w 531460"/>
              <a:gd name="connsiteY29" fmla="*/ 536891 h 604920"/>
              <a:gd name="connsiteX30" fmla="*/ 355579 w 531460"/>
              <a:gd name="connsiteY30" fmla="*/ 518870 h 604920"/>
              <a:gd name="connsiteX31" fmla="*/ 330884 w 531460"/>
              <a:gd name="connsiteY31" fmla="*/ 518870 h 604920"/>
              <a:gd name="connsiteX32" fmla="*/ 323401 w 531460"/>
              <a:gd name="connsiteY32" fmla="*/ 511399 h 604920"/>
              <a:gd name="connsiteX33" fmla="*/ 323401 w 531460"/>
              <a:gd name="connsiteY33" fmla="*/ 494778 h 604920"/>
              <a:gd name="connsiteX34" fmla="*/ 330884 w 531460"/>
              <a:gd name="connsiteY34" fmla="*/ 487308 h 604920"/>
              <a:gd name="connsiteX35" fmla="*/ 351370 w 531460"/>
              <a:gd name="connsiteY35" fmla="*/ 487308 h 604920"/>
              <a:gd name="connsiteX36" fmla="*/ 351370 w 531460"/>
              <a:gd name="connsiteY36" fmla="*/ 473862 h 604920"/>
              <a:gd name="connsiteX37" fmla="*/ 330884 w 531460"/>
              <a:gd name="connsiteY37" fmla="*/ 473862 h 604920"/>
              <a:gd name="connsiteX38" fmla="*/ 323401 w 531460"/>
              <a:gd name="connsiteY38" fmla="*/ 466391 h 604920"/>
              <a:gd name="connsiteX39" fmla="*/ 323401 w 531460"/>
              <a:gd name="connsiteY39" fmla="*/ 449864 h 604920"/>
              <a:gd name="connsiteX40" fmla="*/ 330884 w 531460"/>
              <a:gd name="connsiteY40" fmla="*/ 442393 h 604920"/>
              <a:gd name="connsiteX41" fmla="*/ 356982 w 531460"/>
              <a:gd name="connsiteY41" fmla="*/ 442393 h 604920"/>
              <a:gd name="connsiteX42" fmla="*/ 357824 w 531460"/>
              <a:gd name="connsiteY42" fmla="*/ 439779 h 604920"/>
              <a:gd name="connsiteX43" fmla="*/ 395428 w 531460"/>
              <a:gd name="connsiteY43" fmla="*/ 384219 h 604920"/>
              <a:gd name="connsiteX44" fmla="*/ 445378 w 531460"/>
              <a:gd name="connsiteY44" fmla="*/ 363676 h 604920"/>
              <a:gd name="connsiteX45" fmla="*/ 483753 w 531460"/>
              <a:gd name="connsiteY45" fmla="*/ 362999 h 604920"/>
              <a:gd name="connsiteX46" fmla="*/ 280413 w 531460"/>
              <a:gd name="connsiteY46" fmla="*/ 280371 h 604920"/>
              <a:gd name="connsiteX47" fmla="*/ 374228 w 531460"/>
              <a:gd name="connsiteY47" fmla="*/ 332196 h 604920"/>
              <a:gd name="connsiteX48" fmla="*/ 393402 w 531460"/>
              <a:gd name="connsiteY48" fmla="*/ 347230 h 604920"/>
              <a:gd name="connsiteX49" fmla="*/ 375724 w 531460"/>
              <a:gd name="connsiteY49" fmla="*/ 358716 h 604920"/>
              <a:gd name="connsiteX50" fmla="*/ 334944 w 531460"/>
              <a:gd name="connsiteY50" fmla="*/ 410167 h 604920"/>
              <a:gd name="connsiteX51" fmla="*/ 330922 w 531460"/>
              <a:gd name="connsiteY51" fmla="*/ 410167 h 604920"/>
              <a:gd name="connsiteX52" fmla="*/ 291450 w 531460"/>
              <a:gd name="connsiteY52" fmla="*/ 449760 h 604920"/>
              <a:gd name="connsiteX53" fmla="*/ 291450 w 531460"/>
              <a:gd name="connsiteY53" fmla="*/ 466288 h 604920"/>
              <a:gd name="connsiteX54" fmla="*/ 294069 w 531460"/>
              <a:gd name="connsiteY54" fmla="*/ 480481 h 604920"/>
              <a:gd name="connsiteX55" fmla="*/ 291450 w 531460"/>
              <a:gd name="connsiteY55" fmla="*/ 494675 h 604920"/>
              <a:gd name="connsiteX56" fmla="*/ 291450 w 531460"/>
              <a:gd name="connsiteY56" fmla="*/ 511203 h 604920"/>
              <a:gd name="connsiteX57" fmla="*/ 292199 w 531460"/>
              <a:gd name="connsiteY57" fmla="*/ 518580 h 604920"/>
              <a:gd name="connsiteX58" fmla="*/ 207083 w 531460"/>
              <a:gd name="connsiteY58" fmla="*/ 518580 h 604920"/>
              <a:gd name="connsiteX59" fmla="*/ 187 w 531460"/>
              <a:gd name="connsiteY59" fmla="*/ 518953 h 604920"/>
              <a:gd name="connsiteX60" fmla="*/ 0 w 531460"/>
              <a:gd name="connsiteY60" fmla="*/ 408393 h 604920"/>
              <a:gd name="connsiteX61" fmla="*/ 40406 w 531460"/>
              <a:gd name="connsiteY61" fmla="*/ 332289 h 604920"/>
              <a:gd name="connsiteX62" fmla="*/ 134127 w 531460"/>
              <a:gd name="connsiteY62" fmla="*/ 280558 h 604920"/>
              <a:gd name="connsiteX63" fmla="*/ 173598 w 531460"/>
              <a:gd name="connsiteY63" fmla="*/ 404751 h 604920"/>
              <a:gd name="connsiteX64" fmla="*/ 196514 w 531460"/>
              <a:gd name="connsiteY64" fmla="*/ 339666 h 604920"/>
              <a:gd name="connsiteX65" fmla="*/ 207083 w 531460"/>
              <a:gd name="connsiteY65" fmla="*/ 280558 h 604920"/>
              <a:gd name="connsiteX66" fmla="*/ 207364 w 531460"/>
              <a:gd name="connsiteY66" fmla="*/ 280558 h 604920"/>
              <a:gd name="connsiteX67" fmla="*/ 207644 w 531460"/>
              <a:gd name="connsiteY67" fmla="*/ 280558 h 604920"/>
              <a:gd name="connsiteX68" fmla="*/ 218214 w 531460"/>
              <a:gd name="connsiteY68" fmla="*/ 339666 h 604920"/>
              <a:gd name="connsiteX69" fmla="*/ 241036 w 531460"/>
              <a:gd name="connsiteY69" fmla="*/ 404658 h 604920"/>
              <a:gd name="connsiteX70" fmla="*/ 207639 w 531460"/>
              <a:gd name="connsiteY70" fmla="*/ 51 h 604920"/>
              <a:gd name="connsiteX71" fmla="*/ 305252 w 531460"/>
              <a:gd name="connsiteY71" fmla="*/ 99871 h 604920"/>
              <a:gd name="connsiteX72" fmla="*/ 208200 w 531460"/>
              <a:gd name="connsiteY72" fmla="*/ 252356 h 604920"/>
              <a:gd name="connsiteX73" fmla="*/ 207639 w 531460"/>
              <a:gd name="connsiteY73" fmla="*/ 252356 h 604920"/>
              <a:gd name="connsiteX74" fmla="*/ 206984 w 531460"/>
              <a:gd name="connsiteY74" fmla="*/ 252356 h 604920"/>
              <a:gd name="connsiteX75" fmla="*/ 110026 w 531460"/>
              <a:gd name="connsiteY75" fmla="*/ 99871 h 604920"/>
              <a:gd name="connsiteX76" fmla="*/ 207639 w 531460"/>
              <a:gd name="connsiteY76" fmla="*/ 51 h 60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1460" h="604920">
                <a:moveTo>
                  <a:pt x="483753" y="362999"/>
                </a:moveTo>
                <a:cubicBezTo>
                  <a:pt x="496335" y="364563"/>
                  <a:pt x="508705" y="367831"/>
                  <a:pt x="520866" y="372547"/>
                </a:cubicBezTo>
                <a:cubicBezTo>
                  <a:pt x="522456" y="373014"/>
                  <a:pt x="523953" y="373761"/>
                  <a:pt x="525449" y="374695"/>
                </a:cubicBezTo>
                <a:cubicBezTo>
                  <a:pt x="531342" y="378150"/>
                  <a:pt x="532839" y="382538"/>
                  <a:pt x="530220" y="388701"/>
                </a:cubicBezTo>
                <a:cubicBezTo>
                  <a:pt x="527507" y="395238"/>
                  <a:pt x="524701" y="401774"/>
                  <a:pt x="521708" y="408310"/>
                </a:cubicBezTo>
                <a:cubicBezTo>
                  <a:pt x="519089" y="413913"/>
                  <a:pt x="515628" y="415594"/>
                  <a:pt x="509641" y="414287"/>
                </a:cubicBezTo>
                <a:cubicBezTo>
                  <a:pt x="501409" y="412419"/>
                  <a:pt x="493271" y="409805"/>
                  <a:pt x="485040" y="408124"/>
                </a:cubicBezTo>
                <a:cubicBezTo>
                  <a:pt x="467735" y="404669"/>
                  <a:pt x="450430" y="404389"/>
                  <a:pt x="433592" y="411112"/>
                </a:cubicBezTo>
                <a:cubicBezTo>
                  <a:pt x="419093" y="416901"/>
                  <a:pt x="410113" y="427826"/>
                  <a:pt x="404127" y="441646"/>
                </a:cubicBezTo>
                <a:cubicBezTo>
                  <a:pt x="404033" y="441740"/>
                  <a:pt x="404033" y="441926"/>
                  <a:pt x="404033" y="442113"/>
                </a:cubicBezTo>
                <a:lnTo>
                  <a:pt x="454358" y="442113"/>
                </a:lnTo>
                <a:cubicBezTo>
                  <a:pt x="458474" y="442113"/>
                  <a:pt x="461842" y="445475"/>
                  <a:pt x="461842" y="449583"/>
                </a:cubicBezTo>
                <a:lnTo>
                  <a:pt x="461842" y="466205"/>
                </a:lnTo>
                <a:cubicBezTo>
                  <a:pt x="461842" y="470313"/>
                  <a:pt x="458474" y="473675"/>
                  <a:pt x="454358" y="473675"/>
                </a:cubicBezTo>
                <a:lnTo>
                  <a:pt x="396644" y="473675"/>
                </a:lnTo>
                <a:lnTo>
                  <a:pt x="396644" y="487121"/>
                </a:lnTo>
                <a:lnTo>
                  <a:pt x="454545" y="487121"/>
                </a:lnTo>
                <a:cubicBezTo>
                  <a:pt x="458661" y="487121"/>
                  <a:pt x="462029" y="490483"/>
                  <a:pt x="462029" y="494591"/>
                </a:cubicBezTo>
                <a:lnTo>
                  <a:pt x="462029" y="511119"/>
                </a:lnTo>
                <a:cubicBezTo>
                  <a:pt x="462029" y="515228"/>
                  <a:pt x="458661" y="518589"/>
                  <a:pt x="454545" y="518589"/>
                </a:cubicBezTo>
                <a:lnTo>
                  <a:pt x="401788" y="518589"/>
                </a:lnTo>
                <a:cubicBezTo>
                  <a:pt x="408149" y="536798"/>
                  <a:pt x="418439" y="550805"/>
                  <a:pt x="437895" y="556968"/>
                </a:cubicBezTo>
                <a:cubicBezTo>
                  <a:pt x="453516" y="561917"/>
                  <a:pt x="469231" y="561543"/>
                  <a:pt x="484946" y="558275"/>
                </a:cubicBezTo>
                <a:cubicBezTo>
                  <a:pt x="493178" y="556688"/>
                  <a:pt x="501129" y="554166"/>
                  <a:pt x="509267" y="552299"/>
                </a:cubicBezTo>
                <a:cubicBezTo>
                  <a:pt x="515628" y="550805"/>
                  <a:pt x="519089" y="552579"/>
                  <a:pt x="521708" y="558462"/>
                </a:cubicBezTo>
                <a:cubicBezTo>
                  <a:pt x="524701" y="564998"/>
                  <a:pt x="527507" y="571628"/>
                  <a:pt x="530220" y="578351"/>
                </a:cubicBezTo>
                <a:cubicBezTo>
                  <a:pt x="532746" y="584327"/>
                  <a:pt x="531062" y="589183"/>
                  <a:pt x="524888" y="592264"/>
                </a:cubicBezTo>
                <a:cubicBezTo>
                  <a:pt x="518340" y="595159"/>
                  <a:pt x="511605" y="597680"/>
                  <a:pt x="504777" y="599548"/>
                </a:cubicBezTo>
                <a:cubicBezTo>
                  <a:pt x="478585" y="606738"/>
                  <a:pt x="452394" y="607018"/>
                  <a:pt x="426296" y="598521"/>
                </a:cubicBezTo>
                <a:cubicBezTo>
                  <a:pt x="394866" y="588343"/>
                  <a:pt x="373913" y="566866"/>
                  <a:pt x="361472" y="536891"/>
                </a:cubicBezTo>
                <a:cubicBezTo>
                  <a:pt x="358947" y="531009"/>
                  <a:pt x="357450" y="524939"/>
                  <a:pt x="355579" y="518870"/>
                </a:cubicBezTo>
                <a:lnTo>
                  <a:pt x="330884" y="518870"/>
                </a:lnTo>
                <a:cubicBezTo>
                  <a:pt x="326769" y="518870"/>
                  <a:pt x="323401" y="515508"/>
                  <a:pt x="323401" y="511399"/>
                </a:cubicBezTo>
                <a:lnTo>
                  <a:pt x="323401" y="494778"/>
                </a:lnTo>
                <a:cubicBezTo>
                  <a:pt x="323401" y="490670"/>
                  <a:pt x="326769" y="487308"/>
                  <a:pt x="330884" y="487308"/>
                </a:cubicBezTo>
                <a:lnTo>
                  <a:pt x="351370" y="487308"/>
                </a:lnTo>
                <a:lnTo>
                  <a:pt x="351370" y="473862"/>
                </a:lnTo>
                <a:lnTo>
                  <a:pt x="330884" y="473862"/>
                </a:lnTo>
                <a:cubicBezTo>
                  <a:pt x="326769" y="473862"/>
                  <a:pt x="323401" y="470500"/>
                  <a:pt x="323401" y="466391"/>
                </a:cubicBezTo>
                <a:lnTo>
                  <a:pt x="323401" y="449864"/>
                </a:lnTo>
                <a:cubicBezTo>
                  <a:pt x="323401" y="445755"/>
                  <a:pt x="326769" y="442393"/>
                  <a:pt x="330884" y="442393"/>
                </a:cubicBezTo>
                <a:lnTo>
                  <a:pt x="356982" y="442393"/>
                </a:lnTo>
                <a:lnTo>
                  <a:pt x="357824" y="439779"/>
                </a:lnTo>
                <a:cubicBezTo>
                  <a:pt x="364840" y="417462"/>
                  <a:pt x="376813" y="398599"/>
                  <a:pt x="395428" y="384219"/>
                </a:cubicBezTo>
                <a:cubicBezTo>
                  <a:pt x="410113" y="372920"/>
                  <a:pt x="427231" y="366571"/>
                  <a:pt x="445378" y="363676"/>
                </a:cubicBezTo>
                <a:cubicBezTo>
                  <a:pt x="458381" y="361575"/>
                  <a:pt x="471172" y="361435"/>
                  <a:pt x="483753" y="362999"/>
                </a:cubicBezTo>
                <a:close/>
                <a:moveTo>
                  <a:pt x="280413" y="280371"/>
                </a:moveTo>
                <a:cubicBezTo>
                  <a:pt x="280413" y="280371"/>
                  <a:pt x="329986" y="304463"/>
                  <a:pt x="374228" y="332196"/>
                </a:cubicBezTo>
                <a:cubicBezTo>
                  <a:pt x="382085" y="337145"/>
                  <a:pt x="388351" y="342188"/>
                  <a:pt x="393402" y="347230"/>
                </a:cubicBezTo>
                <a:cubicBezTo>
                  <a:pt x="387229" y="350592"/>
                  <a:pt x="381243" y="354513"/>
                  <a:pt x="375724" y="358716"/>
                </a:cubicBezTo>
                <a:cubicBezTo>
                  <a:pt x="358233" y="372442"/>
                  <a:pt x="344578" y="389624"/>
                  <a:pt x="334944" y="410167"/>
                </a:cubicBezTo>
                <a:lnTo>
                  <a:pt x="330922" y="410167"/>
                </a:lnTo>
                <a:cubicBezTo>
                  <a:pt x="309222" y="410167"/>
                  <a:pt x="291544" y="427816"/>
                  <a:pt x="291450" y="449760"/>
                </a:cubicBezTo>
                <a:lnTo>
                  <a:pt x="291450" y="466288"/>
                </a:lnTo>
                <a:cubicBezTo>
                  <a:pt x="291450" y="471237"/>
                  <a:pt x="292292" y="476092"/>
                  <a:pt x="294069" y="480481"/>
                </a:cubicBezTo>
                <a:cubicBezTo>
                  <a:pt x="292386" y="484870"/>
                  <a:pt x="291450" y="489726"/>
                  <a:pt x="291450" y="494675"/>
                </a:cubicBezTo>
                <a:lnTo>
                  <a:pt x="291450" y="511203"/>
                </a:lnTo>
                <a:cubicBezTo>
                  <a:pt x="291450" y="513724"/>
                  <a:pt x="291637" y="516245"/>
                  <a:pt x="292199" y="518580"/>
                </a:cubicBezTo>
                <a:lnTo>
                  <a:pt x="207083" y="518580"/>
                </a:lnTo>
                <a:lnTo>
                  <a:pt x="187" y="518953"/>
                </a:lnTo>
                <a:lnTo>
                  <a:pt x="0" y="408393"/>
                </a:lnTo>
                <a:cubicBezTo>
                  <a:pt x="935" y="375804"/>
                  <a:pt x="7108" y="353206"/>
                  <a:pt x="40406" y="332289"/>
                </a:cubicBezTo>
                <a:cubicBezTo>
                  <a:pt x="84648" y="304556"/>
                  <a:pt x="134127" y="280558"/>
                  <a:pt x="134127" y="280558"/>
                </a:cubicBezTo>
                <a:lnTo>
                  <a:pt x="173598" y="404751"/>
                </a:lnTo>
                <a:lnTo>
                  <a:pt x="196514" y="339666"/>
                </a:lnTo>
                <a:cubicBezTo>
                  <a:pt x="156201" y="283359"/>
                  <a:pt x="199413" y="280651"/>
                  <a:pt x="207083" y="280558"/>
                </a:cubicBezTo>
                <a:lnTo>
                  <a:pt x="207364" y="280558"/>
                </a:lnTo>
                <a:lnTo>
                  <a:pt x="207644" y="280558"/>
                </a:lnTo>
                <a:cubicBezTo>
                  <a:pt x="215314" y="280558"/>
                  <a:pt x="258620" y="283359"/>
                  <a:pt x="218214" y="339666"/>
                </a:cubicBezTo>
                <a:lnTo>
                  <a:pt x="241036" y="404658"/>
                </a:lnTo>
                <a:close/>
                <a:moveTo>
                  <a:pt x="207639" y="51"/>
                </a:moveTo>
                <a:cubicBezTo>
                  <a:pt x="215960" y="-322"/>
                  <a:pt x="300577" y="-1256"/>
                  <a:pt x="305252" y="99871"/>
                </a:cubicBezTo>
                <a:cubicBezTo>
                  <a:pt x="305252" y="99871"/>
                  <a:pt x="321708" y="251142"/>
                  <a:pt x="208200" y="252356"/>
                </a:cubicBezTo>
                <a:lnTo>
                  <a:pt x="207639" y="252356"/>
                </a:lnTo>
                <a:lnTo>
                  <a:pt x="206984" y="252356"/>
                </a:lnTo>
                <a:cubicBezTo>
                  <a:pt x="93570" y="251142"/>
                  <a:pt x="110026" y="99871"/>
                  <a:pt x="110026" y="99871"/>
                </a:cubicBezTo>
                <a:cubicBezTo>
                  <a:pt x="114607" y="-1069"/>
                  <a:pt x="199224" y="-322"/>
                  <a:pt x="207639" y="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58" name="trophy-cup-silhouette_47847">
            <a:extLst>
              <a:ext uri="{FF2B5EF4-FFF2-40B4-BE49-F238E27FC236}">
                <a16:creationId xmlns:a16="http://schemas.microsoft.com/office/drawing/2014/main" id="{F1385831-70C9-BA7E-0B69-FDFC1E302920}"/>
              </a:ext>
            </a:extLst>
          </p:cNvPr>
          <p:cNvSpPr/>
          <p:nvPr/>
        </p:nvSpPr>
        <p:spPr>
          <a:xfrm>
            <a:off x="7036838" y="3379178"/>
            <a:ext cx="265911" cy="231013"/>
          </a:xfrm>
          <a:custGeom>
            <a:avLst/>
            <a:gdLst>
              <a:gd name="T0" fmla="*/ 12922 w 12984"/>
              <a:gd name="T1" fmla="*/ 3342 h 11279"/>
              <a:gd name="T2" fmla="*/ 12545 w 12984"/>
              <a:gd name="T3" fmla="*/ 2178 h 11279"/>
              <a:gd name="T4" fmla="*/ 11487 w 12984"/>
              <a:gd name="T5" fmla="*/ 902 h 11279"/>
              <a:gd name="T6" fmla="*/ 10032 w 12984"/>
              <a:gd name="T7" fmla="*/ 129 h 11279"/>
              <a:gd name="T8" fmla="*/ 7669 w 12984"/>
              <a:gd name="T9" fmla="*/ 545 h 11279"/>
              <a:gd name="T10" fmla="*/ 6630 w 12984"/>
              <a:gd name="T11" fmla="*/ 1373 h 11279"/>
              <a:gd name="T12" fmla="*/ 5372 w 12984"/>
              <a:gd name="T13" fmla="*/ 382 h 11279"/>
              <a:gd name="T14" fmla="*/ 3697 w 12984"/>
              <a:gd name="T15" fmla="*/ 37 h 11279"/>
              <a:gd name="T16" fmla="*/ 2334 w 12984"/>
              <a:gd name="T17" fmla="*/ 349 h 11279"/>
              <a:gd name="T18" fmla="*/ 171 w 12984"/>
              <a:gd name="T19" fmla="*/ 4443 h 11279"/>
              <a:gd name="T20" fmla="*/ 1003 w 12984"/>
              <a:gd name="T21" fmla="*/ 6357 h 11279"/>
              <a:gd name="T22" fmla="*/ 5334 w 12984"/>
              <a:gd name="T23" fmla="*/ 10736 h 11279"/>
              <a:gd name="T24" fmla="*/ 6164 w 12984"/>
              <a:gd name="T25" fmla="*/ 11188 h 11279"/>
              <a:gd name="T26" fmla="*/ 6755 w 12984"/>
              <a:gd name="T27" fmla="*/ 11279 h 11279"/>
              <a:gd name="T28" fmla="*/ 12308 w 12984"/>
              <a:gd name="T29" fmla="*/ 5994 h 11279"/>
              <a:gd name="T30" fmla="*/ 12790 w 12984"/>
              <a:gd name="T31" fmla="*/ 5011 h 11279"/>
              <a:gd name="T32" fmla="*/ 6444 w 12984"/>
              <a:gd name="T33" fmla="*/ 10332 h 11279"/>
              <a:gd name="T34" fmla="*/ 5862 w 12984"/>
              <a:gd name="T35" fmla="*/ 9994 h 11279"/>
              <a:gd name="T36" fmla="*/ 8497 w 12984"/>
              <a:gd name="T37" fmla="*/ 7361 h 11279"/>
              <a:gd name="T38" fmla="*/ 7862 w 12984"/>
              <a:gd name="T39" fmla="*/ 6725 h 11279"/>
              <a:gd name="T40" fmla="*/ 4830 w 12984"/>
              <a:gd name="T41" fmla="*/ 8998 h 11279"/>
              <a:gd name="T42" fmla="*/ 7567 w 12984"/>
              <a:gd name="T43" fmla="*/ 5871 h 11279"/>
              <a:gd name="T44" fmla="*/ 7151 w 12984"/>
              <a:gd name="T45" fmla="*/ 5594 h 11279"/>
              <a:gd name="T46" fmla="*/ 4188 w 12984"/>
              <a:gd name="T47" fmla="*/ 8370 h 11279"/>
              <a:gd name="T48" fmla="*/ 6309 w 12984"/>
              <a:gd name="T49" fmla="*/ 5246 h 11279"/>
              <a:gd name="T50" fmla="*/ 6738 w 12984"/>
              <a:gd name="T51" fmla="*/ 5244 h 11279"/>
              <a:gd name="T52" fmla="*/ 8208 w 12984"/>
              <a:gd name="T53" fmla="*/ 4819 h 11279"/>
              <a:gd name="T54" fmla="*/ 8358 w 12984"/>
              <a:gd name="T55" fmla="*/ 3210 h 11279"/>
              <a:gd name="T56" fmla="*/ 8223 w 12984"/>
              <a:gd name="T57" fmla="*/ 1256 h 11279"/>
              <a:gd name="T58" fmla="*/ 9800 w 12984"/>
              <a:gd name="T59" fmla="*/ 996 h 11279"/>
              <a:gd name="T60" fmla="*/ 10923 w 12984"/>
              <a:gd name="T61" fmla="*/ 1601 h 11279"/>
              <a:gd name="T62" fmla="*/ 11963 w 12984"/>
              <a:gd name="T63" fmla="*/ 4624 h 11279"/>
              <a:gd name="T64" fmla="*/ 11924 w 12984"/>
              <a:gd name="T65" fmla="*/ 4763 h 11279"/>
              <a:gd name="T66" fmla="*/ 11613 w 12984"/>
              <a:gd name="T67" fmla="*/ 5422 h 11279"/>
              <a:gd name="T68" fmla="*/ 7398 w 12984"/>
              <a:gd name="T69" fmla="*/ 10122 h 11279"/>
              <a:gd name="T70" fmla="*/ 6444 w 12984"/>
              <a:gd name="T71" fmla="*/ 10332 h 11279"/>
              <a:gd name="T72" fmla="*/ 4629 w 12984"/>
              <a:gd name="T73" fmla="*/ 3563 h 11279"/>
              <a:gd name="T74" fmla="*/ 1729 w 12984"/>
              <a:gd name="T75" fmla="*/ 5824 h 11279"/>
              <a:gd name="T76" fmla="*/ 1711 w 12984"/>
              <a:gd name="T77" fmla="*/ 2000 h 11279"/>
              <a:gd name="T78" fmla="*/ 3716 w 12984"/>
              <a:gd name="T79" fmla="*/ 936 h 11279"/>
              <a:gd name="T80" fmla="*/ 4936 w 12984"/>
              <a:gd name="T81" fmla="*/ 1169 h 11279"/>
              <a:gd name="T82" fmla="*/ 6207 w 12984"/>
              <a:gd name="T83" fmla="*/ 2203 h 11279"/>
              <a:gd name="T84" fmla="*/ 7531 w 12984"/>
              <a:gd name="T85" fmla="*/ 4227 h 11279"/>
              <a:gd name="T86" fmla="*/ 7508 w 12984"/>
              <a:gd name="T87" fmla="*/ 4254 h 11279"/>
              <a:gd name="T88" fmla="*/ 5416 w 12984"/>
              <a:gd name="T89" fmla="*/ 3018 h 11279"/>
              <a:gd name="T90" fmla="*/ 4679 w 12984"/>
              <a:gd name="T91" fmla="*/ 3521 h 11279"/>
              <a:gd name="T92" fmla="*/ 5293 w 12984"/>
              <a:gd name="T93" fmla="*/ 4170 h 11279"/>
              <a:gd name="T94" fmla="*/ 5673 w 12984"/>
              <a:gd name="T95" fmla="*/ 4609 h 11279"/>
              <a:gd name="T96" fmla="*/ 2641 w 12984"/>
              <a:gd name="T97" fmla="*/ 6821 h 11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84" h="11279">
                <a:moveTo>
                  <a:pt x="12938" y="3512"/>
                </a:moveTo>
                <a:lnTo>
                  <a:pt x="12922" y="3342"/>
                </a:lnTo>
                <a:lnTo>
                  <a:pt x="12917" y="3342"/>
                </a:lnTo>
                <a:cubicBezTo>
                  <a:pt x="12861" y="2935"/>
                  <a:pt x="12735" y="2542"/>
                  <a:pt x="12545" y="2178"/>
                </a:cubicBezTo>
                <a:lnTo>
                  <a:pt x="12544" y="2177"/>
                </a:lnTo>
                <a:cubicBezTo>
                  <a:pt x="12283" y="1683"/>
                  <a:pt x="11923" y="1250"/>
                  <a:pt x="11487" y="902"/>
                </a:cubicBezTo>
                <a:cubicBezTo>
                  <a:pt x="11064" y="543"/>
                  <a:pt x="10568" y="279"/>
                  <a:pt x="10034" y="129"/>
                </a:cubicBezTo>
                <a:lnTo>
                  <a:pt x="10032" y="129"/>
                </a:lnTo>
                <a:cubicBezTo>
                  <a:pt x="9632" y="20"/>
                  <a:pt x="9214" y="0"/>
                  <a:pt x="8806" y="71"/>
                </a:cubicBezTo>
                <a:cubicBezTo>
                  <a:pt x="8395" y="139"/>
                  <a:pt x="8006" y="302"/>
                  <a:pt x="7669" y="545"/>
                </a:cubicBezTo>
                <a:lnTo>
                  <a:pt x="7666" y="548"/>
                </a:lnTo>
                <a:lnTo>
                  <a:pt x="6630" y="1373"/>
                </a:lnTo>
                <a:cubicBezTo>
                  <a:pt x="6240" y="1015"/>
                  <a:pt x="5824" y="687"/>
                  <a:pt x="5385" y="391"/>
                </a:cubicBezTo>
                <a:lnTo>
                  <a:pt x="5372" y="382"/>
                </a:lnTo>
                <a:lnTo>
                  <a:pt x="5358" y="376"/>
                </a:lnTo>
                <a:cubicBezTo>
                  <a:pt x="4837" y="137"/>
                  <a:pt x="4269" y="21"/>
                  <a:pt x="3697" y="37"/>
                </a:cubicBezTo>
                <a:cubicBezTo>
                  <a:pt x="3226" y="44"/>
                  <a:pt x="2763" y="150"/>
                  <a:pt x="2336" y="348"/>
                </a:cubicBezTo>
                <a:lnTo>
                  <a:pt x="2334" y="349"/>
                </a:lnTo>
                <a:cubicBezTo>
                  <a:pt x="1804" y="604"/>
                  <a:pt x="1344" y="984"/>
                  <a:pt x="995" y="1457"/>
                </a:cubicBezTo>
                <a:cubicBezTo>
                  <a:pt x="278" y="2399"/>
                  <a:pt x="0" y="3404"/>
                  <a:pt x="171" y="4443"/>
                </a:cubicBezTo>
                <a:lnTo>
                  <a:pt x="171" y="4446"/>
                </a:lnTo>
                <a:cubicBezTo>
                  <a:pt x="297" y="5139"/>
                  <a:pt x="582" y="5793"/>
                  <a:pt x="1003" y="6357"/>
                </a:cubicBezTo>
                <a:cubicBezTo>
                  <a:pt x="1484" y="7021"/>
                  <a:pt x="4420" y="9858"/>
                  <a:pt x="5310" y="10713"/>
                </a:cubicBezTo>
                <a:lnTo>
                  <a:pt x="5334" y="10736"/>
                </a:lnTo>
                <a:lnTo>
                  <a:pt x="5356" y="10755"/>
                </a:lnTo>
                <a:cubicBezTo>
                  <a:pt x="5595" y="10949"/>
                  <a:pt x="5869" y="11097"/>
                  <a:pt x="6164" y="11188"/>
                </a:cubicBezTo>
                <a:cubicBezTo>
                  <a:pt x="6355" y="11247"/>
                  <a:pt x="6553" y="11277"/>
                  <a:pt x="6752" y="11279"/>
                </a:cubicBezTo>
                <a:lnTo>
                  <a:pt x="6755" y="11279"/>
                </a:lnTo>
                <a:cubicBezTo>
                  <a:pt x="7213" y="11275"/>
                  <a:pt x="7653" y="11103"/>
                  <a:pt x="7992" y="10796"/>
                </a:cubicBezTo>
                <a:cubicBezTo>
                  <a:pt x="8972" y="9947"/>
                  <a:pt x="11758" y="6648"/>
                  <a:pt x="12308" y="5994"/>
                </a:cubicBezTo>
                <a:lnTo>
                  <a:pt x="12320" y="5980"/>
                </a:lnTo>
                <a:cubicBezTo>
                  <a:pt x="12536" y="5689"/>
                  <a:pt x="12695" y="5361"/>
                  <a:pt x="12790" y="5011"/>
                </a:cubicBezTo>
                <a:cubicBezTo>
                  <a:pt x="12933" y="4525"/>
                  <a:pt x="12984" y="4016"/>
                  <a:pt x="12938" y="3512"/>
                </a:cubicBezTo>
                <a:close/>
                <a:moveTo>
                  <a:pt x="6444" y="10332"/>
                </a:moveTo>
                <a:cubicBezTo>
                  <a:pt x="6263" y="10278"/>
                  <a:pt x="6094" y="10190"/>
                  <a:pt x="5945" y="10074"/>
                </a:cubicBezTo>
                <a:cubicBezTo>
                  <a:pt x="5917" y="10048"/>
                  <a:pt x="5890" y="10022"/>
                  <a:pt x="5862" y="9994"/>
                </a:cubicBezTo>
                <a:lnTo>
                  <a:pt x="8495" y="7363"/>
                </a:lnTo>
                <a:lnTo>
                  <a:pt x="8497" y="7361"/>
                </a:lnTo>
                <a:cubicBezTo>
                  <a:pt x="8662" y="7184"/>
                  <a:pt x="8658" y="6907"/>
                  <a:pt x="8486" y="6736"/>
                </a:cubicBezTo>
                <a:cubicBezTo>
                  <a:pt x="8315" y="6565"/>
                  <a:pt x="8039" y="6560"/>
                  <a:pt x="7862" y="6725"/>
                </a:cubicBezTo>
                <a:lnTo>
                  <a:pt x="5213" y="9370"/>
                </a:lnTo>
                <a:cubicBezTo>
                  <a:pt x="5080" y="9241"/>
                  <a:pt x="4953" y="9118"/>
                  <a:pt x="4830" y="8998"/>
                </a:cubicBezTo>
                <a:lnTo>
                  <a:pt x="7470" y="6360"/>
                </a:lnTo>
                <a:cubicBezTo>
                  <a:pt x="7599" y="6231"/>
                  <a:pt x="7637" y="6038"/>
                  <a:pt x="7567" y="5871"/>
                </a:cubicBezTo>
                <a:cubicBezTo>
                  <a:pt x="7497" y="5703"/>
                  <a:pt x="7334" y="5594"/>
                  <a:pt x="7152" y="5594"/>
                </a:cubicBezTo>
                <a:lnTo>
                  <a:pt x="7151" y="5594"/>
                </a:lnTo>
                <a:cubicBezTo>
                  <a:pt x="7032" y="5594"/>
                  <a:pt x="6918" y="5642"/>
                  <a:pt x="6835" y="5726"/>
                </a:cubicBezTo>
                <a:lnTo>
                  <a:pt x="4188" y="8370"/>
                </a:lnTo>
                <a:cubicBezTo>
                  <a:pt x="4034" y="8219"/>
                  <a:pt x="3859" y="8046"/>
                  <a:pt x="3682" y="7871"/>
                </a:cubicBezTo>
                <a:lnTo>
                  <a:pt x="6309" y="5246"/>
                </a:lnTo>
                <a:cubicBezTo>
                  <a:pt x="6359" y="5198"/>
                  <a:pt x="6396" y="5139"/>
                  <a:pt x="6420" y="5074"/>
                </a:cubicBezTo>
                <a:cubicBezTo>
                  <a:pt x="6522" y="5138"/>
                  <a:pt x="6628" y="5195"/>
                  <a:pt x="6738" y="5244"/>
                </a:cubicBezTo>
                <a:lnTo>
                  <a:pt x="6749" y="5248"/>
                </a:lnTo>
                <a:cubicBezTo>
                  <a:pt x="7277" y="5440"/>
                  <a:pt x="7868" y="5266"/>
                  <a:pt x="8208" y="4819"/>
                </a:cubicBezTo>
                <a:cubicBezTo>
                  <a:pt x="8611" y="4382"/>
                  <a:pt x="8676" y="3730"/>
                  <a:pt x="8366" y="3222"/>
                </a:cubicBezTo>
                <a:lnTo>
                  <a:pt x="8358" y="3210"/>
                </a:lnTo>
                <a:cubicBezTo>
                  <a:pt x="8041" y="2773"/>
                  <a:pt x="7686" y="2365"/>
                  <a:pt x="7297" y="1991"/>
                </a:cubicBezTo>
                <a:lnTo>
                  <a:pt x="8223" y="1256"/>
                </a:lnTo>
                <a:cubicBezTo>
                  <a:pt x="8443" y="1103"/>
                  <a:pt x="8694" y="1000"/>
                  <a:pt x="8958" y="956"/>
                </a:cubicBezTo>
                <a:cubicBezTo>
                  <a:pt x="9239" y="908"/>
                  <a:pt x="9526" y="922"/>
                  <a:pt x="9800" y="996"/>
                </a:cubicBezTo>
                <a:cubicBezTo>
                  <a:pt x="10210" y="1114"/>
                  <a:pt x="10590" y="1318"/>
                  <a:pt x="10915" y="1595"/>
                </a:cubicBezTo>
                <a:lnTo>
                  <a:pt x="10923" y="1601"/>
                </a:lnTo>
                <a:cubicBezTo>
                  <a:pt x="11555" y="2084"/>
                  <a:pt x="11960" y="2806"/>
                  <a:pt x="12042" y="3597"/>
                </a:cubicBezTo>
                <a:cubicBezTo>
                  <a:pt x="12073" y="3941"/>
                  <a:pt x="12046" y="4289"/>
                  <a:pt x="11963" y="4624"/>
                </a:cubicBezTo>
                <a:lnTo>
                  <a:pt x="11961" y="4624"/>
                </a:lnTo>
                <a:lnTo>
                  <a:pt x="11924" y="4763"/>
                </a:lnTo>
                <a:cubicBezTo>
                  <a:pt x="11863" y="4998"/>
                  <a:pt x="11759" y="5219"/>
                  <a:pt x="11618" y="5415"/>
                </a:cubicBezTo>
                <a:lnTo>
                  <a:pt x="11613" y="5422"/>
                </a:lnTo>
                <a:cubicBezTo>
                  <a:pt x="11280" y="5817"/>
                  <a:pt x="8332" y="9313"/>
                  <a:pt x="7403" y="10118"/>
                </a:cubicBezTo>
                <a:lnTo>
                  <a:pt x="7398" y="10122"/>
                </a:lnTo>
                <a:cubicBezTo>
                  <a:pt x="7143" y="10360"/>
                  <a:pt x="6779" y="10440"/>
                  <a:pt x="6448" y="10333"/>
                </a:cubicBezTo>
                <a:lnTo>
                  <a:pt x="6444" y="10332"/>
                </a:lnTo>
                <a:close/>
                <a:moveTo>
                  <a:pt x="4679" y="3521"/>
                </a:moveTo>
                <a:cubicBezTo>
                  <a:pt x="4661" y="3534"/>
                  <a:pt x="4645" y="3548"/>
                  <a:pt x="4629" y="3563"/>
                </a:cubicBezTo>
                <a:lnTo>
                  <a:pt x="2020" y="6170"/>
                </a:lnTo>
                <a:cubicBezTo>
                  <a:pt x="1919" y="6058"/>
                  <a:pt x="1821" y="5943"/>
                  <a:pt x="1729" y="5824"/>
                </a:cubicBezTo>
                <a:lnTo>
                  <a:pt x="1726" y="5819"/>
                </a:lnTo>
                <a:cubicBezTo>
                  <a:pt x="1077" y="4915"/>
                  <a:pt x="552" y="3522"/>
                  <a:pt x="1711" y="2000"/>
                </a:cubicBezTo>
                <a:lnTo>
                  <a:pt x="1715" y="1994"/>
                </a:lnTo>
                <a:cubicBezTo>
                  <a:pt x="2176" y="1344"/>
                  <a:pt x="2919" y="951"/>
                  <a:pt x="3716" y="936"/>
                </a:cubicBezTo>
                <a:lnTo>
                  <a:pt x="3719" y="936"/>
                </a:lnTo>
                <a:cubicBezTo>
                  <a:pt x="4136" y="926"/>
                  <a:pt x="4552" y="1005"/>
                  <a:pt x="4936" y="1169"/>
                </a:cubicBezTo>
                <a:cubicBezTo>
                  <a:pt x="5383" y="1478"/>
                  <a:pt x="5806" y="1822"/>
                  <a:pt x="6200" y="2197"/>
                </a:cubicBezTo>
                <a:lnTo>
                  <a:pt x="6207" y="2203"/>
                </a:lnTo>
                <a:cubicBezTo>
                  <a:pt x="6727" y="2652"/>
                  <a:pt x="7197" y="3156"/>
                  <a:pt x="7608" y="3707"/>
                </a:cubicBezTo>
                <a:cubicBezTo>
                  <a:pt x="7699" y="3878"/>
                  <a:pt x="7667" y="4089"/>
                  <a:pt x="7531" y="4227"/>
                </a:cubicBezTo>
                <a:lnTo>
                  <a:pt x="7518" y="4240"/>
                </a:lnTo>
                <a:lnTo>
                  <a:pt x="7508" y="4254"/>
                </a:lnTo>
                <a:cubicBezTo>
                  <a:pt x="7416" y="4392"/>
                  <a:pt x="7247" y="4456"/>
                  <a:pt x="7086" y="4415"/>
                </a:cubicBezTo>
                <a:cubicBezTo>
                  <a:pt x="6441" y="4125"/>
                  <a:pt x="5425" y="3028"/>
                  <a:pt x="5416" y="3018"/>
                </a:cubicBezTo>
                <a:cubicBezTo>
                  <a:pt x="5265" y="2849"/>
                  <a:pt x="5013" y="2818"/>
                  <a:pt x="4826" y="2946"/>
                </a:cubicBezTo>
                <a:cubicBezTo>
                  <a:pt x="4640" y="3073"/>
                  <a:pt x="4577" y="3320"/>
                  <a:pt x="4679" y="3521"/>
                </a:cubicBezTo>
                <a:close/>
                <a:moveTo>
                  <a:pt x="5265" y="4200"/>
                </a:moveTo>
                <a:cubicBezTo>
                  <a:pt x="5275" y="4190"/>
                  <a:pt x="5284" y="4180"/>
                  <a:pt x="5293" y="4170"/>
                </a:cubicBezTo>
                <a:cubicBezTo>
                  <a:pt x="5429" y="4299"/>
                  <a:pt x="5576" y="4433"/>
                  <a:pt x="5728" y="4561"/>
                </a:cubicBezTo>
                <a:cubicBezTo>
                  <a:pt x="5709" y="4576"/>
                  <a:pt x="5690" y="4592"/>
                  <a:pt x="5673" y="4609"/>
                </a:cubicBezTo>
                <a:lnTo>
                  <a:pt x="3048" y="7235"/>
                </a:lnTo>
                <a:cubicBezTo>
                  <a:pt x="2898" y="7084"/>
                  <a:pt x="2764" y="6948"/>
                  <a:pt x="2641" y="6821"/>
                </a:cubicBezTo>
                <a:lnTo>
                  <a:pt x="5265" y="42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59" name="图形 58">
            <a:extLst>
              <a:ext uri="{FF2B5EF4-FFF2-40B4-BE49-F238E27FC236}">
                <a16:creationId xmlns:a16="http://schemas.microsoft.com/office/drawing/2014/main" id="{A56CFC29-BE60-4DB1-96B0-B8908C492F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34812" y="3386739"/>
            <a:ext cx="284235" cy="245031"/>
          </a:xfrm>
          <a:prstGeom prst="rect">
            <a:avLst/>
          </a:prstGeom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id="{C66712F3-0D6F-E112-2144-0E816630F9D5}"/>
              </a:ext>
            </a:extLst>
          </p:cNvPr>
          <p:cNvGrpSpPr/>
          <p:nvPr/>
        </p:nvGrpSpPr>
        <p:grpSpPr>
          <a:xfrm>
            <a:off x="7398965" y="4395131"/>
            <a:ext cx="2769519" cy="2769518"/>
            <a:chOff x="3723478" y="-1463125"/>
            <a:chExt cx="9784250" cy="9784250"/>
          </a:xfrm>
        </p:grpSpPr>
        <p:sp>
          <p:nvSpPr>
            <p:cNvPr id="74" name="泪滴形 73">
              <a:extLst>
                <a:ext uri="{FF2B5EF4-FFF2-40B4-BE49-F238E27FC236}">
                  <a16:creationId xmlns:a16="http://schemas.microsoft.com/office/drawing/2014/main" id="{B01D55A7-1395-F1E9-87F2-BE8693D6827B}"/>
                </a:ext>
              </a:extLst>
            </p:cNvPr>
            <p:cNvSpPr/>
            <p:nvPr/>
          </p:nvSpPr>
          <p:spPr>
            <a:xfrm rot="5400000">
              <a:off x="3723478" y="-1463125"/>
              <a:ext cx="9784250" cy="9784250"/>
            </a:xfrm>
            <a:prstGeom prst="teardrop">
              <a:avLst/>
            </a:prstGeom>
            <a:noFill/>
            <a:ln w="12700" cap="flat" cmpd="sng" algn="ctr">
              <a:gradFill flip="none" rotWithShape="1">
                <a:gsLst>
                  <a:gs pos="96000">
                    <a:srgbClr val="F9FCF6">
                      <a:alpha val="68000"/>
                    </a:srgbClr>
                  </a:gs>
                  <a:gs pos="45000">
                    <a:srgbClr val="F9FCF6">
                      <a:alpha val="0"/>
                    </a:srgbClr>
                  </a:gs>
                </a:gsLst>
                <a:lin ang="11400000" scaled="0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sp>
          <p:nvSpPr>
            <p:cNvPr id="75" name="泪滴形 74">
              <a:extLst>
                <a:ext uri="{FF2B5EF4-FFF2-40B4-BE49-F238E27FC236}">
                  <a16:creationId xmlns:a16="http://schemas.microsoft.com/office/drawing/2014/main" id="{3CC6D73F-C503-8EE7-F539-6CC7A2BBC16F}"/>
                </a:ext>
              </a:extLst>
            </p:cNvPr>
            <p:cNvSpPr/>
            <p:nvPr/>
          </p:nvSpPr>
          <p:spPr>
            <a:xfrm rot="5400000">
              <a:off x="3971712" y="-1225007"/>
              <a:ext cx="9308014" cy="9308014"/>
            </a:xfrm>
            <a:prstGeom prst="teardrop">
              <a:avLst>
                <a:gd name="adj" fmla="val 100000"/>
              </a:avLst>
            </a:prstGeom>
            <a:noFill/>
            <a:ln w="12700" cap="flat" cmpd="sng" algn="ctr">
              <a:gradFill flip="none" rotWithShape="1">
                <a:gsLst>
                  <a:gs pos="96000">
                    <a:srgbClr val="F9FCF6">
                      <a:alpha val="68000"/>
                    </a:srgbClr>
                  </a:gs>
                  <a:gs pos="45000">
                    <a:srgbClr val="F9FCF6">
                      <a:alpha val="0"/>
                    </a:srgbClr>
                  </a:gs>
                </a:gsLst>
                <a:lin ang="11400000" scaled="0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A40BEAE-0CAE-5CC6-003E-CE94F4D1748B}"/>
                </a:ext>
              </a:extLst>
            </p:cNvPr>
            <p:cNvGrpSpPr/>
            <p:nvPr/>
          </p:nvGrpSpPr>
          <p:grpSpPr>
            <a:xfrm>
              <a:off x="4219946" y="-986889"/>
              <a:ext cx="8831778" cy="8831778"/>
              <a:chOff x="4219946" y="-986889"/>
              <a:chExt cx="8831778" cy="8831778"/>
            </a:xfrm>
          </p:grpSpPr>
          <p:sp>
            <p:nvSpPr>
              <p:cNvPr id="77" name="泪滴形 76">
                <a:extLst>
                  <a:ext uri="{FF2B5EF4-FFF2-40B4-BE49-F238E27FC236}">
                    <a16:creationId xmlns:a16="http://schemas.microsoft.com/office/drawing/2014/main" id="{91AF7642-333E-2BFF-A2D4-53CE5FB2DE2A}"/>
                  </a:ext>
                </a:extLst>
              </p:cNvPr>
              <p:cNvSpPr/>
              <p:nvPr/>
            </p:nvSpPr>
            <p:spPr>
              <a:xfrm rot="5400000">
                <a:off x="4219946" y="-986889"/>
                <a:ext cx="8831778" cy="8831778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泪滴形 77">
                <a:extLst>
                  <a:ext uri="{FF2B5EF4-FFF2-40B4-BE49-F238E27FC236}">
                    <a16:creationId xmlns:a16="http://schemas.microsoft.com/office/drawing/2014/main" id="{A8257AC7-F035-A0DD-A89C-3FB6CB595C53}"/>
                  </a:ext>
                </a:extLst>
              </p:cNvPr>
              <p:cNvSpPr/>
              <p:nvPr/>
            </p:nvSpPr>
            <p:spPr>
              <a:xfrm rot="5400000">
                <a:off x="4468181" y="-748770"/>
                <a:ext cx="8355541" cy="8355541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泪滴形 78">
                <a:extLst>
                  <a:ext uri="{FF2B5EF4-FFF2-40B4-BE49-F238E27FC236}">
                    <a16:creationId xmlns:a16="http://schemas.microsoft.com/office/drawing/2014/main" id="{4C0A4C45-7A08-43F1-2DEC-9852E1E5D37F}"/>
                  </a:ext>
                </a:extLst>
              </p:cNvPr>
              <p:cNvSpPr/>
              <p:nvPr/>
            </p:nvSpPr>
            <p:spPr>
              <a:xfrm rot="5400000">
                <a:off x="4716414" y="-510652"/>
                <a:ext cx="7879305" cy="7879305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泪滴形 79">
                <a:extLst>
                  <a:ext uri="{FF2B5EF4-FFF2-40B4-BE49-F238E27FC236}">
                    <a16:creationId xmlns:a16="http://schemas.microsoft.com/office/drawing/2014/main" id="{75EAE52A-F460-25CF-CAB4-FC98A6D26DC9}"/>
                  </a:ext>
                </a:extLst>
              </p:cNvPr>
              <p:cNvSpPr/>
              <p:nvPr/>
            </p:nvSpPr>
            <p:spPr>
              <a:xfrm rot="5400000">
                <a:off x="4964648" y="-272533"/>
                <a:ext cx="7403069" cy="7403069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泪滴形 80">
                <a:extLst>
                  <a:ext uri="{FF2B5EF4-FFF2-40B4-BE49-F238E27FC236}">
                    <a16:creationId xmlns:a16="http://schemas.microsoft.com/office/drawing/2014/main" id="{D5F3E285-3206-0019-90E0-1CE27DAD4372}"/>
                  </a:ext>
                </a:extLst>
              </p:cNvPr>
              <p:cNvSpPr/>
              <p:nvPr/>
            </p:nvSpPr>
            <p:spPr>
              <a:xfrm rot="5400000">
                <a:off x="5212882" y="-34415"/>
                <a:ext cx="6926833" cy="6926833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泪滴形 81">
                <a:extLst>
                  <a:ext uri="{FF2B5EF4-FFF2-40B4-BE49-F238E27FC236}">
                    <a16:creationId xmlns:a16="http://schemas.microsoft.com/office/drawing/2014/main" id="{5FC5A614-6E3D-C00B-959A-4CA26440D3E2}"/>
                  </a:ext>
                </a:extLst>
              </p:cNvPr>
              <p:cNvSpPr/>
              <p:nvPr/>
            </p:nvSpPr>
            <p:spPr>
              <a:xfrm rot="5400000">
                <a:off x="5461116" y="203703"/>
                <a:ext cx="6450597" cy="6450597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泪滴形 82">
                <a:extLst>
                  <a:ext uri="{FF2B5EF4-FFF2-40B4-BE49-F238E27FC236}">
                    <a16:creationId xmlns:a16="http://schemas.microsoft.com/office/drawing/2014/main" id="{3990EDB1-94C1-8231-F8F7-3A9B9E584A97}"/>
                  </a:ext>
                </a:extLst>
              </p:cNvPr>
              <p:cNvSpPr/>
              <p:nvPr/>
            </p:nvSpPr>
            <p:spPr>
              <a:xfrm rot="5400000">
                <a:off x="5709348" y="441820"/>
                <a:ext cx="5974360" cy="5974360"/>
              </a:xfrm>
              <a:prstGeom prst="teardrop">
                <a:avLst>
                  <a:gd name="adj" fmla="val 100000"/>
                </a:avLst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泪滴形 83">
                <a:extLst>
                  <a:ext uri="{FF2B5EF4-FFF2-40B4-BE49-F238E27FC236}">
                    <a16:creationId xmlns:a16="http://schemas.microsoft.com/office/drawing/2014/main" id="{27D09803-99AF-E72F-63FB-CF70EF944DFA}"/>
                  </a:ext>
                </a:extLst>
              </p:cNvPr>
              <p:cNvSpPr/>
              <p:nvPr/>
            </p:nvSpPr>
            <p:spPr>
              <a:xfrm rot="5400000">
                <a:off x="5957582" y="679938"/>
                <a:ext cx="5498124" cy="5498124"/>
              </a:xfrm>
              <a:prstGeom prst="teardrop">
                <a:avLst/>
              </a:prstGeom>
              <a:noFill/>
              <a:ln w="12700" cap="flat" cmpd="sng" algn="ctr">
                <a:gradFill flip="none" rotWithShape="1">
                  <a:gsLst>
                    <a:gs pos="96000">
                      <a:srgbClr val="F9FCF6">
                        <a:alpha val="68000"/>
                      </a:srgbClr>
                    </a:gs>
                    <a:gs pos="45000">
                      <a:srgbClr val="F9FCF6">
                        <a:alpha val="0"/>
                      </a:srgbClr>
                    </a:gs>
                  </a:gsLst>
                  <a:lin ang="11400000" scaled="0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cs typeface="+mn-cs"/>
                </a:endParaRPr>
              </a:p>
            </p:txBody>
          </p:sp>
        </p:grpSp>
      </p:grpSp>
      <p:pic>
        <p:nvPicPr>
          <p:cNvPr id="85" name="Picture 98">
            <a:extLst>
              <a:ext uri="{FF2B5EF4-FFF2-40B4-BE49-F238E27FC236}">
                <a16:creationId xmlns:a16="http://schemas.microsoft.com/office/drawing/2014/main" id="{07297F31-35A3-9C19-8F43-596DA68CE9F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9969" y="5013115"/>
            <a:ext cx="8117589" cy="1672550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3AA799BC-312D-CE0C-9AAD-3F8A6DD1434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41" r="14921" b="11257"/>
          <a:stretch/>
        </p:blipFill>
        <p:spPr>
          <a:xfrm rot="7573773">
            <a:off x="15803" y="4782539"/>
            <a:ext cx="1611122" cy="2763968"/>
          </a:xfrm>
          <a:custGeom>
            <a:avLst/>
            <a:gdLst>
              <a:gd name="connsiteX0" fmla="*/ 0 w 1611122"/>
              <a:gd name="connsiteY0" fmla="*/ 2763968 h 2763968"/>
              <a:gd name="connsiteX1" fmla="*/ 0 w 1611122"/>
              <a:gd name="connsiteY1" fmla="*/ 0 h 2763968"/>
              <a:gd name="connsiteX2" fmla="*/ 450899 w 1611122"/>
              <a:gd name="connsiteY2" fmla="*/ 0 h 2763968"/>
              <a:gd name="connsiteX3" fmla="*/ 1611122 w 1611122"/>
              <a:gd name="connsiteY3" fmla="*/ 1583529 h 276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122" h="2763968">
                <a:moveTo>
                  <a:pt x="0" y="2763968"/>
                </a:moveTo>
                <a:lnTo>
                  <a:pt x="0" y="0"/>
                </a:lnTo>
                <a:lnTo>
                  <a:pt x="450899" y="0"/>
                </a:lnTo>
                <a:lnTo>
                  <a:pt x="1611122" y="15835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43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04DA50-F960-BD2E-7D82-57F3B98FC2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6" y="159205"/>
            <a:ext cx="11814628" cy="6539590"/>
          </a:xfrm>
          <a:prstGeom prst="roundRect">
            <a:avLst>
              <a:gd name="adj" fmla="val 1316"/>
            </a:avLst>
          </a:prstGeom>
          <a:ln>
            <a:solidFill>
              <a:srgbClr val="B88651"/>
            </a:solidFill>
          </a:ln>
          <a:effectLst>
            <a:outerShdw blurRad="190500" sx="102000" sy="102000" algn="ctr" rotWithShape="0">
              <a:srgbClr val="B88651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272A48-6473-D9CE-0670-FE261C3B9EB4}"/>
              </a:ext>
            </a:extLst>
          </p:cNvPr>
          <p:cNvSpPr txBox="1"/>
          <p:nvPr/>
        </p:nvSpPr>
        <p:spPr>
          <a:xfrm>
            <a:off x="1118520" y="452660"/>
            <a:ext cx="22481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工作经历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EECFCF0-C3AA-E98C-690A-107AC9F51E1E}"/>
              </a:ext>
            </a:extLst>
          </p:cNvPr>
          <p:cNvCxnSpPr>
            <a:cxnSpLocks/>
          </p:cNvCxnSpPr>
          <p:nvPr/>
        </p:nvCxnSpPr>
        <p:spPr>
          <a:xfrm>
            <a:off x="864519" y="565324"/>
            <a:ext cx="0" cy="421004"/>
          </a:xfrm>
          <a:prstGeom prst="line">
            <a:avLst/>
          </a:prstGeom>
          <a:ln w="60325">
            <a:solidFill>
              <a:srgbClr val="062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>
            <a:extLst>
              <a:ext uri="{FF2B5EF4-FFF2-40B4-BE49-F238E27FC236}">
                <a16:creationId xmlns:a16="http://schemas.microsoft.com/office/drawing/2014/main" id="{3AA799BC-312D-CE0C-9AAD-3F8A6DD143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41" r="14921" b="11257"/>
          <a:stretch/>
        </p:blipFill>
        <p:spPr>
          <a:xfrm rot="7573773">
            <a:off x="15803" y="4782539"/>
            <a:ext cx="1611122" cy="2763968"/>
          </a:xfrm>
          <a:custGeom>
            <a:avLst/>
            <a:gdLst>
              <a:gd name="connsiteX0" fmla="*/ 0 w 1611122"/>
              <a:gd name="connsiteY0" fmla="*/ 2763968 h 2763968"/>
              <a:gd name="connsiteX1" fmla="*/ 0 w 1611122"/>
              <a:gd name="connsiteY1" fmla="*/ 0 h 2763968"/>
              <a:gd name="connsiteX2" fmla="*/ 450899 w 1611122"/>
              <a:gd name="connsiteY2" fmla="*/ 0 h 2763968"/>
              <a:gd name="connsiteX3" fmla="*/ 1611122 w 1611122"/>
              <a:gd name="connsiteY3" fmla="*/ 1583529 h 276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122" h="2763968">
                <a:moveTo>
                  <a:pt x="0" y="2763968"/>
                </a:moveTo>
                <a:lnTo>
                  <a:pt x="0" y="0"/>
                </a:lnTo>
                <a:lnTo>
                  <a:pt x="450899" y="0"/>
                </a:lnTo>
                <a:lnTo>
                  <a:pt x="1611122" y="1583529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A6DAAFD-4585-DA6F-3E3B-394E8D103B3C}"/>
              </a:ext>
            </a:extLst>
          </p:cNvPr>
          <p:cNvSpPr txBox="1"/>
          <p:nvPr/>
        </p:nvSpPr>
        <p:spPr>
          <a:xfrm>
            <a:off x="1482403" y="1278122"/>
            <a:ext cx="460574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j-ea"/>
                <a:ea typeface="+mj-ea"/>
              </a:rPr>
              <a:t>大疆创新（深圳）科技有限公司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EE14DB9D-1BED-8C33-7E0C-94D7373C0F0B}"/>
              </a:ext>
            </a:extLst>
          </p:cNvPr>
          <p:cNvSpPr/>
          <p:nvPr/>
        </p:nvSpPr>
        <p:spPr>
          <a:xfrm>
            <a:off x="3384862" y="1816519"/>
            <a:ext cx="2425389" cy="264830"/>
          </a:xfrm>
          <a:prstGeom prst="roundRect">
            <a:avLst>
              <a:gd name="adj" fmla="val 50000"/>
            </a:avLst>
          </a:prstGeom>
          <a:solidFill>
            <a:srgbClr val="F4ECE4"/>
          </a:solidFill>
          <a:ln>
            <a:solidFill>
              <a:srgbClr val="C383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29B5540-F73A-8313-82AD-11D105420570}"/>
              </a:ext>
            </a:extLst>
          </p:cNvPr>
          <p:cNvSpPr txBox="1"/>
          <p:nvPr/>
        </p:nvSpPr>
        <p:spPr>
          <a:xfrm>
            <a:off x="4262365" y="1796890"/>
            <a:ext cx="142859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-2022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375E4F6D-C662-85C7-4D5A-F1B0D58C238D}"/>
              </a:ext>
            </a:extLst>
          </p:cNvPr>
          <p:cNvSpPr/>
          <p:nvPr/>
        </p:nvSpPr>
        <p:spPr>
          <a:xfrm>
            <a:off x="720079" y="1846445"/>
            <a:ext cx="943075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7C1E779-7B4D-77C4-B09B-B514ADECC72F}"/>
              </a:ext>
            </a:extLst>
          </p:cNvPr>
          <p:cNvGrpSpPr/>
          <p:nvPr/>
        </p:nvGrpSpPr>
        <p:grpSpPr>
          <a:xfrm>
            <a:off x="774047" y="1721757"/>
            <a:ext cx="3412712" cy="394172"/>
            <a:chOff x="774047" y="1643041"/>
            <a:chExt cx="3412712" cy="39417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0D17857-2A19-C995-7783-AF13EDC687B2}"/>
                </a:ext>
              </a:extLst>
            </p:cNvPr>
            <p:cNvSpPr/>
            <p:nvPr/>
          </p:nvSpPr>
          <p:spPr>
            <a:xfrm>
              <a:off x="808262" y="1737803"/>
              <a:ext cx="2425389" cy="273538"/>
            </a:xfrm>
            <a:prstGeom prst="roundRect">
              <a:avLst>
                <a:gd name="adj" fmla="val 50000"/>
              </a:avLst>
            </a:prstGeom>
            <a:solidFill>
              <a:srgbClr val="F4ECE4"/>
            </a:solidFill>
            <a:ln>
              <a:solidFill>
                <a:srgbClr val="C383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8555B1C-392A-21A8-ACE3-70628DA1C3CD}"/>
                </a:ext>
              </a:extLst>
            </p:cNvPr>
            <p:cNvGrpSpPr/>
            <p:nvPr/>
          </p:nvGrpSpPr>
          <p:grpSpPr>
            <a:xfrm>
              <a:off x="774047" y="1643041"/>
              <a:ext cx="3412712" cy="394172"/>
              <a:chOff x="774047" y="2146407"/>
              <a:chExt cx="3412712" cy="394172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9BC51A29-7491-FA6A-58DF-EFC63125F3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69" t="46665" r="61725" b="38386"/>
              <a:stretch/>
            </p:blipFill>
            <p:spPr>
              <a:xfrm>
                <a:off x="774047" y="2146407"/>
                <a:ext cx="838621" cy="382910"/>
              </a:xfrm>
              <a:prstGeom prst="rect">
                <a:avLst/>
              </a:pr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E696E94-1C4F-F01A-D213-DB02948AB48A}"/>
                  </a:ext>
                </a:extLst>
              </p:cNvPr>
              <p:cNvSpPr txBox="1"/>
              <p:nvPr/>
            </p:nvSpPr>
            <p:spPr>
              <a:xfrm>
                <a:off x="925260" y="2232802"/>
                <a:ext cx="543739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+mn-ea"/>
                    <a:cs typeface="+mn-cs"/>
                  </a:rPr>
                  <a:t>职位</a:t>
                </a:r>
              </a:p>
            </p:txBody>
          </p:sp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E48E1C58-5B7F-39DD-47C5-98815F6B7E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69" t="46665" r="61725" b="38386"/>
              <a:stretch/>
            </p:blipFill>
            <p:spPr>
              <a:xfrm>
                <a:off x="3348138" y="2146407"/>
                <a:ext cx="838621" cy="382910"/>
              </a:xfrm>
              <a:prstGeom prst="rect">
                <a:avLst/>
              </a:prstGeom>
            </p:spPr>
          </p:pic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692CFBB-05C8-D413-897C-A62BF4AD3058}"/>
                </a:ext>
              </a:extLst>
            </p:cNvPr>
            <p:cNvSpPr txBox="1"/>
            <p:nvPr/>
          </p:nvSpPr>
          <p:spPr>
            <a:xfrm>
              <a:off x="1785228" y="1718174"/>
              <a:ext cx="10823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ea"/>
                  <a:cs typeface="+mn-cs"/>
                </a:rPr>
                <a:t>软件工程师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2EEF3302-4312-C26D-61E0-925D87A9A697}"/>
              </a:ext>
            </a:extLst>
          </p:cNvPr>
          <p:cNvSpPr txBox="1"/>
          <p:nvPr/>
        </p:nvSpPr>
        <p:spPr>
          <a:xfrm>
            <a:off x="3501860" y="1808152"/>
            <a:ext cx="54373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时间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AE5DDB18-A334-6075-8D91-732EFDEA5886}"/>
              </a:ext>
            </a:extLst>
          </p:cNvPr>
          <p:cNvSpPr/>
          <p:nvPr/>
        </p:nvSpPr>
        <p:spPr>
          <a:xfrm>
            <a:off x="3303444" y="1846445"/>
            <a:ext cx="943075" cy="487224"/>
          </a:xfrm>
          <a:prstGeom prst="roundRect">
            <a:avLst>
              <a:gd name="adj" fmla="val 50000"/>
            </a:avLst>
          </a:prstGeom>
          <a:solidFill>
            <a:srgbClr val="C3834E"/>
          </a:soli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F5D6017F-D4DB-AD1F-EC2F-EEE024D30DBD}"/>
              </a:ext>
            </a:extLst>
          </p:cNvPr>
          <p:cNvSpPr txBox="1"/>
          <p:nvPr/>
        </p:nvSpPr>
        <p:spPr>
          <a:xfrm>
            <a:off x="1323970" y="2363595"/>
            <a:ext cx="449353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参与开发和维护大疆无人机飞控系统的软件部分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C479446-00D8-F252-3026-EAC802B8D5C3}"/>
              </a:ext>
            </a:extLst>
          </p:cNvPr>
          <p:cNvSpPr txBox="1"/>
          <p:nvPr/>
        </p:nvSpPr>
        <p:spPr>
          <a:xfrm>
            <a:off x="1323970" y="2810758"/>
            <a:ext cx="2877711" cy="62844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负责设计和实现飞行控制算法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以确保无人机的稳定性和飞行性能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56DD298-6905-86DB-295A-A0E82394146B}"/>
              </a:ext>
            </a:extLst>
          </p:cNvPr>
          <p:cNvSpPr txBox="1"/>
          <p:nvPr/>
        </p:nvSpPr>
        <p:spPr>
          <a:xfrm>
            <a:off x="1332733" y="3547809"/>
            <a:ext cx="5032147" cy="6245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参与团队合作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与硬件工程师和测试团队紧密合作，进行系统集成和功能测试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764C72B-7649-81AA-D28B-B90B76D29E87}"/>
              </a:ext>
            </a:extLst>
          </p:cNvPr>
          <p:cNvSpPr txBox="1"/>
          <p:nvPr/>
        </p:nvSpPr>
        <p:spPr>
          <a:xfrm>
            <a:off x="1323970" y="4281013"/>
            <a:ext cx="3057247" cy="62844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解决软件问题和故障排除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优化代码以提高系统性能和响应速度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D8F1AB7-DF02-0F98-BCBF-4B8E510BF407}"/>
              </a:ext>
            </a:extLst>
          </p:cNvPr>
          <p:cNvSpPr txBox="1"/>
          <p:nvPr/>
        </p:nvSpPr>
        <p:spPr>
          <a:xfrm>
            <a:off x="1290377" y="5018065"/>
            <a:ext cx="4314001" cy="6245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参与新产品开发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62594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研究和评估新技术，为产品改进提供建议和解决方案</a:t>
            </a: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B9E29E52-5982-C2C9-C2D7-E40D5865F1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913" y="2204333"/>
            <a:ext cx="876587" cy="710310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61ED3E65-2744-3982-A156-FCA1FD13C97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913" y="2859862"/>
            <a:ext cx="876587" cy="71031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C7C31308-13EF-49A3-EE81-C51DF2B7A0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913" y="3565966"/>
            <a:ext cx="876587" cy="710310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16744CD0-5F9D-B875-BBCA-B86A1D94C51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913" y="4272070"/>
            <a:ext cx="876587" cy="71031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D2F827C5-30F1-D02A-6809-EE6C81BBD69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913" y="4978173"/>
            <a:ext cx="876587" cy="710310"/>
          </a:xfrm>
          <a:prstGeom prst="rect">
            <a:avLst/>
          </a:prstGeom>
        </p:spPr>
      </p:pic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1F26AD8B-33F4-461F-6717-FAC7D4D0946D}"/>
              </a:ext>
            </a:extLst>
          </p:cNvPr>
          <p:cNvCxnSpPr>
            <a:cxnSpLocks/>
          </p:cNvCxnSpPr>
          <p:nvPr/>
        </p:nvCxnSpPr>
        <p:spPr>
          <a:xfrm flipH="1">
            <a:off x="1421297" y="2738197"/>
            <a:ext cx="485613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B6583D5D-191A-2343-AE40-7300447F5873}"/>
              </a:ext>
            </a:extLst>
          </p:cNvPr>
          <p:cNvCxnSpPr>
            <a:cxnSpLocks/>
          </p:cNvCxnSpPr>
          <p:nvPr/>
        </p:nvCxnSpPr>
        <p:spPr>
          <a:xfrm flipH="1">
            <a:off x="1421297" y="3484996"/>
            <a:ext cx="485613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759BC9D0-A812-F334-91E0-7B319BC38509}"/>
              </a:ext>
            </a:extLst>
          </p:cNvPr>
          <p:cNvCxnSpPr>
            <a:cxnSpLocks/>
          </p:cNvCxnSpPr>
          <p:nvPr/>
        </p:nvCxnSpPr>
        <p:spPr>
          <a:xfrm flipH="1">
            <a:off x="1421297" y="4228528"/>
            <a:ext cx="485613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0708509D-3C81-D4F9-1BAA-39FB84AB0E04}"/>
              </a:ext>
            </a:extLst>
          </p:cNvPr>
          <p:cNvCxnSpPr>
            <a:cxnSpLocks/>
          </p:cNvCxnSpPr>
          <p:nvPr/>
        </p:nvCxnSpPr>
        <p:spPr>
          <a:xfrm flipH="1">
            <a:off x="1421297" y="4961273"/>
            <a:ext cx="485613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22A0FD76-A82F-253D-BFB1-3D6CE214013E}"/>
              </a:ext>
            </a:extLst>
          </p:cNvPr>
          <p:cNvCxnSpPr>
            <a:cxnSpLocks/>
          </p:cNvCxnSpPr>
          <p:nvPr/>
        </p:nvCxnSpPr>
        <p:spPr>
          <a:xfrm flipH="1">
            <a:off x="1421297" y="5688483"/>
            <a:ext cx="485613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3D5F01EE-6552-2C24-9614-FDDBACFF5DB9}"/>
              </a:ext>
            </a:extLst>
          </p:cNvPr>
          <p:cNvSpPr txBox="1"/>
          <p:nvPr/>
        </p:nvSpPr>
        <p:spPr>
          <a:xfrm>
            <a:off x="893674" y="2377686"/>
            <a:ext cx="27603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BAD01CC-B57E-9BED-F2BD-76F7369C83A3}"/>
              </a:ext>
            </a:extLst>
          </p:cNvPr>
          <p:cNvSpPr txBox="1"/>
          <p:nvPr/>
        </p:nvSpPr>
        <p:spPr>
          <a:xfrm>
            <a:off x="879160" y="3027261"/>
            <a:ext cx="31290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13B34C5F-A790-0605-96C0-6F78ED30C9DD}"/>
              </a:ext>
            </a:extLst>
          </p:cNvPr>
          <p:cNvSpPr txBox="1"/>
          <p:nvPr/>
        </p:nvSpPr>
        <p:spPr>
          <a:xfrm>
            <a:off x="871903" y="3740121"/>
            <a:ext cx="32092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A9969B5-3538-6134-9136-2FA6E31FAC5B}"/>
              </a:ext>
            </a:extLst>
          </p:cNvPr>
          <p:cNvSpPr txBox="1"/>
          <p:nvPr/>
        </p:nvSpPr>
        <p:spPr>
          <a:xfrm>
            <a:off x="879160" y="4438893"/>
            <a:ext cx="31931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77A2AC1-E176-7283-4F7B-A1B522E39141}"/>
              </a:ext>
            </a:extLst>
          </p:cNvPr>
          <p:cNvSpPr txBox="1"/>
          <p:nvPr/>
        </p:nvSpPr>
        <p:spPr>
          <a:xfrm>
            <a:off x="871903" y="5144121"/>
            <a:ext cx="32252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7EC967BE-128D-5F59-BE45-3288A29B438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21" r="3259" b="2321"/>
          <a:stretch>
            <a:fillRect/>
          </a:stretch>
        </p:blipFill>
        <p:spPr>
          <a:xfrm>
            <a:off x="7182584" y="1278123"/>
            <a:ext cx="4137511" cy="1674158"/>
          </a:xfrm>
          <a:prstGeom prst="roundRect">
            <a:avLst>
              <a:gd name="adj" fmla="val 5542"/>
            </a:avLst>
          </a:prstGeom>
        </p:spPr>
      </p:pic>
      <p:sp>
        <p:nvSpPr>
          <p:cNvPr id="123" name="直角三角形 122">
            <a:extLst>
              <a:ext uri="{FF2B5EF4-FFF2-40B4-BE49-F238E27FC236}">
                <a16:creationId xmlns:a16="http://schemas.microsoft.com/office/drawing/2014/main" id="{8F3AD4E8-6C23-E088-E536-5C166FD68875}"/>
              </a:ext>
            </a:extLst>
          </p:cNvPr>
          <p:cNvSpPr/>
          <p:nvPr/>
        </p:nvSpPr>
        <p:spPr>
          <a:xfrm flipH="1" flipV="1">
            <a:off x="7009547" y="1839592"/>
            <a:ext cx="186435" cy="140445"/>
          </a:xfrm>
          <a:prstGeom prst="rtTriangle">
            <a:avLst/>
          </a:prstGeom>
          <a:solidFill>
            <a:srgbClr val="051C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2" name="矩形: 圆顶角 121">
            <a:extLst>
              <a:ext uri="{FF2B5EF4-FFF2-40B4-BE49-F238E27FC236}">
                <a16:creationId xmlns:a16="http://schemas.microsoft.com/office/drawing/2014/main" id="{CA368058-18A1-22F4-BEFC-626FF7396DB9}"/>
              </a:ext>
            </a:extLst>
          </p:cNvPr>
          <p:cNvSpPr/>
          <p:nvPr/>
        </p:nvSpPr>
        <p:spPr>
          <a:xfrm rot="5400000">
            <a:off x="7509127" y="962357"/>
            <a:ext cx="378293" cy="137745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51C6F"/>
              </a:gs>
              <a:gs pos="0">
                <a:srgbClr val="0A39E4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29C54DF5-05B9-C697-C00C-FA6E6DF41EC1}"/>
              </a:ext>
            </a:extLst>
          </p:cNvPr>
          <p:cNvSpPr txBox="1"/>
          <p:nvPr/>
        </p:nvSpPr>
        <p:spPr>
          <a:xfrm>
            <a:off x="7123054" y="1470897"/>
            <a:ext cx="11524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个人技能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91E43868-F01E-8D2B-1A2D-029765AF9FC7}"/>
              </a:ext>
            </a:extLst>
          </p:cNvPr>
          <p:cNvSpPr txBox="1"/>
          <p:nvPr/>
        </p:nvSpPr>
        <p:spPr>
          <a:xfrm>
            <a:off x="7407453" y="1904188"/>
            <a:ext cx="3449745" cy="953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编程语言：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Java, Python, C++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Web开发：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HTML, CSS, JavaScript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62594"/>
                </a:solidFill>
                <a:effectLst/>
                <a:uLnTx/>
                <a:uFillTx/>
                <a:latin typeface="+mn-ea"/>
                <a:cs typeface="+mn-cs"/>
              </a:rPr>
              <a:t>数据库：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MySQL, MongoDB-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30" name="图片 129">
            <a:extLst>
              <a:ext uri="{FF2B5EF4-FFF2-40B4-BE49-F238E27FC236}">
                <a16:creationId xmlns:a16="http://schemas.microsoft.com/office/drawing/2014/main" id="{B93BD72D-F269-3878-DABF-077ABA3A5A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21" r="3259" b="2321"/>
          <a:stretch>
            <a:fillRect/>
          </a:stretch>
        </p:blipFill>
        <p:spPr>
          <a:xfrm>
            <a:off x="7182585" y="3123801"/>
            <a:ext cx="4137512" cy="2601273"/>
          </a:xfrm>
          <a:prstGeom prst="roundRect">
            <a:avLst>
              <a:gd name="adj" fmla="val 5542"/>
            </a:avLst>
          </a:prstGeom>
        </p:spPr>
      </p:pic>
      <p:sp>
        <p:nvSpPr>
          <p:cNvPr id="131" name="直角三角形 130">
            <a:extLst>
              <a:ext uri="{FF2B5EF4-FFF2-40B4-BE49-F238E27FC236}">
                <a16:creationId xmlns:a16="http://schemas.microsoft.com/office/drawing/2014/main" id="{72F96615-2A86-19E5-C547-46721BF6BEFF}"/>
              </a:ext>
            </a:extLst>
          </p:cNvPr>
          <p:cNvSpPr/>
          <p:nvPr/>
        </p:nvSpPr>
        <p:spPr>
          <a:xfrm flipH="1" flipV="1">
            <a:off x="7009547" y="3685272"/>
            <a:ext cx="186435" cy="140445"/>
          </a:xfrm>
          <a:prstGeom prst="rtTriangle">
            <a:avLst/>
          </a:prstGeom>
          <a:solidFill>
            <a:srgbClr val="051C6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2" name="矩形: 圆顶角 131">
            <a:extLst>
              <a:ext uri="{FF2B5EF4-FFF2-40B4-BE49-F238E27FC236}">
                <a16:creationId xmlns:a16="http://schemas.microsoft.com/office/drawing/2014/main" id="{39E93AA0-3422-A514-1957-6975C310B664}"/>
              </a:ext>
            </a:extLst>
          </p:cNvPr>
          <p:cNvSpPr/>
          <p:nvPr/>
        </p:nvSpPr>
        <p:spPr>
          <a:xfrm rot="5400000">
            <a:off x="7509127" y="2808037"/>
            <a:ext cx="378293" cy="137745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51C6F"/>
              </a:gs>
              <a:gs pos="0">
                <a:srgbClr val="0A39E4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C67AF5C3-D1C0-305C-D7A6-85EA2170F797}"/>
              </a:ext>
            </a:extLst>
          </p:cNvPr>
          <p:cNvSpPr txBox="1"/>
          <p:nvPr/>
        </p:nvSpPr>
        <p:spPr>
          <a:xfrm>
            <a:off x="7123054" y="3316577"/>
            <a:ext cx="11524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个人项目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96A0FD8-FE43-C5C0-0599-F83AEF86F025}"/>
              </a:ext>
            </a:extLst>
          </p:cNvPr>
          <p:cNvSpPr txBox="1"/>
          <p:nvPr/>
        </p:nvSpPr>
        <p:spPr>
          <a:xfrm>
            <a:off x="7418274" y="3794232"/>
            <a:ext cx="3554525" cy="883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51C6F"/>
                </a:solidFill>
                <a:effectLst/>
                <a:uLnTx/>
                <a:uFillTx/>
                <a:latin typeface="+mn-ea"/>
                <a:cs typeface="+mn-cs"/>
              </a:rPr>
              <a:t>开发了个人博客网站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51C6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并使用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Python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Django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框架，实现用户注册、文章发布和评论功能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6C68A9CE-259B-0280-4E42-73E8C7E65C00}"/>
              </a:ext>
            </a:extLst>
          </p:cNvPr>
          <p:cNvCxnSpPr>
            <a:cxnSpLocks/>
          </p:cNvCxnSpPr>
          <p:nvPr/>
        </p:nvCxnSpPr>
        <p:spPr>
          <a:xfrm flipH="1">
            <a:off x="7485338" y="4677359"/>
            <a:ext cx="348746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id="{497FA1CE-299B-6261-3708-DDC188CF14E0}"/>
              </a:ext>
            </a:extLst>
          </p:cNvPr>
          <p:cNvSpPr txBox="1"/>
          <p:nvPr/>
        </p:nvSpPr>
        <p:spPr>
          <a:xfrm>
            <a:off x="7407453" y="4706551"/>
            <a:ext cx="3629486" cy="883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51C6F"/>
                </a:solidFill>
                <a:effectLst/>
                <a:uLnTx/>
                <a:uFillTx/>
                <a:latin typeface="+mn-ea"/>
                <a:cs typeface="+mn-cs"/>
              </a:rPr>
              <a:t>参与开发一个电子商务网站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51C6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负责后端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API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的设计和实现，使用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Java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Spring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框架</a:t>
            </a:r>
          </a:p>
        </p:txBody>
      </p:sp>
      <p:sp>
        <p:nvSpPr>
          <p:cNvPr id="150" name="skills_142729">
            <a:extLst>
              <a:ext uri="{FF2B5EF4-FFF2-40B4-BE49-F238E27FC236}">
                <a16:creationId xmlns:a16="http://schemas.microsoft.com/office/drawing/2014/main" id="{9EF067C2-1B25-E206-F721-6B3FE0DE0FBF}"/>
              </a:ext>
            </a:extLst>
          </p:cNvPr>
          <p:cNvSpPr/>
          <p:nvPr/>
        </p:nvSpPr>
        <p:spPr>
          <a:xfrm>
            <a:off x="10429693" y="1529980"/>
            <a:ext cx="609685" cy="556342"/>
          </a:xfrm>
          <a:custGeom>
            <a:avLst/>
            <a:gdLst>
              <a:gd name="connsiteX0" fmla="*/ 325716 w 571657"/>
              <a:gd name="connsiteY0" fmla="*/ 95483 h 521642"/>
              <a:gd name="connsiteX1" fmla="*/ 447240 w 571657"/>
              <a:gd name="connsiteY1" fmla="*/ 183361 h 521642"/>
              <a:gd name="connsiteX2" fmla="*/ 447240 w 571657"/>
              <a:gd name="connsiteY2" fmla="*/ 219546 h 521642"/>
              <a:gd name="connsiteX3" fmla="*/ 325716 w 571657"/>
              <a:gd name="connsiteY3" fmla="*/ 310009 h 521642"/>
              <a:gd name="connsiteX4" fmla="*/ 325716 w 571657"/>
              <a:gd name="connsiteY4" fmla="*/ 266070 h 521642"/>
              <a:gd name="connsiteX5" fmla="*/ 421384 w 571657"/>
              <a:gd name="connsiteY5" fmla="*/ 204038 h 521642"/>
              <a:gd name="connsiteX6" fmla="*/ 421384 w 571657"/>
              <a:gd name="connsiteY6" fmla="*/ 201454 h 521642"/>
              <a:gd name="connsiteX7" fmla="*/ 325716 w 571657"/>
              <a:gd name="connsiteY7" fmla="*/ 139422 h 521642"/>
              <a:gd name="connsiteX8" fmla="*/ 245527 w 571657"/>
              <a:gd name="connsiteY8" fmla="*/ 95483 h 521642"/>
              <a:gd name="connsiteX9" fmla="*/ 245527 w 571657"/>
              <a:gd name="connsiteY9" fmla="*/ 139422 h 521642"/>
              <a:gd name="connsiteX10" fmla="*/ 155265 w 571657"/>
              <a:gd name="connsiteY10" fmla="*/ 201454 h 521642"/>
              <a:gd name="connsiteX11" fmla="*/ 155265 w 571657"/>
              <a:gd name="connsiteY11" fmla="*/ 204038 h 521642"/>
              <a:gd name="connsiteX12" fmla="*/ 245527 w 571657"/>
              <a:gd name="connsiteY12" fmla="*/ 266070 h 521642"/>
              <a:gd name="connsiteX13" fmla="*/ 245527 w 571657"/>
              <a:gd name="connsiteY13" fmla="*/ 310009 h 521642"/>
              <a:gd name="connsiteX14" fmla="*/ 126897 w 571657"/>
              <a:gd name="connsiteY14" fmla="*/ 219546 h 521642"/>
              <a:gd name="connsiteX15" fmla="*/ 126897 w 571657"/>
              <a:gd name="connsiteY15" fmla="*/ 185946 h 521642"/>
              <a:gd name="connsiteX16" fmla="*/ 41387 w 571657"/>
              <a:gd name="connsiteY16" fmla="*/ 41318 h 521642"/>
              <a:gd name="connsiteX17" fmla="*/ 41387 w 571657"/>
              <a:gd name="connsiteY17" fmla="*/ 364116 h 521642"/>
              <a:gd name="connsiteX18" fmla="*/ 530270 w 571657"/>
              <a:gd name="connsiteY18" fmla="*/ 364116 h 521642"/>
              <a:gd name="connsiteX19" fmla="*/ 530270 w 571657"/>
              <a:gd name="connsiteY19" fmla="*/ 41318 h 521642"/>
              <a:gd name="connsiteX20" fmla="*/ 38800 w 571657"/>
              <a:gd name="connsiteY20" fmla="*/ 0 h 521642"/>
              <a:gd name="connsiteX21" fmla="*/ 532857 w 571657"/>
              <a:gd name="connsiteY21" fmla="*/ 0 h 521642"/>
              <a:gd name="connsiteX22" fmla="*/ 571657 w 571657"/>
              <a:gd name="connsiteY22" fmla="*/ 38736 h 521642"/>
              <a:gd name="connsiteX23" fmla="*/ 571657 w 571657"/>
              <a:gd name="connsiteY23" fmla="*/ 389940 h 521642"/>
              <a:gd name="connsiteX24" fmla="*/ 532857 w 571657"/>
              <a:gd name="connsiteY24" fmla="*/ 426094 h 521642"/>
              <a:gd name="connsiteX25" fmla="*/ 341442 w 571657"/>
              <a:gd name="connsiteY25" fmla="*/ 426094 h 521642"/>
              <a:gd name="connsiteX26" fmla="*/ 457843 w 571657"/>
              <a:gd name="connsiteY26" fmla="*/ 503565 h 521642"/>
              <a:gd name="connsiteX27" fmla="*/ 457843 w 571657"/>
              <a:gd name="connsiteY27" fmla="*/ 521642 h 521642"/>
              <a:gd name="connsiteX28" fmla="*/ 333682 w 571657"/>
              <a:gd name="connsiteY28" fmla="*/ 521642 h 521642"/>
              <a:gd name="connsiteX29" fmla="*/ 170721 w 571657"/>
              <a:gd name="connsiteY29" fmla="*/ 521642 h 521642"/>
              <a:gd name="connsiteX30" fmla="*/ 103467 w 571657"/>
              <a:gd name="connsiteY30" fmla="*/ 521642 h 521642"/>
              <a:gd name="connsiteX31" fmla="*/ 103467 w 571657"/>
              <a:gd name="connsiteY31" fmla="*/ 503565 h 521642"/>
              <a:gd name="connsiteX32" fmla="*/ 227628 w 571657"/>
              <a:gd name="connsiteY32" fmla="*/ 426094 h 521642"/>
              <a:gd name="connsiteX33" fmla="*/ 38800 w 571657"/>
              <a:gd name="connsiteY33" fmla="*/ 426094 h 521642"/>
              <a:gd name="connsiteX34" fmla="*/ 0 w 571657"/>
              <a:gd name="connsiteY34" fmla="*/ 389940 h 521642"/>
              <a:gd name="connsiteX35" fmla="*/ 0 w 571657"/>
              <a:gd name="connsiteY35" fmla="*/ 38736 h 521642"/>
              <a:gd name="connsiteX36" fmla="*/ 38800 w 571657"/>
              <a:gd name="connsiteY36" fmla="*/ 0 h 52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71657" h="521642">
                <a:moveTo>
                  <a:pt x="325716" y="95483"/>
                </a:moveTo>
                <a:lnTo>
                  <a:pt x="447240" y="183361"/>
                </a:lnTo>
                <a:lnTo>
                  <a:pt x="447240" y="219546"/>
                </a:lnTo>
                <a:lnTo>
                  <a:pt x="325716" y="310009"/>
                </a:lnTo>
                <a:lnTo>
                  <a:pt x="325716" y="266070"/>
                </a:lnTo>
                <a:lnTo>
                  <a:pt x="421384" y="204038"/>
                </a:lnTo>
                <a:lnTo>
                  <a:pt x="421384" y="201454"/>
                </a:lnTo>
                <a:lnTo>
                  <a:pt x="325716" y="139422"/>
                </a:lnTo>
                <a:close/>
                <a:moveTo>
                  <a:pt x="245527" y="95483"/>
                </a:moveTo>
                <a:lnTo>
                  <a:pt x="245527" y="139422"/>
                </a:lnTo>
                <a:lnTo>
                  <a:pt x="155265" y="201454"/>
                </a:lnTo>
                <a:lnTo>
                  <a:pt x="155265" y="204038"/>
                </a:lnTo>
                <a:lnTo>
                  <a:pt x="245527" y="266070"/>
                </a:lnTo>
                <a:lnTo>
                  <a:pt x="245527" y="310009"/>
                </a:lnTo>
                <a:lnTo>
                  <a:pt x="126897" y="219546"/>
                </a:lnTo>
                <a:lnTo>
                  <a:pt x="126897" y="185946"/>
                </a:lnTo>
                <a:close/>
                <a:moveTo>
                  <a:pt x="41387" y="41318"/>
                </a:moveTo>
                <a:lnTo>
                  <a:pt x="41387" y="364116"/>
                </a:lnTo>
                <a:lnTo>
                  <a:pt x="530270" y="364116"/>
                </a:lnTo>
                <a:lnTo>
                  <a:pt x="530270" y="41318"/>
                </a:lnTo>
                <a:close/>
                <a:moveTo>
                  <a:pt x="38800" y="0"/>
                </a:moveTo>
                <a:lnTo>
                  <a:pt x="532857" y="0"/>
                </a:lnTo>
                <a:cubicBezTo>
                  <a:pt x="553550" y="0"/>
                  <a:pt x="569070" y="18077"/>
                  <a:pt x="571657" y="38736"/>
                </a:cubicBezTo>
                <a:lnTo>
                  <a:pt x="571657" y="389940"/>
                </a:lnTo>
                <a:cubicBezTo>
                  <a:pt x="571657" y="410599"/>
                  <a:pt x="553550" y="426094"/>
                  <a:pt x="532857" y="426094"/>
                </a:cubicBezTo>
                <a:lnTo>
                  <a:pt x="341442" y="426094"/>
                </a:lnTo>
                <a:cubicBezTo>
                  <a:pt x="341442" y="426094"/>
                  <a:pt x="364722" y="503565"/>
                  <a:pt x="457843" y="503565"/>
                </a:cubicBezTo>
                <a:lnTo>
                  <a:pt x="457843" y="521642"/>
                </a:lnTo>
                <a:lnTo>
                  <a:pt x="333682" y="521642"/>
                </a:lnTo>
                <a:lnTo>
                  <a:pt x="170721" y="521642"/>
                </a:lnTo>
                <a:lnTo>
                  <a:pt x="103467" y="521642"/>
                </a:lnTo>
                <a:lnTo>
                  <a:pt x="103467" y="503565"/>
                </a:lnTo>
                <a:cubicBezTo>
                  <a:pt x="194001" y="503565"/>
                  <a:pt x="227628" y="426094"/>
                  <a:pt x="227628" y="426094"/>
                </a:cubicBezTo>
                <a:lnTo>
                  <a:pt x="38800" y="426094"/>
                </a:lnTo>
                <a:cubicBezTo>
                  <a:pt x="18107" y="426094"/>
                  <a:pt x="0" y="410599"/>
                  <a:pt x="0" y="389940"/>
                </a:cubicBezTo>
                <a:lnTo>
                  <a:pt x="0" y="38736"/>
                </a:lnTo>
                <a:cubicBezTo>
                  <a:pt x="0" y="18077"/>
                  <a:pt x="18107" y="0"/>
                  <a:pt x="38800" y="0"/>
                </a:cubicBezTo>
                <a:close/>
              </a:path>
            </a:pathLst>
          </a:custGeom>
          <a:gradFill>
            <a:gsLst>
              <a:gs pos="0">
                <a:srgbClr val="051C6F"/>
              </a:gs>
              <a:gs pos="100000">
                <a:srgbClr val="051C6F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skills_142729">
            <a:extLst>
              <a:ext uri="{FF2B5EF4-FFF2-40B4-BE49-F238E27FC236}">
                <a16:creationId xmlns:a16="http://schemas.microsoft.com/office/drawing/2014/main" id="{DBA96D42-6848-35F7-1AC5-E7017B80FB3D}"/>
              </a:ext>
            </a:extLst>
          </p:cNvPr>
          <p:cNvSpPr/>
          <p:nvPr/>
        </p:nvSpPr>
        <p:spPr>
          <a:xfrm>
            <a:off x="10429693" y="3321728"/>
            <a:ext cx="609685" cy="608764"/>
          </a:xfrm>
          <a:custGeom>
            <a:avLst/>
            <a:gdLst>
              <a:gd name="connsiteX0" fmla="*/ 482854 w 607639"/>
              <a:gd name="connsiteY0" fmla="*/ 504521 h 606722"/>
              <a:gd name="connsiteX1" fmla="*/ 479650 w 607639"/>
              <a:gd name="connsiteY1" fmla="*/ 507720 h 606722"/>
              <a:gd name="connsiteX2" fmla="*/ 479650 w 607639"/>
              <a:gd name="connsiteY2" fmla="*/ 584327 h 606722"/>
              <a:gd name="connsiteX3" fmla="*/ 482854 w 607639"/>
              <a:gd name="connsiteY3" fmla="*/ 587526 h 606722"/>
              <a:gd name="connsiteX4" fmla="*/ 585210 w 607639"/>
              <a:gd name="connsiteY4" fmla="*/ 587526 h 606722"/>
              <a:gd name="connsiteX5" fmla="*/ 588414 w 607639"/>
              <a:gd name="connsiteY5" fmla="*/ 584327 h 606722"/>
              <a:gd name="connsiteX6" fmla="*/ 588414 w 607639"/>
              <a:gd name="connsiteY6" fmla="*/ 507720 h 606722"/>
              <a:gd name="connsiteX7" fmla="*/ 585210 w 607639"/>
              <a:gd name="connsiteY7" fmla="*/ 504521 h 606722"/>
              <a:gd name="connsiteX8" fmla="*/ 249482 w 607639"/>
              <a:gd name="connsiteY8" fmla="*/ 504521 h 606722"/>
              <a:gd name="connsiteX9" fmla="*/ 246277 w 607639"/>
              <a:gd name="connsiteY9" fmla="*/ 507720 h 606722"/>
              <a:gd name="connsiteX10" fmla="*/ 246277 w 607639"/>
              <a:gd name="connsiteY10" fmla="*/ 584327 h 606722"/>
              <a:gd name="connsiteX11" fmla="*/ 249482 w 607639"/>
              <a:gd name="connsiteY11" fmla="*/ 587526 h 606722"/>
              <a:gd name="connsiteX12" fmla="*/ 358157 w 607639"/>
              <a:gd name="connsiteY12" fmla="*/ 587526 h 606722"/>
              <a:gd name="connsiteX13" fmla="*/ 361362 w 607639"/>
              <a:gd name="connsiteY13" fmla="*/ 584327 h 606722"/>
              <a:gd name="connsiteX14" fmla="*/ 361362 w 607639"/>
              <a:gd name="connsiteY14" fmla="*/ 507720 h 606722"/>
              <a:gd name="connsiteX15" fmla="*/ 358157 w 607639"/>
              <a:gd name="connsiteY15" fmla="*/ 504521 h 606722"/>
              <a:gd name="connsiteX16" fmla="*/ 22429 w 607639"/>
              <a:gd name="connsiteY16" fmla="*/ 504521 h 606722"/>
              <a:gd name="connsiteX17" fmla="*/ 19225 w 607639"/>
              <a:gd name="connsiteY17" fmla="*/ 507720 h 606722"/>
              <a:gd name="connsiteX18" fmla="*/ 19225 w 607639"/>
              <a:gd name="connsiteY18" fmla="*/ 584327 h 606722"/>
              <a:gd name="connsiteX19" fmla="*/ 22429 w 607639"/>
              <a:gd name="connsiteY19" fmla="*/ 587526 h 606722"/>
              <a:gd name="connsiteX20" fmla="*/ 124696 w 607639"/>
              <a:gd name="connsiteY20" fmla="*/ 587526 h 606722"/>
              <a:gd name="connsiteX21" fmla="*/ 127900 w 607639"/>
              <a:gd name="connsiteY21" fmla="*/ 584327 h 606722"/>
              <a:gd name="connsiteX22" fmla="*/ 127900 w 607639"/>
              <a:gd name="connsiteY22" fmla="*/ 507720 h 606722"/>
              <a:gd name="connsiteX23" fmla="*/ 124696 w 607639"/>
              <a:gd name="connsiteY23" fmla="*/ 504521 h 606722"/>
              <a:gd name="connsiteX24" fmla="*/ 265415 w 607639"/>
              <a:gd name="connsiteY24" fmla="*/ 312887 h 606722"/>
              <a:gd name="connsiteX25" fmla="*/ 342154 w 607639"/>
              <a:gd name="connsiteY25" fmla="*/ 312887 h 606722"/>
              <a:gd name="connsiteX26" fmla="*/ 351769 w 607639"/>
              <a:gd name="connsiteY26" fmla="*/ 322519 h 606722"/>
              <a:gd name="connsiteX27" fmla="*/ 342154 w 607639"/>
              <a:gd name="connsiteY27" fmla="*/ 332151 h 606722"/>
              <a:gd name="connsiteX28" fmla="*/ 265415 w 607639"/>
              <a:gd name="connsiteY28" fmla="*/ 332151 h 606722"/>
              <a:gd name="connsiteX29" fmla="*/ 255800 w 607639"/>
              <a:gd name="connsiteY29" fmla="*/ 322519 h 606722"/>
              <a:gd name="connsiteX30" fmla="*/ 265415 w 607639"/>
              <a:gd name="connsiteY30" fmla="*/ 312887 h 606722"/>
              <a:gd name="connsiteX31" fmla="*/ 252618 w 607639"/>
              <a:gd name="connsiteY31" fmla="*/ 274641 h 606722"/>
              <a:gd name="connsiteX32" fmla="*/ 354932 w 607639"/>
              <a:gd name="connsiteY32" fmla="*/ 274641 h 606722"/>
              <a:gd name="connsiteX33" fmla="*/ 364541 w 607639"/>
              <a:gd name="connsiteY33" fmla="*/ 284238 h 606722"/>
              <a:gd name="connsiteX34" fmla="*/ 354932 w 607639"/>
              <a:gd name="connsiteY34" fmla="*/ 293835 h 606722"/>
              <a:gd name="connsiteX35" fmla="*/ 252618 w 607639"/>
              <a:gd name="connsiteY35" fmla="*/ 293835 h 606722"/>
              <a:gd name="connsiteX36" fmla="*/ 243098 w 607639"/>
              <a:gd name="connsiteY36" fmla="*/ 284238 h 606722"/>
              <a:gd name="connsiteX37" fmla="*/ 252618 w 607639"/>
              <a:gd name="connsiteY37" fmla="*/ 274641 h 606722"/>
              <a:gd name="connsiteX38" fmla="*/ 214236 w 607639"/>
              <a:gd name="connsiteY38" fmla="*/ 236308 h 606722"/>
              <a:gd name="connsiteX39" fmla="*/ 198304 w 607639"/>
              <a:gd name="connsiteY39" fmla="*/ 252216 h 606722"/>
              <a:gd name="connsiteX40" fmla="*/ 198304 w 607639"/>
              <a:gd name="connsiteY40" fmla="*/ 354418 h 606722"/>
              <a:gd name="connsiteX41" fmla="*/ 214236 w 607639"/>
              <a:gd name="connsiteY41" fmla="*/ 370414 h 606722"/>
              <a:gd name="connsiteX42" fmla="*/ 393314 w 607639"/>
              <a:gd name="connsiteY42" fmla="*/ 370414 h 606722"/>
              <a:gd name="connsiteX43" fmla="*/ 409335 w 607639"/>
              <a:gd name="connsiteY43" fmla="*/ 354418 h 606722"/>
              <a:gd name="connsiteX44" fmla="*/ 409335 w 607639"/>
              <a:gd name="connsiteY44" fmla="*/ 252216 h 606722"/>
              <a:gd name="connsiteX45" fmla="*/ 393314 w 607639"/>
              <a:gd name="connsiteY45" fmla="*/ 236308 h 606722"/>
              <a:gd name="connsiteX46" fmla="*/ 482854 w 607639"/>
              <a:gd name="connsiteY46" fmla="*/ 19196 h 606722"/>
              <a:gd name="connsiteX47" fmla="*/ 479650 w 607639"/>
              <a:gd name="connsiteY47" fmla="*/ 22395 h 606722"/>
              <a:gd name="connsiteX48" fmla="*/ 479650 w 607639"/>
              <a:gd name="connsiteY48" fmla="*/ 99002 h 606722"/>
              <a:gd name="connsiteX49" fmla="*/ 482854 w 607639"/>
              <a:gd name="connsiteY49" fmla="*/ 102201 h 606722"/>
              <a:gd name="connsiteX50" fmla="*/ 585210 w 607639"/>
              <a:gd name="connsiteY50" fmla="*/ 102201 h 606722"/>
              <a:gd name="connsiteX51" fmla="*/ 588414 w 607639"/>
              <a:gd name="connsiteY51" fmla="*/ 99002 h 606722"/>
              <a:gd name="connsiteX52" fmla="*/ 588414 w 607639"/>
              <a:gd name="connsiteY52" fmla="*/ 22395 h 606722"/>
              <a:gd name="connsiteX53" fmla="*/ 585210 w 607639"/>
              <a:gd name="connsiteY53" fmla="*/ 19196 h 606722"/>
              <a:gd name="connsiteX54" fmla="*/ 249482 w 607639"/>
              <a:gd name="connsiteY54" fmla="*/ 19196 h 606722"/>
              <a:gd name="connsiteX55" fmla="*/ 246277 w 607639"/>
              <a:gd name="connsiteY55" fmla="*/ 22395 h 606722"/>
              <a:gd name="connsiteX56" fmla="*/ 246277 w 607639"/>
              <a:gd name="connsiteY56" fmla="*/ 99002 h 606722"/>
              <a:gd name="connsiteX57" fmla="*/ 249482 w 607639"/>
              <a:gd name="connsiteY57" fmla="*/ 102201 h 606722"/>
              <a:gd name="connsiteX58" fmla="*/ 358157 w 607639"/>
              <a:gd name="connsiteY58" fmla="*/ 102201 h 606722"/>
              <a:gd name="connsiteX59" fmla="*/ 361362 w 607639"/>
              <a:gd name="connsiteY59" fmla="*/ 99002 h 606722"/>
              <a:gd name="connsiteX60" fmla="*/ 361362 w 607639"/>
              <a:gd name="connsiteY60" fmla="*/ 22395 h 606722"/>
              <a:gd name="connsiteX61" fmla="*/ 358157 w 607639"/>
              <a:gd name="connsiteY61" fmla="*/ 19196 h 606722"/>
              <a:gd name="connsiteX62" fmla="*/ 22429 w 607639"/>
              <a:gd name="connsiteY62" fmla="*/ 19196 h 606722"/>
              <a:gd name="connsiteX63" fmla="*/ 19225 w 607639"/>
              <a:gd name="connsiteY63" fmla="*/ 22395 h 606722"/>
              <a:gd name="connsiteX64" fmla="*/ 19225 w 607639"/>
              <a:gd name="connsiteY64" fmla="*/ 99002 h 606722"/>
              <a:gd name="connsiteX65" fmla="*/ 22429 w 607639"/>
              <a:gd name="connsiteY65" fmla="*/ 102201 h 606722"/>
              <a:gd name="connsiteX66" fmla="*/ 124696 w 607639"/>
              <a:gd name="connsiteY66" fmla="*/ 102201 h 606722"/>
              <a:gd name="connsiteX67" fmla="*/ 127900 w 607639"/>
              <a:gd name="connsiteY67" fmla="*/ 99002 h 606722"/>
              <a:gd name="connsiteX68" fmla="*/ 127900 w 607639"/>
              <a:gd name="connsiteY68" fmla="*/ 22395 h 606722"/>
              <a:gd name="connsiteX69" fmla="*/ 124696 w 607639"/>
              <a:gd name="connsiteY69" fmla="*/ 19196 h 606722"/>
              <a:gd name="connsiteX70" fmla="*/ 22429 w 607639"/>
              <a:gd name="connsiteY70" fmla="*/ 0 h 606722"/>
              <a:gd name="connsiteX71" fmla="*/ 124696 w 607639"/>
              <a:gd name="connsiteY71" fmla="*/ 0 h 606722"/>
              <a:gd name="connsiteX72" fmla="*/ 147126 w 607639"/>
              <a:gd name="connsiteY72" fmla="*/ 22395 h 606722"/>
              <a:gd name="connsiteX73" fmla="*/ 147126 w 607639"/>
              <a:gd name="connsiteY73" fmla="*/ 99002 h 606722"/>
              <a:gd name="connsiteX74" fmla="*/ 124696 w 607639"/>
              <a:gd name="connsiteY74" fmla="*/ 121309 h 606722"/>
              <a:gd name="connsiteX75" fmla="*/ 83131 w 607639"/>
              <a:gd name="connsiteY75" fmla="*/ 121309 h 606722"/>
              <a:gd name="connsiteX76" fmla="*/ 83131 w 607639"/>
              <a:gd name="connsiteY76" fmla="*/ 150103 h 606722"/>
              <a:gd name="connsiteX77" fmla="*/ 86335 w 607639"/>
              <a:gd name="connsiteY77" fmla="*/ 153302 h 606722"/>
              <a:gd name="connsiteX78" fmla="*/ 294252 w 607639"/>
              <a:gd name="connsiteY78" fmla="*/ 153302 h 606722"/>
              <a:gd name="connsiteX79" fmla="*/ 294252 w 607639"/>
              <a:gd name="connsiteY79" fmla="*/ 121309 h 606722"/>
              <a:gd name="connsiteX80" fmla="*/ 249482 w 607639"/>
              <a:gd name="connsiteY80" fmla="*/ 121309 h 606722"/>
              <a:gd name="connsiteX81" fmla="*/ 227052 w 607639"/>
              <a:gd name="connsiteY81" fmla="*/ 99002 h 606722"/>
              <a:gd name="connsiteX82" fmla="*/ 227052 w 607639"/>
              <a:gd name="connsiteY82" fmla="*/ 22395 h 606722"/>
              <a:gd name="connsiteX83" fmla="*/ 249482 w 607639"/>
              <a:gd name="connsiteY83" fmla="*/ 0 h 606722"/>
              <a:gd name="connsiteX84" fmla="*/ 358157 w 607639"/>
              <a:gd name="connsiteY84" fmla="*/ 0 h 606722"/>
              <a:gd name="connsiteX85" fmla="*/ 380587 w 607639"/>
              <a:gd name="connsiteY85" fmla="*/ 22395 h 606722"/>
              <a:gd name="connsiteX86" fmla="*/ 380587 w 607639"/>
              <a:gd name="connsiteY86" fmla="*/ 99002 h 606722"/>
              <a:gd name="connsiteX87" fmla="*/ 358157 w 607639"/>
              <a:gd name="connsiteY87" fmla="*/ 121309 h 606722"/>
              <a:gd name="connsiteX88" fmla="*/ 313388 w 607639"/>
              <a:gd name="connsiteY88" fmla="*/ 121309 h 606722"/>
              <a:gd name="connsiteX89" fmla="*/ 313388 w 607639"/>
              <a:gd name="connsiteY89" fmla="*/ 153302 h 606722"/>
              <a:gd name="connsiteX90" fmla="*/ 521304 w 607639"/>
              <a:gd name="connsiteY90" fmla="*/ 153302 h 606722"/>
              <a:gd name="connsiteX91" fmla="*/ 524419 w 607639"/>
              <a:gd name="connsiteY91" fmla="*/ 150103 h 606722"/>
              <a:gd name="connsiteX92" fmla="*/ 524419 w 607639"/>
              <a:gd name="connsiteY92" fmla="*/ 121309 h 606722"/>
              <a:gd name="connsiteX93" fmla="*/ 482854 w 607639"/>
              <a:gd name="connsiteY93" fmla="*/ 121309 h 606722"/>
              <a:gd name="connsiteX94" fmla="*/ 460513 w 607639"/>
              <a:gd name="connsiteY94" fmla="*/ 99002 h 606722"/>
              <a:gd name="connsiteX95" fmla="*/ 460513 w 607639"/>
              <a:gd name="connsiteY95" fmla="*/ 22395 h 606722"/>
              <a:gd name="connsiteX96" fmla="*/ 482854 w 607639"/>
              <a:gd name="connsiteY96" fmla="*/ 0 h 606722"/>
              <a:gd name="connsiteX97" fmla="*/ 585210 w 607639"/>
              <a:gd name="connsiteY97" fmla="*/ 0 h 606722"/>
              <a:gd name="connsiteX98" fmla="*/ 607639 w 607639"/>
              <a:gd name="connsiteY98" fmla="*/ 22395 h 606722"/>
              <a:gd name="connsiteX99" fmla="*/ 607639 w 607639"/>
              <a:gd name="connsiteY99" fmla="*/ 99002 h 606722"/>
              <a:gd name="connsiteX100" fmla="*/ 585210 w 607639"/>
              <a:gd name="connsiteY100" fmla="*/ 121309 h 606722"/>
              <a:gd name="connsiteX101" fmla="*/ 543644 w 607639"/>
              <a:gd name="connsiteY101" fmla="*/ 121309 h 606722"/>
              <a:gd name="connsiteX102" fmla="*/ 543644 w 607639"/>
              <a:gd name="connsiteY102" fmla="*/ 150103 h 606722"/>
              <a:gd name="connsiteX103" fmla="*/ 521304 w 607639"/>
              <a:gd name="connsiteY103" fmla="*/ 172410 h 606722"/>
              <a:gd name="connsiteX104" fmla="*/ 313388 w 607639"/>
              <a:gd name="connsiteY104" fmla="*/ 172410 h 606722"/>
              <a:gd name="connsiteX105" fmla="*/ 313388 w 607639"/>
              <a:gd name="connsiteY105" fmla="*/ 217112 h 606722"/>
              <a:gd name="connsiteX106" fmla="*/ 393314 w 607639"/>
              <a:gd name="connsiteY106" fmla="*/ 217112 h 606722"/>
              <a:gd name="connsiteX107" fmla="*/ 428561 w 607639"/>
              <a:gd name="connsiteY107" fmla="*/ 252216 h 606722"/>
              <a:gd name="connsiteX108" fmla="*/ 428561 w 607639"/>
              <a:gd name="connsiteY108" fmla="*/ 354418 h 606722"/>
              <a:gd name="connsiteX109" fmla="*/ 393314 w 607639"/>
              <a:gd name="connsiteY109" fmla="*/ 389522 h 606722"/>
              <a:gd name="connsiteX110" fmla="*/ 313388 w 607639"/>
              <a:gd name="connsiteY110" fmla="*/ 389522 h 606722"/>
              <a:gd name="connsiteX111" fmla="*/ 313388 w 607639"/>
              <a:gd name="connsiteY111" fmla="*/ 434224 h 606722"/>
              <a:gd name="connsiteX112" fmla="*/ 521304 w 607639"/>
              <a:gd name="connsiteY112" fmla="*/ 434224 h 606722"/>
              <a:gd name="connsiteX113" fmla="*/ 543644 w 607639"/>
              <a:gd name="connsiteY113" fmla="*/ 456619 h 606722"/>
              <a:gd name="connsiteX114" fmla="*/ 543644 w 607639"/>
              <a:gd name="connsiteY114" fmla="*/ 485324 h 606722"/>
              <a:gd name="connsiteX115" fmla="*/ 585210 w 607639"/>
              <a:gd name="connsiteY115" fmla="*/ 485324 h 606722"/>
              <a:gd name="connsiteX116" fmla="*/ 607639 w 607639"/>
              <a:gd name="connsiteY116" fmla="*/ 507720 h 606722"/>
              <a:gd name="connsiteX117" fmla="*/ 607639 w 607639"/>
              <a:gd name="connsiteY117" fmla="*/ 584327 h 606722"/>
              <a:gd name="connsiteX118" fmla="*/ 585210 w 607639"/>
              <a:gd name="connsiteY118" fmla="*/ 606722 h 606722"/>
              <a:gd name="connsiteX119" fmla="*/ 482854 w 607639"/>
              <a:gd name="connsiteY119" fmla="*/ 606722 h 606722"/>
              <a:gd name="connsiteX120" fmla="*/ 460513 w 607639"/>
              <a:gd name="connsiteY120" fmla="*/ 584327 h 606722"/>
              <a:gd name="connsiteX121" fmla="*/ 460513 w 607639"/>
              <a:gd name="connsiteY121" fmla="*/ 507720 h 606722"/>
              <a:gd name="connsiteX122" fmla="*/ 482854 w 607639"/>
              <a:gd name="connsiteY122" fmla="*/ 485324 h 606722"/>
              <a:gd name="connsiteX123" fmla="*/ 524508 w 607639"/>
              <a:gd name="connsiteY123" fmla="*/ 485324 h 606722"/>
              <a:gd name="connsiteX124" fmla="*/ 524508 w 607639"/>
              <a:gd name="connsiteY124" fmla="*/ 456619 h 606722"/>
              <a:gd name="connsiteX125" fmla="*/ 521304 w 607639"/>
              <a:gd name="connsiteY125" fmla="*/ 453420 h 606722"/>
              <a:gd name="connsiteX126" fmla="*/ 313388 w 607639"/>
              <a:gd name="connsiteY126" fmla="*/ 453420 h 606722"/>
              <a:gd name="connsiteX127" fmla="*/ 313388 w 607639"/>
              <a:gd name="connsiteY127" fmla="*/ 485324 h 606722"/>
              <a:gd name="connsiteX128" fmla="*/ 358157 w 607639"/>
              <a:gd name="connsiteY128" fmla="*/ 485324 h 606722"/>
              <a:gd name="connsiteX129" fmla="*/ 380587 w 607639"/>
              <a:gd name="connsiteY129" fmla="*/ 507720 h 606722"/>
              <a:gd name="connsiteX130" fmla="*/ 380587 w 607639"/>
              <a:gd name="connsiteY130" fmla="*/ 584327 h 606722"/>
              <a:gd name="connsiteX131" fmla="*/ 358157 w 607639"/>
              <a:gd name="connsiteY131" fmla="*/ 606722 h 606722"/>
              <a:gd name="connsiteX132" fmla="*/ 249482 w 607639"/>
              <a:gd name="connsiteY132" fmla="*/ 606722 h 606722"/>
              <a:gd name="connsiteX133" fmla="*/ 227052 w 607639"/>
              <a:gd name="connsiteY133" fmla="*/ 584327 h 606722"/>
              <a:gd name="connsiteX134" fmla="*/ 227052 w 607639"/>
              <a:gd name="connsiteY134" fmla="*/ 507720 h 606722"/>
              <a:gd name="connsiteX135" fmla="*/ 249482 w 607639"/>
              <a:gd name="connsiteY135" fmla="*/ 485324 h 606722"/>
              <a:gd name="connsiteX136" fmla="*/ 294252 w 607639"/>
              <a:gd name="connsiteY136" fmla="*/ 485324 h 606722"/>
              <a:gd name="connsiteX137" fmla="*/ 294252 w 607639"/>
              <a:gd name="connsiteY137" fmla="*/ 453420 h 606722"/>
              <a:gd name="connsiteX138" fmla="*/ 86335 w 607639"/>
              <a:gd name="connsiteY138" fmla="*/ 453420 h 606722"/>
              <a:gd name="connsiteX139" fmla="*/ 83131 w 607639"/>
              <a:gd name="connsiteY139" fmla="*/ 456619 h 606722"/>
              <a:gd name="connsiteX140" fmla="*/ 83131 w 607639"/>
              <a:gd name="connsiteY140" fmla="*/ 485324 h 606722"/>
              <a:gd name="connsiteX141" fmla="*/ 124696 w 607639"/>
              <a:gd name="connsiteY141" fmla="*/ 485324 h 606722"/>
              <a:gd name="connsiteX142" fmla="*/ 147126 w 607639"/>
              <a:gd name="connsiteY142" fmla="*/ 507720 h 606722"/>
              <a:gd name="connsiteX143" fmla="*/ 147126 w 607639"/>
              <a:gd name="connsiteY143" fmla="*/ 584327 h 606722"/>
              <a:gd name="connsiteX144" fmla="*/ 124696 w 607639"/>
              <a:gd name="connsiteY144" fmla="*/ 606722 h 606722"/>
              <a:gd name="connsiteX145" fmla="*/ 22429 w 607639"/>
              <a:gd name="connsiteY145" fmla="*/ 606722 h 606722"/>
              <a:gd name="connsiteX146" fmla="*/ 0 w 607639"/>
              <a:gd name="connsiteY146" fmla="*/ 584327 h 606722"/>
              <a:gd name="connsiteX147" fmla="*/ 0 w 607639"/>
              <a:gd name="connsiteY147" fmla="*/ 507720 h 606722"/>
              <a:gd name="connsiteX148" fmla="*/ 22429 w 607639"/>
              <a:gd name="connsiteY148" fmla="*/ 485324 h 606722"/>
              <a:gd name="connsiteX149" fmla="*/ 63995 w 607639"/>
              <a:gd name="connsiteY149" fmla="*/ 485324 h 606722"/>
              <a:gd name="connsiteX150" fmla="*/ 63995 w 607639"/>
              <a:gd name="connsiteY150" fmla="*/ 456619 h 606722"/>
              <a:gd name="connsiteX151" fmla="*/ 86335 w 607639"/>
              <a:gd name="connsiteY151" fmla="*/ 434224 h 606722"/>
              <a:gd name="connsiteX152" fmla="*/ 294252 w 607639"/>
              <a:gd name="connsiteY152" fmla="*/ 434224 h 606722"/>
              <a:gd name="connsiteX153" fmla="*/ 294252 w 607639"/>
              <a:gd name="connsiteY153" fmla="*/ 389522 h 606722"/>
              <a:gd name="connsiteX154" fmla="*/ 214236 w 607639"/>
              <a:gd name="connsiteY154" fmla="*/ 389522 h 606722"/>
              <a:gd name="connsiteX155" fmla="*/ 179078 w 607639"/>
              <a:gd name="connsiteY155" fmla="*/ 354418 h 606722"/>
              <a:gd name="connsiteX156" fmla="*/ 179078 w 607639"/>
              <a:gd name="connsiteY156" fmla="*/ 252216 h 606722"/>
              <a:gd name="connsiteX157" fmla="*/ 214236 w 607639"/>
              <a:gd name="connsiteY157" fmla="*/ 217112 h 606722"/>
              <a:gd name="connsiteX158" fmla="*/ 294252 w 607639"/>
              <a:gd name="connsiteY158" fmla="*/ 217112 h 606722"/>
              <a:gd name="connsiteX159" fmla="*/ 294252 w 607639"/>
              <a:gd name="connsiteY159" fmla="*/ 172410 h 606722"/>
              <a:gd name="connsiteX160" fmla="*/ 86335 w 607639"/>
              <a:gd name="connsiteY160" fmla="*/ 172410 h 606722"/>
              <a:gd name="connsiteX161" fmla="*/ 63995 w 607639"/>
              <a:gd name="connsiteY161" fmla="*/ 150103 h 606722"/>
              <a:gd name="connsiteX162" fmla="*/ 63995 w 607639"/>
              <a:gd name="connsiteY162" fmla="*/ 121309 h 606722"/>
              <a:gd name="connsiteX163" fmla="*/ 22429 w 607639"/>
              <a:gd name="connsiteY163" fmla="*/ 121309 h 606722"/>
              <a:gd name="connsiteX164" fmla="*/ 0 w 607639"/>
              <a:gd name="connsiteY164" fmla="*/ 99002 h 606722"/>
              <a:gd name="connsiteX165" fmla="*/ 0 w 607639"/>
              <a:gd name="connsiteY165" fmla="*/ 22395 h 606722"/>
              <a:gd name="connsiteX166" fmla="*/ 22429 w 607639"/>
              <a:gd name="connsiteY1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607639" h="606722">
                <a:moveTo>
                  <a:pt x="482854" y="504521"/>
                </a:moveTo>
                <a:cubicBezTo>
                  <a:pt x="481163" y="504521"/>
                  <a:pt x="479650" y="505942"/>
                  <a:pt x="479650" y="507720"/>
                </a:cubicBezTo>
                <a:lnTo>
                  <a:pt x="479650" y="584327"/>
                </a:lnTo>
                <a:cubicBezTo>
                  <a:pt x="479650" y="586104"/>
                  <a:pt x="481163" y="587526"/>
                  <a:pt x="482854" y="587526"/>
                </a:cubicBezTo>
                <a:lnTo>
                  <a:pt x="585210" y="587526"/>
                </a:lnTo>
                <a:cubicBezTo>
                  <a:pt x="586990" y="587526"/>
                  <a:pt x="588414" y="586104"/>
                  <a:pt x="588414" y="584327"/>
                </a:cubicBezTo>
                <a:lnTo>
                  <a:pt x="588414" y="507720"/>
                </a:lnTo>
                <a:cubicBezTo>
                  <a:pt x="588414" y="505942"/>
                  <a:pt x="586990" y="504521"/>
                  <a:pt x="585210" y="504521"/>
                </a:cubicBezTo>
                <a:close/>
                <a:moveTo>
                  <a:pt x="249482" y="504521"/>
                </a:moveTo>
                <a:cubicBezTo>
                  <a:pt x="247702" y="504521"/>
                  <a:pt x="246277" y="505942"/>
                  <a:pt x="246277" y="507720"/>
                </a:cubicBezTo>
                <a:lnTo>
                  <a:pt x="246277" y="584327"/>
                </a:lnTo>
                <a:cubicBezTo>
                  <a:pt x="246277" y="586104"/>
                  <a:pt x="247702" y="587526"/>
                  <a:pt x="249482" y="587526"/>
                </a:cubicBezTo>
                <a:lnTo>
                  <a:pt x="358157" y="587526"/>
                </a:lnTo>
                <a:cubicBezTo>
                  <a:pt x="359937" y="587526"/>
                  <a:pt x="361362" y="586104"/>
                  <a:pt x="361362" y="584327"/>
                </a:cubicBezTo>
                <a:lnTo>
                  <a:pt x="361362" y="507720"/>
                </a:lnTo>
                <a:cubicBezTo>
                  <a:pt x="361362" y="505942"/>
                  <a:pt x="359937" y="504521"/>
                  <a:pt x="358157" y="504521"/>
                </a:cubicBezTo>
                <a:close/>
                <a:moveTo>
                  <a:pt x="22429" y="504521"/>
                </a:moveTo>
                <a:cubicBezTo>
                  <a:pt x="20649" y="504521"/>
                  <a:pt x="19225" y="505942"/>
                  <a:pt x="19225" y="507720"/>
                </a:cubicBezTo>
                <a:lnTo>
                  <a:pt x="19225" y="584327"/>
                </a:lnTo>
                <a:cubicBezTo>
                  <a:pt x="19225" y="586104"/>
                  <a:pt x="20649" y="587526"/>
                  <a:pt x="22429" y="587526"/>
                </a:cubicBezTo>
                <a:lnTo>
                  <a:pt x="124696" y="587526"/>
                </a:lnTo>
                <a:cubicBezTo>
                  <a:pt x="126476" y="587526"/>
                  <a:pt x="127900" y="586104"/>
                  <a:pt x="127900" y="584327"/>
                </a:cubicBezTo>
                <a:lnTo>
                  <a:pt x="127900" y="507720"/>
                </a:lnTo>
                <a:cubicBezTo>
                  <a:pt x="127900" y="505942"/>
                  <a:pt x="126476" y="504521"/>
                  <a:pt x="124696" y="504521"/>
                </a:cubicBezTo>
                <a:close/>
                <a:moveTo>
                  <a:pt x="265415" y="312887"/>
                </a:moveTo>
                <a:lnTo>
                  <a:pt x="342154" y="312887"/>
                </a:lnTo>
                <a:cubicBezTo>
                  <a:pt x="347496" y="312887"/>
                  <a:pt x="351769" y="317168"/>
                  <a:pt x="351769" y="322519"/>
                </a:cubicBezTo>
                <a:cubicBezTo>
                  <a:pt x="351769" y="327781"/>
                  <a:pt x="347496" y="332151"/>
                  <a:pt x="342154" y="332151"/>
                </a:cubicBezTo>
                <a:lnTo>
                  <a:pt x="265415" y="332151"/>
                </a:lnTo>
                <a:cubicBezTo>
                  <a:pt x="260162" y="332151"/>
                  <a:pt x="255800" y="327781"/>
                  <a:pt x="255800" y="322519"/>
                </a:cubicBezTo>
                <a:cubicBezTo>
                  <a:pt x="255800" y="317168"/>
                  <a:pt x="260162" y="312887"/>
                  <a:pt x="265415" y="312887"/>
                </a:cubicBezTo>
                <a:close/>
                <a:moveTo>
                  <a:pt x="252618" y="274641"/>
                </a:moveTo>
                <a:lnTo>
                  <a:pt x="354932" y="274641"/>
                </a:lnTo>
                <a:cubicBezTo>
                  <a:pt x="360271" y="274641"/>
                  <a:pt x="364541" y="278906"/>
                  <a:pt x="364541" y="284238"/>
                </a:cubicBezTo>
                <a:cubicBezTo>
                  <a:pt x="364541" y="289481"/>
                  <a:pt x="360271" y="293835"/>
                  <a:pt x="354932" y="293835"/>
                </a:cubicBezTo>
                <a:lnTo>
                  <a:pt x="252618" y="293835"/>
                </a:lnTo>
                <a:cubicBezTo>
                  <a:pt x="247368" y="293835"/>
                  <a:pt x="243098" y="289481"/>
                  <a:pt x="243098" y="284238"/>
                </a:cubicBezTo>
                <a:cubicBezTo>
                  <a:pt x="243098" y="278906"/>
                  <a:pt x="247368" y="274641"/>
                  <a:pt x="252618" y="274641"/>
                </a:cubicBezTo>
                <a:close/>
                <a:moveTo>
                  <a:pt x="214236" y="236308"/>
                </a:moveTo>
                <a:cubicBezTo>
                  <a:pt x="205424" y="236308"/>
                  <a:pt x="198304" y="243417"/>
                  <a:pt x="198304" y="252216"/>
                </a:cubicBezTo>
                <a:lnTo>
                  <a:pt x="198304" y="354418"/>
                </a:lnTo>
                <a:cubicBezTo>
                  <a:pt x="198304" y="363216"/>
                  <a:pt x="205424" y="370414"/>
                  <a:pt x="214236" y="370414"/>
                </a:cubicBezTo>
                <a:lnTo>
                  <a:pt x="393314" y="370414"/>
                </a:lnTo>
                <a:cubicBezTo>
                  <a:pt x="402126" y="370414"/>
                  <a:pt x="409335" y="363216"/>
                  <a:pt x="409335" y="354418"/>
                </a:cubicBezTo>
                <a:lnTo>
                  <a:pt x="409335" y="252216"/>
                </a:lnTo>
                <a:cubicBezTo>
                  <a:pt x="409335" y="243417"/>
                  <a:pt x="402126" y="236308"/>
                  <a:pt x="393314" y="236308"/>
                </a:cubicBezTo>
                <a:close/>
                <a:moveTo>
                  <a:pt x="482854" y="19196"/>
                </a:moveTo>
                <a:cubicBezTo>
                  <a:pt x="481163" y="19196"/>
                  <a:pt x="479650" y="20618"/>
                  <a:pt x="479650" y="22395"/>
                </a:cubicBezTo>
                <a:lnTo>
                  <a:pt x="479650" y="99002"/>
                </a:lnTo>
                <a:cubicBezTo>
                  <a:pt x="479650" y="100780"/>
                  <a:pt x="481163" y="102201"/>
                  <a:pt x="482854" y="102201"/>
                </a:cubicBezTo>
                <a:lnTo>
                  <a:pt x="585210" y="102201"/>
                </a:lnTo>
                <a:cubicBezTo>
                  <a:pt x="586990" y="102201"/>
                  <a:pt x="588414" y="100780"/>
                  <a:pt x="588414" y="99002"/>
                </a:cubicBezTo>
                <a:lnTo>
                  <a:pt x="588414" y="22395"/>
                </a:lnTo>
                <a:cubicBezTo>
                  <a:pt x="588414" y="20618"/>
                  <a:pt x="586990" y="19196"/>
                  <a:pt x="585210" y="19196"/>
                </a:cubicBezTo>
                <a:close/>
                <a:moveTo>
                  <a:pt x="249482" y="19196"/>
                </a:moveTo>
                <a:cubicBezTo>
                  <a:pt x="247702" y="19196"/>
                  <a:pt x="246277" y="20618"/>
                  <a:pt x="246277" y="22395"/>
                </a:cubicBezTo>
                <a:lnTo>
                  <a:pt x="246277" y="99002"/>
                </a:lnTo>
                <a:cubicBezTo>
                  <a:pt x="246277" y="100780"/>
                  <a:pt x="247702" y="102201"/>
                  <a:pt x="249482" y="102201"/>
                </a:cubicBezTo>
                <a:lnTo>
                  <a:pt x="358157" y="102201"/>
                </a:lnTo>
                <a:cubicBezTo>
                  <a:pt x="359937" y="102201"/>
                  <a:pt x="361362" y="100780"/>
                  <a:pt x="361362" y="99002"/>
                </a:cubicBezTo>
                <a:lnTo>
                  <a:pt x="361362" y="22395"/>
                </a:lnTo>
                <a:cubicBezTo>
                  <a:pt x="361362" y="20618"/>
                  <a:pt x="359937" y="19196"/>
                  <a:pt x="358157" y="19196"/>
                </a:cubicBezTo>
                <a:close/>
                <a:moveTo>
                  <a:pt x="22429" y="19196"/>
                </a:moveTo>
                <a:cubicBezTo>
                  <a:pt x="20649" y="19196"/>
                  <a:pt x="19225" y="20618"/>
                  <a:pt x="19225" y="22395"/>
                </a:cubicBezTo>
                <a:lnTo>
                  <a:pt x="19225" y="99002"/>
                </a:lnTo>
                <a:cubicBezTo>
                  <a:pt x="19225" y="100780"/>
                  <a:pt x="20649" y="102201"/>
                  <a:pt x="22429" y="102201"/>
                </a:cubicBezTo>
                <a:lnTo>
                  <a:pt x="124696" y="102201"/>
                </a:lnTo>
                <a:cubicBezTo>
                  <a:pt x="126476" y="102201"/>
                  <a:pt x="127900" y="100780"/>
                  <a:pt x="127900" y="99002"/>
                </a:cubicBezTo>
                <a:lnTo>
                  <a:pt x="127900" y="22395"/>
                </a:lnTo>
                <a:cubicBezTo>
                  <a:pt x="127900" y="20618"/>
                  <a:pt x="126476" y="19196"/>
                  <a:pt x="124696" y="19196"/>
                </a:cubicBezTo>
                <a:close/>
                <a:moveTo>
                  <a:pt x="22429" y="0"/>
                </a:moveTo>
                <a:lnTo>
                  <a:pt x="124696" y="0"/>
                </a:lnTo>
                <a:cubicBezTo>
                  <a:pt x="137068" y="0"/>
                  <a:pt x="147126" y="10042"/>
                  <a:pt x="147126" y="22395"/>
                </a:cubicBezTo>
                <a:lnTo>
                  <a:pt x="147126" y="99002"/>
                </a:lnTo>
                <a:cubicBezTo>
                  <a:pt x="147126" y="111266"/>
                  <a:pt x="137068" y="121309"/>
                  <a:pt x="124696" y="121309"/>
                </a:cubicBezTo>
                <a:lnTo>
                  <a:pt x="83131" y="121309"/>
                </a:lnTo>
                <a:lnTo>
                  <a:pt x="83131" y="150103"/>
                </a:lnTo>
                <a:cubicBezTo>
                  <a:pt x="83131" y="151880"/>
                  <a:pt x="84555" y="153302"/>
                  <a:pt x="86335" y="153302"/>
                </a:cubicBezTo>
                <a:lnTo>
                  <a:pt x="294252" y="153302"/>
                </a:lnTo>
                <a:lnTo>
                  <a:pt x="294252" y="121309"/>
                </a:lnTo>
                <a:lnTo>
                  <a:pt x="249482" y="121309"/>
                </a:lnTo>
                <a:cubicBezTo>
                  <a:pt x="237110" y="121309"/>
                  <a:pt x="227052" y="111355"/>
                  <a:pt x="227052" y="99002"/>
                </a:cubicBezTo>
                <a:lnTo>
                  <a:pt x="227052" y="22395"/>
                </a:lnTo>
                <a:cubicBezTo>
                  <a:pt x="227052" y="10042"/>
                  <a:pt x="237110" y="0"/>
                  <a:pt x="249482" y="0"/>
                </a:cubicBezTo>
                <a:lnTo>
                  <a:pt x="358157" y="0"/>
                </a:lnTo>
                <a:cubicBezTo>
                  <a:pt x="370529" y="0"/>
                  <a:pt x="380587" y="10042"/>
                  <a:pt x="380587" y="22395"/>
                </a:cubicBezTo>
                <a:lnTo>
                  <a:pt x="380587" y="99002"/>
                </a:lnTo>
                <a:cubicBezTo>
                  <a:pt x="380587" y="111266"/>
                  <a:pt x="370529" y="121309"/>
                  <a:pt x="358157" y="121309"/>
                </a:cubicBezTo>
                <a:lnTo>
                  <a:pt x="313388" y="121309"/>
                </a:lnTo>
                <a:lnTo>
                  <a:pt x="313388" y="153302"/>
                </a:lnTo>
                <a:lnTo>
                  <a:pt x="521304" y="153302"/>
                </a:lnTo>
                <a:cubicBezTo>
                  <a:pt x="522995" y="153302"/>
                  <a:pt x="524419" y="151880"/>
                  <a:pt x="524419" y="150103"/>
                </a:cubicBezTo>
                <a:lnTo>
                  <a:pt x="524419" y="121309"/>
                </a:lnTo>
                <a:lnTo>
                  <a:pt x="482854" y="121309"/>
                </a:lnTo>
                <a:cubicBezTo>
                  <a:pt x="470571" y="121309"/>
                  <a:pt x="460513" y="111355"/>
                  <a:pt x="460513" y="99002"/>
                </a:cubicBezTo>
                <a:lnTo>
                  <a:pt x="460513" y="22395"/>
                </a:lnTo>
                <a:cubicBezTo>
                  <a:pt x="460513" y="10042"/>
                  <a:pt x="470571" y="0"/>
                  <a:pt x="482854" y="0"/>
                </a:cubicBezTo>
                <a:lnTo>
                  <a:pt x="585210" y="0"/>
                </a:lnTo>
                <a:cubicBezTo>
                  <a:pt x="597582" y="0"/>
                  <a:pt x="607639" y="10042"/>
                  <a:pt x="607639" y="22395"/>
                </a:cubicBezTo>
                <a:lnTo>
                  <a:pt x="607639" y="99002"/>
                </a:lnTo>
                <a:cubicBezTo>
                  <a:pt x="607639" y="111266"/>
                  <a:pt x="597582" y="121309"/>
                  <a:pt x="585210" y="121309"/>
                </a:cubicBezTo>
                <a:lnTo>
                  <a:pt x="543644" y="121309"/>
                </a:lnTo>
                <a:lnTo>
                  <a:pt x="543644" y="150103"/>
                </a:lnTo>
                <a:cubicBezTo>
                  <a:pt x="543644" y="162367"/>
                  <a:pt x="533587" y="172410"/>
                  <a:pt x="521304" y="172410"/>
                </a:cubicBezTo>
                <a:lnTo>
                  <a:pt x="313388" y="172410"/>
                </a:lnTo>
                <a:lnTo>
                  <a:pt x="313388" y="217112"/>
                </a:lnTo>
                <a:lnTo>
                  <a:pt x="393314" y="217112"/>
                </a:lnTo>
                <a:cubicBezTo>
                  <a:pt x="412718" y="217112"/>
                  <a:pt x="428561" y="232931"/>
                  <a:pt x="428561" y="252216"/>
                </a:cubicBezTo>
                <a:lnTo>
                  <a:pt x="428561" y="354418"/>
                </a:lnTo>
                <a:cubicBezTo>
                  <a:pt x="428561" y="373791"/>
                  <a:pt x="412718" y="389522"/>
                  <a:pt x="393314" y="389522"/>
                </a:cubicBezTo>
                <a:lnTo>
                  <a:pt x="313388" y="389522"/>
                </a:lnTo>
                <a:lnTo>
                  <a:pt x="313388" y="434224"/>
                </a:lnTo>
                <a:lnTo>
                  <a:pt x="521304" y="434224"/>
                </a:lnTo>
                <a:cubicBezTo>
                  <a:pt x="533587" y="434224"/>
                  <a:pt x="543644" y="444266"/>
                  <a:pt x="543644" y="456619"/>
                </a:cubicBezTo>
                <a:lnTo>
                  <a:pt x="543644" y="485324"/>
                </a:lnTo>
                <a:lnTo>
                  <a:pt x="585210" y="485324"/>
                </a:lnTo>
                <a:cubicBezTo>
                  <a:pt x="597582" y="485324"/>
                  <a:pt x="607639" y="495367"/>
                  <a:pt x="607639" y="507720"/>
                </a:cubicBezTo>
                <a:lnTo>
                  <a:pt x="607639" y="584327"/>
                </a:lnTo>
                <a:cubicBezTo>
                  <a:pt x="607639" y="596680"/>
                  <a:pt x="597582" y="606722"/>
                  <a:pt x="585210" y="606722"/>
                </a:cubicBezTo>
                <a:lnTo>
                  <a:pt x="482854" y="606722"/>
                </a:lnTo>
                <a:cubicBezTo>
                  <a:pt x="470571" y="606722"/>
                  <a:pt x="460513" y="596680"/>
                  <a:pt x="460513" y="584327"/>
                </a:cubicBezTo>
                <a:lnTo>
                  <a:pt x="460513" y="507720"/>
                </a:lnTo>
                <a:cubicBezTo>
                  <a:pt x="460513" y="495367"/>
                  <a:pt x="470571" y="485324"/>
                  <a:pt x="482854" y="485324"/>
                </a:cubicBezTo>
                <a:lnTo>
                  <a:pt x="524508" y="485324"/>
                </a:lnTo>
                <a:lnTo>
                  <a:pt x="524508" y="456619"/>
                </a:lnTo>
                <a:cubicBezTo>
                  <a:pt x="524508" y="454842"/>
                  <a:pt x="522995" y="453420"/>
                  <a:pt x="521304" y="453420"/>
                </a:cubicBezTo>
                <a:lnTo>
                  <a:pt x="313388" y="453420"/>
                </a:lnTo>
                <a:lnTo>
                  <a:pt x="313388" y="485324"/>
                </a:lnTo>
                <a:lnTo>
                  <a:pt x="358157" y="485324"/>
                </a:lnTo>
                <a:cubicBezTo>
                  <a:pt x="370529" y="485324"/>
                  <a:pt x="380587" y="495367"/>
                  <a:pt x="380587" y="507720"/>
                </a:cubicBezTo>
                <a:lnTo>
                  <a:pt x="380587" y="584327"/>
                </a:lnTo>
                <a:cubicBezTo>
                  <a:pt x="380587" y="596680"/>
                  <a:pt x="370529" y="606722"/>
                  <a:pt x="358157" y="606722"/>
                </a:cubicBezTo>
                <a:lnTo>
                  <a:pt x="249482" y="606722"/>
                </a:lnTo>
                <a:cubicBezTo>
                  <a:pt x="237110" y="606722"/>
                  <a:pt x="227052" y="596680"/>
                  <a:pt x="227052" y="584327"/>
                </a:cubicBezTo>
                <a:lnTo>
                  <a:pt x="227052" y="507720"/>
                </a:lnTo>
                <a:cubicBezTo>
                  <a:pt x="227052" y="495367"/>
                  <a:pt x="237110" y="485324"/>
                  <a:pt x="249482" y="485324"/>
                </a:cubicBezTo>
                <a:lnTo>
                  <a:pt x="294252" y="485324"/>
                </a:lnTo>
                <a:lnTo>
                  <a:pt x="294252" y="453420"/>
                </a:lnTo>
                <a:lnTo>
                  <a:pt x="86335" y="453420"/>
                </a:lnTo>
                <a:cubicBezTo>
                  <a:pt x="84555" y="453420"/>
                  <a:pt x="83131" y="454842"/>
                  <a:pt x="83131" y="456619"/>
                </a:cubicBezTo>
                <a:lnTo>
                  <a:pt x="83131" y="485324"/>
                </a:lnTo>
                <a:lnTo>
                  <a:pt x="124696" y="485324"/>
                </a:lnTo>
                <a:cubicBezTo>
                  <a:pt x="137068" y="485324"/>
                  <a:pt x="147126" y="495367"/>
                  <a:pt x="147126" y="507720"/>
                </a:cubicBezTo>
                <a:lnTo>
                  <a:pt x="147126" y="584327"/>
                </a:lnTo>
                <a:cubicBezTo>
                  <a:pt x="147126" y="596680"/>
                  <a:pt x="137068" y="606722"/>
                  <a:pt x="124696" y="606722"/>
                </a:cubicBezTo>
                <a:lnTo>
                  <a:pt x="22429" y="606722"/>
                </a:lnTo>
                <a:cubicBezTo>
                  <a:pt x="10057" y="606722"/>
                  <a:pt x="0" y="596680"/>
                  <a:pt x="0" y="584327"/>
                </a:cubicBezTo>
                <a:lnTo>
                  <a:pt x="0" y="507720"/>
                </a:lnTo>
                <a:cubicBezTo>
                  <a:pt x="0" y="495367"/>
                  <a:pt x="10057" y="485324"/>
                  <a:pt x="22429" y="485324"/>
                </a:cubicBezTo>
                <a:lnTo>
                  <a:pt x="63995" y="485324"/>
                </a:lnTo>
                <a:lnTo>
                  <a:pt x="63995" y="456619"/>
                </a:lnTo>
                <a:cubicBezTo>
                  <a:pt x="63995" y="444266"/>
                  <a:pt x="73963" y="434224"/>
                  <a:pt x="86335" y="434224"/>
                </a:cubicBezTo>
                <a:lnTo>
                  <a:pt x="294252" y="434224"/>
                </a:lnTo>
                <a:lnTo>
                  <a:pt x="294252" y="389522"/>
                </a:lnTo>
                <a:lnTo>
                  <a:pt x="214236" y="389522"/>
                </a:lnTo>
                <a:cubicBezTo>
                  <a:pt x="194832" y="389522"/>
                  <a:pt x="179078" y="373791"/>
                  <a:pt x="179078" y="354418"/>
                </a:cubicBezTo>
                <a:lnTo>
                  <a:pt x="179078" y="252216"/>
                </a:lnTo>
                <a:cubicBezTo>
                  <a:pt x="179078" y="232931"/>
                  <a:pt x="194832" y="217112"/>
                  <a:pt x="214236" y="217112"/>
                </a:cubicBezTo>
                <a:lnTo>
                  <a:pt x="294252" y="217112"/>
                </a:lnTo>
                <a:lnTo>
                  <a:pt x="294252" y="172410"/>
                </a:lnTo>
                <a:lnTo>
                  <a:pt x="86335" y="172410"/>
                </a:lnTo>
                <a:cubicBezTo>
                  <a:pt x="73963" y="172410"/>
                  <a:pt x="63995" y="162367"/>
                  <a:pt x="63995" y="150103"/>
                </a:cubicBezTo>
                <a:lnTo>
                  <a:pt x="63995" y="121309"/>
                </a:lnTo>
                <a:lnTo>
                  <a:pt x="22429" y="121309"/>
                </a:lnTo>
                <a:cubicBezTo>
                  <a:pt x="10057" y="121309"/>
                  <a:pt x="0" y="111266"/>
                  <a:pt x="0" y="99002"/>
                </a:cubicBezTo>
                <a:lnTo>
                  <a:pt x="0" y="22395"/>
                </a:lnTo>
                <a:cubicBezTo>
                  <a:pt x="0" y="10042"/>
                  <a:pt x="10057" y="0"/>
                  <a:pt x="22429" y="0"/>
                </a:cubicBezTo>
                <a:close/>
              </a:path>
            </a:pathLst>
          </a:custGeom>
          <a:gradFill>
            <a:gsLst>
              <a:gs pos="0">
                <a:srgbClr val="051C6F"/>
              </a:gs>
              <a:gs pos="100000">
                <a:srgbClr val="051C6F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51" name="图片 150">
            <a:extLst>
              <a:ext uri="{FF2B5EF4-FFF2-40B4-BE49-F238E27FC236}">
                <a16:creationId xmlns:a16="http://schemas.microsoft.com/office/drawing/2014/main" id="{FE4ABD09-3A7B-5EF7-3C4B-ADE47BF6BA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2272" y="1190442"/>
            <a:ext cx="570601" cy="570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26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04DA50-F960-BD2E-7D82-57F3B98FC2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6" y="159205"/>
            <a:ext cx="11814628" cy="6539590"/>
          </a:xfrm>
          <a:prstGeom prst="roundRect">
            <a:avLst>
              <a:gd name="adj" fmla="val 1316"/>
            </a:avLst>
          </a:prstGeom>
          <a:ln>
            <a:solidFill>
              <a:srgbClr val="B88651"/>
            </a:solidFill>
          </a:ln>
          <a:effectLst>
            <a:outerShdw blurRad="190500" sx="102000" sy="102000" algn="ctr" rotWithShape="0">
              <a:srgbClr val="B88651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272A48-6473-D9CE-0670-FE261C3B9EB4}"/>
              </a:ext>
            </a:extLst>
          </p:cNvPr>
          <p:cNvSpPr txBox="1"/>
          <p:nvPr/>
        </p:nvSpPr>
        <p:spPr>
          <a:xfrm>
            <a:off x="1118520" y="452660"/>
            <a:ext cx="22481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联系方式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EECFCF0-C3AA-E98C-690A-107AC9F51E1E}"/>
              </a:ext>
            </a:extLst>
          </p:cNvPr>
          <p:cNvCxnSpPr>
            <a:cxnSpLocks/>
          </p:cNvCxnSpPr>
          <p:nvPr/>
        </p:nvCxnSpPr>
        <p:spPr>
          <a:xfrm>
            <a:off x="864519" y="565324"/>
            <a:ext cx="0" cy="421004"/>
          </a:xfrm>
          <a:prstGeom prst="line">
            <a:avLst/>
          </a:prstGeom>
          <a:ln w="60325">
            <a:solidFill>
              <a:srgbClr val="062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>
            <a:extLst>
              <a:ext uri="{FF2B5EF4-FFF2-40B4-BE49-F238E27FC236}">
                <a16:creationId xmlns:a16="http://schemas.microsoft.com/office/drawing/2014/main" id="{3AA799BC-312D-CE0C-9AAD-3F8A6DD143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41" r="14921" b="11257"/>
          <a:stretch/>
        </p:blipFill>
        <p:spPr>
          <a:xfrm rot="7573773">
            <a:off x="15803" y="4782539"/>
            <a:ext cx="1611122" cy="2763968"/>
          </a:xfrm>
          <a:custGeom>
            <a:avLst/>
            <a:gdLst>
              <a:gd name="connsiteX0" fmla="*/ 0 w 1611122"/>
              <a:gd name="connsiteY0" fmla="*/ 2763968 h 2763968"/>
              <a:gd name="connsiteX1" fmla="*/ 0 w 1611122"/>
              <a:gd name="connsiteY1" fmla="*/ 0 h 2763968"/>
              <a:gd name="connsiteX2" fmla="*/ 450899 w 1611122"/>
              <a:gd name="connsiteY2" fmla="*/ 0 h 2763968"/>
              <a:gd name="connsiteX3" fmla="*/ 1611122 w 1611122"/>
              <a:gd name="connsiteY3" fmla="*/ 1583529 h 276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122" h="2763968">
                <a:moveTo>
                  <a:pt x="0" y="2763968"/>
                </a:moveTo>
                <a:lnTo>
                  <a:pt x="0" y="0"/>
                </a:lnTo>
                <a:lnTo>
                  <a:pt x="450899" y="0"/>
                </a:lnTo>
                <a:lnTo>
                  <a:pt x="1611122" y="1583529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53C6698-CD76-C207-EF0E-A1AB5997B9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4927" y="718840"/>
            <a:ext cx="1029520" cy="83423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D18CCF3-3E14-E9E1-91E9-9CA75C654A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1096" y="2335207"/>
            <a:ext cx="1425946" cy="115546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AE5488C2-DCE7-5F13-7D23-E37FC222E0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2762" y="5418197"/>
            <a:ext cx="1029520" cy="8342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3D10D81-55BB-0D57-C407-4E72BD2CA4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" b="7009"/>
          <a:stretch>
            <a:fillRect/>
          </a:stretch>
        </p:blipFill>
        <p:spPr>
          <a:xfrm>
            <a:off x="188687" y="2161404"/>
            <a:ext cx="11814628" cy="2702174"/>
          </a:xfrm>
          <a:custGeom>
            <a:avLst/>
            <a:gdLst>
              <a:gd name="connsiteX0" fmla="*/ 0 w 12073861"/>
              <a:gd name="connsiteY0" fmla="*/ 0 h 2536691"/>
              <a:gd name="connsiteX1" fmla="*/ 12073861 w 12073861"/>
              <a:gd name="connsiteY1" fmla="*/ 0 h 2536691"/>
              <a:gd name="connsiteX2" fmla="*/ 12073861 w 12073861"/>
              <a:gd name="connsiteY2" fmla="*/ 2536691 h 2536691"/>
              <a:gd name="connsiteX3" fmla="*/ 0 w 12073861"/>
              <a:gd name="connsiteY3" fmla="*/ 2536691 h 253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3861" h="2536691">
                <a:moveTo>
                  <a:pt x="0" y="0"/>
                </a:moveTo>
                <a:lnTo>
                  <a:pt x="12073861" y="0"/>
                </a:lnTo>
                <a:lnTo>
                  <a:pt x="12073861" y="2536691"/>
                </a:lnTo>
                <a:lnTo>
                  <a:pt x="0" y="2536691"/>
                </a:lnTo>
                <a:close/>
              </a:path>
            </a:pathLst>
          </a:cu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729CA29-BB04-ADA7-93C5-ECE8AB29AE03}"/>
              </a:ext>
            </a:extLst>
          </p:cNvPr>
          <p:cNvSpPr/>
          <p:nvPr/>
        </p:nvSpPr>
        <p:spPr>
          <a:xfrm rot="2313004">
            <a:off x="3538494" y="2776243"/>
            <a:ext cx="9823542" cy="319589"/>
          </a:xfrm>
          <a:custGeom>
            <a:avLst/>
            <a:gdLst>
              <a:gd name="connsiteX0" fmla="*/ 0 w 9823542"/>
              <a:gd name="connsiteY0" fmla="*/ 319589 h 319589"/>
              <a:gd name="connsiteX1" fmla="*/ 401059 w 9823542"/>
              <a:gd name="connsiteY1" fmla="*/ 0 h 319589"/>
              <a:gd name="connsiteX2" fmla="*/ 9568873 w 9823542"/>
              <a:gd name="connsiteY2" fmla="*/ 0 h 319589"/>
              <a:gd name="connsiteX3" fmla="*/ 9823542 w 9823542"/>
              <a:gd name="connsiteY3" fmla="*/ 319589 h 31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3542" h="319589">
                <a:moveTo>
                  <a:pt x="0" y="319589"/>
                </a:moveTo>
                <a:lnTo>
                  <a:pt x="401059" y="0"/>
                </a:lnTo>
                <a:lnTo>
                  <a:pt x="9568873" y="0"/>
                </a:lnTo>
                <a:lnTo>
                  <a:pt x="9823542" y="319589"/>
                </a:lnTo>
                <a:close/>
              </a:path>
            </a:pathLst>
          </a:custGeom>
          <a:gradFill flip="none" rotWithShape="1">
            <a:gsLst>
              <a:gs pos="100000">
                <a:srgbClr val="051C6F"/>
              </a:gs>
              <a:gs pos="0">
                <a:srgbClr val="0A39E4"/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CONTACT CONSULTING  CONTACT CONSULTING  CONTACT CONSULTING  CONTACT C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347E7E-08DB-563A-9A0B-6BBA89E7AD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331" r="6827"/>
          <a:stretch/>
        </p:blipFill>
        <p:spPr>
          <a:xfrm>
            <a:off x="7657750" y="159204"/>
            <a:ext cx="3928847" cy="6539591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5C0AC5F-00D2-5A19-CC95-E789E0793C20}"/>
              </a:ext>
            </a:extLst>
          </p:cNvPr>
          <p:cNvSpPr/>
          <p:nvPr/>
        </p:nvSpPr>
        <p:spPr>
          <a:xfrm rot="20132896">
            <a:off x="6313459" y="5555572"/>
            <a:ext cx="6223789" cy="319589"/>
          </a:xfrm>
          <a:custGeom>
            <a:avLst/>
            <a:gdLst>
              <a:gd name="connsiteX0" fmla="*/ 6223789 w 6223789"/>
              <a:gd name="connsiteY0" fmla="*/ 0 h 319589"/>
              <a:gd name="connsiteX1" fmla="*/ 6078469 w 6223789"/>
              <a:gd name="connsiteY1" fmla="*/ 319589 h 319589"/>
              <a:gd name="connsiteX2" fmla="*/ 702842 w 6223789"/>
              <a:gd name="connsiteY2" fmla="*/ 319589 h 319589"/>
              <a:gd name="connsiteX3" fmla="*/ 0 w 6223789"/>
              <a:gd name="connsiteY3" fmla="*/ 0 h 31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3789" h="319589">
                <a:moveTo>
                  <a:pt x="6223789" y="0"/>
                </a:moveTo>
                <a:lnTo>
                  <a:pt x="6078469" y="319589"/>
                </a:lnTo>
                <a:lnTo>
                  <a:pt x="702842" y="31958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051C6F"/>
              </a:gs>
              <a:gs pos="0">
                <a:srgbClr val="0A39E4"/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CONTACT CONSULTING  CONTACT CONSULTING  CONTACT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CD5D8C3-107B-FA6A-2E8D-FDD492AC2013}"/>
              </a:ext>
            </a:extLst>
          </p:cNvPr>
          <p:cNvGrpSpPr/>
          <p:nvPr/>
        </p:nvGrpSpPr>
        <p:grpSpPr>
          <a:xfrm>
            <a:off x="1155533" y="2633485"/>
            <a:ext cx="1851789" cy="1642781"/>
            <a:chOff x="3715048" y="1872343"/>
            <a:chExt cx="1851789" cy="164278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230DAD3-D1DA-0085-112A-49BAABAA18D8}"/>
                </a:ext>
              </a:extLst>
            </p:cNvPr>
            <p:cNvSpPr/>
            <p:nvPr/>
          </p:nvSpPr>
          <p:spPr>
            <a:xfrm>
              <a:off x="4310743" y="1872343"/>
              <a:ext cx="660400" cy="660400"/>
            </a:xfrm>
            <a:prstGeom prst="ellipse">
              <a:avLst/>
            </a:prstGeom>
            <a:gradFill flip="none" rotWithShape="1">
              <a:gsLst>
                <a:gs pos="100000">
                  <a:srgbClr val="051C6F"/>
                </a:gs>
                <a:gs pos="0">
                  <a:srgbClr val="0A39E4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16FDC6-A25A-B2FA-7569-0BCEFFA62031}"/>
                </a:ext>
              </a:extLst>
            </p:cNvPr>
            <p:cNvSpPr txBox="1"/>
            <p:nvPr/>
          </p:nvSpPr>
          <p:spPr>
            <a:xfrm>
              <a:off x="4324812" y="2754629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51C6F"/>
                  </a:solidFill>
                  <a:effectLst/>
                  <a:uLnTx/>
                  <a:uFillTx/>
                  <a:latin typeface="+mn-ea"/>
                  <a:cs typeface="+mn-cs"/>
                </a:rPr>
                <a:t>微信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7DF4B8A-6E34-CE2B-F607-DC9C77C2B409}"/>
                </a:ext>
              </a:extLst>
            </p:cNvPr>
            <p:cNvSpPr txBox="1"/>
            <p:nvPr/>
          </p:nvSpPr>
          <p:spPr>
            <a:xfrm>
              <a:off x="3715048" y="3176570"/>
              <a:ext cx="185178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18367251527CPY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9A6B813-54D9-5B34-0B57-53AF79953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501660" y="2092805"/>
              <a:ext cx="292633" cy="219475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7C142CA-A723-6732-9960-CF09A74CDAD6}"/>
              </a:ext>
            </a:extLst>
          </p:cNvPr>
          <p:cNvGrpSpPr/>
          <p:nvPr/>
        </p:nvGrpSpPr>
        <p:grpSpPr>
          <a:xfrm>
            <a:off x="3318162" y="2633485"/>
            <a:ext cx="1402948" cy="1642781"/>
            <a:chOff x="5877677" y="1872343"/>
            <a:chExt cx="1402948" cy="164278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7E4C3CD-55D7-DC4C-A823-31426FC78E63}"/>
                </a:ext>
              </a:extLst>
            </p:cNvPr>
            <p:cNvSpPr/>
            <p:nvPr/>
          </p:nvSpPr>
          <p:spPr>
            <a:xfrm>
              <a:off x="6283416" y="1872343"/>
              <a:ext cx="660400" cy="660400"/>
            </a:xfrm>
            <a:prstGeom prst="ellipse">
              <a:avLst/>
            </a:prstGeom>
            <a:gradFill flip="none" rotWithShape="1">
              <a:gsLst>
                <a:gs pos="100000">
                  <a:srgbClr val="051C6F"/>
                </a:gs>
                <a:gs pos="0">
                  <a:srgbClr val="0A39E4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47A4416-946D-B055-42E7-4415A0FF3EB5}"/>
                </a:ext>
              </a:extLst>
            </p:cNvPr>
            <p:cNvSpPr txBox="1"/>
            <p:nvPr/>
          </p:nvSpPr>
          <p:spPr>
            <a:xfrm>
              <a:off x="6290451" y="2754629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51C6F"/>
                  </a:solidFill>
                  <a:effectLst/>
                  <a:uLnTx/>
                  <a:uFillTx/>
                  <a:latin typeface="+mn-ea"/>
                  <a:cs typeface="+mn-cs"/>
                </a:rPr>
                <a:t>电话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A86770F-4B80-2164-9459-46C860ED5708}"/>
                </a:ext>
              </a:extLst>
            </p:cNvPr>
            <p:cNvSpPr txBox="1"/>
            <p:nvPr/>
          </p:nvSpPr>
          <p:spPr>
            <a:xfrm>
              <a:off x="5877677" y="3176570"/>
              <a:ext cx="1402948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18367251527</a:t>
              </a:r>
            </a:p>
          </p:txBody>
        </p:sp>
        <p:pic>
          <p:nvPicPr>
            <p:cNvPr id="23" name="图片 30">
              <a:extLst>
                <a:ext uri="{FF2B5EF4-FFF2-40B4-BE49-F238E27FC236}">
                  <a16:creationId xmlns:a16="http://schemas.microsoft.com/office/drawing/2014/main" id="{008CDA96-9179-CE25-0D3A-D89C9AD64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6492448" y="2092806"/>
              <a:ext cx="242336" cy="219475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A77E97B-20C7-7A01-D58F-C5183C2B8D67}"/>
              </a:ext>
            </a:extLst>
          </p:cNvPr>
          <p:cNvGrpSpPr/>
          <p:nvPr/>
        </p:nvGrpSpPr>
        <p:grpSpPr>
          <a:xfrm>
            <a:off x="5100880" y="2633485"/>
            <a:ext cx="2236510" cy="1642781"/>
            <a:chOff x="8040306" y="1872343"/>
            <a:chExt cx="2236510" cy="1642781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82303E4-97BB-6E47-1836-560DADECDE40}"/>
                </a:ext>
              </a:extLst>
            </p:cNvPr>
            <p:cNvSpPr/>
            <p:nvPr/>
          </p:nvSpPr>
          <p:spPr>
            <a:xfrm>
              <a:off x="8877943" y="1872343"/>
              <a:ext cx="660400" cy="660400"/>
            </a:xfrm>
            <a:prstGeom prst="ellipse">
              <a:avLst/>
            </a:prstGeom>
            <a:gradFill flip="none" rotWithShape="1">
              <a:gsLst>
                <a:gs pos="100000">
                  <a:srgbClr val="051C6F"/>
                </a:gs>
                <a:gs pos="0">
                  <a:srgbClr val="0A39E4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8FD40D-8D60-8D1E-A2A3-545E691D2216}"/>
                </a:ext>
              </a:extLst>
            </p:cNvPr>
            <p:cNvSpPr txBox="1"/>
            <p:nvPr/>
          </p:nvSpPr>
          <p:spPr>
            <a:xfrm>
              <a:off x="8682308" y="2754629"/>
              <a:ext cx="110799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51C6F"/>
                  </a:solidFill>
                  <a:effectLst/>
                  <a:uLnTx/>
                  <a:uFillTx/>
                  <a:latin typeface="+mn-ea"/>
                  <a:cs typeface="+mn-cs"/>
                </a:rPr>
                <a:t>电子邮件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8FAB2A7-166A-5DDD-D90D-DD4D40E91E5F}"/>
                </a:ext>
              </a:extLst>
            </p:cNvPr>
            <p:cNvSpPr txBox="1"/>
            <p:nvPr/>
          </p:nvSpPr>
          <p:spPr>
            <a:xfrm>
              <a:off x="8040306" y="3176570"/>
              <a:ext cx="2236510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chenpuyu@email.com</a:t>
              </a:r>
            </a:p>
          </p:txBody>
        </p:sp>
        <p:pic>
          <p:nvPicPr>
            <p:cNvPr id="41" name="图片 34">
              <a:extLst>
                <a:ext uri="{FF2B5EF4-FFF2-40B4-BE49-F238E27FC236}">
                  <a16:creationId xmlns:a16="http://schemas.microsoft.com/office/drawing/2014/main" id="{8B5FE045-8DB6-FF94-36C1-3D87616A4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9084689" y="2092806"/>
              <a:ext cx="246909" cy="219475"/>
            </a:xfrm>
            <a:prstGeom prst="rect">
              <a:avLst/>
            </a:prstGeom>
          </p:spPr>
        </p:pic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A70746F-6D61-82A7-AEFD-FCBE9A1812C2}"/>
              </a:ext>
            </a:extLst>
          </p:cNvPr>
          <p:cNvCxnSpPr>
            <a:cxnSpLocks/>
          </p:cNvCxnSpPr>
          <p:nvPr/>
        </p:nvCxnSpPr>
        <p:spPr>
          <a:xfrm>
            <a:off x="3162742" y="2726234"/>
            <a:ext cx="0" cy="152887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8A29CBD6-E288-64E2-E531-14C5518A9EDB}"/>
              </a:ext>
            </a:extLst>
          </p:cNvPr>
          <p:cNvCxnSpPr>
            <a:cxnSpLocks/>
          </p:cNvCxnSpPr>
          <p:nvPr/>
        </p:nvCxnSpPr>
        <p:spPr>
          <a:xfrm>
            <a:off x="4945460" y="2726234"/>
            <a:ext cx="0" cy="152887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07925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470">
              <a:srgbClr val="6492CE"/>
            </a:gs>
            <a:gs pos="98000">
              <a:srgbClr val="6492CE"/>
            </a:gs>
            <a:gs pos="0">
              <a:schemeClr val="accent1">
                <a:lumMod val="30000"/>
                <a:lumOff val="7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11JJ247">
            <a:extLst>
              <a:ext uri="{FF2B5EF4-FFF2-40B4-BE49-F238E27FC236}">
                <a16:creationId xmlns:a16="http://schemas.microsoft.com/office/drawing/2014/main" id="{22C51013-B864-F4EB-9E42-3A09178540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9418" y="4329075"/>
            <a:ext cx="8412582" cy="2528925"/>
          </a:xfrm>
          <a:custGeom>
            <a:avLst/>
            <a:gdLst>
              <a:gd name="connsiteX0" fmla="*/ 0 w 8412582"/>
              <a:gd name="connsiteY0" fmla="*/ 0 h 2528925"/>
              <a:gd name="connsiteX1" fmla="*/ 8412582 w 8412582"/>
              <a:gd name="connsiteY1" fmla="*/ 0 h 2528925"/>
              <a:gd name="connsiteX2" fmla="*/ 8412582 w 8412582"/>
              <a:gd name="connsiteY2" fmla="*/ 2528925 h 2528925"/>
              <a:gd name="connsiteX3" fmla="*/ 0 w 8412582"/>
              <a:gd name="connsiteY3" fmla="*/ 2528925 h 25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2582" h="2528925">
                <a:moveTo>
                  <a:pt x="0" y="0"/>
                </a:moveTo>
                <a:lnTo>
                  <a:pt x="8412582" y="0"/>
                </a:lnTo>
                <a:lnTo>
                  <a:pt x="8412582" y="2528925"/>
                </a:lnTo>
                <a:lnTo>
                  <a:pt x="0" y="2528925"/>
                </a:lnTo>
                <a:close/>
              </a:path>
            </a:pathLst>
          </a:custGeom>
        </p:spPr>
      </p:pic>
      <p:pic>
        <p:nvPicPr>
          <p:cNvPr id="25" name="图片 24" descr="01JJ247">
            <a:extLst>
              <a:ext uri="{FF2B5EF4-FFF2-40B4-BE49-F238E27FC236}">
                <a16:creationId xmlns:a16="http://schemas.microsoft.com/office/drawing/2014/main" id="{E6F1952B-E370-C937-D578-800A60D340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039984"/>
            <a:ext cx="4919167" cy="2818016"/>
          </a:xfrm>
          <a:custGeom>
            <a:avLst/>
            <a:gdLst>
              <a:gd name="connsiteX0" fmla="*/ 0 w 4919167"/>
              <a:gd name="connsiteY0" fmla="*/ 0 h 2818016"/>
              <a:gd name="connsiteX1" fmla="*/ 4919167 w 4919167"/>
              <a:gd name="connsiteY1" fmla="*/ 0 h 2818016"/>
              <a:gd name="connsiteX2" fmla="*/ 4919167 w 4919167"/>
              <a:gd name="connsiteY2" fmla="*/ 2818016 h 2818016"/>
              <a:gd name="connsiteX3" fmla="*/ 0 w 4919167"/>
              <a:gd name="connsiteY3" fmla="*/ 2818016 h 281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9167" h="2818016">
                <a:moveTo>
                  <a:pt x="0" y="0"/>
                </a:moveTo>
                <a:lnTo>
                  <a:pt x="4919167" y="0"/>
                </a:lnTo>
                <a:lnTo>
                  <a:pt x="4919167" y="2818016"/>
                </a:lnTo>
                <a:lnTo>
                  <a:pt x="0" y="2818016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80F0FF9-D34B-147F-AC72-C190936A32CA}"/>
              </a:ext>
            </a:extLst>
          </p:cNvPr>
          <p:cNvSpPr txBox="1"/>
          <p:nvPr/>
        </p:nvSpPr>
        <p:spPr>
          <a:xfrm>
            <a:off x="714223" y="500621"/>
            <a:ext cx="10568919" cy="7448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6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EXPRESS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6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1DE88BF5-A49F-1388-247E-17773A5112B8}"/>
              </a:ext>
            </a:extLst>
          </p:cNvPr>
          <p:cNvSpPr/>
          <p:nvPr/>
        </p:nvSpPr>
        <p:spPr>
          <a:xfrm>
            <a:off x="908858" y="2693323"/>
            <a:ext cx="10374284" cy="3599411"/>
          </a:xfrm>
          <a:prstGeom prst="round2DiagRect">
            <a:avLst/>
          </a:prstGeom>
          <a:gradFill>
            <a:gsLst>
              <a:gs pos="37000">
                <a:srgbClr val="6492CE">
                  <a:lumMod val="20000"/>
                  <a:lumOff val="80000"/>
                </a:srgbClr>
              </a:gs>
              <a:gs pos="98000">
                <a:srgbClr val="6492CE">
                  <a:lumMod val="30000"/>
                  <a:lumOff val="70000"/>
                </a:srgb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solidFill>
              <a:schemeClr val="accent5">
                <a:lumMod val="75000"/>
              </a:schemeClr>
            </a:solidFill>
          </a:ln>
          <a:effectLst>
            <a:outerShdw blurRad="622300" dist="444500" dir="5400000" algn="t" rotWithShape="0">
              <a:srgbClr val="1267FA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E020A853-55ED-C21C-4879-A1319FD96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858" y="-41564"/>
            <a:ext cx="1144386" cy="11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02F1CD7-52B0-F867-1CA4-17442422AEDE}"/>
              </a:ext>
            </a:extLst>
          </p:cNvPr>
          <p:cNvSpPr txBox="1"/>
          <p:nvPr/>
        </p:nvSpPr>
        <p:spPr>
          <a:xfrm>
            <a:off x="1285600" y="3104275"/>
            <a:ext cx="441659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0A356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供应链管理</a:t>
            </a:r>
            <a:endParaRPr kumimoji="0" lang="en-US" altLang="zh-CN" sz="6600" b="0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srgbClr val="0A356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DCB396-5878-FE57-FFF2-6FE8395A35D5}"/>
              </a:ext>
            </a:extLst>
          </p:cNvPr>
          <p:cNvSpPr txBox="1"/>
          <p:nvPr/>
        </p:nvSpPr>
        <p:spPr>
          <a:xfrm>
            <a:off x="1298161" y="3977056"/>
            <a:ext cx="29546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总结汇报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3B286AA-C87B-BDD3-FA9A-AF11AAB7F8AD}"/>
              </a:ext>
            </a:extLst>
          </p:cNvPr>
          <p:cNvCxnSpPr>
            <a:cxnSpLocks/>
          </p:cNvCxnSpPr>
          <p:nvPr/>
        </p:nvCxnSpPr>
        <p:spPr>
          <a:xfrm>
            <a:off x="1427966" y="4975503"/>
            <a:ext cx="4133249" cy="0"/>
          </a:xfrm>
          <a:prstGeom prst="line">
            <a:avLst/>
          </a:prstGeom>
          <a:ln w="25400">
            <a:solidFill>
              <a:srgbClr val="0A35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7C3268B-E435-0406-EB81-CFD706C340C6}"/>
              </a:ext>
            </a:extLst>
          </p:cNvPr>
          <p:cNvSpPr/>
          <p:nvPr/>
        </p:nvSpPr>
        <p:spPr>
          <a:xfrm>
            <a:off x="1406180" y="4928122"/>
            <a:ext cx="487920" cy="74207"/>
          </a:xfrm>
          <a:prstGeom prst="roundRect">
            <a:avLst>
              <a:gd name="adj" fmla="val 50000"/>
            </a:avLst>
          </a:prstGeom>
          <a:solidFill>
            <a:srgbClr val="0A35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A0BE49-0CAB-5391-6216-E216AB9ED574}"/>
              </a:ext>
            </a:extLst>
          </p:cNvPr>
          <p:cNvSpPr txBox="1"/>
          <p:nvPr/>
        </p:nvSpPr>
        <p:spPr>
          <a:xfrm>
            <a:off x="1285600" y="5185197"/>
            <a:ext cx="37352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2.0 105 Heavy" panose="00020600040101010101" pitchFamily="18" charset="-122"/>
              </a:rPr>
              <a:t>顺丰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 2.0 55 Regular" panose="00020600040101010101" pitchFamily="18" charset="-122"/>
              </a:rPr>
              <a:t>始终致力于提供更便捷、更可靠、更贴心的快递服务</a:t>
            </a:r>
          </a:p>
        </p:txBody>
      </p:sp>
      <p:pic>
        <p:nvPicPr>
          <p:cNvPr id="22" name="Picture 2" descr="查看图片">
            <a:extLst>
              <a:ext uri="{FF2B5EF4-FFF2-40B4-BE49-F238E27FC236}">
                <a16:creationId xmlns:a16="http://schemas.microsoft.com/office/drawing/2014/main" id="{99F669CC-9344-C480-4FAF-44E6EC6DAC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66" r="61816" b="45522"/>
          <a:stretch/>
        </p:blipFill>
        <p:spPr bwMode="auto">
          <a:xfrm>
            <a:off x="7944233" y="3712149"/>
            <a:ext cx="3338910" cy="258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D353996F-34E0-75E6-B66A-DA6641B89F7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5377" y="-204855"/>
            <a:ext cx="9113454" cy="444100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5788407-DC6B-76F7-3A1A-0C95DAA377A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906"/>
          <a:stretch/>
        </p:blipFill>
        <p:spPr>
          <a:xfrm>
            <a:off x="4750138" y="3879595"/>
            <a:ext cx="1608664" cy="241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551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656;#11599;#9153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656;#11599;#91531;#142889;#78796;#17374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667;#160226;#1019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667;#160226;#101987;#374017;#162761;#17107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92997"/>
  <p:tag name="SHADOWSIZE" val="108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FF9F9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1610</Words>
  <Application>Microsoft Office PowerPoint</Application>
  <PresentationFormat>宽屏</PresentationFormat>
  <Paragraphs>249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MiSans Heavy</vt:lpstr>
      <vt:lpstr>MiSans Normal</vt:lpstr>
      <vt:lpstr>OPPOSans H</vt:lpstr>
      <vt:lpstr>OPPOSans M</vt:lpstr>
      <vt:lpstr>阿里巴巴普惠体 2.0 55 Regular</vt:lpstr>
      <vt:lpstr>阿里巴巴普惠体 2.0 65 Medium</vt:lpstr>
      <vt:lpstr>Arial</vt:lpstr>
      <vt:lpstr>Bahnschrift SemiLight</vt:lpstr>
      <vt:lpstr>Wingdings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刘镕玮练习作品合集ppt模板</dc:title>
  <dc:creator>©刘镕玮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124</cp:revision>
  <dcterms:created xsi:type="dcterms:W3CDTF">2023-03-15T02:29:02Z</dcterms:created>
  <dcterms:modified xsi:type="dcterms:W3CDTF">2023-10-10T01:07:30Z</dcterms:modified>
</cp:coreProperties>
</file>