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86" r:id="rId2"/>
    <p:sldId id="257" r:id="rId3"/>
    <p:sldId id="259" r:id="rId4"/>
    <p:sldId id="275" r:id="rId5"/>
    <p:sldId id="270" r:id="rId6"/>
    <p:sldId id="272" r:id="rId7"/>
    <p:sldId id="274" r:id="rId8"/>
    <p:sldId id="287" r:id="rId9"/>
    <p:sldId id="268" r:id="rId10"/>
    <p:sldId id="269" r:id="rId11"/>
    <p:sldId id="271" r:id="rId12"/>
    <p:sldId id="264" r:id="rId13"/>
    <p:sldId id="288" r:id="rId14"/>
    <p:sldId id="276" r:id="rId15"/>
    <p:sldId id="278" r:id="rId16"/>
    <p:sldId id="280" r:id="rId17"/>
    <p:sldId id="279" r:id="rId18"/>
    <p:sldId id="256" r:id="rId19"/>
    <p:sldId id="285" r:id="rId20"/>
    <p:sldId id="2007578498"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7E6E6"/>
    <a:srgbClr val="FBF8F0"/>
    <a:srgbClr val="91BE54"/>
    <a:srgbClr val="75A76F"/>
    <a:srgbClr val="5E9056"/>
    <a:srgbClr val="659D5F"/>
    <a:srgbClr val="78AA70"/>
    <a:srgbClr val="577345"/>
    <a:srgbClr val="5491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03" autoAdjust="0"/>
    <p:restoredTop sz="96192" autoAdjust="0"/>
  </p:normalViewPr>
  <p:slideViewPr>
    <p:cSldViewPr snapToGrid="0" showGuides="1">
      <p:cViewPr>
        <p:scale>
          <a:sx n="50" d="100"/>
          <a:sy n="50" d="100"/>
        </p:scale>
        <p:origin x="1908" y="97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1FD87D1E-DE11-401E-A946-4039C64A6438}" type="datetimeFigureOut">
              <a:rPr lang="zh-CN" altLang="en-US" smtClean="0"/>
              <a:pPr/>
              <a:t>2023/10/11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A019D9A1-C5C4-4E9A-9BC6-E5FA6CB34F80}" type="slidenum">
              <a:rPr lang="zh-CN" altLang="en-US" smtClean="0"/>
              <a:pPr/>
              <a:t>‹#›</a:t>
            </a:fld>
            <a:endParaRPr lang="zh-CN" altLang="en-US" dirty="0"/>
          </a:p>
        </p:txBody>
      </p:sp>
    </p:spTree>
    <p:extLst>
      <p:ext uri="{BB962C8B-B14F-4D97-AF65-F5344CB8AC3E}">
        <p14:creationId xmlns:p14="http://schemas.microsoft.com/office/powerpoint/2010/main" val="4122743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2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4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6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8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019D9A1-C5C4-4E9A-9BC6-E5FA6CB34F80}" type="slidenum">
              <a:rPr lang="zh-CN" altLang="en-US" smtClean="0"/>
              <a:t>1</a:t>
            </a:fld>
            <a:endParaRPr lang="zh-CN" altLang="en-US"/>
          </a:p>
        </p:txBody>
      </p:sp>
    </p:spTree>
    <p:extLst>
      <p:ext uri="{BB962C8B-B14F-4D97-AF65-F5344CB8AC3E}">
        <p14:creationId xmlns:p14="http://schemas.microsoft.com/office/powerpoint/2010/main" val="32481256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20</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019D9A1-C5C4-4E9A-9BC6-E5FA6CB34F80}" type="slidenum">
              <a:rPr lang="zh-CN" altLang="en-US" smtClean="0"/>
              <a:t>2</a:t>
            </a:fld>
            <a:endParaRPr lang="zh-CN" altLang="en-US"/>
          </a:p>
        </p:txBody>
      </p:sp>
    </p:spTree>
    <p:extLst>
      <p:ext uri="{BB962C8B-B14F-4D97-AF65-F5344CB8AC3E}">
        <p14:creationId xmlns:p14="http://schemas.microsoft.com/office/powerpoint/2010/main" val="2835877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019D9A1-C5C4-4E9A-9BC6-E5FA6CB34F80}" type="slidenum">
              <a:rPr lang="zh-CN" altLang="en-US" smtClean="0"/>
              <a:t>4</a:t>
            </a:fld>
            <a:endParaRPr lang="zh-CN" altLang="en-US"/>
          </a:p>
        </p:txBody>
      </p:sp>
    </p:spTree>
    <p:extLst>
      <p:ext uri="{BB962C8B-B14F-4D97-AF65-F5344CB8AC3E}">
        <p14:creationId xmlns:p14="http://schemas.microsoft.com/office/powerpoint/2010/main" val="1963496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019D9A1-C5C4-4E9A-9BC6-E5FA6CB34F80}" type="slidenum">
              <a:rPr lang="zh-CN" altLang="en-US" smtClean="0"/>
              <a:t>5</a:t>
            </a:fld>
            <a:endParaRPr lang="zh-CN" altLang="en-US"/>
          </a:p>
        </p:txBody>
      </p:sp>
    </p:spTree>
    <p:extLst>
      <p:ext uri="{BB962C8B-B14F-4D97-AF65-F5344CB8AC3E}">
        <p14:creationId xmlns:p14="http://schemas.microsoft.com/office/powerpoint/2010/main" val="622177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019D9A1-C5C4-4E9A-9BC6-E5FA6CB34F80}" type="slidenum">
              <a:rPr lang="zh-CN" altLang="en-US" smtClean="0"/>
              <a:t>6</a:t>
            </a:fld>
            <a:endParaRPr lang="zh-CN" altLang="en-US"/>
          </a:p>
        </p:txBody>
      </p:sp>
    </p:spTree>
    <p:extLst>
      <p:ext uri="{BB962C8B-B14F-4D97-AF65-F5344CB8AC3E}">
        <p14:creationId xmlns:p14="http://schemas.microsoft.com/office/powerpoint/2010/main" val="2846693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019D9A1-C5C4-4E9A-9BC6-E5FA6CB34F80}" type="slidenum">
              <a:rPr lang="zh-CN" altLang="en-US" smtClean="0"/>
              <a:t>7</a:t>
            </a:fld>
            <a:endParaRPr lang="zh-CN" altLang="en-US"/>
          </a:p>
        </p:txBody>
      </p:sp>
    </p:spTree>
    <p:extLst>
      <p:ext uri="{BB962C8B-B14F-4D97-AF65-F5344CB8AC3E}">
        <p14:creationId xmlns:p14="http://schemas.microsoft.com/office/powerpoint/2010/main" val="307681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019D9A1-C5C4-4E9A-9BC6-E5FA6CB34F80}" type="slidenum">
              <a:rPr lang="zh-CN" altLang="en-US" smtClean="0"/>
              <a:t>9</a:t>
            </a:fld>
            <a:endParaRPr lang="zh-CN" altLang="en-US"/>
          </a:p>
        </p:txBody>
      </p:sp>
    </p:spTree>
    <p:extLst>
      <p:ext uri="{BB962C8B-B14F-4D97-AF65-F5344CB8AC3E}">
        <p14:creationId xmlns:p14="http://schemas.microsoft.com/office/powerpoint/2010/main" val="2538454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019D9A1-C5C4-4E9A-9BC6-E5FA6CB34F80}" type="slidenum">
              <a:rPr lang="zh-CN" altLang="en-US" smtClean="0"/>
              <a:t>12</a:t>
            </a:fld>
            <a:endParaRPr lang="zh-CN" altLang="en-US"/>
          </a:p>
        </p:txBody>
      </p:sp>
    </p:spTree>
    <p:extLst>
      <p:ext uri="{BB962C8B-B14F-4D97-AF65-F5344CB8AC3E}">
        <p14:creationId xmlns:p14="http://schemas.microsoft.com/office/powerpoint/2010/main" val="7520590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019D9A1-C5C4-4E9A-9BC6-E5FA6CB34F80}" type="slidenum">
              <a:rPr lang="zh-CN" altLang="en-US" smtClean="0"/>
              <a:t>18</a:t>
            </a:fld>
            <a:endParaRPr lang="zh-CN" altLang="en-US"/>
          </a:p>
        </p:txBody>
      </p:sp>
    </p:spTree>
    <p:extLst>
      <p:ext uri="{BB962C8B-B14F-4D97-AF65-F5344CB8AC3E}">
        <p14:creationId xmlns:p14="http://schemas.microsoft.com/office/powerpoint/2010/main" val="13113543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 page">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5814001F-AC28-2C3E-FD5B-5DD279810EA1}"/>
              </a:ext>
            </a:extLst>
          </p:cNvPr>
          <p:cNvPicPr>
            <a:picLocks noChangeAspect="1"/>
          </p:cNvPicPr>
          <p:nvPr userDrawn="1"/>
        </p:nvPicPr>
        <p:blipFill>
          <a:blip r:embed="rId2"/>
          <a:stretch>
            <a:fillRect/>
          </a:stretch>
        </p:blipFill>
        <p:spPr>
          <a:xfrm flipV="1">
            <a:off x="1" y="-1"/>
            <a:ext cx="12196138" cy="5994401"/>
          </a:xfrm>
          <a:prstGeom prst="rect">
            <a:avLst/>
          </a:prstGeom>
        </p:spPr>
      </p:pic>
      <p:pic>
        <p:nvPicPr>
          <p:cNvPr id="9" name="图片 8" descr="人在草地上&#10;&#10;中度可信度描述已自动生成">
            <a:extLst>
              <a:ext uri="{FF2B5EF4-FFF2-40B4-BE49-F238E27FC236}">
                <a16:creationId xmlns:a16="http://schemas.microsoft.com/office/drawing/2014/main" id="{8FF9E55C-21D5-483A-21DF-684AD4062451}"/>
              </a:ext>
            </a:extLst>
          </p:cNvPr>
          <p:cNvPicPr>
            <a:picLocks noChangeAspect="1"/>
          </p:cNvPicPr>
          <p:nvPr userDrawn="1"/>
        </p:nvPicPr>
        <p:blipFill rotWithShape="1">
          <a:blip r:embed="rId3" cstate="screen">
            <a:alphaModFix amt="35000"/>
            <a:extLst>
              <a:ext uri="{28A0092B-C50C-407E-A947-70E740481C1C}">
                <a14:useLocalDpi xmlns:a14="http://schemas.microsoft.com/office/drawing/2010/main"/>
              </a:ext>
            </a:extLst>
          </a:blip>
          <a:srcRect/>
          <a:stretch/>
        </p:blipFill>
        <p:spPr>
          <a:xfrm>
            <a:off x="0" y="5085239"/>
            <a:ext cx="12192000" cy="1780928"/>
          </a:xfrm>
          <a:prstGeom prst="rect">
            <a:avLst/>
          </a:prstGeom>
        </p:spPr>
      </p:pic>
      <p:pic>
        <p:nvPicPr>
          <p:cNvPr id="10" name="图片 9" descr="白色的花&#10;&#10;描述已自动生成">
            <a:extLst>
              <a:ext uri="{FF2B5EF4-FFF2-40B4-BE49-F238E27FC236}">
                <a16:creationId xmlns:a16="http://schemas.microsoft.com/office/drawing/2014/main" id="{B29A54B0-3DE5-52EE-0342-C53AA6F3F2EB}"/>
              </a:ext>
            </a:extLst>
          </p:cNvPr>
          <p:cNvPicPr>
            <a:picLocks noChangeAspect="1"/>
          </p:cNvPicPr>
          <p:nvPr userDrawn="1"/>
        </p:nvPicPr>
        <p:blipFill>
          <a:blip r:embed="rId4" cstate="screen">
            <a:alphaModFix amt="85000"/>
            <a:extLst>
              <a:ext uri="{28A0092B-C50C-407E-A947-70E740481C1C}">
                <a14:useLocalDpi xmlns:a14="http://schemas.microsoft.com/office/drawing/2010/main"/>
              </a:ext>
            </a:extLst>
          </a:blip>
          <a:stretch>
            <a:fillRect/>
          </a:stretch>
        </p:blipFill>
        <p:spPr>
          <a:xfrm>
            <a:off x="5011013" y="4759109"/>
            <a:ext cx="2011519" cy="1473438"/>
          </a:xfrm>
          <a:prstGeom prst="rect">
            <a:avLst/>
          </a:prstGeom>
        </p:spPr>
      </p:pic>
      <p:pic>
        <p:nvPicPr>
          <p:cNvPr id="11" name="图片 10" descr="白色的花&#10;&#10;描述已自动生成">
            <a:extLst>
              <a:ext uri="{FF2B5EF4-FFF2-40B4-BE49-F238E27FC236}">
                <a16:creationId xmlns:a16="http://schemas.microsoft.com/office/drawing/2014/main" id="{D116DA56-5E2A-2BA2-931A-FF32736C0678}"/>
              </a:ext>
            </a:extLst>
          </p:cNvPr>
          <p:cNvPicPr>
            <a:picLocks noChangeAspect="1"/>
          </p:cNvPicPr>
          <p:nvPr userDrawn="1"/>
        </p:nvPicPr>
        <p:blipFill>
          <a:blip r:embed="rId4">
            <a:alphaModFix amt="50000"/>
            <a:extLst>
              <a:ext uri="{28A0092B-C50C-407E-A947-70E740481C1C}">
                <a14:useLocalDpi xmlns:a14="http://schemas.microsoft.com/office/drawing/2010/main"/>
              </a:ext>
            </a:extLst>
          </a:blip>
          <a:stretch>
            <a:fillRect/>
          </a:stretch>
        </p:blipFill>
        <p:spPr>
          <a:xfrm>
            <a:off x="-1976078" y="-1290925"/>
            <a:ext cx="4532619" cy="3320143"/>
          </a:xfrm>
          <a:prstGeom prst="rect">
            <a:avLst/>
          </a:prstGeom>
        </p:spPr>
      </p:pic>
      <p:pic>
        <p:nvPicPr>
          <p:cNvPr id="12" name="图片 11" descr="白色的花&#10;&#10;描述已自动生成">
            <a:extLst>
              <a:ext uri="{FF2B5EF4-FFF2-40B4-BE49-F238E27FC236}">
                <a16:creationId xmlns:a16="http://schemas.microsoft.com/office/drawing/2014/main" id="{F1943BDF-89B6-2A1B-2ED2-6EBAA2CC60DD}"/>
              </a:ext>
            </a:extLst>
          </p:cNvPr>
          <p:cNvPicPr>
            <a:picLocks noChangeAspect="1"/>
          </p:cNvPicPr>
          <p:nvPr userDrawn="1"/>
        </p:nvPicPr>
        <p:blipFill>
          <a:blip r:embed="rId4">
            <a:alphaModFix amt="50000"/>
            <a:extLst>
              <a:ext uri="{28A0092B-C50C-407E-A947-70E740481C1C}">
                <a14:useLocalDpi xmlns:a14="http://schemas.microsoft.com/office/drawing/2010/main"/>
              </a:ext>
            </a:extLst>
          </a:blip>
          <a:stretch>
            <a:fillRect/>
          </a:stretch>
        </p:blipFill>
        <p:spPr>
          <a:xfrm>
            <a:off x="10024388" y="-132315"/>
            <a:ext cx="2486781" cy="1821567"/>
          </a:xfrm>
          <a:prstGeom prst="rect">
            <a:avLst/>
          </a:prstGeom>
        </p:spPr>
      </p:pic>
      <p:pic>
        <p:nvPicPr>
          <p:cNvPr id="13" name="图片 12" descr="白色的花&#10;&#10;描述已自动生成">
            <a:extLst>
              <a:ext uri="{FF2B5EF4-FFF2-40B4-BE49-F238E27FC236}">
                <a16:creationId xmlns:a16="http://schemas.microsoft.com/office/drawing/2014/main" id="{AD224F0D-9227-F07D-0B0D-C609C82D9D87}"/>
              </a:ext>
            </a:extLst>
          </p:cNvPr>
          <p:cNvPicPr>
            <a:picLocks noChangeAspect="1"/>
          </p:cNvPicPr>
          <p:nvPr userDrawn="1"/>
        </p:nvPicPr>
        <p:blipFill>
          <a:blip r:embed="rId4">
            <a:alphaModFix amt="85000"/>
            <a:extLst>
              <a:ext uri="{28A0092B-C50C-407E-A947-70E740481C1C}">
                <a14:useLocalDpi xmlns:a14="http://schemas.microsoft.com/office/drawing/2010/main"/>
              </a:ext>
            </a:extLst>
          </a:blip>
          <a:stretch>
            <a:fillRect/>
          </a:stretch>
        </p:blipFill>
        <p:spPr>
          <a:xfrm>
            <a:off x="4499854" y="5332843"/>
            <a:ext cx="2456528" cy="1799407"/>
          </a:xfrm>
          <a:prstGeom prst="rect">
            <a:avLst/>
          </a:prstGeom>
        </p:spPr>
      </p:pic>
      <p:pic>
        <p:nvPicPr>
          <p:cNvPr id="14" name="图片 13" descr="白色的花&#10;&#10;描述已自动生成">
            <a:extLst>
              <a:ext uri="{FF2B5EF4-FFF2-40B4-BE49-F238E27FC236}">
                <a16:creationId xmlns:a16="http://schemas.microsoft.com/office/drawing/2014/main" id="{67B7A49A-871C-E1A9-5518-6CC077A7E865}"/>
              </a:ext>
            </a:extLst>
          </p:cNvPr>
          <p:cNvPicPr>
            <a:picLocks noChangeAspect="1"/>
          </p:cNvPicPr>
          <p:nvPr userDrawn="1"/>
        </p:nvPicPr>
        <p:blipFill>
          <a:blip r:embed="rId4">
            <a:alphaModFix amt="20000"/>
            <a:extLst>
              <a:ext uri="{28A0092B-C50C-407E-A947-70E740481C1C}">
                <a14:useLocalDpi xmlns:a14="http://schemas.microsoft.com/office/drawing/2010/main"/>
              </a:ext>
            </a:extLst>
          </a:blip>
          <a:stretch>
            <a:fillRect/>
          </a:stretch>
        </p:blipFill>
        <p:spPr>
          <a:xfrm>
            <a:off x="4579034" y="287812"/>
            <a:ext cx="4754696" cy="3482812"/>
          </a:xfrm>
          <a:prstGeom prst="rect">
            <a:avLst/>
          </a:prstGeom>
        </p:spPr>
      </p:pic>
    </p:spTree>
    <p:extLst>
      <p:ext uri="{BB962C8B-B14F-4D97-AF65-F5344CB8AC3E}">
        <p14:creationId xmlns:p14="http://schemas.microsoft.com/office/powerpoint/2010/main" val="122388414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p15="http://schemas.microsoft.com/office/powerpoint/2012/main" xmlns:a14="http://schemas.microsoft.com/office/drawing/2010/main" xmlns:a16="http://schemas.microsoft.com/office/drawing/2014/main" xmlns="">
      <p:transition spd="slow" advTm="3000"/>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A9ABB95F-D33F-EE3D-346D-1F19E42F1656}"/>
              </a:ext>
            </a:extLst>
          </p:cNvPr>
          <p:cNvPicPr>
            <a:picLocks noChangeAspect="1"/>
          </p:cNvPicPr>
          <p:nvPr userDrawn="1"/>
        </p:nvPicPr>
        <p:blipFill>
          <a:blip r:embed="rId2"/>
          <a:stretch>
            <a:fillRect/>
          </a:stretch>
        </p:blipFill>
        <p:spPr>
          <a:xfrm flipV="1">
            <a:off x="1" y="-1"/>
            <a:ext cx="12196138" cy="5994401"/>
          </a:xfrm>
          <a:prstGeom prst="rect">
            <a:avLst/>
          </a:prstGeom>
        </p:spPr>
      </p:pic>
    </p:spTree>
    <p:extLst>
      <p:ext uri="{BB962C8B-B14F-4D97-AF65-F5344CB8AC3E}">
        <p14:creationId xmlns:p14="http://schemas.microsoft.com/office/powerpoint/2010/main" val="239672971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a16="http://schemas.microsoft.com/office/drawing/2014/main" xmlns="">
      <p:transition spd="slow" advTm="3000"/>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D3A0961A-8E8C-D27D-A18A-31247C62D76D}"/>
              </a:ext>
            </a:extLst>
          </p:cNvPr>
          <p:cNvPicPr>
            <a:picLocks noChangeAspect="1"/>
          </p:cNvPicPr>
          <p:nvPr userDrawn="1"/>
        </p:nvPicPr>
        <p:blipFill>
          <a:blip r:embed="rId2"/>
          <a:stretch>
            <a:fillRect/>
          </a:stretch>
        </p:blipFill>
        <p:spPr>
          <a:xfrm flipV="1">
            <a:off x="1" y="-1"/>
            <a:ext cx="12196138" cy="5994401"/>
          </a:xfrm>
          <a:prstGeom prst="rect">
            <a:avLst/>
          </a:prstGeom>
        </p:spPr>
      </p:pic>
      <p:sp>
        <p:nvSpPr>
          <p:cNvPr id="2" name="标题 1">
            <a:extLst>
              <a:ext uri="{FF2B5EF4-FFF2-40B4-BE49-F238E27FC236}">
                <a16:creationId xmlns:a16="http://schemas.microsoft.com/office/drawing/2014/main" id="{C2278F92-4E3D-064B-E2A3-7D491023AF8C}"/>
              </a:ext>
            </a:extLst>
          </p:cNvPr>
          <p:cNvSpPr>
            <a:spLocks noGrp="1"/>
          </p:cNvSpPr>
          <p:nvPr>
            <p:ph type="title"/>
          </p:nvPr>
        </p:nvSpPr>
        <p:spPr>
          <a:xfrm>
            <a:off x="647700" y="276225"/>
            <a:ext cx="10515600" cy="1325563"/>
          </a:xfrm>
        </p:spPr>
        <p:txBody>
          <a:bodyPr>
            <a:normAutofit/>
          </a:bodyPr>
          <a:lstStyle>
            <a:lvl1pPr>
              <a:defRPr sz="3200"/>
            </a:lvl1pPr>
          </a:lstStyle>
          <a:p>
            <a:r>
              <a:rPr lang="zh-CN" altLang="en-US" dirty="0"/>
              <a:t>单击此处编辑母版标题样式</a:t>
            </a:r>
          </a:p>
        </p:txBody>
      </p:sp>
    </p:spTree>
    <p:extLst>
      <p:ext uri="{BB962C8B-B14F-4D97-AF65-F5344CB8AC3E}">
        <p14:creationId xmlns:p14="http://schemas.microsoft.com/office/powerpoint/2010/main" val="130572343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a16="http://schemas.microsoft.com/office/drawing/2014/main" xmlns="">
      <p:transition spd="slow" advTm="3000"/>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2023/10/11</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35537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2BF8E5C-D633-DBF3-5DC2-C156456826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4103B24-1A4D-1DA4-4B4E-9C833E66C3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A6B470F-3B4C-062B-4933-4590DD7377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C0923-947E-4D35-B324-7D0EEFAF5F29}" type="datetimeFigureOut">
              <a:rPr lang="zh-CN" altLang="en-US" smtClean="0"/>
              <a:t>2023/10/11</a:t>
            </a:fld>
            <a:endParaRPr lang="zh-CN" altLang="en-US"/>
          </a:p>
        </p:txBody>
      </p:sp>
      <p:sp>
        <p:nvSpPr>
          <p:cNvPr id="5" name="页脚占位符 4">
            <a:extLst>
              <a:ext uri="{FF2B5EF4-FFF2-40B4-BE49-F238E27FC236}">
                <a16:creationId xmlns:a16="http://schemas.microsoft.com/office/drawing/2014/main" id="{11C0464F-614B-5529-C059-E769C1C5A9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05BAC0C-37A1-365A-4AC1-A311D28B6E9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882665-9DF2-4B64-B21A-8F380011BAE7}" type="slidenum">
              <a:rPr lang="zh-CN" altLang="en-US" smtClean="0"/>
              <a:t>‹#›</a:t>
            </a:fld>
            <a:endParaRPr lang="zh-CN" altLang="en-US"/>
          </a:p>
        </p:txBody>
      </p:sp>
    </p:spTree>
    <p:extLst>
      <p:ext uri="{BB962C8B-B14F-4D97-AF65-F5344CB8AC3E}">
        <p14:creationId xmlns:p14="http://schemas.microsoft.com/office/powerpoint/2010/main" val="51499953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4" r:id="rId3"/>
    <p:sldLayoutId id="2147483661" r:id="rId4"/>
  </p:sldLayoutIdLst>
  <mc:AlternateContent xmlns:mc="http://schemas.openxmlformats.org/markup-compatibility/2006" xmlns:p14="http://schemas.microsoft.com/office/powerpoint/2010/main">
    <mc:Choice Requires="p14">
      <p:transition spd="slow" p14:dur="2000" advTm="3000"/>
    </mc:Choice>
    <mc:Fallback xmlns:p15="http://schemas.microsoft.com/office/powerpoint/2012/main" xmlns:a16="http://schemas.microsoft.com/office/drawing/2014/main"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44.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hyperlink" Target="http://www.51pptmoban.com/zt/jiuyeshizhan/" TargetMode="External"/><Relationship Id="rId5" Type="http://schemas.openxmlformats.org/officeDocument/2006/relationships/image" Target="../media/image43.sv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D0552568-9FAE-AA8F-5631-01BCF5CA19D9}"/>
              </a:ext>
            </a:extLst>
          </p:cNvPr>
          <p:cNvGrpSpPr/>
          <p:nvPr/>
        </p:nvGrpSpPr>
        <p:grpSpPr>
          <a:xfrm flipH="1">
            <a:off x="6915987" y="1541472"/>
            <a:ext cx="4074792" cy="3056094"/>
            <a:chOff x="1119194" y="1900953"/>
            <a:chExt cx="4074792" cy="3056094"/>
          </a:xfrm>
        </p:grpSpPr>
        <p:sp>
          <p:nvSpPr>
            <p:cNvPr id="14" name="矩形: 剪去对角 13">
              <a:extLst>
                <a:ext uri="{FF2B5EF4-FFF2-40B4-BE49-F238E27FC236}">
                  <a16:creationId xmlns:a16="http://schemas.microsoft.com/office/drawing/2014/main" id="{25B9C961-27EE-173C-18A9-0551627E8457}"/>
                </a:ext>
              </a:extLst>
            </p:cNvPr>
            <p:cNvSpPr/>
            <p:nvPr/>
          </p:nvSpPr>
          <p:spPr>
            <a:xfrm>
              <a:off x="1428078" y="1964541"/>
              <a:ext cx="2905125" cy="2905125"/>
            </a:xfrm>
            <a:prstGeom prst="snip2DiagRect">
              <a:avLst>
                <a:gd name="adj1" fmla="val 0"/>
                <a:gd name="adj2" fmla="val 2683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5" name="矩形: 剪去对角 14">
              <a:extLst>
                <a:ext uri="{FF2B5EF4-FFF2-40B4-BE49-F238E27FC236}">
                  <a16:creationId xmlns:a16="http://schemas.microsoft.com/office/drawing/2014/main" id="{6C1CB2B1-DED9-E2C1-68BA-82C9E7273BCD}"/>
                </a:ext>
              </a:extLst>
            </p:cNvPr>
            <p:cNvSpPr/>
            <p:nvPr/>
          </p:nvSpPr>
          <p:spPr>
            <a:xfrm>
              <a:off x="1341182" y="2051922"/>
              <a:ext cx="2905125" cy="2905125"/>
            </a:xfrm>
            <a:prstGeom prst="snip2DiagRect">
              <a:avLst>
                <a:gd name="adj1" fmla="val 0"/>
                <a:gd name="adj2" fmla="val 268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pic>
          <p:nvPicPr>
            <p:cNvPr id="16" name="图片 15" descr="黄色的花&#10;&#10;描述已自动生成">
              <a:extLst>
                <a:ext uri="{FF2B5EF4-FFF2-40B4-BE49-F238E27FC236}">
                  <a16:creationId xmlns:a16="http://schemas.microsoft.com/office/drawing/2014/main" id="{8BE3D8EF-0FFE-52A7-9CFE-34BB9F4132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9194" y="1900953"/>
              <a:ext cx="4074792" cy="3056094"/>
            </a:xfrm>
            <a:prstGeom prst="rect">
              <a:avLst/>
            </a:prstGeom>
          </p:spPr>
        </p:pic>
      </p:grpSp>
      <p:grpSp>
        <p:nvGrpSpPr>
          <p:cNvPr id="2" name="组合 1">
            <a:extLst>
              <a:ext uri="{FF2B5EF4-FFF2-40B4-BE49-F238E27FC236}">
                <a16:creationId xmlns:a16="http://schemas.microsoft.com/office/drawing/2014/main" id="{088723BE-D0B6-5C96-FB6E-A3DBE7BE6553}"/>
              </a:ext>
            </a:extLst>
          </p:cNvPr>
          <p:cNvGrpSpPr/>
          <p:nvPr/>
        </p:nvGrpSpPr>
        <p:grpSpPr>
          <a:xfrm>
            <a:off x="6414219" y="5394111"/>
            <a:ext cx="4892635" cy="338554"/>
            <a:chOff x="5284437" y="5671403"/>
            <a:chExt cx="4892635" cy="338554"/>
          </a:xfrm>
        </p:grpSpPr>
        <p:sp>
          <p:nvSpPr>
            <p:cNvPr id="27" name="文本框 26">
              <a:extLst>
                <a:ext uri="{FF2B5EF4-FFF2-40B4-BE49-F238E27FC236}">
                  <a16:creationId xmlns:a16="http://schemas.microsoft.com/office/drawing/2014/main" id="{15530ADE-902D-5DB5-1A7F-A4083A2575A8}"/>
                </a:ext>
              </a:extLst>
            </p:cNvPr>
            <p:cNvSpPr txBox="1"/>
            <p:nvPr/>
          </p:nvSpPr>
          <p:spPr>
            <a:xfrm>
              <a:off x="6831932" y="5671403"/>
              <a:ext cx="2857260" cy="338554"/>
            </a:xfrm>
            <a:prstGeom prst="rect">
              <a:avLst/>
            </a:prstGeom>
            <a:noFill/>
          </p:spPr>
          <p:txBody>
            <a:bodyPr wrap="square" rtlCol="0">
              <a:spAutoFit/>
            </a:bodyPr>
            <a:lstStyle/>
            <a:p>
              <a:r>
                <a:rPr lang="zh-CN" altLang="en-US" sz="1600" dirty="0">
                  <a:solidFill>
                    <a:schemeClr val="tx2"/>
                  </a:solidFill>
                  <a:latin typeface="+mn-ea"/>
                  <a:cs typeface="阿里巴巴普惠体 R" panose="00020600040101010101" pitchFamily="18" charset="-122"/>
                </a:rPr>
                <a:t>汇报人：桃子</a:t>
              </a:r>
              <a:r>
                <a:rPr lang="en-US" altLang="zh-CN" sz="1600" dirty="0">
                  <a:solidFill>
                    <a:schemeClr val="tx2"/>
                  </a:solidFill>
                  <a:latin typeface="+mn-ea"/>
                  <a:cs typeface="阿里巴巴普惠体 R" panose="00020600040101010101" pitchFamily="18" charset="-122"/>
                </a:rPr>
                <a:t>PPT</a:t>
              </a:r>
              <a:endParaRPr lang="zh-CN" altLang="en-US" sz="1600" dirty="0">
                <a:solidFill>
                  <a:schemeClr val="tx2"/>
                </a:solidFill>
                <a:latin typeface="+mn-ea"/>
                <a:cs typeface="阿里巴巴普惠体 R" panose="00020600040101010101" pitchFamily="18" charset="-122"/>
              </a:endParaRPr>
            </a:p>
          </p:txBody>
        </p:sp>
        <p:cxnSp>
          <p:nvCxnSpPr>
            <p:cNvPr id="24" name="直接连接符 23">
              <a:extLst>
                <a:ext uri="{FF2B5EF4-FFF2-40B4-BE49-F238E27FC236}">
                  <a16:creationId xmlns:a16="http://schemas.microsoft.com/office/drawing/2014/main" id="{0F035338-2733-C50F-CED4-F96576C34F5B}"/>
                </a:ext>
              </a:extLst>
            </p:cNvPr>
            <p:cNvCxnSpPr>
              <a:cxnSpLocks/>
            </p:cNvCxnSpPr>
            <p:nvPr/>
          </p:nvCxnSpPr>
          <p:spPr>
            <a:xfrm>
              <a:off x="5284437" y="5874633"/>
              <a:ext cx="159512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00FB46D8-3CE6-D1F8-57E3-7D1E9EA342F5}"/>
                </a:ext>
              </a:extLst>
            </p:cNvPr>
            <p:cNvCxnSpPr>
              <a:cxnSpLocks/>
            </p:cNvCxnSpPr>
            <p:nvPr/>
          </p:nvCxnSpPr>
          <p:spPr>
            <a:xfrm>
              <a:off x="8581952" y="5874633"/>
              <a:ext cx="159512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54" name="组合 53">
            <a:extLst>
              <a:ext uri="{FF2B5EF4-FFF2-40B4-BE49-F238E27FC236}">
                <a16:creationId xmlns:a16="http://schemas.microsoft.com/office/drawing/2014/main" id="{D6545958-24AE-6142-EFFB-4FEEAA0B3432}"/>
              </a:ext>
            </a:extLst>
          </p:cNvPr>
          <p:cNvGrpSpPr/>
          <p:nvPr/>
        </p:nvGrpSpPr>
        <p:grpSpPr>
          <a:xfrm>
            <a:off x="10384932" y="512763"/>
            <a:ext cx="1148256" cy="790982"/>
            <a:chOff x="6641532" y="912019"/>
            <a:chExt cx="1551668" cy="1068874"/>
          </a:xfrm>
        </p:grpSpPr>
        <p:grpSp>
          <p:nvGrpSpPr>
            <p:cNvPr id="50" name="组合 49">
              <a:extLst>
                <a:ext uri="{FF2B5EF4-FFF2-40B4-BE49-F238E27FC236}">
                  <a16:creationId xmlns:a16="http://schemas.microsoft.com/office/drawing/2014/main" id="{B2BE51BA-FA77-F992-A88B-E00170CC25BD}"/>
                </a:ext>
              </a:extLst>
            </p:cNvPr>
            <p:cNvGrpSpPr/>
            <p:nvPr/>
          </p:nvGrpSpPr>
          <p:grpSpPr>
            <a:xfrm>
              <a:off x="6727257" y="912019"/>
              <a:ext cx="1465943" cy="997527"/>
              <a:chOff x="6727257" y="912019"/>
              <a:chExt cx="1465943" cy="997527"/>
            </a:xfrm>
          </p:grpSpPr>
          <p:cxnSp>
            <p:nvCxnSpPr>
              <p:cNvPr id="45" name="直接连接符 44">
                <a:extLst>
                  <a:ext uri="{FF2B5EF4-FFF2-40B4-BE49-F238E27FC236}">
                    <a16:creationId xmlns:a16="http://schemas.microsoft.com/office/drawing/2014/main" id="{5963EF92-C333-6BDC-66E8-CD82960ACC2B}"/>
                  </a:ext>
                </a:extLst>
              </p:cNvPr>
              <p:cNvCxnSpPr>
                <a:cxnSpLocks/>
              </p:cNvCxnSpPr>
              <p:nvPr/>
            </p:nvCxnSpPr>
            <p:spPr>
              <a:xfrm>
                <a:off x="6727257" y="919162"/>
                <a:ext cx="1465943"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73846DC6-3786-433D-A515-3C2DB767D8E3}"/>
                  </a:ext>
                </a:extLst>
              </p:cNvPr>
              <p:cNvCxnSpPr/>
              <p:nvPr/>
            </p:nvCxnSpPr>
            <p:spPr>
              <a:xfrm>
                <a:off x="8186057" y="912019"/>
                <a:ext cx="0" cy="997527"/>
              </a:xfrm>
              <a:prstGeom prst="line">
                <a:avLst/>
              </a:prstGeom>
              <a:ln w="15875"/>
            </p:spPr>
            <p:style>
              <a:lnRef idx="1">
                <a:schemeClr val="accent1"/>
              </a:lnRef>
              <a:fillRef idx="0">
                <a:schemeClr val="accent1"/>
              </a:fillRef>
              <a:effectRef idx="0">
                <a:schemeClr val="accent1"/>
              </a:effectRef>
              <a:fontRef idx="minor">
                <a:schemeClr val="tx1"/>
              </a:fontRef>
            </p:style>
          </p:cxnSp>
        </p:grpSp>
        <p:grpSp>
          <p:nvGrpSpPr>
            <p:cNvPr id="51" name="组合 50">
              <a:extLst>
                <a:ext uri="{FF2B5EF4-FFF2-40B4-BE49-F238E27FC236}">
                  <a16:creationId xmlns:a16="http://schemas.microsoft.com/office/drawing/2014/main" id="{DA56BE31-E489-CBF5-C2F8-1A0501148FA9}"/>
                </a:ext>
              </a:extLst>
            </p:cNvPr>
            <p:cNvGrpSpPr/>
            <p:nvPr/>
          </p:nvGrpSpPr>
          <p:grpSpPr>
            <a:xfrm>
              <a:off x="6641532" y="983366"/>
              <a:ext cx="1465943" cy="997527"/>
              <a:chOff x="6727257" y="912019"/>
              <a:chExt cx="1465943" cy="997527"/>
            </a:xfrm>
          </p:grpSpPr>
          <p:cxnSp>
            <p:nvCxnSpPr>
              <p:cNvPr id="52" name="直接连接符 51">
                <a:extLst>
                  <a:ext uri="{FF2B5EF4-FFF2-40B4-BE49-F238E27FC236}">
                    <a16:creationId xmlns:a16="http://schemas.microsoft.com/office/drawing/2014/main" id="{28011201-F4BD-E255-0BED-679F6500A3A4}"/>
                  </a:ext>
                </a:extLst>
              </p:cNvPr>
              <p:cNvCxnSpPr>
                <a:cxnSpLocks/>
              </p:cNvCxnSpPr>
              <p:nvPr/>
            </p:nvCxnSpPr>
            <p:spPr>
              <a:xfrm>
                <a:off x="6727257" y="919162"/>
                <a:ext cx="1465943"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CCD76651-C3A3-8E81-ECD5-A53630E0B9D1}"/>
                  </a:ext>
                </a:extLst>
              </p:cNvPr>
              <p:cNvCxnSpPr/>
              <p:nvPr/>
            </p:nvCxnSpPr>
            <p:spPr>
              <a:xfrm>
                <a:off x="8186057" y="912019"/>
                <a:ext cx="0" cy="997527"/>
              </a:xfrm>
              <a:prstGeom prst="line">
                <a:avLst/>
              </a:prstGeom>
              <a:ln w="15875"/>
            </p:spPr>
            <p:style>
              <a:lnRef idx="1">
                <a:schemeClr val="accent1"/>
              </a:lnRef>
              <a:fillRef idx="0">
                <a:schemeClr val="accent1"/>
              </a:fillRef>
              <a:effectRef idx="0">
                <a:schemeClr val="accent1"/>
              </a:effectRef>
              <a:fontRef idx="minor">
                <a:schemeClr val="tx1"/>
              </a:fontRef>
            </p:style>
          </p:cxnSp>
        </p:grpSp>
      </p:grpSp>
      <p:sp>
        <p:nvSpPr>
          <p:cNvPr id="3" name="文本框 2">
            <a:extLst>
              <a:ext uri="{FF2B5EF4-FFF2-40B4-BE49-F238E27FC236}">
                <a16:creationId xmlns:a16="http://schemas.microsoft.com/office/drawing/2014/main" id="{30A8D3C9-A81B-D4D4-7C2F-333F03BB19A0}"/>
              </a:ext>
            </a:extLst>
          </p:cNvPr>
          <p:cNvSpPr txBox="1"/>
          <p:nvPr/>
        </p:nvSpPr>
        <p:spPr>
          <a:xfrm>
            <a:off x="1215807" y="2449349"/>
            <a:ext cx="5419730" cy="2148217"/>
          </a:xfrm>
          <a:prstGeom prst="rect">
            <a:avLst/>
          </a:prstGeom>
          <a:noFill/>
        </p:spPr>
        <p:txBody>
          <a:bodyPr wrap="square" rtlCol="0">
            <a:spAutoFit/>
          </a:bodyPr>
          <a:lstStyle/>
          <a:p>
            <a:pPr>
              <a:lnSpc>
                <a:spcPct val="130000"/>
              </a:lnSpc>
            </a:pPr>
            <a:r>
              <a:rPr lang="zh-CN" altLang="en-US" sz="5400" dirty="0">
                <a:solidFill>
                  <a:schemeClr val="accent1"/>
                </a:solidFill>
                <a:latin typeface="+mj-ea"/>
                <a:ea typeface="+mj-ea"/>
                <a:cs typeface="阿里巴巴普惠体 Medium" panose="00020600040101010101" pitchFamily="18" charset="-122"/>
              </a:rPr>
              <a:t>小清新工作总结</a:t>
            </a:r>
            <a:r>
              <a:rPr lang="en-US" altLang="zh-CN" sz="5400" dirty="0">
                <a:solidFill>
                  <a:schemeClr val="accent1"/>
                </a:solidFill>
                <a:latin typeface="+mj-ea"/>
                <a:ea typeface="+mj-ea"/>
                <a:cs typeface="阿里巴巴普惠体 Medium" panose="00020600040101010101" pitchFamily="18" charset="-122"/>
              </a:rPr>
              <a:t>PPT</a:t>
            </a:r>
            <a:r>
              <a:rPr lang="zh-CN" altLang="en-US" sz="5400" dirty="0">
                <a:solidFill>
                  <a:schemeClr val="accent1"/>
                </a:solidFill>
                <a:latin typeface="+mj-ea"/>
                <a:ea typeface="+mj-ea"/>
                <a:cs typeface="阿里巴巴普惠体 Medium" panose="00020600040101010101" pitchFamily="18" charset="-122"/>
              </a:rPr>
              <a:t>模板</a:t>
            </a:r>
          </a:p>
        </p:txBody>
      </p:sp>
    </p:spTree>
    <p:extLst>
      <p:ext uri="{BB962C8B-B14F-4D97-AF65-F5344CB8AC3E}">
        <p14:creationId xmlns:p14="http://schemas.microsoft.com/office/powerpoint/2010/main" val="2276573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形状 29">
            <a:extLst>
              <a:ext uri="{FF2B5EF4-FFF2-40B4-BE49-F238E27FC236}">
                <a16:creationId xmlns:a16="http://schemas.microsoft.com/office/drawing/2014/main" id="{D331C3E0-B0F7-8FDF-012B-9E1BC7DE9166}"/>
              </a:ext>
            </a:extLst>
          </p:cNvPr>
          <p:cNvSpPr/>
          <p:nvPr/>
        </p:nvSpPr>
        <p:spPr>
          <a:xfrm flipH="1">
            <a:off x="5257800" y="3933372"/>
            <a:ext cx="2259012" cy="2340429"/>
          </a:xfrm>
          <a:custGeom>
            <a:avLst/>
            <a:gdLst>
              <a:gd name="connsiteX0" fmla="*/ 2088434 w 2259012"/>
              <a:gd name="connsiteY0" fmla="*/ 0 h 2340429"/>
              <a:gd name="connsiteX1" fmla="*/ 170578 w 2259012"/>
              <a:gd name="connsiteY1" fmla="*/ 0 h 2340429"/>
              <a:gd name="connsiteX2" fmla="*/ 0 w 2259012"/>
              <a:gd name="connsiteY2" fmla="*/ 170578 h 2340429"/>
              <a:gd name="connsiteX3" fmla="*/ 0 w 2259012"/>
              <a:gd name="connsiteY3" fmla="*/ 2169851 h 2340429"/>
              <a:gd name="connsiteX4" fmla="*/ 170578 w 2259012"/>
              <a:gd name="connsiteY4" fmla="*/ 2340429 h 2340429"/>
              <a:gd name="connsiteX5" fmla="*/ 2088434 w 2259012"/>
              <a:gd name="connsiteY5" fmla="*/ 2340429 h 2340429"/>
              <a:gd name="connsiteX6" fmla="*/ 2259012 w 2259012"/>
              <a:gd name="connsiteY6" fmla="*/ 2169851 h 2340429"/>
              <a:gd name="connsiteX7" fmla="*/ 2259012 w 2259012"/>
              <a:gd name="connsiteY7" fmla="*/ 170578 h 2340429"/>
              <a:gd name="connsiteX8" fmla="*/ 2088434 w 2259012"/>
              <a:gd name="connsiteY8" fmla="*/ 0 h 234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9012" h="2340429">
                <a:moveTo>
                  <a:pt x="2088434" y="0"/>
                </a:moveTo>
                <a:lnTo>
                  <a:pt x="170578" y="0"/>
                </a:lnTo>
                <a:cubicBezTo>
                  <a:pt x="76370" y="0"/>
                  <a:pt x="0" y="76370"/>
                  <a:pt x="0" y="170578"/>
                </a:cubicBezTo>
                <a:lnTo>
                  <a:pt x="0" y="2169851"/>
                </a:lnTo>
                <a:cubicBezTo>
                  <a:pt x="0" y="2264059"/>
                  <a:pt x="76370" y="2340429"/>
                  <a:pt x="170578" y="2340429"/>
                </a:cubicBezTo>
                <a:lnTo>
                  <a:pt x="2088434" y="2340429"/>
                </a:lnTo>
                <a:cubicBezTo>
                  <a:pt x="2182642" y="2340429"/>
                  <a:pt x="2259012" y="2264059"/>
                  <a:pt x="2259012" y="2169851"/>
                </a:cubicBezTo>
                <a:lnTo>
                  <a:pt x="2259012" y="170578"/>
                </a:lnTo>
                <a:cubicBezTo>
                  <a:pt x="2259012" y="76370"/>
                  <a:pt x="2182642" y="0"/>
                  <a:pt x="2088434" y="0"/>
                </a:cubicBezTo>
                <a:close/>
              </a:path>
            </a:pathLst>
          </a:cu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33B70E92-E2E6-87A7-DB16-C4A3FFB3FB07}"/>
              </a:ext>
            </a:extLst>
          </p:cNvPr>
          <p:cNvSpPr/>
          <p:nvPr/>
        </p:nvSpPr>
        <p:spPr>
          <a:xfrm flipH="1">
            <a:off x="658813" y="1268414"/>
            <a:ext cx="3529012" cy="2498270"/>
          </a:xfrm>
          <a:custGeom>
            <a:avLst/>
            <a:gdLst>
              <a:gd name="connsiteX0" fmla="*/ 3340368 w 3529012"/>
              <a:gd name="connsiteY0" fmla="*/ 0 h 2498270"/>
              <a:gd name="connsiteX1" fmla="*/ 188644 w 3529012"/>
              <a:gd name="connsiteY1" fmla="*/ 0 h 2498270"/>
              <a:gd name="connsiteX2" fmla="*/ 0 w 3529012"/>
              <a:gd name="connsiteY2" fmla="*/ 188644 h 2498270"/>
              <a:gd name="connsiteX3" fmla="*/ 0 w 3529012"/>
              <a:gd name="connsiteY3" fmla="*/ 2309626 h 2498270"/>
              <a:gd name="connsiteX4" fmla="*/ 188644 w 3529012"/>
              <a:gd name="connsiteY4" fmla="*/ 2498270 h 2498270"/>
              <a:gd name="connsiteX5" fmla="*/ 3340368 w 3529012"/>
              <a:gd name="connsiteY5" fmla="*/ 2498270 h 2498270"/>
              <a:gd name="connsiteX6" fmla="*/ 3529012 w 3529012"/>
              <a:gd name="connsiteY6" fmla="*/ 2309626 h 2498270"/>
              <a:gd name="connsiteX7" fmla="*/ 3529012 w 3529012"/>
              <a:gd name="connsiteY7" fmla="*/ 188644 h 2498270"/>
              <a:gd name="connsiteX8" fmla="*/ 3340368 w 3529012"/>
              <a:gd name="connsiteY8" fmla="*/ 0 h 249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9012" h="2498270">
                <a:moveTo>
                  <a:pt x="3340368" y="0"/>
                </a:moveTo>
                <a:lnTo>
                  <a:pt x="188644" y="0"/>
                </a:lnTo>
                <a:cubicBezTo>
                  <a:pt x="84459" y="0"/>
                  <a:pt x="0" y="84459"/>
                  <a:pt x="0" y="188644"/>
                </a:cubicBezTo>
                <a:lnTo>
                  <a:pt x="0" y="2309626"/>
                </a:lnTo>
                <a:cubicBezTo>
                  <a:pt x="0" y="2413811"/>
                  <a:pt x="84459" y="2498270"/>
                  <a:pt x="188644" y="2498270"/>
                </a:cubicBezTo>
                <a:lnTo>
                  <a:pt x="3340368" y="2498270"/>
                </a:lnTo>
                <a:cubicBezTo>
                  <a:pt x="3444553" y="2498270"/>
                  <a:pt x="3529012" y="2413811"/>
                  <a:pt x="3529012" y="2309626"/>
                </a:cubicBezTo>
                <a:lnTo>
                  <a:pt x="3529012" y="188644"/>
                </a:lnTo>
                <a:cubicBezTo>
                  <a:pt x="3529012" y="84459"/>
                  <a:pt x="3444553" y="0"/>
                  <a:pt x="3340368" y="0"/>
                </a:cubicBez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2" name="组合 11">
            <a:extLst>
              <a:ext uri="{FF2B5EF4-FFF2-40B4-BE49-F238E27FC236}">
                <a16:creationId xmlns:a16="http://schemas.microsoft.com/office/drawing/2014/main" id="{6A9C8ACF-A2A3-8D31-7A22-74EC40049B27}"/>
              </a:ext>
            </a:extLst>
          </p:cNvPr>
          <p:cNvGrpSpPr/>
          <p:nvPr/>
        </p:nvGrpSpPr>
        <p:grpSpPr>
          <a:xfrm>
            <a:off x="7683500" y="1268412"/>
            <a:ext cx="3813175" cy="5005388"/>
            <a:chOff x="7683500" y="1268412"/>
            <a:chExt cx="3813175" cy="5005388"/>
          </a:xfrm>
        </p:grpSpPr>
        <p:sp>
          <p:nvSpPr>
            <p:cNvPr id="22" name="矩形: 圆角 21">
              <a:extLst>
                <a:ext uri="{FF2B5EF4-FFF2-40B4-BE49-F238E27FC236}">
                  <a16:creationId xmlns:a16="http://schemas.microsoft.com/office/drawing/2014/main" id="{F821948C-D8BA-F884-16F6-913C8855BCB0}"/>
                </a:ext>
              </a:extLst>
            </p:cNvPr>
            <p:cNvSpPr/>
            <p:nvPr/>
          </p:nvSpPr>
          <p:spPr>
            <a:xfrm>
              <a:off x="7683500" y="1268412"/>
              <a:ext cx="3813175" cy="5005388"/>
            </a:xfrm>
            <a:prstGeom prst="roundRect">
              <a:avLst>
                <a:gd name="adj" fmla="val 75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5505629A-7D64-FB2C-E050-F739653A7299}"/>
                </a:ext>
              </a:extLst>
            </p:cNvPr>
            <p:cNvSpPr txBox="1"/>
            <p:nvPr/>
          </p:nvSpPr>
          <p:spPr>
            <a:xfrm>
              <a:off x="7915367" y="2422533"/>
              <a:ext cx="3349441" cy="2627001"/>
            </a:xfrm>
            <a:prstGeom prst="rect">
              <a:avLst/>
            </a:prstGeom>
            <a:noFill/>
          </p:spPr>
          <p:txBody>
            <a:bodyPr wrap="square" rtlCol="0">
              <a:spAutoFit/>
            </a:bodyPr>
            <a:lstStyle/>
            <a:p>
              <a:pPr>
                <a:lnSpc>
                  <a:spcPct val="130000"/>
                </a:lnSpc>
              </a:pPr>
              <a:r>
                <a:rPr lang="zh-CN" altLang="en-US" sz="1600" dirty="0">
                  <a:solidFill>
                    <a:schemeClr val="bg1"/>
                  </a:solidFill>
                  <a:latin typeface="+mn-ea"/>
                  <a:cs typeface="阿里巴巴普惠体 Medium" panose="00020600040101010101" pitchFamily="18" charset="-122"/>
                </a:rPr>
                <a:t>点击请输入你的小标题内容点击请输入你的小标题内容</a:t>
              </a:r>
            </a:p>
            <a:p>
              <a:pPr>
                <a:lnSpc>
                  <a:spcPct val="130000"/>
                </a:lnSpc>
              </a:pPr>
              <a:r>
                <a:rPr lang="zh-CN" altLang="en-US" sz="1600" dirty="0">
                  <a:solidFill>
                    <a:schemeClr val="bg1"/>
                  </a:solidFill>
                  <a:latin typeface="+mn-ea"/>
                  <a:cs typeface="阿里巴巴普惠体 Medium" panose="00020600040101010101" pitchFamily="18" charset="-122"/>
                </a:rPr>
                <a:t>点击请输入你的小标题内容点击请输入你的小标题内容</a:t>
              </a:r>
            </a:p>
            <a:p>
              <a:pPr>
                <a:lnSpc>
                  <a:spcPct val="130000"/>
                </a:lnSpc>
              </a:pPr>
              <a:r>
                <a:rPr lang="zh-CN" altLang="en-US" sz="1600" dirty="0">
                  <a:solidFill>
                    <a:schemeClr val="bg1"/>
                  </a:solidFill>
                  <a:latin typeface="+mn-ea"/>
                  <a:cs typeface="阿里巴巴普惠体 Medium" panose="00020600040101010101" pitchFamily="18" charset="-122"/>
                </a:rPr>
                <a:t>点击请输入你的小标题内容点击请输入你的小标题内容</a:t>
              </a:r>
              <a:endParaRPr lang="en-US" altLang="zh-CN" sz="1600" dirty="0">
                <a:solidFill>
                  <a:schemeClr val="bg1"/>
                </a:solidFill>
                <a:latin typeface="+mn-ea"/>
                <a:cs typeface="阿里巴巴普惠体 Medium" panose="00020600040101010101" pitchFamily="18" charset="-122"/>
              </a:endParaRPr>
            </a:p>
            <a:p>
              <a:pPr>
                <a:lnSpc>
                  <a:spcPct val="130000"/>
                </a:lnSpc>
              </a:pPr>
              <a:r>
                <a:rPr lang="zh-CN" altLang="en-US" sz="1600" dirty="0">
                  <a:solidFill>
                    <a:schemeClr val="bg1"/>
                  </a:solidFill>
                  <a:latin typeface="+mn-ea"/>
                  <a:cs typeface="阿里巴巴普惠体 Medium" panose="00020600040101010101" pitchFamily="18" charset="-122"/>
                </a:rPr>
                <a:t>点击请输入你的小标题内容</a:t>
              </a:r>
            </a:p>
            <a:p>
              <a:pPr>
                <a:lnSpc>
                  <a:spcPct val="130000"/>
                </a:lnSpc>
              </a:pPr>
              <a:endParaRPr lang="zh-CN" altLang="en-US" sz="1600" dirty="0">
                <a:solidFill>
                  <a:schemeClr val="bg1"/>
                </a:solidFill>
                <a:latin typeface="+mn-ea"/>
                <a:cs typeface="阿里巴巴普惠体 Medium" panose="00020600040101010101" pitchFamily="18" charset="-122"/>
              </a:endParaRPr>
            </a:p>
          </p:txBody>
        </p:sp>
      </p:grpSp>
      <p:grpSp>
        <p:nvGrpSpPr>
          <p:cNvPr id="6" name="组合 5">
            <a:extLst>
              <a:ext uri="{FF2B5EF4-FFF2-40B4-BE49-F238E27FC236}">
                <a16:creationId xmlns:a16="http://schemas.microsoft.com/office/drawing/2014/main" id="{E310A361-D82B-799B-1FA4-43AB549B8713}"/>
              </a:ext>
            </a:extLst>
          </p:cNvPr>
          <p:cNvGrpSpPr/>
          <p:nvPr/>
        </p:nvGrpSpPr>
        <p:grpSpPr>
          <a:xfrm>
            <a:off x="4354512" y="1268413"/>
            <a:ext cx="3162300" cy="2502693"/>
            <a:chOff x="4354512" y="1268413"/>
            <a:chExt cx="3162300" cy="2502693"/>
          </a:xfrm>
        </p:grpSpPr>
        <p:sp>
          <p:nvSpPr>
            <p:cNvPr id="23" name="矩形: 圆角 22">
              <a:extLst>
                <a:ext uri="{FF2B5EF4-FFF2-40B4-BE49-F238E27FC236}">
                  <a16:creationId xmlns:a16="http://schemas.microsoft.com/office/drawing/2014/main" id="{74D09C9C-6BFF-BA3D-F1B6-AD65C8AA1FB1}"/>
                </a:ext>
              </a:extLst>
            </p:cNvPr>
            <p:cNvSpPr/>
            <p:nvPr/>
          </p:nvSpPr>
          <p:spPr>
            <a:xfrm>
              <a:off x="4354512" y="1268413"/>
              <a:ext cx="3162300" cy="2502693"/>
            </a:xfrm>
            <a:prstGeom prst="roundRect">
              <a:avLst>
                <a:gd name="adj" fmla="val 7551"/>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21FA44DB-8F15-6DCC-D729-84DA29E5D994}"/>
                </a:ext>
              </a:extLst>
            </p:cNvPr>
            <p:cNvSpPr txBox="1"/>
            <p:nvPr/>
          </p:nvSpPr>
          <p:spPr>
            <a:xfrm>
              <a:off x="4612223" y="2288927"/>
              <a:ext cx="2646878" cy="461665"/>
            </a:xfrm>
            <a:prstGeom prst="rect">
              <a:avLst/>
            </a:prstGeom>
            <a:noFill/>
          </p:spPr>
          <p:txBody>
            <a:bodyPr wrap="none" rtlCol="0">
              <a:spAutoFit/>
            </a:bodyPr>
            <a:lstStyle/>
            <a:p>
              <a:r>
                <a:rPr lang="zh-CN" altLang="en-US" sz="2400" dirty="0">
                  <a:solidFill>
                    <a:schemeClr val="bg1"/>
                  </a:solidFill>
                  <a:latin typeface="+mj-ea"/>
                  <a:ea typeface="+mj-ea"/>
                  <a:cs typeface="阿里巴巴普惠体 Medium" panose="00020600040101010101" pitchFamily="18" charset="-122"/>
                </a:rPr>
                <a:t>点击请输入小标题</a:t>
              </a:r>
            </a:p>
          </p:txBody>
        </p:sp>
      </p:grpSp>
      <p:grpSp>
        <p:nvGrpSpPr>
          <p:cNvPr id="10" name="组合 9">
            <a:extLst>
              <a:ext uri="{FF2B5EF4-FFF2-40B4-BE49-F238E27FC236}">
                <a16:creationId xmlns:a16="http://schemas.microsoft.com/office/drawing/2014/main" id="{6CEADE86-9C2A-4401-35F1-6404473FB149}"/>
              </a:ext>
            </a:extLst>
          </p:cNvPr>
          <p:cNvGrpSpPr/>
          <p:nvPr/>
        </p:nvGrpSpPr>
        <p:grpSpPr>
          <a:xfrm>
            <a:off x="658813" y="3933371"/>
            <a:ext cx="4432298" cy="2340429"/>
            <a:chOff x="658813" y="3933371"/>
            <a:chExt cx="4432298" cy="2340429"/>
          </a:xfrm>
        </p:grpSpPr>
        <p:sp>
          <p:nvSpPr>
            <p:cNvPr id="24" name="矩形: 圆角 23">
              <a:extLst>
                <a:ext uri="{FF2B5EF4-FFF2-40B4-BE49-F238E27FC236}">
                  <a16:creationId xmlns:a16="http://schemas.microsoft.com/office/drawing/2014/main" id="{9610C4A2-3737-FCF0-6C41-8BDF296DC1ED}"/>
                </a:ext>
              </a:extLst>
            </p:cNvPr>
            <p:cNvSpPr/>
            <p:nvPr/>
          </p:nvSpPr>
          <p:spPr>
            <a:xfrm>
              <a:off x="658813" y="3933371"/>
              <a:ext cx="4432298" cy="2340429"/>
            </a:xfrm>
            <a:prstGeom prst="roundRect">
              <a:avLst>
                <a:gd name="adj" fmla="val 75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D8F6C186-8086-FA88-EE91-BA280D454CF7}"/>
                </a:ext>
              </a:extLst>
            </p:cNvPr>
            <p:cNvSpPr txBox="1"/>
            <p:nvPr/>
          </p:nvSpPr>
          <p:spPr>
            <a:xfrm>
              <a:off x="1513241" y="4430260"/>
              <a:ext cx="2723443" cy="1346651"/>
            </a:xfrm>
            <a:prstGeom prst="rect">
              <a:avLst/>
            </a:prstGeom>
            <a:noFill/>
          </p:spPr>
          <p:txBody>
            <a:bodyPr wrap="square" rtlCol="0">
              <a:spAutoFit/>
            </a:bodyPr>
            <a:lstStyle/>
            <a:p>
              <a:pPr>
                <a:lnSpc>
                  <a:spcPct val="130000"/>
                </a:lnSpc>
              </a:pPr>
              <a:r>
                <a:rPr lang="zh-CN" altLang="en-US" sz="1600" dirty="0">
                  <a:solidFill>
                    <a:schemeClr val="bg1"/>
                  </a:solidFill>
                  <a:latin typeface="+mn-ea"/>
                  <a:cs typeface="阿里巴巴普惠体 Medium" panose="00020600040101010101" pitchFamily="18" charset="-122"/>
                </a:rPr>
                <a:t>点击请输入你的小标题内容点击请输入你的小标题内容</a:t>
              </a:r>
            </a:p>
            <a:p>
              <a:pPr>
                <a:lnSpc>
                  <a:spcPct val="130000"/>
                </a:lnSpc>
              </a:pPr>
              <a:r>
                <a:rPr lang="zh-CN" altLang="en-US" sz="1600" dirty="0">
                  <a:solidFill>
                    <a:schemeClr val="bg1"/>
                  </a:solidFill>
                  <a:latin typeface="+mn-ea"/>
                  <a:cs typeface="阿里巴巴普惠体 Medium" panose="00020600040101010101" pitchFamily="18" charset="-122"/>
                </a:rPr>
                <a:t>点击请输入你的小标题内容点击请输入你的小标题内容</a:t>
              </a:r>
            </a:p>
          </p:txBody>
        </p:sp>
      </p:grpSp>
      <p:sp>
        <p:nvSpPr>
          <p:cNvPr id="2" name="标题 1">
            <a:extLst>
              <a:ext uri="{FF2B5EF4-FFF2-40B4-BE49-F238E27FC236}">
                <a16:creationId xmlns:a16="http://schemas.microsoft.com/office/drawing/2014/main" id="{B320875E-5A87-E386-1FEF-245E6A808BF2}"/>
              </a:ext>
            </a:extLst>
          </p:cNvPr>
          <p:cNvSpPr>
            <a:spLocks noGrp="1"/>
          </p:cNvSpPr>
          <p:nvPr>
            <p:ph type="title"/>
          </p:nvPr>
        </p:nvSpPr>
        <p:spPr/>
        <p:txBody>
          <a:bodyPr/>
          <a:lstStyle/>
          <a:p>
            <a:r>
              <a:rPr lang="zh-CN" altLang="en-US" dirty="0"/>
              <a:t>点击请输入标题</a:t>
            </a:r>
          </a:p>
        </p:txBody>
      </p:sp>
      <p:grpSp>
        <p:nvGrpSpPr>
          <p:cNvPr id="3" name="组合 2">
            <a:extLst>
              <a:ext uri="{FF2B5EF4-FFF2-40B4-BE49-F238E27FC236}">
                <a16:creationId xmlns:a16="http://schemas.microsoft.com/office/drawing/2014/main" id="{B92F617D-E28A-80AE-B6AD-F061C311784D}"/>
              </a:ext>
            </a:extLst>
          </p:cNvPr>
          <p:cNvGrpSpPr/>
          <p:nvPr/>
        </p:nvGrpSpPr>
        <p:grpSpPr>
          <a:xfrm>
            <a:off x="-275599" y="5324444"/>
            <a:ext cx="1941848" cy="1898712"/>
            <a:chOff x="45059" y="3541163"/>
            <a:chExt cx="1941848" cy="1898712"/>
          </a:xfrm>
        </p:grpSpPr>
        <p:pic>
          <p:nvPicPr>
            <p:cNvPr id="4" name="图片 3" descr="白色的花&#10;&#10;描述已自动生成">
              <a:extLst>
                <a:ext uri="{FF2B5EF4-FFF2-40B4-BE49-F238E27FC236}">
                  <a16:creationId xmlns:a16="http://schemas.microsoft.com/office/drawing/2014/main" id="{2FAE18D1-CDCB-35D6-B994-47DDD8488B66}"/>
                </a:ext>
              </a:extLst>
            </p:cNvPr>
            <p:cNvPicPr>
              <a:picLocks noChangeAspect="1"/>
            </p:cNvPicPr>
            <p:nvPr/>
          </p:nvPicPr>
          <p:blipFill rotWithShape="1">
            <a:blip r:embed="rId4" cstate="screen">
              <a:alphaModFix amt="50000"/>
              <a:extLst>
                <a:ext uri="{28A0092B-C50C-407E-A947-70E740481C1C}">
                  <a14:useLocalDpi xmlns:a14="http://schemas.microsoft.com/office/drawing/2010/main"/>
                </a:ext>
              </a:extLst>
            </a:blip>
            <a:srcRect l="29925" t="17510" r="24014" b="23225"/>
            <a:stretch/>
          </p:blipFill>
          <p:spPr>
            <a:xfrm>
              <a:off x="45059" y="3541163"/>
              <a:ext cx="1582556" cy="1491564"/>
            </a:xfrm>
            <a:prstGeom prst="rect">
              <a:avLst/>
            </a:prstGeom>
          </p:spPr>
        </p:pic>
        <p:pic>
          <p:nvPicPr>
            <p:cNvPr id="5" name="图片 4" descr="白色的花&#10;&#10;描述已自动生成">
              <a:extLst>
                <a:ext uri="{FF2B5EF4-FFF2-40B4-BE49-F238E27FC236}">
                  <a16:creationId xmlns:a16="http://schemas.microsoft.com/office/drawing/2014/main" id="{A295FEF8-9EE7-DC41-20C7-60BD81BEC8A4}"/>
                </a:ext>
              </a:extLst>
            </p:cNvPr>
            <p:cNvPicPr>
              <a:picLocks noChangeAspect="1"/>
            </p:cNvPicPr>
            <p:nvPr/>
          </p:nvPicPr>
          <p:blipFill rotWithShape="1">
            <a:blip r:embed="rId4" cstate="screen">
              <a:alphaModFix amt="50000"/>
              <a:extLst>
                <a:ext uri="{28A0092B-C50C-407E-A947-70E740481C1C}">
                  <a14:useLocalDpi xmlns:a14="http://schemas.microsoft.com/office/drawing/2010/main"/>
                </a:ext>
              </a:extLst>
            </a:blip>
            <a:srcRect l="29925" t="17510" r="24014" b="23225"/>
            <a:stretch/>
          </p:blipFill>
          <p:spPr>
            <a:xfrm>
              <a:off x="1122935" y="4625579"/>
              <a:ext cx="863972" cy="814296"/>
            </a:xfrm>
            <a:prstGeom prst="rect">
              <a:avLst/>
            </a:prstGeom>
          </p:spPr>
        </p:pic>
      </p:grpSp>
      <p:grpSp>
        <p:nvGrpSpPr>
          <p:cNvPr id="9" name="组合 8">
            <a:extLst>
              <a:ext uri="{FF2B5EF4-FFF2-40B4-BE49-F238E27FC236}">
                <a16:creationId xmlns:a16="http://schemas.microsoft.com/office/drawing/2014/main" id="{2D10CCE0-7B0B-7033-1778-C24AB04D0C48}"/>
              </a:ext>
            </a:extLst>
          </p:cNvPr>
          <p:cNvGrpSpPr/>
          <p:nvPr/>
        </p:nvGrpSpPr>
        <p:grpSpPr>
          <a:xfrm>
            <a:off x="10408512" y="5388318"/>
            <a:ext cx="2217396" cy="1491564"/>
            <a:chOff x="10408512" y="5388318"/>
            <a:chExt cx="2217396" cy="1491564"/>
          </a:xfrm>
        </p:grpSpPr>
        <p:pic>
          <p:nvPicPr>
            <p:cNvPr id="7" name="图片 6" descr="白色的花&#10;&#10;描述已自动生成">
              <a:extLst>
                <a:ext uri="{FF2B5EF4-FFF2-40B4-BE49-F238E27FC236}">
                  <a16:creationId xmlns:a16="http://schemas.microsoft.com/office/drawing/2014/main" id="{E1003725-7273-B161-5C21-663557D55D32}"/>
                </a:ext>
              </a:extLst>
            </p:cNvPr>
            <p:cNvPicPr>
              <a:picLocks noChangeAspect="1"/>
            </p:cNvPicPr>
            <p:nvPr/>
          </p:nvPicPr>
          <p:blipFill rotWithShape="1">
            <a:blip r:embed="rId4" cstate="screen">
              <a:alphaModFix amt="50000"/>
              <a:extLst>
                <a:ext uri="{28A0092B-C50C-407E-A947-70E740481C1C}">
                  <a14:useLocalDpi xmlns:a14="http://schemas.microsoft.com/office/drawing/2010/main"/>
                </a:ext>
              </a:extLst>
            </a:blip>
            <a:srcRect l="29925" t="17510" r="24014" b="23225"/>
            <a:stretch/>
          </p:blipFill>
          <p:spPr>
            <a:xfrm>
              <a:off x="11043352" y="5388318"/>
              <a:ext cx="1582556" cy="1491564"/>
            </a:xfrm>
            <a:prstGeom prst="rect">
              <a:avLst/>
            </a:prstGeom>
          </p:spPr>
        </p:pic>
        <p:pic>
          <p:nvPicPr>
            <p:cNvPr id="8" name="图片 7" descr="白色的花&#10;&#10;描述已自动生成">
              <a:extLst>
                <a:ext uri="{FF2B5EF4-FFF2-40B4-BE49-F238E27FC236}">
                  <a16:creationId xmlns:a16="http://schemas.microsoft.com/office/drawing/2014/main" id="{08E39F9F-4E0F-9F78-A62C-659911CD1CBF}"/>
                </a:ext>
              </a:extLst>
            </p:cNvPr>
            <p:cNvPicPr>
              <a:picLocks noChangeAspect="1"/>
            </p:cNvPicPr>
            <p:nvPr/>
          </p:nvPicPr>
          <p:blipFill rotWithShape="1">
            <a:blip r:embed="rId4" cstate="screen">
              <a:alphaModFix amt="50000"/>
              <a:extLst>
                <a:ext uri="{28A0092B-C50C-407E-A947-70E740481C1C}">
                  <a14:useLocalDpi xmlns:a14="http://schemas.microsoft.com/office/drawing/2010/main"/>
                </a:ext>
              </a:extLst>
            </a:blip>
            <a:srcRect l="29925" t="17510" r="24014" b="23225"/>
            <a:stretch/>
          </p:blipFill>
          <p:spPr>
            <a:xfrm>
              <a:off x="10408512" y="5663078"/>
              <a:ext cx="863972" cy="814296"/>
            </a:xfrm>
            <a:prstGeom prst="rect">
              <a:avLst/>
            </a:prstGeom>
          </p:spPr>
        </p:pic>
      </p:grpSp>
      <p:pic>
        <p:nvPicPr>
          <p:cNvPr id="11" name="图片 10" descr="白色的花&#10;&#10;描述已自动生成">
            <a:extLst>
              <a:ext uri="{FF2B5EF4-FFF2-40B4-BE49-F238E27FC236}">
                <a16:creationId xmlns:a16="http://schemas.microsoft.com/office/drawing/2014/main" id="{14AC8DA7-9702-175A-7A98-23EEF4408B45}"/>
              </a:ext>
            </a:extLst>
          </p:cNvPr>
          <p:cNvPicPr>
            <a:picLocks noChangeAspect="1"/>
          </p:cNvPicPr>
          <p:nvPr/>
        </p:nvPicPr>
        <p:blipFill rotWithShape="1">
          <a:blip r:embed="rId4" cstate="screen">
            <a:alphaModFix amt="50000"/>
            <a:extLst>
              <a:ext uri="{28A0092B-C50C-407E-A947-70E740481C1C}">
                <a14:useLocalDpi xmlns:a14="http://schemas.microsoft.com/office/drawing/2010/main"/>
              </a:ext>
            </a:extLst>
          </a:blip>
          <a:srcRect l="29925" t="17510" r="24014" b="23225"/>
          <a:stretch/>
        </p:blipFill>
        <p:spPr>
          <a:xfrm>
            <a:off x="10172958" y="-173871"/>
            <a:ext cx="2111740" cy="1990322"/>
          </a:xfrm>
          <a:prstGeom prst="rect">
            <a:avLst/>
          </a:prstGeom>
        </p:spPr>
      </p:pic>
    </p:spTree>
    <p:extLst>
      <p:ext uri="{BB962C8B-B14F-4D97-AF65-F5344CB8AC3E}">
        <p14:creationId xmlns:p14="http://schemas.microsoft.com/office/powerpoint/2010/main" val="33008659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5479A577-3079-D5BE-F663-9AD622FE0F03}"/>
              </a:ext>
            </a:extLst>
          </p:cNvPr>
          <p:cNvGrpSpPr/>
          <p:nvPr/>
        </p:nvGrpSpPr>
        <p:grpSpPr>
          <a:xfrm>
            <a:off x="1198874" y="1791185"/>
            <a:ext cx="2646878" cy="3985276"/>
            <a:chOff x="1198874" y="1370273"/>
            <a:chExt cx="2646878" cy="3985276"/>
          </a:xfrm>
        </p:grpSpPr>
        <p:grpSp>
          <p:nvGrpSpPr>
            <p:cNvPr id="12" name="组合 11">
              <a:extLst>
                <a:ext uri="{FF2B5EF4-FFF2-40B4-BE49-F238E27FC236}">
                  <a16:creationId xmlns:a16="http://schemas.microsoft.com/office/drawing/2014/main" id="{1DE85B00-8D9E-B017-217D-C71FEEAAB6FC}"/>
                </a:ext>
              </a:extLst>
            </p:cNvPr>
            <p:cNvGrpSpPr/>
            <p:nvPr/>
          </p:nvGrpSpPr>
          <p:grpSpPr>
            <a:xfrm>
              <a:off x="1637731" y="1370273"/>
              <a:ext cx="1769165" cy="1769165"/>
              <a:chOff x="1508156" y="1370273"/>
              <a:chExt cx="1769165" cy="1769165"/>
            </a:xfrm>
          </p:grpSpPr>
          <p:sp>
            <p:nvSpPr>
              <p:cNvPr id="2" name="椭圆 1">
                <a:extLst>
                  <a:ext uri="{FF2B5EF4-FFF2-40B4-BE49-F238E27FC236}">
                    <a16:creationId xmlns:a16="http://schemas.microsoft.com/office/drawing/2014/main" id="{EF2925AF-61C2-F731-9E56-2B4B8BD659C8}"/>
                  </a:ext>
                </a:extLst>
              </p:cNvPr>
              <p:cNvSpPr/>
              <p:nvPr/>
            </p:nvSpPr>
            <p:spPr>
              <a:xfrm>
                <a:off x="1508156" y="1370273"/>
                <a:ext cx="1769165" cy="1769165"/>
              </a:xfrm>
              <a:prstGeom prst="ellipse">
                <a:avLst/>
              </a:prstGeom>
              <a:solidFill>
                <a:schemeClr val="accent1"/>
              </a:solidFill>
              <a:ln>
                <a:noFill/>
              </a:ln>
              <a:effectLst>
                <a:outerShdw blurRad="381000" dist="381000" dir="5400000" sx="90000" sy="90000" algn="t" rotWithShape="0">
                  <a:schemeClr val="tx2">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白色的花&#10;&#10;描述已自动生成">
                <a:extLst>
                  <a:ext uri="{FF2B5EF4-FFF2-40B4-BE49-F238E27FC236}">
                    <a16:creationId xmlns:a16="http://schemas.microsoft.com/office/drawing/2014/main" id="{0E75D20A-C5B4-9A37-785D-54716F89C478}"/>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rot="20412886" flipH="1">
                <a:off x="1862514" y="1753103"/>
                <a:ext cx="1203764" cy="1373235"/>
              </a:xfrm>
              <a:custGeom>
                <a:avLst/>
                <a:gdLst>
                  <a:gd name="connsiteX0" fmla="*/ 0 w 1203764"/>
                  <a:gd name="connsiteY0" fmla="*/ 0 h 1373235"/>
                  <a:gd name="connsiteX1" fmla="*/ 0 w 1203764"/>
                  <a:gd name="connsiteY1" fmla="*/ 1131205 h 1373235"/>
                  <a:gd name="connsiteX2" fmla="*/ 17556 w 1203764"/>
                  <a:gd name="connsiteY2" fmla="*/ 1148454 h 1373235"/>
                  <a:gd name="connsiteX3" fmla="*/ 906161 w 1203764"/>
                  <a:gd name="connsiteY3" fmla="*/ 1320776 h 1373235"/>
                  <a:gd name="connsiteX4" fmla="*/ 1067828 w 1203764"/>
                  <a:gd name="connsiteY4" fmla="*/ 1243520 h 1373235"/>
                  <a:gd name="connsiteX5" fmla="*/ 1203764 w 1203764"/>
                  <a:gd name="connsiteY5" fmla="*/ 1140971 h 1373235"/>
                  <a:gd name="connsiteX6" fmla="*/ 1203764 w 1203764"/>
                  <a:gd name="connsiteY6" fmla="*/ 0 h 1373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3764" h="1373235">
                    <a:moveTo>
                      <a:pt x="0" y="0"/>
                    </a:moveTo>
                    <a:lnTo>
                      <a:pt x="0" y="1131205"/>
                    </a:lnTo>
                    <a:lnTo>
                      <a:pt x="17556" y="1148454"/>
                    </a:lnTo>
                    <a:cubicBezTo>
                      <a:pt x="251847" y="1357218"/>
                      <a:pt x="590115" y="1434467"/>
                      <a:pt x="906161" y="1320776"/>
                    </a:cubicBezTo>
                    <a:cubicBezTo>
                      <a:pt x="963624" y="1300104"/>
                      <a:pt x="1017632" y="1274100"/>
                      <a:pt x="1067828" y="1243520"/>
                    </a:cubicBezTo>
                    <a:lnTo>
                      <a:pt x="1203764" y="1140971"/>
                    </a:lnTo>
                    <a:lnTo>
                      <a:pt x="1203764" y="0"/>
                    </a:lnTo>
                    <a:close/>
                  </a:path>
                </a:pathLst>
              </a:custGeom>
            </p:spPr>
          </p:pic>
        </p:grpSp>
        <p:sp>
          <p:nvSpPr>
            <p:cNvPr id="26" name="文本框 25">
              <a:extLst>
                <a:ext uri="{FF2B5EF4-FFF2-40B4-BE49-F238E27FC236}">
                  <a16:creationId xmlns:a16="http://schemas.microsoft.com/office/drawing/2014/main" id="{F0D3BDCF-EDB8-2C61-9B1A-DAAE042AAA90}"/>
                </a:ext>
              </a:extLst>
            </p:cNvPr>
            <p:cNvSpPr txBox="1"/>
            <p:nvPr/>
          </p:nvSpPr>
          <p:spPr>
            <a:xfrm>
              <a:off x="1198874" y="3591563"/>
              <a:ext cx="2646878" cy="461665"/>
            </a:xfrm>
            <a:prstGeom prst="rect">
              <a:avLst/>
            </a:prstGeom>
            <a:noFill/>
          </p:spPr>
          <p:txBody>
            <a:bodyPr wrap="none" rtlCol="0">
              <a:spAutoFit/>
            </a:bodyPr>
            <a:lstStyle/>
            <a:p>
              <a:r>
                <a:rPr lang="zh-CN" altLang="en-US" sz="2400" dirty="0">
                  <a:latin typeface="+mj-ea"/>
                  <a:ea typeface="+mj-ea"/>
                  <a:cs typeface="阿里巴巴普惠体 Medium" panose="00020600040101010101" pitchFamily="18" charset="-122"/>
                </a:rPr>
                <a:t>点击请输入小标题</a:t>
              </a:r>
            </a:p>
          </p:txBody>
        </p:sp>
        <p:sp>
          <p:nvSpPr>
            <p:cNvPr id="27" name="文本框 26">
              <a:extLst>
                <a:ext uri="{FF2B5EF4-FFF2-40B4-BE49-F238E27FC236}">
                  <a16:creationId xmlns:a16="http://schemas.microsoft.com/office/drawing/2014/main" id="{020F990F-98CF-8546-1609-483953F47525}"/>
                </a:ext>
              </a:extLst>
            </p:cNvPr>
            <p:cNvSpPr txBox="1"/>
            <p:nvPr/>
          </p:nvSpPr>
          <p:spPr>
            <a:xfrm>
              <a:off x="1198874" y="4328986"/>
              <a:ext cx="2646878" cy="1026563"/>
            </a:xfrm>
            <a:prstGeom prst="rect">
              <a:avLst/>
            </a:prstGeom>
            <a:noFill/>
          </p:spPr>
          <p:txBody>
            <a:bodyPr wrap="none" rtlCol="0">
              <a:spAutoFit/>
            </a:bodyPr>
            <a:lstStyle/>
            <a:p>
              <a:pPr>
                <a:lnSpc>
                  <a:spcPct val="130000"/>
                </a:lnSpc>
              </a:pPr>
              <a:r>
                <a:rPr lang="zh-CN" altLang="en-US" sz="1600" dirty="0">
                  <a:latin typeface="+mn-ea"/>
                  <a:cs typeface="阿里巴巴普惠体 Medium" panose="00020600040101010101" pitchFamily="18" charset="-122"/>
                </a:rPr>
                <a:t>点击请输入你的小标题内容</a:t>
              </a:r>
              <a:endParaRPr lang="en-US" altLang="zh-CN" sz="1600" dirty="0">
                <a:latin typeface="+mn-ea"/>
                <a:cs typeface="阿里巴巴普惠体 Medium" panose="00020600040101010101" pitchFamily="18" charset="-122"/>
              </a:endParaRPr>
            </a:p>
            <a:p>
              <a:pPr>
                <a:lnSpc>
                  <a:spcPct val="130000"/>
                </a:lnSpc>
              </a:pPr>
              <a:r>
                <a:rPr lang="zh-CN" altLang="en-US" sz="1600" dirty="0">
                  <a:latin typeface="+mn-ea"/>
                  <a:cs typeface="阿里巴巴普惠体 Medium" panose="00020600040101010101" pitchFamily="18" charset="-122"/>
                </a:rPr>
                <a:t>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点击请输入你的小标题内容</a:t>
              </a:r>
            </a:p>
          </p:txBody>
        </p:sp>
        <p:cxnSp>
          <p:nvCxnSpPr>
            <p:cNvPr id="36" name="直接连接符 35">
              <a:extLst>
                <a:ext uri="{FF2B5EF4-FFF2-40B4-BE49-F238E27FC236}">
                  <a16:creationId xmlns:a16="http://schemas.microsoft.com/office/drawing/2014/main" id="{12983AA2-0F9A-F991-84D5-03F9B9800C69}"/>
                </a:ext>
              </a:extLst>
            </p:cNvPr>
            <p:cNvCxnSpPr>
              <a:cxnSpLocks/>
            </p:cNvCxnSpPr>
            <p:nvPr/>
          </p:nvCxnSpPr>
          <p:spPr>
            <a:xfrm>
              <a:off x="1912713" y="4188460"/>
              <a:ext cx="1219200" cy="0"/>
            </a:xfrm>
            <a:prstGeom prst="line">
              <a:avLst/>
            </a:prstGeom>
            <a:ln w="19050" cap="rnd">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1C4E318D-2FFA-D710-0420-8EF05E31FD03}"/>
              </a:ext>
            </a:extLst>
          </p:cNvPr>
          <p:cNvGrpSpPr/>
          <p:nvPr/>
        </p:nvGrpSpPr>
        <p:grpSpPr>
          <a:xfrm>
            <a:off x="4902136" y="1791185"/>
            <a:ext cx="2646878" cy="3985276"/>
            <a:chOff x="4845228" y="1370273"/>
            <a:chExt cx="2646878" cy="3985276"/>
          </a:xfrm>
        </p:grpSpPr>
        <p:grpSp>
          <p:nvGrpSpPr>
            <p:cNvPr id="14" name="组合 13">
              <a:extLst>
                <a:ext uri="{FF2B5EF4-FFF2-40B4-BE49-F238E27FC236}">
                  <a16:creationId xmlns:a16="http://schemas.microsoft.com/office/drawing/2014/main" id="{46A47D32-E495-31B1-B732-A73E19A1919A}"/>
                </a:ext>
              </a:extLst>
            </p:cNvPr>
            <p:cNvGrpSpPr/>
            <p:nvPr/>
          </p:nvGrpSpPr>
          <p:grpSpPr>
            <a:xfrm>
              <a:off x="5284085" y="1370273"/>
              <a:ext cx="1769165" cy="1769165"/>
              <a:chOff x="5154510" y="1370273"/>
              <a:chExt cx="1769165" cy="1769165"/>
            </a:xfrm>
          </p:grpSpPr>
          <p:sp>
            <p:nvSpPr>
              <p:cNvPr id="13" name="椭圆 12">
                <a:extLst>
                  <a:ext uri="{FF2B5EF4-FFF2-40B4-BE49-F238E27FC236}">
                    <a16:creationId xmlns:a16="http://schemas.microsoft.com/office/drawing/2014/main" id="{68865B9F-2233-0541-9338-37CC1C5A23D0}"/>
                  </a:ext>
                </a:extLst>
              </p:cNvPr>
              <p:cNvSpPr/>
              <p:nvPr/>
            </p:nvSpPr>
            <p:spPr>
              <a:xfrm flipH="1">
                <a:off x="5154510" y="1370273"/>
                <a:ext cx="1769165" cy="1769165"/>
              </a:xfrm>
              <a:prstGeom prst="ellipse">
                <a:avLst/>
              </a:prstGeom>
              <a:solidFill>
                <a:schemeClr val="accent1"/>
              </a:solidFill>
              <a:ln>
                <a:noFill/>
              </a:ln>
              <a:effectLst>
                <a:outerShdw blurRad="381000" dist="381000" dir="5400000" sx="90000" sy="90000" algn="t" rotWithShape="0">
                  <a:schemeClr val="tx2">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白色的花&#10;&#10;描述已自动生成">
                <a:extLst>
                  <a:ext uri="{FF2B5EF4-FFF2-40B4-BE49-F238E27FC236}">
                    <a16:creationId xmlns:a16="http://schemas.microsoft.com/office/drawing/2014/main" id="{6B75AD3D-BF85-5B8D-F493-D00D51241D3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9438" t="21643" r="26712" b="19520"/>
              <a:stretch/>
            </p:blipFill>
            <p:spPr>
              <a:xfrm>
                <a:off x="5372100" y="1581060"/>
                <a:ext cx="1422400" cy="1398013"/>
              </a:xfrm>
              <a:prstGeom prst="rect">
                <a:avLst/>
              </a:prstGeom>
            </p:spPr>
          </p:pic>
        </p:grpSp>
        <p:sp>
          <p:nvSpPr>
            <p:cNvPr id="30" name="文本框 29">
              <a:extLst>
                <a:ext uri="{FF2B5EF4-FFF2-40B4-BE49-F238E27FC236}">
                  <a16:creationId xmlns:a16="http://schemas.microsoft.com/office/drawing/2014/main" id="{3C83F5C7-14C8-2C90-D11E-F859E5376B2A}"/>
                </a:ext>
              </a:extLst>
            </p:cNvPr>
            <p:cNvSpPr txBox="1"/>
            <p:nvPr/>
          </p:nvSpPr>
          <p:spPr>
            <a:xfrm>
              <a:off x="4845228" y="3591563"/>
              <a:ext cx="2646878" cy="461665"/>
            </a:xfrm>
            <a:prstGeom prst="rect">
              <a:avLst/>
            </a:prstGeom>
            <a:noFill/>
          </p:spPr>
          <p:txBody>
            <a:bodyPr wrap="none" rtlCol="0">
              <a:spAutoFit/>
            </a:bodyPr>
            <a:lstStyle/>
            <a:p>
              <a:r>
                <a:rPr lang="zh-CN" altLang="en-US" sz="2400" dirty="0">
                  <a:latin typeface="+mj-ea"/>
                  <a:ea typeface="+mj-ea"/>
                  <a:cs typeface="阿里巴巴普惠体 Medium" panose="00020600040101010101" pitchFamily="18" charset="-122"/>
                </a:rPr>
                <a:t>点击请输入小标题</a:t>
              </a:r>
            </a:p>
          </p:txBody>
        </p:sp>
        <p:sp>
          <p:nvSpPr>
            <p:cNvPr id="31" name="文本框 30">
              <a:extLst>
                <a:ext uri="{FF2B5EF4-FFF2-40B4-BE49-F238E27FC236}">
                  <a16:creationId xmlns:a16="http://schemas.microsoft.com/office/drawing/2014/main" id="{F4EA0726-8170-5629-AB32-D11CBC1AF344}"/>
                </a:ext>
              </a:extLst>
            </p:cNvPr>
            <p:cNvSpPr txBox="1"/>
            <p:nvPr/>
          </p:nvSpPr>
          <p:spPr>
            <a:xfrm>
              <a:off x="4845228" y="4328986"/>
              <a:ext cx="2646878" cy="1026563"/>
            </a:xfrm>
            <a:prstGeom prst="rect">
              <a:avLst/>
            </a:prstGeom>
            <a:noFill/>
          </p:spPr>
          <p:txBody>
            <a:bodyPr wrap="none" rtlCol="0">
              <a:spAutoFit/>
            </a:bodyPr>
            <a:lstStyle/>
            <a:p>
              <a:pPr>
                <a:lnSpc>
                  <a:spcPct val="130000"/>
                </a:lnSpc>
              </a:pPr>
              <a:r>
                <a:rPr lang="zh-CN" altLang="en-US" sz="1600" dirty="0">
                  <a:latin typeface="+mn-ea"/>
                  <a:cs typeface="阿里巴巴普惠体 Medium" panose="00020600040101010101" pitchFamily="18" charset="-122"/>
                </a:rPr>
                <a:t>点击请输入你的小标题内容</a:t>
              </a:r>
              <a:endParaRPr lang="en-US" altLang="zh-CN" sz="1600" dirty="0">
                <a:latin typeface="+mn-ea"/>
                <a:cs typeface="阿里巴巴普惠体 Medium" panose="00020600040101010101" pitchFamily="18" charset="-122"/>
              </a:endParaRPr>
            </a:p>
            <a:p>
              <a:pPr>
                <a:lnSpc>
                  <a:spcPct val="130000"/>
                </a:lnSpc>
              </a:pPr>
              <a:r>
                <a:rPr lang="zh-CN" altLang="en-US" sz="1600" dirty="0">
                  <a:latin typeface="+mn-ea"/>
                  <a:cs typeface="阿里巴巴普惠体 Medium" panose="00020600040101010101" pitchFamily="18" charset="-122"/>
                </a:rPr>
                <a:t>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点击请输入你的小标题内容</a:t>
              </a:r>
            </a:p>
          </p:txBody>
        </p:sp>
        <p:cxnSp>
          <p:nvCxnSpPr>
            <p:cNvPr id="37" name="直接连接符 36">
              <a:extLst>
                <a:ext uri="{FF2B5EF4-FFF2-40B4-BE49-F238E27FC236}">
                  <a16:creationId xmlns:a16="http://schemas.microsoft.com/office/drawing/2014/main" id="{CAF17408-531D-B2DB-7A5D-0A93C52C6578}"/>
                </a:ext>
              </a:extLst>
            </p:cNvPr>
            <p:cNvCxnSpPr>
              <a:cxnSpLocks/>
            </p:cNvCxnSpPr>
            <p:nvPr/>
          </p:nvCxnSpPr>
          <p:spPr>
            <a:xfrm>
              <a:off x="5559067" y="4188460"/>
              <a:ext cx="1219200" cy="0"/>
            </a:xfrm>
            <a:prstGeom prst="line">
              <a:avLst/>
            </a:prstGeom>
            <a:ln w="19050" cap="rnd">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C8D9728D-91C7-D884-6450-5E3BB1EC7A5B}"/>
              </a:ext>
            </a:extLst>
          </p:cNvPr>
          <p:cNvGrpSpPr/>
          <p:nvPr/>
        </p:nvGrpSpPr>
        <p:grpSpPr>
          <a:xfrm>
            <a:off x="8605397" y="1782345"/>
            <a:ext cx="2646878" cy="3994116"/>
            <a:chOff x="8605397" y="1361433"/>
            <a:chExt cx="2646878" cy="3994116"/>
          </a:xfrm>
        </p:grpSpPr>
        <p:grpSp>
          <p:nvGrpSpPr>
            <p:cNvPr id="16" name="组合 15">
              <a:extLst>
                <a:ext uri="{FF2B5EF4-FFF2-40B4-BE49-F238E27FC236}">
                  <a16:creationId xmlns:a16="http://schemas.microsoft.com/office/drawing/2014/main" id="{85C19B0C-318D-670E-D450-C59849ACD2C2}"/>
                </a:ext>
              </a:extLst>
            </p:cNvPr>
            <p:cNvGrpSpPr/>
            <p:nvPr/>
          </p:nvGrpSpPr>
          <p:grpSpPr>
            <a:xfrm>
              <a:off x="9044254" y="1361433"/>
              <a:ext cx="1769165" cy="1769165"/>
              <a:chOff x="8914679" y="1361433"/>
              <a:chExt cx="1769165" cy="1769165"/>
            </a:xfrm>
          </p:grpSpPr>
          <p:sp>
            <p:nvSpPr>
              <p:cNvPr id="10" name="椭圆 9">
                <a:extLst>
                  <a:ext uri="{FF2B5EF4-FFF2-40B4-BE49-F238E27FC236}">
                    <a16:creationId xmlns:a16="http://schemas.microsoft.com/office/drawing/2014/main" id="{B52FDD7F-79A4-B82B-292A-607F6359FCAE}"/>
                  </a:ext>
                </a:extLst>
              </p:cNvPr>
              <p:cNvSpPr/>
              <p:nvPr/>
            </p:nvSpPr>
            <p:spPr>
              <a:xfrm flipH="1">
                <a:off x="8914679" y="1361433"/>
                <a:ext cx="1769165" cy="1769165"/>
              </a:xfrm>
              <a:prstGeom prst="ellipse">
                <a:avLst/>
              </a:prstGeom>
              <a:solidFill>
                <a:schemeClr val="accent1"/>
              </a:solidFill>
              <a:ln>
                <a:noFill/>
              </a:ln>
              <a:effectLst>
                <a:outerShdw blurRad="381000" dist="381000" dir="5400000" sx="90000" sy="90000" algn="t" rotWithShape="0">
                  <a:schemeClr val="tx2">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白色的花&#10;&#10;描述已自动生成">
                <a:extLst>
                  <a:ext uri="{FF2B5EF4-FFF2-40B4-BE49-F238E27FC236}">
                    <a16:creationId xmlns:a16="http://schemas.microsoft.com/office/drawing/2014/main" id="{3A59DD1E-661D-3155-9AA4-D721C7922F75}"/>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rot="1187114">
                <a:off x="9125722" y="1744263"/>
                <a:ext cx="1203764" cy="1373235"/>
              </a:xfrm>
              <a:custGeom>
                <a:avLst/>
                <a:gdLst>
                  <a:gd name="connsiteX0" fmla="*/ 0 w 1203764"/>
                  <a:gd name="connsiteY0" fmla="*/ 0 h 1373235"/>
                  <a:gd name="connsiteX1" fmla="*/ 0 w 1203764"/>
                  <a:gd name="connsiteY1" fmla="*/ 1131205 h 1373235"/>
                  <a:gd name="connsiteX2" fmla="*/ 17556 w 1203764"/>
                  <a:gd name="connsiteY2" fmla="*/ 1148454 h 1373235"/>
                  <a:gd name="connsiteX3" fmla="*/ 906161 w 1203764"/>
                  <a:gd name="connsiteY3" fmla="*/ 1320776 h 1373235"/>
                  <a:gd name="connsiteX4" fmla="*/ 1067828 w 1203764"/>
                  <a:gd name="connsiteY4" fmla="*/ 1243520 h 1373235"/>
                  <a:gd name="connsiteX5" fmla="*/ 1203764 w 1203764"/>
                  <a:gd name="connsiteY5" fmla="*/ 1140971 h 1373235"/>
                  <a:gd name="connsiteX6" fmla="*/ 1203764 w 1203764"/>
                  <a:gd name="connsiteY6" fmla="*/ 0 h 1373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3764" h="1373235">
                    <a:moveTo>
                      <a:pt x="0" y="0"/>
                    </a:moveTo>
                    <a:lnTo>
                      <a:pt x="0" y="1131205"/>
                    </a:lnTo>
                    <a:lnTo>
                      <a:pt x="17556" y="1148454"/>
                    </a:lnTo>
                    <a:cubicBezTo>
                      <a:pt x="251847" y="1357218"/>
                      <a:pt x="590115" y="1434467"/>
                      <a:pt x="906161" y="1320776"/>
                    </a:cubicBezTo>
                    <a:cubicBezTo>
                      <a:pt x="963624" y="1300104"/>
                      <a:pt x="1017632" y="1274100"/>
                      <a:pt x="1067828" y="1243520"/>
                    </a:cubicBezTo>
                    <a:lnTo>
                      <a:pt x="1203764" y="1140971"/>
                    </a:lnTo>
                    <a:lnTo>
                      <a:pt x="1203764" y="0"/>
                    </a:lnTo>
                    <a:close/>
                  </a:path>
                </a:pathLst>
              </a:custGeom>
            </p:spPr>
          </p:pic>
        </p:grpSp>
        <p:sp>
          <p:nvSpPr>
            <p:cNvPr id="33" name="文本框 32">
              <a:extLst>
                <a:ext uri="{FF2B5EF4-FFF2-40B4-BE49-F238E27FC236}">
                  <a16:creationId xmlns:a16="http://schemas.microsoft.com/office/drawing/2014/main" id="{9C7771FE-BA63-2F7A-4176-DB50C9DC5CC9}"/>
                </a:ext>
              </a:extLst>
            </p:cNvPr>
            <p:cNvSpPr txBox="1"/>
            <p:nvPr/>
          </p:nvSpPr>
          <p:spPr>
            <a:xfrm>
              <a:off x="8605397" y="3591563"/>
              <a:ext cx="2646878" cy="461665"/>
            </a:xfrm>
            <a:prstGeom prst="rect">
              <a:avLst/>
            </a:prstGeom>
            <a:noFill/>
          </p:spPr>
          <p:txBody>
            <a:bodyPr wrap="none" rtlCol="0">
              <a:spAutoFit/>
            </a:bodyPr>
            <a:lstStyle/>
            <a:p>
              <a:r>
                <a:rPr lang="zh-CN" altLang="en-US" sz="2400" dirty="0">
                  <a:latin typeface="+mj-ea"/>
                  <a:ea typeface="+mj-ea"/>
                  <a:cs typeface="阿里巴巴普惠体 Medium" panose="00020600040101010101" pitchFamily="18" charset="-122"/>
                </a:rPr>
                <a:t>点击请输入小标题</a:t>
              </a:r>
            </a:p>
          </p:txBody>
        </p:sp>
        <p:sp>
          <p:nvSpPr>
            <p:cNvPr id="34" name="文本框 33">
              <a:extLst>
                <a:ext uri="{FF2B5EF4-FFF2-40B4-BE49-F238E27FC236}">
                  <a16:creationId xmlns:a16="http://schemas.microsoft.com/office/drawing/2014/main" id="{5971692D-AA01-280A-6CE8-AB11AD6FB1AF}"/>
                </a:ext>
              </a:extLst>
            </p:cNvPr>
            <p:cNvSpPr txBox="1"/>
            <p:nvPr/>
          </p:nvSpPr>
          <p:spPr>
            <a:xfrm>
              <a:off x="8605397" y="4328986"/>
              <a:ext cx="2646878" cy="1026563"/>
            </a:xfrm>
            <a:prstGeom prst="rect">
              <a:avLst/>
            </a:prstGeom>
            <a:noFill/>
          </p:spPr>
          <p:txBody>
            <a:bodyPr wrap="none" rtlCol="0">
              <a:spAutoFit/>
            </a:bodyPr>
            <a:lstStyle/>
            <a:p>
              <a:pPr>
                <a:lnSpc>
                  <a:spcPct val="130000"/>
                </a:lnSpc>
              </a:pPr>
              <a:r>
                <a:rPr lang="zh-CN" altLang="en-US" sz="1600" dirty="0">
                  <a:latin typeface="+mn-ea"/>
                  <a:cs typeface="阿里巴巴普惠体 Medium" panose="00020600040101010101" pitchFamily="18" charset="-122"/>
                </a:rPr>
                <a:t>点击请输入你的小标题内容</a:t>
              </a:r>
              <a:endParaRPr lang="en-US" altLang="zh-CN" sz="1600" dirty="0">
                <a:latin typeface="+mn-ea"/>
                <a:cs typeface="阿里巴巴普惠体 Medium" panose="00020600040101010101" pitchFamily="18" charset="-122"/>
              </a:endParaRPr>
            </a:p>
            <a:p>
              <a:pPr>
                <a:lnSpc>
                  <a:spcPct val="130000"/>
                </a:lnSpc>
              </a:pPr>
              <a:r>
                <a:rPr lang="zh-CN" altLang="en-US" sz="1600" dirty="0">
                  <a:latin typeface="+mn-ea"/>
                  <a:cs typeface="阿里巴巴普惠体 Medium" panose="00020600040101010101" pitchFamily="18" charset="-122"/>
                </a:rPr>
                <a:t>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点击请输入你的小标题内容</a:t>
              </a:r>
            </a:p>
          </p:txBody>
        </p:sp>
        <p:cxnSp>
          <p:nvCxnSpPr>
            <p:cNvPr id="40" name="直接连接符 39">
              <a:extLst>
                <a:ext uri="{FF2B5EF4-FFF2-40B4-BE49-F238E27FC236}">
                  <a16:creationId xmlns:a16="http://schemas.microsoft.com/office/drawing/2014/main" id="{D5493C4E-15B2-64E2-CFEC-69A8E85377FB}"/>
                </a:ext>
              </a:extLst>
            </p:cNvPr>
            <p:cNvCxnSpPr>
              <a:cxnSpLocks/>
            </p:cNvCxnSpPr>
            <p:nvPr/>
          </p:nvCxnSpPr>
          <p:spPr>
            <a:xfrm>
              <a:off x="9319236" y="4188460"/>
              <a:ext cx="1219200" cy="0"/>
            </a:xfrm>
            <a:prstGeom prst="line">
              <a:avLst/>
            </a:prstGeom>
            <a:ln w="19050" cap="rnd">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sp>
        <p:nvSpPr>
          <p:cNvPr id="9" name="标题 8">
            <a:extLst>
              <a:ext uri="{FF2B5EF4-FFF2-40B4-BE49-F238E27FC236}">
                <a16:creationId xmlns:a16="http://schemas.microsoft.com/office/drawing/2014/main" id="{2D3CACF6-E419-713D-2A64-E7474C5D3876}"/>
              </a:ext>
            </a:extLst>
          </p:cNvPr>
          <p:cNvSpPr>
            <a:spLocks noGrp="1"/>
          </p:cNvSpPr>
          <p:nvPr>
            <p:ph type="title"/>
          </p:nvPr>
        </p:nvSpPr>
        <p:spPr/>
        <p:txBody>
          <a:bodyPr/>
          <a:lstStyle/>
          <a:p>
            <a:r>
              <a:rPr lang="zh-CN" altLang="en-US" dirty="0"/>
              <a:t>点击请输入标题</a:t>
            </a:r>
          </a:p>
        </p:txBody>
      </p:sp>
    </p:spTree>
    <p:extLst>
      <p:ext uri="{BB962C8B-B14F-4D97-AF65-F5344CB8AC3E}">
        <p14:creationId xmlns:p14="http://schemas.microsoft.com/office/powerpoint/2010/main" val="1441638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人在草地上&#10;&#10;中度可信度描述已自动生成">
            <a:extLst>
              <a:ext uri="{FF2B5EF4-FFF2-40B4-BE49-F238E27FC236}">
                <a16:creationId xmlns:a16="http://schemas.microsoft.com/office/drawing/2014/main" id="{27209DC4-3DCD-1B05-5831-9F80896C22ED}"/>
              </a:ext>
            </a:extLst>
          </p:cNvPr>
          <p:cNvPicPr>
            <a:picLocks noChangeAspect="1"/>
          </p:cNvPicPr>
          <p:nvPr/>
        </p:nvPicPr>
        <p:blipFill rotWithShape="1">
          <a:blip r:embed="rId3" cstate="screen">
            <a:alphaModFix amt="50000"/>
            <a:extLst>
              <a:ext uri="{28A0092B-C50C-407E-A947-70E740481C1C}">
                <a14:useLocalDpi xmlns:a14="http://schemas.microsoft.com/office/drawing/2010/main"/>
              </a:ext>
            </a:extLst>
          </a:blip>
          <a:srcRect t="3704"/>
          <a:stretch/>
        </p:blipFill>
        <p:spPr>
          <a:xfrm>
            <a:off x="0" y="4859009"/>
            <a:ext cx="12192000" cy="2051362"/>
          </a:xfrm>
          <a:prstGeom prst="rect">
            <a:avLst/>
          </a:prstGeom>
        </p:spPr>
      </p:pic>
      <p:grpSp>
        <p:nvGrpSpPr>
          <p:cNvPr id="23" name="组合 22">
            <a:extLst>
              <a:ext uri="{FF2B5EF4-FFF2-40B4-BE49-F238E27FC236}">
                <a16:creationId xmlns:a16="http://schemas.microsoft.com/office/drawing/2014/main" id="{59D3C760-3358-8476-EE3B-C407882D4EFE}"/>
              </a:ext>
            </a:extLst>
          </p:cNvPr>
          <p:cNvGrpSpPr/>
          <p:nvPr/>
        </p:nvGrpSpPr>
        <p:grpSpPr>
          <a:xfrm>
            <a:off x="1429656" y="1447308"/>
            <a:ext cx="4477657" cy="4826491"/>
            <a:chOff x="1429656" y="1447308"/>
            <a:chExt cx="4477657" cy="4826491"/>
          </a:xfrm>
        </p:grpSpPr>
        <p:sp>
          <p:nvSpPr>
            <p:cNvPr id="49" name="矩形: 圆角 48">
              <a:extLst>
                <a:ext uri="{FF2B5EF4-FFF2-40B4-BE49-F238E27FC236}">
                  <a16:creationId xmlns:a16="http://schemas.microsoft.com/office/drawing/2014/main" id="{5E8E5883-312A-5C84-0D93-B99D3A9C2E86}"/>
                </a:ext>
              </a:extLst>
            </p:cNvPr>
            <p:cNvSpPr/>
            <p:nvPr/>
          </p:nvSpPr>
          <p:spPr>
            <a:xfrm>
              <a:off x="1429656" y="1447308"/>
              <a:ext cx="4477657" cy="4826491"/>
            </a:xfrm>
            <a:prstGeom prst="roundRect">
              <a:avLst>
                <a:gd name="adj" fmla="val 3516"/>
              </a:avLst>
            </a:prstGeom>
            <a:gradFill>
              <a:gsLst>
                <a:gs pos="0">
                  <a:schemeClr val="bg1"/>
                </a:gs>
                <a:gs pos="73000">
                  <a:schemeClr val="bg1">
                    <a:alpha val="0"/>
                  </a:schemeClr>
                </a:gs>
              </a:gsLst>
              <a:lin ang="5400000" scaled="1"/>
            </a:gradFill>
            <a:ln w="19050">
              <a:gradFill>
                <a:gsLst>
                  <a:gs pos="0">
                    <a:schemeClr val="accent1"/>
                  </a:gs>
                  <a:gs pos="59000">
                    <a:srgbClr val="94BCB3"/>
                  </a:gs>
                  <a:gs pos="77000">
                    <a:schemeClr val="bg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2B8764E0-6D50-CB28-9F5C-063792A48BE3}"/>
                </a:ext>
              </a:extLst>
            </p:cNvPr>
            <p:cNvGrpSpPr/>
            <p:nvPr/>
          </p:nvGrpSpPr>
          <p:grpSpPr>
            <a:xfrm>
              <a:off x="3161786" y="1722093"/>
              <a:ext cx="1013396" cy="1013396"/>
              <a:chOff x="3176299" y="1541118"/>
              <a:chExt cx="1013396" cy="1013396"/>
            </a:xfrm>
          </p:grpSpPr>
          <p:sp>
            <p:nvSpPr>
              <p:cNvPr id="52" name="椭圆 51">
                <a:extLst>
                  <a:ext uri="{FF2B5EF4-FFF2-40B4-BE49-F238E27FC236}">
                    <a16:creationId xmlns:a16="http://schemas.microsoft.com/office/drawing/2014/main" id="{E45E5E38-1940-4DE8-2D9E-EBEC2E9FE13E}"/>
                  </a:ext>
                </a:extLst>
              </p:cNvPr>
              <p:cNvSpPr/>
              <p:nvPr/>
            </p:nvSpPr>
            <p:spPr>
              <a:xfrm>
                <a:off x="3176299" y="1541118"/>
                <a:ext cx="1013396" cy="1013396"/>
              </a:xfrm>
              <a:prstGeom prst="ellipse">
                <a:avLst/>
              </a:prstGeom>
              <a:solidFill>
                <a:schemeClr val="accent1"/>
              </a:solidFill>
              <a:ln>
                <a:noFill/>
              </a:ln>
              <a:effectLst>
                <a:outerShdw blurRad="381000" dist="254000" dir="5400000" sx="90000" sy="90000" algn="t" rotWithShape="0">
                  <a:schemeClr val="tx2">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5" name="图片 74">
                <a:extLst>
                  <a:ext uri="{FF2B5EF4-FFF2-40B4-BE49-F238E27FC236}">
                    <a16:creationId xmlns:a16="http://schemas.microsoft.com/office/drawing/2014/main" id="{DFB97DB3-6F36-AE06-E72A-8EAF2256EAE8}"/>
                  </a:ext>
                </a:extLst>
              </p:cNvPr>
              <p:cNvPicPr>
                <a:picLocks noChangeAspect="1"/>
              </p:cNvPicPr>
              <p:nvPr/>
            </p:nvPicPr>
            <p:blipFill rotWithShape="1">
              <a:blip r:embed="rId4" cstate="screen">
                <a:alphaModFix amt="85000"/>
                <a:extLst>
                  <a:ext uri="{28A0092B-C50C-407E-A947-70E740481C1C}">
                    <a14:useLocalDpi xmlns:a14="http://schemas.microsoft.com/office/drawing/2010/main"/>
                  </a:ext>
                </a:extLst>
              </a:blip>
              <a:srcRect l="23787" t="15109" r="24709" b="15622"/>
              <a:stretch/>
            </p:blipFill>
            <p:spPr>
              <a:xfrm>
                <a:off x="3321843" y="1628774"/>
                <a:ext cx="709613" cy="831929"/>
              </a:xfrm>
              <a:prstGeom prst="rect">
                <a:avLst/>
              </a:prstGeom>
            </p:spPr>
          </p:pic>
        </p:grpSp>
        <p:sp>
          <p:nvSpPr>
            <p:cNvPr id="80" name="文本框 79">
              <a:extLst>
                <a:ext uri="{FF2B5EF4-FFF2-40B4-BE49-F238E27FC236}">
                  <a16:creationId xmlns:a16="http://schemas.microsoft.com/office/drawing/2014/main" id="{82A4AB93-4B8E-E3EB-7013-83EA6388B6D5}"/>
                </a:ext>
              </a:extLst>
            </p:cNvPr>
            <p:cNvSpPr txBox="1"/>
            <p:nvPr/>
          </p:nvSpPr>
          <p:spPr>
            <a:xfrm>
              <a:off x="2345045" y="3046649"/>
              <a:ext cx="2646878" cy="461665"/>
            </a:xfrm>
            <a:prstGeom prst="rect">
              <a:avLst/>
            </a:prstGeom>
            <a:noFill/>
          </p:spPr>
          <p:txBody>
            <a:bodyPr wrap="none" rtlCol="0">
              <a:spAutoFit/>
            </a:bodyPr>
            <a:lstStyle/>
            <a:p>
              <a:r>
                <a:rPr lang="zh-CN" altLang="en-US" sz="2400" dirty="0">
                  <a:latin typeface="+mj-ea"/>
                  <a:ea typeface="+mj-ea"/>
                  <a:cs typeface="阿里巴巴普惠体 Medium" panose="00020600040101010101" pitchFamily="18" charset="-122"/>
                </a:rPr>
                <a:t>点击请输入小标题</a:t>
              </a:r>
            </a:p>
          </p:txBody>
        </p:sp>
        <p:sp>
          <p:nvSpPr>
            <p:cNvPr id="81" name="文本框 80">
              <a:extLst>
                <a:ext uri="{FF2B5EF4-FFF2-40B4-BE49-F238E27FC236}">
                  <a16:creationId xmlns:a16="http://schemas.microsoft.com/office/drawing/2014/main" id="{DE1BF501-2AB6-D274-2122-86415C8A4A00}"/>
                </a:ext>
              </a:extLst>
            </p:cNvPr>
            <p:cNvSpPr txBox="1"/>
            <p:nvPr/>
          </p:nvSpPr>
          <p:spPr>
            <a:xfrm>
              <a:off x="2345045" y="3560843"/>
              <a:ext cx="2646878" cy="1666738"/>
            </a:xfrm>
            <a:prstGeom prst="rect">
              <a:avLst/>
            </a:prstGeom>
            <a:noFill/>
          </p:spPr>
          <p:txBody>
            <a:bodyPr wrap="none" rtlCol="0">
              <a:spAutoFit/>
            </a:bodyPr>
            <a:lstStyle/>
            <a:p>
              <a:pPr>
                <a:lnSpc>
                  <a:spcPct val="130000"/>
                </a:lnSpc>
              </a:pPr>
              <a:r>
                <a:rPr lang="zh-CN" altLang="en-US" sz="1600" dirty="0">
                  <a:latin typeface="+mn-ea"/>
                  <a:cs typeface="阿里巴巴普惠体 Medium" panose="00020600040101010101" pitchFamily="18" charset="-122"/>
                </a:rPr>
                <a:t>点击请输入你的小标题内容</a:t>
              </a:r>
              <a:endParaRPr lang="en-US" altLang="zh-CN" sz="1600" dirty="0">
                <a:latin typeface="+mn-ea"/>
                <a:cs typeface="阿里巴巴普惠体 Medium" panose="00020600040101010101" pitchFamily="18" charset="-122"/>
              </a:endParaRPr>
            </a:p>
            <a:p>
              <a:pPr>
                <a:lnSpc>
                  <a:spcPct val="130000"/>
                </a:lnSpc>
              </a:pPr>
              <a:r>
                <a:rPr lang="zh-CN" altLang="en-US" sz="1600" dirty="0">
                  <a:latin typeface="+mn-ea"/>
                  <a:cs typeface="阿里巴巴普惠体 Medium" panose="00020600040101010101" pitchFamily="18" charset="-122"/>
                </a:rPr>
                <a:t>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点击请输入你的小标题内容</a:t>
              </a:r>
            </a:p>
          </p:txBody>
        </p:sp>
      </p:grpSp>
      <p:sp>
        <p:nvSpPr>
          <p:cNvPr id="2" name="标题 1">
            <a:extLst>
              <a:ext uri="{FF2B5EF4-FFF2-40B4-BE49-F238E27FC236}">
                <a16:creationId xmlns:a16="http://schemas.microsoft.com/office/drawing/2014/main" id="{E4ABB3E7-7431-4DEA-055C-3A070C441E45}"/>
              </a:ext>
            </a:extLst>
          </p:cNvPr>
          <p:cNvSpPr>
            <a:spLocks noGrp="1"/>
          </p:cNvSpPr>
          <p:nvPr>
            <p:ph type="title"/>
          </p:nvPr>
        </p:nvSpPr>
        <p:spPr/>
        <p:txBody>
          <a:bodyPr/>
          <a:lstStyle/>
          <a:p>
            <a:r>
              <a:rPr lang="zh-CN" altLang="en-US" dirty="0"/>
              <a:t>点击请输入标题</a:t>
            </a:r>
          </a:p>
        </p:txBody>
      </p:sp>
      <p:grpSp>
        <p:nvGrpSpPr>
          <p:cNvPr id="22" name="组合 21">
            <a:extLst>
              <a:ext uri="{FF2B5EF4-FFF2-40B4-BE49-F238E27FC236}">
                <a16:creationId xmlns:a16="http://schemas.microsoft.com/office/drawing/2014/main" id="{136ABAD3-174B-4D4B-CB2B-DF535C1F1BA1}"/>
              </a:ext>
            </a:extLst>
          </p:cNvPr>
          <p:cNvGrpSpPr/>
          <p:nvPr/>
        </p:nvGrpSpPr>
        <p:grpSpPr>
          <a:xfrm>
            <a:off x="6284687" y="1447308"/>
            <a:ext cx="4477657" cy="4826491"/>
            <a:chOff x="6284687" y="1447308"/>
            <a:chExt cx="4477657" cy="4826491"/>
          </a:xfrm>
        </p:grpSpPr>
        <p:sp>
          <p:nvSpPr>
            <p:cNvPr id="51" name="矩形: 圆角 50">
              <a:extLst>
                <a:ext uri="{FF2B5EF4-FFF2-40B4-BE49-F238E27FC236}">
                  <a16:creationId xmlns:a16="http://schemas.microsoft.com/office/drawing/2014/main" id="{6669C5FE-25D6-E40D-02D2-32154EBF0FBD}"/>
                </a:ext>
              </a:extLst>
            </p:cNvPr>
            <p:cNvSpPr/>
            <p:nvPr/>
          </p:nvSpPr>
          <p:spPr>
            <a:xfrm>
              <a:off x="6284687" y="1447308"/>
              <a:ext cx="4477657" cy="4826491"/>
            </a:xfrm>
            <a:prstGeom prst="roundRect">
              <a:avLst>
                <a:gd name="adj" fmla="val 3516"/>
              </a:avLst>
            </a:prstGeom>
            <a:gradFill>
              <a:gsLst>
                <a:gs pos="0">
                  <a:schemeClr val="bg1"/>
                </a:gs>
                <a:gs pos="73000">
                  <a:schemeClr val="bg1">
                    <a:alpha val="0"/>
                  </a:schemeClr>
                </a:gs>
              </a:gsLst>
              <a:lin ang="5400000" scaled="1"/>
            </a:gradFill>
            <a:ln w="19050">
              <a:gradFill>
                <a:gsLst>
                  <a:gs pos="0">
                    <a:schemeClr val="accent1"/>
                  </a:gs>
                  <a:gs pos="59000">
                    <a:srgbClr val="94BCB3"/>
                  </a:gs>
                  <a:gs pos="77000">
                    <a:schemeClr val="bg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a:extLst>
                <a:ext uri="{FF2B5EF4-FFF2-40B4-BE49-F238E27FC236}">
                  <a16:creationId xmlns:a16="http://schemas.microsoft.com/office/drawing/2014/main" id="{C4FF773B-7DAE-D104-3BA7-151826434D7E}"/>
                </a:ext>
              </a:extLst>
            </p:cNvPr>
            <p:cNvSpPr txBox="1"/>
            <p:nvPr/>
          </p:nvSpPr>
          <p:spPr>
            <a:xfrm>
              <a:off x="7200076" y="3046649"/>
              <a:ext cx="2646878" cy="461665"/>
            </a:xfrm>
            <a:prstGeom prst="rect">
              <a:avLst/>
            </a:prstGeom>
            <a:noFill/>
          </p:spPr>
          <p:txBody>
            <a:bodyPr wrap="none" rtlCol="0">
              <a:spAutoFit/>
            </a:bodyPr>
            <a:lstStyle/>
            <a:p>
              <a:r>
                <a:rPr lang="zh-CN" altLang="en-US" sz="2400" dirty="0">
                  <a:latin typeface="+mj-ea"/>
                  <a:ea typeface="+mj-ea"/>
                  <a:cs typeface="阿里巴巴普惠体 Medium" panose="00020600040101010101" pitchFamily="18" charset="-122"/>
                </a:rPr>
                <a:t>点击请输入小标题</a:t>
              </a:r>
            </a:p>
          </p:txBody>
        </p:sp>
        <p:sp>
          <p:nvSpPr>
            <p:cNvPr id="83" name="文本框 82">
              <a:extLst>
                <a:ext uri="{FF2B5EF4-FFF2-40B4-BE49-F238E27FC236}">
                  <a16:creationId xmlns:a16="http://schemas.microsoft.com/office/drawing/2014/main" id="{E4CD18BE-01BB-EBEE-5ADE-29D7FF1FEE4F}"/>
                </a:ext>
              </a:extLst>
            </p:cNvPr>
            <p:cNvSpPr txBox="1"/>
            <p:nvPr/>
          </p:nvSpPr>
          <p:spPr>
            <a:xfrm>
              <a:off x="7200076" y="3560843"/>
              <a:ext cx="2646878" cy="1666738"/>
            </a:xfrm>
            <a:prstGeom prst="rect">
              <a:avLst/>
            </a:prstGeom>
            <a:noFill/>
          </p:spPr>
          <p:txBody>
            <a:bodyPr wrap="none" rtlCol="0">
              <a:spAutoFit/>
            </a:bodyPr>
            <a:lstStyle/>
            <a:p>
              <a:pPr>
                <a:lnSpc>
                  <a:spcPct val="130000"/>
                </a:lnSpc>
              </a:pPr>
              <a:r>
                <a:rPr lang="zh-CN" altLang="en-US" sz="1600" dirty="0">
                  <a:latin typeface="+mn-ea"/>
                  <a:cs typeface="阿里巴巴普惠体 Medium" panose="00020600040101010101" pitchFamily="18" charset="-122"/>
                </a:rPr>
                <a:t>点击请输入你的小标题内容</a:t>
              </a:r>
              <a:endParaRPr lang="en-US" altLang="zh-CN" sz="1600" dirty="0">
                <a:latin typeface="+mn-ea"/>
                <a:cs typeface="阿里巴巴普惠体 Medium" panose="00020600040101010101" pitchFamily="18" charset="-122"/>
              </a:endParaRPr>
            </a:p>
            <a:p>
              <a:pPr>
                <a:lnSpc>
                  <a:spcPct val="130000"/>
                </a:lnSpc>
              </a:pPr>
              <a:r>
                <a:rPr lang="zh-CN" altLang="en-US" sz="1600" dirty="0">
                  <a:latin typeface="+mn-ea"/>
                  <a:cs typeface="阿里巴巴普惠体 Medium" panose="00020600040101010101" pitchFamily="18" charset="-122"/>
                </a:rPr>
                <a:t>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点击请输入你的小标题内容</a:t>
              </a:r>
            </a:p>
          </p:txBody>
        </p:sp>
        <p:grpSp>
          <p:nvGrpSpPr>
            <p:cNvPr id="8" name="组合 7">
              <a:extLst>
                <a:ext uri="{FF2B5EF4-FFF2-40B4-BE49-F238E27FC236}">
                  <a16:creationId xmlns:a16="http://schemas.microsoft.com/office/drawing/2014/main" id="{F8B8E757-9029-5FB1-9BCC-37B78FDEBD5A}"/>
                </a:ext>
              </a:extLst>
            </p:cNvPr>
            <p:cNvGrpSpPr/>
            <p:nvPr/>
          </p:nvGrpSpPr>
          <p:grpSpPr>
            <a:xfrm>
              <a:off x="8016817" y="1722093"/>
              <a:ext cx="1013396" cy="1013396"/>
              <a:chOff x="3176299" y="1541118"/>
              <a:chExt cx="1013396" cy="1013396"/>
            </a:xfrm>
          </p:grpSpPr>
          <p:sp>
            <p:nvSpPr>
              <p:cNvPr id="9" name="椭圆 8">
                <a:extLst>
                  <a:ext uri="{FF2B5EF4-FFF2-40B4-BE49-F238E27FC236}">
                    <a16:creationId xmlns:a16="http://schemas.microsoft.com/office/drawing/2014/main" id="{54CCD579-95AF-3D61-F211-548DF0960F45}"/>
                  </a:ext>
                </a:extLst>
              </p:cNvPr>
              <p:cNvSpPr/>
              <p:nvPr/>
            </p:nvSpPr>
            <p:spPr>
              <a:xfrm>
                <a:off x="3176299" y="1541118"/>
                <a:ext cx="1013396" cy="1013396"/>
              </a:xfrm>
              <a:prstGeom prst="ellipse">
                <a:avLst/>
              </a:prstGeom>
              <a:solidFill>
                <a:schemeClr val="accent1"/>
              </a:solidFill>
              <a:ln>
                <a:noFill/>
              </a:ln>
              <a:effectLst>
                <a:outerShdw blurRad="381000" dist="254000" dir="5400000" sx="90000" sy="90000" algn="t" rotWithShape="0">
                  <a:schemeClr val="tx2">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7D156BBE-621C-B990-A68F-E70BEC788993}"/>
                  </a:ext>
                </a:extLst>
              </p:cNvPr>
              <p:cNvPicPr>
                <a:picLocks noChangeAspect="1"/>
              </p:cNvPicPr>
              <p:nvPr/>
            </p:nvPicPr>
            <p:blipFill rotWithShape="1">
              <a:blip r:embed="rId4" cstate="screen">
                <a:alphaModFix amt="85000"/>
                <a:extLst>
                  <a:ext uri="{28A0092B-C50C-407E-A947-70E740481C1C}">
                    <a14:useLocalDpi xmlns:a14="http://schemas.microsoft.com/office/drawing/2010/main"/>
                  </a:ext>
                </a:extLst>
              </a:blip>
              <a:srcRect l="23787" t="15109" r="24709" b="15622"/>
              <a:stretch/>
            </p:blipFill>
            <p:spPr>
              <a:xfrm>
                <a:off x="3321843" y="1628774"/>
                <a:ext cx="709613" cy="831929"/>
              </a:xfrm>
              <a:prstGeom prst="rect">
                <a:avLst/>
              </a:prstGeom>
            </p:spPr>
          </p:pic>
        </p:grpSp>
      </p:grpSp>
    </p:spTree>
    <p:extLst>
      <p:ext uri="{BB962C8B-B14F-4D97-AF65-F5344CB8AC3E}">
        <p14:creationId xmlns:p14="http://schemas.microsoft.com/office/powerpoint/2010/main" val="944604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a:extLst>
              <a:ext uri="{FF2B5EF4-FFF2-40B4-BE49-F238E27FC236}">
                <a16:creationId xmlns:a16="http://schemas.microsoft.com/office/drawing/2014/main" id="{95CE3D41-069E-91F8-BC26-1FCF89FA3872}"/>
              </a:ext>
            </a:extLst>
          </p:cNvPr>
          <p:cNvSpPr txBox="1"/>
          <p:nvPr/>
        </p:nvSpPr>
        <p:spPr>
          <a:xfrm>
            <a:off x="131803" y="608404"/>
            <a:ext cx="11928394" cy="2970044"/>
          </a:xfrm>
          <a:prstGeom prst="rect">
            <a:avLst/>
          </a:prstGeom>
          <a:noFill/>
        </p:spPr>
        <p:txBody>
          <a:bodyPr wrap="none" rtlCol="0">
            <a:spAutoFit/>
          </a:bodyPr>
          <a:lstStyle/>
          <a:p>
            <a:r>
              <a:rPr lang="en-US" altLang="zh-CN" sz="18700" dirty="0">
                <a:gradFill>
                  <a:gsLst>
                    <a:gs pos="0">
                      <a:schemeClr val="accent1">
                        <a:alpha val="0"/>
                      </a:schemeClr>
                    </a:gs>
                    <a:gs pos="40000">
                      <a:srgbClr val="2F735F">
                        <a:alpha val="17000"/>
                      </a:srgbClr>
                    </a:gs>
                    <a:gs pos="100000">
                      <a:schemeClr val="accent1">
                        <a:alpha val="0"/>
                      </a:schemeClr>
                    </a:gs>
                    <a:gs pos="81000">
                      <a:schemeClr val="accent1">
                        <a:alpha val="0"/>
                      </a:schemeClr>
                    </a:gs>
                  </a:gsLst>
                  <a:lin ang="5400000" scaled="0"/>
                </a:gradFill>
                <a:latin typeface="+mj-lt"/>
                <a:cs typeface="阿里巴巴普惠体 Medium" panose="00020600040101010101" pitchFamily="18" charset="-122"/>
              </a:rPr>
              <a:t>PART THREE</a:t>
            </a:r>
            <a:endParaRPr lang="zh-CN" altLang="en-US" sz="18700" dirty="0">
              <a:gradFill>
                <a:gsLst>
                  <a:gs pos="0">
                    <a:schemeClr val="accent1">
                      <a:alpha val="0"/>
                    </a:schemeClr>
                  </a:gs>
                  <a:gs pos="40000">
                    <a:srgbClr val="2F735F">
                      <a:alpha val="17000"/>
                    </a:srgbClr>
                  </a:gs>
                  <a:gs pos="100000">
                    <a:schemeClr val="accent1">
                      <a:alpha val="0"/>
                    </a:schemeClr>
                  </a:gs>
                  <a:gs pos="81000">
                    <a:schemeClr val="accent1">
                      <a:alpha val="0"/>
                    </a:schemeClr>
                  </a:gs>
                </a:gsLst>
                <a:lin ang="5400000" scaled="0"/>
              </a:gradFill>
              <a:latin typeface="+mj-lt"/>
              <a:cs typeface="阿里巴巴普惠体 Medium" panose="00020600040101010101" pitchFamily="18" charset="-122"/>
            </a:endParaRPr>
          </a:p>
        </p:txBody>
      </p:sp>
      <p:grpSp>
        <p:nvGrpSpPr>
          <p:cNvPr id="34" name="组合 33">
            <a:extLst>
              <a:ext uri="{FF2B5EF4-FFF2-40B4-BE49-F238E27FC236}">
                <a16:creationId xmlns:a16="http://schemas.microsoft.com/office/drawing/2014/main" id="{9EAD7B54-58A2-F29E-F6AA-96CAE1972BF0}"/>
              </a:ext>
            </a:extLst>
          </p:cNvPr>
          <p:cNvGrpSpPr/>
          <p:nvPr/>
        </p:nvGrpSpPr>
        <p:grpSpPr>
          <a:xfrm>
            <a:off x="4084007" y="3086100"/>
            <a:ext cx="4023987" cy="685800"/>
            <a:chOff x="5604130" y="1279551"/>
            <a:chExt cx="4023987" cy="685800"/>
          </a:xfrm>
        </p:grpSpPr>
        <p:sp>
          <p:nvSpPr>
            <p:cNvPr id="35" name="文本框 34">
              <a:extLst>
                <a:ext uri="{FF2B5EF4-FFF2-40B4-BE49-F238E27FC236}">
                  <a16:creationId xmlns:a16="http://schemas.microsoft.com/office/drawing/2014/main" id="{EB1D8534-FD85-01E5-10C9-8EBBAA18FBE6}"/>
                </a:ext>
              </a:extLst>
            </p:cNvPr>
            <p:cNvSpPr txBox="1"/>
            <p:nvPr/>
          </p:nvSpPr>
          <p:spPr>
            <a:xfrm>
              <a:off x="6570870" y="1330064"/>
              <a:ext cx="3057247" cy="584775"/>
            </a:xfrm>
            <a:prstGeom prst="rect">
              <a:avLst/>
            </a:prstGeom>
            <a:noFill/>
          </p:spPr>
          <p:txBody>
            <a:bodyPr wrap="none" rtlCol="0">
              <a:spAutoFit/>
            </a:bodyPr>
            <a:lstStyle/>
            <a:p>
              <a:r>
                <a:rPr lang="zh-CN" altLang="en-US" sz="3200" dirty="0">
                  <a:solidFill>
                    <a:schemeClr val="bg2"/>
                  </a:solidFill>
                  <a:latin typeface="+mj-ea"/>
                  <a:ea typeface="+mj-ea"/>
                  <a:cs typeface="阿里巴巴普惠体 Medium" panose="00020600040101010101" pitchFamily="18" charset="-122"/>
                </a:rPr>
                <a:t>点击请输入标题</a:t>
              </a:r>
            </a:p>
          </p:txBody>
        </p:sp>
        <p:grpSp>
          <p:nvGrpSpPr>
            <p:cNvPr id="36" name="组合 35">
              <a:extLst>
                <a:ext uri="{FF2B5EF4-FFF2-40B4-BE49-F238E27FC236}">
                  <a16:creationId xmlns:a16="http://schemas.microsoft.com/office/drawing/2014/main" id="{CAB9C12D-378F-3671-FDD9-353789A6789A}"/>
                </a:ext>
              </a:extLst>
            </p:cNvPr>
            <p:cNvGrpSpPr/>
            <p:nvPr/>
          </p:nvGrpSpPr>
          <p:grpSpPr>
            <a:xfrm>
              <a:off x="5604130" y="1279551"/>
              <a:ext cx="685800" cy="685800"/>
              <a:chOff x="5604130" y="1250947"/>
              <a:chExt cx="685800" cy="685800"/>
            </a:xfrm>
          </p:grpSpPr>
          <p:sp>
            <p:nvSpPr>
              <p:cNvPr id="37" name="椭圆 36">
                <a:extLst>
                  <a:ext uri="{FF2B5EF4-FFF2-40B4-BE49-F238E27FC236}">
                    <a16:creationId xmlns:a16="http://schemas.microsoft.com/office/drawing/2014/main" id="{61DF44C1-E755-C848-AA72-67CB95DD690A}"/>
                  </a:ext>
                </a:extLst>
              </p:cNvPr>
              <p:cNvSpPr/>
              <p:nvPr/>
            </p:nvSpPr>
            <p:spPr>
              <a:xfrm>
                <a:off x="5604130" y="1250947"/>
                <a:ext cx="685800" cy="685800"/>
              </a:xfrm>
              <a:prstGeom prst="ellipse">
                <a:avLst/>
              </a:prstGeom>
              <a:gradFill>
                <a:gsLst>
                  <a:gs pos="100000">
                    <a:schemeClr val="tx2"/>
                  </a:gs>
                  <a:gs pos="0">
                    <a:schemeClr val="accent1"/>
                  </a:gs>
                </a:gsLst>
                <a:lin ang="2700000" scaled="0"/>
              </a:gradFill>
              <a:ln w="25400">
                <a:noFill/>
              </a:ln>
              <a:effectLst>
                <a:outerShdw blurRad="381000" dist="228600" dir="5400000" sx="90000" sy="90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cs typeface="阿里巴巴普惠体 Medium" panose="00020600040101010101" pitchFamily="18" charset="-122"/>
                </a:endParaRPr>
              </a:p>
            </p:txBody>
          </p:sp>
          <p:sp>
            <p:nvSpPr>
              <p:cNvPr id="38" name="文本框 37">
                <a:extLst>
                  <a:ext uri="{FF2B5EF4-FFF2-40B4-BE49-F238E27FC236}">
                    <a16:creationId xmlns:a16="http://schemas.microsoft.com/office/drawing/2014/main" id="{07CA5664-4155-3C7F-1D89-8602DBDFA8B1}"/>
                  </a:ext>
                </a:extLst>
              </p:cNvPr>
              <p:cNvSpPr txBox="1"/>
              <p:nvPr/>
            </p:nvSpPr>
            <p:spPr>
              <a:xfrm>
                <a:off x="5604130" y="1301460"/>
                <a:ext cx="685800" cy="584775"/>
              </a:xfrm>
              <a:prstGeom prst="rect">
                <a:avLst/>
              </a:prstGeom>
              <a:noFill/>
              <a:ln>
                <a:noFill/>
              </a:ln>
            </p:spPr>
            <p:txBody>
              <a:bodyPr wrap="square" rtlCol="0">
                <a:spAutoFit/>
              </a:bodyPr>
              <a:lstStyle/>
              <a:p>
                <a:pPr algn="dist"/>
                <a:r>
                  <a:rPr lang="zh-CN" altLang="en-US" sz="3200" b="1" dirty="0">
                    <a:solidFill>
                      <a:schemeClr val="accent4"/>
                    </a:solidFill>
                    <a:latin typeface="+mj-ea"/>
                    <a:ea typeface="+mj-ea"/>
                    <a:cs typeface="阿里巴巴普惠体 Medium" panose="00020600040101010101" pitchFamily="18" charset="-122"/>
                  </a:rPr>
                  <a:t>叁</a:t>
                </a:r>
              </a:p>
            </p:txBody>
          </p:sp>
        </p:grpSp>
      </p:grpSp>
      <p:grpSp>
        <p:nvGrpSpPr>
          <p:cNvPr id="61" name="组合 60">
            <a:extLst>
              <a:ext uri="{FF2B5EF4-FFF2-40B4-BE49-F238E27FC236}">
                <a16:creationId xmlns:a16="http://schemas.microsoft.com/office/drawing/2014/main" id="{F3DBFC7D-2BC5-BEDC-A3E1-B88CE567BEB4}"/>
              </a:ext>
            </a:extLst>
          </p:cNvPr>
          <p:cNvGrpSpPr/>
          <p:nvPr/>
        </p:nvGrpSpPr>
        <p:grpSpPr>
          <a:xfrm>
            <a:off x="404493" y="4959288"/>
            <a:ext cx="1941848" cy="1898712"/>
            <a:chOff x="45059" y="3541163"/>
            <a:chExt cx="1941848" cy="1898712"/>
          </a:xfrm>
        </p:grpSpPr>
        <p:pic>
          <p:nvPicPr>
            <p:cNvPr id="59" name="图片 58" descr="白色的花&#10;&#10;描述已自动生成">
              <a:extLst>
                <a:ext uri="{FF2B5EF4-FFF2-40B4-BE49-F238E27FC236}">
                  <a16:creationId xmlns:a16="http://schemas.microsoft.com/office/drawing/2014/main" id="{B56C8163-6ADE-2BDF-8C1B-1D48F05494C3}"/>
                </a:ext>
              </a:extLst>
            </p:cNvPr>
            <p:cNvPicPr>
              <a:picLocks noChangeAspect="1"/>
            </p:cNvPicPr>
            <p:nvPr/>
          </p:nvPicPr>
          <p:blipFill rotWithShape="1">
            <a:blip r:embed="rId2" cstate="screen">
              <a:alphaModFix amt="50000"/>
              <a:extLst>
                <a:ext uri="{28A0092B-C50C-407E-A947-70E740481C1C}">
                  <a14:useLocalDpi xmlns:a14="http://schemas.microsoft.com/office/drawing/2010/main"/>
                </a:ext>
              </a:extLst>
            </a:blip>
            <a:srcRect l="29925" t="17510" r="24014" b="23225"/>
            <a:stretch/>
          </p:blipFill>
          <p:spPr>
            <a:xfrm>
              <a:off x="45059" y="3541163"/>
              <a:ext cx="1582556" cy="1491564"/>
            </a:xfrm>
            <a:prstGeom prst="rect">
              <a:avLst/>
            </a:prstGeom>
          </p:spPr>
        </p:pic>
        <p:pic>
          <p:nvPicPr>
            <p:cNvPr id="60" name="图片 59" descr="白色的花&#10;&#10;描述已自动生成">
              <a:extLst>
                <a:ext uri="{FF2B5EF4-FFF2-40B4-BE49-F238E27FC236}">
                  <a16:creationId xmlns:a16="http://schemas.microsoft.com/office/drawing/2014/main" id="{495C040F-1F3E-625E-26BD-273FFFA4B1AD}"/>
                </a:ext>
              </a:extLst>
            </p:cNvPr>
            <p:cNvPicPr>
              <a:picLocks noChangeAspect="1"/>
            </p:cNvPicPr>
            <p:nvPr/>
          </p:nvPicPr>
          <p:blipFill rotWithShape="1">
            <a:blip r:embed="rId2" cstate="screen">
              <a:alphaModFix amt="50000"/>
              <a:extLst>
                <a:ext uri="{28A0092B-C50C-407E-A947-70E740481C1C}">
                  <a14:useLocalDpi xmlns:a14="http://schemas.microsoft.com/office/drawing/2010/main"/>
                </a:ext>
              </a:extLst>
            </a:blip>
            <a:srcRect l="29925" t="17510" r="24014" b="23225"/>
            <a:stretch/>
          </p:blipFill>
          <p:spPr>
            <a:xfrm>
              <a:off x="1122935" y="4625579"/>
              <a:ext cx="863972" cy="814296"/>
            </a:xfrm>
            <a:prstGeom prst="rect">
              <a:avLst/>
            </a:prstGeom>
          </p:spPr>
        </p:pic>
      </p:grpSp>
      <p:pic>
        <p:nvPicPr>
          <p:cNvPr id="63" name="图片 62" descr="白色的花&#10;&#10;描述已自动生成">
            <a:extLst>
              <a:ext uri="{FF2B5EF4-FFF2-40B4-BE49-F238E27FC236}">
                <a16:creationId xmlns:a16="http://schemas.microsoft.com/office/drawing/2014/main" id="{A1AD8406-4C27-574C-D50A-615F68759298}"/>
              </a:ext>
            </a:extLst>
          </p:cNvPr>
          <p:cNvPicPr>
            <a:picLocks noChangeAspect="1"/>
          </p:cNvPicPr>
          <p:nvPr/>
        </p:nvPicPr>
        <p:blipFill rotWithShape="1">
          <a:blip r:embed="rId2" cstate="screen">
            <a:alphaModFix amt="50000"/>
            <a:extLst>
              <a:ext uri="{28A0092B-C50C-407E-A947-70E740481C1C}">
                <a14:useLocalDpi xmlns:a14="http://schemas.microsoft.com/office/drawing/2010/main"/>
              </a:ext>
            </a:extLst>
          </a:blip>
          <a:srcRect l="29925" t="17510" r="24014" b="23225"/>
          <a:stretch/>
        </p:blipFill>
        <p:spPr>
          <a:xfrm>
            <a:off x="10873718" y="2583756"/>
            <a:ext cx="1582556" cy="1491564"/>
          </a:xfrm>
          <a:prstGeom prst="rect">
            <a:avLst/>
          </a:prstGeom>
        </p:spPr>
      </p:pic>
      <p:grpSp>
        <p:nvGrpSpPr>
          <p:cNvPr id="2" name="组合 1">
            <a:extLst>
              <a:ext uri="{FF2B5EF4-FFF2-40B4-BE49-F238E27FC236}">
                <a16:creationId xmlns:a16="http://schemas.microsoft.com/office/drawing/2014/main" id="{0624AD4F-3085-B5EB-20ED-2A6DB37EED2E}"/>
              </a:ext>
            </a:extLst>
          </p:cNvPr>
          <p:cNvGrpSpPr/>
          <p:nvPr/>
        </p:nvGrpSpPr>
        <p:grpSpPr>
          <a:xfrm>
            <a:off x="2537403" y="3342238"/>
            <a:ext cx="7134722" cy="3515762"/>
            <a:chOff x="2537403" y="3342238"/>
            <a:chExt cx="7134722" cy="3515762"/>
          </a:xfrm>
        </p:grpSpPr>
        <p:sp>
          <p:nvSpPr>
            <p:cNvPr id="3" name="任意多边形: 形状 2">
              <a:extLst>
                <a:ext uri="{FF2B5EF4-FFF2-40B4-BE49-F238E27FC236}">
                  <a16:creationId xmlns:a16="http://schemas.microsoft.com/office/drawing/2014/main" id="{23FBABB3-BE38-74C0-7C8C-5C2875C852CC}"/>
                </a:ext>
              </a:extLst>
            </p:cNvPr>
            <p:cNvSpPr/>
            <p:nvPr/>
          </p:nvSpPr>
          <p:spPr>
            <a:xfrm>
              <a:off x="2537403" y="3342238"/>
              <a:ext cx="7134722" cy="3515762"/>
            </a:xfrm>
            <a:custGeom>
              <a:avLst/>
              <a:gdLst>
                <a:gd name="connsiteX0" fmla="*/ 3567361 w 7134722"/>
                <a:gd name="connsiteY0" fmla="*/ 0 h 3515762"/>
                <a:gd name="connsiteX1" fmla="*/ 7131417 w 7134722"/>
                <a:gd name="connsiteY1" fmla="*/ 3385055 h 3515762"/>
                <a:gd name="connsiteX2" fmla="*/ 7134722 w 7134722"/>
                <a:gd name="connsiteY2" fmla="*/ 3515762 h 3515762"/>
                <a:gd name="connsiteX3" fmla="*/ 0 w 7134722"/>
                <a:gd name="connsiteY3" fmla="*/ 3515762 h 3515762"/>
                <a:gd name="connsiteX4" fmla="*/ 3305 w 7134722"/>
                <a:gd name="connsiteY4" fmla="*/ 3385055 h 3515762"/>
                <a:gd name="connsiteX5" fmla="*/ 3567361 w 7134722"/>
                <a:gd name="connsiteY5" fmla="*/ 0 h 3515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722" h="3515762">
                  <a:moveTo>
                    <a:pt x="3567361" y="0"/>
                  </a:moveTo>
                  <a:cubicBezTo>
                    <a:pt x="5476708" y="0"/>
                    <a:pt x="7035837" y="1499462"/>
                    <a:pt x="7131417" y="3385055"/>
                  </a:cubicBezTo>
                  <a:lnTo>
                    <a:pt x="7134722" y="3515762"/>
                  </a:lnTo>
                  <a:lnTo>
                    <a:pt x="0" y="3515762"/>
                  </a:lnTo>
                  <a:lnTo>
                    <a:pt x="3305" y="3385055"/>
                  </a:lnTo>
                  <a:cubicBezTo>
                    <a:pt x="98886" y="1499462"/>
                    <a:pt x="1658014" y="0"/>
                    <a:pt x="3567361" y="0"/>
                  </a:cubicBezTo>
                  <a:close/>
                </a:path>
              </a:pathLst>
            </a:custGeom>
            <a:solidFill>
              <a:schemeClr val="accent1">
                <a:alpha val="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sp>
          <p:nvSpPr>
            <p:cNvPr id="4" name="任意多边形: 形状 3">
              <a:extLst>
                <a:ext uri="{FF2B5EF4-FFF2-40B4-BE49-F238E27FC236}">
                  <a16:creationId xmlns:a16="http://schemas.microsoft.com/office/drawing/2014/main" id="{065286E9-7C82-2CD1-07CD-5FF7759A62E7}"/>
                </a:ext>
              </a:extLst>
            </p:cNvPr>
            <p:cNvSpPr/>
            <p:nvPr/>
          </p:nvSpPr>
          <p:spPr>
            <a:xfrm>
              <a:off x="3205211" y="4017476"/>
              <a:ext cx="5781578" cy="2840524"/>
            </a:xfrm>
            <a:custGeom>
              <a:avLst/>
              <a:gdLst>
                <a:gd name="connsiteX0" fmla="*/ 2890789 w 5781578"/>
                <a:gd name="connsiteY0" fmla="*/ 0 h 2840524"/>
                <a:gd name="connsiteX1" fmla="*/ 5769312 w 5781578"/>
                <a:gd name="connsiteY1" fmla="*/ 2597623 h 2840524"/>
                <a:gd name="connsiteX2" fmla="*/ 5781578 w 5781578"/>
                <a:gd name="connsiteY2" fmla="*/ 2840524 h 2840524"/>
                <a:gd name="connsiteX3" fmla="*/ 0 w 5781578"/>
                <a:gd name="connsiteY3" fmla="*/ 2840524 h 2840524"/>
                <a:gd name="connsiteX4" fmla="*/ 12266 w 5781578"/>
                <a:gd name="connsiteY4" fmla="*/ 2597623 h 2840524"/>
                <a:gd name="connsiteX5" fmla="*/ 2890789 w 5781578"/>
                <a:gd name="connsiteY5" fmla="*/ 0 h 28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81578" h="2840524">
                  <a:moveTo>
                    <a:pt x="2890789" y="0"/>
                  </a:moveTo>
                  <a:cubicBezTo>
                    <a:pt x="4388928" y="0"/>
                    <a:pt x="5621138" y="1138577"/>
                    <a:pt x="5769312" y="2597623"/>
                  </a:cubicBezTo>
                  <a:lnTo>
                    <a:pt x="5781578" y="2840524"/>
                  </a:lnTo>
                  <a:lnTo>
                    <a:pt x="0" y="2840524"/>
                  </a:lnTo>
                  <a:lnTo>
                    <a:pt x="12266" y="2597623"/>
                  </a:lnTo>
                  <a:cubicBezTo>
                    <a:pt x="160440" y="1138577"/>
                    <a:pt x="1392650" y="0"/>
                    <a:pt x="2890789" y="0"/>
                  </a:cubicBezTo>
                  <a:close/>
                </a:path>
              </a:pathLst>
            </a:custGeom>
            <a:solidFill>
              <a:schemeClr val="accent1">
                <a:alpha val="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sp>
          <p:nvSpPr>
            <p:cNvPr id="5" name="任意多边形: 形状 4">
              <a:extLst>
                <a:ext uri="{FF2B5EF4-FFF2-40B4-BE49-F238E27FC236}">
                  <a16:creationId xmlns:a16="http://schemas.microsoft.com/office/drawing/2014/main" id="{E117B37D-F2BE-E200-926E-BFADDC08D56E}"/>
                </a:ext>
              </a:extLst>
            </p:cNvPr>
            <p:cNvSpPr/>
            <p:nvPr/>
          </p:nvSpPr>
          <p:spPr>
            <a:xfrm>
              <a:off x="3764011" y="4576276"/>
              <a:ext cx="4663978" cy="2281724"/>
            </a:xfrm>
            <a:custGeom>
              <a:avLst/>
              <a:gdLst>
                <a:gd name="connsiteX0" fmla="*/ 2331989 w 4663978"/>
                <a:gd name="connsiteY0" fmla="*/ 0 h 2281724"/>
                <a:gd name="connsiteX1" fmla="*/ 4654597 w 4663978"/>
                <a:gd name="connsiteY1" fmla="*/ 2095957 h 2281724"/>
                <a:gd name="connsiteX2" fmla="*/ 4663978 w 4663978"/>
                <a:gd name="connsiteY2" fmla="*/ 2281724 h 2281724"/>
                <a:gd name="connsiteX3" fmla="*/ 0 w 4663978"/>
                <a:gd name="connsiteY3" fmla="*/ 2281724 h 2281724"/>
                <a:gd name="connsiteX4" fmla="*/ 9381 w 4663978"/>
                <a:gd name="connsiteY4" fmla="*/ 2095957 h 2281724"/>
                <a:gd name="connsiteX5" fmla="*/ 2331989 w 4663978"/>
                <a:gd name="connsiteY5" fmla="*/ 0 h 2281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978" h="2281724">
                  <a:moveTo>
                    <a:pt x="2331989" y="0"/>
                  </a:moveTo>
                  <a:cubicBezTo>
                    <a:pt x="3540800" y="0"/>
                    <a:pt x="4535040" y="918689"/>
                    <a:pt x="4654597" y="2095957"/>
                  </a:cubicBezTo>
                  <a:lnTo>
                    <a:pt x="4663978" y="2281724"/>
                  </a:lnTo>
                  <a:lnTo>
                    <a:pt x="0" y="2281724"/>
                  </a:lnTo>
                  <a:lnTo>
                    <a:pt x="9381" y="2095957"/>
                  </a:lnTo>
                  <a:cubicBezTo>
                    <a:pt x="128939" y="918689"/>
                    <a:pt x="1123179" y="0"/>
                    <a:pt x="2331989"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pic>
          <p:nvPicPr>
            <p:cNvPr id="6" name="图片 5">
              <a:extLst>
                <a:ext uri="{FF2B5EF4-FFF2-40B4-BE49-F238E27FC236}">
                  <a16:creationId xmlns:a16="http://schemas.microsoft.com/office/drawing/2014/main" id="{01F68AEF-6CE8-1C12-BAFE-C5FA0701487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434865" y="3960079"/>
              <a:ext cx="5322269" cy="2897921"/>
            </a:xfrm>
            <a:custGeom>
              <a:avLst/>
              <a:gdLst>
                <a:gd name="connsiteX0" fmla="*/ 0 w 5322269"/>
                <a:gd name="connsiteY0" fmla="*/ 0 h 2897921"/>
                <a:gd name="connsiteX1" fmla="*/ 5322269 w 5322269"/>
                <a:gd name="connsiteY1" fmla="*/ 0 h 2897921"/>
                <a:gd name="connsiteX2" fmla="*/ 5322269 w 5322269"/>
                <a:gd name="connsiteY2" fmla="*/ 2897921 h 2897921"/>
                <a:gd name="connsiteX3" fmla="*/ 0 w 5322269"/>
                <a:gd name="connsiteY3" fmla="*/ 2897921 h 2897921"/>
              </a:gdLst>
              <a:ahLst/>
              <a:cxnLst>
                <a:cxn ang="0">
                  <a:pos x="connsiteX0" y="connsiteY0"/>
                </a:cxn>
                <a:cxn ang="0">
                  <a:pos x="connsiteX1" y="connsiteY1"/>
                </a:cxn>
                <a:cxn ang="0">
                  <a:pos x="connsiteX2" y="connsiteY2"/>
                </a:cxn>
                <a:cxn ang="0">
                  <a:pos x="connsiteX3" y="connsiteY3"/>
                </a:cxn>
              </a:cxnLst>
              <a:rect l="l" t="t" r="r" b="b"/>
              <a:pathLst>
                <a:path w="5322269" h="2897921">
                  <a:moveTo>
                    <a:pt x="0" y="0"/>
                  </a:moveTo>
                  <a:lnTo>
                    <a:pt x="5322269" y="0"/>
                  </a:lnTo>
                  <a:lnTo>
                    <a:pt x="5322269" y="2897921"/>
                  </a:lnTo>
                  <a:lnTo>
                    <a:pt x="0" y="2897921"/>
                  </a:lnTo>
                  <a:close/>
                </a:path>
              </a:pathLst>
            </a:custGeom>
          </p:spPr>
        </p:pic>
      </p:grpSp>
    </p:spTree>
    <p:extLst>
      <p:ext uri="{BB962C8B-B14F-4D97-AF65-F5344CB8AC3E}">
        <p14:creationId xmlns:p14="http://schemas.microsoft.com/office/powerpoint/2010/main" val="2664901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6">
            <a:extLst>
              <a:ext uri="{FF2B5EF4-FFF2-40B4-BE49-F238E27FC236}">
                <a16:creationId xmlns:a16="http://schemas.microsoft.com/office/drawing/2014/main" id="{E320731B-EE69-9469-47A2-0F95591125FC}"/>
              </a:ext>
            </a:extLst>
          </p:cNvPr>
          <p:cNvPicPr>
            <a:picLocks noChangeAspect="1"/>
          </p:cNvPicPr>
          <p:nvPr/>
        </p:nvPicPr>
        <p:blipFill>
          <a:blip r:embed="rId2"/>
          <a:stretch>
            <a:fillRect/>
          </a:stretch>
        </p:blipFill>
        <p:spPr>
          <a:xfrm>
            <a:off x="0" y="-1402"/>
            <a:ext cx="6044655" cy="6868927"/>
          </a:xfrm>
          <a:prstGeom prst="rect">
            <a:avLst/>
          </a:prstGeom>
        </p:spPr>
      </p:pic>
      <p:grpSp>
        <p:nvGrpSpPr>
          <p:cNvPr id="3" name="组合 2">
            <a:extLst>
              <a:ext uri="{FF2B5EF4-FFF2-40B4-BE49-F238E27FC236}">
                <a16:creationId xmlns:a16="http://schemas.microsoft.com/office/drawing/2014/main" id="{BABDD0B3-6736-DDDC-FB58-1DE37BF536A5}"/>
              </a:ext>
            </a:extLst>
          </p:cNvPr>
          <p:cNvGrpSpPr/>
          <p:nvPr/>
        </p:nvGrpSpPr>
        <p:grpSpPr>
          <a:xfrm>
            <a:off x="5283200" y="1130300"/>
            <a:ext cx="6176963" cy="4406900"/>
            <a:chOff x="5283200" y="1130300"/>
            <a:chExt cx="6176963" cy="4406900"/>
          </a:xfrm>
        </p:grpSpPr>
        <p:sp>
          <p:nvSpPr>
            <p:cNvPr id="8" name="矩形: 圆角 7">
              <a:extLst>
                <a:ext uri="{FF2B5EF4-FFF2-40B4-BE49-F238E27FC236}">
                  <a16:creationId xmlns:a16="http://schemas.microsoft.com/office/drawing/2014/main" id="{48B964F2-AB10-F09E-9AE1-FBDF72A31F72}"/>
                </a:ext>
              </a:extLst>
            </p:cNvPr>
            <p:cNvSpPr/>
            <p:nvPr/>
          </p:nvSpPr>
          <p:spPr>
            <a:xfrm>
              <a:off x="5283200" y="1130300"/>
              <a:ext cx="6176963" cy="4406900"/>
            </a:xfrm>
            <a:prstGeom prst="roundRect">
              <a:avLst>
                <a:gd name="adj" fmla="val 2547"/>
              </a:avLst>
            </a:prstGeom>
            <a:solidFill>
              <a:schemeClr val="bg1"/>
            </a:solidFill>
            <a:ln>
              <a:noFill/>
            </a:ln>
            <a:effectLst>
              <a:outerShdw blurRad="381000" dist="381000" dir="5400000" sx="90000" sy="90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6618AE80-F40E-E782-8EB7-8BC13C26643B}"/>
                </a:ext>
              </a:extLst>
            </p:cNvPr>
            <p:cNvGrpSpPr/>
            <p:nvPr/>
          </p:nvGrpSpPr>
          <p:grpSpPr>
            <a:xfrm>
              <a:off x="5799017" y="2063730"/>
              <a:ext cx="5145329" cy="2540040"/>
              <a:chOff x="6182525" y="2350774"/>
              <a:chExt cx="5145329" cy="2540040"/>
            </a:xfrm>
          </p:grpSpPr>
          <p:sp>
            <p:nvSpPr>
              <p:cNvPr id="13" name="文本框 12">
                <a:extLst>
                  <a:ext uri="{FF2B5EF4-FFF2-40B4-BE49-F238E27FC236}">
                    <a16:creationId xmlns:a16="http://schemas.microsoft.com/office/drawing/2014/main" id="{DAA629D4-1817-33E4-0C96-A57B42C0DE65}"/>
                  </a:ext>
                </a:extLst>
              </p:cNvPr>
              <p:cNvSpPr txBox="1"/>
              <p:nvPr/>
            </p:nvSpPr>
            <p:spPr>
              <a:xfrm>
                <a:off x="6182525" y="2350774"/>
                <a:ext cx="2646878" cy="461665"/>
              </a:xfrm>
              <a:prstGeom prst="rect">
                <a:avLst/>
              </a:prstGeom>
              <a:noFill/>
            </p:spPr>
            <p:txBody>
              <a:bodyPr wrap="none" rtlCol="0">
                <a:spAutoFit/>
              </a:bodyPr>
              <a:lstStyle/>
              <a:p>
                <a:r>
                  <a:rPr lang="zh-CN" altLang="en-US" sz="2400" dirty="0">
                    <a:latin typeface="+mj-ea"/>
                    <a:ea typeface="+mj-ea"/>
                    <a:cs typeface="阿里巴巴普惠体 Medium" panose="00020600040101010101" pitchFamily="18" charset="-122"/>
                  </a:rPr>
                  <a:t>点击请输入小标题</a:t>
                </a:r>
              </a:p>
            </p:txBody>
          </p:sp>
          <p:sp>
            <p:nvSpPr>
              <p:cNvPr id="14" name="文本框 13">
                <a:extLst>
                  <a:ext uri="{FF2B5EF4-FFF2-40B4-BE49-F238E27FC236}">
                    <a16:creationId xmlns:a16="http://schemas.microsoft.com/office/drawing/2014/main" id="{DB48A654-E3F6-6DA1-B694-86FFB93C1815}"/>
                  </a:ext>
                </a:extLst>
              </p:cNvPr>
              <p:cNvSpPr txBox="1"/>
              <p:nvPr/>
            </p:nvSpPr>
            <p:spPr>
              <a:xfrm>
                <a:off x="6182525" y="2908989"/>
                <a:ext cx="5145329" cy="1981825"/>
              </a:xfrm>
              <a:prstGeom prst="rect">
                <a:avLst/>
              </a:prstGeom>
              <a:noFill/>
            </p:spPr>
            <p:txBody>
              <a:bodyPr wrap="square" rtlCol="0">
                <a:spAutoFit/>
              </a:bodyPr>
              <a:lstStyle/>
              <a:p>
                <a:pPr>
                  <a:lnSpc>
                    <a:spcPct val="130000"/>
                  </a:lnSpc>
                </a:pPr>
                <a:r>
                  <a:rPr lang="zh-CN" altLang="en-US" sz="1600" dirty="0">
                    <a:latin typeface="+mn-ea"/>
                    <a:cs typeface="阿里巴巴普惠体 Medium" panose="00020600040101010101" pitchFamily="18" charset="-122"/>
                  </a:rPr>
                  <a:t>点击请输入你的小标题内容点击请输入你的小标题内容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点击请输入你的小标题内容点击请输入你的小标题内容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点击请输入你的小标题内小容点击请输入你的小标题内容点击请输入你的小标题内容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点击请输入你的小标题内容点击请输入你的小标题内容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点击请输入你的小标题内小容</a:t>
                </a:r>
              </a:p>
            </p:txBody>
          </p:sp>
        </p:grpSp>
      </p:grpSp>
      <p:sp>
        <p:nvSpPr>
          <p:cNvPr id="2" name="标题 1">
            <a:extLst>
              <a:ext uri="{FF2B5EF4-FFF2-40B4-BE49-F238E27FC236}">
                <a16:creationId xmlns:a16="http://schemas.microsoft.com/office/drawing/2014/main" id="{9DBF5442-8F6E-8BA8-A531-90642CCEBFFC}"/>
              </a:ext>
            </a:extLst>
          </p:cNvPr>
          <p:cNvSpPr>
            <a:spLocks noGrp="1"/>
          </p:cNvSpPr>
          <p:nvPr>
            <p:ph type="title"/>
          </p:nvPr>
        </p:nvSpPr>
        <p:spPr/>
        <p:txBody>
          <a:bodyPr/>
          <a:lstStyle/>
          <a:p>
            <a:r>
              <a:rPr lang="zh-CN" altLang="en-US" dirty="0"/>
              <a:t>点击请输入标题</a:t>
            </a:r>
          </a:p>
        </p:txBody>
      </p:sp>
      <p:grpSp>
        <p:nvGrpSpPr>
          <p:cNvPr id="18" name="组合 17">
            <a:extLst>
              <a:ext uri="{FF2B5EF4-FFF2-40B4-BE49-F238E27FC236}">
                <a16:creationId xmlns:a16="http://schemas.microsoft.com/office/drawing/2014/main" id="{F0C8586E-7A82-196F-5CED-A866FFF49992}"/>
              </a:ext>
            </a:extLst>
          </p:cNvPr>
          <p:cNvGrpSpPr/>
          <p:nvPr/>
        </p:nvGrpSpPr>
        <p:grpSpPr>
          <a:xfrm rot="20728286">
            <a:off x="355276" y="1635646"/>
            <a:ext cx="4768710" cy="4502097"/>
            <a:chOff x="350837" y="812800"/>
            <a:chExt cx="5636426" cy="5321300"/>
          </a:xfrm>
        </p:grpSpPr>
        <p:pic>
          <p:nvPicPr>
            <p:cNvPr id="4102" name="Picture 6" descr="查看图片">
              <a:extLst>
                <a:ext uri="{FF2B5EF4-FFF2-40B4-BE49-F238E27FC236}">
                  <a16:creationId xmlns:a16="http://schemas.microsoft.com/office/drawing/2014/main" id="{7DF60FB3-C219-B66B-2C6D-580BA6CDB1D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flipH="1">
              <a:off x="1047779" y="1728788"/>
              <a:ext cx="4077705" cy="356634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查看图片">
              <a:extLst>
                <a:ext uri="{FF2B5EF4-FFF2-40B4-BE49-F238E27FC236}">
                  <a16:creationId xmlns:a16="http://schemas.microsoft.com/office/drawing/2014/main" id="{8F4836B6-C93C-0294-41C0-541A87B5CB20}"/>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28088" t="8889" r="25682" b="13518"/>
            <a:stretch/>
          </p:blipFill>
          <p:spPr bwMode="auto">
            <a:xfrm>
              <a:off x="350837" y="812800"/>
              <a:ext cx="5636426" cy="5321300"/>
            </a:xfrm>
            <a:prstGeom prst="rect">
              <a:avLst/>
            </a:prstGeom>
            <a:noFill/>
            <a:extLst>
              <a:ext uri="{909E8E84-426E-40DD-AFC4-6F175D3DCCD1}">
                <a14:hiddenFill xmlns:a14="http://schemas.microsoft.com/office/drawing/2010/main">
                  <a:solidFill>
                    <a:srgbClr val="FFFFFF"/>
                  </a:solidFill>
                </a14:hiddenFill>
              </a:ext>
            </a:extLst>
          </p:spPr>
        </p:pic>
      </p:grpSp>
      <p:pic>
        <p:nvPicPr>
          <p:cNvPr id="22" name="图片 21" descr="黄色的花&#10;&#10;描述已自动生成">
            <a:extLst>
              <a:ext uri="{FF2B5EF4-FFF2-40B4-BE49-F238E27FC236}">
                <a16:creationId xmlns:a16="http://schemas.microsoft.com/office/drawing/2014/main" id="{4B5F6634-413D-3E16-0DC2-3B1A2B5B613C}"/>
              </a:ext>
            </a:extLst>
          </p:cNvPr>
          <p:cNvPicPr>
            <a:picLocks noChangeAspect="1"/>
          </p:cNvPicPr>
          <p:nvPr/>
        </p:nvPicPr>
        <p:blipFill>
          <a:blip r:embed="rId5" cstate="email">
            <a:alphaModFix amt="95000"/>
            <a:extLst>
              <a:ext uri="{28A0092B-C50C-407E-A947-70E740481C1C}">
                <a14:useLocalDpi xmlns:a14="http://schemas.microsoft.com/office/drawing/2010/main"/>
              </a:ext>
            </a:extLst>
          </a:blip>
          <a:stretch>
            <a:fillRect/>
          </a:stretch>
        </p:blipFill>
        <p:spPr>
          <a:xfrm flipH="1">
            <a:off x="10653392" y="580781"/>
            <a:ext cx="1089922" cy="1003790"/>
          </a:xfrm>
          <a:prstGeom prst="rect">
            <a:avLst/>
          </a:prstGeom>
        </p:spPr>
      </p:pic>
      <p:grpSp>
        <p:nvGrpSpPr>
          <p:cNvPr id="23" name="组合 22">
            <a:extLst>
              <a:ext uri="{FF2B5EF4-FFF2-40B4-BE49-F238E27FC236}">
                <a16:creationId xmlns:a16="http://schemas.microsoft.com/office/drawing/2014/main" id="{D0E5EAD4-D723-3B63-4199-12ED74B843E1}"/>
              </a:ext>
            </a:extLst>
          </p:cNvPr>
          <p:cNvGrpSpPr/>
          <p:nvPr/>
        </p:nvGrpSpPr>
        <p:grpSpPr>
          <a:xfrm rot="4319419">
            <a:off x="10589052" y="4871286"/>
            <a:ext cx="1941848" cy="1898712"/>
            <a:chOff x="45059" y="3541163"/>
            <a:chExt cx="1941848" cy="1898712"/>
          </a:xfrm>
        </p:grpSpPr>
        <p:pic>
          <p:nvPicPr>
            <p:cNvPr id="24" name="图片 23" descr="白色的花&#10;&#10;描述已自动生成">
              <a:extLst>
                <a:ext uri="{FF2B5EF4-FFF2-40B4-BE49-F238E27FC236}">
                  <a16:creationId xmlns:a16="http://schemas.microsoft.com/office/drawing/2014/main" id="{5A47DF0C-EB77-9CE3-70FC-1B5C3DFE866C}"/>
                </a:ext>
              </a:extLst>
            </p:cNvPr>
            <p:cNvPicPr>
              <a:picLocks noChangeAspect="1"/>
            </p:cNvPicPr>
            <p:nvPr/>
          </p:nvPicPr>
          <p:blipFill rotWithShape="1">
            <a:blip r:embed="rId6" cstate="screen">
              <a:alphaModFix amt="50000"/>
              <a:extLst>
                <a:ext uri="{28A0092B-C50C-407E-A947-70E740481C1C}">
                  <a14:useLocalDpi xmlns:a14="http://schemas.microsoft.com/office/drawing/2010/main"/>
                </a:ext>
              </a:extLst>
            </a:blip>
            <a:srcRect l="29925" t="17510" r="24014" b="23225"/>
            <a:stretch/>
          </p:blipFill>
          <p:spPr>
            <a:xfrm>
              <a:off x="45059" y="3541163"/>
              <a:ext cx="1582556" cy="1491564"/>
            </a:xfrm>
            <a:prstGeom prst="rect">
              <a:avLst/>
            </a:prstGeom>
          </p:spPr>
        </p:pic>
        <p:pic>
          <p:nvPicPr>
            <p:cNvPr id="25" name="图片 24" descr="白色的花&#10;&#10;描述已自动生成">
              <a:extLst>
                <a:ext uri="{FF2B5EF4-FFF2-40B4-BE49-F238E27FC236}">
                  <a16:creationId xmlns:a16="http://schemas.microsoft.com/office/drawing/2014/main" id="{AAA42C70-5A27-ACFF-DB9B-7B5DD4C11D73}"/>
                </a:ext>
              </a:extLst>
            </p:cNvPr>
            <p:cNvPicPr>
              <a:picLocks noChangeAspect="1"/>
            </p:cNvPicPr>
            <p:nvPr/>
          </p:nvPicPr>
          <p:blipFill rotWithShape="1">
            <a:blip r:embed="rId6" cstate="screen">
              <a:alphaModFix amt="50000"/>
              <a:extLst>
                <a:ext uri="{28A0092B-C50C-407E-A947-70E740481C1C}">
                  <a14:useLocalDpi xmlns:a14="http://schemas.microsoft.com/office/drawing/2010/main"/>
                </a:ext>
              </a:extLst>
            </a:blip>
            <a:srcRect l="29925" t="17510" r="24014" b="23225"/>
            <a:stretch/>
          </p:blipFill>
          <p:spPr>
            <a:xfrm>
              <a:off x="1122935" y="4625579"/>
              <a:ext cx="863972" cy="814296"/>
            </a:xfrm>
            <a:prstGeom prst="rect">
              <a:avLst/>
            </a:prstGeom>
          </p:spPr>
        </p:pic>
      </p:grpSp>
    </p:spTree>
    <p:extLst>
      <p:ext uri="{BB962C8B-B14F-4D97-AF65-F5344CB8AC3E}">
        <p14:creationId xmlns:p14="http://schemas.microsoft.com/office/powerpoint/2010/main" val="8275104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E4EC030-3C0E-CBBD-1B06-F66A0F4AA91C}"/>
              </a:ext>
            </a:extLst>
          </p:cNvPr>
          <p:cNvGrpSpPr/>
          <p:nvPr/>
        </p:nvGrpSpPr>
        <p:grpSpPr>
          <a:xfrm>
            <a:off x="2293257" y="-377177"/>
            <a:ext cx="7605486" cy="7612354"/>
            <a:chOff x="2293257" y="-377177"/>
            <a:chExt cx="7605486" cy="7612354"/>
          </a:xfrm>
        </p:grpSpPr>
        <p:sp>
          <p:nvSpPr>
            <p:cNvPr id="4" name="椭圆 3">
              <a:extLst>
                <a:ext uri="{FF2B5EF4-FFF2-40B4-BE49-F238E27FC236}">
                  <a16:creationId xmlns:a16="http://schemas.microsoft.com/office/drawing/2014/main" id="{8F710926-BCD0-B2F7-CA5E-5731CB5583DA}"/>
                </a:ext>
              </a:extLst>
            </p:cNvPr>
            <p:cNvSpPr/>
            <p:nvPr/>
          </p:nvSpPr>
          <p:spPr>
            <a:xfrm>
              <a:off x="3523879" y="856880"/>
              <a:ext cx="5144242" cy="5144240"/>
            </a:xfrm>
            <a:prstGeom prst="ellipse">
              <a:avLst/>
            </a:prstGeom>
            <a:solidFill>
              <a:schemeClr val="accent1">
                <a:alpha val="1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4B97FC37-496C-5458-BC33-8CABB00125C6}"/>
                </a:ext>
              </a:extLst>
            </p:cNvPr>
            <p:cNvGrpSpPr/>
            <p:nvPr/>
          </p:nvGrpSpPr>
          <p:grpSpPr>
            <a:xfrm>
              <a:off x="2293257" y="-377177"/>
              <a:ext cx="7605486" cy="7612354"/>
              <a:chOff x="2293257" y="-377177"/>
              <a:chExt cx="7605486" cy="7612354"/>
            </a:xfrm>
            <a:blipFill>
              <a:blip r:embed="rId2"/>
              <a:stretch>
                <a:fillRect/>
              </a:stretch>
            </a:blipFill>
          </p:grpSpPr>
          <p:grpSp>
            <p:nvGrpSpPr>
              <p:cNvPr id="28" name="组合 27">
                <a:extLst>
                  <a:ext uri="{FF2B5EF4-FFF2-40B4-BE49-F238E27FC236}">
                    <a16:creationId xmlns:a16="http://schemas.microsoft.com/office/drawing/2014/main" id="{DB68967E-FCAC-8183-5872-18C28F5427CF}"/>
                  </a:ext>
                </a:extLst>
              </p:cNvPr>
              <p:cNvGrpSpPr/>
              <p:nvPr/>
            </p:nvGrpSpPr>
            <p:grpSpPr>
              <a:xfrm>
                <a:off x="2293257" y="-377177"/>
                <a:ext cx="7605486" cy="7612354"/>
                <a:chOff x="1584325" y="-1185807"/>
                <a:chExt cx="9512775" cy="9521365"/>
              </a:xfrm>
              <a:grpFill/>
            </p:grpSpPr>
            <p:sp>
              <p:nvSpPr>
                <p:cNvPr id="23" name="空心弧 22">
                  <a:extLst>
                    <a:ext uri="{FF2B5EF4-FFF2-40B4-BE49-F238E27FC236}">
                      <a16:creationId xmlns:a16="http://schemas.microsoft.com/office/drawing/2014/main" id="{8848D5A4-B9A7-1CA2-BAD2-CA8FE79DC3B9}"/>
                    </a:ext>
                  </a:extLst>
                </p:cNvPr>
                <p:cNvSpPr/>
                <p:nvPr/>
              </p:nvSpPr>
              <p:spPr>
                <a:xfrm rot="16200000">
                  <a:off x="5956300" y="3194758"/>
                  <a:ext cx="5140800" cy="5140800"/>
                </a:xfrm>
                <a:prstGeom prst="blockArc">
                  <a:avLst>
                    <a:gd name="adj1" fmla="val 16139694"/>
                    <a:gd name="adj2" fmla="val 36309"/>
                    <a:gd name="adj3" fmla="val 148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7" name="组合 26">
                  <a:extLst>
                    <a:ext uri="{FF2B5EF4-FFF2-40B4-BE49-F238E27FC236}">
                      <a16:creationId xmlns:a16="http://schemas.microsoft.com/office/drawing/2014/main" id="{5452C6B2-E88D-F547-5443-67DB45B0DC4C}"/>
                    </a:ext>
                  </a:extLst>
                </p:cNvPr>
                <p:cNvGrpSpPr/>
                <p:nvPr/>
              </p:nvGrpSpPr>
              <p:grpSpPr>
                <a:xfrm>
                  <a:off x="1584325" y="-1185807"/>
                  <a:ext cx="9498489" cy="9521365"/>
                  <a:chOff x="1584325" y="-1185807"/>
                  <a:chExt cx="9498489" cy="9521365"/>
                </a:xfrm>
                <a:grpFill/>
              </p:grpSpPr>
              <p:graphicFrame>
                <p:nvGraphicFramePr>
                  <p:cNvPr id="20" name="图表 19">
                    <a:extLst>
                      <a:ext uri="{FF2B5EF4-FFF2-40B4-BE49-F238E27FC236}">
                        <a16:creationId xmlns:a16="http://schemas.microsoft.com/office/drawing/2014/main" id="{42B7671E-F74C-E90E-73FF-6A1C2B886EB6}"/>
                      </a:ext>
                    </a:extLst>
                  </p:cNvPr>
                  <p:cNvGraphicFramePr/>
                  <p:nvPr>
                    <p:extLst>
                      <p:ext uri="{D42A27DB-BD31-4B8C-83A1-F6EECF244321}">
                        <p14:modId xmlns:p14="http://schemas.microsoft.com/office/powerpoint/2010/main" val="680260237"/>
                      </p:ext>
                    </p:extLst>
                  </p:nvPr>
                </p:nvGraphicFramePr>
                <p:xfrm>
                  <a:off x="1713707" y="584200"/>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24" name="空心弧 23">
                    <a:extLst>
                      <a:ext uri="{FF2B5EF4-FFF2-40B4-BE49-F238E27FC236}">
                        <a16:creationId xmlns:a16="http://schemas.microsoft.com/office/drawing/2014/main" id="{6E8EA775-0A19-6F79-21BC-793E8F8254B9}"/>
                      </a:ext>
                    </a:extLst>
                  </p:cNvPr>
                  <p:cNvSpPr/>
                  <p:nvPr/>
                </p:nvSpPr>
                <p:spPr>
                  <a:xfrm rot="5400000" flipH="1">
                    <a:off x="1584325" y="3194758"/>
                    <a:ext cx="5140800" cy="5140800"/>
                  </a:xfrm>
                  <a:prstGeom prst="blockArc">
                    <a:avLst>
                      <a:gd name="adj1" fmla="val 16139694"/>
                      <a:gd name="adj2" fmla="val 36309"/>
                      <a:gd name="adj3" fmla="val 148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空心弧 24">
                    <a:extLst>
                      <a:ext uri="{FF2B5EF4-FFF2-40B4-BE49-F238E27FC236}">
                        <a16:creationId xmlns:a16="http://schemas.microsoft.com/office/drawing/2014/main" id="{912A13C2-CC91-F22D-F3A0-F72CB1348CF9}"/>
                      </a:ext>
                    </a:extLst>
                  </p:cNvPr>
                  <p:cNvSpPr/>
                  <p:nvPr/>
                </p:nvSpPr>
                <p:spPr>
                  <a:xfrm rot="10800000" flipH="1">
                    <a:off x="1591468" y="-1183427"/>
                    <a:ext cx="5140800" cy="5140800"/>
                  </a:xfrm>
                  <a:prstGeom prst="blockArc">
                    <a:avLst>
                      <a:gd name="adj1" fmla="val 16139694"/>
                      <a:gd name="adj2" fmla="val 36309"/>
                      <a:gd name="adj3" fmla="val 148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空心弧 25">
                    <a:extLst>
                      <a:ext uri="{FF2B5EF4-FFF2-40B4-BE49-F238E27FC236}">
                        <a16:creationId xmlns:a16="http://schemas.microsoft.com/office/drawing/2014/main" id="{4324AEED-2C3F-54C7-AC9F-DF4B80996853}"/>
                      </a:ext>
                    </a:extLst>
                  </p:cNvPr>
                  <p:cNvSpPr/>
                  <p:nvPr/>
                </p:nvSpPr>
                <p:spPr>
                  <a:xfrm rot="10800000">
                    <a:off x="5942014" y="-1185807"/>
                    <a:ext cx="5140800" cy="5140800"/>
                  </a:xfrm>
                  <a:prstGeom prst="blockArc">
                    <a:avLst>
                      <a:gd name="adj1" fmla="val 16139694"/>
                      <a:gd name="adj2" fmla="val 36309"/>
                      <a:gd name="adj3" fmla="val 148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35" name="组合 34">
                <a:extLst>
                  <a:ext uri="{FF2B5EF4-FFF2-40B4-BE49-F238E27FC236}">
                    <a16:creationId xmlns:a16="http://schemas.microsoft.com/office/drawing/2014/main" id="{1F22D11A-B6C8-8214-25FC-7B8FC89DCA38}"/>
                  </a:ext>
                </a:extLst>
              </p:cNvPr>
              <p:cNvGrpSpPr/>
              <p:nvPr/>
            </p:nvGrpSpPr>
            <p:grpSpPr>
              <a:xfrm>
                <a:off x="4088108" y="1415017"/>
                <a:ext cx="4024825" cy="4011299"/>
                <a:chOff x="4088108" y="1415017"/>
                <a:chExt cx="4024825" cy="4011299"/>
              </a:xfrm>
              <a:grpFill/>
            </p:grpSpPr>
            <p:cxnSp>
              <p:nvCxnSpPr>
                <p:cNvPr id="30" name="直接连接符 29">
                  <a:extLst>
                    <a:ext uri="{FF2B5EF4-FFF2-40B4-BE49-F238E27FC236}">
                      <a16:creationId xmlns:a16="http://schemas.microsoft.com/office/drawing/2014/main" id="{3A8F6E51-70A3-0A8D-2881-EBABD7F1EC54}"/>
                    </a:ext>
                  </a:extLst>
                </p:cNvPr>
                <p:cNvCxnSpPr/>
                <p:nvPr/>
              </p:nvCxnSpPr>
              <p:spPr>
                <a:xfrm>
                  <a:off x="4088108" y="1903980"/>
                  <a:ext cx="1698172" cy="0"/>
                </a:xfrm>
                <a:prstGeom prst="line">
                  <a:avLst/>
                </a:prstGeom>
                <a:grpFill/>
                <a:ln w="15875">
                  <a:prstDash val="sysDot"/>
                  <a:headEnd type="diamond"/>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C5EB6BFA-19BB-3955-8877-1ADB2E33D54C}"/>
                    </a:ext>
                  </a:extLst>
                </p:cNvPr>
                <p:cNvCxnSpPr>
                  <a:cxnSpLocks/>
                </p:cNvCxnSpPr>
                <p:nvPr/>
              </p:nvCxnSpPr>
              <p:spPr>
                <a:xfrm rot="16200000">
                  <a:off x="3719490" y="4577230"/>
                  <a:ext cx="1698172" cy="0"/>
                </a:xfrm>
                <a:prstGeom prst="line">
                  <a:avLst/>
                </a:prstGeom>
                <a:grpFill/>
                <a:ln w="15875">
                  <a:prstDash val="sysDot"/>
                  <a:headEnd type="diamond"/>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39698904-3D4F-B993-2BE0-8A0B3FC9BF7F}"/>
                    </a:ext>
                  </a:extLst>
                </p:cNvPr>
                <p:cNvCxnSpPr>
                  <a:cxnSpLocks/>
                </p:cNvCxnSpPr>
                <p:nvPr/>
              </p:nvCxnSpPr>
              <p:spPr>
                <a:xfrm rot="10800000">
                  <a:off x="6414761" y="4962991"/>
                  <a:ext cx="1698172" cy="0"/>
                </a:xfrm>
                <a:prstGeom prst="line">
                  <a:avLst/>
                </a:prstGeom>
                <a:grpFill/>
                <a:ln w="15875">
                  <a:prstDash val="sysDot"/>
                  <a:headEnd type="diamond"/>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7C3A4F3-841D-DECA-39CF-98C8CC114221}"/>
                    </a:ext>
                  </a:extLst>
                </p:cNvPr>
                <p:cNvCxnSpPr>
                  <a:cxnSpLocks/>
                </p:cNvCxnSpPr>
                <p:nvPr/>
              </p:nvCxnSpPr>
              <p:spPr>
                <a:xfrm rot="5400000">
                  <a:off x="6760553" y="2264103"/>
                  <a:ext cx="1698172" cy="0"/>
                </a:xfrm>
                <a:prstGeom prst="line">
                  <a:avLst/>
                </a:prstGeom>
                <a:grpFill/>
                <a:ln w="15875">
                  <a:prstDash val="sysDot"/>
                  <a:headEnd type="diamond"/>
                </a:ln>
              </p:spPr>
              <p:style>
                <a:lnRef idx="1">
                  <a:schemeClr val="accent1"/>
                </a:lnRef>
                <a:fillRef idx="0">
                  <a:schemeClr val="accent1"/>
                </a:fillRef>
                <a:effectRef idx="0">
                  <a:schemeClr val="accent1"/>
                </a:effectRef>
                <a:fontRef idx="minor">
                  <a:schemeClr val="tx1"/>
                </a:fontRef>
              </p:style>
            </p:cxnSp>
          </p:grpSp>
        </p:grpSp>
      </p:grpSp>
      <p:grpSp>
        <p:nvGrpSpPr>
          <p:cNvPr id="7" name="组合 6">
            <a:extLst>
              <a:ext uri="{FF2B5EF4-FFF2-40B4-BE49-F238E27FC236}">
                <a16:creationId xmlns:a16="http://schemas.microsoft.com/office/drawing/2014/main" id="{CD68FB30-23DC-40E9-74C3-BB6D7E65C71B}"/>
              </a:ext>
            </a:extLst>
          </p:cNvPr>
          <p:cNvGrpSpPr/>
          <p:nvPr/>
        </p:nvGrpSpPr>
        <p:grpSpPr>
          <a:xfrm>
            <a:off x="8458926" y="1705003"/>
            <a:ext cx="3160432" cy="1268400"/>
            <a:chOff x="8215086" y="1520853"/>
            <a:chExt cx="3160432" cy="1268400"/>
          </a:xfrm>
        </p:grpSpPr>
        <p:sp>
          <p:nvSpPr>
            <p:cNvPr id="17" name="文本框 16">
              <a:extLst>
                <a:ext uri="{FF2B5EF4-FFF2-40B4-BE49-F238E27FC236}">
                  <a16:creationId xmlns:a16="http://schemas.microsoft.com/office/drawing/2014/main" id="{8CAC12A6-46FB-CB1E-10B8-D85310E08982}"/>
                </a:ext>
              </a:extLst>
            </p:cNvPr>
            <p:cNvSpPr txBox="1"/>
            <p:nvPr/>
          </p:nvSpPr>
          <p:spPr>
            <a:xfrm>
              <a:off x="8215086" y="1520853"/>
              <a:ext cx="2646878" cy="461665"/>
            </a:xfrm>
            <a:prstGeom prst="rect">
              <a:avLst/>
            </a:prstGeom>
            <a:noFill/>
          </p:spPr>
          <p:txBody>
            <a:bodyPr wrap="none" rtlCol="0">
              <a:spAutoFit/>
            </a:bodyPr>
            <a:lstStyle/>
            <a:p>
              <a:r>
                <a:rPr lang="zh-CN" altLang="en-US" sz="2400" dirty="0">
                  <a:latin typeface="+mj-ea"/>
                  <a:ea typeface="+mj-ea"/>
                  <a:cs typeface="阿里巴巴普惠体 Medium" panose="00020600040101010101" pitchFamily="18" charset="-122"/>
                </a:rPr>
                <a:t>点击请输入小标题</a:t>
              </a:r>
            </a:p>
          </p:txBody>
        </p:sp>
        <p:sp>
          <p:nvSpPr>
            <p:cNvPr id="18" name="文本框 17">
              <a:extLst>
                <a:ext uri="{FF2B5EF4-FFF2-40B4-BE49-F238E27FC236}">
                  <a16:creationId xmlns:a16="http://schemas.microsoft.com/office/drawing/2014/main" id="{917186B2-9A55-1F24-5265-541553EA8555}"/>
                </a:ext>
              </a:extLst>
            </p:cNvPr>
            <p:cNvSpPr txBox="1"/>
            <p:nvPr/>
          </p:nvSpPr>
          <p:spPr>
            <a:xfrm>
              <a:off x="8215086" y="2087779"/>
              <a:ext cx="3160432" cy="701474"/>
            </a:xfrm>
            <a:prstGeom prst="rect">
              <a:avLst/>
            </a:prstGeom>
            <a:noFill/>
          </p:spPr>
          <p:txBody>
            <a:bodyPr wrap="square" rtlCol="0">
              <a:spAutoFit/>
            </a:bodyPr>
            <a:lstStyle/>
            <a:p>
              <a:pPr>
                <a:lnSpc>
                  <a:spcPct val="130000"/>
                </a:lnSpc>
              </a:pPr>
              <a:r>
                <a:rPr lang="zh-CN" altLang="en-US" sz="1600" dirty="0">
                  <a:latin typeface="+mn-ea"/>
                  <a:cs typeface="阿里巴巴普惠体 Medium" panose="00020600040101010101" pitchFamily="18" charset="-122"/>
                </a:rPr>
                <a:t>点击请输入你的小标题内容点击请输入你的小标题内容</a:t>
              </a:r>
            </a:p>
          </p:txBody>
        </p:sp>
      </p:grpSp>
      <p:sp>
        <p:nvSpPr>
          <p:cNvPr id="5" name="标题 4">
            <a:extLst>
              <a:ext uri="{FF2B5EF4-FFF2-40B4-BE49-F238E27FC236}">
                <a16:creationId xmlns:a16="http://schemas.microsoft.com/office/drawing/2014/main" id="{501C9959-5504-5064-614F-02745D01EB4B}"/>
              </a:ext>
            </a:extLst>
          </p:cNvPr>
          <p:cNvSpPr>
            <a:spLocks noGrp="1"/>
          </p:cNvSpPr>
          <p:nvPr>
            <p:ph type="title"/>
          </p:nvPr>
        </p:nvSpPr>
        <p:spPr/>
        <p:txBody>
          <a:bodyPr/>
          <a:lstStyle/>
          <a:p>
            <a:r>
              <a:rPr lang="zh-CN" altLang="en-US" dirty="0"/>
              <a:t>点击请输入标题</a:t>
            </a:r>
          </a:p>
        </p:txBody>
      </p:sp>
      <p:grpSp>
        <p:nvGrpSpPr>
          <p:cNvPr id="8" name="组合 7">
            <a:extLst>
              <a:ext uri="{FF2B5EF4-FFF2-40B4-BE49-F238E27FC236}">
                <a16:creationId xmlns:a16="http://schemas.microsoft.com/office/drawing/2014/main" id="{D23AE7F7-D428-490D-4A2A-85B6DA99A581}"/>
              </a:ext>
            </a:extLst>
          </p:cNvPr>
          <p:cNvGrpSpPr/>
          <p:nvPr/>
        </p:nvGrpSpPr>
        <p:grpSpPr>
          <a:xfrm>
            <a:off x="8458926" y="4312559"/>
            <a:ext cx="3160432" cy="1268400"/>
            <a:chOff x="8215086" y="1520853"/>
            <a:chExt cx="3160432" cy="1268400"/>
          </a:xfrm>
        </p:grpSpPr>
        <p:sp>
          <p:nvSpPr>
            <p:cNvPr id="29" name="文本框 28">
              <a:extLst>
                <a:ext uri="{FF2B5EF4-FFF2-40B4-BE49-F238E27FC236}">
                  <a16:creationId xmlns:a16="http://schemas.microsoft.com/office/drawing/2014/main" id="{4B6DDF7A-FFAB-AE9B-2CEB-B2D52DEC13D4}"/>
                </a:ext>
              </a:extLst>
            </p:cNvPr>
            <p:cNvSpPr txBox="1"/>
            <p:nvPr/>
          </p:nvSpPr>
          <p:spPr>
            <a:xfrm>
              <a:off x="8215086" y="1520853"/>
              <a:ext cx="2646878" cy="461665"/>
            </a:xfrm>
            <a:prstGeom prst="rect">
              <a:avLst/>
            </a:prstGeom>
            <a:noFill/>
          </p:spPr>
          <p:txBody>
            <a:bodyPr wrap="none" rtlCol="0">
              <a:spAutoFit/>
            </a:bodyPr>
            <a:lstStyle/>
            <a:p>
              <a:r>
                <a:rPr lang="zh-CN" altLang="en-US" sz="2400" dirty="0">
                  <a:latin typeface="+mj-ea"/>
                  <a:ea typeface="+mj-ea"/>
                  <a:cs typeface="阿里巴巴普惠体 Medium" panose="00020600040101010101" pitchFamily="18" charset="-122"/>
                </a:rPr>
                <a:t>点击请输入小标题</a:t>
              </a:r>
            </a:p>
          </p:txBody>
        </p:sp>
        <p:sp>
          <p:nvSpPr>
            <p:cNvPr id="34" name="文本框 33">
              <a:extLst>
                <a:ext uri="{FF2B5EF4-FFF2-40B4-BE49-F238E27FC236}">
                  <a16:creationId xmlns:a16="http://schemas.microsoft.com/office/drawing/2014/main" id="{824A3B39-A5D6-1CD1-B013-062C32666576}"/>
                </a:ext>
              </a:extLst>
            </p:cNvPr>
            <p:cNvSpPr txBox="1"/>
            <p:nvPr/>
          </p:nvSpPr>
          <p:spPr>
            <a:xfrm>
              <a:off x="8215086" y="2087779"/>
              <a:ext cx="3160432" cy="701474"/>
            </a:xfrm>
            <a:prstGeom prst="rect">
              <a:avLst/>
            </a:prstGeom>
            <a:noFill/>
          </p:spPr>
          <p:txBody>
            <a:bodyPr wrap="square" rtlCol="0">
              <a:spAutoFit/>
            </a:bodyPr>
            <a:lstStyle/>
            <a:p>
              <a:pPr>
                <a:lnSpc>
                  <a:spcPct val="130000"/>
                </a:lnSpc>
              </a:pPr>
              <a:r>
                <a:rPr lang="zh-CN" altLang="en-US" sz="1600" dirty="0">
                  <a:latin typeface="+mn-ea"/>
                  <a:cs typeface="阿里巴巴普惠体 Medium" panose="00020600040101010101" pitchFamily="18" charset="-122"/>
                </a:rPr>
                <a:t>点击请输入你的小标题内容点击请输入你的小标题内容</a:t>
              </a:r>
            </a:p>
          </p:txBody>
        </p:sp>
      </p:grpSp>
      <p:grpSp>
        <p:nvGrpSpPr>
          <p:cNvPr id="62" name="组合 61">
            <a:extLst>
              <a:ext uri="{FF2B5EF4-FFF2-40B4-BE49-F238E27FC236}">
                <a16:creationId xmlns:a16="http://schemas.microsoft.com/office/drawing/2014/main" id="{DE7897B6-DA3F-5349-9887-12B015B79486}"/>
              </a:ext>
            </a:extLst>
          </p:cNvPr>
          <p:cNvGrpSpPr/>
          <p:nvPr/>
        </p:nvGrpSpPr>
        <p:grpSpPr>
          <a:xfrm flipH="1">
            <a:off x="568287" y="1705003"/>
            <a:ext cx="3160432" cy="1268400"/>
            <a:chOff x="8215086" y="1520853"/>
            <a:chExt cx="3160432" cy="1268400"/>
          </a:xfrm>
        </p:grpSpPr>
        <p:sp>
          <p:nvSpPr>
            <p:cNvPr id="63" name="文本框 62">
              <a:extLst>
                <a:ext uri="{FF2B5EF4-FFF2-40B4-BE49-F238E27FC236}">
                  <a16:creationId xmlns:a16="http://schemas.microsoft.com/office/drawing/2014/main" id="{1FC824F8-B960-496C-9272-F217D479A257}"/>
                </a:ext>
              </a:extLst>
            </p:cNvPr>
            <p:cNvSpPr txBox="1"/>
            <p:nvPr/>
          </p:nvSpPr>
          <p:spPr>
            <a:xfrm>
              <a:off x="8215086" y="1520853"/>
              <a:ext cx="2646878" cy="461665"/>
            </a:xfrm>
            <a:prstGeom prst="rect">
              <a:avLst/>
            </a:prstGeom>
            <a:noFill/>
          </p:spPr>
          <p:txBody>
            <a:bodyPr wrap="none" rtlCol="0">
              <a:spAutoFit/>
            </a:bodyPr>
            <a:lstStyle/>
            <a:p>
              <a:pPr algn="r"/>
              <a:r>
                <a:rPr lang="zh-CN" altLang="en-US" sz="2400" dirty="0">
                  <a:latin typeface="+mj-ea"/>
                  <a:ea typeface="+mj-ea"/>
                  <a:cs typeface="阿里巴巴普惠体 Medium" panose="00020600040101010101" pitchFamily="18" charset="-122"/>
                </a:rPr>
                <a:t>点击请输入小标题</a:t>
              </a:r>
            </a:p>
          </p:txBody>
        </p:sp>
        <p:sp>
          <p:nvSpPr>
            <p:cNvPr id="64" name="文本框 63">
              <a:extLst>
                <a:ext uri="{FF2B5EF4-FFF2-40B4-BE49-F238E27FC236}">
                  <a16:creationId xmlns:a16="http://schemas.microsoft.com/office/drawing/2014/main" id="{59F64DCD-13B1-A8F9-901A-4210BAF58286}"/>
                </a:ext>
              </a:extLst>
            </p:cNvPr>
            <p:cNvSpPr txBox="1"/>
            <p:nvPr/>
          </p:nvSpPr>
          <p:spPr>
            <a:xfrm>
              <a:off x="8215086" y="2087779"/>
              <a:ext cx="3160432" cy="701474"/>
            </a:xfrm>
            <a:prstGeom prst="rect">
              <a:avLst/>
            </a:prstGeom>
            <a:noFill/>
          </p:spPr>
          <p:txBody>
            <a:bodyPr wrap="square" rtlCol="0">
              <a:spAutoFit/>
            </a:bodyPr>
            <a:lstStyle/>
            <a:p>
              <a:pPr algn="r">
                <a:lnSpc>
                  <a:spcPct val="130000"/>
                </a:lnSpc>
              </a:pPr>
              <a:r>
                <a:rPr lang="zh-CN" altLang="en-US" sz="1600" dirty="0">
                  <a:latin typeface="+mn-ea"/>
                  <a:cs typeface="阿里巴巴普惠体 Medium" panose="00020600040101010101" pitchFamily="18" charset="-122"/>
                </a:rPr>
                <a:t>点击请输入你的小标题内容点击请输入你的小标题内容</a:t>
              </a:r>
            </a:p>
          </p:txBody>
        </p:sp>
      </p:grpSp>
      <p:grpSp>
        <p:nvGrpSpPr>
          <p:cNvPr id="65" name="组合 64">
            <a:extLst>
              <a:ext uri="{FF2B5EF4-FFF2-40B4-BE49-F238E27FC236}">
                <a16:creationId xmlns:a16="http://schemas.microsoft.com/office/drawing/2014/main" id="{E745D5AB-72CF-386B-9D3D-3565E7E5D381}"/>
              </a:ext>
            </a:extLst>
          </p:cNvPr>
          <p:cNvGrpSpPr/>
          <p:nvPr/>
        </p:nvGrpSpPr>
        <p:grpSpPr>
          <a:xfrm flipH="1">
            <a:off x="568287" y="4312559"/>
            <a:ext cx="3160432" cy="1268400"/>
            <a:chOff x="8215086" y="1520853"/>
            <a:chExt cx="3160432" cy="1268400"/>
          </a:xfrm>
        </p:grpSpPr>
        <p:sp>
          <p:nvSpPr>
            <p:cNvPr id="66" name="文本框 65">
              <a:extLst>
                <a:ext uri="{FF2B5EF4-FFF2-40B4-BE49-F238E27FC236}">
                  <a16:creationId xmlns:a16="http://schemas.microsoft.com/office/drawing/2014/main" id="{902B3613-31CF-EA84-43C0-94940AD73579}"/>
                </a:ext>
              </a:extLst>
            </p:cNvPr>
            <p:cNvSpPr txBox="1"/>
            <p:nvPr/>
          </p:nvSpPr>
          <p:spPr>
            <a:xfrm>
              <a:off x="8215086" y="1520853"/>
              <a:ext cx="2646878" cy="461665"/>
            </a:xfrm>
            <a:prstGeom prst="rect">
              <a:avLst/>
            </a:prstGeom>
            <a:noFill/>
          </p:spPr>
          <p:txBody>
            <a:bodyPr wrap="none" rtlCol="0">
              <a:spAutoFit/>
            </a:bodyPr>
            <a:lstStyle/>
            <a:p>
              <a:pPr algn="r"/>
              <a:r>
                <a:rPr lang="zh-CN" altLang="en-US" sz="2400" dirty="0">
                  <a:latin typeface="+mj-ea"/>
                  <a:ea typeface="+mj-ea"/>
                  <a:cs typeface="阿里巴巴普惠体 Medium" panose="00020600040101010101" pitchFamily="18" charset="-122"/>
                </a:rPr>
                <a:t>点击请输入小标题</a:t>
              </a:r>
            </a:p>
          </p:txBody>
        </p:sp>
        <p:sp>
          <p:nvSpPr>
            <p:cNvPr id="67" name="文本框 66">
              <a:extLst>
                <a:ext uri="{FF2B5EF4-FFF2-40B4-BE49-F238E27FC236}">
                  <a16:creationId xmlns:a16="http://schemas.microsoft.com/office/drawing/2014/main" id="{BB0EE4AE-8E63-2259-58DC-F691AA7882F7}"/>
                </a:ext>
              </a:extLst>
            </p:cNvPr>
            <p:cNvSpPr txBox="1"/>
            <p:nvPr/>
          </p:nvSpPr>
          <p:spPr>
            <a:xfrm>
              <a:off x="8215086" y="2087779"/>
              <a:ext cx="3160432" cy="701474"/>
            </a:xfrm>
            <a:prstGeom prst="rect">
              <a:avLst/>
            </a:prstGeom>
            <a:noFill/>
          </p:spPr>
          <p:txBody>
            <a:bodyPr wrap="square" rtlCol="0">
              <a:spAutoFit/>
            </a:bodyPr>
            <a:lstStyle/>
            <a:p>
              <a:pPr algn="r">
                <a:lnSpc>
                  <a:spcPct val="130000"/>
                </a:lnSpc>
              </a:pPr>
              <a:r>
                <a:rPr lang="zh-CN" altLang="en-US" sz="1600" dirty="0">
                  <a:latin typeface="+mn-ea"/>
                  <a:cs typeface="阿里巴巴普惠体 Medium" panose="00020600040101010101" pitchFamily="18" charset="-122"/>
                </a:rPr>
                <a:t>点击请输入你的小标题内容点击请输入你的小标题内容</a:t>
              </a:r>
            </a:p>
          </p:txBody>
        </p:sp>
      </p:grpSp>
    </p:spTree>
    <p:extLst>
      <p:ext uri="{BB962C8B-B14F-4D97-AF65-F5344CB8AC3E}">
        <p14:creationId xmlns:p14="http://schemas.microsoft.com/office/powerpoint/2010/main" val="30587179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B4C92AFA-7690-A529-BF71-2D212197361B}"/>
              </a:ext>
            </a:extLst>
          </p:cNvPr>
          <p:cNvGrpSpPr/>
          <p:nvPr/>
        </p:nvGrpSpPr>
        <p:grpSpPr>
          <a:xfrm>
            <a:off x="5206682" y="2031321"/>
            <a:ext cx="3088800" cy="3987600"/>
            <a:chOff x="5206682" y="2031321"/>
            <a:chExt cx="3088800" cy="3987600"/>
          </a:xfrm>
        </p:grpSpPr>
        <p:sp>
          <p:nvSpPr>
            <p:cNvPr id="69" name="矩形: 圆角 68">
              <a:extLst>
                <a:ext uri="{FF2B5EF4-FFF2-40B4-BE49-F238E27FC236}">
                  <a16:creationId xmlns:a16="http://schemas.microsoft.com/office/drawing/2014/main" id="{9BDC239D-C805-5BEE-75E1-37BCE7B41030}"/>
                </a:ext>
              </a:extLst>
            </p:cNvPr>
            <p:cNvSpPr/>
            <p:nvPr/>
          </p:nvSpPr>
          <p:spPr>
            <a:xfrm>
              <a:off x="5206682" y="2031321"/>
              <a:ext cx="3088800" cy="3987600"/>
            </a:xfrm>
            <a:prstGeom prst="roundRect">
              <a:avLst>
                <a:gd name="adj" fmla="val 397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150554C4-D795-261C-B1F8-D23945F18EAA}"/>
                </a:ext>
              </a:extLst>
            </p:cNvPr>
            <p:cNvGrpSpPr/>
            <p:nvPr/>
          </p:nvGrpSpPr>
          <p:grpSpPr>
            <a:xfrm>
              <a:off x="5411356" y="3233483"/>
              <a:ext cx="2679452" cy="1583277"/>
              <a:chOff x="5530235" y="3849804"/>
              <a:chExt cx="2679452" cy="1583277"/>
            </a:xfrm>
          </p:grpSpPr>
          <p:sp>
            <p:nvSpPr>
              <p:cNvPr id="28" name="文本框 27">
                <a:extLst>
                  <a:ext uri="{FF2B5EF4-FFF2-40B4-BE49-F238E27FC236}">
                    <a16:creationId xmlns:a16="http://schemas.microsoft.com/office/drawing/2014/main" id="{19DDEBD6-3BD8-504B-399F-7A779514FE07}"/>
                  </a:ext>
                </a:extLst>
              </p:cNvPr>
              <p:cNvSpPr txBox="1"/>
              <p:nvPr/>
            </p:nvSpPr>
            <p:spPr>
              <a:xfrm>
                <a:off x="5562809" y="3849804"/>
                <a:ext cx="2646878" cy="461665"/>
              </a:xfrm>
              <a:prstGeom prst="rect">
                <a:avLst/>
              </a:prstGeom>
              <a:noFill/>
            </p:spPr>
            <p:txBody>
              <a:bodyPr wrap="none" rtlCol="0">
                <a:spAutoFit/>
              </a:bodyPr>
              <a:lstStyle/>
              <a:p>
                <a:r>
                  <a:rPr lang="zh-CN" altLang="en-US" sz="2400" dirty="0">
                    <a:solidFill>
                      <a:srgbClr val="FFFFFF"/>
                    </a:solidFill>
                    <a:latin typeface="+mj-ea"/>
                    <a:ea typeface="+mj-ea"/>
                    <a:cs typeface="阿里巴巴普惠体 Medium" panose="00020600040101010101" pitchFamily="18" charset="-122"/>
                  </a:rPr>
                  <a:t>点击请输入小标题</a:t>
                </a:r>
              </a:p>
            </p:txBody>
          </p:sp>
          <p:sp>
            <p:nvSpPr>
              <p:cNvPr id="29" name="文本框 28">
                <a:extLst>
                  <a:ext uri="{FF2B5EF4-FFF2-40B4-BE49-F238E27FC236}">
                    <a16:creationId xmlns:a16="http://schemas.microsoft.com/office/drawing/2014/main" id="{24AEF7FC-E70E-DCD1-C223-5978A7991FC5}"/>
                  </a:ext>
                </a:extLst>
              </p:cNvPr>
              <p:cNvSpPr txBox="1"/>
              <p:nvPr/>
            </p:nvSpPr>
            <p:spPr>
              <a:xfrm>
                <a:off x="5530235" y="4406518"/>
                <a:ext cx="2646878" cy="1026563"/>
              </a:xfrm>
              <a:prstGeom prst="rect">
                <a:avLst/>
              </a:prstGeom>
              <a:noFill/>
            </p:spPr>
            <p:txBody>
              <a:bodyPr wrap="none" rtlCol="0">
                <a:spAutoFit/>
              </a:bodyPr>
              <a:lstStyle/>
              <a:p>
                <a:pPr>
                  <a:lnSpc>
                    <a:spcPct val="130000"/>
                  </a:lnSpc>
                </a:pPr>
                <a:r>
                  <a:rPr lang="zh-CN" altLang="en-US" sz="1600" dirty="0">
                    <a:solidFill>
                      <a:srgbClr val="FFFFFF"/>
                    </a:solidFill>
                    <a:latin typeface="+mn-ea"/>
                    <a:cs typeface="阿里巴巴普惠体 Medium" panose="00020600040101010101" pitchFamily="18" charset="-122"/>
                  </a:rPr>
                  <a:t>点击请输入你的小标题内容</a:t>
                </a:r>
                <a:endParaRPr lang="en-US" altLang="zh-CN" sz="1600" dirty="0">
                  <a:solidFill>
                    <a:srgbClr val="FFFFFF"/>
                  </a:solidFill>
                  <a:latin typeface="+mn-ea"/>
                  <a:cs typeface="阿里巴巴普惠体 Medium" panose="00020600040101010101" pitchFamily="18" charset="-122"/>
                </a:endParaRPr>
              </a:p>
              <a:p>
                <a:pPr>
                  <a:lnSpc>
                    <a:spcPct val="130000"/>
                  </a:lnSpc>
                </a:pPr>
                <a:r>
                  <a:rPr lang="zh-CN" altLang="en-US" sz="1600" dirty="0">
                    <a:solidFill>
                      <a:srgbClr val="FFFFFF"/>
                    </a:solidFill>
                    <a:latin typeface="+mn-ea"/>
                    <a:cs typeface="阿里巴巴普惠体 Medium" panose="00020600040101010101" pitchFamily="18" charset="-122"/>
                  </a:rPr>
                  <a:t>点击请输入你的小标题内容</a:t>
                </a:r>
                <a:endParaRPr lang="en-US" altLang="zh-CN" sz="1600" dirty="0">
                  <a:solidFill>
                    <a:srgbClr val="FFFFFF"/>
                  </a:solidFill>
                  <a:latin typeface="+mn-ea"/>
                  <a:cs typeface="阿里巴巴普惠体 Medium" panose="00020600040101010101" pitchFamily="18" charset="-122"/>
                </a:endParaRPr>
              </a:p>
              <a:p>
                <a:pPr>
                  <a:lnSpc>
                    <a:spcPct val="130000"/>
                  </a:lnSpc>
                </a:pPr>
                <a:r>
                  <a:rPr lang="zh-CN" altLang="en-US" sz="1600" dirty="0">
                    <a:solidFill>
                      <a:srgbClr val="FFFFFF"/>
                    </a:solidFill>
                    <a:latin typeface="+mn-ea"/>
                    <a:cs typeface="阿里巴巴普惠体 Medium" panose="00020600040101010101" pitchFamily="18" charset="-122"/>
                  </a:rPr>
                  <a:t>点击请输入你的小标题内容</a:t>
                </a:r>
              </a:p>
            </p:txBody>
          </p:sp>
        </p:grpSp>
      </p:grpSp>
      <p:grpSp>
        <p:nvGrpSpPr>
          <p:cNvPr id="3" name="组合 2">
            <a:extLst>
              <a:ext uri="{FF2B5EF4-FFF2-40B4-BE49-F238E27FC236}">
                <a16:creationId xmlns:a16="http://schemas.microsoft.com/office/drawing/2014/main" id="{7265C244-BC69-0D78-8CEC-025253705CBE}"/>
              </a:ext>
            </a:extLst>
          </p:cNvPr>
          <p:cNvGrpSpPr/>
          <p:nvPr/>
        </p:nvGrpSpPr>
        <p:grpSpPr>
          <a:xfrm>
            <a:off x="679066" y="2719698"/>
            <a:ext cx="4490470" cy="3303641"/>
            <a:chOff x="679066" y="2719698"/>
            <a:chExt cx="4490470" cy="3303641"/>
          </a:xfrm>
        </p:grpSpPr>
        <p:sp>
          <p:nvSpPr>
            <p:cNvPr id="68" name="矩形: 圆角 67">
              <a:extLst>
                <a:ext uri="{FF2B5EF4-FFF2-40B4-BE49-F238E27FC236}">
                  <a16:creationId xmlns:a16="http://schemas.microsoft.com/office/drawing/2014/main" id="{D567B084-98C5-A9BD-3C59-62F3D8A19C78}"/>
                </a:ext>
              </a:extLst>
            </p:cNvPr>
            <p:cNvSpPr/>
            <p:nvPr/>
          </p:nvSpPr>
          <p:spPr>
            <a:xfrm>
              <a:off x="679066" y="2933181"/>
              <a:ext cx="4398963" cy="3090158"/>
            </a:xfrm>
            <a:prstGeom prst="roundRect">
              <a:avLst>
                <a:gd name="adj" fmla="val 397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8" name="图片 77" descr="黄色的花&#10;&#10;描述已自动生成">
              <a:extLst>
                <a:ext uri="{FF2B5EF4-FFF2-40B4-BE49-F238E27FC236}">
                  <a16:creationId xmlns:a16="http://schemas.microsoft.com/office/drawing/2014/main" id="{ECEB216B-5A81-B4F4-38BF-04C85F287ED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70573" y="2719698"/>
              <a:ext cx="4398963" cy="3299223"/>
            </a:xfrm>
            <a:prstGeom prst="rect">
              <a:avLst/>
            </a:prstGeom>
          </p:spPr>
        </p:pic>
      </p:grpSp>
      <p:grpSp>
        <p:nvGrpSpPr>
          <p:cNvPr id="81" name="组合 80">
            <a:extLst>
              <a:ext uri="{FF2B5EF4-FFF2-40B4-BE49-F238E27FC236}">
                <a16:creationId xmlns:a16="http://schemas.microsoft.com/office/drawing/2014/main" id="{EDD604A6-F80A-42DF-12A6-3BEE0EDAEB66}"/>
              </a:ext>
            </a:extLst>
          </p:cNvPr>
          <p:cNvGrpSpPr/>
          <p:nvPr/>
        </p:nvGrpSpPr>
        <p:grpSpPr>
          <a:xfrm>
            <a:off x="1770726" y="222484"/>
            <a:ext cx="4864255" cy="3285071"/>
            <a:chOff x="3683534" y="625569"/>
            <a:chExt cx="4864255" cy="3285071"/>
          </a:xfrm>
        </p:grpSpPr>
        <p:pic>
          <p:nvPicPr>
            <p:cNvPr id="82" name="图片 81" descr="白色的花&#10;&#10;描述已自动生成">
              <a:extLst>
                <a:ext uri="{FF2B5EF4-FFF2-40B4-BE49-F238E27FC236}">
                  <a16:creationId xmlns:a16="http://schemas.microsoft.com/office/drawing/2014/main" id="{F3ECCADB-CCBA-C370-CD5D-C7186EA85D2F}"/>
                </a:ext>
              </a:extLst>
            </p:cNvPr>
            <p:cNvPicPr>
              <a:picLocks noChangeAspect="1"/>
            </p:cNvPicPr>
            <p:nvPr/>
          </p:nvPicPr>
          <p:blipFill>
            <a:blip r:embed="rId3" cstate="email">
              <a:alphaModFix amt="70000"/>
              <a:extLst>
                <a:ext uri="{28A0092B-C50C-407E-A947-70E740481C1C}">
                  <a14:useLocalDpi xmlns:a14="http://schemas.microsoft.com/office/drawing/2010/main"/>
                </a:ext>
              </a:extLst>
            </a:blip>
            <a:stretch>
              <a:fillRect/>
            </a:stretch>
          </p:blipFill>
          <p:spPr>
            <a:xfrm>
              <a:off x="3683534" y="2157334"/>
              <a:ext cx="2393594" cy="1753306"/>
            </a:xfrm>
            <a:prstGeom prst="rect">
              <a:avLst/>
            </a:prstGeom>
          </p:spPr>
        </p:pic>
        <p:pic>
          <p:nvPicPr>
            <p:cNvPr id="83" name="图片 82" descr="白色的花&#10;&#10;描述已自动生成">
              <a:extLst>
                <a:ext uri="{FF2B5EF4-FFF2-40B4-BE49-F238E27FC236}">
                  <a16:creationId xmlns:a16="http://schemas.microsoft.com/office/drawing/2014/main" id="{CCDE43AD-642C-9971-5F58-8C3621CD3364}"/>
                </a:ext>
              </a:extLst>
            </p:cNvPr>
            <p:cNvPicPr>
              <a:picLocks noChangeAspect="1"/>
            </p:cNvPicPr>
            <p:nvPr/>
          </p:nvPicPr>
          <p:blipFill>
            <a:blip r:embed="rId4" cstate="email">
              <a:alphaModFix amt="50000"/>
              <a:extLst>
                <a:ext uri="{28A0092B-C50C-407E-A947-70E740481C1C}">
                  <a14:useLocalDpi xmlns:a14="http://schemas.microsoft.com/office/drawing/2010/main"/>
                </a:ext>
              </a:extLst>
            </a:blip>
            <a:stretch>
              <a:fillRect/>
            </a:stretch>
          </p:blipFill>
          <p:spPr>
            <a:xfrm>
              <a:off x="4847722" y="1747080"/>
              <a:ext cx="1592692" cy="1166646"/>
            </a:xfrm>
            <a:prstGeom prst="rect">
              <a:avLst/>
            </a:prstGeom>
          </p:spPr>
        </p:pic>
        <p:pic>
          <p:nvPicPr>
            <p:cNvPr id="84" name="图片 83" descr="白色的花&#10;&#10;描述已自动生成">
              <a:extLst>
                <a:ext uri="{FF2B5EF4-FFF2-40B4-BE49-F238E27FC236}">
                  <a16:creationId xmlns:a16="http://schemas.microsoft.com/office/drawing/2014/main" id="{CC8747EF-CDDC-BE8E-F766-374E80F6FA85}"/>
                </a:ext>
              </a:extLst>
            </p:cNvPr>
            <p:cNvPicPr>
              <a:picLocks noChangeAspect="1"/>
            </p:cNvPicPr>
            <p:nvPr/>
          </p:nvPicPr>
          <p:blipFill>
            <a:blip r:embed="rId5" cstate="email">
              <a:alphaModFix amt="70000"/>
              <a:extLst>
                <a:ext uri="{28A0092B-C50C-407E-A947-70E740481C1C}">
                  <a14:useLocalDpi xmlns:a14="http://schemas.microsoft.com/office/drawing/2010/main"/>
                </a:ext>
              </a:extLst>
            </a:blip>
            <a:stretch>
              <a:fillRect/>
            </a:stretch>
          </p:blipFill>
          <p:spPr>
            <a:xfrm>
              <a:off x="5359602" y="2173672"/>
              <a:ext cx="2225350" cy="1630068"/>
            </a:xfrm>
            <a:prstGeom prst="rect">
              <a:avLst/>
            </a:prstGeom>
          </p:spPr>
        </p:pic>
        <p:pic>
          <p:nvPicPr>
            <p:cNvPr id="85" name="图片 84" descr="白色的花&#10;&#10;描述已自动生成">
              <a:extLst>
                <a:ext uri="{FF2B5EF4-FFF2-40B4-BE49-F238E27FC236}">
                  <a16:creationId xmlns:a16="http://schemas.microsoft.com/office/drawing/2014/main" id="{6F58D6DA-0F23-4F04-C011-D59FA3012EBB}"/>
                </a:ext>
              </a:extLst>
            </p:cNvPr>
            <p:cNvPicPr>
              <a:picLocks noChangeAspect="1"/>
            </p:cNvPicPr>
            <p:nvPr/>
          </p:nvPicPr>
          <p:blipFill>
            <a:blip r:embed="rId6" cstate="email">
              <a:alphaModFix amt="35000"/>
              <a:extLst>
                <a:ext uri="{28A0092B-C50C-407E-A947-70E740481C1C}">
                  <a14:useLocalDpi xmlns:a14="http://schemas.microsoft.com/office/drawing/2010/main"/>
                </a:ext>
              </a:extLst>
            </a:blip>
            <a:stretch>
              <a:fillRect/>
            </a:stretch>
          </p:blipFill>
          <p:spPr>
            <a:xfrm>
              <a:off x="6276434" y="1017556"/>
              <a:ext cx="1472498" cy="1078604"/>
            </a:xfrm>
            <a:prstGeom prst="rect">
              <a:avLst/>
            </a:prstGeom>
          </p:spPr>
        </p:pic>
        <p:pic>
          <p:nvPicPr>
            <p:cNvPr id="86" name="图片 85" descr="白色的花&#10;&#10;描述已自动生成">
              <a:extLst>
                <a:ext uri="{FF2B5EF4-FFF2-40B4-BE49-F238E27FC236}">
                  <a16:creationId xmlns:a16="http://schemas.microsoft.com/office/drawing/2014/main" id="{751D3769-E92A-8DB9-3380-164ECA67B079}"/>
                </a:ext>
              </a:extLst>
            </p:cNvPr>
            <p:cNvPicPr>
              <a:picLocks noChangeAspect="1"/>
            </p:cNvPicPr>
            <p:nvPr/>
          </p:nvPicPr>
          <p:blipFill>
            <a:blip r:embed="rId7" cstate="email">
              <a:alphaModFix amt="20000"/>
              <a:extLst>
                <a:ext uri="{28A0092B-C50C-407E-A947-70E740481C1C}">
                  <a14:useLocalDpi xmlns:a14="http://schemas.microsoft.com/office/drawing/2010/main"/>
                </a:ext>
              </a:extLst>
            </a:blip>
            <a:stretch>
              <a:fillRect/>
            </a:stretch>
          </p:blipFill>
          <p:spPr>
            <a:xfrm>
              <a:off x="7443043" y="625569"/>
              <a:ext cx="1104746" cy="809226"/>
            </a:xfrm>
            <a:prstGeom prst="rect">
              <a:avLst/>
            </a:prstGeom>
          </p:spPr>
        </p:pic>
      </p:grpSp>
      <p:sp>
        <p:nvSpPr>
          <p:cNvPr id="2" name="标题 1">
            <a:extLst>
              <a:ext uri="{FF2B5EF4-FFF2-40B4-BE49-F238E27FC236}">
                <a16:creationId xmlns:a16="http://schemas.microsoft.com/office/drawing/2014/main" id="{1708B90F-3B5F-AB61-0ADE-0E7BB07ECD3A}"/>
              </a:ext>
            </a:extLst>
          </p:cNvPr>
          <p:cNvSpPr>
            <a:spLocks noGrp="1"/>
          </p:cNvSpPr>
          <p:nvPr>
            <p:ph type="title"/>
          </p:nvPr>
        </p:nvSpPr>
        <p:spPr/>
        <p:txBody>
          <a:bodyPr/>
          <a:lstStyle/>
          <a:p>
            <a:r>
              <a:rPr lang="zh-CN" altLang="en-US" dirty="0"/>
              <a:t>点击请输入标题</a:t>
            </a:r>
          </a:p>
        </p:txBody>
      </p:sp>
      <p:grpSp>
        <p:nvGrpSpPr>
          <p:cNvPr id="8" name="组合 7">
            <a:extLst>
              <a:ext uri="{FF2B5EF4-FFF2-40B4-BE49-F238E27FC236}">
                <a16:creationId xmlns:a16="http://schemas.microsoft.com/office/drawing/2014/main" id="{59951150-AAEA-2E8D-C683-0F72F79A3652}"/>
              </a:ext>
            </a:extLst>
          </p:cNvPr>
          <p:cNvGrpSpPr/>
          <p:nvPr/>
        </p:nvGrpSpPr>
        <p:grpSpPr>
          <a:xfrm>
            <a:off x="8424134" y="1452880"/>
            <a:ext cx="3088800" cy="4566042"/>
            <a:chOff x="8424134" y="1452880"/>
            <a:chExt cx="3088800" cy="4566042"/>
          </a:xfrm>
        </p:grpSpPr>
        <p:sp>
          <p:nvSpPr>
            <p:cNvPr id="70" name="矩形: 圆角 69">
              <a:extLst>
                <a:ext uri="{FF2B5EF4-FFF2-40B4-BE49-F238E27FC236}">
                  <a16:creationId xmlns:a16="http://schemas.microsoft.com/office/drawing/2014/main" id="{CCAC4F23-7780-51A2-2847-E01EA5897A47}"/>
                </a:ext>
              </a:extLst>
            </p:cNvPr>
            <p:cNvSpPr/>
            <p:nvPr/>
          </p:nvSpPr>
          <p:spPr>
            <a:xfrm>
              <a:off x="8424134" y="1452880"/>
              <a:ext cx="3088800" cy="4566042"/>
            </a:xfrm>
            <a:prstGeom prst="roundRect">
              <a:avLst>
                <a:gd name="adj" fmla="val 397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80E8B283-A16E-8F34-E08B-8B7AADF92765}"/>
                </a:ext>
              </a:extLst>
            </p:cNvPr>
            <p:cNvGrpSpPr/>
            <p:nvPr/>
          </p:nvGrpSpPr>
          <p:grpSpPr>
            <a:xfrm>
              <a:off x="8645095" y="2304087"/>
              <a:ext cx="2646878" cy="2863628"/>
              <a:chOff x="8564131" y="3195383"/>
              <a:chExt cx="2646878" cy="2863628"/>
            </a:xfrm>
          </p:grpSpPr>
          <p:sp>
            <p:nvSpPr>
              <p:cNvPr id="6" name="文本框 5">
                <a:extLst>
                  <a:ext uri="{FF2B5EF4-FFF2-40B4-BE49-F238E27FC236}">
                    <a16:creationId xmlns:a16="http://schemas.microsoft.com/office/drawing/2014/main" id="{4A24DB6E-BCF5-606F-E8E2-B3623761E24B}"/>
                  </a:ext>
                </a:extLst>
              </p:cNvPr>
              <p:cNvSpPr txBox="1"/>
              <p:nvPr/>
            </p:nvSpPr>
            <p:spPr>
              <a:xfrm>
                <a:off x="8564131" y="3195383"/>
                <a:ext cx="2646878" cy="461665"/>
              </a:xfrm>
              <a:prstGeom prst="rect">
                <a:avLst/>
              </a:prstGeom>
              <a:noFill/>
            </p:spPr>
            <p:txBody>
              <a:bodyPr wrap="none" rtlCol="0">
                <a:spAutoFit/>
              </a:bodyPr>
              <a:lstStyle/>
              <a:p>
                <a:r>
                  <a:rPr lang="zh-CN" altLang="en-US" sz="2400" dirty="0">
                    <a:solidFill>
                      <a:srgbClr val="FFFFFF"/>
                    </a:solidFill>
                    <a:latin typeface="+mj-ea"/>
                    <a:ea typeface="+mj-ea"/>
                    <a:cs typeface="阿里巴巴普惠体 Medium" panose="00020600040101010101" pitchFamily="18" charset="-122"/>
                  </a:rPr>
                  <a:t>点击请输入小标题</a:t>
                </a:r>
              </a:p>
            </p:txBody>
          </p:sp>
          <p:sp>
            <p:nvSpPr>
              <p:cNvPr id="7" name="文本框 6">
                <a:extLst>
                  <a:ext uri="{FF2B5EF4-FFF2-40B4-BE49-F238E27FC236}">
                    <a16:creationId xmlns:a16="http://schemas.microsoft.com/office/drawing/2014/main" id="{DA5E8555-2405-D7C2-E5F8-F4B3506975F1}"/>
                  </a:ext>
                </a:extLst>
              </p:cNvPr>
              <p:cNvSpPr txBox="1"/>
              <p:nvPr/>
            </p:nvSpPr>
            <p:spPr>
              <a:xfrm>
                <a:off x="8564131" y="3752097"/>
                <a:ext cx="2646878" cy="2306914"/>
              </a:xfrm>
              <a:prstGeom prst="rect">
                <a:avLst/>
              </a:prstGeom>
              <a:noFill/>
            </p:spPr>
            <p:txBody>
              <a:bodyPr wrap="square" rtlCol="0">
                <a:spAutoFit/>
              </a:bodyPr>
              <a:lstStyle/>
              <a:p>
                <a:pPr>
                  <a:lnSpc>
                    <a:spcPct val="130000"/>
                  </a:lnSpc>
                </a:pPr>
                <a:r>
                  <a:rPr lang="zh-CN" altLang="en-US" sz="1600" dirty="0">
                    <a:solidFill>
                      <a:srgbClr val="FFFFFF"/>
                    </a:solidFill>
                    <a:latin typeface="+mn-ea"/>
                    <a:cs typeface="阿里巴巴普惠体 Medium" panose="00020600040101010101" pitchFamily="18" charset="-122"/>
                  </a:rPr>
                  <a:t>点击请输入你的小标题内容</a:t>
                </a:r>
                <a:endParaRPr lang="en-US" altLang="zh-CN" sz="1600" dirty="0">
                  <a:solidFill>
                    <a:srgbClr val="FFFFFF"/>
                  </a:solidFill>
                  <a:latin typeface="+mn-ea"/>
                  <a:cs typeface="阿里巴巴普惠体 Medium" panose="00020600040101010101" pitchFamily="18" charset="-122"/>
                </a:endParaRPr>
              </a:p>
              <a:p>
                <a:pPr>
                  <a:lnSpc>
                    <a:spcPct val="130000"/>
                  </a:lnSpc>
                </a:pPr>
                <a:r>
                  <a:rPr lang="zh-CN" altLang="en-US" sz="1600" dirty="0">
                    <a:solidFill>
                      <a:srgbClr val="FFFFFF"/>
                    </a:solidFill>
                    <a:latin typeface="+mn-ea"/>
                    <a:cs typeface="阿里巴巴普惠体 Medium" panose="00020600040101010101" pitchFamily="18" charset="-122"/>
                  </a:rPr>
                  <a:t>点击请输入你的小标题内容</a:t>
                </a:r>
                <a:endParaRPr lang="en-US" altLang="zh-CN" sz="1600" dirty="0">
                  <a:solidFill>
                    <a:srgbClr val="FFFFFF"/>
                  </a:solidFill>
                  <a:latin typeface="+mn-ea"/>
                  <a:cs typeface="阿里巴巴普惠体 Medium" panose="00020600040101010101" pitchFamily="18" charset="-122"/>
                </a:endParaRPr>
              </a:p>
              <a:p>
                <a:pPr>
                  <a:lnSpc>
                    <a:spcPct val="130000"/>
                  </a:lnSpc>
                </a:pPr>
                <a:r>
                  <a:rPr lang="zh-CN" altLang="en-US" sz="1600" dirty="0">
                    <a:solidFill>
                      <a:srgbClr val="FFFFFF"/>
                    </a:solidFill>
                    <a:latin typeface="+mn-ea"/>
                    <a:cs typeface="阿里巴巴普惠体 Medium" panose="00020600040101010101" pitchFamily="18" charset="-122"/>
                  </a:rPr>
                  <a:t>点击请输入你的小标题内容点击请输入你的小标题内容</a:t>
                </a:r>
                <a:endParaRPr lang="en-US" altLang="zh-CN" sz="1600" dirty="0">
                  <a:solidFill>
                    <a:srgbClr val="FFFFFF"/>
                  </a:solidFill>
                  <a:latin typeface="+mn-ea"/>
                  <a:cs typeface="阿里巴巴普惠体 Medium" panose="00020600040101010101" pitchFamily="18" charset="-122"/>
                </a:endParaRPr>
              </a:p>
              <a:p>
                <a:pPr>
                  <a:lnSpc>
                    <a:spcPct val="130000"/>
                  </a:lnSpc>
                </a:pPr>
                <a:r>
                  <a:rPr lang="zh-CN" altLang="en-US" sz="1600" dirty="0">
                    <a:solidFill>
                      <a:srgbClr val="FFFFFF"/>
                    </a:solidFill>
                    <a:latin typeface="+mn-ea"/>
                    <a:cs typeface="阿里巴巴普惠体 Medium" panose="00020600040101010101" pitchFamily="18" charset="-122"/>
                  </a:rPr>
                  <a:t>点击请输入你的小标题内容</a:t>
                </a:r>
                <a:endParaRPr lang="en-US" altLang="zh-CN" sz="1600" dirty="0">
                  <a:solidFill>
                    <a:srgbClr val="FFFFFF"/>
                  </a:solidFill>
                  <a:latin typeface="+mn-ea"/>
                  <a:cs typeface="阿里巴巴普惠体 Medium" panose="00020600040101010101" pitchFamily="18" charset="-122"/>
                </a:endParaRPr>
              </a:p>
              <a:p>
                <a:pPr>
                  <a:lnSpc>
                    <a:spcPct val="130000"/>
                  </a:lnSpc>
                </a:pPr>
                <a:r>
                  <a:rPr lang="zh-CN" altLang="en-US" sz="1600" dirty="0">
                    <a:solidFill>
                      <a:srgbClr val="FFFFFF"/>
                    </a:solidFill>
                    <a:latin typeface="+mn-ea"/>
                    <a:cs typeface="阿里巴巴普惠体 Medium" panose="00020600040101010101" pitchFamily="18" charset="-122"/>
                  </a:rPr>
                  <a:t>点击请输入你的小标题内容</a:t>
                </a:r>
              </a:p>
              <a:p>
                <a:pPr>
                  <a:lnSpc>
                    <a:spcPct val="130000"/>
                  </a:lnSpc>
                </a:pPr>
                <a:endParaRPr lang="zh-CN" altLang="en-US" sz="1600" dirty="0">
                  <a:solidFill>
                    <a:srgbClr val="FFFFFF"/>
                  </a:solidFill>
                  <a:latin typeface="+mn-ea"/>
                  <a:cs typeface="阿里巴巴普惠体 Medium" panose="00020600040101010101" pitchFamily="18" charset="-122"/>
                </a:endParaRPr>
              </a:p>
            </p:txBody>
          </p:sp>
        </p:grpSp>
      </p:grpSp>
    </p:spTree>
    <p:extLst>
      <p:ext uri="{BB962C8B-B14F-4D97-AF65-F5344CB8AC3E}">
        <p14:creationId xmlns:p14="http://schemas.microsoft.com/office/powerpoint/2010/main" val="42768464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86B28C-C49F-BEAA-5C32-AA1D26BA1788}"/>
              </a:ext>
            </a:extLst>
          </p:cNvPr>
          <p:cNvSpPr>
            <a:spLocks noGrp="1"/>
          </p:cNvSpPr>
          <p:nvPr>
            <p:ph type="title"/>
          </p:nvPr>
        </p:nvSpPr>
        <p:spPr/>
        <p:txBody>
          <a:bodyPr/>
          <a:lstStyle/>
          <a:p>
            <a:r>
              <a:rPr lang="zh-CN" altLang="en-US" dirty="0"/>
              <a:t>点击请输入标题</a:t>
            </a:r>
          </a:p>
        </p:txBody>
      </p:sp>
      <p:grpSp>
        <p:nvGrpSpPr>
          <p:cNvPr id="5" name="组合 4">
            <a:extLst>
              <a:ext uri="{FF2B5EF4-FFF2-40B4-BE49-F238E27FC236}">
                <a16:creationId xmlns:a16="http://schemas.microsoft.com/office/drawing/2014/main" id="{29B1E7FB-ABEC-25B0-5EFD-5DCD3DDF0354}"/>
              </a:ext>
            </a:extLst>
          </p:cNvPr>
          <p:cNvGrpSpPr/>
          <p:nvPr/>
        </p:nvGrpSpPr>
        <p:grpSpPr>
          <a:xfrm>
            <a:off x="660400" y="1700213"/>
            <a:ext cx="5435600" cy="1593489"/>
            <a:chOff x="660400" y="1700213"/>
            <a:chExt cx="5435600" cy="1593489"/>
          </a:xfrm>
        </p:grpSpPr>
        <p:sp>
          <p:nvSpPr>
            <p:cNvPr id="7" name="文本框 6">
              <a:extLst>
                <a:ext uri="{FF2B5EF4-FFF2-40B4-BE49-F238E27FC236}">
                  <a16:creationId xmlns:a16="http://schemas.microsoft.com/office/drawing/2014/main" id="{132ECC8D-DEC8-477C-E9AA-FEBE59CB3B97}"/>
                </a:ext>
              </a:extLst>
            </p:cNvPr>
            <p:cNvSpPr txBox="1"/>
            <p:nvPr/>
          </p:nvSpPr>
          <p:spPr>
            <a:xfrm flipH="1">
              <a:off x="660400" y="1700213"/>
              <a:ext cx="2646878" cy="461665"/>
            </a:xfrm>
            <a:prstGeom prst="rect">
              <a:avLst/>
            </a:prstGeom>
            <a:noFill/>
          </p:spPr>
          <p:txBody>
            <a:bodyPr wrap="none" rtlCol="0">
              <a:spAutoFit/>
            </a:bodyPr>
            <a:lstStyle/>
            <a:p>
              <a:r>
                <a:rPr lang="zh-CN" altLang="en-US" sz="2400" dirty="0">
                  <a:latin typeface="+mj-ea"/>
                  <a:ea typeface="+mj-ea"/>
                  <a:cs typeface="阿里巴巴普惠体 Medium" panose="00020600040101010101" pitchFamily="18" charset="-122"/>
                </a:rPr>
                <a:t>点击请输入小标题</a:t>
              </a:r>
            </a:p>
          </p:txBody>
        </p:sp>
        <p:sp>
          <p:nvSpPr>
            <p:cNvPr id="8" name="文本框 7">
              <a:extLst>
                <a:ext uri="{FF2B5EF4-FFF2-40B4-BE49-F238E27FC236}">
                  <a16:creationId xmlns:a16="http://schemas.microsoft.com/office/drawing/2014/main" id="{C7C726D0-D235-F703-020C-9177FD361ABA}"/>
                </a:ext>
              </a:extLst>
            </p:cNvPr>
            <p:cNvSpPr txBox="1"/>
            <p:nvPr/>
          </p:nvSpPr>
          <p:spPr>
            <a:xfrm flipH="1">
              <a:off x="660400" y="2267139"/>
              <a:ext cx="5435600" cy="1026563"/>
            </a:xfrm>
            <a:prstGeom prst="rect">
              <a:avLst/>
            </a:prstGeom>
            <a:noFill/>
          </p:spPr>
          <p:txBody>
            <a:bodyPr wrap="square" rtlCol="0">
              <a:spAutoFit/>
            </a:bodyPr>
            <a:lstStyle/>
            <a:p>
              <a:pPr algn="just">
                <a:lnSpc>
                  <a:spcPct val="130000"/>
                </a:lnSpc>
              </a:pPr>
              <a:r>
                <a:rPr lang="zh-CN" altLang="en-US" sz="1600" dirty="0">
                  <a:latin typeface="+mn-ea"/>
                  <a:cs typeface="阿里巴巴普惠体 Medium" panose="00020600040101010101" pitchFamily="18" charset="-122"/>
                </a:rPr>
                <a:t>点击请输入你的小标题内容点击请输入你的小标题内容点击请输入你的小标题内容点击请输入你的小标题内容点击请输入你的小标题内容点击请输入你的小标题内容</a:t>
              </a:r>
            </a:p>
          </p:txBody>
        </p:sp>
      </p:grpSp>
      <p:cxnSp>
        <p:nvCxnSpPr>
          <p:cNvPr id="9" name="直接连接符 8">
            <a:extLst>
              <a:ext uri="{FF2B5EF4-FFF2-40B4-BE49-F238E27FC236}">
                <a16:creationId xmlns:a16="http://schemas.microsoft.com/office/drawing/2014/main" id="{3C6A6A56-FE99-DB76-C06F-FD83D5B268B7}"/>
              </a:ext>
            </a:extLst>
          </p:cNvPr>
          <p:cNvCxnSpPr>
            <a:cxnSpLocks/>
          </p:cNvCxnSpPr>
          <p:nvPr/>
        </p:nvCxnSpPr>
        <p:spPr>
          <a:xfrm>
            <a:off x="-12700" y="4700812"/>
            <a:ext cx="6096000" cy="0"/>
          </a:xfrm>
          <a:prstGeom prst="line">
            <a:avLst/>
          </a:prstGeom>
          <a:ln w="19050" cap="rnd">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166A516B-7351-787C-7121-94419795FA87}"/>
              </a:ext>
            </a:extLst>
          </p:cNvPr>
          <p:cNvGrpSpPr/>
          <p:nvPr/>
        </p:nvGrpSpPr>
        <p:grpSpPr>
          <a:xfrm>
            <a:off x="660398" y="4822962"/>
            <a:ext cx="5422902" cy="1346651"/>
            <a:chOff x="660398" y="4822962"/>
            <a:chExt cx="5422902" cy="1346651"/>
          </a:xfrm>
        </p:grpSpPr>
        <p:sp>
          <p:nvSpPr>
            <p:cNvPr id="14" name="文本框 13">
              <a:extLst>
                <a:ext uri="{FF2B5EF4-FFF2-40B4-BE49-F238E27FC236}">
                  <a16:creationId xmlns:a16="http://schemas.microsoft.com/office/drawing/2014/main" id="{48E9E001-1017-E46C-9E61-52645488B06D}"/>
                </a:ext>
              </a:extLst>
            </p:cNvPr>
            <p:cNvSpPr txBox="1"/>
            <p:nvPr/>
          </p:nvSpPr>
          <p:spPr>
            <a:xfrm flipH="1">
              <a:off x="660398" y="4822962"/>
              <a:ext cx="3454402" cy="1346651"/>
            </a:xfrm>
            <a:prstGeom prst="rect">
              <a:avLst/>
            </a:prstGeom>
            <a:noFill/>
          </p:spPr>
          <p:txBody>
            <a:bodyPr wrap="square" rtlCol="0">
              <a:spAutoFit/>
            </a:bodyPr>
            <a:lstStyle/>
            <a:p>
              <a:pPr algn="just">
                <a:lnSpc>
                  <a:spcPct val="130000"/>
                </a:lnSpc>
              </a:pPr>
              <a:r>
                <a:rPr lang="zh-CN" altLang="en-US" sz="1600" dirty="0">
                  <a:latin typeface="+mn-ea"/>
                  <a:cs typeface="阿里巴巴普惠体 Medium" panose="00020600040101010101" pitchFamily="18" charset="-122"/>
                </a:rPr>
                <a:t>点击请输入你的小标题内容点击请输入你的小标题内容点击请输入你的小标题内容点击请输入你的小标题内容点击请输入你的小标题内容</a:t>
              </a:r>
            </a:p>
          </p:txBody>
        </p:sp>
        <p:sp>
          <p:nvSpPr>
            <p:cNvPr id="13" name="文本框 12">
              <a:extLst>
                <a:ext uri="{FF2B5EF4-FFF2-40B4-BE49-F238E27FC236}">
                  <a16:creationId xmlns:a16="http://schemas.microsoft.com/office/drawing/2014/main" id="{61412602-D9BC-B09D-2C4B-B6CC47F6C587}"/>
                </a:ext>
              </a:extLst>
            </p:cNvPr>
            <p:cNvSpPr txBox="1"/>
            <p:nvPr/>
          </p:nvSpPr>
          <p:spPr>
            <a:xfrm flipH="1">
              <a:off x="4284369" y="5080789"/>
              <a:ext cx="1798931" cy="830997"/>
            </a:xfrm>
            <a:prstGeom prst="rect">
              <a:avLst/>
            </a:prstGeom>
            <a:noFill/>
          </p:spPr>
          <p:txBody>
            <a:bodyPr wrap="square" rtlCol="0">
              <a:spAutoFit/>
            </a:bodyPr>
            <a:lstStyle/>
            <a:p>
              <a:pPr algn="ctr"/>
              <a:r>
                <a:rPr lang="zh-CN" altLang="en-US" sz="2400" dirty="0">
                  <a:latin typeface="+mj-ea"/>
                  <a:ea typeface="+mj-ea"/>
                  <a:cs typeface="阿里巴巴普惠体 Medium" panose="00020600040101010101" pitchFamily="18" charset="-122"/>
                </a:rPr>
                <a:t>点击请</a:t>
              </a:r>
              <a:endParaRPr lang="en-US" altLang="zh-CN" sz="2400" dirty="0">
                <a:latin typeface="+mj-ea"/>
                <a:ea typeface="+mj-ea"/>
                <a:cs typeface="阿里巴巴普惠体 Medium" panose="00020600040101010101" pitchFamily="18" charset="-122"/>
              </a:endParaRPr>
            </a:p>
            <a:p>
              <a:pPr algn="ctr"/>
              <a:r>
                <a:rPr lang="zh-CN" altLang="en-US" sz="2400" dirty="0">
                  <a:latin typeface="+mj-ea"/>
                  <a:ea typeface="+mj-ea"/>
                  <a:cs typeface="阿里巴巴普惠体 Medium" panose="00020600040101010101" pitchFamily="18" charset="-122"/>
                </a:rPr>
                <a:t>输入小标题</a:t>
              </a:r>
            </a:p>
          </p:txBody>
        </p:sp>
      </p:grpSp>
      <p:grpSp>
        <p:nvGrpSpPr>
          <p:cNvPr id="3" name="组合 2">
            <a:extLst>
              <a:ext uri="{FF2B5EF4-FFF2-40B4-BE49-F238E27FC236}">
                <a16:creationId xmlns:a16="http://schemas.microsoft.com/office/drawing/2014/main" id="{BE2AC641-6361-B733-0891-9202D051E41F}"/>
              </a:ext>
            </a:extLst>
          </p:cNvPr>
          <p:cNvGrpSpPr/>
          <p:nvPr/>
        </p:nvGrpSpPr>
        <p:grpSpPr>
          <a:xfrm>
            <a:off x="6838950" y="1069182"/>
            <a:ext cx="5353050" cy="5788818"/>
            <a:chOff x="6838950" y="1069182"/>
            <a:chExt cx="5353050" cy="5788818"/>
          </a:xfrm>
        </p:grpSpPr>
        <p:sp>
          <p:nvSpPr>
            <p:cNvPr id="35" name="圆: 空心 34">
              <a:extLst>
                <a:ext uri="{FF2B5EF4-FFF2-40B4-BE49-F238E27FC236}">
                  <a16:creationId xmlns:a16="http://schemas.microsoft.com/office/drawing/2014/main" id="{161C94D4-4580-E895-F6F2-A07C4C3D048D}"/>
                </a:ext>
              </a:extLst>
            </p:cNvPr>
            <p:cNvSpPr/>
            <p:nvPr/>
          </p:nvSpPr>
          <p:spPr>
            <a:xfrm>
              <a:off x="8450263" y="4548183"/>
              <a:ext cx="1065212" cy="1065212"/>
            </a:xfrm>
            <a:prstGeom prst="donut">
              <a:avLst>
                <a:gd name="adj" fmla="val 21010"/>
              </a:avLst>
            </a:prstGeom>
            <a:solidFill>
              <a:schemeClr val="accent5">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31" name="图片 30" descr="查看图片">
              <a:extLst>
                <a:ext uri="{FF2B5EF4-FFF2-40B4-BE49-F238E27FC236}">
                  <a16:creationId xmlns:a16="http://schemas.microsoft.com/office/drawing/2014/main" id="{81F2EF31-63C2-42B3-2278-16010A8CE0D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838950" y="1854201"/>
              <a:ext cx="5353050" cy="5003799"/>
            </a:xfrm>
            <a:custGeom>
              <a:avLst/>
              <a:gdLst>
                <a:gd name="connsiteX0" fmla="*/ 5353050 w 5353050"/>
                <a:gd name="connsiteY0" fmla="*/ 4982414 h 5003799"/>
                <a:gd name="connsiteX1" fmla="*/ 5353050 w 5353050"/>
                <a:gd name="connsiteY1" fmla="*/ 5003799 h 5003799"/>
                <a:gd name="connsiteX2" fmla="*/ 5337058 w 5353050"/>
                <a:gd name="connsiteY2" fmla="*/ 5003799 h 5003799"/>
                <a:gd name="connsiteX3" fmla="*/ 3771900 w 5353050"/>
                <a:gd name="connsiteY3" fmla="*/ 0 h 5003799"/>
                <a:gd name="connsiteX4" fmla="*/ 5154961 w 5353050"/>
                <a:gd name="connsiteY4" fmla="*/ 261632 h 5003799"/>
                <a:gd name="connsiteX5" fmla="*/ 5353050 w 5353050"/>
                <a:gd name="connsiteY5" fmla="*/ 348276 h 5003799"/>
                <a:gd name="connsiteX6" fmla="*/ 5353050 w 5353050"/>
                <a:gd name="connsiteY6" fmla="*/ 2561387 h 5003799"/>
                <a:gd name="connsiteX7" fmla="*/ 5310084 w 5353050"/>
                <a:gd name="connsiteY7" fmla="*/ 2503929 h 5003799"/>
                <a:gd name="connsiteX8" fmla="*/ 3771900 w 5353050"/>
                <a:gd name="connsiteY8" fmla="*/ 1778526 h 5003799"/>
                <a:gd name="connsiteX9" fmla="*/ 1778526 w 5353050"/>
                <a:gd name="connsiteY9" fmla="*/ 3771900 h 5003799"/>
                <a:gd name="connsiteX10" fmla="*/ 2118963 w 5353050"/>
                <a:gd name="connsiteY10" fmla="*/ 4886415 h 5003799"/>
                <a:gd name="connsiteX11" fmla="*/ 2206742 w 5353050"/>
                <a:gd name="connsiteY11" fmla="*/ 5003799 h 5003799"/>
                <a:gd name="connsiteX12" fmla="*/ 208224 w 5353050"/>
                <a:gd name="connsiteY12" fmla="*/ 5003799 h 5003799"/>
                <a:gd name="connsiteX13" fmla="*/ 130650 w 5353050"/>
                <a:gd name="connsiteY13" fmla="*/ 4759642 h 5003799"/>
                <a:gd name="connsiteX14" fmla="*/ 0 w 5353050"/>
                <a:gd name="connsiteY14" fmla="*/ 3771900 h 5003799"/>
                <a:gd name="connsiteX15" fmla="*/ 3771900 w 5353050"/>
                <a:gd name="connsiteY15" fmla="*/ 0 h 5003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53050" h="5003799">
                  <a:moveTo>
                    <a:pt x="5353050" y="4982414"/>
                  </a:moveTo>
                  <a:lnTo>
                    <a:pt x="5353050" y="5003799"/>
                  </a:lnTo>
                  <a:lnTo>
                    <a:pt x="5337058" y="5003799"/>
                  </a:lnTo>
                  <a:close/>
                  <a:moveTo>
                    <a:pt x="3771900" y="0"/>
                  </a:moveTo>
                  <a:cubicBezTo>
                    <a:pt x="4260141" y="0"/>
                    <a:pt x="4726716" y="92765"/>
                    <a:pt x="5154961" y="261632"/>
                  </a:cubicBezTo>
                  <a:lnTo>
                    <a:pt x="5353050" y="348276"/>
                  </a:lnTo>
                  <a:lnTo>
                    <a:pt x="5353050" y="2561387"/>
                  </a:lnTo>
                  <a:lnTo>
                    <a:pt x="5310084" y="2503929"/>
                  </a:lnTo>
                  <a:cubicBezTo>
                    <a:pt x="4944470" y="2060907"/>
                    <a:pt x="4391162" y="1778526"/>
                    <a:pt x="3771900" y="1778526"/>
                  </a:cubicBezTo>
                  <a:cubicBezTo>
                    <a:pt x="2670990" y="1778526"/>
                    <a:pt x="1778526" y="2670990"/>
                    <a:pt x="1778526" y="3771900"/>
                  </a:cubicBezTo>
                  <a:cubicBezTo>
                    <a:pt x="1778526" y="4184742"/>
                    <a:pt x="1904029" y="4568270"/>
                    <a:pt x="2118963" y="4886415"/>
                  </a:cubicBezTo>
                  <a:lnTo>
                    <a:pt x="2206742" y="5003799"/>
                  </a:lnTo>
                  <a:lnTo>
                    <a:pt x="208224" y="5003799"/>
                  </a:lnTo>
                  <a:lnTo>
                    <a:pt x="130650" y="4759642"/>
                  </a:lnTo>
                  <a:cubicBezTo>
                    <a:pt x="45455" y="4444822"/>
                    <a:pt x="0" y="4113669"/>
                    <a:pt x="0" y="3771900"/>
                  </a:cubicBezTo>
                  <a:cubicBezTo>
                    <a:pt x="0" y="1688737"/>
                    <a:pt x="1688737" y="0"/>
                    <a:pt x="3771900" y="0"/>
                  </a:cubicBezTo>
                  <a:close/>
                </a:path>
              </a:pathLst>
            </a:custGeom>
            <a:noFill/>
            <a:extLst>
              <a:ext uri="{909E8E84-426E-40DD-AFC4-6F175D3DCCD1}">
                <a14:hiddenFill xmlns:a14="http://schemas.microsoft.com/office/drawing/2010/main">
                  <a:solidFill>
                    <a:srgbClr val="FFFFFF"/>
                  </a:solidFill>
                </a14:hiddenFill>
              </a:ext>
            </a:extLst>
          </p:spPr>
        </p:pic>
        <p:sp>
          <p:nvSpPr>
            <p:cNvPr id="33" name="圆: 空心 32">
              <a:extLst>
                <a:ext uri="{FF2B5EF4-FFF2-40B4-BE49-F238E27FC236}">
                  <a16:creationId xmlns:a16="http://schemas.microsoft.com/office/drawing/2014/main" id="{E53A46EC-BE82-ED86-42BF-A5921A005DE6}"/>
                </a:ext>
              </a:extLst>
            </p:cNvPr>
            <p:cNvSpPr/>
            <p:nvPr/>
          </p:nvSpPr>
          <p:spPr>
            <a:xfrm>
              <a:off x="7153836" y="1431246"/>
              <a:ext cx="2182812" cy="2182812"/>
            </a:xfrm>
            <a:prstGeom prst="donut">
              <a:avLst>
                <a:gd name="adj" fmla="val 21010"/>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圆: 空心 33">
              <a:extLst>
                <a:ext uri="{FF2B5EF4-FFF2-40B4-BE49-F238E27FC236}">
                  <a16:creationId xmlns:a16="http://schemas.microsoft.com/office/drawing/2014/main" id="{9870EEC6-9913-1CEA-6C89-3D5F4774113C}"/>
                </a:ext>
              </a:extLst>
            </p:cNvPr>
            <p:cNvSpPr/>
            <p:nvPr/>
          </p:nvSpPr>
          <p:spPr>
            <a:xfrm>
              <a:off x="8450263" y="1069182"/>
              <a:ext cx="1065212" cy="1065212"/>
            </a:xfrm>
            <a:prstGeom prst="donut">
              <a:avLst>
                <a:gd name="adj" fmla="val 21010"/>
              </a:avLst>
            </a:prstGeom>
            <a:solidFill>
              <a:schemeClr val="accent5">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6952668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D0552568-9FAE-AA8F-5631-01BCF5CA19D9}"/>
              </a:ext>
            </a:extLst>
          </p:cNvPr>
          <p:cNvGrpSpPr/>
          <p:nvPr/>
        </p:nvGrpSpPr>
        <p:grpSpPr>
          <a:xfrm>
            <a:off x="1233494" y="1541472"/>
            <a:ext cx="4074792" cy="3056094"/>
            <a:chOff x="1119194" y="1900953"/>
            <a:chExt cx="4074792" cy="3056094"/>
          </a:xfrm>
        </p:grpSpPr>
        <p:sp>
          <p:nvSpPr>
            <p:cNvPr id="14" name="矩形: 剪去对角 13">
              <a:extLst>
                <a:ext uri="{FF2B5EF4-FFF2-40B4-BE49-F238E27FC236}">
                  <a16:creationId xmlns:a16="http://schemas.microsoft.com/office/drawing/2014/main" id="{25B9C961-27EE-173C-18A9-0551627E8457}"/>
                </a:ext>
              </a:extLst>
            </p:cNvPr>
            <p:cNvSpPr/>
            <p:nvPr/>
          </p:nvSpPr>
          <p:spPr>
            <a:xfrm>
              <a:off x="1428078" y="1964541"/>
              <a:ext cx="2905125" cy="2905125"/>
            </a:xfrm>
            <a:prstGeom prst="snip2DiagRect">
              <a:avLst>
                <a:gd name="adj1" fmla="val 0"/>
                <a:gd name="adj2" fmla="val 2683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剪去对角 14">
              <a:extLst>
                <a:ext uri="{FF2B5EF4-FFF2-40B4-BE49-F238E27FC236}">
                  <a16:creationId xmlns:a16="http://schemas.microsoft.com/office/drawing/2014/main" id="{6C1CB2B1-DED9-E2C1-68BA-82C9E7273BCD}"/>
                </a:ext>
              </a:extLst>
            </p:cNvPr>
            <p:cNvSpPr/>
            <p:nvPr/>
          </p:nvSpPr>
          <p:spPr>
            <a:xfrm>
              <a:off x="1341182" y="2051922"/>
              <a:ext cx="2905125" cy="2905125"/>
            </a:xfrm>
            <a:prstGeom prst="snip2DiagRect">
              <a:avLst>
                <a:gd name="adj1" fmla="val 0"/>
                <a:gd name="adj2" fmla="val 268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黄色的花&#10;&#10;描述已自动生成">
              <a:extLst>
                <a:ext uri="{FF2B5EF4-FFF2-40B4-BE49-F238E27FC236}">
                  <a16:creationId xmlns:a16="http://schemas.microsoft.com/office/drawing/2014/main" id="{8BE3D8EF-0FFE-52A7-9CFE-34BB9F4132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9194" y="1900953"/>
              <a:ext cx="4074792" cy="3056094"/>
            </a:xfrm>
            <a:prstGeom prst="rect">
              <a:avLst/>
            </a:prstGeom>
          </p:spPr>
        </p:pic>
      </p:grpSp>
      <p:grpSp>
        <p:nvGrpSpPr>
          <p:cNvPr id="2" name="组合 1">
            <a:extLst>
              <a:ext uri="{FF2B5EF4-FFF2-40B4-BE49-F238E27FC236}">
                <a16:creationId xmlns:a16="http://schemas.microsoft.com/office/drawing/2014/main" id="{088723BE-D0B6-5C96-FB6E-A3DBE7BE6553}"/>
              </a:ext>
            </a:extLst>
          </p:cNvPr>
          <p:cNvGrpSpPr/>
          <p:nvPr/>
        </p:nvGrpSpPr>
        <p:grpSpPr>
          <a:xfrm>
            <a:off x="6414219" y="5394111"/>
            <a:ext cx="4892635" cy="338554"/>
            <a:chOff x="5284437" y="5671403"/>
            <a:chExt cx="4892635" cy="338554"/>
          </a:xfrm>
        </p:grpSpPr>
        <p:sp>
          <p:nvSpPr>
            <p:cNvPr id="27" name="文本框 26">
              <a:extLst>
                <a:ext uri="{FF2B5EF4-FFF2-40B4-BE49-F238E27FC236}">
                  <a16:creationId xmlns:a16="http://schemas.microsoft.com/office/drawing/2014/main" id="{15530ADE-902D-5DB5-1A7F-A4083A2575A8}"/>
                </a:ext>
              </a:extLst>
            </p:cNvPr>
            <p:cNvSpPr txBox="1"/>
            <p:nvPr/>
          </p:nvSpPr>
          <p:spPr>
            <a:xfrm>
              <a:off x="6831932" y="5671403"/>
              <a:ext cx="2857260" cy="338554"/>
            </a:xfrm>
            <a:prstGeom prst="rect">
              <a:avLst/>
            </a:prstGeom>
            <a:noFill/>
          </p:spPr>
          <p:txBody>
            <a:bodyPr wrap="square" rtlCol="0">
              <a:spAutoFit/>
            </a:bodyPr>
            <a:lstStyle/>
            <a:p>
              <a:r>
                <a:rPr lang="zh-CN" altLang="en-US" sz="1600" dirty="0">
                  <a:solidFill>
                    <a:schemeClr val="tx2"/>
                  </a:solidFill>
                  <a:latin typeface="+mn-ea"/>
                  <a:cs typeface="阿里巴巴普惠体 R" panose="00020600040101010101" pitchFamily="18" charset="-122"/>
                </a:rPr>
                <a:t>汇报人：桃子</a:t>
              </a:r>
              <a:r>
                <a:rPr lang="en-US" altLang="zh-CN" sz="1600" dirty="0">
                  <a:solidFill>
                    <a:schemeClr val="tx2"/>
                  </a:solidFill>
                  <a:latin typeface="+mn-ea"/>
                  <a:cs typeface="阿里巴巴普惠体 R" panose="00020600040101010101" pitchFamily="18" charset="-122"/>
                </a:rPr>
                <a:t>PPT</a:t>
              </a:r>
              <a:endParaRPr lang="zh-CN" altLang="en-US" sz="1600" dirty="0">
                <a:solidFill>
                  <a:schemeClr val="tx2"/>
                </a:solidFill>
                <a:latin typeface="+mn-ea"/>
                <a:cs typeface="阿里巴巴普惠体 R" panose="00020600040101010101" pitchFamily="18" charset="-122"/>
              </a:endParaRPr>
            </a:p>
          </p:txBody>
        </p:sp>
        <p:cxnSp>
          <p:nvCxnSpPr>
            <p:cNvPr id="24" name="直接连接符 23">
              <a:extLst>
                <a:ext uri="{FF2B5EF4-FFF2-40B4-BE49-F238E27FC236}">
                  <a16:creationId xmlns:a16="http://schemas.microsoft.com/office/drawing/2014/main" id="{0F035338-2733-C50F-CED4-F96576C34F5B}"/>
                </a:ext>
              </a:extLst>
            </p:cNvPr>
            <p:cNvCxnSpPr>
              <a:cxnSpLocks/>
            </p:cNvCxnSpPr>
            <p:nvPr/>
          </p:nvCxnSpPr>
          <p:spPr>
            <a:xfrm>
              <a:off x="5284437" y="5874633"/>
              <a:ext cx="159512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00FB46D8-3CE6-D1F8-57E3-7D1E9EA342F5}"/>
                </a:ext>
              </a:extLst>
            </p:cNvPr>
            <p:cNvCxnSpPr>
              <a:cxnSpLocks/>
            </p:cNvCxnSpPr>
            <p:nvPr/>
          </p:nvCxnSpPr>
          <p:spPr>
            <a:xfrm>
              <a:off x="8581952" y="5874633"/>
              <a:ext cx="159512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AB6BBD98-515A-B30A-1941-93E9A9DC613C}"/>
              </a:ext>
            </a:extLst>
          </p:cNvPr>
          <p:cNvGrpSpPr/>
          <p:nvPr/>
        </p:nvGrpSpPr>
        <p:grpSpPr>
          <a:xfrm>
            <a:off x="6007100" y="2331377"/>
            <a:ext cx="5032147" cy="2266189"/>
            <a:chOff x="6096000" y="2035341"/>
            <a:chExt cx="5032147" cy="2266189"/>
          </a:xfrm>
        </p:grpSpPr>
        <p:sp>
          <p:nvSpPr>
            <p:cNvPr id="25" name="文本框 24">
              <a:extLst>
                <a:ext uri="{FF2B5EF4-FFF2-40B4-BE49-F238E27FC236}">
                  <a16:creationId xmlns:a16="http://schemas.microsoft.com/office/drawing/2014/main" id="{2F0E9B59-7FB2-46C4-658C-CD2A1D59F6C0}"/>
                </a:ext>
              </a:extLst>
            </p:cNvPr>
            <p:cNvSpPr txBox="1"/>
            <p:nvPr/>
          </p:nvSpPr>
          <p:spPr>
            <a:xfrm>
              <a:off x="6096000" y="2035341"/>
              <a:ext cx="3647152" cy="923330"/>
            </a:xfrm>
            <a:prstGeom prst="rect">
              <a:avLst/>
            </a:prstGeom>
            <a:noFill/>
          </p:spPr>
          <p:txBody>
            <a:bodyPr wrap="none" rtlCol="0">
              <a:spAutoFit/>
            </a:bodyPr>
            <a:lstStyle/>
            <a:p>
              <a:r>
                <a:rPr lang="zh-CN" altLang="en-US" sz="5400" dirty="0">
                  <a:solidFill>
                    <a:schemeClr val="accent1"/>
                  </a:solidFill>
                  <a:latin typeface="+mj-ea"/>
                  <a:ea typeface="+mj-ea"/>
                  <a:cs typeface="阿里巴巴普惠体 Heavy" panose="00020600040101010101" pitchFamily="18" charset="-122"/>
                </a:rPr>
                <a:t>赏红尘冷艳</a:t>
              </a:r>
            </a:p>
          </p:txBody>
        </p:sp>
        <p:sp>
          <p:nvSpPr>
            <p:cNvPr id="31" name="文本框 30">
              <a:extLst>
                <a:ext uri="{FF2B5EF4-FFF2-40B4-BE49-F238E27FC236}">
                  <a16:creationId xmlns:a16="http://schemas.microsoft.com/office/drawing/2014/main" id="{DA6ECBCC-7D8A-0C46-22E4-62739EDB982A}"/>
                </a:ext>
              </a:extLst>
            </p:cNvPr>
            <p:cNvSpPr txBox="1"/>
            <p:nvPr/>
          </p:nvSpPr>
          <p:spPr>
            <a:xfrm>
              <a:off x="6096000" y="3378200"/>
              <a:ext cx="5032147" cy="923330"/>
            </a:xfrm>
            <a:prstGeom prst="rect">
              <a:avLst/>
            </a:prstGeom>
            <a:noFill/>
          </p:spPr>
          <p:txBody>
            <a:bodyPr wrap="none" rtlCol="0">
              <a:spAutoFit/>
            </a:bodyPr>
            <a:lstStyle/>
            <a:p>
              <a:r>
                <a:rPr kumimoji="0" lang="zh-CN" altLang="en-US" sz="5400" b="0" i="0" u="none" strike="noStrike" kern="1200" cap="none" spc="0" normalizeH="0" baseline="0" noProof="0" dirty="0">
                  <a:ln>
                    <a:noFill/>
                  </a:ln>
                  <a:solidFill>
                    <a:schemeClr val="accent1"/>
                  </a:solidFill>
                  <a:effectLst/>
                  <a:uLnTx/>
                  <a:uFillTx/>
                  <a:latin typeface="+mj-ea"/>
                  <a:ea typeface="+mj-ea"/>
                  <a:cs typeface="阿里巴巴普惠体 Heavy" panose="00020600040101010101" pitchFamily="18" charset="-122"/>
                </a:rPr>
                <a:t>赏人间水波涟漪</a:t>
              </a:r>
              <a:endParaRPr lang="zh-CN" altLang="en-US" sz="4000" dirty="0">
                <a:solidFill>
                  <a:schemeClr val="accent1"/>
                </a:solidFill>
                <a:latin typeface="+mj-ea"/>
                <a:ea typeface="+mj-ea"/>
              </a:endParaRPr>
            </a:p>
          </p:txBody>
        </p:sp>
      </p:grpSp>
      <p:grpSp>
        <p:nvGrpSpPr>
          <p:cNvPr id="54" name="组合 53">
            <a:extLst>
              <a:ext uri="{FF2B5EF4-FFF2-40B4-BE49-F238E27FC236}">
                <a16:creationId xmlns:a16="http://schemas.microsoft.com/office/drawing/2014/main" id="{D6545958-24AE-6142-EFFB-4FEEAA0B3432}"/>
              </a:ext>
            </a:extLst>
          </p:cNvPr>
          <p:cNvGrpSpPr/>
          <p:nvPr/>
        </p:nvGrpSpPr>
        <p:grpSpPr>
          <a:xfrm>
            <a:off x="10384932" y="512763"/>
            <a:ext cx="1148256" cy="790982"/>
            <a:chOff x="6641532" y="912019"/>
            <a:chExt cx="1551668" cy="1068874"/>
          </a:xfrm>
        </p:grpSpPr>
        <p:grpSp>
          <p:nvGrpSpPr>
            <p:cNvPr id="50" name="组合 49">
              <a:extLst>
                <a:ext uri="{FF2B5EF4-FFF2-40B4-BE49-F238E27FC236}">
                  <a16:creationId xmlns:a16="http://schemas.microsoft.com/office/drawing/2014/main" id="{B2BE51BA-FA77-F992-A88B-E00170CC25BD}"/>
                </a:ext>
              </a:extLst>
            </p:cNvPr>
            <p:cNvGrpSpPr/>
            <p:nvPr/>
          </p:nvGrpSpPr>
          <p:grpSpPr>
            <a:xfrm>
              <a:off x="6727257" y="912019"/>
              <a:ext cx="1465943" cy="997527"/>
              <a:chOff x="6727257" y="912019"/>
              <a:chExt cx="1465943" cy="997527"/>
            </a:xfrm>
          </p:grpSpPr>
          <p:cxnSp>
            <p:nvCxnSpPr>
              <p:cNvPr id="45" name="直接连接符 44">
                <a:extLst>
                  <a:ext uri="{FF2B5EF4-FFF2-40B4-BE49-F238E27FC236}">
                    <a16:creationId xmlns:a16="http://schemas.microsoft.com/office/drawing/2014/main" id="{5963EF92-C333-6BDC-66E8-CD82960ACC2B}"/>
                  </a:ext>
                </a:extLst>
              </p:cNvPr>
              <p:cNvCxnSpPr>
                <a:cxnSpLocks/>
              </p:cNvCxnSpPr>
              <p:nvPr/>
            </p:nvCxnSpPr>
            <p:spPr>
              <a:xfrm>
                <a:off x="6727257" y="919162"/>
                <a:ext cx="1465943"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73846DC6-3786-433D-A515-3C2DB767D8E3}"/>
                  </a:ext>
                </a:extLst>
              </p:cNvPr>
              <p:cNvCxnSpPr/>
              <p:nvPr/>
            </p:nvCxnSpPr>
            <p:spPr>
              <a:xfrm>
                <a:off x="8186057" y="912019"/>
                <a:ext cx="0" cy="997527"/>
              </a:xfrm>
              <a:prstGeom prst="line">
                <a:avLst/>
              </a:prstGeom>
              <a:ln w="15875"/>
            </p:spPr>
            <p:style>
              <a:lnRef idx="1">
                <a:schemeClr val="accent1"/>
              </a:lnRef>
              <a:fillRef idx="0">
                <a:schemeClr val="accent1"/>
              </a:fillRef>
              <a:effectRef idx="0">
                <a:schemeClr val="accent1"/>
              </a:effectRef>
              <a:fontRef idx="minor">
                <a:schemeClr val="tx1"/>
              </a:fontRef>
            </p:style>
          </p:cxnSp>
        </p:grpSp>
        <p:grpSp>
          <p:nvGrpSpPr>
            <p:cNvPr id="51" name="组合 50">
              <a:extLst>
                <a:ext uri="{FF2B5EF4-FFF2-40B4-BE49-F238E27FC236}">
                  <a16:creationId xmlns:a16="http://schemas.microsoft.com/office/drawing/2014/main" id="{DA56BE31-E489-CBF5-C2F8-1A0501148FA9}"/>
                </a:ext>
              </a:extLst>
            </p:cNvPr>
            <p:cNvGrpSpPr/>
            <p:nvPr/>
          </p:nvGrpSpPr>
          <p:grpSpPr>
            <a:xfrm>
              <a:off x="6641532" y="983366"/>
              <a:ext cx="1465943" cy="997527"/>
              <a:chOff x="6727257" y="912019"/>
              <a:chExt cx="1465943" cy="997527"/>
            </a:xfrm>
          </p:grpSpPr>
          <p:cxnSp>
            <p:nvCxnSpPr>
              <p:cNvPr id="52" name="直接连接符 51">
                <a:extLst>
                  <a:ext uri="{FF2B5EF4-FFF2-40B4-BE49-F238E27FC236}">
                    <a16:creationId xmlns:a16="http://schemas.microsoft.com/office/drawing/2014/main" id="{28011201-F4BD-E255-0BED-679F6500A3A4}"/>
                  </a:ext>
                </a:extLst>
              </p:cNvPr>
              <p:cNvCxnSpPr>
                <a:cxnSpLocks/>
              </p:cNvCxnSpPr>
              <p:nvPr/>
            </p:nvCxnSpPr>
            <p:spPr>
              <a:xfrm>
                <a:off x="6727257" y="919162"/>
                <a:ext cx="1465943"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CCD76651-C3A3-8E81-ECD5-A53630E0B9D1}"/>
                  </a:ext>
                </a:extLst>
              </p:cNvPr>
              <p:cNvCxnSpPr/>
              <p:nvPr/>
            </p:nvCxnSpPr>
            <p:spPr>
              <a:xfrm>
                <a:off x="8186057" y="912019"/>
                <a:ext cx="0" cy="997527"/>
              </a:xfrm>
              <a:prstGeom prst="line">
                <a:avLst/>
              </a:prstGeom>
              <a:ln w="15875"/>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689680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descr="形状&#10;&#10;描述已自动生成">
            <a:extLst>
              <a:ext uri="{FF2B5EF4-FFF2-40B4-BE49-F238E27FC236}">
                <a16:creationId xmlns:a16="http://schemas.microsoft.com/office/drawing/2014/main" id="{E1EF3CE6-2470-EC9C-2CA7-5969B4CABB5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42" name="组合 41">
            <a:extLst>
              <a:ext uri="{FF2B5EF4-FFF2-40B4-BE49-F238E27FC236}">
                <a16:creationId xmlns:a16="http://schemas.microsoft.com/office/drawing/2014/main" id="{98D89A2D-FA25-73D3-A44E-D30AC78CC57A}"/>
              </a:ext>
            </a:extLst>
          </p:cNvPr>
          <p:cNvGrpSpPr/>
          <p:nvPr/>
        </p:nvGrpSpPr>
        <p:grpSpPr>
          <a:xfrm>
            <a:off x="-481495" y="3508800"/>
            <a:ext cx="11496376" cy="2535865"/>
            <a:chOff x="-481495" y="3508800"/>
            <a:chExt cx="11496376" cy="2535865"/>
          </a:xfrm>
        </p:grpSpPr>
        <p:sp>
          <p:nvSpPr>
            <p:cNvPr id="43" name="矩形 7">
              <a:extLst>
                <a:ext uri="{FF2B5EF4-FFF2-40B4-BE49-F238E27FC236}">
                  <a16:creationId xmlns:a16="http://schemas.microsoft.com/office/drawing/2014/main" id="{2A750BB4-ABCC-BBB0-3A7E-C5D35245C64A}"/>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任意多边形: 形状 43">
              <a:extLst>
                <a:ext uri="{FF2B5EF4-FFF2-40B4-BE49-F238E27FC236}">
                  <a16:creationId xmlns:a16="http://schemas.microsoft.com/office/drawing/2014/main" id="{738BA24F-871D-1557-B6BC-E1E1A1E9827B}"/>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grpSp>
          <p:nvGrpSpPr>
            <p:cNvPr id="45" name="组合 44">
              <a:extLst>
                <a:ext uri="{FF2B5EF4-FFF2-40B4-BE49-F238E27FC236}">
                  <a16:creationId xmlns:a16="http://schemas.microsoft.com/office/drawing/2014/main" id="{11D5230E-B400-C928-224B-7CC5F8AC0C5F}"/>
                </a:ext>
              </a:extLst>
            </p:cNvPr>
            <p:cNvGrpSpPr/>
            <p:nvPr userDrawn="1"/>
          </p:nvGrpSpPr>
          <p:grpSpPr>
            <a:xfrm>
              <a:off x="-107358" y="5627230"/>
              <a:ext cx="5023430" cy="263942"/>
              <a:chOff x="-193197" y="5968476"/>
              <a:chExt cx="4166408" cy="218912"/>
            </a:xfrm>
          </p:grpSpPr>
          <p:sp>
            <p:nvSpPr>
              <p:cNvPr id="147" name="矩形 7">
                <a:extLst>
                  <a:ext uri="{FF2B5EF4-FFF2-40B4-BE49-F238E27FC236}">
                    <a16:creationId xmlns:a16="http://schemas.microsoft.com/office/drawing/2014/main" id="{A3197FF3-8C70-3643-8DCA-EDC52662EA5B}"/>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文本框 147">
                <a:extLst>
                  <a:ext uri="{FF2B5EF4-FFF2-40B4-BE49-F238E27FC236}">
                    <a16:creationId xmlns:a16="http://schemas.microsoft.com/office/drawing/2014/main" id="{3C1B71D6-2A28-BFB3-5A66-2B03C829CF43}"/>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pic>
          <p:nvPicPr>
            <p:cNvPr id="46" name="图片 45">
              <a:extLst>
                <a:ext uri="{FF2B5EF4-FFF2-40B4-BE49-F238E27FC236}">
                  <a16:creationId xmlns:a16="http://schemas.microsoft.com/office/drawing/2014/main" id="{0BEDF998-D89B-4752-0032-AA9612CCBD6E}"/>
                </a:ext>
              </a:extLst>
            </p:cNvPr>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47" name="组合 46">
              <a:extLst>
                <a:ext uri="{FF2B5EF4-FFF2-40B4-BE49-F238E27FC236}">
                  <a16:creationId xmlns:a16="http://schemas.microsoft.com/office/drawing/2014/main" id="{5C65C710-025C-55B2-EA69-34E21C2F1CCD}"/>
                </a:ext>
              </a:extLst>
            </p:cNvPr>
            <p:cNvGrpSpPr/>
            <p:nvPr userDrawn="1"/>
          </p:nvGrpSpPr>
          <p:grpSpPr>
            <a:xfrm>
              <a:off x="2906867" y="3508800"/>
              <a:ext cx="2009205" cy="1986058"/>
              <a:chOff x="2906867" y="3508800"/>
              <a:chExt cx="2009205" cy="1986058"/>
            </a:xfrm>
          </p:grpSpPr>
          <p:cxnSp>
            <p:nvCxnSpPr>
              <p:cNvPr id="136" name="直接连接符 135">
                <a:extLst>
                  <a:ext uri="{FF2B5EF4-FFF2-40B4-BE49-F238E27FC236}">
                    <a16:creationId xmlns:a16="http://schemas.microsoft.com/office/drawing/2014/main" id="{6168DD67-CD8F-FBF1-0E05-4AA3DF61E0DC}"/>
                  </a:ext>
                </a:extLst>
              </p:cNvPr>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F00789E6-61E4-EDD6-0808-C5FA03C4A918}"/>
                  </a:ext>
                </a:extLst>
              </p:cNvPr>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8" name="组合 137">
                <a:extLst>
                  <a:ext uri="{FF2B5EF4-FFF2-40B4-BE49-F238E27FC236}">
                    <a16:creationId xmlns:a16="http://schemas.microsoft.com/office/drawing/2014/main" id="{7CEA0E12-8858-0778-E6B5-72EAF9BF9EF1}"/>
                  </a:ext>
                </a:extLst>
              </p:cNvPr>
              <p:cNvGrpSpPr/>
              <p:nvPr/>
            </p:nvGrpSpPr>
            <p:grpSpPr>
              <a:xfrm flipH="1">
                <a:off x="4745571" y="3508800"/>
                <a:ext cx="170501" cy="170501"/>
                <a:chOff x="2968869" y="10878820"/>
                <a:chExt cx="276484" cy="276484"/>
              </a:xfrm>
            </p:grpSpPr>
            <p:cxnSp>
              <p:nvCxnSpPr>
                <p:cNvPr id="145" name="直接连接符 144">
                  <a:extLst>
                    <a:ext uri="{FF2B5EF4-FFF2-40B4-BE49-F238E27FC236}">
                      <a16:creationId xmlns:a16="http://schemas.microsoft.com/office/drawing/2014/main" id="{377C5F82-F30C-0FA4-B57E-13FC24E92A40}"/>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C677B481-71EF-FA8C-57C5-D16DFCA09655}"/>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9" name="组合 138">
                <a:extLst>
                  <a:ext uri="{FF2B5EF4-FFF2-40B4-BE49-F238E27FC236}">
                    <a16:creationId xmlns:a16="http://schemas.microsoft.com/office/drawing/2014/main" id="{D55E69C7-5FFE-23BE-E37B-3C4D584347F6}"/>
                  </a:ext>
                </a:extLst>
              </p:cNvPr>
              <p:cNvGrpSpPr/>
              <p:nvPr/>
            </p:nvGrpSpPr>
            <p:grpSpPr>
              <a:xfrm flipH="1" flipV="1">
                <a:off x="4745571" y="5324357"/>
                <a:ext cx="170501" cy="170501"/>
                <a:chOff x="2968869" y="10878820"/>
                <a:chExt cx="276484" cy="276484"/>
              </a:xfrm>
            </p:grpSpPr>
            <p:cxnSp>
              <p:nvCxnSpPr>
                <p:cNvPr id="143" name="直接连接符 142">
                  <a:extLst>
                    <a:ext uri="{FF2B5EF4-FFF2-40B4-BE49-F238E27FC236}">
                      <a16:creationId xmlns:a16="http://schemas.microsoft.com/office/drawing/2014/main" id="{9B08CF30-DC4C-6804-B5B5-F59338A0B640}"/>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834ECBCA-DECE-C8C5-A44E-7A408FDBAED2}"/>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0" name="组合 139">
                <a:extLst>
                  <a:ext uri="{FF2B5EF4-FFF2-40B4-BE49-F238E27FC236}">
                    <a16:creationId xmlns:a16="http://schemas.microsoft.com/office/drawing/2014/main" id="{3DC36F99-2C6D-9509-88A1-AE6029E45F65}"/>
                  </a:ext>
                </a:extLst>
              </p:cNvPr>
              <p:cNvGrpSpPr/>
              <p:nvPr/>
            </p:nvGrpSpPr>
            <p:grpSpPr>
              <a:xfrm flipV="1">
                <a:off x="2906867" y="5324357"/>
                <a:ext cx="170501" cy="170501"/>
                <a:chOff x="2968869" y="10878820"/>
                <a:chExt cx="276484" cy="276484"/>
              </a:xfrm>
            </p:grpSpPr>
            <p:cxnSp>
              <p:nvCxnSpPr>
                <p:cNvPr id="141" name="直接连接符 140">
                  <a:extLst>
                    <a:ext uri="{FF2B5EF4-FFF2-40B4-BE49-F238E27FC236}">
                      <a16:creationId xmlns:a16="http://schemas.microsoft.com/office/drawing/2014/main" id="{155818BC-B9BD-FA91-64D8-25670A1164B1}"/>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E6D83A01-43A5-21C1-81CA-162A5F24A4D4}"/>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48" name="组合 47">
              <a:extLst>
                <a:ext uri="{FF2B5EF4-FFF2-40B4-BE49-F238E27FC236}">
                  <a16:creationId xmlns:a16="http://schemas.microsoft.com/office/drawing/2014/main" id="{D58405C0-4A5E-8CA7-89C7-B39457D8F844}"/>
                </a:ext>
              </a:extLst>
            </p:cNvPr>
            <p:cNvGrpSpPr/>
            <p:nvPr userDrawn="1"/>
          </p:nvGrpSpPr>
          <p:grpSpPr>
            <a:xfrm>
              <a:off x="5687024" y="3513604"/>
              <a:ext cx="2986750" cy="533098"/>
              <a:chOff x="4966041" y="1707044"/>
              <a:chExt cx="3859333" cy="688843"/>
            </a:xfrm>
            <a:solidFill>
              <a:srgbClr val="00FFFF"/>
            </a:solidFill>
          </p:grpSpPr>
          <p:sp>
            <p:nvSpPr>
              <p:cNvPr id="55" name="文本框 54">
                <a:extLst>
                  <a:ext uri="{FF2B5EF4-FFF2-40B4-BE49-F238E27FC236}">
                    <a16:creationId xmlns:a16="http://schemas.microsoft.com/office/drawing/2014/main" id="{8F7DC92B-CC52-B210-E486-5A057D3B55B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Regular" panose="020B0500000000000000" pitchFamily="34" charset="-122"/>
                  <a:ea typeface="思源黑体 CN Regular" panose="020B0500000000000000" pitchFamily="34" charset="-122"/>
                </a:endParaRPr>
              </a:p>
            </p:txBody>
          </p:sp>
          <p:grpSp>
            <p:nvGrpSpPr>
              <p:cNvPr id="56" name="组合 55">
                <a:extLst>
                  <a:ext uri="{FF2B5EF4-FFF2-40B4-BE49-F238E27FC236}">
                    <a16:creationId xmlns:a16="http://schemas.microsoft.com/office/drawing/2014/main" id="{3B9994F7-0E46-5D95-08D8-765488BC27B5}"/>
                  </a:ext>
                </a:extLst>
              </p:cNvPr>
              <p:cNvGrpSpPr/>
              <p:nvPr/>
            </p:nvGrpSpPr>
            <p:grpSpPr>
              <a:xfrm>
                <a:off x="4980705" y="2314286"/>
                <a:ext cx="3813754" cy="81601"/>
                <a:chOff x="3955432" y="5643520"/>
                <a:chExt cx="3026445" cy="86703"/>
              </a:xfrm>
              <a:grpFill/>
            </p:grpSpPr>
            <p:sp>
              <p:nvSpPr>
                <p:cNvPr id="58" name="Rectangle 151">
                  <a:extLst>
                    <a:ext uri="{FF2B5EF4-FFF2-40B4-BE49-F238E27FC236}">
                      <a16:creationId xmlns:a16="http://schemas.microsoft.com/office/drawing/2014/main" id="{7C74D82D-D970-60EB-15AA-A7443845321D}"/>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59" name="Rectangle 152">
                  <a:extLst>
                    <a:ext uri="{FF2B5EF4-FFF2-40B4-BE49-F238E27FC236}">
                      <a16:creationId xmlns:a16="http://schemas.microsoft.com/office/drawing/2014/main" id="{3C6EF344-F8D1-FCE1-E18E-AFEE8A5446AE}"/>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0" name="Rectangle 153">
                  <a:extLst>
                    <a:ext uri="{FF2B5EF4-FFF2-40B4-BE49-F238E27FC236}">
                      <a16:creationId xmlns:a16="http://schemas.microsoft.com/office/drawing/2014/main" id="{836CC58B-1603-1C82-F172-B1505F19E61B}"/>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1" name="Rectangle 154">
                  <a:extLst>
                    <a:ext uri="{FF2B5EF4-FFF2-40B4-BE49-F238E27FC236}">
                      <a16:creationId xmlns:a16="http://schemas.microsoft.com/office/drawing/2014/main" id="{4B3AD03D-A304-B0BC-B893-17EF2A199320}"/>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2" name="Rectangle 155">
                  <a:extLst>
                    <a:ext uri="{FF2B5EF4-FFF2-40B4-BE49-F238E27FC236}">
                      <a16:creationId xmlns:a16="http://schemas.microsoft.com/office/drawing/2014/main" id="{0A04709C-24D6-0096-C3DD-13FBDA0FBBED}"/>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3" name="Rectangle 156">
                  <a:extLst>
                    <a:ext uri="{FF2B5EF4-FFF2-40B4-BE49-F238E27FC236}">
                      <a16:creationId xmlns:a16="http://schemas.microsoft.com/office/drawing/2014/main" id="{B1A3C079-E02F-DBBC-326D-D348F094062A}"/>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4" name="Rectangle 157">
                  <a:extLst>
                    <a:ext uri="{FF2B5EF4-FFF2-40B4-BE49-F238E27FC236}">
                      <a16:creationId xmlns:a16="http://schemas.microsoft.com/office/drawing/2014/main" id="{6A424312-8BC3-BD4D-6566-C3467055E859}"/>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5" name="Rectangle 158">
                  <a:extLst>
                    <a:ext uri="{FF2B5EF4-FFF2-40B4-BE49-F238E27FC236}">
                      <a16:creationId xmlns:a16="http://schemas.microsoft.com/office/drawing/2014/main" id="{FC1F4997-66CD-3FFB-CF5B-8E6E4BDF67FA}"/>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6" name="Rectangle 159">
                  <a:extLst>
                    <a:ext uri="{FF2B5EF4-FFF2-40B4-BE49-F238E27FC236}">
                      <a16:creationId xmlns:a16="http://schemas.microsoft.com/office/drawing/2014/main" id="{E1EF044B-9100-43FD-88E7-408AF1F7D50D}"/>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7" name="Rectangle 160">
                  <a:extLst>
                    <a:ext uri="{FF2B5EF4-FFF2-40B4-BE49-F238E27FC236}">
                      <a16:creationId xmlns:a16="http://schemas.microsoft.com/office/drawing/2014/main" id="{D0B28937-2629-2D60-8A4E-38F460B2AAD1}"/>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8" name="Rectangle 161">
                  <a:extLst>
                    <a:ext uri="{FF2B5EF4-FFF2-40B4-BE49-F238E27FC236}">
                      <a16:creationId xmlns:a16="http://schemas.microsoft.com/office/drawing/2014/main" id="{A2CEC85C-2444-0756-D39A-1710E41D1DC0}"/>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69" name="Rectangle 162">
                  <a:extLst>
                    <a:ext uri="{FF2B5EF4-FFF2-40B4-BE49-F238E27FC236}">
                      <a16:creationId xmlns:a16="http://schemas.microsoft.com/office/drawing/2014/main" id="{EA0EA807-2B07-1426-084A-091B3A7EDDFB}"/>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0" name="Rectangle 163">
                  <a:extLst>
                    <a:ext uri="{FF2B5EF4-FFF2-40B4-BE49-F238E27FC236}">
                      <a16:creationId xmlns:a16="http://schemas.microsoft.com/office/drawing/2014/main" id="{1A37E713-A5AC-048A-5EA4-F8FEC3EF78FB}"/>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1" name="Rectangle 164">
                  <a:extLst>
                    <a:ext uri="{FF2B5EF4-FFF2-40B4-BE49-F238E27FC236}">
                      <a16:creationId xmlns:a16="http://schemas.microsoft.com/office/drawing/2014/main" id="{4CD8C32E-E9D3-EE27-5A6D-8C349209389B}"/>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2" name="Rectangle 165">
                  <a:extLst>
                    <a:ext uri="{FF2B5EF4-FFF2-40B4-BE49-F238E27FC236}">
                      <a16:creationId xmlns:a16="http://schemas.microsoft.com/office/drawing/2014/main" id="{EAF8C3C1-34EE-37B7-CD15-9F1F57822EB8}"/>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3" name="Rectangle 166">
                  <a:extLst>
                    <a:ext uri="{FF2B5EF4-FFF2-40B4-BE49-F238E27FC236}">
                      <a16:creationId xmlns:a16="http://schemas.microsoft.com/office/drawing/2014/main" id="{BB2FDC22-56C8-F014-7D04-AE1C6BDB572E}"/>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4" name="Rectangle 167">
                  <a:extLst>
                    <a:ext uri="{FF2B5EF4-FFF2-40B4-BE49-F238E27FC236}">
                      <a16:creationId xmlns:a16="http://schemas.microsoft.com/office/drawing/2014/main" id="{9C16C4ED-6776-BDAC-26BF-63512B285F4B}"/>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5" name="Rectangle 168">
                  <a:extLst>
                    <a:ext uri="{FF2B5EF4-FFF2-40B4-BE49-F238E27FC236}">
                      <a16:creationId xmlns:a16="http://schemas.microsoft.com/office/drawing/2014/main" id="{77D43089-44DC-05EB-77D0-B630A90EDFF2}"/>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6" name="Rectangle 169">
                  <a:extLst>
                    <a:ext uri="{FF2B5EF4-FFF2-40B4-BE49-F238E27FC236}">
                      <a16:creationId xmlns:a16="http://schemas.microsoft.com/office/drawing/2014/main" id="{1288FF04-62A8-8EE3-0A7A-5720B4C92788}"/>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7" name="Rectangle 170">
                  <a:extLst>
                    <a:ext uri="{FF2B5EF4-FFF2-40B4-BE49-F238E27FC236}">
                      <a16:creationId xmlns:a16="http://schemas.microsoft.com/office/drawing/2014/main" id="{5F666E96-B0E5-6CDD-E284-C1DFCA998C61}"/>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8" name="Rectangle 171">
                  <a:extLst>
                    <a:ext uri="{FF2B5EF4-FFF2-40B4-BE49-F238E27FC236}">
                      <a16:creationId xmlns:a16="http://schemas.microsoft.com/office/drawing/2014/main" id="{71878067-CE82-3703-D8AC-739E80A6249B}"/>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79" name="Rectangle 172">
                  <a:extLst>
                    <a:ext uri="{FF2B5EF4-FFF2-40B4-BE49-F238E27FC236}">
                      <a16:creationId xmlns:a16="http://schemas.microsoft.com/office/drawing/2014/main" id="{5F4459B2-C907-036C-5B16-F7CB06E3C752}"/>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0" name="Rectangle 173">
                  <a:extLst>
                    <a:ext uri="{FF2B5EF4-FFF2-40B4-BE49-F238E27FC236}">
                      <a16:creationId xmlns:a16="http://schemas.microsoft.com/office/drawing/2014/main" id="{B13A145A-CB9F-C404-6509-30CAD1AD101D}"/>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1" name="Rectangle 174">
                  <a:extLst>
                    <a:ext uri="{FF2B5EF4-FFF2-40B4-BE49-F238E27FC236}">
                      <a16:creationId xmlns:a16="http://schemas.microsoft.com/office/drawing/2014/main" id="{81D9F4B6-94BA-9E1E-28F7-A0E955531DB9}"/>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2" name="Rectangle 175">
                  <a:extLst>
                    <a:ext uri="{FF2B5EF4-FFF2-40B4-BE49-F238E27FC236}">
                      <a16:creationId xmlns:a16="http://schemas.microsoft.com/office/drawing/2014/main" id="{7685EFED-F1CB-5E1B-9C91-9AC91D74A348}"/>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3" name="Rectangle 176">
                  <a:extLst>
                    <a:ext uri="{FF2B5EF4-FFF2-40B4-BE49-F238E27FC236}">
                      <a16:creationId xmlns:a16="http://schemas.microsoft.com/office/drawing/2014/main" id="{17520DF4-01F6-2424-F232-51F1B3163CBB}"/>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4" name="Rectangle 177">
                  <a:extLst>
                    <a:ext uri="{FF2B5EF4-FFF2-40B4-BE49-F238E27FC236}">
                      <a16:creationId xmlns:a16="http://schemas.microsoft.com/office/drawing/2014/main" id="{C4962F02-7845-7AC0-10C1-337B61D0E3F2}"/>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5" name="Rectangle 178">
                  <a:extLst>
                    <a:ext uri="{FF2B5EF4-FFF2-40B4-BE49-F238E27FC236}">
                      <a16:creationId xmlns:a16="http://schemas.microsoft.com/office/drawing/2014/main" id="{9F30EFEB-BE61-AFB1-02F0-B40EDE3FBC72}"/>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6" name="Rectangle 179">
                  <a:extLst>
                    <a:ext uri="{FF2B5EF4-FFF2-40B4-BE49-F238E27FC236}">
                      <a16:creationId xmlns:a16="http://schemas.microsoft.com/office/drawing/2014/main" id="{767F44D3-7AA7-2A46-5098-F5CB5D4B3E70}"/>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7" name="Rectangle 180">
                  <a:extLst>
                    <a:ext uri="{FF2B5EF4-FFF2-40B4-BE49-F238E27FC236}">
                      <a16:creationId xmlns:a16="http://schemas.microsoft.com/office/drawing/2014/main" id="{B0E7AE7F-F7D4-FC29-20E1-52841485CC39}"/>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8" name="Rectangle 181">
                  <a:extLst>
                    <a:ext uri="{FF2B5EF4-FFF2-40B4-BE49-F238E27FC236}">
                      <a16:creationId xmlns:a16="http://schemas.microsoft.com/office/drawing/2014/main" id="{A991F10B-3E6A-A888-7805-7A5EC0AC8FD6}"/>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89" name="Rectangle 182">
                  <a:extLst>
                    <a:ext uri="{FF2B5EF4-FFF2-40B4-BE49-F238E27FC236}">
                      <a16:creationId xmlns:a16="http://schemas.microsoft.com/office/drawing/2014/main" id="{A0675A03-FA36-878E-4C30-5DE98385353A}"/>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0" name="Rectangle 183">
                  <a:extLst>
                    <a:ext uri="{FF2B5EF4-FFF2-40B4-BE49-F238E27FC236}">
                      <a16:creationId xmlns:a16="http://schemas.microsoft.com/office/drawing/2014/main" id="{083D953E-EC84-F0D5-644E-806A5DD1B0DC}"/>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1" name="Rectangle 184">
                  <a:extLst>
                    <a:ext uri="{FF2B5EF4-FFF2-40B4-BE49-F238E27FC236}">
                      <a16:creationId xmlns:a16="http://schemas.microsoft.com/office/drawing/2014/main" id="{176875F0-6D23-CD25-C77C-3BF47DC697BE}"/>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2" name="Rectangle 185">
                  <a:extLst>
                    <a:ext uri="{FF2B5EF4-FFF2-40B4-BE49-F238E27FC236}">
                      <a16:creationId xmlns:a16="http://schemas.microsoft.com/office/drawing/2014/main" id="{EE843F25-F360-6FA1-CBD8-E7A7052E5B81}"/>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3" name="Rectangle 186">
                  <a:extLst>
                    <a:ext uri="{FF2B5EF4-FFF2-40B4-BE49-F238E27FC236}">
                      <a16:creationId xmlns:a16="http://schemas.microsoft.com/office/drawing/2014/main" id="{7C536B5B-BAD0-0D41-6DF7-4B48D14BE8E3}"/>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4" name="Rectangle 187">
                  <a:extLst>
                    <a:ext uri="{FF2B5EF4-FFF2-40B4-BE49-F238E27FC236}">
                      <a16:creationId xmlns:a16="http://schemas.microsoft.com/office/drawing/2014/main" id="{B0C0B3C4-815D-63ED-1345-89095F728ED4}"/>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5" name="Rectangle 188">
                  <a:extLst>
                    <a:ext uri="{FF2B5EF4-FFF2-40B4-BE49-F238E27FC236}">
                      <a16:creationId xmlns:a16="http://schemas.microsoft.com/office/drawing/2014/main" id="{8F4869D9-F1B7-C0D5-3BD4-9BA8E32191CE}"/>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6" name="Rectangle 189">
                  <a:extLst>
                    <a:ext uri="{FF2B5EF4-FFF2-40B4-BE49-F238E27FC236}">
                      <a16:creationId xmlns:a16="http://schemas.microsoft.com/office/drawing/2014/main" id="{06578754-99D8-06E1-A501-7DEB426BF81F}"/>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7" name="Rectangle 190">
                  <a:extLst>
                    <a:ext uri="{FF2B5EF4-FFF2-40B4-BE49-F238E27FC236}">
                      <a16:creationId xmlns:a16="http://schemas.microsoft.com/office/drawing/2014/main" id="{6CE1450A-3497-2C61-E181-AD0F367647C3}"/>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8" name="Rectangle 191">
                  <a:extLst>
                    <a:ext uri="{FF2B5EF4-FFF2-40B4-BE49-F238E27FC236}">
                      <a16:creationId xmlns:a16="http://schemas.microsoft.com/office/drawing/2014/main" id="{F2008F9E-D232-9FD7-080D-2229B709B82F}"/>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99" name="Rectangle 192">
                  <a:extLst>
                    <a:ext uri="{FF2B5EF4-FFF2-40B4-BE49-F238E27FC236}">
                      <a16:creationId xmlns:a16="http://schemas.microsoft.com/office/drawing/2014/main" id="{17E30A7B-44F2-D9F1-5BD4-9EC2CE14680A}"/>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00" name="Rectangle 193">
                  <a:extLst>
                    <a:ext uri="{FF2B5EF4-FFF2-40B4-BE49-F238E27FC236}">
                      <a16:creationId xmlns:a16="http://schemas.microsoft.com/office/drawing/2014/main" id="{96519385-D156-92F7-BDFC-25F172973901}"/>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01" name="Rectangle 194">
                  <a:extLst>
                    <a:ext uri="{FF2B5EF4-FFF2-40B4-BE49-F238E27FC236}">
                      <a16:creationId xmlns:a16="http://schemas.microsoft.com/office/drawing/2014/main" id="{67CF9512-E71A-A466-06B4-1834313D9AED}"/>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02" name="Rectangle 195">
                  <a:extLst>
                    <a:ext uri="{FF2B5EF4-FFF2-40B4-BE49-F238E27FC236}">
                      <a16:creationId xmlns:a16="http://schemas.microsoft.com/office/drawing/2014/main" id="{67A08F9D-94A0-9747-8BCA-3D74A9E05125}"/>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03" name="Rectangle 196">
                  <a:extLst>
                    <a:ext uri="{FF2B5EF4-FFF2-40B4-BE49-F238E27FC236}">
                      <a16:creationId xmlns:a16="http://schemas.microsoft.com/office/drawing/2014/main" id="{925FFC17-1FE9-CFBD-1474-7687340B87E5}"/>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04" name="Rectangle 197">
                  <a:extLst>
                    <a:ext uri="{FF2B5EF4-FFF2-40B4-BE49-F238E27FC236}">
                      <a16:creationId xmlns:a16="http://schemas.microsoft.com/office/drawing/2014/main" id="{F7769919-1107-BF86-DBAB-7784F61E8E04}"/>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05" name="Rectangle 198">
                  <a:extLst>
                    <a:ext uri="{FF2B5EF4-FFF2-40B4-BE49-F238E27FC236}">
                      <a16:creationId xmlns:a16="http://schemas.microsoft.com/office/drawing/2014/main" id="{32444911-3809-FDA7-36C6-2C306B5062D2}"/>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06" name="Rectangle 199">
                  <a:extLst>
                    <a:ext uri="{FF2B5EF4-FFF2-40B4-BE49-F238E27FC236}">
                      <a16:creationId xmlns:a16="http://schemas.microsoft.com/office/drawing/2014/main" id="{1E7AF057-B7DD-AD37-9261-1F112D477FEB}"/>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07" name="Rectangle 200">
                  <a:extLst>
                    <a:ext uri="{FF2B5EF4-FFF2-40B4-BE49-F238E27FC236}">
                      <a16:creationId xmlns:a16="http://schemas.microsoft.com/office/drawing/2014/main" id="{EBC13C7D-92DA-D651-E6B0-4D4EA30CB610}"/>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08" name="Rectangle 201">
                  <a:extLst>
                    <a:ext uri="{FF2B5EF4-FFF2-40B4-BE49-F238E27FC236}">
                      <a16:creationId xmlns:a16="http://schemas.microsoft.com/office/drawing/2014/main" id="{882904F5-AB61-B23F-942F-9F9FD1D396F2}"/>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09" name="Rectangle 202">
                  <a:extLst>
                    <a:ext uri="{FF2B5EF4-FFF2-40B4-BE49-F238E27FC236}">
                      <a16:creationId xmlns:a16="http://schemas.microsoft.com/office/drawing/2014/main" id="{537136A5-8C1C-259E-90BB-322AB5BAADBD}"/>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10" name="Rectangle 203">
                  <a:extLst>
                    <a:ext uri="{FF2B5EF4-FFF2-40B4-BE49-F238E27FC236}">
                      <a16:creationId xmlns:a16="http://schemas.microsoft.com/office/drawing/2014/main" id="{E944F473-DB26-47A4-A45B-5696B5120998}"/>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11" name="Rectangle 204">
                  <a:extLst>
                    <a:ext uri="{FF2B5EF4-FFF2-40B4-BE49-F238E27FC236}">
                      <a16:creationId xmlns:a16="http://schemas.microsoft.com/office/drawing/2014/main" id="{060AB6BA-763E-DE56-544C-86383A2609E5}"/>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12" name="Rectangle 205">
                  <a:extLst>
                    <a:ext uri="{FF2B5EF4-FFF2-40B4-BE49-F238E27FC236}">
                      <a16:creationId xmlns:a16="http://schemas.microsoft.com/office/drawing/2014/main" id="{904FBFCA-A719-322F-3FA5-8388978A29EA}"/>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13" name="Rectangle 206">
                  <a:extLst>
                    <a:ext uri="{FF2B5EF4-FFF2-40B4-BE49-F238E27FC236}">
                      <a16:creationId xmlns:a16="http://schemas.microsoft.com/office/drawing/2014/main" id="{99F12502-B850-9FBC-8E6D-C45ABE7E9E98}"/>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14" name="Rectangle 207">
                  <a:extLst>
                    <a:ext uri="{FF2B5EF4-FFF2-40B4-BE49-F238E27FC236}">
                      <a16:creationId xmlns:a16="http://schemas.microsoft.com/office/drawing/2014/main" id="{07CD05C8-9746-D44D-EE2D-88C1F1F2F553}"/>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15" name="Rectangle 208">
                  <a:extLst>
                    <a:ext uri="{FF2B5EF4-FFF2-40B4-BE49-F238E27FC236}">
                      <a16:creationId xmlns:a16="http://schemas.microsoft.com/office/drawing/2014/main" id="{3207389F-88C2-0927-9086-F7936C00A1B8}"/>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16" name="Rectangle 209">
                  <a:extLst>
                    <a:ext uri="{FF2B5EF4-FFF2-40B4-BE49-F238E27FC236}">
                      <a16:creationId xmlns:a16="http://schemas.microsoft.com/office/drawing/2014/main" id="{563DE3C6-762A-E521-75B4-4F0BB2B82D79}"/>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17" name="Rectangle 210">
                  <a:extLst>
                    <a:ext uri="{FF2B5EF4-FFF2-40B4-BE49-F238E27FC236}">
                      <a16:creationId xmlns:a16="http://schemas.microsoft.com/office/drawing/2014/main" id="{3E886185-6D41-621F-7BD5-1081677444DA}"/>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18" name="Rectangle 211">
                  <a:extLst>
                    <a:ext uri="{FF2B5EF4-FFF2-40B4-BE49-F238E27FC236}">
                      <a16:creationId xmlns:a16="http://schemas.microsoft.com/office/drawing/2014/main" id="{E6BA1C8C-9770-CBA4-45D9-87F743BD09C5}"/>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19" name="Rectangle 212">
                  <a:extLst>
                    <a:ext uri="{FF2B5EF4-FFF2-40B4-BE49-F238E27FC236}">
                      <a16:creationId xmlns:a16="http://schemas.microsoft.com/office/drawing/2014/main" id="{54B6CF75-82B7-A762-1A9D-BBCA0433953C}"/>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20" name="Rectangle 213">
                  <a:extLst>
                    <a:ext uri="{FF2B5EF4-FFF2-40B4-BE49-F238E27FC236}">
                      <a16:creationId xmlns:a16="http://schemas.microsoft.com/office/drawing/2014/main" id="{17E62B3A-1F2C-45ED-A584-D83B79D61E1A}"/>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21" name="Rectangle 214">
                  <a:extLst>
                    <a:ext uri="{FF2B5EF4-FFF2-40B4-BE49-F238E27FC236}">
                      <a16:creationId xmlns:a16="http://schemas.microsoft.com/office/drawing/2014/main" id="{29D2F6B1-8245-BDDD-EE8C-B27D0853FE27}"/>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22" name="Rectangle 215">
                  <a:extLst>
                    <a:ext uri="{FF2B5EF4-FFF2-40B4-BE49-F238E27FC236}">
                      <a16:creationId xmlns:a16="http://schemas.microsoft.com/office/drawing/2014/main" id="{736A0B51-427D-B2B7-4E17-5AB0C0C1B004}"/>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23" name="Rectangle 216">
                  <a:extLst>
                    <a:ext uri="{FF2B5EF4-FFF2-40B4-BE49-F238E27FC236}">
                      <a16:creationId xmlns:a16="http://schemas.microsoft.com/office/drawing/2014/main" id="{0CCDDA93-731C-1C78-BFE8-B0145F4D33FC}"/>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24" name="Rectangle 217">
                  <a:extLst>
                    <a:ext uri="{FF2B5EF4-FFF2-40B4-BE49-F238E27FC236}">
                      <a16:creationId xmlns:a16="http://schemas.microsoft.com/office/drawing/2014/main" id="{4404CBB3-F1E9-F1CE-B001-E1A77229E16D}"/>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25" name="Rectangle 218">
                  <a:extLst>
                    <a:ext uri="{FF2B5EF4-FFF2-40B4-BE49-F238E27FC236}">
                      <a16:creationId xmlns:a16="http://schemas.microsoft.com/office/drawing/2014/main" id="{E267EC12-A52B-0CE3-1C4B-ABF9BF825BAE}"/>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26" name="Rectangle 219">
                  <a:extLst>
                    <a:ext uri="{FF2B5EF4-FFF2-40B4-BE49-F238E27FC236}">
                      <a16:creationId xmlns:a16="http://schemas.microsoft.com/office/drawing/2014/main" id="{6B8320A0-C7F2-E88F-A191-F33DEB52DA8A}"/>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27" name="Rectangle 220">
                  <a:extLst>
                    <a:ext uri="{FF2B5EF4-FFF2-40B4-BE49-F238E27FC236}">
                      <a16:creationId xmlns:a16="http://schemas.microsoft.com/office/drawing/2014/main" id="{05081D73-1182-D466-EF37-1AAD65E99422}"/>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28" name="Rectangle 221">
                  <a:extLst>
                    <a:ext uri="{FF2B5EF4-FFF2-40B4-BE49-F238E27FC236}">
                      <a16:creationId xmlns:a16="http://schemas.microsoft.com/office/drawing/2014/main" id="{AFB90F60-B968-74EA-DB8E-7F693CB48BC3}"/>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29" name="Rectangle 222">
                  <a:extLst>
                    <a:ext uri="{FF2B5EF4-FFF2-40B4-BE49-F238E27FC236}">
                      <a16:creationId xmlns:a16="http://schemas.microsoft.com/office/drawing/2014/main" id="{A4DB6311-F2FD-1524-3A58-45A893ABDEC7}"/>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30" name="Rectangle 223">
                  <a:extLst>
                    <a:ext uri="{FF2B5EF4-FFF2-40B4-BE49-F238E27FC236}">
                      <a16:creationId xmlns:a16="http://schemas.microsoft.com/office/drawing/2014/main" id="{C8602A77-69DD-E872-31EA-A8745D40736F}"/>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31" name="Rectangle 224">
                  <a:extLst>
                    <a:ext uri="{FF2B5EF4-FFF2-40B4-BE49-F238E27FC236}">
                      <a16:creationId xmlns:a16="http://schemas.microsoft.com/office/drawing/2014/main" id="{D70E325B-46D4-4A6B-3941-937C540391E3}"/>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32" name="Rectangle 225">
                  <a:extLst>
                    <a:ext uri="{FF2B5EF4-FFF2-40B4-BE49-F238E27FC236}">
                      <a16:creationId xmlns:a16="http://schemas.microsoft.com/office/drawing/2014/main" id="{55E33C12-D0EE-CE26-EFA1-B5FD77A9E2FF}"/>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33" name="Rectangle 226">
                  <a:extLst>
                    <a:ext uri="{FF2B5EF4-FFF2-40B4-BE49-F238E27FC236}">
                      <a16:creationId xmlns:a16="http://schemas.microsoft.com/office/drawing/2014/main" id="{574F2B93-C2F7-4A47-A17A-89D87BD10214}"/>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34" name="Rectangle 227">
                  <a:extLst>
                    <a:ext uri="{FF2B5EF4-FFF2-40B4-BE49-F238E27FC236}">
                      <a16:creationId xmlns:a16="http://schemas.microsoft.com/office/drawing/2014/main" id="{81DF1832-5F79-B876-0DD8-F64658684EDB}"/>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sp>
              <p:nvSpPr>
                <p:cNvPr id="135" name="Rectangle 228">
                  <a:extLst>
                    <a:ext uri="{FF2B5EF4-FFF2-40B4-BE49-F238E27FC236}">
                      <a16:creationId xmlns:a16="http://schemas.microsoft.com/office/drawing/2014/main" id="{F98B1131-3E99-91C4-E021-A8BCF1883C70}"/>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Medium" panose="02000000000000000000" pitchFamily="2" charset="0"/>
                    <a:ea typeface="思源黑体 CN Regular" panose="020B0500000000000000" pitchFamily="34" charset="-122"/>
                    <a:cs typeface="+mn-cs"/>
                  </a:endParaRPr>
                </a:p>
              </p:txBody>
            </p:sp>
          </p:grpSp>
          <p:cxnSp>
            <p:nvCxnSpPr>
              <p:cNvPr id="57" name="直接连接符 56">
                <a:extLst>
                  <a:ext uri="{FF2B5EF4-FFF2-40B4-BE49-F238E27FC236}">
                    <a16:creationId xmlns:a16="http://schemas.microsoft.com/office/drawing/2014/main" id="{6B7E4504-99DB-4DC7-FD16-71F023790F8B}"/>
                  </a:ext>
                </a:extLst>
              </p:cNvPr>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49" name="矩形 7">
              <a:extLst>
                <a:ext uri="{FF2B5EF4-FFF2-40B4-BE49-F238E27FC236}">
                  <a16:creationId xmlns:a16="http://schemas.microsoft.com/office/drawing/2014/main" id="{594CD14F-E8DD-E97D-30ED-1C6342B13DA5}"/>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任意多边形: 形状 49">
              <a:extLst>
                <a:ext uri="{FF2B5EF4-FFF2-40B4-BE49-F238E27FC236}">
                  <a16:creationId xmlns:a16="http://schemas.microsoft.com/office/drawing/2014/main" id="{F289F5AC-AC91-D1CF-B313-55331A73CD1A}"/>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51" name="矩形 7">
              <a:extLst>
                <a:ext uri="{FF2B5EF4-FFF2-40B4-BE49-F238E27FC236}">
                  <a16:creationId xmlns:a16="http://schemas.microsoft.com/office/drawing/2014/main" id="{049CF64A-DA61-B1FD-722B-D5C77B28C896}"/>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任意多边形: 形状 51">
              <a:extLst>
                <a:ext uri="{FF2B5EF4-FFF2-40B4-BE49-F238E27FC236}">
                  <a16:creationId xmlns:a16="http://schemas.microsoft.com/office/drawing/2014/main" id="{D7F36B4D-ADD9-6F23-DAC9-2096CC9C1659}"/>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53" name="文本框 52">
              <a:extLst>
                <a:ext uri="{FF2B5EF4-FFF2-40B4-BE49-F238E27FC236}">
                  <a16:creationId xmlns:a16="http://schemas.microsoft.com/office/drawing/2014/main" id="{704F07D4-F38B-D8BB-0443-A72ABE9B1335}"/>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sp>
          <p:nvSpPr>
            <p:cNvPr id="54" name="矩形 7">
              <a:extLst>
                <a:ext uri="{FF2B5EF4-FFF2-40B4-BE49-F238E27FC236}">
                  <a16:creationId xmlns:a16="http://schemas.microsoft.com/office/drawing/2014/main" id="{CBD28F79-1545-84AC-8957-8F8AF4059AC2}"/>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9" name="文本框 148">
            <a:extLst>
              <a:ext uri="{FF2B5EF4-FFF2-40B4-BE49-F238E27FC236}">
                <a16:creationId xmlns:a16="http://schemas.microsoft.com/office/drawing/2014/main" id="{86798DAC-225D-F785-955A-01921CBFA0D2}"/>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187" name="图片 186" descr="卡通人物&#10;&#10;描述已自动生成">
            <a:extLst>
              <a:ext uri="{FF2B5EF4-FFF2-40B4-BE49-F238E27FC236}">
                <a16:creationId xmlns:a16="http://schemas.microsoft.com/office/drawing/2014/main" id="{25E17186-45C9-4524-F42A-007411106B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2914" y="843985"/>
            <a:ext cx="1821910" cy="1821910"/>
          </a:xfrm>
          <a:prstGeom prst="rect">
            <a:avLst/>
          </a:prstGeom>
        </p:spPr>
      </p:pic>
      <p:cxnSp>
        <p:nvCxnSpPr>
          <p:cNvPr id="151" name="直接连接符 150">
            <a:extLst>
              <a:ext uri="{FF2B5EF4-FFF2-40B4-BE49-F238E27FC236}">
                <a16:creationId xmlns:a16="http://schemas.microsoft.com/office/drawing/2014/main" id="{1FDD0B34-4C55-26BA-FD00-E7CC046F1F43}"/>
              </a:ext>
            </a:extLst>
          </p:cNvPr>
          <p:cNvCxnSpPr>
            <a:cxnSpLocks/>
          </p:cNvCxnSpPr>
          <p:nvPr/>
        </p:nvCxnSpPr>
        <p:spPr>
          <a:xfrm flipH="1">
            <a:off x="6991482" y="10544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55" name="组合 154">
            <a:extLst>
              <a:ext uri="{FF2B5EF4-FFF2-40B4-BE49-F238E27FC236}">
                <a16:creationId xmlns:a16="http://schemas.microsoft.com/office/drawing/2014/main" id="{4903F10F-5E5A-FE7F-B62B-467EE9C808EC}"/>
              </a:ext>
            </a:extLst>
          </p:cNvPr>
          <p:cNvGrpSpPr/>
          <p:nvPr/>
        </p:nvGrpSpPr>
        <p:grpSpPr>
          <a:xfrm>
            <a:off x="5847813" y="1586745"/>
            <a:ext cx="138195" cy="138195"/>
            <a:chOff x="5695413" y="1701172"/>
            <a:chExt cx="138195" cy="138195"/>
          </a:xfrm>
        </p:grpSpPr>
        <p:sp>
          <p:nvSpPr>
            <p:cNvPr id="156" name="Teardrop 15">
              <a:extLst>
                <a:ext uri="{FF2B5EF4-FFF2-40B4-BE49-F238E27FC236}">
                  <a16:creationId xmlns:a16="http://schemas.microsoft.com/office/drawing/2014/main" id="{8A11FB8B-9B44-A493-0C90-59C6A8589DB1}"/>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sp>
          <p:nvSpPr>
            <p:cNvPr id="157" name="Oval 16">
              <a:extLst>
                <a:ext uri="{FF2B5EF4-FFF2-40B4-BE49-F238E27FC236}">
                  <a16:creationId xmlns:a16="http://schemas.microsoft.com/office/drawing/2014/main" id="{404F28C6-659E-CF69-F218-2C121C046F20}"/>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grpSp>
      <p:grpSp>
        <p:nvGrpSpPr>
          <p:cNvPr id="158" name="组合 157">
            <a:extLst>
              <a:ext uri="{FF2B5EF4-FFF2-40B4-BE49-F238E27FC236}">
                <a16:creationId xmlns:a16="http://schemas.microsoft.com/office/drawing/2014/main" id="{E4F5D9D5-C86D-E726-D374-7850F2C4606F}"/>
              </a:ext>
            </a:extLst>
          </p:cNvPr>
          <p:cNvGrpSpPr/>
          <p:nvPr/>
        </p:nvGrpSpPr>
        <p:grpSpPr>
          <a:xfrm>
            <a:off x="5847813" y="1973839"/>
            <a:ext cx="138195" cy="138195"/>
            <a:chOff x="5695413" y="2081916"/>
            <a:chExt cx="138195" cy="138195"/>
          </a:xfrm>
        </p:grpSpPr>
        <p:sp>
          <p:nvSpPr>
            <p:cNvPr id="159" name="Teardrop 15">
              <a:extLst>
                <a:ext uri="{FF2B5EF4-FFF2-40B4-BE49-F238E27FC236}">
                  <a16:creationId xmlns:a16="http://schemas.microsoft.com/office/drawing/2014/main" id="{D8671BF4-E87D-96F1-E610-509635F3BABA}"/>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sp>
          <p:nvSpPr>
            <p:cNvPr id="160" name="Oval 16">
              <a:extLst>
                <a:ext uri="{FF2B5EF4-FFF2-40B4-BE49-F238E27FC236}">
                  <a16:creationId xmlns:a16="http://schemas.microsoft.com/office/drawing/2014/main" id="{0C90268B-2EDB-662F-2278-9C347A812ED5}"/>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grpSp>
      <p:grpSp>
        <p:nvGrpSpPr>
          <p:cNvPr id="161" name="组合 160">
            <a:extLst>
              <a:ext uri="{FF2B5EF4-FFF2-40B4-BE49-F238E27FC236}">
                <a16:creationId xmlns:a16="http://schemas.microsoft.com/office/drawing/2014/main" id="{FAEC0344-2975-2396-C87D-3CE8DD342D57}"/>
              </a:ext>
            </a:extLst>
          </p:cNvPr>
          <p:cNvGrpSpPr/>
          <p:nvPr/>
        </p:nvGrpSpPr>
        <p:grpSpPr>
          <a:xfrm>
            <a:off x="5847813" y="2360933"/>
            <a:ext cx="138195" cy="138195"/>
            <a:chOff x="5695413" y="2462660"/>
            <a:chExt cx="138195" cy="138195"/>
          </a:xfrm>
        </p:grpSpPr>
        <p:sp>
          <p:nvSpPr>
            <p:cNvPr id="162" name="Teardrop 15">
              <a:extLst>
                <a:ext uri="{FF2B5EF4-FFF2-40B4-BE49-F238E27FC236}">
                  <a16:creationId xmlns:a16="http://schemas.microsoft.com/office/drawing/2014/main" id="{D9B70907-F44F-F4AA-00B0-10ABE7D5B1A2}"/>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sp>
          <p:nvSpPr>
            <p:cNvPr id="163" name="Oval 16">
              <a:extLst>
                <a:ext uri="{FF2B5EF4-FFF2-40B4-BE49-F238E27FC236}">
                  <a16:creationId xmlns:a16="http://schemas.microsoft.com/office/drawing/2014/main" id="{BA70CEB0-649A-9B71-6FF9-000BA7A8602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grpSp>
      <p:sp>
        <p:nvSpPr>
          <p:cNvPr id="164" name="矩形 7">
            <a:extLst>
              <a:ext uri="{FF2B5EF4-FFF2-40B4-BE49-F238E27FC236}">
                <a16:creationId xmlns:a16="http://schemas.microsoft.com/office/drawing/2014/main" id="{29961652-D7C7-C0C1-F230-D7CE88091DC5}"/>
              </a:ext>
            </a:extLst>
          </p:cNvPr>
          <p:cNvSpPr/>
          <p:nvPr/>
        </p:nvSpPr>
        <p:spPr>
          <a:xfrm flipH="1" flipV="1">
            <a:off x="45041" y="28309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矩形 7">
            <a:extLst>
              <a:ext uri="{FF2B5EF4-FFF2-40B4-BE49-F238E27FC236}">
                <a16:creationId xmlns:a16="http://schemas.microsoft.com/office/drawing/2014/main" id="{552E2ABE-5234-7FE8-78E2-77FDF9B80802}"/>
              </a:ext>
            </a:extLst>
          </p:cNvPr>
          <p:cNvSpPr/>
          <p:nvPr/>
        </p:nvSpPr>
        <p:spPr>
          <a:xfrm flipH="1" flipV="1">
            <a:off x="-329095" y="31668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文本框 165">
            <a:extLst>
              <a:ext uri="{FF2B5EF4-FFF2-40B4-BE49-F238E27FC236}">
                <a16:creationId xmlns:a16="http://schemas.microsoft.com/office/drawing/2014/main" id="{C70BE379-B1A7-1F7B-8B79-AFBF74A03134}"/>
              </a:ext>
            </a:extLst>
          </p:cNvPr>
          <p:cNvSpPr txBox="1"/>
          <p:nvPr/>
        </p:nvSpPr>
        <p:spPr>
          <a:xfrm>
            <a:off x="5739708" y="8061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桃子</a:t>
            </a:r>
          </a:p>
        </p:txBody>
      </p:sp>
      <p:sp>
        <p:nvSpPr>
          <p:cNvPr id="167" name="文本框 166">
            <a:extLst>
              <a:ext uri="{FF2B5EF4-FFF2-40B4-BE49-F238E27FC236}">
                <a16:creationId xmlns:a16="http://schemas.microsoft.com/office/drawing/2014/main" id="{B27E23D1-7318-3797-3090-68D85DFD64E8}"/>
              </a:ext>
            </a:extLst>
          </p:cNvPr>
          <p:cNvSpPr txBox="1"/>
          <p:nvPr/>
        </p:nvSpPr>
        <p:spPr>
          <a:xfrm>
            <a:off x="7075091" y="10061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69" name="文本框 168">
            <a:extLst>
              <a:ext uri="{FF2B5EF4-FFF2-40B4-BE49-F238E27FC236}">
                <a16:creationId xmlns:a16="http://schemas.microsoft.com/office/drawing/2014/main" id="{33A5CC77-AD07-F7BD-531F-8A12AB070605}"/>
              </a:ext>
            </a:extLst>
          </p:cNvPr>
          <p:cNvSpPr txBox="1"/>
          <p:nvPr/>
        </p:nvSpPr>
        <p:spPr>
          <a:xfrm>
            <a:off x="6071014" y="1461679"/>
            <a:ext cx="3272871"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70" name="文本框 169">
            <a:extLst>
              <a:ext uri="{FF2B5EF4-FFF2-40B4-BE49-F238E27FC236}">
                <a16:creationId xmlns:a16="http://schemas.microsoft.com/office/drawing/2014/main" id="{B155A70B-77B2-140C-4DDE-B235DA7F3935}"/>
              </a:ext>
            </a:extLst>
          </p:cNvPr>
          <p:cNvSpPr txBox="1"/>
          <p:nvPr/>
        </p:nvSpPr>
        <p:spPr>
          <a:xfrm>
            <a:off x="6071014" y="1845699"/>
            <a:ext cx="44064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艾迪鹅</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设计就业实战班第六期学员</a:t>
            </a:r>
          </a:p>
        </p:txBody>
      </p:sp>
      <p:sp>
        <p:nvSpPr>
          <p:cNvPr id="171" name="文本框 170">
            <a:extLst>
              <a:ext uri="{FF2B5EF4-FFF2-40B4-BE49-F238E27FC236}">
                <a16:creationId xmlns:a16="http://schemas.microsoft.com/office/drawing/2014/main" id="{7F030779-2887-6BDE-1F16-C809159D3F9B}"/>
              </a:ext>
            </a:extLst>
          </p:cNvPr>
          <p:cNvSpPr txBox="1"/>
          <p:nvPr/>
        </p:nvSpPr>
        <p:spPr>
          <a:xfrm>
            <a:off x="6071014" y="2229719"/>
            <a:ext cx="5023429"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欢迎加微信交流：</a:t>
            </a:r>
            <a:r>
              <a:rPr lang="en-US" altLang="zh-CN" spc="100" dirty="0">
                <a:gradFill>
                  <a:gsLst>
                    <a:gs pos="0">
                      <a:schemeClr val="bg1"/>
                    </a:gs>
                    <a:gs pos="100000">
                      <a:srgbClr val="00FFFF"/>
                    </a:gs>
                  </a:gsLst>
                  <a:lin ang="2700000" scaled="1"/>
                </a:gradFill>
              </a:rPr>
              <a:t>Taozi_Yao91</a:t>
            </a:r>
            <a:endParaRPr lang="zh-CN" altLang="en-US" spc="100" dirty="0">
              <a:gradFill>
                <a:gsLst>
                  <a:gs pos="0">
                    <a:schemeClr val="bg1"/>
                  </a:gs>
                  <a:gs pos="100000">
                    <a:srgbClr val="00FFFF"/>
                  </a:gs>
                </a:gsLst>
                <a:lin ang="2700000" scaled="1"/>
              </a:gradFill>
            </a:endParaRPr>
          </a:p>
        </p:txBody>
      </p:sp>
      <p:sp>
        <p:nvSpPr>
          <p:cNvPr id="172" name="文本框 171">
            <a:extLst>
              <a:ext uri="{FF2B5EF4-FFF2-40B4-BE49-F238E27FC236}">
                <a16:creationId xmlns:a16="http://schemas.microsoft.com/office/drawing/2014/main" id="{8B647DC3-BADF-801F-0991-C309DE27F9CA}"/>
              </a:ext>
            </a:extLst>
          </p:cNvPr>
          <p:cNvSpPr txBox="1"/>
          <p:nvPr/>
        </p:nvSpPr>
        <p:spPr>
          <a:xfrm>
            <a:off x="3006489" y="28226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Taozi_Yao91</a:t>
            </a:r>
            <a:endParaRPr lang="zh-CN" altLang="en-US" sz="1400" spc="100" dirty="0">
              <a:solidFill>
                <a:srgbClr val="00FFFF"/>
              </a:solidFill>
              <a:latin typeface="+mj-ea"/>
              <a:ea typeface="+mj-ea"/>
            </a:endParaRPr>
          </a:p>
        </p:txBody>
      </p:sp>
      <p:grpSp>
        <p:nvGrpSpPr>
          <p:cNvPr id="173" name="组合 172">
            <a:extLst>
              <a:ext uri="{FF2B5EF4-FFF2-40B4-BE49-F238E27FC236}">
                <a16:creationId xmlns:a16="http://schemas.microsoft.com/office/drawing/2014/main" id="{0635A026-00A2-75C6-F68E-5A1EF19D5EC6}"/>
              </a:ext>
            </a:extLst>
          </p:cNvPr>
          <p:cNvGrpSpPr/>
          <p:nvPr/>
        </p:nvGrpSpPr>
        <p:grpSpPr>
          <a:xfrm>
            <a:off x="3059267" y="771827"/>
            <a:ext cx="2009205" cy="1986058"/>
            <a:chOff x="2906867" y="3508800"/>
            <a:chExt cx="2009205" cy="1986058"/>
          </a:xfrm>
        </p:grpSpPr>
        <p:cxnSp>
          <p:nvCxnSpPr>
            <p:cNvPr id="174" name="直接连接符 173">
              <a:extLst>
                <a:ext uri="{FF2B5EF4-FFF2-40B4-BE49-F238E27FC236}">
                  <a16:creationId xmlns:a16="http://schemas.microsoft.com/office/drawing/2014/main" id="{A16C36C9-0028-EE43-8F9F-C68B0BC082EE}"/>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3B6C8D7-DEE6-1247-ACF3-B2EBAAB0A308}"/>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76" name="组合 175">
              <a:extLst>
                <a:ext uri="{FF2B5EF4-FFF2-40B4-BE49-F238E27FC236}">
                  <a16:creationId xmlns:a16="http://schemas.microsoft.com/office/drawing/2014/main" id="{25CFD899-3136-52F0-BEFE-7DC63B15A2F1}"/>
                </a:ext>
              </a:extLst>
            </p:cNvPr>
            <p:cNvGrpSpPr/>
            <p:nvPr/>
          </p:nvGrpSpPr>
          <p:grpSpPr>
            <a:xfrm flipH="1">
              <a:off x="4745571" y="3508800"/>
              <a:ext cx="170501" cy="170501"/>
              <a:chOff x="2968869" y="10878820"/>
              <a:chExt cx="276484" cy="276484"/>
            </a:xfrm>
          </p:grpSpPr>
          <p:cxnSp>
            <p:nvCxnSpPr>
              <p:cNvPr id="183" name="直接连接符 182">
                <a:extLst>
                  <a:ext uri="{FF2B5EF4-FFF2-40B4-BE49-F238E27FC236}">
                    <a16:creationId xmlns:a16="http://schemas.microsoft.com/office/drawing/2014/main" id="{3B782087-D164-682F-079D-253774B77C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a16="http://schemas.microsoft.com/office/drawing/2014/main" id="{24BF8A93-43E8-C009-DF8E-985C3F3E1E13}"/>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7" name="组合 176">
              <a:extLst>
                <a:ext uri="{FF2B5EF4-FFF2-40B4-BE49-F238E27FC236}">
                  <a16:creationId xmlns:a16="http://schemas.microsoft.com/office/drawing/2014/main" id="{57A0F580-7351-E49B-F5AC-4FF3B6C591D9}"/>
                </a:ext>
              </a:extLst>
            </p:cNvPr>
            <p:cNvGrpSpPr/>
            <p:nvPr/>
          </p:nvGrpSpPr>
          <p:grpSpPr>
            <a:xfrm flipH="1" flipV="1">
              <a:off x="4745571" y="5324357"/>
              <a:ext cx="170501" cy="170501"/>
              <a:chOff x="2968869" y="10878820"/>
              <a:chExt cx="276484" cy="276484"/>
            </a:xfrm>
          </p:grpSpPr>
          <p:cxnSp>
            <p:nvCxnSpPr>
              <p:cNvPr id="181" name="直接连接符 180">
                <a:extLst>
                  <a:ext uri="{FF2B5EF4-FFF2-40B4-BE49-F238E27FC236}">
                    <a16:creationId xmlns:a16="http://schemas.microsoft.com/office/drawing/2014/main" id="{F9318D45-31C9-B335-EF63-8D9C602B799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05CD7591-F98A-7237-5821-A507A0EF1506}"/>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8" name="组合 177">
              <a:extLst>
                <a:ext uri="{FF2B5EF4-FFF2-40B4-BE49-F238E27FC236}">
                  <a16:creationId xmlns:a16="http://schemas.microsoft.com/office/drawing/2014/main" id="{E5CB8EDE-6566-A76C-6533-B06E26752D90}"/>
                </a:ext>
              </a:extLst>
            </p:cNvPr>
            <p:cNvGrpSpPr/>
            <p:nvPr/>
          </p:nvGrpSpPr>
          <p:grpSpPr>
            <a:xfrm flipV="1">
              <a:off x="2906867" y="5324357"/>
              <a:ext cx="170501" cy="170501"/>
              <a:chOff x="2968869" y="10878820"/>
              <a:chExt cx="276484" cy="276484"/>
            </a:xfrm>
          </p:grpSpPr>
          <p:cxnSp>
            <p:nvCxnSpPr>
              <p:cNvPr id="179" name="直接连接符 178">
                <a:extLst>
                  <a:ext uri="{FF2B5EF4-FFF2-40B4-BE49-F238E27FC236}">
                    <a16:creationId xmlns:a16="http://schemas.microsoft.com/office/drawing/2014/main" id="{B32683E7-72F6-FC5C-F394-E132B7C502D6}"/>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508AD7AE-C0BE-ED72-A7F4-5A71616C8485}"/>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5" name="文本框 184">
            <a:extLst>
              <a:ext uri="{FF2B5EF4-FFF2-40B4-BE49-F238E27FC236}">
                <a16:creationId xmlns:a16="http://schemas.microsoft.com/office/drawing/2014/main" id="{A41FA0CE-46B8-8D63-6093-EE133D4A37C6}"/>
              </a:ext>
            </a:extLst>
          </p:cNvPr>
          <p:cNvSpPr txBox="1"/>
          <p:nvPr/>
        </p:nvSpPr>
        <p:spPr>
          <a:xfrm>
            <a:off x="522886" y="5379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435555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形状 31">
            <a:extLst>
              <a:ext uri="{FF2B5EF4-FFF2-40B4-BE49-F238E27FC236}">
                <a16:creationId xmlns:a16="http://schemas.microsoft.com/office/drawing/2014/main" id="{97DFC194-F242-12A0-1E33-3990A02AA234}"/>
              </a:ext>
            </a:extLst>
          </p:cNvPr>
          <p:cNvSpPr/>
          <p:nvPr/>
        </p:nvSpPr>
        <p:spPr>
          <a:xfrm>
            <a:off x="0" y="0"/>
            <a:ext cx="4823976" cy="6858000"/>
          </a:xfrm>
          <a:custGeom>
            <a:avLst/>
            <a:gdLst>
              <a:gd name="connsiteX0" fmla="*/ 0 w 4823976"/>
              <a:gd name="connsiteY0" fmla="*/ 0 h 6858000"/>
              <a:gd name="connsiteX1" fmla="*/ 3228302 w 4823976"/>
              <a:gd name="connsiteY1" fmla="*/ 0 h 6858000"/>
              <a:gd name="connsiteX2" fmla="*/ 3379478 w 4823976"/>
              <a:gd name="connsiteY2" fmla="*/ 130952 h 6858000"/>
              <a:gd name="connsiteX3" fmla="*/ 4823976 w 4823976"/>
              <a:gd name="connsiteY3" fmla="*/ 3394597 h 6858000"/>
              <a:gd name="connsiteX4" fmla="*/ 3219498 w 4823976"/>
              <a:gd name="connsiteY4" fmla="*/ 6796821 h 6858000"/>
              <a:gd name="connsiteX5" fmla="*/ 3141646 w 4823976"/>
              <a:gd name="connsiteY5" fmla="*/ 6858000 h 6858000"/>
              <a:gd name="connsiteX6" fmla="*/ 0 w 482397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3976" h="6858000">
                <a:moveTo>
                  <a:pt x="0" y="0"/>
                </a:moveTo>
                <a:lnTo>
                  <a:pt x="3228302" y="0"/>
                </a:lnTo>
                <a:lnTo>
                  <a:pt x="3379478" y="130952"/>
                </a:lnTo>
                <a:cubicBezTo>
                  <a:pt x="4266864" y="937487"/>
                  <a:pt x="4823976" y="2100982"/>
                  <a:pt x="4823976" y="3394597"/>
                </a:cubicBezTo>
                <a:cubicBezTo>
                  <a:pt x="4823976" y="4764308"/>
                  <a:pt x="4199393" y="5988139"/>
                  <a:pt x="3219498" y="6796821"/>
                </a:cubicBezTo>
                <a:lnTo>
                  <a:pt x="3141646" y="6858000"/>
                </a:lnTo>
                <a:lnTo>
                  <a:pt x="0" y="6858000"/>
                </a:lnTo>
                <a:close/>
              </a:path>
            </a:pathLst>
          </a:custGeom>
          <a:solidFill>
            <a:schemeClr val="accent1">
              <a:alpha val="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sp>
        <p:nvSpPr>
          <p:cNvPr id="30" name="任意多边形: 形状 29">
            <a:extLst>
              <a:ext uri="{FF2B5EF4-FFF2-40B4-BE49-F238E27FC236}">
                <a16:creationId xmlns:a16="http://schemas.microsoft.com/office/drawing/2014/main" id="{2CEFE9C9-067A-BA33-5FD6-29CCB6CDEE5C}"/>
              </a:ext>
            </a:extLst>
          </p:cNvPr>
          <p:cNvSpPr/>
          <p:nvPr/>
        </p:nvSpPr>
        <p:spPr>
          <a:xfrm>
            <a:off x="1" y="0"/>
            <a:ext cx="4114341" cy="6858000"/>
          </a:xfrm>
          <a:custGeom>
            <a:avLst/>
            <a:gdLst>
              <a:gd name="connsiteX0" fmla="*/ 0 w 4114341"/>
              <a:gd name="connsiteY0" fmla="*/ 0 h 6858000"/>
              <a:gd name="connsiteX1" fmla="*/ 1886068 w 4114341"/>
              <a:gd name="connsiteY1" fmla="*/ 0 h 6858000"/>
              <a:gd name="connsiteX2" fmla="*/ 2018786 w 4114341"/>
              <a:gd name="connsiteY2" fmla="*/ 60001 h 6858000"/>
              <a:gd name="connsiteX3" fmla="*/ 4114341 w 4114341"/>
              <a:gd name="connsiteY3" fmla="*/ 3394597 h 6858000"/>
              <a:gd name="connsiteX4" fmla="*/ 1854917 w 4114341"/>
              <a:gd name="connsiteY4" fmla="*/ 6803277 h 6858000"/>
              <a:gd name="connsiteX5" fmla="*/ 1716127 w 4114341"/>
              <a:gd name="connsiteY5" fmla="*/ 6858000 h 6858000"/>
              <a:gd name="connsiteX6" fmla="*/ 0 w 41143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341" h="6858000">
                <a:moveTo>
                  <a:pt x="0" y="0"/>
                </a:moveTo>
                <a:lnTo>
                  <a:pt x="1886068" y="0"/>
                </a:lnTo>
                <a:lnTo>
                  <a:pt x="2018786" y="60001"/>
                </a:lnTo>
                <a:cubicBezTo>
                  <a:pt x="3258707" y="657455"/>
                  <a:pt x="4114341" y="1926104"/>
                  <a:pt x="4114341" y="3394597"/>
                </a:cubicBezTo>
                <a:cubicBezTo>
                  <a:pt x="4114341" y="4926938"/>
                  <a:pt x="3182686" y="6241678"/>
                  <a:pt x="1854917" y="6803277"/>
                </a:cubicBezTo>
                <a:lnTo>
                  <a:pt x="1716127" y="6858000"/>
                </a:lnTo>
                <a:lnTo>
                  <a:pt x="0" y="685800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grpSp>
        <p:nvGrpSpPr>
          <p:cNvPr id="38" name="组合 37">
            <a:extLst>
              <a:ext uri="{FF2B5EF4-FFF2-40B4-BE49-F238E27FC236}">
                <a16:creationId xmlns:a16="http://schemas.microsoft.com/office/drawing/2014/main" id="{F874F446-0311-5494-E46C-E145A91E7FB8}"/>
              </a:ext>
            </a:extLst>
          </p:cNvPr>
          <p:cNvGrpSpPr/>
          <p:nvPr/>
        </p:nvGrpSpPr>
        <p:grpSpPr>
          <a:xfrm>
            <a:off x="5604130" y="2828183"/>
            <a:ext cx="4021343" cy="685800"/>
            <a:chOff x="5606773" y="2612283"/>
            <a:chExt cx="4021343" cy="685800"/>
          </a:xfrm>
        </p:grpSpPr>
        <p:grpSp>
          <p:nvGrpSpPr>
            <p:cNvPr id="37" name="组合 36">
              <a:extLst>
                <a:ext uri="{FF2B5EF4-FFF2-40B4-BE49-F238E27FC236}">
                  <a16:creationId xmlns:a16="http://schemas.microsoft.com/office/drawing/2014/main" id="{162D8FA7-B756-DCBA-1E45-2C76199D3698}"/>
                </a:ext>
              </a:extLst>
            </p:cNvPr>
            <p:cNvGrpSpPr/>
            <p:nvPr/>
          </p:nvGrpSpPr>
          <p:grpSpPr>
            <a:xfrm>
              <a:off x="5606773" y="2612283"/>
              <a:ext cx="685800" cy="685800"/>
              <a:chOff x="5606773" y="2583679"/>
              <a:chExt cx="685800" cy="685800"/>
            </a:xfrm>
          </p:grpSpPr>
          <p:sp>
            <p:nvSpPr>
              <p:cNvPr id="7" name="椭圆 6">
                <a:extLst>
                  <a:ext uri="{FF2B5EF4-FFF2-40B4-BE49-F238E27FC236}">
                    <a16:creationId xmlns:a16="http://schemas.microsoft.com/office/drawing/2014/main" id="{7B70B8D6-DA1D-2778-EA4C-C9D668970D63}"/>
                  </a:ext>
                </a:extLst>
              </p:cNvPr>
              <p:cNvSpPr/>
              <p:nvPr/>
            </p:nvSpPr>
            <p:spPr>
              <a:xfrm>
                <a:off x="5606773" y="2583679"/>
                <a:ext cx="685800" cy="685800"/>
              </a:xfrm>
              <a:prstGeom prst="ellipse">
                <a:avLst/>
              </a:prstGeom>
              <a:gradFill>
                <a:gsLst>
                  <a:gs pos="100000">
                    <a:schemeClr val="tx2"/>
                  </a:gs>
                  <a:gs pos="0">
                    <a:schemeClr val="accent1"/>
                  </a:gs>
                </a:gsLst>
                <a:lin ang="2700000" scaled="0"/>
              </a:gradFill>
              <a:ln w="25400">
                <a:noFill/>
              </a:ln>
              <a:effectLst>
                <a:outerShdw blurRad="381000" dist="228600" dir="5400000" sx="90000" sy="90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j-ea"/>
                  <a:ea typeface="+mj-ea"/>
                  <a:cs typeface="阿里巴巴普惠体 Medium" panose="00020600040101010101" pitchFamily="18" charset="-122"/>
                </a:endParaRPr>
              </a:p>
            </p:txBody>
          </p:sp>
          <p:sp>
            <p:nvSpPr>
              <p:cNvPr id="22" name="文本框 21">
                <a:extLst>
                  <a:ext uri="{FF2B5EF4-FFF2-40B4-BE49-F238E27FC236}">
                    <a16:creationId xmlns:a16="http://schemas.microsoft.com/office/drawing/2014/main" id="{9622E7D3-27BF-5796-A0D5-43CE0DE36C2B}"/>
                  </a:ext>
                </a:extLst>
              </p:cNvPr>
              <p:cNvSpPr txBox="1"/>
              <p:nvPr/>
            </p:nvSpPr>
            <p:spPr>
              <a:xfrm>
                <a:off x="5606773" y="2634192"/>
                <a:ext cx="685800" cy="584775"/>
              </a:xfrm>
              <a:prstGeom prst="rect">
                <a:avLst/>
              </a:prstGeom>
              <a:noFill/>
              <a:ln>
                <a:noFill/>
              </a:ln>
            </p:spPr>
            <p:txBody>
              <a:bodyPr wrap="square" rtlCol="0">
                <a:spAutoFit/>
              </a:bodyPr>
              <a:lstStyle>
                <a:defPPr>
                  <a:defRPr lang="zh-CN"/>
                </a:defPPr>
                <a:lvl1pPr algn="dist">
                  <a:defRPr sz="3200" b="1">
                    <a:solidFill>
                      <a:schemeClr val="accent4"/>
                    </a:solidFill>
                    <a:latin typeface="+mn-ea"/>
                    <a:cs typeface="阿里巴巴普惠体 Medium" panose="00020600040101010101" pitchFamily="18" charset="-122"/>
                  </a:defRPr>
                </a:lvl1pPr>
              </a:lstStyle>
              <a:p>
                <a:r>
                  <a:rPr lang="zh-CN" altLang="en-US" dirty="0">
                    <a:latin typeface="+mj-ea"/>
                    <a:ea typeface="+mj-ea"/>
                  </a:rPr>
                  <a:t>贰</a:t>
                </a:r>
              </a:p>
            </p:txBody>
          </p:sp>
        </p:grpSp>
        <p:sp>
          <p:nvSpPr>
            <p:cNvPr id="27" name="文本框 26">
              <a:extLst>
                <a:ext uri="{FF2B5EF4-FFF2-40B4-BE49-F238E27FC236}">
                  <a16:creationId xmlns:a16="http://schemas.microsoft.com/office/drawing/2014/main" id="{254939A4-99E4-6E4F-AE81-D00D2E65FB49}"/>
                </a:ext>
              </a:extLst>
            </p:cNvPr>
            <p:cNvSpPr txBox="1"/>
            <p:nvPr/>
          </p:nvSpPr>
          <p:spPr>
            <a:xfrm>
              <a:off x="6570869" y="2662796"/>
              <a:ext cx="3057247" cy="584775"/>
            </a:xfrm>
            <a:prstGeom prst="rect">
              <a:avLst/>
            </a:prstGeom>
            <a:noFill/>
          </p:spPr>
          <p:txBody>
            <a:bodyPr wrap="none" rtlCol="0">
              <a:spAutoFit/>
            </a:bodyPr>
            <a:lstStyle>
              <a:defPPr>
                <a:defRPr lang="zh-CN"/>
              </a:defPPr>
              <a:lvl1pPr algn="dist">
                <a:defRPr sz="2400">
                  <a:solidFill>
                    <a:srgbClr val="357736"/>
                  </a:solidFill>
                  <a:latin typeface="+mn-ea"/>
                  <a:cs typeface="阿里巴巴普惠体 Medium" panose="00020600040101010101" pitchFamily="18" charset="-122"/>
                </a:defRPr>
              </a:lvl1pPr>
            </a:lstStyle>
            <a:p>
              <a:pPr algn="l"/>
              <a:r>
                <a:rPr lang="zh-CN" altLang="en-US" sz="3200" dirty="0">
                  <a:solidFill>
                    <a:schemeClr val="bg2"/>
                  </a:solidFill>
                  <a:latin typeface="+mj-ea"/>
                  <a:ea typeface="+mj-ea"/>
                </a:rPr>
                <a:t>点击请输入标题</a:t>
              </a:r>
            </a:p>
          </p:txBody>
        </p:sp>
      </p:grpSp>
      <p:grpSp>
        <p:nvGrpSpPr>
          <p:cNvPr id="47" name="组合 46">
            <a:extLst>
              <a:ext uri="{FF2B5EF4-FFF2-40B4-BE49-F238E27FC236}">
                <a16:creationId xmlns:a16="http://schemas.microsoft.com/office/drawing/2014/main" id="{E6024BAA-74F1-7A07-D05F-5AC64F7CC221}"/>
              </a:ext>
            </a:extLst>
          </p:cNvPr>
          <p:cNvGrpSpPr/>
          <p:nvPr/>
        </p:nvGrpSpPr>
        <p:grpSpPr>
          <a:xfrm>
            <a:off x="5604130" y="4376815"/>
            <a:ext cx="4021342" cy="685800"/>
            <a:chOff x="5606773" y="3945015"/>
            <a:chExt cx="4021342" cy="685800"/>
          </a:xfrm>
        </p:grpSpPr>
        <p:grpSp>
          <p:nvGrpSpPr>
            <p:cNvPr id="46" name="组合 45">
              <a:extLst>
                <a:ext uri="{FF2B5EF4-FFF2-40B4-BE49-F238E27FC236}">
                  <a16:creationId xmlns:a16="http://schemas.microsoft.com/office/drawing/2014/main" id="{8730CDF1-E36B-4268-D5A4-4437179D1BFE}"/>
                </a:ext>
              </a:extLst>
            </p:cNvPr>
            <p:cNvGrpSpPr/>
            <p:nvPr/>
          </p:nvGrpSpPr>
          <p:grpSpPr>
            <a:xfrm>
              <a:off x="5606773" y="3945015"/>
              <a:ext cx="685800" cy="685800"/>
              <a:chOff x="5606773" y="3916411"/>
              <a:chExt cx="685800" cy="685800"/>
            </a:xfrm>
          </p:grpSpPr>
          <p:sp>
            <p:nvSpPr>
              <p:cNvPr id="8" name="椭圆 7">
                <a:extLst>
                  <a:ext uri="{FF2B5EF4-FFF2-40B4-BE49-F238E27FC236}">
                    <a16:creationId xmlns:a16="http://schemas.microsoft.com/office/drawing/2014/main" id="{EA92913B-6B7D-9B75-C226-20A5952C2E10}"/>
                  </a:ext>
                </a:extLst>
              </p:cNvPr>
              <p:cNvSpPr/>
              <p:nvPr/>
            </p:nvSpPr>
            <p:spPr>
              <a:xfrm>
                <a:off x="5606773" y="3916411"/>
                <a:ext cx="685800" cy="685800"/>
              </a:xfrm>
              <a:prstGeom prst="ellipse">
                <a:avLst/>
              </a:prstGeom>
              <a:gradFill>
                <a:gsLst>
                  <a:gs pos="100000">
                    <a:schemeClr val="tx2"/>
                  </a:gs>
                  <a:gs pos="0">
                    <a:schemeClr val="accent1"/>
                  </a:gs>
                </a:gsLst>
                <a:lin ang="2700000" scaled="0"/>
              </a:gradFill>
              <a:ln w="25400">
                <a:noFill/>
              </a:ln>
              <a:effectLst>
                <a:outerShdw blurRad="381000" dist="228600" dir="5400000" sx="90000" sy="90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j-ea"/>
                  <a:ea typeface="+mj-ea"/>
                  <a:cs typeface="阿里巴巴普惠体 Medium" panose="00020600040101010101" pitchFamily="18" charset="-122"/>
                </a:endParaRPr>
              </a:p>
            </p:txBody>
          </p:sp>
          <p:sp>
            <p:nvSpPr>
              <p:cNvPr id="23" name="文本框 22">
                <a:extLst>
                  <a:ext uri="{FF2B5EF4-FFF2-40B4-BE49-F238E27FC236}">
                    <a16:creationId xmlns:a16="http://schemas.microsoft.com/office/drawing/2014/main" id="{E1AA9E65-74F3-12E0-FF53-9A37771F1BEA}"/>
                  </a:ext>
                </a:extLst>
              </p:cNvPr>
              <p:cNvSpPr txBox="1"/>
              <p:nvPr/>
            </p:nvSpPr>
            <p:spPr>
              <a:xfrm>
                <a:off x="5606773" y="3966924"/>
                <a:ext cx="685800" cy="584775"/>
              </a:xfrm>
              <a:prstGeom prst="rect">
                <a:avLst/>
              </a:prstGeom>
              <a:noFill/>
              <a:ln>
                <a:noFill/>
              </a:ln>
            </p:spPr>
            <p:txBody>
              <a:bodyPr wrap="square" rtlCol="0">
                <a:spAutoFit/>
              </a:bodyPr>
              <a:lstStyle>
                <a:defPPr>
                  <a:defRPr lang="zh-CN"/>
                </a:defPPr>
                <a:lvl1pPr algn="dist">
                  <a:defRPr sz="3200" b="1">
                    <a:solidFill>
                      <a:schemeClr val="accent4"/>
                    </a:solidFill>
                    <a:latin typeface="+mn-ea"/>
                    <a:cs typeface="阿里巴巴普惠体 Medium" panose="00020600040101010101" pitchFamily="18" charset="-122"/>
                  </a:defRPr>
                </a:lvl1pPr>
              </a:lstStyle>
              <a:p>
                <a:r>
                  <a:rPr lang="zh-CN" altLang="en-US" dirty="0">
                    <a:latin typeface="+mj-ea"/>
                    <a:ea typeface="+mj-ea"/>
                  </a:rPr>
                  <a:t>叁</a:t>
                </a:r>
              </a:p>
            </p:txBody>
          </p:sp>
        </p:grpSp>
        <p:sp>
          <p:nvSpPr>
            <p:cNvPr id="28" name="文本框 27">
              <a:extLst>
                <a:ext uri="{FF2B5EF4-FFF2-40B4-BE49-F238E27FC236}">
                  <a16:creationId xmlns:a16="http://schemas.microsoft.com/office/drawing/2014/main" id="{6AF5289B-1ABB-3E2B-F277-D3C68F83D007}"/>
                </a:ext>
              </a:extLst>
            </p:cNvPr>
            <p:cNvSpPr txBox="1"/>
            <p:nvPr/>
          </p:nvSpPr>
          <p:spPr>
            <a:xfrm>
              <a:off x="6570868" y="3995528"/>
              <a:ext cx="3057247" cy="584775"/>
            </a:xfrm>
            <a:prstGeom prst="rect">
              <a:avLst/>
            </a:prstGeom>
            <a:noFill/>
          </p:spPr>
          <p:txBody>
            <a:bodyPr wrap="none" rtlCol="0">
              <a:spAutoFit/>
            </a:bodyPr>
            <a:lstStyle>
              <a:defPPr>
                <a:defRPr lang="zh-CN"/>
              </a:defPPr>
              <a:lvl1pPr algn="dist">
                <a:defRPr sz="2400">
                  <a:solidFill>
                    <a:srgbClr val="357736"/>
                  </a:solidFill>
                  <a:latin typeface="+mn-ea"/>
                  <a:cs typeface="阿里巴巴普惠体 Medium" panose="00020600040101010101" pitchFamily="18" charset="-122"/>
                </a:defRPr>
              </a:lvl1pPr>
            </a:lstStyle>
            <a:p>
              <a:pPr algn="l"/>
              <a:r>
                <a:rPr lang="zh-CN" altLang="en-US" sz="3200" dirty="0">
                  <a:solidFill>
                    <a:schemeClr val="bg2"/>
                  </a:solidFill>
                  <a:latin typeface="+mj-ea"/>
                  <a:ea typeface="+mj-ea"/>
                </a:rPr>
                <a:t>点击请输入标题</a:t>
              </a:r>
            </a:p>
          </p:txBody>
        </p:sp>
      </p:grpSp>
      <p:grpSp>
        <p:nvGrpSpPr>
          <p:cNvPr id="39" name="组合 38">
            <a:extLst>
              <a:ext uri="{FF2B5EF4-FFF2-40B4-BE49-F238E27FC236}">
                <a16:creationId xmlns:a16="http://schemas.microsoft.com/office/drawing/2014/main" id="{59FD7911-F2AC-55CD-0FFC-008C148A60E2}"/>
              </a:ext>
            </a:extLst>
          </p:cNvPr>
          <p:cNvGrpSpPr/>
          <p:nvPr/>
        </p:nvGrpSpPr>
        <p:grpSpPr>
          <a:xfrm>
            <a:off x="10384932" y="512763"/>
            <a:ext cx="1148256" cy="790982"/>
            <a:chOff x="6641532" y="912019"/>
            <a:chExt cx="1551668" cy="1068874"/>
          </a:xfrm>
        </p:grpSpPr>
        <p:grpSp>
          <p:nvGrpSpPr>
            <p:cNvPr id="40" name="组合 39">
              <a:extLst>
                <a:ext uri="{FF2B5EF4-FFF2-40B4-BE49-F238E27FC236}">
                  <a16:creationId xmlns:a16="http://schemas.microsoft.com/office/drawing/2014/main" id="{882659BC-25A3-A451-FA6B-1C44F8E19D86}"/>
                </a:ext>
              </a:extLst>
            </p:cNvPr>
            <p:cNvGrpSpPr/>
            <p:nvPr/>
          </p:nvGrpSpPr>
          <p:grpSpPr>
            <a:xfrm>
              <a:off x="6727257" y="912019"/>
              <a:ext cx="1465943" cy="997527"/>
              <a:chOff x="6727257" y="912019"/>
              <a:chExt cx="1465943" cy="997527"/>
            </a:xfrm>
          </p:grpSpPr>
          <p:cxnSp>
            <p:nvCxnSpPr>
              <p:cNvPr id="44" name="直接连接符 43">
                <a:extLst>
                  <a:ext uri="{FF2B5EF4-FFF2-40B4-BE49-F238E27FC236}">
                    <a16:creationId xmlns:a16="http://schemas.microsoft.com/office/drawing/2014/main" id="{375E1172-8EA2-0842-7D37-F4AF7E6B122D}"/>
                  </a:ext>
                </a:extLst>
              </p:cNvPr>
              <p:cNvCxnSpPr>
                <a:cxnSpLocks/>
              </p:cNvCxnSpPr>
              <p:nvPr/>
            </p:nvCxnSpPr>
            <p:spPr>
              <a:xfrm>
                <a:off x="6727257" y="919162"/>
                <a:ext cx="1465943"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2ED7098D-5ADD-E8EE-B937-F620CE17D0D1}"/>
                  </a:ext>
                </a:extLst>
              </p:cNvPr>
              <p:cNvCxnSpPr/>
              <p:nvPr/>
            </p:nvCxnSpPr>
            <p:spPr>
              <a:xfrm>
                <a:off x="8186057" y="912019"/>
                <a:ext cx="0" cy="997527"/>
              </a:xfrm>
              <a:prstGeom prst="line">
                <a:avLst/>
              </a:prstGeom>
              <a:ln w="15875"/>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a16="http://schemas.microsoft.com/office/drawing/2014/main" id="{10834398-7173-D561-7374-DA12DAD3DC33}"/>
                </a:ext>
              </a:extLst>
            </p:cNvPr>
            <p:cNvGrpSpPr/>
            <p:nvPr/>
          </p:nvGrpSpPr>
          <p:grpSpPr>
            <a:xfrm>
              <a:off x="6641532" y="983366"/>
              <a:ext cx="1465943" cy="997527"/>
              <a:chOff x="6727257" y="912019"/>
              <a:chExt cx="1465943" cy="997527"/>
            </a:xfrm>
          </p:grpSpPr>
          <p:cxnSp>
            <p:nvCxnSpPr>
              <p:cNvPr id="42" name="直接连接符 41">
                <a:extLst>
                  <a:ext uri="{FF2B5EF4-FFF2-40B4-BE49-F238E27FC236}">
                    <a16:creationId xmlns:a16="http://schemas.microsoft.com/office/drawing/2014/main" id="{A5089B53-C0E4-EAD3-019F-76DFD0F0B02B}"/>
                  </a:ext>
                </a:extLst>
              </p:cNvPr>
              <p:cNvCxnSpPr>
                <a:cxnSpLocks/>
              </p:cNvCxnSpPr>
              <p:nvPr/>
            </p:nvCxnSpPr>
            <p:spPr>
              <a:xfrm>
                <a:off x="6727257" y="919162"/>
                <a:ext cx="1465943"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1586A03E-C4B8-4972-1C7C-4DDE936970BE}"/>
                  </a:ext>
                </a:extLst>
              </p:cNvPr>
              <p:cNvCxnSpPr/>
              <p:nvPr/>
            </p:nvCxnSpPr>
            <p:spPr>
              <a:xfrm>
                <a:off x="8186057" y="912019"/>
                <a:ext cx="0" cy="997527"/>
              </a:xfrm>
              <a:prstGeom prst="line">
                <a:avLst/>
              </a:prstGeom>
              <a:ln w="15875"/>
            </p:spPr>
            <p:style>
              <a:lnRef idx="1">
                <a:schemeClr val="accent1"/>
              </a:lnRef>
              <a:fillRef idx="0">
                <a:schemeClr val="accent1"/>
              </a:fillRef>
              <a:effectRef idx="0">
                <a:schemeClr val="accent1"/>
              </a:effectRef>
              <a:fontRef idx="minor">
                <a:schemeClr val="tx1"/>
              </a:fontRef>
            </p:style>
          </p:cxnSp>
        </p:grpSp>
      </p:grpSp>
      <p:grpSp>
        <p:nvGrpSpPr>
          <p:cNvPr id="35" name="组合 34">
            <a:extLst>
              <a:ext uri="{FF2B5EF4-FFF2-40B4-BE49-F238E27FC236}">
                <a16:creationId xmlns:a16="http://schemas.microsoft.com/office/drawing/2014/main" id="{FA4B26CF-8263-F269-A72E-23BC1804628D}"/>
              </a:ext>
            </a:extLst>
          </p:cNvPr>
          <p:cNvGrpSpPr/>
          <p:nvPr/>
        </p:nvGrpSpPr>
        <p:grpSpPr>
          <a:xfrm>
            <a:off x="5604130" y="1279551"/>
            <a:ext cx="4023987" cy="685800"/>
            <a:chOff x="5604130" y="1279551"/>
            <a:chExt cx="4023987" cy="685800"/>
          </a:xfrm>
        </p:grpSpPr>
        <p:sp>
          <p:nvSpPr>
            <p:cNvPr id="26" name="文本框 25">
              <a:extLst>
                <a:ext uri="{FF2B5EF4-FFF2-40B4-BE49-F238E27FC236}">
                  <a16:creationId xmlns:a16="http://schemas.microsoft.com/office/drawing/2014/main" id="{887EAD0F-6AF8-43EB-ADB2-2A885FDE61B4}"/>
                </a:ext>
              </a:extLst>
            </p:cNvPr>
            <p:cNvSpPr txBox="1"/>
            <p:nvPr/>
          </p:nvSpPr>
          <p:spPr>
            <a:xfrm>
              <a:off x="6570870" y="1330064"/>
              <a:ext cx="3057247" cy="584775"/>
            </a:xfrm>
            <a:prstGeom prst="rect">
              <a:avLst/>
            </a:prstGeom>
            <a:noFill/>
          </p:spPr>
          <p:txBody>
            <a:bodyPr wrap="none" rtlCol="0">
              <a:spAutoFit/>
            </a:bodyPr>
            <a:lstStyle/>
            <a:p>
              <a:r>
                <a:rPr lang="zh-CN" altLang="en-US" sz="3200" dirty="0">
                  <a:solidFill>
                    <a:schemeClr val="bg2"/>
                  </a:solidFill>
                  <a:latin typeface="+mj-ea"/>
                  <a:ea typeface="+mj-ea"/>
                  <a:cs typeface="阿里巴巴普惠体 Medium" panose="00020600040101010101" pitchFamily="18" charset="-122"/>
                </a:rPr>
                <a:t>点击请输入标题</a:t>
              </a:r>
            </a:p>
          </p:txBody>
        </p:sp>
        <p:grpSp>
          <p:nvGrpSpPr>
            <p:cNvPr id="34" name="组合 33">
              <a:extLst>
                <a:ext uri="{FF2B5EF4-FFF2-40B4-BE49-F238E27FC236}">
                  <a16:creationId xmlns:a16="http://schemas.microsoft.com/office/drawing/2014/main" id="{88B173BC-CADC-ABD3-E07E-5F9B158E687F}"/>
                </a:ext>
              </a:extLst>
            </p:cNvPr>
            <p:cNvGrpSpPr/>
            <p:nvPr/>
          </p:nvGrpSpPr>
          <p:grpSpPr>
            <a:xfrm>
              <a:off x="5604130" y="1279551"/>
              <a:ext cx="685800" cy="685800"/>
              <a:chOff x="5604130" y="1250947"/>
              <a:chExt cx="685800" cy="685800"/>
            </a:xfrm>
          </p:grpSpPr>
          <p:sp>
            <p:nvSpPr>
              <p:cNvPr id="6" name="椭圆 5">
                <a:extLst>
                  <a:ext uri="{FF2B5EF4-FFF2-40B4-BE49-F238E27FC236}">
                    <a16:creationId xmlns:a16="http://schemas.microsoft.com/office/drawing/2014/main" id="{9650E177-6E4E-E728-511F-CA596E20F5C4}"/>
                  </a:ext>
                </a:extLst>
              </p:cNvPr>
              <p:cNvSpPr/>
              <p:nvPr/>
            </p:nvSpPr>
            <p:spPr>
              <a:xfrm>
                <a:off x="5604130" y="1250947"/>
                <a:ext cx="685800" cy="685800"/>
              </a:xfrm>
              <a:prstGeom prst="ellipse">
                <a:avLst/>
              </a:prstGeom>
              <a:gradFill>
                <a:gsLst>
                  <a:gs pos="100000">
                    <a:schemeClr val="tx2"/>
                  </a:gs>
                  <a:gs pos="0">
                    <a:schemeClr val="accent1"/>
                  </a:gs>
                </a:gsLst>
                <a:lin ang="2700000" scaled="0"/>
              </a:gradFill>
              <a:ln w="25400">
                <a:noFill/>
              </a:ln>
              <a:effectLst>
                <a:outerShdw blurRad="381000" dist="228600" dir="5400000" sx="90000" sy="90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cs typeface="阿里巴巴普惠体 Medium" panose="00020600040101010101" pitchFamily="18" charset="-122"/>
                </a:endParaRPr>
              </a:p>
            </p:txBody>
          </p:sp>
          <p:sp>
            <p:nvSpPr>
              <p:cNvPr id="21" name="文本框 20">
                <a:extLst>
                  <a:ext uri="{FF2B5EF4-FFF2-40B4-BE49-F238E27FC236}">
                    <a16:creationId xmlns:a16="http://schemas.microsoft.com/office/drawing/2014/main" id="{3ADA7CA4-6933-CCA0-FB89-CBB9E0155642}"/>
                  </a:ext>
                </a:extLst>
              </p:cNvPr>
              <p:cNvSpPr txBox="1"/>
              <p:nvPr/>
            </p:nvSpPr>
            <p:spPr>
              <a:xfrm>
                <a:off x="5604130" y="1301460"/>
                <a:ext cx="685800" cy="584775"/>
              </a:xfrm>
              <a:prstGeom prst="rect">
                <a:avLst/>
              </a:prstGeom>
              <a:noFill/>
              <a:ln>
                <a:noFill/>
              </a:ln>
            </p:spPr>
            <p:txBody>
              <a:bodyPr wrap="square" rtlCol="0">
                <a:spAutoFit/>
              </a:bodyPr>
              <a:lstStyle/>
              <a:p>
                <a:pPr algn="dist"/>
                <a:r>
                  <a:rPr lang="zh-CN" altLang="en-US" sz="3200" b="1" dirty="0">
                    <a:solidFill>
                      <a:schemeClr val="accent4"/>
                    </a:solidFill>
                    <a:latin typeface="+mj-ea"/>
                    <a:ea typeface="+mj-ea"/>
                    <a:cs typeface="阿里巴巴普惠体 Medium" panose="00020600040101010101" pitchFamily="18" charset="-122"/>
                  </a:rPr>
                  <a:t>壹</a:t>
                </a:r>
              </a:p>
            </p:txBody>
          </p:sp>
        </p:grpSp>
      </p:grpSp>
      <p:pic>
        <p:nvPicPr>
          <p:cNvPr id="15" name="图片 14" descr="白色的花&#10;&#10;描述已自动生成">
            <a:extLst>
              <a:ext uri="{FF2B5EF4-FFF2-40B4-BE49-F238E27FC236}">
                <a16:creationId xmlns:a16="http://schemas.microsoft.com/office/drawing/2014/main" id="{29BFC8C8-A90E-EDDC-F351-A9579925D8C9}"/>
              </a:ext>
            </a:extLst>
          </p:cNvPr>
          <p:cNvPicPr>
            <a:picLocks noChangeAspect="1"/>
          </p:cNvPicPr>
          <p:nvPr/>
        </p:nvPicPr>
        <p:blipFill>
          <a:blip r:embed="rId3" cstate="screen">
            <a:extLst>
              <a:ext uri="{28A0092B-C50C-407E-A947-70E740481C1C}">
                <a14:useLocalDpi xmlns:a14="http://schemas.microsoft.com/office/drawing/2010/main"/>
              </a:ext>
            </a:extLst>
          </a:blip>
          <a:srcRect b="45240"/>
          <a:stretch>
            <a:fillRect/>
          </a:stretch>
        </p:blipFill>
        <p:spPr>
          <a:xfrm>
            <a:off x="9816903" y="5832562"/>
            <a:ext cx="1136058" cy="1025439"/>
          </a:xfrm>
          <a:custGeom>
            <a:avLst/>
            <a:gdLst>
              <a:gd name="connsiteX0" fmla="*/ 0 w 1136058"/>
              <a:gd name="connsiteY0" fmla="*/ 0 h 1025439"/>
              <a:gd name="connsiteX1" fmla="*/ 1136058 w 1136058"/>
              <a:gd name="connsiteY1" fmla="*/ 0 h 1025439"/>
              <a:gd name="connsiteX2" fmla="*/ 1136058 w 1136058"/>
              <a:gd name="connsiteY2" fmla="*/ 1025439 h 1025439"/>
              <a:gd name="connsiteX3" fmla="*/ 0 w 1136058"/>
              <a:gd name="connsiteY3" fmla="*/ 1025439 h 1025439"/>
            </a:gdLst>
            <a:ahLst/>
            <a:cxnLst>
              <a:cxn ang="0">
                <a:pos x="connsiteX0" y="connsiteY0"/>
              </a:cxn>
              <a:cxn ang="0">
                <a:pos x="connsiteX1" y="connsiteY1"/>
              </a:cxn>
              <a:cxn ang="0">
                <a:pos x="connsiteX2" y="connsiteY2"/>
              </a:cxn>
              <a:cxn ang="0">
                <a:pos x="connsiteX3" y="connsiteY3"/>
              </a:cxn>
            </a:cxnLst>
            <a:rect l="l" t="t" r="r" b="b"/>
            <a:pathLst>
              <a:path w="1136058" h="1025439">
                <a:moveTo>
                  <a:pt x="0" y="0"/>
                </a:moveTo>
                <a:lnTo>
                  <a:pt x="1136058" y="0"/>
                </a:lnTo>
                <a:lnTo>
                  <a:pt x="1136058" y="1025439"/>
                </a:lnTo>
                <a:lnTo>
                  <a:pt x="0" y="1025439"/>
                </a:lnTo>
                <a:close/>
              </a:path>
            </a:pathLst>
          </a:custGeom>
        </p:spPr>
      </p:pic>
      <p:pic>
        <p:nvPicPr>
          <p:cNvPr id="14" name="图片 13" descr="白色的花&#10;&#10;描述已自动生成">
            <a:extLst>
              <a:ext uri="{FF2B5EF4-FFF2-40B4-BE49-F238E27FC236}">
                <a16:creationId xmlns:a16="http://schemas.microsoft.com/office/drawing/2014/main" id="{79E8EAA4-602E-A339-3A16-E1E50C7AA1F5}"/>
              </a:ext>
            </a:extLst>
          </p:cNvPr>
          <p:cNvPicPr>
            <a:picLocks noChangeAspect="1"/>
          </p:cNvPicPr>
          <p:nvPr/>
        </p:nvPicPr>
        <p:blipFill rotWithShape="1">
          <a:blip r:embed="rId4" cstate="screen">
            <a:alphaModFix amt="50000"/>
            <a:extLst>
              <a:ext uri="{28A0092B-C50C-407E-A947-70E740481C1C}">
                <a14:useLocalDpi xmlns:a14="http://schemas.microsoft.com/office/drawing/2010/main"/>
              </a:ext>
            </a:extLst>
          </a:blip>
          <a:srcRect l="29925" t="17510" r="24014" b="23225"/>
          <a:stretch/>
        </p:blipFill>
        <p:spPr>
          <a:xfrm>
            <a:off x="4392638" y="914399"/>
            <a:ext cx="1145413" cy="1079557"/>
          </a:xfrm>
          <a:prstGeom prst="rect">
            <a:avLst/>
          </a:prstGeom>
        </p:spPr>
      </p:pic>
      <p:pic>
        <p:nvPicPr>
          <p:cNvPr id="13" name="图片 12" descr="白色的花&#10;&#10;描述已自动生成">
            <a:extLst>
              <a:ext uri="{FF2B5EF4-FFF2-40B4-BE49-F238E27FC236}">
                <a16:creationId xmlns:a16="http://schemas.microsoft.com/office/drawing/2014/main" id="{E3732834-A5DE-1329-211E-3659CF161EED}"/>
              </a:ext>
            </a:extLst>
          </p:cNvPr>
          <p:cNvPicPr>
            <a:picLocks noChangeAspect="1"/>
          </p:cNvPicPr>
          <p:nvPr/>
        </p:nvPicPr>
        <p:blipFill>
          <a:blip r:embed="rId3" cstate="screen">
            <a:extLst>
              <a:ext uri="{28A0092B-C50C-407E-A947-70E740481C1C}">
                <a14:useLocalDpi xmlns:a14="http://schemas.microsoft.com/office/drawing/2010/main"/>
              </a:ext>
            </a:extLst>
          </a:blip>
          <a:srcRect b="19533"/>
          <a:stretch>
            <a:fillRect/>
          </a:stretch>
        </p:blipFill>
        <p:spPr>
          <a:xfrm>
            <a:off x="9385000" y="4205414"/>
            <a:ext cx="1999864" cy="2652587"/>
          </a:xfrm>
          <a:custGeom>
            <a:avLst/>
            <a:gdLst>
              <a:gd name="connsiteX0" fmla="*/ 0 w 1999864"/>
              <a:gd name="connsiteY0" fmla="*/ 0 h 2652587"/>
              <a:gd name="connsiteX1" fmla="*/ 1999864 w 1999864"/>
              <a:gd name="connsiteY1" fmla="*/ 0 h 2652587"/>
              <a:gd name="connsiteX2" fmla="*/ 1999864 w 1999864"/>
              <a:gd name="connsiteY2" fmla="*/ 2652587 h 2652587"/>
              <a:gd name="connsiteX3" fmla="*/ 0 w 1999864"/>
              <a:gd name="connsiteY3" fmla="*/ 2652587 h 2652587"/>
            </a:gdLst>
            <a:ahLst/>
            <a:cxnLst>
              <a:cxn ang="0">
                <a:pos x="connsiteX0" y="connsiteY0"/>
              </a:cxn>
              <a:cxn ang="0">
                <a:pos x="connsiteX1" y="connsiteY1"/>
              </a:cxn>
              <a:cxn ang="0">
                <a:pos x="connsiteX2" y="connsiteY2"/>
              </a:cxn>
              <a:cxn ang="0">
                <a:pos x="connsiteX3" y="connsiteY3"/>
              </a:cxn>
            </a:cxnLst>
            <a:rect l="l" t="t" r="r" b="b"/>
            <a:pathLst>
              <a:path w="1999864" h="2652587">
                <a:moveTo>
                  <a:pt x="0" y="0"/>
                </a:moveTo>
                <a:lnTo>
                  <a:pt x="1999864" y="0"/>
                </a:lnTo>
                <a:lnTo>
                  <a:pt x="1999864" y="2652587"/>
                </a:lnTo>
                <a:lnTo>
                  <a:pt x="0" y="2652587"/>
                </a:lnTo>
                <a:close/>
              </a:path>
            </a:pathLst>
          </a:custGeom>
        </p:spPr>
      </p:pic>
      <p:pic>
        <p:nvPicPr>
          <p:cNvPr id="3" name="图片 2" descr="白色的花&#10;&#10;描述已自动生成">
            <a:extLst>
              <a:ext uri="{FF2B5EF4-FFF2-40B4-BE49-F238E27FC236}">
                <a16:creationId xmlns:a16="http://schemas.microsoft.com/office/drawing/2014/main" id="{DDD876F5-1499-3A2E-3740-1D766EA67DB6}"/>
              </a:ext>
            </a:extLst>
          </p:cNvPr>
          <p:cNvPicPr>
            <a:picLocks noChangeAspect="1"/>
          </p:cNvPicPr>
          <p:nvPr/>
        </p:nvPicPr>
        <p:blipFill>
          <a:blip r:embed="rId3" cstate="screen">
            <a:extLst>
              <a:ext uri="{28A0092B-C50C-407E-A947-70E740481C1C}">
                <a14:useLocalDpi xmlns:a14="http://schemas.microsoft.com/office/drawing/2010/main"/>
              </a:ext>
            </a:extLst>
          </a:blip>
          <a:srcRect b="34005"/>
          <a:stretch>
            <a:fillRect/>
          </a:stretch>
        </p:blipFill>
        <p:spPr>
          <a:xfrm rot="20412886" flipH="1">
            <a:off x="-189134" y="5014984"/>
            <a:ext cx="2079033" cy="2261642"/>
          </a:xfrm>
          <a:custGeom>
            <a:avLst/>
            <a:gdLst>
              <a:gd name="connsiteX0" fmla="*/ 0 w 2079033"/>
              <a:gd name="connsiteY0" fmla="*/ 0 h 2261642"/>
              <a:gd name="connsiteX1" fmla="*/ 0 w 2079033"/>
              <a:gd name="connsiteY1" fmla="*/ 2261642 h 2261642"/>
              <a:gd name="connsiteX2" fmla="*/ 2079033 w 2079033"/>
              <a:gd name="connsiteY2" fmla="*/ 1513749 h 2261642"/>
              <a:gd name="connsiteX3" fmla="*/ 2079033 w 2079033"/>
              <a:gd name="connsiteY3" fmla="*/ 1508285 h 2261642"/>
              <a:gd name="connsiteX4" fmla="*/ 1536456 w 2079033"/>
              <a:gd name="connsiteY4" fmla="*/ 0 h 2261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033" h="2261642">
                <a:moveTo>
                  <a:pt x="0" y="0"/>
                </a:moveTo>
                <a:lnTo>
                  <a:pt x="0" y="2261642"/>
                </a:lnTo>
                <a:lnTo>
                  <a:pt x="2079033" y="1513749"/>
                </a:lnTo>
                <a:lnTo>
                  <a:pt x="2079033" y="1508285"/>
                </a:lnTo>
                <a:lnTo>
                  <a:pt x="1536456" y="0"/>
                </a:lnTo>
                <a:close/>
              </a:path>
            </a:pathLst>
          </a:custGeom>
        </p:spPr>
      </p:pic>
      <p:pic>
        <p:nvPicPr>
          <p:cNvPr id="10" name="图片 9" descr="白色的花&#10;&#10;描述已自动生成">
            <a:extLst>
              <a:ext uri="{FF2B5EF4-FFF2-40B4-BE49-F238E27FC236}">
                <a16:creationId xmlns:a16="http://schemas.microsoft.com/office/drawing/2014/main" id="{1B3B3CC2-E0A6-E8B3-CBDE-2D24D1989C4E}"/>
              </a:ext>
            </a:extLst>
          </p:cNvPr>
          <p:cNvPicPr>
            <a:picLocks noChangeAspect="1"/>
          </p:cNvPicPr>
          <p:nvPr/>
        </p:nvPicPr>
        <p:blipFill>
          <a:blip r:embed="rId3" cstate="screen">
            <a:extLst>
              <a:ext uri="{28A0092B-C50C-407E-A947-70E740481C1C}">
                <a14:useLocalDpi xmlns:a14="http://schemas.microsoft.com/office/drawing/2010/main"/>
              </a:ext>
            </a:extLst>
          </a:blip>
          <a:srcRect b="49398"/>
          <a:stretch>
            <a:fillRect/>
          </a:stretch>
        </p:blipFill>
        <p:spPr>
          <a:xfrm rot="837013" flipH="1">
            <a:off x="1166909" y="6171529"/>
            <a:ext cx="978904" cy="816509"/>
          </a:xfrm>
          <a:custGeom>
            <a:avLst/>
            <a:gdLst>
              <a:gd name="connsiteX0" fmla="*/ 978904 w 978904"/>
              <a:gd name="connsiteY0" fmla="*/ 0 h 816509"/>
              <a:gd name="connsiteX1" fmla="*/ 0 w 978904"/>
              <a:gd name="connsiteY1" fmla="*/ 0 h 816509"/>
              <a:gd name="connsiteX2" fmla="*/ 0 w 978904"/>
              <a:gd name="connsiteY2" fmla="*/ 573344 h 816509"/>
              <a:gd name="connsiteX3" fmla="*/ 978904 w 978904"/>
              <a:gd name="connsiteY3" fmla="*/ 816509 h 816509"/>
            </a:gdLst>
            <a:ahLst/>
            <a:cxnLst>
              <a:cxn ang="0">
                <a:pos x="connsiteX0" y="connsiteY0"/>
              </a:cxn>
              <a:cxn ang="0">
                <a:pos x="connsiteX1" y="connsiteY1"/>
              </a:cxn>
              <a:cxn ang="0">
                <a:pos x="connsiteX2" y="connsiteY2"/>
              </a:cxn>
              <a:cxn ang="0">
                <a:pos x="connsiteX3" y="connsiteY3"/>
              </a:cxn>
            </a:cxnLst>
            <a:rect l="l" t="t" r="r" b="b"/>
            <a:pathLst>
              <a:path w="978904" h="816509">
                <a:moveTo>
                  <a:pt x="978904" y="0"/>
                </a:moveTo>
                <a:lnTo>
                  <a:pt x="0" y="0"/>
                </a:lnTo>
                <a:lnTo>
                  <a:pt x="0" y="573344"/>
                </a:lnTo>
                <a:lnTo>
                  <a:pt x="978904" y="816509"/>
                </a:lnTo>
                <a:close/>
              </a:path>
            </a:pathLst>
          </a:custGeom>
        </p:spPr>
      </p:pic>
      <p:grpSp>
        <p:nvGrpSpPr>
          <p:cNvPr id="25" name="组合 24">
            <a:extLst>
              <a:ext uri="{FF2B5EF4-FFF2-40B4-BE49-F238E27FC236}">
                <a16:creationId xmlns:a16="http://schemas.microsoft.com/office/drawing/2014/main" id="{BF95990A-EE3C-E9F3-8D95-D964B756D0B0}"/>
              </a:ext>
            </a:extLst>
          </p:cNvPr>
          <p:cNvGrpSpPr/>
          <p:nvPr/>
        </p:nvGrpSpPr>
        <p:grpSpPr>
          <a:xfrm>
            <a:off x="841899" y="2237192"/>
            <a:ext cx="2852063" cy="1863885"/>
            <a:chOff x="841899" y="2237192"/>
            <a:chExt cx="2852063" cy="1863885"/>
          </a:xfrm>
        </p:grpSpPr>
        <p:sp>
          <p:nvSpPr>
            <p:cNvPr id="5" name="文本框 4">
              <a:extLst>
                <a:ext uri="{FF2B5EF4-FFF2-40B4-BE49-F238E27FC236}">
                  <a16:creationId xmlns:a16="http://schemas.microsoft.com/office/drawing/2014/main" id="{217E35CB-2561-5B7C-4113-CAFD28F8EC50}"/>
                </a:ext>
              </a:extLst>
            </p:cNvPr>
            <p:cNvSpPr txBox="1"/>
            <p:nvPr/>
          </p:nvSpPr>
          <p:spPr>
            <a:xfrm>
              <a:off x="890767" y="2237192"/>
              <a:ext cx="1569660" cy="923330"/>
            </a:xfrm>
            <a:prstGeom prst="rect">
              <a:avLst/>
            </a:prstGeom>
            <a:noFill/>
          </p:spPr>
          <p:txBody>
            <a:bodyPr wrap="none" rtlCol="0">
              <a:spAutoFit/>
            </a:bodyPr>
            <a:lstStyle/>
            <a:p>
              <a:r>
                <a:rPr lang="zh-CN" altLang="en-US" sz="5400" dirty="0">
                  <a:solidFill>
                    <a:schemeClr val="bg1"/>
                  </a:solidFill>
                  <a:latin typeface="+mj-ea"/>
                  <a:ea typeface="+mj-ea"/>
                  <a:cs typeface="阿里巴巴普惠体 Medium" panose="00020600040101010101" pitchFamily="18" charset="-122"/>
                </a:rPr>
                <a:t>目录</a:t>
              </a:r>
            </a:p>
          </p:txBody>
        </p:sp>
        <p:sp>
          <p:nvSpPr>
            <p:cNvPr id="4" name="文本框 3">
              <a:extLst>
                <a:ext uri="{FF2B5EF4-FFF2-40B4-BE49-F238E27FC236}">
                  <a16:creationId xmlns:a16="http://schemas.microsoft.com/office/drawing/2014/main" id="{E96EDA83-261A-1FF6-C9F1-44314A458AA0}"/>
                </a:ext>
              </a:extLst>
            </p:cNvPr>
            <p:cNvSpPr txBox="1"/>
            <p:nvPr/>
          </p:nvSpPr>
          <p:spPr>
            <a:xfrm>
              <a:off x="841899" y="3393191"/>
              <a:ext cx="2852063" cy="707886"/>
            </a:xfrm>
            <a:prstGeom prst="rect">
              <a:avLst/>
            </a:prstGeom>
            <a:noFill/>
          </p:spPr>
          <p:txBody>
            <a:bodyPr wrap="none" rtlCol="0">
              <a:spAutoFit/>
            </a:bodyPr>
            <a:lstStyle/>
            <a:p>
              <a:r>
                <a:rPr lang="en-US" altLang="zh-CN" sz="4000" dirty="0">
                  <a:solidFill>
                    <a:schemeClr val="bg1"/>
                  </a:solidFill>
                  <a:latin typeface="+mj-lt"/>
                  <a:ea typeface="+mj-ea"/>
                  <a:cs typeface="阿里巴巴普惠体 Medium" panose="00020600040101010101" pitchFamily="18" charset="-122"/>
                </a:rPr>
                <a:t>CONTENTS</a:t>
              </a:r>
              <a:endParaRPr lang="zh-CN" altLang="en-US" sz="4000" dirty="0">
                <a:solidFill>
                  <a:schemeClr val="bg1"/>
                </a:solidFill>
                <a:latin typeface="+mj-lt"/>
                <a:ea typeface="+mj-ea"/>
                <a:cs typeface="阿里巴巴普惠体 Medium" panose="00020600040101010101" pitchFamily="18" charset="-122"/>
              </a:endParaRPr>
            </a:p>
          </p:txBody>
        </p:sp>
      </p:grpSp>
      <p:pic>
        <p:nvPicPr>
          <p:cNvPr id="48" name="图片 47" descr="白色的花&#10;&#10;描述已自动生成">
            <a:extLst>
              <a:ext uri="{FF2B5EF4-FFF2-40B4-BE49-F238E27FC236}">
                <a16:creationId xmlns:a16="http://schemas.microsoft.com/office/drawing/2014/main" id="{FC3D72C5-865F-FF3E-EDB8-DAEBFA1EAA6B}"/>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l="29925" t="17510" r="24014" b="23225"/>
          <a:stretch/>
        </p:blipFill>
        <p:spPr>
          <a:xfrm>
            <a:off x="3108076" y="4939760"/>
            <a:ext cx="1145413" cy="1079557"/>
          </a:xfrm>
          <a:prstGeom prst="rect">
            <a:avLst/>
          </a:prstGeom>
        </p:spPr>
      </p:pic>
      <p:pic>
        <p:nvPicPr>
          <p:cNvPr id="49" name="图片 48" descr="白色的花&#10;&#10;描述已自动生成">
            <a:extLst>
              <a:ext uri="{FF2B5EF4-FFF2-40B4-BE49-F238E27FC236}">
                <a16:creationId xmlns:a16="http://schemas.microsoft.com/office/drawing/2014/main" id="{73FAEB5E-C464-97EF-692F-FD878A86AF2D}"/>
              </a:ext>
            </a:extLst>
          </p:cNvPr>
          <p:cNvPicPr>
            <a:picLocks noChangeAspect="1"/>
          </p:cNvPicPr>
          <p:nvPr/>
        </p:nvPicPr>
        <p:blipFill rotWithShape="1">
          <a:blip r:embed="rId4" cstate="screen">
            <a:alphaModFix amt="50000"/>
            <a:extLst>
              <a:ext uri="{28A0092B-C50C-407E-A947-70E740481C1C}">
                <a14:useLocalDpi xmlns:a14="http://schemas.microsoft.com/office/drawing/2010/main"/>
              </a:ext>
            </a:extLst>
          </a:blip>
          <a:srcRect l="29925" t="17510" r="24014" b="23225"/>
          <a:stretch/>
        </p:blipFill>
        <p:spPr>
          <a:xfrm>
            <a:off x="8780372" y="-537055"/>
            <a:ext cx="1916728" cy="1806524"/>
          </a:xfrm>
          <a:prstGeom prst="rect">
            <a:avLst/>
          </a:prstGeom>
        </p:spPr>
      </p:pic>
      <p:pic>
        <p:nvPicPr>
          <p:cNvPr id="50" name="图片 49" descr="白色的花&#10;&#10;描述已自动生成">
            <a:extLst>
              <a:ext uri="{FF2B5EF4-FFF2-40B4-BE49-F238E27FC236}">
                <a16:creationId xmlns:a16="http://schemas.microsoft.com/office/drawing/2014/main" id="{38A9CFDE-2A15-F3F9-D548-B040DDEE1056}"/>
              </a:ext>
            </a:extLst>
          </p:cNvPr>
          <p:cNvPicPr>
            <a:picLocks noChangeAspect="1"/>
          </p:cNvPicPr>
          <p:nvPr/>
        </p:nvPicPr>
        <p:blipFill rotWithShape="1">
          <a:blip r:embed="rId4" cstate="screen">
            <a:alphaModFix amt="50000"/>
            <a:extLst>
              <a:ext uri="{28A0092B-C50C-407E-A947-70E740481C1C}">
                <a14:useLocalDpi xmlns:a14="http://schemas.microsoft.com/office/drawing/2010/main"/>
              </a:ext>
            </a:extLst>
          </a:blip>
          <a:srcRect l="29925" t="17510" r="24014" b="23225"/>
          <a:stretch/>
        </p:blipFill>
        <p:spPr>
          <a:xfrm>
            <a:off x="10104871" y="707353"/>
            <a:ext cx="748312" cy="705288"/>
          </a:xfrm>
          <a:prstGeom prst="rect">
            <a:avLst/>
          </a:prstGeom>
        </p:spPr>
      </p:pic>
    </p:spTree>
    <p:extLst>
      <p:ext uri="{BB962C8B-B14F-4D97-AF65-F5344CB8AC3E}">
        <p14:creationId xmlns:p14="http://schemas.microsoft.com/office/powerpoint/2010/main" val="29827909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桃子</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a:extLst>
              <a:ext uri="{FF2B5EF4-FFF2-40B4-BE49-F238E27FC236}">
                <a16:creationId xmlns:a16="http://schemas.microsoft.com/office/drawing/2014/main" id="{95CE3D41-069E-91F8-BC26-1FCF89FA3872}"/>
              </a:ext>
            </a:extLst>
          </p:cNvPr>
          <p:cNvSpPr txBox="1"/>
          <p:nvPr/>
        </p:nvSpPr>
        <p:spPr>
          <a:xfrm>
            <a:off x="740976" y="608404"/>
            <a:ext cx="10710048" cy="3200876"/>
          </a:xfrm>
          <a:prstGeom prst="rect">
            <a:avLst/>
          </a:prstGeom>
          <a:noFill/>
        </p:spPr>
        <p:txBody>
          <a:bodyPr wrap="none" rtlCol="0">
            <a:spAutoFit/>
          </a:bodyPr>
          <a:lstStyle/>
          <a:p>
            <a:r>
              <a:rPr lang="en-US" altLang="zh-CN" sz="20200" dirty="0">
                <a:gradFill>
                  <a:gsLst>
                    <a:gs pos="0">
                      <a:schemeClr val="accent1">
                        <a:alpha val="0"/>
                      </a:schemeClr>
                    </a:gs>
                    <a:gs pos="40000">
                      <a:srgbClr val="2F735F">
                        <a:alpha val="17000"/>
                      </a:srgbClr>
                    </a:gs>
                    <a:gs pos="100000">
                      <a:schemeClr val="accent1">
                        <a:alpha val="0"/>
                      </a:schemeClr>
                    </a:gs>
                    <a:gs pos="81000">
                      <a:schemeClr val="accent1">
                        <a:alpha val="0"/>
                      </a:schemeClr>
                    </a:gs>
                  </a:gsLst>
                  <a:lin ang="5400000" scaled="0"/>
                </a:gradFill>
                <a:latin typeface="+mj-lt"/>
                <a:ea typeface="+mj-ea"/>
                <a:cs typeface="阿里巴巴普惠体 Medium" panose="00020600040101010101" pitchFamily="18" charset="-122"/>
              </a:rPr>
              <a:t>PART ONE</a:t>
            </a:r>
            <a:endParaRPr lang="zh-CN" altLang="en-US" sz="20200" dirty="0">
              <a:gradFill>
                <a:gsLst>
                  <a:gs pos="0">
                    <a:schemeClr val="accent1">
                      <a:alpha val="0"/>
                    </a:schemeClr>
                  </a:gs>
                  <a:gs pos="40000">
                    <a:srgbClr val="2F735F">
                      <a:alpha val="17000"/>
                    </a:srgbClr>
                  </a:gs>
                  <a:gs pos="100000">
                    <a:schemeClr val="accent1">
                      <a:alpha val="0"/>
                    </a:schemeClr>
                  </a:gs>
                  <a:gs pos="81000">
                    <a:schemeClr val="accent1">
                      <a:alpha val="0"/>
                    </a:schemeClr>
                  </a:gs>
                </a:gsLst>
                <a:lin ang="5400000" scaled="0"/>
              </a:gradFill>
              <a:latin typeface="+mj-lt"/>
              <a:ea typeface="+mj-ea"/>
              <a:cs typeface="阿里巴巴普惠体 Medium" panose="00020600040101010101" pitchFamily="18" charset="-122"/>
            </a:endParaRPr>
          </a:p>
        </p:txBody>
      </p:sp>
      <p:grpSp>
        <p:nvGrpSpPr>
          <p:cNvPr id="34" name="组合 33">
            <a:extLst>
              <a:ext uri="{FF2B5EF4-FFF2-40B4-BE49-F238E27FC236}">
                <a16:creationId xmlns:a16="http://schemas.microsoft.com/office/drawing/2014/main" id="{9EAD7B54-58A2-F29E-F6AA-96CAE1972BF0}"/>
              </a:ext>
            </a:extLst>
          </p:cNvPr>
          <p:cNvGrpSpPr/>
          <p:nvPr/>
        </p:nvGrpSpPr>
        <p:grpSpPr>
          <a:xfrm>
            <a:off x="4084007" y="3086100"/>
            <a:ext cx="4023987" cy="685800"/>
            <a:chOff x="5604130" y="1279551"/>
            <a:chExt cx="4023987" cy="685800"/>
          </a:xfrm>
        </p:grpSpPr>
        <p:sp>
          <p:nvSpPr>
            <p:cNvPr id="35" name="文本框 34">
              <a:extLst>
                <a:ext uri="{FF2B5EF4-FFF2-40B4-BE49-F238E27FC236}">
                  <a16:creationId xmlns:a16="http://schemas.microsoft.com/office/drawing/2014/main" id="{EB1D8534-FD85-01E5-10C9-8EBBAA18FBE6}"/>
                </a:ext>
              </a:extLst>
            </p:cNvPr>
            <p:cNvSpPr txBox="1"/>
            <p:nvPr/>
          </p:nvSpPr>
          <p:spPr>
            <a:xfrm>
              <a:off x="6570870" y="1330064"/>
              <a:ext cx="3057247" cy="584775"/>
            </a:xfrm>
            <a:prstGeom prst="rect">
              <a:avLst/>
            </a:prstGeom>
            <a:noFill/>
          </p:spPr>
          <p:txBody>
            <a:bodyPr wrap="none" rtlCol="0">
              <a:spAutoFit/>
            </a:bodyPr>
            <a:lstStyle/>
            <a:p>
              <a:r>
                <a:rPr lang="zh-CN" altLang="en-US" sz="3200" dirty="0">
                  <a:solidFill>
                    <a:schemeClr val="bg2"/>
                  </a:solidFill>
                  <a:latin typeface="+mj-ea"/>
                  <a:ea typeface="+mj-ea"/>
                  <a:cs typeface="阿里巴巴普惠体 Medium" panose="00020600040101010101" pitchFamily="18" charset="-122"/>
                </a:rPr>
                <a:t>点击请输入标题</a:t>
              </a:r>
            </a:p>
          </p:txBody>
        </p:sp>
        <p:grpSp>
          <p:nvGrpSpPr>
            <p:cNvPr id="36" name="组合 35">
              <a:extLst>
                <a:ext uri="{FF2B5EF4-FFF2-40B4-BE49-F238E27FC236}">
                  <a16:creationId xmlns:a16="http://schemas.microsoft.com/office/drawing/2014/main" id="{CAB9C12D-378F-3671-FDD9-353789A6789A}"/>
                </a:ext>
              </a:extLst>
            </p:cNvPr>
            <p:cNvGrpSpPr/>
            <p:nvPr/>
          </p:nvGrpSpPr>
          <p:grpSpPr>
            <a:xfrm>
              <a:off x="5604130" y="1279551"/>
              <a:ext cx="685800" cy="685800"/>
              <a:chOff x="5604130" y="1250947"/>
              <a:chExt cx="685800" cy="685800"/>
            </a:xfrm>
          </p:grpSpPr>
          <p:sp>
            <p:nvSpPr>
              <p:cNvPr id="37" name="椭圆 36">
                <a:extLst>
                  <a:ext uri="{FF2B5EF4-FFF2-40B4-BE49-F238E27FC236}">
                    <a16:creationId xmlns:a16="http://schemas.microsoft.com/office/drawing/2014/main" id="{61DF44C1-E755-C848-AA72-67CB95DD690A}"/>
                  </a:ext>
                </a:extLst>
              </p:cNvPr>
              <p:cNvSpPr/>
              <p:nvPr/>
            </p:nvSpPr>
            <p:spPr>
              <a:xfrm>
                <a:off x="5604130" y="1250947"/>
                <a:ext cx="685800" cy="685800"/>
              </a:xfrm>
              <a:prstGeom prst="ellipse">
                <a:avLst/>
              </a:prstGeom>
              <a:gradFill>
                <a:gsLst>
                  <a:gs pos="100000">
                    <a:schemeClr val="tx2"/>
                  </a:gs>
                  <a:gs pos="0">
                    <a:schemeClr val="accent1"/>
                  </a:gs>
                </a:gsLst>
                <a:lin ang="2700000" scaled="0"/>
              </a:gradFill>
              <a:ln w="25400">
                <a:noFill/>
              </a:ln>
              <a:effectLst>
                <a:outerShdw blurRad="381000" dist="228600" dir="5400000" sx="90000" sy="90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cs typeface="阿里巴巴普惠体 Medium" panose="00020600040101010101" pitchFamily="18" charset="-122"/>
                </a:endParaRPr>
              </a:p>
            </p:txBody>
          </p:sp>
          <p:sp>
            <p:nvSpPr>
              <p:cNvPr id="38" name="文本框 37">
                <a:extLst>
                  <a:ext uri="{FF2B5EF4-FFF2-40B4-BE49-F238E27FC236}">
                    <a16:creationId xmlns:a16="http://schemas.microsoft.com/office/drawing/2014/main" id="{07CA5664-4155-3C7F-1D89-8602DBDFA8B1}"/>
                  </a:ext>
                </a:extLst>
              </p:cNvPr>
              <p:cNvSpPr txBox="1"/>
              <p:nvPr/>
            </p:nvSpPr>
            <p:spPr>
              <a:xfrm>
                <a:off x="5604130" y="1301460"/>
                <a:ext cx="685800" cy="584775"/>
              </a:xfrm>
              <a:prstGeom prst="rect">
                <a:avLst/>
              </a:prstGeom>
              <a:noFill/>
              <a:ln>
                <a:noFill/>
              </a:ln>
            </p:spPr>
            <p:txBody>
              <a:bodyPr wrap="square" rtlCol="0">
                <a:spAutoFit/>
              </a:bodyPr>
              <a:lstStyle/>
              <a:p>
                <a:pPr algn="dist"/>
                <a:r>
                  <a:rPr lang="zh-CN" altLang="en-US" sz="3200" b="1" dirty="0">
                    <a:solidFill>
                      <a:schemeClr val="accent4"/>
                    </a:solidFill>
                    <a:latin typeface="+mj-ea"/>
                    <a:ea typeface="+mj-ea"/>
                    <a:cs typeface="阿里巴巴普惠体 Medium" panose="00020600040101010101" pitchFamily="18" charset="-122"/>
                  </a:rPr>
                  <a:t>壹</a:t>
                </a:r>
              </a:p>
            </p:txBody>
          </p:sp>
        </p:grpSp>
      </p:grpSp>
      <p:grpSp>
        <p:nvGrpSpPr>
          <p:cNvPr id="61" name="组合 60">
            <a:extLst>
              <a:ext uri="{FF2B5EF4-FFF2-40B4-BE49-F238E27FC236}">
                <a16:creationId xmlns:a16="http://schemas.microsoft.com/office/drawing/2014/main" id="{F3DBFC7D-2BC5-BEDC-A3E1-B88CE567BEB4}"/>
              </a:ext>
            </a:extLst>
          </p:cNvPr>
          <p:cNvGrpSpPr/>
          <p:nvPr/>
        </p:nvGrpSpPr>
        <p:grpSpPr>
          <a:xfrm>
            <a:off x="404493" y="4959288"/>
            <a:ext cx="1941848" cy="1898712"/>
            <a:chOff x="45059" y="3541163"/>
            <a:chExt cx="1941848" cy="1898712"/>
          </a:xfrm>
        </p:grpSpPr>
        <p:pic>
          <p:nvPicPr>
            <p:cNvPr id="59" name="图片 58" descr="白色的花&#10;&#10;描述已自动生成">
              <a:extLst>
                <a:ext uri="{FF2B5EF4-FFF2-40B4-BE49-F238E27FC236}">
                  <a16:creationId xmlns:a16="http://schemas.microsoft.com/office/drawing/2014/main" id="{B56C8163-6ADE-2BDF-8C1B-1D48F05494C3}"/>
                </a:ext>
              </a:extLst>
            </p:cNvPr>
            <p:cNvPicPr>
              <a:picLocks noChangeAspect="1"/>
            </p:cNvPicPr>
            <p:nvPr/>
          </p:nvPicPr>
          <p:blipFill rotWithShape="1">
            <a:blip r:embed="rId2" cstate="screen">
              <a:alphaModFix amt="50000"/>
              <a:extLst>
                <a:ext uri="{28A0092B-C50C-407E-A947-70E740481C1C}">
                  <a14:useLocalDpi xmlns:a14="http://schemas.microsoft.com/office/drawing/2010/main"/>
                </a:ext>
              </a:extLst>
            </a:blip>
            <a:srcRect l="29925" t="17510" r="24014" b="23225"/>
            <a:stretch/>
          </p:blipFill>
          <p:spPr>
            <a:xfrm>
              <a:off x="45059" y="3541163"/>
              <a:ext cx="1582556" cy="1491564"/>
            </a:xfrm>
            <a:prstGeom prst="rect">
              <a:avLst/>
            </a:prstGeom>
          </p:spPr>
        </p:pic>
        <p:pic>
          <p:nvPicPr>
            <p:cNvPr id="60" name="图片 59" descr="白色的花&#10;&#10;描述已自动生成">
              <a:extLst>
                <a:ext uri="{FF2B5EF4-FFF2-40B4-BE49-F238E27FC236}">
                  <a16:creationId xmlns:a16="http://schemas.microsoft.com/office/drawing/2014/main" id="{495C040F-1F3E-625E-26BD-273FFFA4B1AD}"/>
                </a:ext>
              </a:extLst>
            </p:cNvPr>
            <p:cNvPicPr>
              <a:picLocks noChangeAspect="1"/>
            </p:cNvPicPr>
            <p:nvPr/>
          </p:nvPicPr>
          <p:blipFill rotWithShape="1">
            <a:blip r:embed="rId2" cstate="screen">
              <a:alphaModFix amt="50000"/>
              <a:extLst>
                <a:ext uri="{28A0092B-C50C-407E-A947-70E740481C1C}">
                  <a14:useLocalDpi xmlns:a14="http://schemas.microsoft.com/office/drawing/2010/main"/>
                </a:ext>
              </a:extLst>
            </a:blip>
            <a:srcRect l="29925" t="17510" r="24014" b="23225"/>
            <a:stretch/>
          </p:blipFill>
          <p:spPr>
            <a:xfrm>
              <a:off x="1122935" y="4625579"/>
              <a:ext cx="863972" cy="814296"/>
            </a:xfrm>
            <a:prstGeom prst="rect">
              <a:avLst/>
            </a:prstGeom>
          </p:spPr>
        </p:pic>
      </p:grpSp>
      <p:pic>
        <p:nvPicPr>
          <p:cNvPr id="63" name="图片 62" descr="白色的花&#10;&#10;描述已自动生成">
            <a:extLst>
              <a:ext uri="{FF2B5EF4-FFF2-40B4-BE49-F238E27FC236}">
                <a16:creationId xmlns:a16="http://schemas.microsoft.com/office/drawing/2014/main" id="{A1AD8406-4C27-574C-D50A-615F68759298}"/>
              </a:ext>
            </a:extLst>
          </p:cNvPr>
          <p:cNvPicPr>
            <a:picLocks noChangeAspect="1"/>
          </p:cNvPicPr>
          <p:nvPr/>
        </p:nvPicPr>
        <p:blipFill rotWithShape="1">
          <a:blip r:embed="rId2" cstate="screen">
            <a:alphaModFix amt="50000"/>
            <a:extLst>
              <a:ext uri="{28A0092B-C50C-407E-A947-70E740481C1C}">
                <a14:useLocalDpi xmlns:a14="http://schemas.microsoft.com/office/drawing/2010/main"/>
              </a:ext>
            </a:extLst>
          </a:blip>
          <a:srcRect l="29925" t="17510" r="24014" b="23225"/>
          <a:stretch/>
        </p:blipFill>
        <p:spPr>
          <a:xfrm>
            <a:off x="10873718" y="2592900"/>
            <a:ext cx="1582556" cy="1491564"/>
          </a:xfrm>
          <a:prstGeom prst="rect">
            <a:avLst/>
          </a:prstGeom>
        </p:spPr>
      </p:pic>
      <p:grpSp>
        <p:nvGrpSpPr>
          <p:cNvPr id="22" name="组合 21">
            <a:extLst>
              <a:ext uri="{FF2B5EF4-FFF2-40B4-BE49-F238E27FC236}">
                <a16:creationId xmlns:a16="http://schemas.microsoft.com/office/drawing/2014/main" id="{A65C166A-7EF8-B388-5645-3E7B4F82EAFA}"/>
              </a:ext>
            </a:extLst>
          </p:cNvPr>
          <p:cNvGrpSpPr/>
          <p:nvPr/>
        </p:nvGrpSpPr>
        <p:grpSpPr>
          <a:xfrm>
            <a:off x="2537403" y="3342238"/>
            <a:ext cx="7134722" cy="3515762"/>
            <a:chOff x="2537403" y="3342238"/>
            <a:chExt cx="7134722" cy="3515762"/>
          </a:xfrm>
        </p:grpSpPr>
        <p:sp>
          <p:nvSpPr>
            <p:cNvPr id="10" name="任意多边形: 形状 9">
              <a:extLst>
                <a:ext uri="{FF2B5EF4-FFF2-40B4-BE49-F238E27FC236}">
                  <a16:creationId xmlns:a16="http://schemas.microsoft.com/office/drawing/2014/main" id="{F70C24FC-1E38-E5B7-1EF0-C9F273EFF5E5}"/>
                </a:ext>
              </a:extLst>
            </p:cNvPr>
            <p:cNvSpPr/>
            <p:nvPr/>
          </p:nvSpPr>
          <p:spPr>
            <a:xfrm>
              <a:off x="2537403" y="3342238"/>
              <a:ext cx="7134722" cy="3515762"/>
            </a:xfrm>
            <a:custGeom>
              <a:avLst/>
              <a:gdLst>
                <a:gd name="connsiteX0" fmla="*/ 3567361 w 7134722"/>
                <a:gd name="connsiteY0" fmla="*/ 0 h 3515762"/>
                <a:gd name="connsiteX1" fmla="*/ 7131417 w 7134722"/>
                <a:gd name="connsiteY1" fmla="*/ 3385055 h 3515762"/>
                <a:gd name="connsiteX2" fmla="*/ 7134722 w 7134722"/>
                <a:gd name="connsiteY2" fmla="*/ 3515762 h 3515762"/>
                <a:gd name="connsiteX3" fmla="*/ 0 w 7134722"/>
                <a:gd name="connsiteY3" fmla="*/ 3515762 h 3515762"/>
                <a:gd name="connsiteX4" fmla="*/ 3305 w 7134722"/>
                <a:gd name="connsiteY4" fmla="*/ 3385055 h 3515762"/>
                <a:gd name="connsiteX5" fmla="*/ 3567361 w 7134722"/>
                <a:gd name="connsiteY5" fmla="*/ 0 h 3515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722" h="3515762">
                  <a:moveTo>
                    <a:pt x="3567361" y="0"/>
                  </a:moveTo>
                  <a:cubicBezTo>
                    <a:pt x="5476708" y="0"/>
                    <a:pt x="7035837" y="1499462"/>
                    <a:pt x="7131417" y="3385055"/>
                  </a:cubicBezTo>
                  <a:lnTo>
                    <a:pt x="7134722" y="3515762"/>
                  </a:lnTo>
                  <a:lnTo>
                    <a:pt x="0" y="3515762"/>
                  </a:lnTo>
                  <a:lnTo>
                    <a:pt x="3305" y="3385055"/>
                  </a:lnTo>
                  <a:cubicBezTo>
                    <a:pt x="98886" y="1499462"/>
                    <a:pt x="1658014" y="0"/>
                    <a:pt x="3567361" y="0"/>
                  </a:cubicBezTo>
                  <a:close/>
                </a:path>
              </a:pathLst>
            </a:custGeom>
            <a:solidFill>
              <a:schemeClr val="accent1">
                <a:alpha val="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sp>
          <p:nvSpPr>
            <p:cNvPr id="8" name="任意多边形: 形状 7">
              <a:extLst>
                <a:ext uri="{FF2B5EF4-FFF2-40B4-BE49-F238E27FC236}">
                  <a16:creationId xmlns:a16="http://schemas.microsoft.com/office/drawing/2014/main" id="{38A93EEC-DAC7-DD96-9140-8C3AC95775FB}"/>
                </a:ext>
              </a:extLst>
            </p:cNvPr>
            <p:cNvSpPr/>
            <p:nvPr/>
          </p:nvSpPr>
          <p:spPr>
            <a:xfrm>
              <a:off x="3205211" y="4017476"/>
              <a:ext cx="5781578" cy="2840524"/>
            </a:xfrm>
            <a:custGeom>
              <a:avLst/>
              <a:gdLst>
                <a:gd name="connsiteX0" fmla="*/ 2890789 w 5781578"/>
                <a:gd name="connsiteY0" fmla="*/ 0 h 2840524"/>
                <a:gd name="connsiteX1" fmla="*/ 5769312 w 5781578"/>
                <a:gd name="connsiteY1" fmla="*/ 2597623 h 2840524"/>
                <a:gd name="connsiteX2" fmla="*/ 5781578 w 5781578"/>
                <a:gd name="connsiteY2" fmla="*/ 2840524 h 2840524"/>
                <a:gd name="connsiteX3" fmla="*/ 0 w 5781578"/>
                <a:gd name="connsiteY3" fmla="*/ 2840524 h 2840524"/>
                <a:gd name="connsiteX4" fmla="*/ 12266 w 5781578"/>
                <a:gd name="connsiteY4" fmla="*/ 2597623 h 2840524"/>
                <a:gd name="connsiteX5" fmla="*/ 2890789 w 5781578"/>
                <a:gd name="connsiteY5" fmla="*/ 0 h 28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81578" h="2840524">
                  <a:moveTo>
                    <a:pt x="2890789" y="0"/>
                  </a:moveTo>
                  <a:cubicBezTo>
                    <a:pt x="4388928" y="0"/>
                    <a:pt x="5621138" y="1138577"/>
                    <a:pt x="5769312" y="2597623"/>
                  </a:cubicBezTo>
                  <a:lnTo>
                    <a:pt x="5781578" y="2840524"/>
                  </a:lnTo>
                  <a:lnTo>
                    <a:pt x="0" y="2840524"/>
                  </a:lnTo>
                  <a:lnTo>
                    <a:pt x="12266" y="2597623"/>
                  </a:lnTo>
                  <a:cubicBezTo>
                    <a:pt x="160440" y="1138577"/>
                    <a:pt x="1392650" y="0"/>
                    <a:pt x="2890789" y="0"/>
                  </a:cubicBezTo>
                  <a:close/>
                </a:path>
              </a:pathLst>
            </a:custGeom>
            <a:solidFill>
              <a:schemeClr val="accent1">
                <a:alpha val="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sp>
          <p:nvSpPr>
            <p:cNvPr id="6" name="任意多边形: 形状 5">
              <a:extLst>
                <a:ext uri="{FF2B5EF4-FFF2-40B4-BE49-F238E27FC236}">
                  <a16:creationId xmlns:a16="http://schemas.microsoft.com/office/drawing/2014/main" id="{8C97E3E8-5791-A844-F0F7-625B9F067C03}"/>
                </a:ext>
              </a:extLst>
            </p:cNvPr>
            <p:cNvSpPr/>
            <p:nvPr/>
          </p:nvSpPr>
          <p:spPr>
            <a:xfrm>
              <a:off x="3764011" y="4576276"/>
              <a:ext cx="4663978" cy="2281724"/>
            </a:xfrm>
            <a:custGeom>
              <a:avLst/>
              <a:gdLst>
                <a:gd name="connsiteX0" fmla="*/ 2331989 w 4663978"/>
                <a:gd name="connsiteY0" fmla="*/ 0 h 2281724"/>
                <a:gd name="connsiteX1" fmla="*/ 4654597 w 4663978"/>
                <a:gd name="connsiteY1" fmla="*/ 2095957 h 2281724"/>
                <a:gd name="connsiteX2" fmla="*/ 4663978 w 4663978"/>
                <a:gd name="connsiteY2" fmla="*/ 2281724 h 2281724"/>
                <a:gd name="connsiteX3" fmla="*/ 0 w 4663978"/>
                <a:gd name="connsiteY3" fmla="*/ 2281724 h 2281724"/>
                <a:gd name="connsiteX4" fmla="*/ 9381 w 4663978"/>
                <a:gd name="connsiteY4" fmla="*/ 2095957 h 2281724"/>
                <a:gd name="connsiteX5" fmla="*/ 2331989 w 4663978"/>
                <a:gd name="connsiteY5" fmla="*/ 0 h 2281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978" h="2281724">
                  <a:moveTo>
                    <a:pt x="2331989" y="0"/>
                  </a:moveTo>
                  <a:cubicBezTo>
                    <a:pt x="3540800" y="0"/>
                    <a:pt x="4535040" y="918689"/>
                    <a:pt x="4654597" y="2095957"/>
                  </a:cubicBezTo>
                  <a:lnTo>
                    <a:pt x="4663978" y="2281724"/>
                  </a:lnTo>
                  <a:lnTo>
                    <a:pt x="0" y="2281724"/>
                  </a:lnTo>
                  <a:lnTo>
                    <a:pt x="9381" y="2095957"/>
                  </a:lnTo>
                  <a:cubicBezTo>
                    <a:pt x="128939" y="918689"/>
                    <a:pt x="1123179" y="0"/>
                    <a:pt x="2331989"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pic>
          <p:nvPicPr>
            <p:cNvPr id="21" name="图片 20">
              <a:extLst>
                <a:ext uri="{FF2B5EF4-FFF2-40B4-BE49-F238E27FC236}">
                  <a16:creationId xmlns:a16="http://schemas.microsoft.com/office/drawing/2014/main" id="{E6D1211E-587F-2EDD-4E00-4E6E03DB840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434865" y="3960079"/>
              <a:ext cx="5322269" cy="2897921"/>
            </a:xfrm>
            <a:custGeom>
              <a:avLst/>
              <a:gdLst>
                <a:gd name="connsiteX0" fmla="*/ 0 w 5322269"/>
                <a:gd name="connsiteY0" fmla="*/ 0 h 2897921"/>
                <a:gd name="connsiteX1" fmla="*/ 5322269 w 5322269"/>
                <a:gd name="connsiteY1" fmla="*/ 0 h 2897921"/>
                <a:gd name="connsiteX2" fmla="*/ 5322269 w 5322269"/>
                <a:gd name="connsiteY2" fmla="*/ 2897921 h 2897921"/>
                <a:gd name="connsiteX3" fmla="*/ 0 w 5322269"/>
                <a:gd name="connsiteY3" fmla="*/ 2897921 h 2897921"/>
              </a:gdLst>
              <a:ahLst/>
              <a:cxnLst>
                <a:cxn ang="0">
                  <a:pos x="connsiteX0" y="connsiteY0"/>
                </a:cxn>
                <a:cxn ang="0">
                  <a:pos x="connsiteX1" y="connsiteY1"/>
                </a:cxn>
                <a:cxn ang="0">
                  <a:pos x="connsiteX2" y="connsiteY2"/>
                </a:cxn>
                <a:cxn ang="0">
                  <a:pos x="connsiteX3" y="connsiteY3"/>
                </a:cxn>
              </a:cxnLst>
              <a:rect l="l" t="t" r="r" b="b"/>
              <a:pathLst>
                <a:path w="5322269" h="2897921">
                  <a:moveTo>
                    <a:pt x="0" y="0"/>
                  </a:moveTo>
                  <a:lnTo>
                    <a:pt x="5322269" y="0"/>
                  </a:lnTo>
                  <a:lnTo>
                    <a:pt x="5322269" y="2897921"/>
                  </a:lnTo>
                  <a:lnTo>
                    <a:pt x="0" y="2897921"/>
                  </a:lnTo>
                  <a:close/>
                </a:path>
              </a:pathLst>
            </a:custGeom>
          </p:spPr>
        </p:pic>
      </p:grpSp>
    </p:spTree>
    <p:extLst>
      <p:ext uri="{BB962C8B-B14F-4D97-AF65-F5344CB8AC3E}">
        <p14:creationId xmlns:p14="http://schemas.microsoft.com/office/powerpoint/2010/main" val="574917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BC184AE1-B7F5-C7D2-29FF-7BD07D37A6A8}"/>
              </a:ext>
            </a:extLst>
          </p:cNvPr>
          <p:cNvSpPr/>
          <p:nvPr/>
        </p:nvSpPr>
        <p:spPr>
          <a:xfrm>
            <a:off x="0" y="4694756"/>
            <a:ext cx="12192000" cy="2194560"/>
          </a:xfrm>
          <a:prstGeom prst="rect">
            <a:avLst/>
          </a:prstGeom>
          <a:gradFill>
            <a:gsLst>
              <a:gs pos="0">
                <a:schemeClr val="accent1"/>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74" name="组合 73">
            <a:extLst>
              <a:ext uri="{FF2B5EF4-FFF2-40B4-BE49-F238E27FC236}">
                <a16:creationId xmlns:a16="http://schemas.microsoft.com/office/drawing/2014/main" id="{15038FA6-B7AE-6F2C-A99F-511F7EA73143}"/>
              </a:ext>
            </a:extLst>
          </p:cNvPr>
          <p:cNvGrpSpPr/>
          <p:nvPr/>
        </p:nvGrpSpPr>
        <p:grpSpPr>
          <a:xfrm>
            <a:off x="390627" y="1122992"/>
            <a:ext cx="11128273" cy="4303773"/>
            <a:chOff x="390627" y="1122992"/>
            <a:chExt cx="11128273" cy="4303773"/>
          </a:xfrm>
        </p:grpSpPr>
        <p:sp>
          <p:nvSpPr>
            <p:cNvPr id="8" name="矩形: 圆角 7">
              <a:extLst>
                <a:ext uri="{FF2B5EF4-FFF2-40B4-BE49-F238E27FC236}">
                  <a16:creationId xmlns:a16="http://schemas.microsoft.com/office/drawing/2014/main" id="{7A6D32BA-347E-D5E6-38FA-4DB08885CACD}"/>
                </a:ext>
              </a:extLst>
            </p:cNvPr>
            <p:cNvSpPr/>
            <p:nvPr/>
          </p:nvSpPr>
          <p:spPr>
            <a:xfrm>
              <a:off x="647700" y="1713509"/>
              <a:ext cx="10871200" cy="3713256"/>
            </a:xfrm>
            <a:prstGeom prst="roundRect">
              <a:avLst>
                <a:gd name="adj" fmla="val 5221"/>
              </a:avLst>
            </a:prstGeom>
            <a:solidFill>
              <a:schemeClr val="bg1"/>
            </a:solidFill>
            <a:ln w="19050">
              <a:gradFill>
                <a:gsLst>
                  <a:gs pos="0">
                    <a:schemeClr val="accent1"/>
                  </a:gs>
                  <a:gs pos="100000">
                    <a:schemeClr val="bg1">
                      <a:alpha val="0"/>
                    </a:schemeClr>
                  </a:gs>
                  <a:gs pos="43000">
                    <a:schemeClr val="accent1">
                      <a:alpha val="22000"/>
                    </a:schemeClr>
                  </a:gs>
                </a:gsLst>
                <a:lin ang="5400000" scaled="1"/>
              </a:gradFill>
            </a:ln>
            <a:effectLst>
              <a:outerShdw blurRad="381000" dist="381000" dir="5400000" sx="90000" sy="90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pic>
          <p:nvPicPr>
            <p:cNvPr id="20" name="图片 19" descr="黄色的花&#10;&#10;描述已自动生成">
              <a:extLst>
                <a:ext uri="{FF2B5EF4-FFF2-40B4-BE49-F238E27FC236}">
                  <a16:creationId xmlns:a16="http://schemas.microsoft.com/office/drawing/2014/main" id="{9709F9E7-1A42-B0DE-C329-A4B60EEA59D7}"/>
                </a:ext>
              </a:extLst>
            </p:cNvPr>
            <p:cNvPicPr>
              <a:picLocks noChangeAspect="1"/>
            </p:cNvPicPr>
            <p:nvPr/>
          </p:nvPicPr>
          <p:blipFill>
            <a:blip r:embed="rId3" cstate="email">
              <a:alphaModFix amt="95000"/>
              <a:extLst>
                <a:ext uri="{28A0092B-C50C-407E-A947-70E740481C1C}">
                  <a14:useLocalDpi xmlns:a14="http://schemas.microsoft.com/office/drawing/2010/main"/>
                </a:ext>
              </a:extLst>
            </a:blip>
            <a:stretch>
              <a:fillRect/>
            </a:stretch>
          </p:blipFill>
          <p:spPr>
            <a:xfrm>
              <a:off x="390627" y="1122992"/>
              <a:ext cx="1089922" cy="1003790"/>
            </a:xfrm>
            <a:prstGeom prst="rect">
              <a:avLst/>
            </a:prstGeom>
          </p:spPr>
        </p:pic>
      </p:grpSp>
      <p:grpSp>
        <p:nvGrpSpPr>
          <p:cNvPr id="4" name="组合 3">
            <a:extLst>
              <a:ext uri="{FF2B5EF4-FFF2-40B4-BE49-F238E27FC236}">
                <a16:creationId xmlns:a16="http://schemas.microsoft.com/office/drawing/2014/main" id="{E0EA4033-E853-876C-4C40-3EC726CE48B8}"/>
              </a:ext>
            </a:extLst>
          </p:cNvPr>
          <p:cNvGrpSpPr/>
          <p:nvPr/>
        </p:nvGrpSpPr>
        <p:grpSpPr>
          <a:xfrm>
            <a:off x="-471975" y="3994420"/>
            <a:ext cx="12663975" cy="3055454"/>
            <a:chOff x="-471975" y="3994420"/>
            <a:chExt cx="12663975" cy="3055454"/>
          </a:xfrm>
        </p:grpSpPr>
        <p:pic>
          <p:nvPicPr>
            <p:cNvPr id="22" name="图片 21" descr="黄色的花&#10;&#10;描述已自动生成">
              <a:extLst>
                <a:ext uri="{FF2B5EF4-FFF2-40B4-BE49-F238E27FC236}">
                  <a16:creationId xmlns:a16="http://schemas.microsoft.com/office/drawing/2014/main" id="{96228E9D-36B9-CF7F-3EA0-40B003D46C4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108096" y="4520707"/>
              <a:ext cx="2083904" cy="2337293"/>
            </a:xfrm>
            <a:prstGeom prst="rect">
              <a:avLst/>
            </a:prstGeom>
          </p:spPr>
        </p:pic>
        <p:pic>
          <p:nvPicPr>
            <p:cNvPr id="17" name="图片 16" descr="黄色的花&#10;&#10;描述已自动生成">
              <a:extLst>
                <a:ext uri="{FF2B5EF4-FFF2-40B4-BE49-F238E27FC236}">
                  <a16:creationId xmlns:a16="http://schemas.microsoft.com/office/drawing/2014/main" id="{1BD1AD21-5B18-7250-0B31-827BE6E8D22A}"/>
                </a:ext>
              </a:extLst>
            </p:cNvPr>
            <p:cNvPicPr>
              <a:picLocks noChangeAspect="1"/>
            </p:cNvPicPr>
            <p:nvPr/>
          </p:nvPicPr>
          <p:blipFill>
            <a:blip r:embed="rId5" cstate="email">
              <a:extLst>
                <a:ext uri="{28A0092B-C50C-407E-A947-70E740481C1C}">
                  <a14:useLocalDpi xmlns:a14="http://schemas.microsoft.com/office/drawing/2010/main"/>
                </a:ext>
              </a:extLst>
            </a:blip>
            <a:srcRect r="3253"/>
            <a:stretch>
              <a:fillRect/>
            </a:stretch>
          </p:blipFill>
          <p:spPr>
            <a:xfrm rot="20153081" flipH="1">
              <a:off x="-471975" y="3994420"/>
              <a:ext cx="2635598" cy="3055454"/>
            </a:xfrm>
            <a:custGeom>
              <a:avLst/>
              <a:gdLst>
                <a:gd name="connsiteX0" fmla="*/ 0 w 2635598"/>
                <a:gd name="connsiteY0" fmla="*/ 0 h 3055454"/>
                <a:gd name="connsiteX1" fmla="*/ 0 w 2635598"/>
                <a:gd name="connsiteY1" fmla="*/ 3055454 h 3055454"/>
                <a:gd name="connsiteX2" fmla="*/ 1174516 w 2635598"/>
                <a:gd name="connsiteY2" fmla="*/ 3055454 h 3055454"/>
                <a:gd name="connsiteX3" fmla="*/ 2635598 w 2635598"/>
                <a:gd name="connsiteY3" fmla="*/ 2401412 h 3055454"/>
                <a:gd name="connsiteX4" fmla="*/ 1560625 w 2635598"/>
                <a:gd name="connsiteY4" fmla="*/ 0 h 3055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598" h="3055454">
                  <a:moveTo>
                    <a:pt x="0" y="0"/>
                  </a:moveTo>
                  <a:lnTo>
                    <a:pt x="0" y="3055454"/>
                  </a:lnTo>
                  <a:lnTo>
                    <a:pt x="1174516" y="3055454"/>
                  </a:lnTo>
                  <a:lnTo>
                    <a:pt x="2635598" y="2401412"/>
                  </a:lnTo>
                  <a:lnTo>
                    <a:pt x="1560625" y="0"/>
                  </a:lnTo>
                  <a:close/>
                </a:path>
              </a:pathLst>
            </a:custGeom>
          </p:spPr>
        </p:pic>
      </p:grpSp>
      <p:sp>
        <p:nvSpPr>
          <p:cNvPr id="3" name="标题 2">
            <a:extLst>
              <a:ext uri="{FF2B5EF4-FFF2-40B4-BE49-F238E27FC236}">
                <a16:creationId xmlns:a16="http://schemas.microsoft.com/office/drawing/2014/main" id="{C4C3E071-4937-7C8B-9D72-CBF4D164C7D8}"/>
              </a:ext>
            </a:extLst>
          </p:cNvPr>
          <p:cNvSpPr>
            <a:spLocks noGrp="1"/>
          </p:cNvSpPr>
          <p:nvPr>
            <p:ph type="title"/>
          </p:nvPr>
        </p:nvSpPr>
        <p:spPr/>
        <p:txBody>
          <a:bodyPr/>
          <a:lstStyle/>
          <a:p>
            <a:r>
              <a:rPr lang="zh-CN" altLang="en-US" dirty="0">
                <a:latin typeface="+mj-ea"/>
              </a:rPr>
              <a:t>点击请输入标题</a:t>
            </a:r>
          </a:p>
        </p:txBody>
      </p:sp>
      <p:grpSp>
        <p:nvGrpSpPr>
          <p:cNvPr id="77" name="组合 76">
            <a:extLst>
              <a:ext uri="{FF2B5EF4-FFF2-40B4-BE49-F238E27FC236}">
                <a16:creationId xmlns:a16="http://schemas.microsoft.com/office/drawing/2014/main" id="{F5CA7FAD-1088-9721-C375-7F7BAE7717B0}"/>
              </a:ext>
            </a:extLst>
          </p:cNvPr>
          <p:cNvGrpSpPr/>
          <p:nvPr/>
        </p:nvGrpSpPr>
        <p:grpSpPr>
          <a:xfrm>
            <a:off x="1320807" y="2045258"/>
            <a:ext cx="2646878" cy="3054759"/>
            <a:chOff x="1320807" y="2045258"/>
            <a:chExt cx="2646878" cy="3054759"/>
          </a:xfrm>
        </p:grpSpPr>
        <p:sp>
          <p:nvSpPr>
            <p:cNvPr id="9" name="文本框 8">
              <a:extLst>
                <a:ext uri="{FF2B5EF4-FFF2-40B4-BE49-F238E27FC236}">
                  <a16:creationId xmlns:a16="http://schemas.microsoft.com/office/drawing/2014/main" id="{9554D5DE-3737-4E29-C9F8-82129F542429}"/>
                </a:ext>
              </a:extLst>
            </p:cNvPr>
            <p:cNvSpPr txBox="1"/>
            <p:nvPr/>
          </p:nvSpPr>
          <p:spPr>
            <a:xfrm>
              <a:off x="1320807" y="3449318"/>
              <a:ext cx="2646878" cy="461665"/>
            </a:xfrm>
            <a:prstGeom prst="rect">
              <a:avLst/>
            </a:prstGeom>
            <a:noFill/>
          </p:spPr>
          <p:txBody>
            <a:bodyPr wrap="none" rtlCol="0">
              <a:spAutoFit/>
            </a:bodyPr>
            <a:lstStyle/>
            <a:p>
              <a:pPr algn="just"/>
              <a:r>
                <a:rPr lang="zh-CN" altLang="en-US" sz="2400" dirty="0">
                  <a:latin typeface="+mj-ea"/>
                  <a:ea typeface="+mj-ea"/>
                  <a:cs typeface="阿里巴巴普惠体 Medium" panose="00020600040101010101" pitchFamily="18" charset="-122"/>
                </a:rPr>
                <a:t>点击请输入小标题</a:t>
              </a:r>
            </a:p>
          </p:txBody>
        </p:sp>
        <p:sp>
          <p:nvSpPr>
            <p:cNvPr id="10" name="文本框 9">
              <a:extLst>
                <a:ext uri="{FF2B5EF4-FFF2-40B4-BE49-F238E27FC236}">
                  <a16:creationId xmlns:a16="http://schemas.microsoft.com/office/drawing/2014/main" id="{0E202122-356D-DDD0-0602-6FB639FC104E}"/>
                </a:ext>
              </a:extLst>
            </p:cNvPr>
            <p:cNvSpPr txBox="1"/>
            <p:nvPr/>
          </p:nvSpPr>
          <p:spPr>
            <a:xfrm>
              <a:off x="1320807" y="4073454"/>
              <a:ext cx="2646878" cy="1026563"/>
            </a:xfrm>
            <a:prstGeom prst="rect">
              <a:avLst/>
            </a:prstGeom>
            <a:noFill/>
          </p:spPr>
          <p:txBody>
            <a:bodyPr wrap="none" rtlCol="0">
              <a:spAutoFit/>
            </a:bodyPr>
            <a:lstStyle/>
            <a:p>
              <a:pPr algn="just">
                <a:lnSpc>
                  <a:spcPct val="130000"/>
                </a:lnSpc>
              </a:pPr>
              <a:r>
                <a:rPr lang="zh-CN" altLang="en-US" sz="1600" dirty="0">
                  <a:latin typeface="+mn-ea"/>
                  <a:cs typeface="阿里巴巴普惠体 Medium" panose="00020600040101010101" pitchFamily="18" charset="-122"/>
                </a:rPr>
                <a:t>点击请输入你的小标题内容</a:t>
              </a:r>
              <a:endParaRPr lang="en-US" altLang="zh-CN" sz="1600" dirty="0">
                <a:latin typeface="+mn-ea"/>
                <a:cs typeface="阿里巴巴普惠体 Medium" panose="00020600040101010101" pitchFamily="18" charset="-122"/>
              </a:endParaRPr>
            </a:p>
            <a:p>
              <a:pPr algn="just">
                <a:lnSpc>
                  <a:spcPct val="130000"/>
                </a:lnSpc>
              </a:pPr>
              <a:r>
                <a:rPr lang="zh-CN" altLang="en-US" sz="1600" dirty="0">
                  <a:latin typeface="+mn-ea"/>
                  <a:cs typeface="阿里巴巴普惠体 Medium" panose="00020600040101010101" pitchFamily="18" charset="-122"/>
                </a:rPr>
                <a:t>点击请输入你的小标题内容</a:t>
              </a:r>
            </a:p>
            <a:p>
              <a:pPr algn="just">
                <a:lnSpc>
                  <a:spcPct val="130000"/>
                </a:lnSpc>
              </a:pPr>
              <a:r>
                <a:rPr lang="zh-CN" altLang="en-US" sz="1600" dirty="0">
                  <a:latin typeface="+mn-ea"/>
                  <a:cs typeface="阿里巴巴普惠体 Medium" panose="00020600040101010101" pitchFamily="18" charset="-122"/>
                </a:rPr>
                <a:t>点击请输入你的小标题内容</a:t>
              </a:r>
            </a:p>
          </p:txBody>
        </p:sp>
        <p:grpSp>
          <p:nvGrpSpPr>
            <p:cNvPr id="54" name="组合 53">
              <a:extLst>
                <a:ext uri="{FF2B5EF4-FFF2-40B4-BE49-F238E27FC236}">
                  <a16:creationId xmlns:a16="http://schemas.microsoft.com/office/drawing/2014/main" id="{720C7677-D1B0-F80A-BED8-96400F961012}"/>
                </a:ext>
              </a:extLst>
            </p:cNvPr>
            <p:cNvGrpSpPr/>
            <p:nvPr/>
          </p:nvGrpSpPr>
          <p:grpSpPr>
            <a:xfrm>
              <a:off x="2076273" y="2045258"/>
              <a:ext cx="1072884" cy="1293988"/>
              <a:chOff x="2076273" y="2045258"/>
              <a:chExt cx="1072884" cy="1293988"/>
            </a:xfrm>
          </p:grpSpPr>
          <p:sp>
            <p:nvSpPr>
              <p:cNvPr id="19" name="椭圆 18">
                <a:extLst>
                  <a:ext uri="{FF2B5EF4-FFF2-40B4-BE49-F238E27FC236}">
                    <a16:creationId xmlns:a16="http://schemas.microsoft.com/office/drawing/2014/main" id="{F63AD9AF-97B5-8B41-3BBB-A6CF06468ACD}"/>
                  </a:ext>
                </a:extLst>
              </p:cNvPr>
              <p:cNvSpPr/>
              <p:nvPr/>
            </p:nvSpPr>
            <p:spPr>
              <a:xfrm>
                <a:off x="2110720" y="3011609"/>
                <a:ext cx="1003991" cy="327637"/>
              </a:xfrm>
              <a:prstGeom prst="ellipse">
                <a:avLst/>
              </a:prstGeom>
              <a:gradFill flip="none" rotWithShape="1">
                <a:gsLst>
                  <a:gs pos="100000">
                    <a:schemeClr val="tx2">
                      <a:lumMod val="25000"/>
                      <a:lumOff val="75000"/>
                      <a:alpha val="0"/>
                    </a:schemeClr>
                  </a:gs>
                  <a:gs pos="10000">
                    <a:schemeClr val="tx2">
                      <a:alpha val="7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椭圆 14">
                <a:extLst>
                  <a:ext uri="{FF2B5EF4-FFF2-40B4-BE49-F238E27FC236}">
                    <a16:creationId xmlns:a16="http://schemas.microsoft.com/office/drawing/2014/main" id="{6CA5FF24-B3F6-28EE-5F6A-A83845620B9D}"/>
                  </a:ext>
                </a:extLst>
              </p:cNvPr>
              <p:cNvSpPr/>
              <p:nvPr/>
            </p:nvSpPr>
            <p:spPr>
              <a:xfrm>
                <a:off x="2076273" y="2045258"/>
                <a:ext cx="1072884" cy="1072884"/>
              </a:xfrm>
              <a:prstGeom prst="ellipse">
                <a:avLst/>
              </a:prstGeom>
              <a:gradFill>
                <a:gsLst>
                  <a:gs pos="100000">
                    <a:schemeClr val="tx2"/>
                  </a:gs>
                  <a:gs pos="0">
                    <a:schemeClr val="accent1"/>
                  </a:gs>
                </a:gsLst>
                <a:lin ang="2700000" scaled="0"/>
              </a:gradFill>
              <a:ln w="25400">
                <a:noFill/>
              </a:ln>
              <a:effectLst>
                <a:outerShdw blurRad="381000" dist="228600" dir="5400000" sx="90000" sy="90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cs typeface="阿里巴巴普惠体 Medium" panose="00020600040101010101" pitchFamily="18" charset="-122"/>
                </a:endParaRPr>
              </a:p>
            </p:txBody>
          </p:sp>
          <p:grpSp>
            <p:nvGrpSpPr>
              <p:cNvPr id="53" name="组合 52">
                <a:extLst>
                  <a:ext uri="{FF2B5EF4-FFF2-40B4-BE49-F238E27FC236}">
                    <a16:creationId xmlns:a16="http://schemas.microsoft.com/office/drawing/2014/main" id="{E0CB5240-2A4D-B863-A40A-456FE20B963F}"/>
                  </a:ext>
                </a:extLst>
              </p:cNvPr>
              <p:cNvGrpSpPr/>
              <p:nvPr/>
            </p:nvGrpSpPr>
            <p:grpSpPr>
              <a:xfrm>
                <a:off x="2333773" y="2302758"/>
                <a:ext cx="558378" cy="557666"/>
                <a:chOff x="2333773" y="2302758"/>
                <a:chExt cx="558378" cy="557666"/>
              </a:xfrm>
            </p:grpSpPr>
            <p:sp>
              <p:nvSpPr>
                <p:cNvPr id="44" name="任意多边形: 形状 43">
                  <a:extLst>
                    <a:ext uri="{FF2B5EF4-FFF2-40B4-BE49-F238E27FC236}">
                      <a16:creationId xmlns:a16="http://schemas.microsoft.com/office/drawing/2014/main" id="{13A9E834-FFDC-58A9-B3F8-8B36B2E7BF92}"/>
                    </a:ext>
                  </a:extLst>
                </p:cNvPr>
                <p:cNvSpPr/>
                <p:nvPr/>
              </p:nvSpPr>
              <p:spPr>
                <a:xfrm>
                  <a:off x="2333773" y="2364528"/>
                  <a:ext cx="558378" cy="495896"/>
                </a:xfrm>
                <a:custGeom>
                  <a:avLst/>
                  <a:gdLst>
                    <a:gd name="connsiteX0" fmla="*/ 77484 w 558378"/>
                    <a:gd name="connsiteY0" fmla="*/ 0 h 495896"/>
                    <a:gd name="connsiteX1" fmla="*/ 0 w 558378"/>
                    <a:gd name="connsiteY1" fmla="*/ 81978 h 495896"/>
                    <a:gd name="connsiteX2" fmla="*/ 0 w 558378"/>
                    <a:gd name="connsiteY2" fmla="*/ 413918 h 495896"/>
                    <a:gd name="connsiteX3" fmla="*/ 77484 w 558378"/>
                    <a:gd name="connsiteY3" fmla="*/ 495896 h 495896"/>
                    <a:gd name="connsiteX4" fmla="*/ 480895 w 558378"/>
                    <a:gd name="connsiteY4" fmla="*/ 495896 h 495896"/>
                    <a:gd name="connsiteX5" fmla="*/ 558379 w 558378"/>
                    <a:gd name="connsiteY5" fmla="*/ 413949 h 495896"/>
                    <a:gd name="connsiteX6" fmla="*/ 558379 w 558378"/>
                    <a:gd name="connsiteY6" fmla="*/ 341145 h 495896"/>
                    <a:gd name="connsiteX7" fmla="*/ 542882 w 558378"/>
                    <a:gd name="connsiteY7" fmla="*/ 325648 h 495896"/>
                    <a:gd name="connsiteX8" fmla="*/ 527385 w 558378"/>
                    <a:gd name="connsiteY8" fmla="*/ 341145 h 495896"/>
                    <a:gd name="connsiteX9" fmla="*/ 527385 w 558378"/>
                    <a:gd name="connsiteY9" fmla="*/ 413949 h 495896"/>
                    <a:gd name="connsiteX10" fmla="*/ 480895 w 558378"/>
                    <a:gd name="connsiteY10" fmla="*/ 464903 h 495896"/>
                    <a:gd name="connsiteX11" fmla="*/ 77484 w 558378"/>
                    <a:gd name="connsiteY11" fmla="*/ 464903 h 495896"/>
                    <a:gd name="connsiteX12" fmla="*/ 30994 w 558378"/>
                    <a:gd name="connsiteY12" fmla="*/ 413949 h 495896"/>
                    <a:gd name="connsiteX13" fmla="*/ 30994 w 558378"/>
                    <a:gd name="connsiteY13" fmla="*/ 81978 h 495896"/>
                    <a:gd name="connsiteX14" fmla="*/ 77484 w 558378"/>
                    <a:gd name="connsiteY14" fmla="*/ 30993 h 495896"/>
                    <a:gd name="connsiteX15" fmla="*/ 93631 w 558378"/>
                    <a:gd name="connsiteY15" fmla="*/ 30993 h 495896"/>
                    <a:gd name="connsiteX16" fmla="*/ 109128 w 558378"/>
                    <a:gd name="connsiteY16" fmla="*/ 15497 h 495896"/>
                    <a:gd name="connsiteX17" fmla="*/ 93631 w 558378"/>
                    <a:gd name="connsiteY17" fmla="*/ 0 h 495896"/>
                    <a:gd name="connsiteX18" fmla="*/ 77515 w 558378"/>
                    <a:gd name="connsiteY18" fmla="*/ 0 h 495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378" h="495896">
                      <a:moveTo>
                        <a:pt x="77484" y="0"/>
                      </a:moveTo>
                      <a:cubicBezTo>
                        <a:pt x="34434" y="0"/>
                        <a:pt x="0" y="36944"/>
                        <a:pt x="0" y="81978"/>
                      </a:cubicBezTo>
                      <a:lnTo>
                        <a:pt x="0" y="413918"/>
                      </a:lnTo>
                      <a:cubicBezTo>
                        <a:pt x="0" y="458982"/>
                        <a:pt x="34434" y="495896"/>
                        <a:pt x="77484" y="495896"/>
                      </a:cubicBezTo>
                      <a:lnTo>
                        <a:pt x="480895" y="495896"/>
                      </a:lnTo>
                      <a:cubicBezTo>
                        <a:pt x="523945" y="495896"/>
                        <a:pt x="558379" y="458982"/>
                        <a:pt x="558379" y="413949"/>
                      </a:cubicBezTo>
                      <a:lnTo>
                        <a:pt x="558379" y="341145"/>
                      </a:lnTo>
                      <a:cubicBezTo>
                        <a:pt x="558379" y="332586"/>
                        <a:pt x="551441" y="325648"/>
                        <a:pt x="542882" y="325648"/>
                      </a:cubicBezTo>
                      <a:cubicBezTo>
                        <a:pt x="534324" y="325648"/>
                        <a:pt x="527385" y="332586"/>
                        <a:pt x="527385" y="341145"/>
                      </a:cubicBezTo>
                      <a:lnTo>
                        <a:pt x="527385" y="413949"/>
                      </a:lnTo>
                      <a:cubicBezTo>
                        <a:pt x="527385" y="442308"/>
                        <a:pt x="506310" y="464903"/>
                        <a:pt x="480895" y="464903"/>
                      </a:cubicBezTo>
                      <a:lnTo>
                        <a:pt x="77484" y="464903"/>
                      </a:lnTo>
                      <a:cubicBezTo>
                        <a:pt x="52069" y="464903"/>
                        <a:pt x="30994" y="442308"/>
                        <a:pt x="30994" y="413949"/>
                      </a:cubicBezTo>
                      <a:lnTo>
                        <a:pt x="30994" y="81978"/>
                      </a:lnTo>
                      <a:cubicBezTo>
                        <a:pt x="30994" y="53587"/>
                        <a:pt x="52069" y="30993"/>
                        <a:pt x="77484" y="30993"/>
                      </a:cubicBezTo>
                      <a:lnTo>
                        <a:pt x="93631" y="30993"/>
                      </a:lnTo>
                      <a:cubicBezTo>
                        <a:pt x="102190" y="30993"/>
                        <a:pt x="109128" y="24055"/>
                        <a:pt x="109128" y="15497"/>
                      </a:cubicBezTo>
                      <a:cubicBezTo>
                        <a:pt x="109128" y="6938"/>
                        <a:pt x="102190" y="0"/>
                        <a:pt x="93631" y="0"/>
                      </a:cubicBezTo>
                      <a:lnTo>
                        <a:pt x="77515" y="0"/>
                      </a:lnTo>
                      <a:close/>
                    </a:path>
                  </a:pathLst>
                </a:custGeom>
                <a:solidFill>
                  <a:srgbClr val="FFFFFF"/>
                </a:solidFill>
                <a:ln w="605" cap="flat">
                  <a:noFill/>
                  <a:prstDash val="solid"/>
                  <a:miter/>
                </a:ln>
              </p:spPr>
              <p:txBody>
                <a:bodyPr rtlCol="0" anchor="ctr"/>
                <a:lstStyle/>
                <a:p>
                  <a:endParaRPr lang="zh-CN" altLang="en-US">
                    <a:latin typeface="+mj-ea"/>
                    <a:ea typeface="+mj-ea"/>
                  </a:endParaRPr>
                </a:p>
              </p:txBody>
            </p:sp>
            <p:sp>
              <p:nvSpPr>
                <p:cNvPr id="45" name="任意多边形: 形状 44">
                  <a:extLst>
                    <a:ext uri="{FF2B5EF4-FFF2-40B4-BE49-F238E27FC236}">
                      <a16:creationId xmlns:a16="http://schemas.microsoft.com/office/drawing/2014/main" id="{FA5B2EE6-FDB0-BB55-B559-738FD1FEA551}"/>
                    </a:ext>
                  </a:extLst>
                </p:cNvPr>
                <p:cNvSpPr/>
                <p:nvPr/>
              </p:nvSpPr>
              <p:spPr>
                <a:xfrm>
                  <a:off x="2414139" y="2395212"/>
                  <a:ext cx="133054" cy="124500"/>
                </a:xfrm>
                <a:custGeom>
                  <a:avLst/>
                  <a:gdLst>
                    <a:gd name="connsiteX0" fmla="*/ 40074 w 133054"/>
                    <a:gd name="connsiteY0" fmla="*/ 15497 h 124500"/>
                    <a:gd name="connsiteX1" fmla="*/ 55571 w 133054"/>
                    <a:gd name="connsiteY1" fmla="*/ 30994 h 124500"/>
                    <a:gd name="connsiteX2" fmla="*/ 117558 w 133054"/>
                    <a:gd name="connsiteY2" fmla="*/ 30994 h 124500"/>
                    <a:gd name="connsiteX3" fmla="*/ 133055 w 133054"/>
                    <a:gd name="connsiteY3" fmla="*/ 15497 h 124500"/>
                    <a:gd name="connsiteX4" fmla="*/ 117558 w 133054"/>
                    <a:gd name="connsiteY4" fmla="*/ 0 h 124500"/>
                    <a:gd name="connsiteX5" fmla="*/ 55571 w 133054"/>
                    <a:gd name="connsiteY5" fmla="*/ 0 h 124500"/>
                    <a:gd name="connsiteX6" fmla="*/ 40074 w 133054"/>
                    <a:gd name="connsiteY6" fmla="*/ 15497 h 124500"/>
                    <a:gd name="connsiteX7" fmla="*/ 0 w 133054"/>
                    <a:gd name="connsiteY7" fmla="*/ 109004 h 124500"/>
                    <a:gd name="connsiteX8" fmla="*/ 15497 w 133054"/>
                    <a:gd name="connsiteY8" fmla="*/ 124501 h 124500"/>
                    <a:gd name="connsiteX9" fmla="*/ 92484 w 133054"/>
                    <a:gd name="connsiteY9" fmla="*/ 124501 h 124500"/>
                    <a:gd name="connsiteX10" fmla="*/ 107981 w 133054"/>
                    <a:gd name="connsiteY10" fmla="*/ 109004 h 124500"/>
                    <a:gd name="connsiteX11" fmla="*/ 92484 w 133054"/>
                    <a:gd name="connsiteY11" fmla="*/ 93507 h 124500"/>
                    <a:gd name="connsiteX12" fmla="*/ 15497 w 133054"/>
                    <a:gd name="connsiteY12" fmla="*/ 93507 h 124500"/>
                    <a:gd name="connsiteX13" fmla="*/ 0 w 133054"/>
                    <a:gd name="connsiteY13" fmla="*/ 109004 h 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3054" h="124500">
                      <a:moveTo>
                        <a:pt x="40074" y="15497"/>
                      </a:moveTo>
                      <a:cubicBezTo>
                        <a:pt x="40074" y="24055"/>
                        <a:pt x="47013" y="30994"/>
                        <a:pt x="55571" y="30994"/>
                      </a:cubicBezTo>
                      <a:lnTo>
                        <a:pt x="117558" y="30994"/>
                      </a:lnTo>
                      <a:cubicBezTo>
                        <a:pt x="126117" y="30994"/>
                        <a:pt x="133055" y="24055"/>
                        <a:pt x="133055" y="15497"/>
                      </a:cubicBezTo>
                      <a:cubicBezTo>
                        <a:pt x="133055" y="6938"/>
                        <a:pt x="126117" y="0"/>
                        <a:pt x="117558" y="0"/>
                      </a:cubicBezTo>
                      <a:lnTo>
                        <a:pt x="55571" y="0"/>
                      </a:lnTo>
                      <a:cubicBezTo>
                        <a:pt x="47013" y="0"/>
                        <a:pt x="40074" y="6938"/>
                        <a:pt x="40074" y="15497"/>
                      </a:cubicBezTo>
                      <a:close/>
                      <a:moveTo>
                        <a:pt x="0" y="109004"/>
                      </a:moveTo>
                      <a:cubicBezTo>
                        <a:pt x="0" y="117562"/>
                        <a:pt x="6938" y="124501"/>
                        <a:pt x="15497" y="124501"/>
                      </a:cubicBezTo>
                      <a:lnTo>
                        <a:pt x="92484" y="124501"/>
                      </a:lnTo>
                      <a:cubicBezTo>
                        <a:pt x="101043" y="124501"/>
                        <a:pt x="107981" y="117562"/>
                        <a:pt x="107981" y="109004"/>
                      </a:cubicBezTo>
                      <a:cubicBezTo>
                        <a:pt x="107981" y="100446"/>
                        <a:pt x="101043" y="93507"/>
                        <a:pt x="92484" y="93507"/>
                      </a:cubicBezTo>
                      <a:lnTo>
                        <a:pt x="15497" y="93507"/>
                      </a:lnTo>
                      <a:cubicBezTo>
                        <a:pt x="6938" y="93507"/>
                        <a:pt x="0" y="100446"/>
                        <a:pt x="0" y="109004"/>
                      </a:cubicBezTo>
                      <a:close/>
                    </a:path>
                  </a:pathLst>
                </a:custGeom>
                <a:solidFill>
                  <a:srgbClr val="FFFFFF"/>
                </a:solidFill>
                <a:ln w="605" cap="flat">
                  <a:noFill/>
                  <a:prstDash val="solid"/>
                  <a:miter/>
                </a:ln>
              </p:spPr>
              <p:txBody>
                <a:bodyPr rtlCol="0" anchor="ctr"/>
                <a:lstStyle/>
                <a:p>
                  <a:endParaRPr lang="zh-CN" altLang="en-US">
                    <a:latin typeface="+mj-ea"/>
                    <a:ea typeface="+mj-ea"/>
                  </a:endParaRPr>
                </a:p>
              </p:txBody>
            </p:sp>
            <p:sp>
              <p:nvSpPr>
                <p:cNvPr id="46" name="任意多边形: 形状 45">
                  <a:extLst>
                    <a:ext uri="{FF2B5EF4-FFF2-40B4-BE49-F238E27FC236}">
                      <a16:creationId xmlns:a16="http://schemas.microsoft.com/office/drawing/2014/main" id="{266E6D7A-B805-7204-35CF-99B6CBEE2CEA}"/>
                    </a:ext>
                  </a:extLst>
                </p:cNvPr>
                <p:cNvSpPr/>
                <p:nvPr/>
              </p:nvSpPr>
              <p:spPr>
                <a:xfrm>
                  <a:off x="2452633" y="2450225"/>
                  <a:ext cx="30993" cy="107980"/>
                </a:xfrm>
                <a:custGeom>
                  <a:avLst/>
                  <a:gdLst>
                    <a:gd name="connsiteX0" fmla="*/ 15497 w 30993"/>
                    <a:gd name="connsiteY0" fmla="*/ 0 h 107980"/>
                    <a:gd name="connsiteX1" fmla="*/ 0 w 30993"/>
                    <a:gd name="connsiteY1" fmla="*/ 15497 h 107980"/>
                    <a:gd name="connsiteX2" fmla="*/ 0 w 30993"/>
                    <a:gd name="connsiteY2" fmla="*/ 92484 h 107980"/>
                    <a:gd name="connsiteX3" fmla="*/ 15497 w 30993"/>
                    <a:gd name="connsiteY3" fmla="*/ 107981 h 107980"/>
                    <a:gd name="connsiteX4" fmla="*/ 30994 w 30993"/>
                    <a:gd name="connsiteY4" fmla="*/ 92484 h 107980"/>
                    <a:gd name="connsiteX5" fmla="*/ 30994 w 30993"/>
                    <a:gd name="connsiteY5" fmla="*/ 15497 h 107980"/>
                    <a:gd name="connsiteX6" fmla="*/ 15497 w 30993"/>
                    <a:gd name="connsiteY6" fmla="*/ 0 h 107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93" h="107980">
                      <a:moveTo>
                        <a:pt x="15497" y="0"/>
                      </a:moveTo>
                      <a:cubicBezTo>
                        <a:pt x="6938" y="0"/>
                        <a:pt x="0" y="6938"/>
                        <a:pt x="0" y="15497"/>
                      </a:cubicBezTo>
                      <a:lnTo>
                        <a:pt x="0" y="92484"/>
                      </a:lnTo>
                      <a:cubicBezTo>
                        <a:pt x="0" y="101043"/>
                        <a:pt x="6938" y="107981"/>
                        <a:pt x="15497" y="107981"/>
                      </a:cubicBezTo>
                      <a:cubicBezTo>
                        <a:pt x="24055" y="107981"/>
                        <a:pt x="30994" y="101043"/>
                        <a:pt x="30994" y="92484"/>
                      </a:cubicBezTo>
                      <a:lnTo>
                        <a:pt x="30994" y="15497"/>
                      </a:lnTo>
                      <a:cubicBezTo>
                        <a:pt x="30994" y="6938"/>
                        <a:pt x="24055" y="0"/>
                        <a:pt x="15497" y="0"/>
                      </a:cubicBezTo>
                      <a:close/>
                    </a:path>
                  </a:pathLst>
                </a:custGeom>
                <a:solidFill>
                  <a:schemeClr val="accent5"/>
                </a:solidFill>
                <a:ln w="605" cap="flat">
                  <a:noFill/>
                  <a:prstDash val="solid"/>
                  <a:miter/>
                </a:ln>
              </p:spPr>
              <p:txBody>
                <a:bodyPr rtlCol="0" anchor="ctr"/>
                <a:lstStyle/>
                <a:p>
                  <a:endParaRPr lang="zh-CN" altLang="en-US">
                    <a:latin typeface="+mj-ea"/>
                    <a:ea typeface="+mj-ea"/>
                  </a:endParaRPr>
                </a:p>
              </p:txBody>
            </p:sp>
            <p:sp>
              <p:nvSpPr>
                <p:cNvPr id="47" name="任意多边形: 形状 46">
                  <a:extLst>
                    <a:ext uri="{FF2B5EF4-FFF2-40B4-BE49-F238E27FC236}">
                      <a16:creationId xmlns:a16="http://schemas.microsoft.com/office/drawing/2014/main" id="{30DC69C0-54AE-4BDE-5E83-2ACAC627048A}"/>
                    </a:ext>
                  </a:extLst>
                </p:cNvPr>
                <p:cNvSpPr/>
                <p:nvPr/>
              </p:nvSpPr>
              <p:spPr>
                <a:xfrm>
                  <a:off x="2414139" y="2612693"/>
                  <a:ext cx="154967" cy="30993"/>
                </a:xfrm>
                <a:custGeom>
                  <a:avLst/>
                  <a:gdLst>
                    <a:gd name="connsiteX0" fmla="*/ 0 w 154967"/>
                    <a:gd name="connsiteY0" fmla="*/ 15497 h 30993"/>
                    <a:gd name="connsiteX1" fmla="*/ 15497 w 154967"/>
                    <a:gd name="connsiteY1" fmla="*/ 30994 h 30993"/>
                    <a:gd name="connsiteX2" fmla="*/ 139471 w 154967"/>
                    <a:gd name="connsiteY2" fmla="*/ 30994 h 30993"/>
                    <a:gd name="connsiteX3" fmla="*/ 154968 w 154967"/>
                    <a:gd name="connsiteY3" fmla="*/ 15497 h 30993"/>
                    <a:gd name="connsiteX4" fmla="*/ 139471 w 154967"/>
                    <a:gd name="connsiteY4" fmla="*/ 0 h 30993"/>
                    <a:gd name="connsiteX5" fmla="*/ 15497 w 154967"/>
                    <a:gd name="connsiteY5" fmla="*/ 0 h 30993"/>
                    <a:gd name="connsiteX6" fmla="*/ 0 w 154967"/>
                    <a:gd name="connsiteY6" fmla="*/ 15497 h 3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967" h="30993">
                      <a:moveTo>
                        <a:pt x="0" y="15497"/>
                      </a:moveTo>
                      <a:cubicBezTo>
                        <a:pt x="0" y="24055"/>
                        <a:pt x="6938" y="30994"/>
                        <a:pt x="15497" y="30994"/>
                      </a:cubicBezTo>
                      <a:lnTo>
                        <a:pt x="139471" y="30994"/>
                      </a:lnTo>
                      <a:cubicBezTo>
                        <a:pt x="148029" y="30994"/>
                        <a:pt x="154968" y="24056"/>
                        <a:pt x="154968" y="15497"/>
                      </a:cubicBezTo>
                      <a:cubicBezTo>
                        <a:pt x="154968" y="6938"/>
                        <a:pt x="148029" y="0"/>
                        <a:pt x="139471" y="0"/>
                      </a:cubicBezTo>
                      <a:lnTo>
                        <a:pt x="15497" y="0"/>
                      </a:lnTo>
                      <a:cubicBezTo>
                        <a:pt x="6938" y="0"/>
                        <a:pt x="0" y="6938"/>
                        <a:pt x="0" y="15497"/>
                      </a:cubicBezTo>
                      <a:close/>
                    </a:path>
                  </a:pathLst>
                </a:custGeom>
                <a:solidFill>
                  <a:srgbClr val="FFFFFF"/>
                </a:solidFill>
                <a:ln w="605" cap="flat">
                  <a:noFill/>
                  <a:prstDash val="solid"/>
                  <a:miter/>
                </a:ln>
              </p:spPr>
              <p:txBody>
                <a:bodyPr rtlCol="0" anchor="ctr"/>
                <a:lstStyle/>
                <a:p>
                  <a:endParaRPr lang="zh-CN" altLang="en-US">
                    <a:latin typeface="+mj-ea"/>
                    <a:ea typeface="+mj-ea"/>
                  </a:endParaRPr>
                </a:p>
              </p:txBody>
            </p:sp>
            <p:sp>
              <p:nvSpPr>
                <p:cNvPr id="48" name="任意多边形: 形状 47">
                  <a:extLst>
                    <a:ext uri="{FF2B5EF4-FFF2-40B4-BE49-F238E27FC236}">
                      <a16:creationId xmlns:a16="http://schemas.microsoft.com/office/drawing/2014/main" id="{3D2FB971-5765-FA9F-4437-F9C65E5D9BBB}"/>
                    </a:ext>
                  </a:extLst>
                </p:cNvPr>
                <p:cNvSpPr/>
                <p:nvPr/>
              </p:nvSpPr>
              <p:spPr>
                <a:xfrm>
                  <a:off x="2414139" y="2612693"/>
                  <a:ext cx="154967" cy="30993"/>
                </a:xfrm>
                <a:custGeom>
                  <a:avLst/>
                  <a:gdLst>
                    <a:gd name="connsiteX0" fmla="*/ 0 w 154967"/>
                    <a:gd name="connsiteY0" fmla="*/ 15497 h 30993"/>
                    <a:gd name="connsiteX1" fmla="*/ 15497 w 154967"/>
                    <a:gd name="connsiteY1" fmla="*/ 30994 h 30993"/>
                    <a:gd name="connsiteX2" fmla="*/ 139471 w 154967"/>
                    <a:gd name="connsiteY2" fmla="*/ 30994 h 30993"/>
                    <a:gd name="connsiteX3" fmla="*/ 154968 w 154967"/>
                    <a:gd name="connsiteY3" fmla="*/ 15497 h 30993"/>
                    <a:gd name="connsiteX4" fmla="*/ 139471 w 154967"/>
                    <a:gd name="connsiteY4" fmla="*/ 0 h 30993"/>
                    <a:gd name="connsiteX5" fmla="*/ 15497 w 154967"/>
                    <a:gd name="connsiteY5" fmla="*/ 0 h 30993"/>
                    <a:gd name="connsiteX6" fmla="*/ 0 w 154967"/>
                    <a:gd name="connsiteY6" fmla="*/ 15497 h 3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967" h="30993">
                      <a:moveTo>
                        <a:pt x="0" y="15497"/>
                      </a:moveTo>
                      <a:cubicBezTo>
                        <a:pt x="0" y="24055"/>
                        <a:pt x="6938" y="30994"/>
                        <a:pt x="15497" y="30994"/>
                      </a:cubicBezTo>
                      <a:lnTo>
                        <a:pt x="139471" y="30994"/>
                      </a:lnTo>
                      <a:cubicBezTo>
                        <a:pt x="148029" y="30994"/>
                        <a:pt x="154968" y="24056"/>
                        <a:pt x="154968" y="15497"/>
                      </a:cubicBezTo>
                      <a:cubicBezTo>
                        <a:pt x="154968" y="6938"/>
                        <a:pt x="148029" y="0"/>
                        <a:pt x="139471" y="0"/>
                      </a:cubicBezTo>
                      <a:lnTo>
                        <a:pt x="15497" y="0"/>
                      </a:lnTo>
                      <a:cubicBezTo>
                        <a:pt x="6938" y="0"/>
                        <a:pt x="0" y="6938"/>
                        <a:pt x="0" y="15497"/>
                      </a:cubicBezTo>
                      <a:close/>
                    </a:path>
                  </a:pathLst>
                </a:custGeom>
                <a:solidFill>
                  <a:schemeClr val="accent5"/>
                </a:solidFill>
                <a:ln w="605" cap="flat">
                  <a:noFill/>
                  <a:prstDash val="solid"/>
                  <a:miter/>
                </a:ln>
              </p:spPr>
              <p:txBody>
                <a:bodyPr rtlCol="0" anchor="ctr"/>
                <a:lstStyle/>
                <a:p>
                  <a:endParaRPr lang="zh-CN" altLang="en-US">
                    <a:latin typeface="+mj-ea"/>
                    <a:ea typeface="+mj-ea"/>
                  </a:endParaRPr>
                </a:p>
              </p:txBody>
            </p:sp>
            <p:sp>
              <p:nvSpPr>
                <p:cNvPr id="49" name="任意多边形: 形状 48">
                  <a:extLst>
                    <a:ext uri="{FF2B5EF4-FFF2-40B4-BE49-F238E27FC236}">
                      <a16:creationId xmlns:a16="http://schemas.microsoft.com/office/drawing/2014/main" id="{0BDD3498-524E-31CC-9449-ECFDF21665D9}"/>
                    </a:ext>
                  </a:extLst>
                </p:cNvPr>
                <p:cNvSpPr/>
                <p:nvPr/>
              </p:nvSpPr>
              <p:spPr>
                <a:xfrm>
                  <a:off x="2414139" y="2736667"/>
                  <a:ext cx="371921" cy="30993"/>
                </a:xfrm>
                <a:custGeom>
                  <a:avLst/>
                  <a:gdLst>
                    <a:gd name="connsiteX0" fmla="*/ 0 w 371921"/>
                    <a:gd name="connsiteY0" fmla="*/ 15497 h 30993"/>
                    <a:gd name="connsiteX1" fmla="*/ 15497 w 371921"/>
                    <a:gd name="connsiteY1" fmla="*/ 30994 h 30993"/>
                    <a:gd name="connsiteX2" fmla="*/ 356425 w 371921"/>
                    <a:gd name="connsiteY2" fmla="*/ 30994 h 30993"/>
                    <a:gd name="connsiteX3" fmla="*/ 371922 w 371921"/>
                    <a:gd name="connsiteY3" fmla="*/ 15497 h 30993"/>
                    <a:gd name="connsiteX4" fmla="*/ 356425 w 371921"/>
                    <a:gd name="connsiteY4" fmla="*/ 0 h 30993"/>
                    <a:gd name="connsiteX5" fmla="*/ 15497 w 371921"/>
                    <a:gd name="connsiteY5" fmla="*/ 0 h 30993"/>
                    <a:gd name="connsiteX6" fmla="*/ 0 w 371921"/>
                    <a:gd name="connsiteY6" fmla="*/ 15497 h 3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1921" h="30993">
                      <a:moveTo>
                        <a:pt x="0" y="15497"/>
                      </a:moveTo>
                      <a:cubicBezTo>
                        <a:pt x="0" y="24055"/>
                        <a:pt x="6938" y="30994"/>
                        <a:pt x="15497" y="30994"/>
                      </a:cubicBezTo>
                      <a:lnTo>
                        <a:pt x="356425" y="30994"/>
                      </a:lnTo>
                      <a:cubicBezTo>
                        <a:pt x="364984" y="30994"/>
                        <a:pt x="371922" y="24056"/>
                        <a:pt x="371922" y="15497"/>
                      </a:cubicBezTo>
                      <a:cubicBezTo>
                        <a:pt x="371922" y="6938"/>
                        <a:pt x="364984" y="0"/>
                        <a:pt x="356425" y="0"/>
                      </a:cubicBezTo>
                      <a:lnTo>
                        <a:pt x="15497" y="0"/>
                      </a:lnTo>
                      <a:cubicBezTo>
                        <a:pt x="6938" y="0"/>
                        <a:pt x="0" y="6938"/>
                        <a:pt x="0" y="15497"/>
                      </a:cubicBezTo>
                      <a:close/>
                    </a:path>
                  </a:pathLst>
                </a:custGeom>
                <a:solidFill>
                  <a:srgbClr val="FFFFFF"/>
                </a:solidFill>
                <a:ln w="605" cap="flat">
                  <a:noFill/>
                  <a:prstDash val="solid"/>
                  <a:miter/>
                </a:ln>
              </p:spPr>
              <p:txBody>
                <a:bodyPr rtlCol="0" anchor="ctr"/>
                <a:lstStyle/>
                <a:p>
                  <a:endParaRPr lang="zh-CN" altLang="en-US">
                    <a:latin typeface="+mj-ea"/>
                    <a:ea typeface="+mj-ea"/>
                  </a:endParaRPr>
                </a:p>
              </p:txBody>
            </p:sp>
            <p:sp>
              <p:nvSpPr>
                <p:cNvPr id="50" name="任意多边形: 形状 49">
                  <a:extLst>
                    <a:ext uri="{FF2B5EF4-FFF2-40B4-BE49-F238E27FC236}">
                      <a16:creationId xmlns:a16="http://schemas.microsoft.com/office/drawing/2014/main" id="{A4E0D6E6-5C6F-AEE7-C716-982CD8B76194}"/>
                    </a:ext>
                  </a:extLst>
                </p:cNvPr>
                <p:cNvSpPr/>
                <p:nvPr/>
              </p:nvSpPr>
              <p:spPr>
                <a:xfrm>
                  <a:off x="2414139" y="2736667"/>
                  <a:ext cx="371921" cy="30993"/>
                </a:xfrm>
                <a:custGeom>
                  <a:avLst/>
                  <a:gdLst>
                    <a:gd name="connsiteX0" fmla="*/ 0 w 371921"/>
                    <a:gd name="connsiteY0" fmla="*/ 15497 h 30993"/>
                    <a:gd name="connsiteX1" fmla="*/ 15497 w 371921"/>
                    <a:gd name="connsiteY1" fmla="*/ 30994 h 30993"/>
                    <a:gd name="connsiteX2" fmla="*/ 356425 w 371921"/>
                    <a:gd name="connsiteY2" fmla="*/ 30994 h 30993"/>
                    <a:gd name="connsiteX3" fmla="*/ 371922 w 371921"/>
                    <a:gd name="connsiteY3" fmla="*/ 15497 h 30993"/>
                    <a:gd name="connsiteX4" fmla="*/ 356425 w 371921"/>
                    <a:gd name="connsiteY4" fmla="*/ 0 h 30993"/>
                    <a:gd name="connsiteX5" fmla="*/ 15497 w 371921"/>
                    <a:gd name="connsiteY5" fmla="*/ 0 h 30993"/>
                    <a:gd name="connsiteX6" fmla="*/ 0 w 371921"/>
                    <a:gd name="connsiteY6" fmla="*/ 15497 h 3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1921" h="30993">
                      <a:moveTo>
                        <a:pt x="0" y="15497"/>
                      </a:moveTo>
                      <a:cubicBezTo>
                        <a:pt x="0" y="24055"/>
                        <a:pt x="6938" y="30994"/>
                        <a:pt x="15497" y="30994"/>
                      </a:cubicBezTo>
                      <a:lnTo>
                        <a:pt x="356425" y="30994"/>
                      </a:lnTo>
                      <a:cubicBezTo>
                        <a:pt x="364984" y="30994"/>
                        <a:pt x="371922" y="24056"/>
                        <a:pt x="371922" y="15497"/>
                      </a:cubicBezTo>
                      <a:cubicBezTo>
                        <a:pt x="371922" y="6938"/>
                        <a:pt x="364984" y="0"/>
                        <a:pt x="356425" y="0"/>
                      </a:cubicBezTo>
                      <a:lnTo>
                        <a:pt x="15497" y="0"/>
                      </a:lnTo>
                      <a:cubicBezTo>
                        <a:pt x="6938" y="0"/>
                        <a:pt x="0" y="6938"/>
                        <a:pt x="0" y="15497"/>
                      </a:cubicBezTo>
                      <a:close/>
                    </a:path>
                  </a:pathLst>
                </a:custGeom>
                <a:solidFill>
                  <a:schemeClr val="accent5"/>
                </a:solidFill>
                <a:ln w="605" cap="flat">
                  <a:noFill/>
                  <a:prstDash val="solid"/>
                  <a:miter/>
                </a:ln>
              </p:spPr>
              <p:txBody>
                <a:bodyPr rtlCol="0" anchor="ctr"/>
                <a:lstStyle/>
                <a:p>
                  <a:endParaRPr lang="zh-CN" altLang="en-US">
                    <a:latin typeface="+mj-ea"/>
                    <a:ea typeface="+mj-ea"/>
                  </a:endParaRPr>
                </a:p>
              </p:txBody>
            </p:sp>
            <p:sp>
              <p:nvSpPr>
                <p:cNvPr id="51" name="任意多边形: 形状 50">
                  <a:extLst>
                    <a:ext uri="{FF2B5EF4-FFF2-40B4-BE49-F238E27FC236}">
                      <a16:creationId xmlns:a16="http://schemas.microsoft.com/office/drawing/2014/main" id="{5DE8344F-F3AA-CA8B-29A6-6C14FD34BA28}"/>
                    </a:ext>
                  </a:extLst>
                </p:cNvPr>
                <p:cNvSpPr/>
                <p:nvPr/>
              </p:nvSpPr>
              <p:spPr>
                <a:xfrm>
                  <a:off x="2414756" y="2366639"/>
                  <a:ext cx="68538" cy="58880"/>
                </a:xfrm>
                <a:custGeom>
                  <a:avLst/>
                  <a:gdLst>
                    <a:gd name="connsiteX0" fmla="*/ 2978 w 68538"/>
                    <a:gd name="connsiteY0" fmla="*/ 6350 h 58880"/>
                    <a:gd name="connsiteX1" fmla="*/ 6325 w 68538"/>
                    <a:gd name="connsiteY1" fmla="*/ 28076 h 58880"/>
                    <a:gd name="connsiteX2" fmla="*/ 44014 w 68538"/>
                    <a:gd name="connsiteY2" fmla="*/ 55878 h 58880"/>
                    <a:gd name="connsiteX3" fmla="*/ 65510 w 68538"/>
                    <a:gd name="connsiteY3" fmla="*/ 52632 h 58880"/>
                    <a:gd name="connsiteX4" fmla="*/ 65585 w 68538"/>
                    <a:gd name="connsiteY4" fmla="*/ 52530 h 58880"/>
                    <a:gd name="connsiteX5" fmla="*/ 62207 w 68538"/>
                    <a:gd name="connsiteY5" fmla="*/ 30835 h 58880"/>
                    <a:gd name="connsiteX6" fmla="*/ 24550 w 68538"/>
                    <a:gd name="connsiteY6" fmla="*/ 3003 h 58880"/>
                    <a:gd name="connsiteX7" fmla="*/ 3053 w 68538"/>
                    <a:gd name="connsiteY7" fmla="*/ 6248 h 58880"/>
                    <a:gd name="connsiteX8" fmla="*/ 2978 w 68538"/>
                    <a:gd name="connsiteY8" fmla="*/ 6350 h 58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8" h="58880">
                      <a:moveTo>
                        <a:pt x="2978" y="6350"/>
                      </a:moveTo>
                      <a:cubicBezTo>
                        <a:pt x="-2053" y="13285"/>
                        <a:pt x="-560" y="22977"/>
                        <a:pt x="6325" y="28076"/>
                      </a:cubicBezTo>
                      <a:lnTo>
                        <a:pt x="44014" y="55878"/>
                      </a:lnTo>
                      <a:cubicBezTo>
                        <a:pt x="50846" y="60918"/>
                        <a:pt x="60471" y="59465"/>
                        <a:pt x="65510" y="52632"/>
                      </a:cubicBezTo>
                      <a:cubicBezTo>
                        <a:pt x="65536" y="52598"/>
                        <a:pt x="65561" y="52565"/>
                        <a:pt x="65585" y="52530"/>
                      </a:cubicBezTo>
                      <a:cubicBezTo>
                        <a:pt x="70589" y="45593"/>
                        <a:pt x="69083" y="35922"/>
                        <a:pt x="62207" y="30835"/>
                      </a:cubicBezTo>
                      <a:lnTo>
                        <a:pt x="24550" y="3003"/>
                      </a:lnTo>
                      <a:cubicBezTo>
                        <a:pt x="17717" y="-2037"/>
                        <a:pt x="8093" y="-584"/>
                        <a:pt x="3053" y="6248"/>
                      </a:cubicBezTo>
                      <a:cubicBezTo>
                        <a:pt x="3028" y="6282"/>
                        <a:pt x="3003" y="6316"/>
                        <a:pt x="2978" y="6350"/>
                      </a:cubicBezTo>
                      <a:close/>
                    </a:path>
                  </a:pathLst>
                </a:custGeom>
                <a:solidFill>
                  <a:srgbClr val="FFFFFF"/>
                </a:solidFill>
                <a:ln w="605" cap="flat">
                  <a:noFill/>
                  <a:prstDash val="solid"/>
                  <a:miter/>
                </a:ln>
              </p:spPr>
              <p:txBody>
                <a:bodyPr rtlCol="0" anchor="ctr"/>
                <a:lstStyle/>
                <a:p>
                  <a:endParaRPr lang="zh-CN" altLang="en-US">
                    <a:latin typeface="+mj-ea"/>
                    <a:ea typeface="+mj-ea"/>
                  </a:endParaRPr>
                </a:p>
              </p:txBody>
            </p:sp>
            <p:sp>
              <p:nvSpPr>
                <p:cNvPr id="52" name="任意多边形: 形状 51">
                  <a:extLst>
                    <a:ext uri="{FF2B5EF4-FFF2-40B4-BE49-F238E27FC236}">
                      <a16:creationId xmlns:a16="http://schemas.microsoft.com/office/drawing/2014/main" id="{C92AB86C-210D-7ADF-820D-01FE1C71F754}"/>
                    </a:ext>
                  </a:extLst>
                </p:cNvPr>
                <p:cNvSpPr/>
                <p:nvPr/>
              </p:nvSpPr>
              <p:spPr>
                <a:xfrm>
                  <a:off x="2612715" y="2302758"/>
                  <a:ext cx="278941" cy="340928"/>
                </a:xfrm>
                <a:custGeom>
                  <a:avLst/>
                  <a:gdLst>
                    <a:gd name="connsiteX0" fmla="*/ 139471 w 278941"/>
                    <a:gd name="connsiteY0" fmla="*/ 0 h 340928"/>
                    <a:gd name="connsiteX1" fmla="*/ 216955 w 278941"/>
                    <a:gd name="connsiteY1" fmla="*/ 77484 h 340928"/>
                    <a:gd name="connsiteX2" fmla="*/ 139471 w 278941"/>
                    <a:gd name="connsiteY2" fmla="*/ 154968 h 340928"/>
                    <a:gd name="connsiteX3" fmla="*/ 61987 w 278941"/>
                    <a:gd name="connsiteY3" fmla="*/ 77484 h 340928"/>
                    <a:gd name="connsiteX4" fmla="*/ 139471 w 278941"/>
                    <a:gd name="connsiteY4" fmla="*/ 0 h 340928"/>
                    <a:gd name="connsiteX5" fmla="*/ 139471 w 278941"/>
                    <a:gd name="connsiteY5" fmla="*/ 30994 h 340928"/>
                    <a:gd name="connsiteX6" fmla="*/ 92980 w 278941"/>
                    <a:gd name="connsiteY6" fmla="*/ 77484 h 340928"/>
                    <a:gd name="connsiteX7" fmla="*/ 139471 w 278941"/>
                    <a:gd name="connsiteY7" fmla="*/ 123974 h 340928"/>
                    <a:gd name="connsiteX8" fmla="*/ 185961 w 278941"/>
                    <a:gd name="connsiteY8" fmla="*/ 77484 h 340928"/>
                    <a:gd name="connsiteX9" fmla="*/ 139471 w 278941"/>
                    <a:gd name="connsiteY9" fmla="*/ 30994 h 340928"/>
                    <a:gd name="connsiteX10" fmla="*/ 201458 w 278941"/>
                    <a:gd name="connsiteY10" fmla="*/ 185961 h 340928"/>
                    <a:gd name="connsiteX11" fmla="*/ 278942 w 278941"/>
                    <a:gd name="connsiteY11" fmla="*/ 263445 h 340928"/>
                    <a:gd name="connsiteX12" fmla="*/ 278942 w 278941"/>
                    <a:gd name="connsiteY12" fmla="*/ 340929 h 340928"/>
                    <a:gd name="connsiteX13" fmla="*/ 0 w 278941"/>
                    <a:gd name="connsiteY13" fmla="*/ 340929 h 340928"/>
                    <a:gd name="connsiteX14" fmla="*/ 0 w 278941"/>
                    <a:gd name="connsiteY14" fmla="*/ 263445 h 340928"/>
                    <a:gd name="connsiteX15" fmla="*/ 77484 w 278941"/>
                    <a:gd name="connsiteY15" fmla="*/ 185961 h 340928"/>
                    <a:gd name="connsiteX16" fmla="*/ 201458 w 278941"/>
                    <a:gd name="connsiteY16" fmla="*/ 185961 h 340928"/>
                    <a:gd name="connsiteX17" fmla="*/ 201458 w 278941"/>
                    <a:gd name="connsiteY17" fmla="*/ 216955 h 340928"/>
                    <a:gd name="connsiteX18" fmla="*/ 77484 w 278941"/>
                    <a:gd name="connsiteY18" fmla="*/ 216955 h 340928"/>
                    <a:gd name="connsiteX19" fmla="*/ 30994 w 278941"/>
                    <a:gd name="connsiteY19" fmla="*/ 263445 h 340928"/>
                    <a:gd name="connsiteX20" fmla="*/ 30994 w 278941"/>
                    <a:gd name="connsiteY20" fmla="*/ 309935 h 340928"/>
                    <a:gd name="connsiteX21" fmla="*/ 247948 w 278941"/>
                    <a:gd name="connsiteY21" fmla="*/ 309935 h 340928"/>
                    <a:gd name="connsiteX22" fmla="*/ 247948 w 278941"/>
                    <a:gd name="connsiteY22" fmla="*/ 263445 h 340928"/>
                    <a:gd name="connsiteX23" fmla="*/ 205921 w 278941"/>
                    <a:gd name="connsiteY23" fmla="*/ 217171 h 340928"/>
                    <a:gd name="connsiteX24" fmla="*/ 201458 w 278941"/>
                    <a:gd name="connsiteY24" fmla="*/ 216955 h 340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8941" h="340928">
                      <a:moveTo>
                        <a:pt x="139471" y="0"/>
                      </a:moveTo>
                      <a:cubicBezTo>
                        <a:pt x="182264" y="0"/>
                        <a:pt x="216955" y="34691"/>
                        <a:pt x="216955" y="77484"/>
                      </a:cubicBezTo>
                      <a:cubicBezTo>
                        <a:pt x="216955" y="120277"/>
                        <a:pt x="182264" y="154968"/>
                        <a:pt x="139471" y="154968"/>
                      </a:cubicBezTo>
                      <a:cubicBezTo>
                        <a:pt x="96678" y="154968"/>
                        <a:pt x="61987" y="120277"/>
                        <a:pt x="61987" y="77484"/>
                      </a:cubicBezTo>
                      <a:cubicBezTo>
                        <a:pt x="61987" y="34691"/>
                        <a:pt x="96678" y="0"/>
                        <a:pt x="139471" y="0"/>
                      </a:cubicBezTo>
                      <a:close/>
                      <a:moveTo>
                        <a:pt x="139471" y="30994"/>
                      </a:moveTo>
                      <a:cubicBezTo>
                        <a:pt x="113795" y="30994"/>
                        <a:pt x="92980" y="51808"/>
                        <a:pt x="92980" y="77484"/>
                      </a:cubicBezTo>
                      <a:cubicBezTo>
                        <a:pt x="92980" y="103159"/>
                        <a:pt x="113795" y="123974"/>
                        <a:pt x="139471" y="123974"/>
                      </a:cubicBezTo>
                      <a:cubicBezTo>
                        <a:pt x="165146" y="123974"/>
                        <a:pt x="185961" y="103159"/>
                        <a:pt x="185961" y="77484"/>
                      </a:cubicBezTo>
                      <a:cubicBezTo>
                        <a:pt x="185961" y="51808"/>
                        <a:pt x="165146" y="30994"/>
                        <a:pt x="139471" y="30994"/>
                      </a:cubicBezTo>
                      <a:close/>
                      <a:moveTo>
                        <a:pt x="201458" y="185961"/>
                      </a:moveTo>
                      <a:cubicBezTo>
                        <a:pt x="244251" y="185961"/>
                        <a:pt x="278942" y="220652"/>
                        <a:pt x="278942" y="263445"/>
                      </a:cubicBezTo>
                      <a:lnTo>
                        <a:pt x="278942" y="340929"/>
                      </a:lnTo>
                      <a:lnTo>
                        <a:pt x="0" y="340929"/>
                      </a:lnTo>
                      <a:lnTo>
                        <a:pt x="0" y="263445"/>
                      </a:lnTo>
                      <a:cubicBezTo>
                        <a:pt x="0" y="220652"/>
                        <a:pt x="34691" y="185961"/>
                        <a:pt x="77484" y="185961"/>
                      </a:cubicBezTo>
                      <a:lnTo>
                        <a:pt x="201458" y="185961"/>
                      </a:lnTo>
                      <a:close/>
                      <a:moveTo>
                        <a:pt x="201458" y="216955"/>
                      </a:moveTo>
                      <a:lnTo>
                        <a:pt x="77484" y="216955"/>
                      </a:lnTo>
                      <a:cubicBezTo>
                        <a:pt x="51808" y="216955"/>
                        <a:pt x="30994" y="237769"/>
                        <a:pt x="30994" y="263445"/>
                      </a:cubicBezTo>
                      <a:lnTo>
                        <a:pt x="30994" y="309935"/>
                      </a:lnTo>
                      <a:lnTo>
                        <a:pt x="247948" y="309935"/>
                      </a:lnTo>
                      <a:lnTo>
                        <a:pt x="247948" y="263445"/>
                      </a:lnTo>
                      <a:cubicBezTo>
                        <a:pt x="247947" y="239499"/>
                        <a:pt x="229756" y="219470"/>
                        <a:pt x="205921" y="217171"/>
                      </a:cubicBezTo>
                      <a:lnTo>
                        <a:pt x="201458" y="216955"/>
                      </a:lnTo>
                      <a:close/>
                    </a:path>
                  </a:pathLst>
                </a:custGeom>
                <a:solidFill>
                  <a:srgbClr val="FFFFFF"/>
                </a:solidFill>
                <a:ln w="605" cap="flat">
                  <a:noFill/>
                  <a:prstDash val="solid"/>
                  <a:miter/>
                </a:ln>
              </p:spPr>
              <p:txBody>
                <a:bodyPr rtlCol="0" anchor="ctr"/>
                <a:lstStyle/>
                <a:p>
                  <a:endParaRPr lang="zh-CN" altLang="en-US" dirty="0">
                    <a:latin typeface="+mj-ea"/>
                    <a:ea typeface="+mj-ea"/>
                  </a:endParaRPr>
                </a:p>
              </p:txBody>
            </p:sp>
          </p:grpSp>
        </p:grpSp>
      </p:grpSp>
      <p:grpSp>
        <p:nvGrpSpPr>
          <p:cNvPr id="75" name="组合 74">
            <a:extLst>
              <a:ext uri="{FF2B5EF4-FFF2-40B4-BE49-F238E27FC236}">
                <a16:creationId xmlns:a16="http://schemas.microsoft.com/office/drawing/2014/main" id="{96587404-6510-1C92-186C-4376F7CD0A1B}"/>
              </a:ext>
            </a:extLst>
          </p:cNvPr>
          <p:cNvGrpSpPr/>
          <p:nvPr/>
        </p:nvGrpSpPr>
        <p:grpSpPr>
          <a:xfrm>
            <a:off x="8198915" y="2045258"/>
            <a:ext cx="2646878" cy="3054759"/>
            <a:chOff x="8198915" y="2045258"/>
            <a:chExt cx="2646878" cy="3054759"/>
          </a:xfrm>
        </p:grpSpPr>
        <p:sp>
          <p:nvSpPr>
            <p:cNvPr id="13" name="文本框 12">
              <a:extLst>
                <a:ext uri="{FF2B5EF4-FFF2-40B4-BE49-F238E27FC236}">
                  <a16:creationId xmlns:a16="http://schemas.microsoft.com/office/drawing/2014/main" id="{A9E90429-5298-151A-FBE1-AF18C7BFB646}"/>
                </a:ext>
              </a:extLst>
            </p:cNvPr>
            <p:cNvSpPr txBox="1"/>
            <p:nvPr/>
          </p:nvSpPr>
          <p:spPr>
            <a:xfrm>
              <a:off x="8198915" y="3449318"/>
              <a:ext cx="2646878" cy="461665"/>
            </a:xfrm>
            <a:prstGeom prst="rect">
              <a:avLst/>
            </a:prstGeom>
            <a:noFill/>
          </p:spPr>
          <p:txBody>
            <a:bodyPr wrap="none" rtlCol="0">
              <a:spAutoFit/>
            </a:bodyPr>
            <a:lstStyle/>
            <a:p>
              <a:pPr algn="just"/>
              <a:r>
                <a:rPr lang="zh-CN" altLang="en-US" sz="2400" dirty="0">
                  <a:latin typeface="+mj-ea"/>
                  <a:ea typeface="+mj-ea"/>
                  <a:cs typeface="阿里巴巴普惠体 Medium" panose="00020600040101010101" pitchFamily="18" charset="-122"/>
                </a:rPr>
                <a:t>点击请输入小标题</a:t>
              </a:r>
            </a:p>
          </p:txBody>
        </p:sp>
        <p:sp>
          <p:nvSpPr>
            <p:cNvPr id="14" name="文本框 13">
              <a:extLst>
                <a:ext uri="{FF2B5EF4-FFF2-40B4-BE49-F238E27FC236}">
                  <a16:creationId xmlns:a16="http://schemas.microsoft.com/office/drawing/2014/main" id="{ED219C19-9F0F-A285-307A-93BFFB1A5043}"/>
                </a:ext>
              </a:extLst>
            </p:cNvPr>
            <p:cNvSpPr txBox="1"/>
            <p:nvPr/>
          </p:nvSpPr>
          <p:spPr>
            <a:xfrm>
              <a:off x="8198915" y="4073454"/>
              <a:ext cx="2646878" cy="1026563"/>
            </a:xfrm>
            <a:prstGeom prst="rect">
              <a:avLst/>
            </a:prstGeom>
            <a:noFill/>
          </p:spPr>
          <p:txBody>
            <a:bodyPr wrap="none" rtlCol="0">
              <a:spAutoFit/>
            </a:bodyPr>
            <a:lstStyle/>
            <a:p>
              <a:pPr algn="just">
                <a:lnSpc>
                  <a:spcPct val="130000"/>
                </a:lnSpc>
              </a:pPr>
              <a:r>
                <a:rPr lang="zh-CN" altLang="en-US" sz="1600" dirty="0">
                  <a:latin typeface="+mn-ea"/>
                  <a:cs typeface="阿里巴巴普惠体 Medium" panose="00020600040101010101" pitchFamily="18" charset="-122"/>
                </a:rPr>
                <a:t>点击请输入你的小标题内容</a:t>
              </a:r>
              <a:endParaRPr lang="en-US" altLang="zh-CN" sz="1600" dirty="0">
                <a:latin typeface="+mn-ea"/>
                <a:cs typeface="阿里巴巴普惠体 Medium" panose="00020600040101010101" pitchFamily="18" charset="-122"/>
              </a:endParaRPr>
            </a:p>
            <a:p>
              <a:pPr algn="just">
                <a:lnSpc>
                  <a:spcPct val="130000"/>
                </a:lnSpc>
              </a:pPr>
              <a:r>
                <a:rPr lang="zh-CN" altLang="en-US" sz="1600" dirty="0">
                  <a:latin typeface="+mn-ea"/>
                  <a:cs typeface="阿里巴巴普惠体 Medium" panose="00020600040101010101" pitchFamily="18" charset="-122"/>
                </a:rPr>
                <a:t>点击请输入你的小标题内容</a:t>
              </a:r>
            </a:p>
            <a:p>
              <a:pPr algn="just">
                <a:lnSpc>
                  <a:spcPct val="130000"/>
                </a:lnSpc>
              </a:pPr>
              <a:r>
                <a:rPr lang="zh-CN" altLang="en-US" sz="1600" dirty="0">
                  <a:latin typeface="+mn-ea"/>
                  <a:cs typeface="阿里巴巴普惠体 Medium" panose="00020600040101010101" pitchFamily="18" charset="-122"/>
                </a:rPr>
                <a:t>点击请输入你的小标题内容</a:t>
              </a:r>
            </a:p>
          </p:txBody>
        </p:sp>
        <p:grpSp>
          <p:nvGrpSpPr>
            <p:cNvPr id="72" name="组合 71">
              <a:extLst>
                <a:ext uri="{FF2B5EF4-FFF2-40B4-BE49-F238E27FC236}">
                  <a16:creationId xmlns:a16="http://schemas.microsoft.com/office/drawing/2014/main" id="{B626D80D-8BF9-770E-BFE0-27C56C08D6DE}"/>
                </a:ext>
              </a:extLst>
            </p:cNvPr>
            <p:cNvGrpSpPr/>
            <p:nvPr/>
          </p:nvGrpSpPr>
          <p:grpSpPr>
            <a:xfrm>
              <a:off x="8985912" y="2045258"/>
              <a:ext cx="1072884" cy="1293988"/>
              <a:chOff x="8996104" y="2045258"/>
              <a:chExt cx="1072884" cy="1293988"/>
            </a:xfrm>
          </p:grpSpPr>
          <p:sp>
            <p:nvSpPr>
              <p:cNvPr id="32" name="椭圆 31">
                <a:extLst>
                  <a:ext uri="{FF2B5EF4-FFF2-40B4-BE49-F238E27FC236}">
                    <a16:creationId xmlns:a16="http://schemas.microsoft.com/office/drawing/2014/main" id="{18393BD6-B0BE-D11D-31BA-97A6F1CDD172}"/>
                  </a:ext>
                </a:extLst>
              </p:cNvPr>
              <p:cNvSpPr/>
              <p:nvPr/>
            </p:nvSpPr>
            <p:spPr>
              <a:xfrm>
                <a:off x="9030551" y="3011609"/>
                <a:ext cx="1003991" cy="327637"/>
              </a:xfrm>
              <a:prstGeom prst="ellipse">
                <a:avLst/>
              </a:prstGeom>
              <a:gradFill flip="none" rotWithShape="1">
                <a:gsLst>
                  <a:gs pos="100000">
                    <a:schemeClr val="tx2">
                      <a:lumMod val="25000"/>
                      <a:lumOff val="75000"/>
                      <a:alpha val="0"/>
                    </a:schemeClr>
                  </a:gs>
                  <a:gs pos="10000">
                    <a:schemeClr val="tx2">
                      <a:alpha val="7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3" name="椭圆 32">
                <a:extLst>
                  <a:ext uri="{FF2B5EF4-FFF2-40B4-BE49-F238E27FC236}">
                    <a16:creationId xmlns:a16="http://schemas.microsoft.com/office/drawing/2014/main" id="{D2D950C1-8ECD-3618-C274-B1D5A69EEDF1}"/>
                  </a:ext>
                </a:extLst>
              </p:cNvPr>
              <p:cNvSpPr/>
              <p:nvPr/>
            </p:nvSpPr>
            <p:spPr>
              <a:xfrm>
                <a:off x="8996104" y="2045258"/>
                <a:ext cx="1072884" cy="1072884"/>
              </a:xfrm>
              <a:prstGeom prst="ellipse">
                <a:avLst/>
              </a:prstGeom>
              <a:gradFill>
                <a:gsLst>
                  <a:gs pos="100000">
                    <a:schemeClr val="tx2"/>
                  </a:gs>
                  <a:gs pos="0">
                    <a:schemeClr val="accent1"/>
                  </a:gs>
                </a:gsLst>
                <a:lin ang="2700000" scaled="0"/>
              </a:gradFill>
              <a:ln w="25400">
                <a:noFill/>
              </a:ln>
              <a:effectLst>
                <a:outerShdw blurRad="381000" dist="228600" dir="5400000" sx="90000" sy="90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j-ea"/>
                  <a:ea typeface="+mj-ea"/>
                  <a:cs typeface="阿里巴巴普惠体 Medium" panose="00020600040101010101" pitchFamily="18" charset="-122"/>
                </a:endParaRPr>
              </a:p>
            </p:txBody>
          </p:sp>
          <p:grpSp>
            <p:nvGrpSpPr>
              <p:cNvPr id="71" name="组合 70">
                <a:extLst>
                  <a:ext uri="{FF2B5EF4-FFF2-40B4-BE49-F238E27FC236}">
                    <a16:creationId xmlns:a16="http://schemas.microsoft.com/office/drawing/2014/main" id="{EBD2EFA6-0E33-BBA7-5CE4-6DA0CEDD656E}"/>
                  </a:ext>
                </a:extLst>
              </p:cNvPr>
              <p:cNvGrpSpPr/>
              <p:nvPr/>
            </p:nvGrpSpPr>
            <p:grpSpPr>
              <a:xfrm>
                <a:off x="9253373" y="2288921"/>
                <a:ext cx="558347" cy="585559"/>
                <a:chOff x="9215088" y="2335600"/>
                <a:chExt cx="558347" cy="585559"/>
              </a:xfrm>
            </p:grpSpPr>
            <p:sp>
              <p:nvSpPr>
                <p:cNvPr id="66" name="任意多边形: 形状 65">
                  <a:extLst>
                    <a:ext uri="{FF2B5EF4-FFF2-40B4-BE49-F238E27FC236}">
                      <a16:creationId xmlns:a16="http://schemas.microsoft.com/office/drawing/2014/main" id="{C5F88135-1F4F-6CA7-628D-50981DBC734B}"/>
                    </a:ext>
                  </a:extLst>
                </p:cNvPr>
                <p:cNvSpPr/>
                <p:nvPr/>
              </p:nvSpPr>
              <p:spPr>
                <a:xfrm>
                  <a:off x="9215088" y="2363897"/>
                  <a:ext cx="558347" cy="510772"/>
                </a:xfrm>
                <a:custGeom>
                  <a:avLst/>
                  <a:gdLst>
                    <a:gd name="connsiteX0" fmla="*/ 480864 w 558347"/>
                    <a:gd name="connsiteY0" fmla="*/ 0 h 510772"/>
                    <a:gd name="connsiteX1" fmla="*/ 558348 w 558347"/>
                    <a:gd name="connsiteY1" fmla="*/ 77484 h 510772"/>
                    <a:gd name="connsiteX2" fmla="*/ 558348 w 558347"/>
                    <a:gd name="connsiteY2" fmla="*/ 433289 h 510772"/>
                    <a:gd name="connsiteX3" fmla="*/ 480864 w 558347"/>
                    <a:gd name="connsiteY3" fmla="*/ 510773 h 510772"/>
                    <a:gd name="connsiteX4" fmla="*/ 77484 w 558347"/>
                    <a:gd name="connsiteY4" fmla="*/ 510773 h 510772"/>
                    <a:gd name="connsiteX5" fmla="*/ 0 w 558347"/>
                    <a:gd name="connsiteY5" fmla="*/ 433289 h 510772"/>
                    <a:gd name="connsiteX6" fmla="*/ 0 w 558347"/>
                    <a:gd name="connsiteY6" fmla="*/ 77484 h 510772"/>
                    <a:gd name="connsiteX7" fmla="*/ 77484 w 558347"/>
                    <a:gd name="connsiteY7" fmla="*/ 0 h 510772"/>
                    <a:gd name="connsiteX8" fmla="*/ 92980 w 558347"/>
                    <a:gd name="connsiteY8" fmla="*/ 15497 h 510772"/>
                    <a:gd name="connsiteX9" fmla="*/ 77484 w 558347"/>
                    <a:gd name="connsiteY9" fmla="*/ 30994 h 510772"/>
                    <a:gd name="connsiteX10" fmla="*/ 30993 w 558347"/>
                    <a:gd name="connsiteY10" fmla="*/ 77484 h 510772"/>
                    <a:gd name="connsiteX11" fmla="*/ 30993 w 558347"/>
                    <a:gd name="connsiteY11" fmla="*/ 433289 h 510772"/>
                    <a:gd name="connsiteX12" fmla="*/ 77484 w 558347"/>
                    <a:gd name="connsiteY12" fmla="*/ 479779 h 510772"/>
                    <a:gd name="connsiteX13" fmla="*/ 480833 w 558347"/>
                    <a:gd name="connsiteY13" fmla="*/ 479779 h 510772"/>
                    <a:gd name="connsiteX14" fmla="*/ 527323 w 558347"/>
                    <a:gd name="connsiteY14" fmla="*/ 433289 h 510772"/>
                    <a:gd name="connsiteX15" fmla="*/ 527323 w 558347"/>
                    <a:gd name="connsiteY15" fmla="*/ 77484 h 510772"/>
                    <a:gd name="connsiteX16" fmla="*/ 480833 w 558347"/>
                    <a:gd name="connsiteY16" fmla="*/ 30994 h 510772"/>
                    <a:gd name="connsiteX17" fmla="*/ 420272 w 558347"/>
                    <a:gd name="connsiteY17" fmla="*/ 30994 h 510772"/>
                    <a:gd name="connsiteX18" fmla="*/ 404775 w 558347"/>
                    <a:gd name="connsiteY18" fmla="*/ 15497 h 510772"/>
                    <a:gd name="connsiteX19" fmla="*/ 420272 w 558347"/>
                    <a:gd name="connsiteY19" fmla="*/ 0 h 510772"/>
                    <a:gd name="connsiteX20" fmla="*/ 480833 w 558347"/>
                    <a:gd name="connsiteY20" fmla="*/ 0 h 51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58347" h="510772">
                      <a:moveTo>
                        <a:pt x="480864" y="0"/>
                      </a:moveTo>
                      <a:cubicBezTo>
                        <a:pt x="523657" y="0"/>
                        <a:pt x="558348" y="34691"/>
                        <a:pt x="558348" y="77484"/>
                      </a:cubicBezTo>
                      <a:lnTo>
                        <a:pt x="558348" y="433289"/>
                      </a:lnTo>
                      <a:cubicBezTo>
                        <a:pt x="558348" y="476082"/>
                        <a:pt x="523657" y="510773"/>
                        <a:pt x="480864" y="510773"/>
                      </a:cubicBezTo>
                      <a:lnTo>
                        <a:pt x="77484" y="510773"/>
                      </a:lnTo>
                      <a:cubicBezTo>
                        <a:pt x="34691" y="510773"/>
                        <a:pt x="0" y="476082"/>
                        <a:pt x="0" y="433289"/>
                      </a:cubicBezTo>
                      <a:lnTo>
                        <a:pt x="0" y="77484"/>
                      </a:lnTo>
                      <a:cubicBezTo>
                        <a:pt x="0" y="34691"/>
                        <a:pt x="34691" y="0"/>
                        <a:pt x="77484" y="0"/>
                      </a:cubicBezTo>
                      <a:cubicBezTo>
                        <a:pt x="86043" y="0"/>
                        <a:pt x="92980" y="6938"/>
                        <a:pt x="92980" y="15497"/>
                      </a:cubicBezTo>
                      <a:cubicBezTo>
                        <a:pt x="92980" y="24055"/>
                        <a:pt x="86043" y="30994"/>
                        <a:pt x="77484" y="30994"/>
                      </a:cubicBezTo>
                      <a:cubicBezTo>
                        <a:pt x="51808" y="30994"/>
                        <a:pt x="30993" y="51808"/>
                        <a:pt x="30993" y="77484"/>
                      </a:cubicBezTo>
                      <a:lnTo>
                        <a:pt x="30993" y="433289"/>
                      </a:lnTo>
                      <a:cubicBezTo>
                        <a:pt x="30993" y="458965"/>
                        <a:pt x="51808" y="479779"/>
                        <a:pt x="77484" y="479779"/>
                      </a:cubicBezTo>
                      <a:lnTo>
                        <a:pt x="480833" y="479779"/>
                      </a:lnTo>
                      <a:cubicBezTo>
                        <a:pt x="506509" y="479779"/>
                        <a:pt x="527323" y="458965"/>
                        <a:pt x="527323" y="433289"/>
                      </a:cubicBezTo>
                      <a:lnTo>
                        <a:pt x="527323" y="77484"/>
                      </a:lnTo>
                      <a:cubicBezTo>
                        <a:pt x="527323" y="51808"/>
                        <a:pt x="506509" y="30994"/>
                        <a:pt x="480833" y="30994"/>
                      </a:cubicBezTo>
                      <a:lnTo>
                        <a:pt x="420272" y="30994"/>
                      </a:lnTo>
                      <a:cubicBezTo>
                        <a:pt x="411713" y="30994"/>
                        <a:pt x="404775" y="24055"/>
                        <a:pt x="404775" y="15497"/>
                      </a:cubicBezTo>
                      <a:cubicBezTo>
                        <a:pt x="404775" y="6938"/>
                        <a:pt x="411713" y="0"/>
                        <a:pt x="420272" y="0"/>
                      </a:cubicBezTo>
                      <a:lnTo>
                        <a:pt x="480833" y="0"/>
                      </a:lnTo>
                      <a:close/>
                    </a:path>
                  </a:pathLst>
                </a:custGeom>
                <a:solidFill>
                  <a:srgbClr val="FFFFFF"/>
                </a:solidFill>
                <a:ln w="605" cap="flat">
                  <a:noFill/>
                  <a:prstDash val="solid"/>
                  <a:miter/>
                </a:ln>
              </p:spPr>
              <p:txBody>
                <a:bodyPr rtlCol="0" anchor="ctr"/>
                <a:lstStyle/>
                <a:p>
                  <a:endParaRPr lang="zh-CN" altLang="en-US">
                    <a:latin typeface="+mj-ea"/>
                    <a:ea typeface="+mj-ea"/>
                  </a:endParaRPr>
                </a:p>
              </p:txBody>
            </p:sp>
            <p:sp>
              <p:nvSpPr>
                <p:cNvPr id="67" name="任意多边形: 形状 66">
                  <a:extLst>
                    <a:ext uri="{FF2B5EF4-FFF2-40B4-BE49-F238E27FC236}">
                      <a16:creationId xmlns:a16="http://schemas.microsoft.com/office/drawing/2014/main" id="{6ED7AE94-E100-C79D-B539-C9D146F49C7B}"/>
                    </a:ext>
                  </a:extLst>
                </p:cNvPr>
                <p:cNvSpPr/>
                <p:nvPr/>
              </p:nvSpPr>
              <p:spPr>
                <a:xfrm>
                  <a:off x="9307573" y="2890166"/>
                  <a:ext cx="371922" cy="30993"/>
                </a:xfrm>
                <a:custGeom>
                  <a:avLst/>
                  <a:gdLst>
                    <a:gd name="connsiteX0" fmla="*/ 15497 w 371922"/>
                    <a:gd name="connsiteY0" fmla="*/ 0 h 30993"/>
                    <a:gd name="connsiteX1" fmla="*/ 356425 w 371922"/>
                    <a:gd name="connsiteY1" fmla="*/ 0 h 30993"/>
                    <a:gd name="connsiteX2" fmla="*/ 371922 w 371922"/>
                    <a:gd name="connsiteY2" fmla="*/ 15497 h 30993"/>
                    <a:gd name="connsiteX3" fmla="*/ 371922 w 371922"/>
                    <a:gd name="connsiteY3" fmla="*/ 15497 h 30993"/>
                    <a:gd name="connsiteX4" fmla="*/ 356425 w 371922"/>
                    <a:gd name="connsiteY4" fmla="*/ 30994 h 30993"/>
                    <a:gd name="connsiteX5" fmla="*/ 15497 w 371922"/>
                    <a:gd name="connsiteY5" fmla="*/ 30994 h 30993"/>
                    <a:gd name="connsiteX6" fmla="*/ 0 w 371922"/>
                    <a:gd name="connsiteY6" fmla="*/ 15497 h 30993"/>
                    <a:gd name="connsiteX7" fmla="*/ 0 w 371922"/>
                    <a:gd name="connsiteY7" fmla="*/ 15497 h 30993"/>
                    <a:gd name="connsiteX8" fmla="*/ 15497 w 371922"/>
                    <a:gd name="connsiteY8" fmla="*/ 0 h 3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922" h="30993">
                      <a:moveTo>
                        <a:pt x="15497" y="0"/>
                      </a:moveTo>
                      <a:lnTo>
                        <a:pt x="356425" y="0"/>
                      </a:lnTo>
                      <a:cubicBezTo>
                        <a:pt x="366757" y="0"/>
                        <a:pt x="371922" y="5165"/>
                        <a:pt x="371922" y="15497"/>
                      </a:cubicBezTo>
                      <a:lnTo>
                        <a:pt x="371922" y="15497"/>
                      </a:lnTo>
                      <a:cubicBezTo>
                        <a:pt x="371922" y="25828"/>
                        <a:pt x="366757" y="30994"/>
                        <a:pt x="356425" y="30994"/>
                      </a:cubicBezTo>
                      <a:lnTo>
                        <a:pt x="15497" y="30994"/>
                      </a:lnTo>
                      <a:cubicBezTo>
                        <a:pt x="5165" y="30994"/>
                        <a:pt x="0" y="25828"/>
                        <a:pt x="0" y="15497"/>
                      </a:cubicBezTo>
                      <a:lnTo>
                        <a:pt x="0" y="15497"/>
                      </a:lnTo>
                      <a:cubicBezTo>
                        <a:pt x="0" y="5165"/>
                        <a:pt x="5165" y="0"/>
                        <a:pt x="15497" y="0"/>
                      </a:cubicBezTo>
                      <a:close/>
                    </a:path>
                  </a:pathLst>
                </a:custGeom>
                <a:solidFill>
                  <a:schemeClr val="accent5"/>
                </a:solidFill>
                <a:ln w="605" cap="flat">
                  <a:noFill/>
                  <a:prstDash val="solid"/>
                  <a:miter/>
                </a:ln>
              </p:spPr>
              <p:txBody>
                <a:bodyPr rtlCol="0" anchor="ctr"/>
                <a:lstStyle/>
                <a:p>
                  <a:endParaRPr lang="zh-CN" altLang="en-US">
                    <a:latin typeface="+mj-ea"/>
                    <a:ea typeface="+mj-ea"/>
                  </a:endParaRPr>
                </a:p>
              </p:txBody>
            </p:sp>
            <p:sp>
              <p:nvSpPr>
                <p:cNvPr id="68" name="任意多边形: 形状 67">
                  <a:extLst>
                    <a:ext uri="{FF2B5EF4-FFF2-40B4-BE49-F238E27FC236}">
                      <a16:creationId xmlns:a16="http://schemas.microsoft.com/office/drawing/2014/main" id="{85E14380-4CFA-8569-F243-FBB86A723381}"/>
                    </a:ext>
                  </a:extLst>
                </p:cNvPr>
                <p:cNvSpPr/>
                <p:nvPr/>
              </p:nvSpPr>
              <p:spPr>
                <a:xfrm>
                  <a:off x="9369560" y="2580232"/>
                  <a:ext cx="309935" cy="247948"/>
                </a:xfrm>
                <a:custGeom>
                  <a:avLst/>
                  <a:gdLst>
                    <a:gd name="connsiteX0" fmla="*/ 61987 w 309935"/>
                    <a:gd name="connsiteY0" fmla="*/ 123974 h 247948"/>
                    <a:gd name="connsiteX1" fmla="*/ 123974 w 309935"/>
                    <a:gd name="connsiteY1" fmla="*/ 185961 h 247948"/>
                    <a:gd name="connsiteX2" fmla="*/ 61987 w 309935"/>
                    <a:gd name="connsiteY2" fmla="*/ 247948 h 247948"/>
                    <a:gd name="connsiteX3" fmla="*/ 0 w 309935"/>
                    <a:gd name="connsiteY3" fmla="*/ 185961 h 247948"/>
                    <a:gd name="connsiteX4" fmla="*/ 61987 w 309935"/>
                    <a:gd name="connsiteY4" fmla="*/ 123974 h 247948"/>
                    <a:gd name="connsiteX5" fmla="*/ 61987 w 309935"/>
                    <a:gd name="connsiteY5" fmla="*/ 154967 h 247948"/>
                    <a:gd name="connsiteX6" fmla="*/ 30993 w 309935"/>
                    <a:gd name="connsiteY6" fmla="*/ 185961 h 247948"/>
                    <a:gd name="connsiteX7" fmla="*/ 61987 w 309935"/>
                    <a:gd name="connsiteY7" fmla="*/ 216955 h 247948"/>
                    <a:gd name="connsiteX8" fmla="*/ 92980 w 309935"/>
                    <a:gd name="connsiteY8" fmla="*/ 185961 h 247948"/>
                    <a:gd name="connsiteX9" fmla="*/ 61987 w 309935"/>
                    <a:gd name="connsiteY9" fmla="*/ 154967 h 247948"/>
                    <a:gd name="connsiteX10" fmla="*/ 263445 w 309935"/>
                    <a:gd name="connsiteY10" fmla="*/ 0 h 247948"/>
                    <a:gd name="connsiteX11" fmla="*/ 309935 w 309935"/>
                    <a:gd name="connsiteY11" fmla="*/ 46490 h 247948"/>
                    <a:gd name="connsiteX12" fmla="*/ 263445 w 309935"/>
                    <a:gd name="connsiteY12" fmla="*/ 92981 h 247948"/>
                    <a:gd name="connsiteX13" fmla="*/ 216954 w 309935"/>
                    <a:gd name="connsiteY13" fmla="*/ 46490 h 247948"/>
                    <a:gd name="connsiteX14" fmla="*/ 263445 w 309935"/>
                    <a:gd name="connsiteY14" fmla="*/ 0 h 247948"/>
                    <a:gd name="connsiteX15" fmla="*/ 263445 w 309935"/>
                    <a:gd name="connsiteY15" fmla="*/ 30993 h 247948"/>
                    <a:gd name="connsiteX16" fmla="*/ 247948 w 309935"/>
                    <a:gd name="connsiteY16" fmla="*/ 46490 h 247948"/>
                    <a:gd name="connsiteX17" fmla="*/ 263445 w 309935"/>
                    <a:gd name="connsiteY17" fmla="*/ 61987 h 247948"/>
                    <a:gd name="connsiteX18" fmla="*/ 278942 w 309935"/>
                    <a:gd name="connsiteY18" fmla="*/ 46490 h 247948"/>
                    <a:gd name="connsiteX19" fmla="*/ 263445 w 309935"/>
                    <a:gd name="connsiteY19" fmla="*/ 30993 h 24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09935" h="247948">
                      <a:moveTo>
                        <a:pt x="61987" y="123974"/>
                      </a:moveTo>
                      <a:cubicBezTo>
                        <a:pt x="96221" y="123974"/>
                        <a:pt x="123974" y="151726"/>
                        <a:pt x="123974" y="185961"/>
                      </a:cubicBezTo>
                      <a:cubicBezTo>
                        <a:pt x="123974" y="220196"/>
                        <a:pt x="96221" y="247948"/>
                        <a:pt x="61987" y="247948"/>
                      </a:cubicBezTo>
                      <a:cubicBezTo>
                        <a:pt x="27752" y="247948"/>
                        <a:pt x="0" y="220196"/>
                        <a:pt x="0" y="185961"/>
                      </a:cubicBezTo>
                      <a:cubicBezTo>
                        <a:pt x="0" y="151726"/>
                        <a:pt x="27752" y="123974"/>
                        <a:pt x="61987" y="123974"/>
                      </a:cubicBezTo>
                      <a:close/>
                      <a:moveTo>
                        <a:pt x="61987" y="154967"/>
                      </a:moveTo>
                      <a:cubicBezTo>
                        <a:pt x="44870" y="154967"/>
                        <a:pt x="30993" y="168844"/>
                        <a:pt x="30993" y="185961"/>
                      </a:cubicBezTo>
                      <a:cubicBezTo>
                        <a:pt x="30993" y="203078"/>
                        <a:pt x="44870" y="216955"/>
                        <a:pt x="61987" y="216955"/>
                      </a:cubicBezTo>
                      <a:cubicBezTo>
                        <a:pt x="79104" y="216955"/>
                        <a:pt x="92980" y="203078"/>
                        <a:pt x="92980" y="185961"/>
                      </a:cubicBezTo>
                      <a:cubicBezTo>
                        <a:pt x="92980" y="168844"/>
                        <a:pt x="79104" y="154967"/>
                        <a:pt x="61987" y="154967"/>
                      </a:cubicBezTo>
                      <a:close/>
                      <a:moveTo>
                        <a:pt x="263445" y="0"/>
                      </a:moveTo>
                      <a:cubicBezTo>
                        <a:pt x="289120" y="0"/>
                        <a:pt x="309935" y="20815"/>
                        <a:pt x="309935" y="46490"/>
                      </a:cubicBezTo>
                      <a:cubicBezTo>
                        <a:pt x="309935" y="72166"/>
                        <a:pt x="289120" y="92981"/>
                        <a:pt x="263445" y="92981"/>
                      </a:cubicBezTo>
                      <a:cubicBezTo>
                        <a:pt x="237769" y="92981"/>
                        <a:pt x="216954" y="72166"/>
                        <a:pt x="216954" y="46490"/>
                      </a:cubicBezTo>
                      <a:cubicBezTo>
                        <a:pt x="216954" y="20815"/>
                        <a:pt x="237769" y="0"/>
                        <a:pt x="263445" y="0"/>
                      </a:cubicBezTo>
                      <a:close/>
                      <a:moveTo>
                        <a:pt x="263445" y="30993"/>
                      </a:moveTo>
                      <a:cubicBezTo>
                        <a:pt x="254886" y="30993"/>
                        <a:pt x="247948" y="37932"/>
                        <a:pt x="247948" y="46490"/>
                      </a:cubicBezTo>
                      <a:cubicBezTo>
                        <a:pt x="247948" y="55049"/>
                        <a:pt x="254886" y="61987"/>
                        <a:pt x="263445" y="61987"/>
                      </a:cubicBezTo>
                      <a:cubicBezTo>
                        <a:pt x="272004" y="61987"/>
                        <a:pt x="278942" y="55049"/>
                        <a:pt x="278942" y="46490"/>
                      </a:cubicBezTo>
                      <a:cubicBezTo>
                        <a:pt x="278942" y="37932"/>
                        <a:pt x="272004" y="30993"/>
                        <a:pt x="263445" y="30993"/>
                      </a:cubicBezTo>
                      <a:close/>
                    </a:path>
                  </a:pathLst>
                </a:custGeom>
                <a:solidFill>
                  <a:schemeClr val="accent5"/>
                </a:solidFill>
                <a:ln w="605" cap="flat">
                  <a:noFill/>
                  <a:prstDash val="solid"/>
                  <a:miter/>
                </a:ln>
              </p:spPr>
              <p:txBody>
                <a:bodyPr rtlCol="0" anchor="ctr"/>
                <a:lstStyle/>
                <a:p>
                  <a:endParaRPr lang="zh-CN" altLang="en-US">
                    <a:latin typeface="+mj-ea"/>
                    <a:ea typeface="+mj-ea"/>
                  </a:endParaRPr>
                </a:p>
              </p:txBody>
            </p:sp>
            <p:sp>
              <p:nvSpPr>
                <p:cNvPr id="69" name="任意多边形: 形状 68">
                  <a:extLst>
                    <a:ext uri="{FF2B5EF4-FFF2-40B4-BE49-F238E27FC236}">
                      <a16:creationId xmlns:a16="http://schemas.microsoft.com/office/drawing/2014/main" id="{1689D70F-528E-381D-0F11-EDA0FF4CE692}"/>
                    </a:ext>
                  </a:extLst>
                </p:cNvPr>
                <p:cNvSpPr/>
                <p:nvPr/>
              </p:nvSpPr>
              <p:spPr>
                <a:xfrm>
                  <a:off x="9292054" y="2397937"/>
                  <a:ext cx="143643" cy="375722"/>
                </a:xfrm>
                <a:custGeom>
                  <a:avLst/>
                  <a:gdLst>
                    <a:gd name="connsiteX0" fmla="*/ 10714 w 143643"/>
                    <a:gd name="connsiteY0" fmla="*/ 766 h 375722"/>
                    <a:gd name="connsiteX1" fmla="*/ 30240 w 143643"/>
                    <a:gd name="connsiteY1" fmla="*/ 10683 h 375722"/>
                    <a:gd name="connsiteX2" fmla="*/ 142685 w 143643"/>
                    <a:gd name="connsiteY2" fmla="*/ 354866 h 375722"/>
                    <a:gd name="connsiteX3" fmla="*/ 133497 w 143643"/>
                    <a:gd name="connsiteY3" fmla="*/ 374763 h 375722"/>
                    <a:gd name="connsiteX4" fmla="*/ 113600 w 143643"/>
                    <a:gd name="connsiteY4" fmla="*/ 365577 h 375722"/>
                    <a:gd name="connsiteX5" fmla="*/ 113241 w 143643"/>
                    <a:gd name="connsiteY5" fmla="*/ 364474 h 375722"/>
                    <a:gd name="connsiteX6" fmla="*/ 765 w 143643"/>
                    <a:gd name="connsiteY6" fmla="*/ 20322 h 375722"/>
                    <a:gd name="connsiteX7" fmla="*/ 10683 w 143643"/>
                    <a:gd name="connsiteY7" fmla="*/ 796 h 37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643" h="375722">
                      <a:moveTo>
                        <a:pt x="10714" y="766"/>
                      </a:moveTo>
                      <a:cubicBezTo>
                        <a:pt x="18844" y="-1882"/>
                        <a:pt x="27582" y="2557"/>
                        <a:pt x="30240" y="10683"/>
                      </a:cubicBezTo>
                      <a:lnTo>
                        <a:pt x="142685" y="354866"/>
                      </a:lnTo>
                      <a:cubicBezTo>
                        <a:pt x="145642" y="362897"/>
                        <a:pt x="141529" y="371806"/>
                        <a:pt x="133497" y="374763"/>
                      </a:cubicBezTo>
                      <a:cubicBezTo>
                        <a:pt x="125466" y="377721"/>
                        <a:pt x="116558" y="373608"/>
                        <a:pt x="113600" y="365577"/>
                      </a:cubicBezTo>
                      <a:cubicBezTo>
                        <a:pt x="113467" y="365213"/>
                        <a:pt x="113347" y="364846"/>
                        <a:pt x="113241" y="364474"/>
                      </a:cubicBezTo>
                      <a:lnTo>
                        <a:pt x="765" y="20322"/>
                      </a:lnTo>
                      <a:cubicBezTo>
                        <a:pt x="-1881" y="12192"/>
                        <a:pt x="2556" y="3454"/>
                        <a:pt x="10683" y="796"/>
                      </a:cubicBezTo>
                      <a:close/>
                    </a:path>
                  </a:pathLst>
                </a:custGeom>
                <a:solidFill>
                  <a:schemeClr val="accent5"/>
                </a:solidFill>
                <a:ln w="605" cap="flat">
                  <a:noFill/>
                  <a:prstDash val="solid"/>
                  <a:miter/>
                </a:ln>
              </p:spPr>
              <p:txBody>
                <a:bodyPr rtlCol="0" anchor="ctr"/>
                <a:lstStyle/>
                <a:p>
                  <a:endParaRPr lang="zh-CN" altLang="en-US">
                    <a:latin typeface="+mj-ea"/>
                    <a:ea typeface="+mj-ea"/>
                  </a:endParaRPr>
                </a:p>
              </p:txBody>
            </p:sp>
            <p:sp>
              <p:nvSpPr>
                <p:cNvPr id="70" name="任意多边形: 形状 69">
                  <a:extLst>
                    <a:ext uri="{FF2B5EF4-FFF2-40B4-BE49-F238E27FC236}">
                      <a16:creationId xmlns:a16="http://schemas.microsoft.com/office/drawing/2014/main" id="{38FA5279-B5D6-6CB8-897D-8E24A115B748}"/>
                    </a:ext>
                  </a:extLst>
                </p:cNvPr>
                <p:cNvSpPr/>
                <p:nvPr/>
              </p:nvSpPr>
              <p:spPr>
                <a:xfrm>
                  <a:off x="9261092" y="2335600"/>
                  <a:ext cx="412060" cy="521182"/>
                </a:xfrm>
                <a:custGeom>
                  <a:avLst/>
                  <a:gdLst>
                    <a:gd name="connsiteX0" fmla="*/ 341291 w 412060"/>
                    <a:gd name="connsiteY0" fmla="*/ 0 h 521182"/>
                    <a:gd name="connsiteX1" fmla="*/ 344421 w 412060"/>
                    <a:gd name="connsiteY1" fmla="*/ 21695 h 521182"/>
                    <a:gd name="connsiteX2" fmla="*/ 369216 w 412060"/>
                    <a:gd name="connsiteY2" fmla="*/ 193554 h 521182"/>
                    <a:gd name="connsiteX3" fmla="*/ 370704 w 412060"/>
                    <a:gd name="connsiteY3" fmla="*/ 203720 h 521182"/>
                    <a:gd name="connsiteX4" fmla="*/ 361901 w 412060"/>
                    <a:gd name="connsiteY4" fmla="*/ 209051 h 521182"/>
                    <a:gd name="connsiteX5" fmla="*/ 291484 w 412060"/>
                    <a:gd name="connsiteY5" fmla="*/ 240354 h 521182"/>
                    <a:gd name="connsiteX6" fmla="*/ 269758 w 412060"/>
                    <a:gd name="connsiteY6" fmla="*/ 243082 h 521182"/>
                    <a:gd name="connsiteX7" fmla="*/ 201417 w 412060"/>
                    <a:gd name="connsiteY7" fmla="*/ 240448 h 521182"/>
                    <a:gd name="connsiteX8" fmla="*/ 164783 w 412060"/>
                    <a:gd name="connsiteY8" fmla="*/ 237534 h 521182"/>
                    <a:gd name="connsiteX9" fmla="*/ 121919 w 412060"/>
                    <a:gd name="connsiteY9" fmla="*/ 273394 h 521182"/>
                    <a:gd name="connsiteX10" fmla="*/ 104469 w 412060"/>
                    <a:gd name="connsiteY10" fmla="*/ 303736 h 521182"/>
                    <a:gd name="connsiteX11" fmla="*/ 93715 w 412060"/>
                    <a:gd name="connsiteY11" fmla="*/ 270450 h 521182"/>
                    <a:gd name="connsiteX12" fmla="*/ 40468 w 412060"/>
                    <a:gd name="connsiteY12" fmla="*/ 105564 h 521182"/>
                    <a:gd name="connsiteX13" fmla="*/ 38391 w 412060"/>
                    <a:gd name="connsiteY13" fmla="*/ 99148 h 521182"/>
                    <a:gd name="connsiteX14" fmla="*/ 41646 w 412060"/>
                    <a:gd name="connsiteY14" fmla="*/ 93259 h 521182"/>
                    <a:gd name="connsiteX15" fmla="*/ 123654 w 412060"/>
                    <a:gd name="connsiteY15" fmla="*/ 29723 h 521182"/>
                    <a:gd name="connsiteX16" fmla="*/ 195559 w 412060"/>
                    <a:gd name="connsiteY16" fmla="*/ 27460 h 521182"/>
                    <a:gd name="connsiteX17" fmla="*/ 199898 w 412060"/>
                    <a:gd name="connsiteY17" fmla="*/ 28390 h 521182"/>
                    <a:gd name="connsiteX18" fmla="*/ 248806 w 412060"/>
                    <a:gd name="connsiteY18" fmla="*/ 31427 h 521182"/>
                    <a:gd name="connsiteX19" fmla="*/ 321858 w 412060"/>
                    <a:gd name="connsiteY19" fmla="*/ 10197 h 521182"/>
                    <a:gd name="connsiteX20" fmla="*/ 341260 w 412060"/>
                    <a:gd name="connsiteY20" fmla="*/ 0 h 521182"/>
                    <a:gd name="connsiteX21" fmla="*/ 316651 w 412060"/>
                    <a:gd name="connsiteY21" fmla="*/ 46304 h 521182"/>
                    <a:gd name="connsiteX22" fmla="*/ 313396 w 412060"/>
                    <a:gd name="connsiteY22" fmla="*/ 47544 h 521182"/>
                    <a:gd name="connsiteX23" fmla="*/ 253734 w 412060"/>
                    <a:gd name="connsiteY23" fmla="*/ 62049 h 521182"/>
                    <a:gd name="connsiteX24" fmla="*/ 193607 w 412060"/>
                    <a:gd name="connsiteY24" fmla="*/ 58702 h 521182"/>
                    <a:gd name="connsiteX25" fmla="*/ 191995 w 412060"/>
                    <a:gd name="connsiteY25" fmla="*/ 58392 h 521182"/>
                    <a:gd name="connsiteX26" fmla="*/ 189361 w 412060"/>
                    <a:gd name="connsiteY26" fmla="*/ 57834 h 521182"/>
                    <a:gd name="connsiteX27" fmla="*/ 133262 w 412060"/>
                    <a:gd name="connsiteY27" fmla="*/ 59197 h 521182"/>
                    <a:gd name="connsiteX28" fmla="*/ 75770 w 412060"/>
                    <a:gd name="connsiteY28" fmla="*/ 97443 h 521182"/>
                    <a:gd name="connsiteX29" fmla="*/ 72081 w 412060"/>
                    <a:gd name="connsiteY29" fmla="*/ 102712 h 521182"/>
                    <a:gd name="connsiteX30" fmla="*/ 114171 w 412060"/>
                    <a:gd name="connsiteY30" fmla="*/ 232978 h 521182"/>
                    <a:gd name="connsiteX31" fmla="*/ 117890 w 412060"/>
                    <a:gd name="connsiteY31" fmla="*/ 229476 h 521182"/>
                    <a:gd name="connsiteX32" fmla="*/ 148015 w 412060"/>
                    <a:gd name="connsiteY32" fmla="*/ 210725 h 521182"/>
                    <a:gd name="connsiteX33" fmla="*/ 154896 w 412060"/>
                    <a:gd name="connsiteY33" fmla="*/ 208153 h 521182"/>
                    <a:gd name="connsiteX34" fmla="*/ 204857 w 412060"/>
                    <a:gd name="connsiteY34" fmla="*/ 209671 h 521182"/>
                    <a:gd name="connsiteX35" fmla="*/ 267495 w 412060"/>
                    <a:gd name="connsiteY35" fmla="*/ 212182 h 521182"/>
                    <a:gd name="connsiteX36" fmla="*/ 285844 w 412060"/>
                    <a:gd name="connsiteY36" fmla="*/ 209857 h 521182"/>
                    <a:gd name="connsiteX37" fmla="*/ 331001 w 412060"/>
                    <a:gd name="connsiteY37" fmla="*/ 191137 h 521182"/>
                    <a:gd name="connsiteX38" fmla="*/ 337045 w 412060"/>
                    <a:gd name="connsiteY38" fmla="*/ 187697 h 521182"/>
                    <a:gd name="connsiteX39" fmla="*/ 316651 w 412060"/>
                    <a:gd name="connsiteY39" fmla="*/ 46304 h 521182"/>
                    <a:gd name="connsiteX40" fmla="*/ 193793 w 412060"/>
                    <a:gd name="connsiteY40" fmla="*/ 295461 h 521182"/>
                    <a:gd name="connsiteX41" fmla="*/ 215705 w 412060"/>
                    <a:gd name="connsiteY41" fmla="*/ 295864 h 521182"/>
                    <a:gd name="connsiteX42" fmla="*/ 215705 w 412060"/>
                    <a:gd name="connsiteY42" fmla="*/ 295864 h 521182"/>
                    <a:gd name="connsiteX43" fmla="*/ 407710 w 412060"/>
                    <a:gd name="connsiteY43" fmla="*/ 494904 h 521182"/>
                    <a:gd name="connsiteX44" fmla="*/ 407322 w 412060"/>
                    <a:gd name="connsiteY44" fmla="*/ 516832 h 521182"/>
                    <a:gd name="connsiteX45" fmla="*/ 385395 w 412060"/>
                    <a:gd name="connsiteY45" fmla="*/ 516445 h 521182"/>
                    <a:gd name="connsiteX46" fmla="*/ 193390 w 412060"/>
                    <a:gd name="connsiteY46" fmla="*/ 317373 h 521182"/>
                    <a:gd name="connsiteX47" fmla="*/ 193792 w 412060"/>
                    <a:gd name="connsiteY47" fmla="*/ 295462 h 521182"/>
                    <a:gd name="connsiteX48" fmla="*/ 193793 w 412060"/>
                    <a:gd name="connsiteY48" fmla="*/ 295461 h 521182"/>
                    <a:gd name="connsiteX49" fmla="*/ 5724 w 412060"/>
                    <a:gd name="connsiteY49" fmla="*/ 139625 h 521182"/>
                    <a:gd name="connsiteX50" fmla="*/ 27513 w 412060"/>
                    <a:gd name="connsiteY50" fmla="*/ 141888 h 521182"/>
                    <a:gd name="connsiteX51" fmla="*/ 52679 w 412060"/>
                    <a:gd name="connsiteY51" fmla="*/ 172882 h 521182"/>
                    <a:gd name="connsiteX52" fmla="*/ 51079 w 412060"/>
                    <a:gd name="connsiteY52" fmla="*/ 194739 h 521182"/>
                    <a:gd name="connsiteX53" fmla="*/ 29222 w 412060"/>
                    <a:gd name="connsiteY53" fmla="*/ 193139 h 521182"/>
                    <a:gd name="connsiteX54" fmla="*/ 28629 w 412060"/>
                    <a:gd name="connsiteY54" fmla="*/ 192408 h 521182"/>
                    <a:gd name="connsiteX55" fmla="*/ 3461 w 412060"/>
                    <a:gd name="connsiteY55" fmla="*/ 161414 h 521182"/>
                    <a:gd name="connsiteX56" fmla="*/ 5724 w 412060"/>
                    <a:gd name="connsiteY56" fmla="*/ 139625 h 52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2060" h="521182">
                      <a:moveTo>
                        <a:pt x="341291" y="0"/>
                      </a:moveTo>
                      <a:lnTo>
                        <a:pt x="344421" y="21695"/>
                      </a:lnTo>
                      <a:lnTo>
                        <a:pt x="369216" y="193554"/>
                      </a:lnTo>
                      <a:lnTo>
                        <a:pt x="370704" y="203720"/>
                      </a:lnTo>
                      <a:lnTo>
                        <a:pt x="361901" y="209051"/>
                      </a:lnTo>
                      <a:cubicBezTo>
                        <a:pt x="333077" y="226470"/>
                        <a:pt x="309832" y="236945"/>
                        <a:pt x="291484" y="240354"/>
                      </a:cubicBezTo>
                      <a:cubicBezTo>
                        <a:pt x="284298" y="241664"/>
                        <a:pt x="277044" y="242574"/>
                        <a:pt x="269758" y="243082"/>
                      </a:cubicBezTo>
                      <a:cubicBezTo>
                        <a:pt x="249023" y="244632"/>
                        <a:pt x="229342" y="243578"/>
                        <a:pt x="201417" y="240448"/>
                      </a:cubicBezTo>
                      <a:cubicBezTo>
                        <a:pt x="172190" y="237224"/>
                        <a:pt x="166921" y="236822"/>
                        <a:pt x="164783" y="237534"/>
                      </a:cubicBezTo>
                      <a:cubicBezTo>
                        <a:pt x="146280" y="243733"/>
                        <a:pt x="132178" y="255510"/>
                        <a:pt x="121919" y="273394"/>
                      </a:cubicBezTo>
                      <a:lnTo>
                        <a:pt x="104469" y="303736"/>
                      </a:lnTo>
                      <a:lnTo>
                        <a:pt x="93715" y="270450"/>
                      </a:lnTo>
                      <a:lnTo>
                        <a:pt x="40468" y="105564"/>
                      </a:lnTo>
                      <a:lnTo>
                        <a:pt x="38391" y="99148"/>
                      </a:lnTo>
                      <a:lnTo>
                        <a:pt x="41646" y="93259"/>
                      </a:lnTo>
                      <a:cubicBezTo>
                        <a:pt x="58227" y="63320"/>
                        <a:pt x="85842" y="42120"/>
                        <a:pt x="123654" y="29723"/>
                      </a:cubicBezTo>
                      <a:cubicBezTo>
                        <a:pt x="149193" y="21386"/>
                        <a:pt x="167262" y="21664"/>
                        <a:pt x="195559" y="27460"/>
                      </a:cubicBezTo>
                      <a:lnTo>
                        <a:pt x="199898" y="28390"/>
                      </a:lnTo>
                      <a:cubicBezTo>
                        <a:pt x="222121" y="33008"/>
                        <a:pt x="232813" y="33969"/>
                        <a:pt x="248806" y="31427"/>
                      </a:cubicBezTo>
                      <a:cubicBezTo>
                        <a:pt x="280203" y="26406"/>
                        <a:pt x="304595" y="19247"/>
                        <a:pt x="321858" y="10197"/>
                      </a:cubicBezTo>
                      <a:lnTo>
                        <a:pt x="341260" y="0"/>
                      </a:lnTo>
                      <a:close/>
                      <a:moveTo>
                        <a:pt x="316651" y="46304"/>
                      </a:moveTo>
                      <a:lnTo>
                        <a:pt x="313396" y="47544"/>
                      </a:lnTo>
                      <a:cubicBezTo>
                        <a:pt x="293991" y="54182"/>
                        <a:pt x="274021" y="59037"/>
                        <a:pt x="253734" y="62049"/>
                      </a:cubicBezTo>
                      <a:cubicBezTo>
                        <a:pt x="233123" y="65334"/>
                        <a:pt x="219239" y="64064"/>
                        <a:pt x="193607" y="58702"/>
                      </a:cubicBezTo>
                      <a:lnTo>
                        <a:pt x="191995" y="58392"/>
                      </a:lnTo>
                      <a:lnTo>
                        <a:pt x="189361" y="57834"/>
                      </a:lnTo>
                      <a:cubicBezTo>
                        <a:pt x="165837" y="52999"/>
                        <a:pt x="152819" y="52813"/>
                        <a:pt x="133262" y="59197"/>
                      </a:cubicBezTo>
                      <a:cubicBezTo>
                        <a:pt x="107693" y="67566"/>
                        <a:pt x="88694" y="80273"/>
                        <a:pt x="75770" y="97443"/>
                      </a:cubicBezTo>
                      <a:lnTo>
                        <a:pt x="72081" y="102712"/>
                      </a:lnTo>
                      <a:lnTo>
                        <a:pt x="114171" y="232978"/>
                      </a:lnTo>
                      <a:lnTo>
                        <a:pt x="117890" y="229476"/>
                      </a:lnTo>
                      <a:cubicBezTo>
                        <a:pt x="126723" y="221603"/>
                        <a:pt x="136796" y="215312"/>
                        <a:pt x="148015" y="210725"/>
                      </a:cubicBezTo>
                      <a:lnTo>
                        <a:pt x="154896" y="208153"/>
                      </a:lnTo>
                      <a:cubicBezTo>
                        <a:pt x="163977" y="205084"/>
                        <a:pt x="163419" y="205053"/>
                        <a:pt x="204857" y="209671"/>
                      </a:cubicBezTo>
                      <a:cubicBezTo>
                        <a:pt x="231016" y="212553"/>
                        <a:pt x="249116" y="213514"/>
                        <a:pt x="267495" y="212182"/>
                      </a:cubicBezTo>
                      <a:cubicBezTo>
                        <a:pt x="273911" y="211717"/>
                        <a:pt x="280017" y="210942"/>
                        <a:pt x="285844" y="209857"/>
                      </a:cubicBezTo>
                      <a:cubicBezTo>
                        <a:pt x="296939" y="207811"/>
                        <a:pt x="312126" y="201582"/>
                        <a:pt x="331001" y="191137"/>
                      </a:cubicBezTo>
                      <a:lnTo>
                        <a:pt x="337045" y="187697"/>
                      </a:lnTo>
                      <a:lnTo>
                        <a:pt x="316651" y="46304"/>
                      </a:lnTo>
                      <a:close/>
                      <a:moveTo>
                        <a:pt x="193793" y="295461"/>
                      </a:moveTo>
                      <a:cubicBezTo>
                        <a:pt x="199955" y="289521"/>
                        <a:pt x="209765" y="289702"/>
                        <a:pt x="215705" y="295864"/>
                      </a:cubicBezTo>
                      <a:cubicBezTo>
                        <a:pt x="215705" y="295864"/>
                        <a:pt x="215705" y="295864"/>
                        <a:pt x="215705" y="295864"/>
                      </a:cubicBezTo>
                      <a:lnTo>
                        <a:pt x="407710" y="494904"/>
                      </a:lnTo>
                      <a:cubicBezTo>
                        <a:pt x="413658" y="501067"/>
                        <a:pt x="413485" y="510884"/>
                        <a:pt x="407322" y="516832"/>
                      </a:cubicBezTo>
                      <a:cubicBezTo>
                        <a:pt x="401160" y="522780"/>
                        <a:pt x="391343" y="522607"/>
                        <a:pt x="385395" y="516445"/>
                      </a:cubicBezTo>
                      <a:lnTo>
                        <a:pt x="193390" y="317373"/>
                      </a:lnTo>
                      <a:cubicBezTo>
                        <a:pt x="187450" y="311211"/>
                        <a:pt x="187631" y="301401"/>
                        <a:pt x="193792" y="295462"/>
                      </a:cubicBezTo>
                      <a:cubicBezTo>
                        <a:pt x="193792" y="295461"/>
                        <a:pt x="193792" y="295461"/>
                        <a:pt x="193793" y="295461"/>
                      </a:cubicBezTo>
                      <a:close/>
                      <a:moveTo>
                        <a:pt x="5724" y="139625"/>
                      </a:moveTo>
                      <a:cubicBezTo>
                        <a:pt x="12367" y="134238"/>
                        <a:pt x="22119" y="135251"/>
                        <a:pt x="27513" y="141888"/>
                      </a:cubicBezTo>
                      <a:lnTo>
                        <a:pt x="52679" y="172882"/>
                      </a:lnTo>
                      <a:cubicBezTo>
                        <a:pt x="58273" y="179360"/>
                        <a:pt x="57557" y="189145"/>
                        <a:pt x="51079" y="194739"/>
                      </a:cubicBezTo>
                      <a:cubicBezTo>
                        <a:pt x="44602" y="200333"/>
                        <a:pt x="34816" y="199617"/>
                        <a:pt x="29222" y="193139"/>
                      </a:cubicBezTo>
                      <a:cubicBezTo>
                        <a:pt x="29017" y="192902"/>
                        <a:pt x="28819" y="192658"/>
                        <a:pt x="28629" y="192408"/>
                      </a:cubicBezTo>
                      <a:lnTo>
                        <a:pt x="3461" y="161414"/>
                      </a:lnTo>
                      <a:cubicBezTo>
                        <a:pt x="-1926" y="154772"/>
                        <a:pt x="-913" y="145020"/>
                        <a:pt x="5724" y="139625"/>
                      </a:cubicBezTo>
                      <a:close/>
                    </a:path>
                  </a:pathLst>
                </a:custGeom>
                <a:solidFill>
                  <a:srgbClr val="FFFFFF"/>
                </a:solidFill>
                <a:ln w="605" cap="flat">
                  <a:noFill/>
                  <a:prstDash val="solid"/>
                  <a:miter/>
                </a:ln>
              </p:spPr>
              <p:txBody>
                <a:bodyPr rtlCol="0" anchor="ctr"/>
                <a:lstStyle/>
                <a:p>
                  <a:endParaRPr lang="zh-CN" altLang="en-US">
                    <a:latin typeface="+mj-ea"/>
                    <a:ea typeface="+mj-ea"/>
                  </a:endParaRPr>
                </a:p>
              </p:txBody>
            </p:sp>
          </p:grpSp>
        </p:grpSp>
      </p:grpSp>
      <p:grpSp>
        <p:nvGrpSpPr>
          <p:cNvPr id="76" name="组合 75">
            <a:extLst>
              <a:ext uri="{FF2B5EF4-FFF2-40B4-BE49-F238E27FC236}">
                <a16:creationId xmlns:a16="http://schemas.microsoft.com/office/drawing/2014/main" id="{2B22294F-7A55-2A92-2407-19FB793F22E8}"/>
              </a:ext>
            </a:extLst>
          </p:cNvPr>
          <p:cNvGrpSpPr/>
          <p:nvPr/>
        </p:nvGrpSpPr>
        <p:grpSpPr>
          <a:xfrm>
            <a:off x="4759861" y="2045258"/>
            <a:ext cx="2646878" cy="3054759"/>
            <a:chOff x="4759861" y="2045258"/>
            <a:chExt cx="2646878" cy="3054759"/>
          </a:xfrm>
        </p:grpSpPr>
        <p:sp>
          <p:nvSpPr>
            <p:cNvPr id="11" name="文本框 10">
              <a:extLst>
                <a:ext uri="{FF2B5EF4-FFF2-40B4-BE49-F238E27FC236}">
                  <a16:creationId xmlns:a16="http://schemas.microsoft.com/office/drawing/2014/main" id="{01DD9B39-E011-F17E-AB66-BD6C3C3509E5}"/>
                </a:ext>
              </a:extLst>
            </p:cNvPr>
            <p:cNvSpPr txBox="1"/>
            <p:nvPr/>
          </p:nvSpPr>
          <p:spPr>
            <a:xfrm>
              <a:off x="4759861" y="3449318"/>
              <a:ext cx="2646878" cy="461665"/>
            </a:xfrm>
            <a:prstGeom prst="rect">
              <a:avLst/>
            </a:prstGeom>
            <a:noFill/>
          </p:spPr>
          <p:txBody>
            <a:bodyPr wrap="none" rtlCol="0">
              <a:spAutoFit/>
            </a:bodyPr>
            <a:lstStyle/>
            <a:p>
              <a:pPr algn="just"/>
              <a:r>
                <a:rPr lang="zh-CN" altLang="en-US" sz="2400" dirty="0">
                  <a:latin typeface="+mj-ea"/>
                  <a:ea typeface="+mj-ea"/>
                  <a:cs typeface="阿里巴巴普惠体 Medium" panose="00020600040101010101" pitchFamily="18" charset="-122"/>
                </a:rPr>
                <a:t>点击请输入小标题</a:t>
              </a:r>
            </a:p>
          </p:txBody>
        </p:sp>
        <p:sp>
          <p:nvSpPr>
            <p:cNvPr id="12" name="文本框 11">
              <a:extLst>
                <a:ext uri="{FF2B5EF4-FFF2-40B4-BE49-F238E27FC236}">
                  <a16:creationId xmlns:a16="http://schemas.microsoft.com/office/drawing/2014/main" id="{C3E6B7A7-E03C-E428-733A-941CDDF25751}"/>
                </a:ext>
              </a:extLst>
            </p:cNvPr>
            <p:cNvSpPr txBox="1"/>
            <p:nvPr/>
          </p:nvSpPr>
          <p:spPr>
            <a:xfrm>
              <a:off x="4759861" y="4073454"/>
              <a:ext cx="2646878" cy="1026563"/>
            </a:xfrm>
            <a:prstGeom prst="rect">
              <a:avLst/>
            </a:prstGeom>
            <a:noFill/>
          </p:spPr>
          <p:txBody>
            <a:bodyPr wrap="none" rtlCol="0">
              <a:spAutoFit/>
            </a:bodyPr>
            <a:lstStyle/>
            <a:p>
              <a:pPr algn="just">
                <a:lnSpc>
                  <a:spcPct val="130000"/>
                </a:lnSpc>
              </a:pPr>
              <a:r>
                <a:rPr lang="zh-CN" altLang="en-US" sz="1600" dirty="0">
                  <a:latin typeface="+mn-ea"/>
                  <a:cs typeface="阿里巴巴普惠体 Medium" panose="00020600040101010101" pitchFamily="18" charset="-122"/>
                </a:rPr>
                <a:t>点击请输入你的小标题内容</a:t>
              </a:r>
              <a:endParaRPr lang="en-US" altLang="zh-CN" sz="1600" dirty="0">
                <a:latin typeface="+mn-ea"/>
                <a:cs typeface="阿里巴巴普惠体 Medium" panose="00020600040101010101" pitchFamily="18" charset="-122"/>
              </a:endParaRPr>
            </a:p>
            <a:p>
              <a:pPr algn="just">
                <a:lnSpc>
                  <a:spcPct val="130000"/>
                </a:lnSpc>
              </a:pPr>
              <a:r>
                <a:rPr lang="zh-CN" altLang="en-US" sz="1600" dirty="0">
                  <a:latin typeface="+mn-ea"/>
                  <a:cs typeface="阿里巴巴普惠体 Medium" panose="00020600040101010101" pitchFamily="18" charset="-122"/>
                </a:rPr>
                <a:t>点击请输入你的小标题内容</a:t>
              </a:r>
            </a:p>
            <a:p>
              <a:pPr algn="just">
                <a:lnSpc>
                  <a:spcPct val="130000"/>
                </a:lnSpc>
              </a:pPr>
              <a:r>
                <a:rPr lang="zh-CN" altLang="en-US" sz="1600" dirty="0">
                  <a:latin typeface="+mn-ea"/>
                  <a:cs typeface="阿里巴巴普惠体 Medium" panose="00020600040101010101" pitchFamily="18" charset="-122"/>
                </a:rPr>
                <a:t>点击请输入你的小标题内容</a:t>
              </a:r>
            </a:p>
          </p:txBody>
        </p:sp>
        <p:grpSp>
          <p:nvGrpSpPr>
            <p:cNvPr id="63" name="组合 62">
              <a:extLst>
                <a:ext uri="{FF2B5EF4-FFF2-40B4-BE49-F238E27FC236}">
                  <a16:creationId xmlns:a16="http://schemas.microsoft.com/office/drawing/2014/main" id="{77A8D458-E12D-8CCE-58BC-40EBB6C474D9}"/>
                </a:ext>
              </a:extLst>
            </p:cNvPr>
            <p:cNvGrpSpPr/>
            <p:nvPr/>
          </p:nvGrpSpPr>
          <p:grpSpPr>
            <a:xfrm>
              <a:off x="5546858" y="2045258"/>
              <a:ext cx="1072884" cy="1293988"/>
              <a:chOff x="5557050" y="2045258"/>
              <a:chExt cx="1072884" cy="1293988"/>
            </a:xfrm>
          </p:grpSpPr>
          <p:sp>
            <p:nvSpPr>
              <p:cNvPr id="21" name="椭圆 20">
                <a:extLst>
                  <a:ext uri="{FF2B5EF4-FFF2-40B4-BE49-F238E27FC236}">
                    <a16:creationId xmlns:a16="http://schemas.microsoft.com/office/drawing/2014/main" id="{7554EDFA-8EB2-4D6C-B86D-0B40575660C9}"/>
                  </a:ext>
                </a:extLst>
              </p:cNvPr>
              <p:cNvSpPr/>
              <p:nvPr/>
            </p:nvSpPr>
            <p:spPr>
              <a:xfrm>
                <a:off x="5591497" y="3011609"/>
                <a:ext cx="1003991" cy="327637"/>
              </a:xfrm>
              <a:prstGeom prst="ellipse">
                <a:avLst/>
              </a:prstGeom>
              <a:gradFill flip="none" rotWithShape="1">
                <a:gsLst>
                  <a:gs pos="100000">
                    <a:schemeClr val="tx2">
                      <a:lumMod val="25000"/>
                      <a:lumOff val="75000"/>
                      <a:alpha val="0"/>
                    </a:schemeClr>
                  </a:gs>
                  <a:gs pos="10000">
                    <a:schemeClr val="tx2">
                      <a:alpha val="7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 name="椭圆 22">
                <a:extLst>
                  <a:ext uri="{FF2B5EF4-FFF2-40B4-BE49-F238E27FC236}">
                    <a16:creationId xmlns:a16="http://schemas.microsoft.com/office/drawing/2014/main" id="{1EAD4574-05BE-4C93-4DFF-3F97173A9380}"/>
                  </a:ext>
                </a:extLst>
              </p:cNvPr>
              <p:cNvSpPr/>
              <p:nvPr/>
            </p:nvSpPr>
            <p:spPr>
              <a:xfrm>
                <a:off x="5557050" y="2045258"/>
                <a:ext cx="1072884" cy="1072884"/>
              </a:xfrm>
              <a:prstGeom prst="ellipse">
                <a:avLst/>
              </a:prstGeom>
              <a:gradFill>
                <a:gsLst>
                  <a:gs pos="100000">
                    <a:schemeClr val="tx2"/>
                  </a:gs>
                  <a:gs pos="0">
                    <a:schemeClr val="accent1"/>
                  </a:gs>
                </a:gsLst>
                <a:lin ang="2700000" scaled="0"/>
              </a:gradFill>
              <a:ln w="25400">
                <a:noFill/>
              </a:ln>
              <a:effectLst>
                <a:outerShdw blurRad="381000" dist="228600" dir="5400000" sx="90000" sy="90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cs typeface="阿里巴巴普惠体 Medium" panose="00020600040101010101" pitchFamily="18" charset="-122"/>
                </a:endParaRPr>
              </a:p>
            </p:txBody>
          </p:sp>
          <p:grpSp>
            <p:nvGrpSpPr>
              <p:cNvPr id="62" name="组合 61">
                <a:extLst>
                  <a:ext uri="{FF2B5EF4-FFF2-40B4-BE49-F238E27FC236}">
                    <a16:creationId xmlns:a16="http://schemas.microsoft.com/office/drawing/2014/main" id="{295AD73D-EC85-9D8E-8482-FAF3C404AB1D}"/>
                  </a:ext>
                </a:extLst>
              </p:cNvPr>
              <p:cNvGrpSpPr/>
              <p:nvPr/>
            </p:nvGrpSpPr>
            <p:grpSpPr>
              <a:xfrm>
                <a:off x="5815144" y="2306017"/>
                <a:ext cx="556697" cy="551367"/>
                <a:chOff x="5805515" y="2306624"/>
                <a:chExt cx="556697" cy="551367"/>
              </a:xfrm>
            </p:grpSpPr>
            <p:sp>
              <p:nvSpPr>
                <p:cNvPr id="56" name="图形 39">
                  <a:extLst>
                    <a:ext uri="{FF2B5EF4-FFF2-40B4-BE49-F238E27FC236}">
                      <a16:creationId xmlns:a16="http://schemas.microsoft.com/office/drawing/2014/main" id="{5C480279-469F-3D94-F7C6-1A6D141C53E8}"/>
                    </a:ext>
                  </a:extLst>
                </p:cNvPr>
                <p:cNvSpPr/>
                <p:nvPr/>
              </p:nvSpPr>
              <p:spPr>
                <a:xfrm>
                  <a:off x="5805515" y="2306624"/>
                  <a:ext cx="556697" cy="551367"/>
                </a:xfrm>
                <a:custGeom>
                  <a:avLst/>
                  <a:gdLst>
                    <a:gd name="connsiteX0" fmla="*/ 2124 w 556697"/>
                    <a:gd name="connsiteY0" fmla="*/ 105231 h 551367"/>
                    <a:gd name="connsiteX1" fmla="*/ 20751 w 556697"/>
                    <a:gd name="connsiteY1" fmla="*/ 87193 h 551367"/>
                    <a:gd name="connsiteX2" fmla="*/ 259587 w 556697"/>
                    <a:gd name="connsiteY2" fmla="*/ 3480 h 551367"/>
                    <a:gd name="connsiteX3" fmla="*/ 300715 w 556697"/>
                    <a:gd name="connsiteY3" fmla="*/ 3542 h 551367"/>
                    <a:gd name="connsiteX4" fmla="*/ 535956 w 556697"/>
                    <a:gd name="connsiteY4" fmla="*/ 86604 h 551367"/>
                    <a:gd name="connsiteX5" fmla="*/ 554942 w 556697"/>
                    <a:gd name="connsiteY5" fmla="*/ 126110 h 551367"/>
                    <a:gd name="connsiteX6" fmla="*/ 536979 w 556697"/>
                    <a:gd name="connsiteY6" fmla="*/ 144717 h 551367"/>
                    <a:gd name="connsiteX7" fmla="*/ 301490 w 556697"/>
                    <a:gd name="connsiteY7" fmla="*/ 237139 h 551367"/>
                    <a:gd name="connsiteX8" fmla="*/ 256394 w 556697"/>
                    <a:gd name="connsiteY8" fmla="*/ 237233 h 551367"/>
                    <a:gd name="connsiteX9" fmla="*/ 19790 w 556697"/>
                    <a:gd name="connsiteY9" fmla="*/ 145337 h 551367"/>
                    <a:gd name="connsiteX10" fmla="*/ 2113 w 556697"/>
                    <a:gd name="connsiteY10" fmla="*/ 105228 h 551367"/>
                    <a:gd name="connsiteX11" fmla="*/ 2124 w 556697"/>
                    <a:gd name="connsiteY11" fmla="*/ 105200 h 551367"/>
                    <a:gd name="connsiteX12" fmla="*/ 31010 w 556697"/>
                    <a:gd name="connsiteY12" fmla="*/ 116420 h 551367"/>
                    <a:gd name="connsiteX13" fmla="*/ 267614 w 556697"/>
                    <a:gd name="connsiteY13" fmla="*/ 208315 h 551367"/>
                    <a:gd name="connsiteX14" fmla="*/ 290177 w 556697"/>
                    <a:gd name="connsiteY14" fmla="*/ 208315 h 551367"/>
                    <a:gd name="connsiteX15" fmla="*/ 525635 w 556697"/>
                    <a:gd name="connsiteY15" fmla="*/ 115862 h 551367"/>
                    <a:gd name="connsiteX16" fmla="*/ 290395 w 556697"/>
                    <a:gd name="connsiteY16" fmla="*/ 32768 h 551367"/>
                    <a:gd name="connsiteX17" fmla="*/ 269815 w 556697"/>
                    <a:gd name="connsiteY17" fmla="*/ 32737 h 551367"/>
                    <a:gd name="connsiteX18" fmla="*/ 31041 w 556697"/>
                    <a:gd name="connsiteY18" fmla="*/ 116389 h 551367"/>
                    <a:gd name="connsiteX19" fmla="*/ 109361 w 556697"/>
                    <a:gd name="connsiteY19" fmla="*/ 211105 h 551367"/>
                    <a:gd name="connsiteX20" fmla="*/ 153837 w 556697"/>
                    <a:gd name="connsiteY20" fmla="*/ 228369 h 551367"/>
                    <a:gd name="connsiteX21" fmla="*/ 31010 w 556697"/>
                    <a:gd name="connsiteY21" fmla="*/ 271387 h 551367"/>
                    <a:gd name="connsiteX22" fmla="*/ 267614 w 556697"/>
                    <a:gd name="connsiteY22" fmla="*/ 363283 h 551367"/>
                    <a:gd name="connsiteX23" fmla="*/ 290177 w 556697"/>
                    <a:gd name="connsiteY23" fmla="*/ 363283 h 551367"/>
                    <a:gd name="connsiteX24" fmla="*/ 327029 w 556697"/>
                    <a:gd name="connsiteY24" fmla="*/ 348747 h 551367"/>
                    <a:gd name="connsiteX25" fmla="*/ 298143 w 556697"/>
                    <a:gd name="connsiteY25" fmla="*/ 393192 h 551367"/>
                    <a:gd name="connsiteX26" fmla="*/ 301490 w 556697"/>
                    <a:gd name="connsiteY26" fmla="*/ 392107 h 551367"/>
                    <a:gd name="connsiteX27" fmla="*/ 256394 w 556697"/>
                    <a:gd name="connsiteY27" fmla="*/ 392200 h 551367"/>
                    <a:gd name="connsiteX28" fmla="*/ 19790 w 556697"/>
                    <a:gd name="connsiteY28" fmla="*/ 300304 h 551367"/>
                    <a:gd name="connsiteX29" fmla="*/ 2107 w 556697"/>
                    <a:gd name="connsiteY29" fmla="*/ 260198 h 551367"/>
                    <a:gd name="connsiteX30" fmla="*/ 20751 w 556697"/>
                    <a:gd name="connsiteY30" fmla="*/ 242161 h 551367"/>
                    <a:gd name="connsiteX31" fmla="*/ 109361 w 556697"/>
                    <a:gd name="connsiteY31" fmla="*/ 211105 h 551367"/>
                    <a:gd name="connsiteX32" fmla="*/ 448120 w 556697"/>
                    <a:gd name="connsiteY32" fmla="*/ 210578 h 551367"/>
                    <a:gd name="connsiteX33" fmla="*/ 535956 w 556697"/>
                    <a:gd name="connsiteY33" fmla="*/ 241572 h 551367"/>
                    <a:gd name="connsiteX34" fmla="*/ 554942 w 556697"/>
                    <a:gd name="connsiteY34" fmla="*/ 281078 h 551367"/>
                    <a:gd name="connsiteX35" fmla="*/ 536979 w 556697"/>
                    <a:gd name="connsiteY35" fmla="*/ 299685 h 551367"/>
                    <a:gd name="connsiteX36" fmla="*/ 486862 w 556697"/>
                    <a:gd name="connsiteY36" fmla="*/ 319303 h 551367"/>
                    <a:gd name="connsiteX37" fmla="*/ 435258 w 556697"/>
                    <a:gd name="connsiteY37" fmla="*/ 306286 h 551367"/>
                    <a:gd name="connsiteX38" fmla="*/ 525635 w 556697"/>
                    <a:gd name="connsiteY38" fmla="*/ 270830 h 551367"/>
                    <a:gd name="connsiteX39" fmla="*/ 404079 w 556697"/>
                    <a:gd name="connsiteY39" fmla="*/ 227872 h 551367"/>
                    <a:gd name="connsiteX40" fmla="*/ 448152 w 556697"/>
                    <a:gd name="connsiteY40" fmla="*/ 210578 h 551367"/>
                    <a:gd name="connsiteX41" fmla="*/ 109361 w 556697"/>
                    <a:gd name="connsiteY41" fmla="*/ 366072 h 551367"/>
                    <a:gd name="connsiteX42" fmla="*/ 153837 w 556697"/>
                    <a:gd name="connsiteY42" fmla="*/ 383336 h 551367"/>
                    <a:gd name="connsiteX43" fmla="*/ 31010 w 556697"/>
                    <a:gd name="connsiteY43" fmla="*/ 426355 h 551367"/>
                    <a:gd name="connsiteX44" fmla="*/ 267614 w 556697"/>
                    <a:gd name="connsiteY44" fmla="*/ 518251 h 551367"/>
                    <a:gd name="connsiteX45" fmla="*/ 290177 w 556697"/>
                    <a:gd name="connsiteY45" fmla="*/ 518251 h 551367"/>
                    <a:gd name="connsiteX46" fmla="*/ 305023 w 556697"/>
                    <a:gd name="connsiteY46" fmla="*/ 512362 h 551367"/>
                    <a:gd name="connsiteX47" fmla="*/ 323434 w 556697"/>
                    <a:gd name="connsiteY47" fmla="*/ 538459 h 551367"/>
                    <a:gd name="connsiteX48" fmla="*/ 301490 w 556697"/>
                    <a:gd name="connsiteY48" fmla="*/ 547074 h 551367"/>
                    <a:gd name="connsiteX49" fmla="*/ 256394 w 556697"/>
                    <a:gd name="connsiteY49" fmla="*/ 547168 h 551367"/>
                    <a:gd name="connsiteX50" fmla="*/ 19790 w 556697"/>
                    <a:gd name="connsiteY50" fmla="*/ 455272 h 551367"/>
                    <a:gd name="connsiteX51" fmla="*/ 2107 w 556697"/>
                    <a:gd name="connsiteY51" fmla="*/ 415166 h 551367"/>
                    <a:gd name="connsiteX52" fmla="*/ 20751 w 556697"/>
                    <a:gd name="connsiteY52" fmla="*/ 397128 h 551367"/>
                    <a:gd name="connsiteX53" fmla="*/ 109361 w 556697"/>
                    <a:gd name="connsiteY53" fmla="*/ 366072 h 551367"/>
                    <a:gd name="connsiteX54" fmla="*/ 495230 w 556697"/>
                    <a:gd name="connsiteY54" fmla="*/ 363655 h 551367"/>
                    <a:gd name="connsiteX55" fmla="*/ 510727 w 556697"/>
                    <a:gd name="connsiteY55" fmla="*/ 379152 h 551367"/>
                    <a:gd name="connsiteX56" fmla="*/ 495230 w 556697"/>
                    <a:gd name="connsiteY56" fmla="*/ 394649 h 551367"/>
                    <a:gd name="connsiteX57" fmla="*/ 369459 w 556697"/>
                    <a:gd name="connsiteY57" fmla="*/ 394649 h 551367"/>
                    <a:gd name="connsiteX58" fmla="*/ 353962 w 556697"/>
                    <a:gd name="connsiteY58" fmla="*/ 379152 h 551367"/>
                    <a:gd name="connsiteX59" fmla="*/ 369459 w 556697"/>
                    <a:gd name="connsiteY59" fmla="*/ 363655 h 551367"/>
                    <a:gd name="connsiteX60" fmla="*/ 495230 w 556697"/>
                    <a:gd name="connsiteY60" fmla="*/ 363655 h 551367"/>
                    <a:gd name="connsiteX61" fmla="*/ 516988 w 556697"/>
                    <a:gd name="connsiteY61" fmla="*/ 441108 h 551367"/>
                    <a:gd name="connsiteX62" fmla="*/ 532485 w 556697"/>
                    <a:gd name="connsiteY62" fmla="*/ 456604 h 551367"/>
                    <a:gd name="connsiteX63" fmla="*/ 516988 w 556697"/>
                    <a:gd name="connsiteY63" fmla="*/ 472101 h 551367"/>
                    <a:gd name="connsiteX64" fmla="*/ 369459 w 556697"/>
                    <a:gd name="connsiteY64" fmla="*/ 472101 h 551367"/>
                    <a:gd name="connsiteX65" fmla="*/ 353962 w 556697"/>
                    <a:gd name="connsiteY65" fmla="*/ 456604 h 551367"/>
                    <a:gd name="connsiteX66" fmla="*/ 369459 w 556697"/>
                    <a:gd name="connsiteY66" fmla="*/ 441108 h 551367"/>
                    <a:gd name="connsiteX67" fmla="*/ 516988 w 556697"/>
                    <a:gd name="connsiteY67" fmla="*/ 441108 h 551367"/>
                    <a:gd name="connsiteX68" fmla="*/ 495230 w 556697"/>
                    <a:gd name="connsiteY68" fmla="*/ 518623 h 551367"/>
                    <a:gd name="connsiteX69" fmla="*/ 510727 w 556697"/>
                    <a:gd name="connsiteY69" fmla="*/ 534120 h 551367"/>
                    <a:gd name="connsiteX70" fmla="*/ 495230 w 556697"/>
                    <a:gd name="connsiteY70" fmla="*/ 549616 h 551367"/>
                    <a:gd name="connsiteX71" fmla="*/ 369459 w 556697"/>
                    <a:gd name="connsiteY71" fmla="*/ 549616 h 551367"/>
                    <a:gd name="connsiteX72" fmla="*/ 353962 w 556697"/>
                    <a:gd name="connsiteY72" fmla="*/ 534120 h 551367"/>
                    <a:gd name="connsiteX73" fmla="*/ 369459 w 556697"/>
                    <a:gd name="connsiteY73" fmla="*/ 518623 h 551367"/>
                    <a:gd name="connsiteX74" fmla="*/ 495230 w 556697"/>
                    <a:gd name="connsiteY74" fmla="*/ 518623 h 55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56697" h="551367">
                      <a:moveTo>
                        <a:pt x="2124" y="105231"/>
                      </a:moveTo>
                      <a:cubicBezTo>
                        <a:pt x="5399" y="96786"/>
                        <a:pt x="12204" y="90195"/>
                        <a:pt x="20751" y="87193"/>
                      </a:cubicBezTo>
                      <a:lnTo>
                        <a:pt x="259587" y="3480"/>
                      </a:lnTo>
                      <a:cubicBezTo>
                        <a:pt x="272904" y="-1181"/>
                        <a:pt x="287412" y="-1159"/>
                        <a:pt x="300715" y="3542"/>
                      </a:cubicBezTo>
                      <a:lnTo>
                        <a:pt x="535956" y="86604"/>
                      </a:lnTo>
                      <a:cubicBezTo>
                        <a:pt x="552108" y="92271"/>
                        <a:pt x="560608" y="109958"/>
                        <a:pt x="554942" y="126110"/>
                      </a:cubicBezTo>
                      <a:cubicBezTo>
                        <a:pt x="551951" y="134634"/>
                        <a:pt x="545392" y="141429"/>
                        <a:pt x="536979" y="144717"/>
                      </a:cubicBezTo>
                      <a:lnTo>
                        <a:pt x="301490" y="237139"/>
                      </a:lnTo>
                      <a:cubicBezTo>
                        <a:pt x="287003" y="242831"/>
                        <a:pt x="270905" y="242864"/>
                        <a:pt x="256394" y="237233"/>
                      </a:cubicBezTo>
                      <a:lnTo>
                        <a:pt x="19790" y="145337"/>
                      </a:lnTo>
                      <a:cubicBezTo>
                        <a:pt x="3833" y="139142"/>
                        <a:pt x="-4081" y="121185"/>
                        <a:pt x="2113" y="105228"/>
                      </a:cubicBezTo>
                      <a:cubicBezTo>
                        <a:pt x="2117" y="105219"/>
                        <a:pt x="2120" y="105209"/>
                        <a:pt x="2124" y="105200"/>
                      </a:cubicBezTo>
                      <a:close/>
                      <a:moveTo>
                        <a:pt x="31010" y="116420"/>
                      </a:moveTo>
                      <a:lnTo>
                        <a:pt x="267614" y="208315"/>
                      </a:lnTo>
                      <a:cubicBezTo>
                        <a:pt x="274868" y="211150"/>
                        <a:pt x="282924" y="211150"/>
                        <a:pt x="290177" y="208315"/>
                      </a:cubicBezTo>
                      <a:lnTo>
                        <a:pt x="525635" y="115862"/>
                      </a:lnTo>
                      <a:lnTo>
                        <a:pt x="290395" y="32768"/>
                      </a:lnTo>
                      <a:cubicBezTo>
                        <a:pt x="283738" y="30415"/>
                        <a:pt x="276478" y="30404"/>
                        <a:pt x="269815" y="32737"/>
                      </a:cubicBezTo>
                      <a:lnTo>
                        <a:pt x="31041" y="116389"/>
                      </a:lnTo>
                      <a:close/>
                      <a:moveTo>
                        <a:pt x="109361" y="211105"/>
                      </a:moveTo>
                      <a:lnTo>
                        <a:pt x="153837" y="228369"/>
                      </a:lnTo>
                      <a:lnTo>
                        <a:pt x="31010" y="271387"/>
                      </a:lnTo>
                      <a:lnTo>
                        <a:pt x="267614" y="363283"/>
                      </a:lnTo>
                      <a:cubicBezTo>
                        <a:pt x="274868" y="366118"/>
                        <a:pt x="282924" y="366118"/>
                        <a:pt x="290177" y="363283"/>
                      </a:cubicBezTo>
                      <a:lnTo>
                        <a:pt x="327029" y="348747"/>
                      </a:lnTo>
                      <a:cubicBezTo>
                        <a:pt x="314755" y="361486"/>
                        <a:pt x="304868" y="376548"/>
                        <a:pt x="298143" y="393192"/>
                      </a:cubicBezTo>
                      <a:lnTo>
                        <a:pt x="301490" y="392107"/>
                      </a:lnTo>
                      <a:cubicBezTo>
                        <a:pt x="287003" y="397799"/>
                        <a:pt x="270905" y="397832"/>
                        <a:pt x="256394" y="392200"/>
                      </a:cubicBezTo>
                      <a:lnTo>
                        <a:pt x="19790" y="300304"/>
                      </a:lnTo>
                      <a:cubicBezTo>
                        <a:pt x="3832" y="294112"/>
                        <a:pt x="-4085" y="276156"/>
                        <a:pt x="2107" y="260198"/>
                      </a:cubicBezTo>
                      <a:cubicBezTo>
                        <a:pt x="5386" y="251749"/>
                        <a:pt x="12198" y="245158"/>
                        <a:pt x="20751" y="242161"/>
                      </a:cubicBezTo>
                      <a:lnTo>
                        <a:pt x="109361" y="211105"/>
                      </a:lnTo>
                      <a:close/>
                      <a:moveTo>
                        <a:pt x="448120" y="210578"/>
                      </a:moveTo>
                      <a:lnTo>
                        <a:pt x="535956" y="241572"/>
                      </a:lnTo>
                      <a:cubicBezTo>
                        <a:pt x="552108" y="247238"/>
                        <a:pt x="560608" y="264926"/>
                        <a:pt x="554942" y="281078"/>
                      </a:cubicBezTo>
                      <a:cubicBezTo>
                        <a:pt x="551951" y="289601"/>
                        <a:pt x="545392" y="296396"/>
                        <a:pt x="536979" y="299685"/>
                      </a:cubicBezTo>
                      <a:lnTo>
                        <a:pt x="486862" y="319303"/>
                      </a:lnTo>
                      <a:cubicBezTo>
                        <a:pt x="470662" y="311674"/>
                        <a:pt x="453138" y="307253"/>
                        <a:pt x="435258" y="306286"/>
                      </a:cubicBezTo>
                      <a:lnTo>
                        <a:pt x="525635" y="270830"/>
                      </a:lnTo>
                      <a:lnTo>
                        <a:pt x="404079" y="227872"/>
                      </a:lnTo>
                      <a:lnTo>
                        <a:pt x="448152" y="210578"/>
                      </a:lnTo>
                      <a:close/>
                      <a:moveTo>
                        <a:pt x="109361" y="366072"/>
                      </a:moveTo>
                      <a:lnTo>
                        <a:pt x="153837" y="383336"/>
                      </a:lnTo>
                      <a:lnTo>
                        <a:pt x="31010" y="426355"/>
                      </a:lnTo>
                      <a:lnTo>
                        <a:pt x="267614" y="518251"/>
                      </a:lnTo>
                      <a:cubicBezTo>
                        <a:pt x="274868" y="521085"/>
                        <a:pt x="282924" y="521085"/>
                        <a:pt x="290177" y="518251"/>
                      </a:cubicBezTo>
                      <a:lnTo>
                        <a:pt x="305023" y="512362"/>
                      </a:lnTo>
                      <a:cubicBezTo>
                        <a:pt x="310168" y="521784"/>
                        <a:pt x="316367" y="530555"/>
                        <a:pt x="323434" y="538459"/>
                      </a:cubicBezTo>
                      <a:lnTo>
                        <a:pt x="301490" y="547074"/>
                      </a:lnTo>
                      <a:cubicBezTo>
                        <a:pt x="287003" y="552767"/>
                        <a:pt x="270905" y="552799"/>
                        <a:pt x="256394" y="547168"/>
                      </a:cubicBezTo>
                      <a:lnTo>
                        <a:pt x="19790" y="455272"/>
                      </a:lnTo>
                      <a:cubicBezTo>
                        <a:pt x="3832" y="449080"/>
                        <a:pt x="-4085" y="431124"/>
                        <a:pt x="2107" y="415166"/>
                      </a:cubicBezTo>
                      <a:cubicBezTo>
                        <a:pt x="5386" y="406716"/>
                        <a:pt x="12198" y="400125"/>
                        <a:pt x="20751" y="397128"/>
                      </a:cubicBezTo>
                      <a:lnTo>
                        <a:pt x="109361" y="366072"/>
                      </a:lnTo>
                      <a:close/>
                      <a:moveTo>
                        <a:pt x="495230" y="363655"/>
                      </a:moveTo>
                      <a:cubicBezTo>
                        <a:pt x="503789" y="363655"/>
                        <a:pt x="510727" y="370593"/>
                        <a:pt x="510727" y="379152"/>
                      </a:cubicBezTo>
                      <a:cubicBezTo>
                        <a:pt x="510727" y="387710"/>
                        <a:pt x="503789" y="394649"/>
                        <a:pt x="495230" y="394649"/>
                      </a:cubicBezTo>
                      <a:lnTo>
                        <a:pt x="369459" y="394649"/>
                      </a:lnTo>
                      <a:cubicBezTo>
                        <a:pt x="360900" y="394649"/>
                        <a:pt x="353962" y="387710"/>
                        <a:pt x="353962" y="379152"/>
                      </a:cubicBezTo>
                      <a:cubicBezTo>
                        <a:pt x="353962" y="370593"/>
                        <a:pt x="360900" y="363655"/>
                        <a:pt x="369459" y="363655"/>
                      </a:cubicBezTo>
                      <a:lnTo>
                        <a:pt x="495230" y="363655"/>
                      </a:lnTo>
                      <a:close/>
                      <a:moveTo>
                        <a:pt x="516988" y="441108"/>
                      </a:moveTo>
                      <a:cubicBezTo>
                        <a:pt x="525546" y="441108"/>
                        <a:pt x="532485" y="448046"/>
                        <a:pt x="532485" y="456604"/>
                      </a:cubicBezTo>
                      <a:cubicBezTo>
                        <a:pt x="532485" y="465163"/>
                        <a:pt x="525546" y="472101"/>
                        <a:pt x="516988" y="472101"/>
                      </a:cubicBezTo>
                      <a:lnTo>
                        <a:pt x="369459" y="472101"/>
                      </a:lnTo>
                      <a:cubicBezTo>
                        <a:pt x="360900" y="472101"/>
                        <a:pt x="353962" y="465163"/>
                        <a:pt x="353962" y="456604"/>
                      </a:cubicBezTo>
                      <a:cubicBezTo>
                        <a:pt x="353962" y="448046"/>
                        <a:pt x="360900" y="441108"/>
                        <a:pt x="369459" y="441108"/>
                      </a:cubicBezTo>
                      <a:lnTo>
                        <a:pt x="516988" y="441108"/>
                      </a:lnTo>
                      <a:close/>
                      <a:moveTo>
                        <a:pt x="495230" y="518623"/>
                      </a:moveTo>
                      <a:cubicBezTo>
                        <a:pt x="503789" y="518623"/>
                        <a:pt x="510727" y="525561"/>
                        <a:pt x="510727" y="534120"/>
                      </a:cubicBezTo>
                      <a:cubicBezTo>
                        <a:pt x="510727" y="542678"/>
                        <a:pt x="503789" y="549616"/>
                        <a:pt x="495230" y="549616"/>
                      </a:cubicBezTo>
                      <a:lnTo>
                        <a:pt x="369459" y="549616"/>
                      </a:lnTo>
                      <a:cubicBezTo>
                        <a:pt x="360900" y="549616"/>
                        <a:pt x="353962" y="542678"/>
                        <a:pt x="353962" y="534120"/>
                      </a:cubicBezTo>
                      <a:cubicBezTo>
                        <a:pt x="353962" y="525561"/>
                        <a:pt x="360900" y="518623"/>
                        <a:pt x="369459" y="518623"/>
                      </a:cubicBezTo>
                      <a:lnTo>
                        <a:pt x="495230" y="518623"/>
                      </a:lnTo>
                      <a:close/>
                    </a:path>
                  </a:pathLst>
                </a:custGeom>
                <a:solidFill>
                  <a:srgbClr val="FFFFFF"/>
                </a:solidFill>
                <a:ln w="605" cap="flat">
                  <a:noFill/>
                  <a:prstDash val="solid"/>
                  <a:miter/>
                </a:ln>
              </p:spPr>
              <p:txBody>
                <a:bodyPr rtlCol="0" anchor="ctr"/>
                <a:lstStyle/>
                <a:p>
                  <a:endParaRPr lang="zh-CN" altLang="en-US" dirty="0">
                    <a:latin typeface="+mj-ea"/>
                    <a:ea typeface="+mj-ea"/>
                  </a:endParaRPr>
                </a:p>
              </p:txBody>
            </p:sp>
            <p:sp>
              <p:nvSpPr>
                <p:cNvPr id="61" name="任意多边形: 形状 60">
                  <a:extLst>
                    <a:ext uri="{FF2B5EF4-FFF2-40B4-BE49-F238E27FC236}">
                      <a16:creationId xmlns:a16="http://schemas.microsoft.com/office/drawing/2014/main" id="{85E6CADC-1EA8-6370-4876-AC66A7D02C1C}"/>
                    </a:ext>
                  </a:extLst>
                </p:cNvPr>
                <p:cNvSpPr/>
                <p:nvPr/>
              </p:nvSpPr>
              <p:spPr>
                <a:xfrm>
                  <a:off x="6159476" y="2672030"/>
                  <a:ext cx="178523" cy="185961"/>
                </a:xfrm>
                <a:custGeom>
                  <a:avLst/>
                  <a:gdLst>
                    <a:gd name="connsiteX0" fmla="*/ 15497 w 178523"/>
                    <a:gd name="connsiteY0" fmla="*/ 154968 h 185961"/>
                    <a:gd name="connsiteX1" fmla="*/ 141268 w 178523"/>
                    <a:gd name="connsiteY1" fmla="*/ 154968 h 185961"/>
                    <a:gd name="connsiteX2" fmla="*/ 156765 w 178523"/>
                    <a:gd name="connsiteY2" fmla="*/ 170465 h 185961"/>
                    <a:gd name="connsiteX3" fmla="*/ 141268 w 178523"/>
                    <a:gd name="connsiteY3" fmla="*/ 185961 h 185961"/>
                    <a:gd name="connsiteX4" fmla="*/ 15497 w 178523"/>
                    <a:gd name="connsiteY4" fmla="*/ 185961 h 185961"/>
                    <a:gd name="connsiteX5" fmla="*/ 0 w 178523"/>
                    <a:gd name="connsiteY5" fmla="*/ 170465 h 185961"/>
                    <a:gd name="connsiteX6" fmla="*/ 15497 w 178523"/>
                    <a:gd name="connsiteY6" fmla="*/ 154968 h 185961"/>
                    <a:gd name="connsiteX7" fmla="*/ 15497 w 178523"/>
                    <a:gd name="connsiteY7" fmla="*/ 77453 h 185961"/>
                    <a:gd name="connsiteX8" fmla="*/ 163026 w 178523"/>
                    <a:gd name="connsiteY8" fmla="*/ 77453 h 185961"/>
                    <a:gd name="connsiteX9" fmla="*/ 178523 w 178523"/>
                    <a:gd name="connsiteY9" fmla="*/ 92949 h 185961"/>
                    <a:gd name="connsiteX10" fmla="*/ 163026 w 178523"/>
                    <a:gd name="connsiteY10" fmla="*/ 108446 h 185961"/>
                    <a:gd name="connsiteX11" fmla="*/ 15497 w 178523"/>
                    <a:gd name="connsiteY11" fmla="*/ 108446 h 185961"/>
                    <a:gd name="connsiteX12" fmla="*/ 0 w 178523"/>
                    <a:gd name="connsiteY12" fmla="*/ 92949 h 185961"/>
                    <a:gd name="connsiteX13" fmla="*/ 15497 w 178523"/>
                    <a:gd name="connsiteY13" fmla="*/ 77453 h 185961"/>
                    <a:gd name="connsiteX14" fmla="*/ 15497 w 178523"/>
                    <a:gd name="connsiteY14" fmla="*/ 0 h 185961"/>
                    <a:gd name="connsiteX15" fmla="*/ 141268 w 178523"/>
                    <a:gd name="connsiteY15" fmla="*/ 0 h 185961"/>
                    <a:gd name="connsiteX16" fmla="*/ 156765 w 178523"/>
                    <a:gd name="connsiteY16" fmla="*/ 15497 h 185961"/>
                    <a:gd name="connsiteX17" fmla="*/ 141268 w 178523"/>
                    <a:gd name="connsiteY17" fmla="*/ 30994 h 185961"/>
                    <a:gd name="connsiteX18" fmla="*/ 15497 w 178523"/>
                    <a:gd name="connsiteY18" fmla="*/ 30994 h 185961"/>
                    <a:gd name="connsiteX19" fmla="*/ 0 w 178523"/>
                    <a:gd name="connsiteY19" fmla="*/ 15497 h 185961"/>
                    <a:gd name="connsiteX20" fmla="*/ 15497 w 178523"/>
                    <a:gd name="connsiteY20" fmla="*/ 0 h 185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8523" h="185961">
                      <a:moveTo>
                        <a:pt x="15497" y="154968"/>
                      </a:moveTo>
                      <a:lnTo>
                        <a:pt x="141268" y="154968"/>
                      </a:lnTo>
                      <a:cubicBezTo>
                        <a:pt x="149827" y="154968"/>
                        <a:pt x="156765" y="161906"/>
                        <a:pt x="156765" y="170465"/>
                      </a:cubicBezTo>
                      <a:cubicBezTo>
                        <a:pt x="156765" y="179023"/>
                        <a:pt x="149827" y="185961"/>
                        <a:pt x="141268" y="185961"/>
                      </a:cubicBezTo>
                      <a:lnTo>
                        <a:pt x="15497" y="185961"/>
                      </a:lnTo>
                      <a:cubicBezTo>
                        <a:pt x="6938" y="185961"/>
                        <a:pt x="0" y="179023"/>
                        <a:pt x="0" y="170465"/>
                      </a:cubicBezTo>
                      <a:cubicBezTo>
                        <a:pt x="0" y="161906"/>
                        <a:pt x="6938" y="154968"/>
                        <a:pt x="15497" y="154968"/>
                      </a:cubicBezTo>
                      <a:close/>
                      <a:moveTo>
                        <a:pt x="15497" y="77453"/>
                      </a:moveTo>
                      <a:lnTo>
                        <a:pt x="163026" y="77453"/>
                      </a:lnTo>
                      <a:cubicBezTo>
                        <a:pt x="171584" y="77453"/>
                        <a:pt x="178523" y="84391"/>
                        <a:pt x="178523" y="92949"/>
                      </a:cubicBezTo>
                      <a:cubicBezTo>
                        <a:pt x="178523" y="101508"/>
                        <a:pt x="171584" y="108446"/>
                        <a:pt x="163026" y="108446"/>
                      </a:cubicBezTo>
                      <a:lnTo>
                        <a:pt x="15497" y="108446"/>
                      </a:lnTo>
                      <a:cubicBezTo>
                        <a:pt x="6938" y="108446"/>
                        <a:pt x="0" y="101508"/>
                        <a:pt x="0" y="92949"/>
                      </a:cubicBezTo>
                      <a:cubicBezTo>
                        <a:pt x="0" y="84391"/>
                        <a:pt x="6938" y="77453"/>
                        <a:pt x="15497" y="77453"/>
                      </a:cubicBezTo>
                      <a:close/>
                      <a:moveTo>
                        <a:pt x="15497" y="0"/>
                      </a:moveTo>
                      <a:lnTo>
                        <a:pt x="141268" y="0"/>
                      </a:lnTo>
                      <a:cubicBezTo>
                        <a:pt x="149827" y="0"/>
                        <a:pt x="156765" y="6938"/>
                        <a:pt x="156765" y="15497"/>
                      </a:cubicBezTo>
                      <a:cubicBezTo>
                        <a:pt x="156765" y="24055"/>
                        <a:pt x="149827" y="30994"/>
                        <a:pt x="141268" y="30994"/>
                      </a:cubicBezTo>
                      <a:lnTo>
                        <a:pt x="15497" y="30994"/>
                      </a:lnTo>
                      <a:cubicBezTo>
                        <a:pt x="6938" y="30994"/>
                        <a:pt x="0" y="24055"/>
                        <a:pt x="0" y="15497"/>
                      </a:cubicBezTo>
                      <a:cubicBezTo>
                        <a:pt x="0" y="6938"/>
                        <a:pt x="6938" y="0"/>
                        <a:pt x="15497" y="0"/>
                      </a:cubicBezTo>
                      <a:close/>
                    </a:path>
                  </a:pathLst>
                </a:custGeom>
                <a:solidFill>
                  <a:schemeClr val="accent5"/>
                </a:solidFill>
                <a:ln w="605" cap="flat">
                  <a:noFill/>
                  <a:prstDash val="solid"/>
                  <a:miter/>
                </a:ln>
              </p:spPr>
              <p:txBody>
                <a:bodyPr rtlCol="0" anchor="ctr"/>
                <a:lstStyle/>
                <a:p>
                  <a:endParaRPr lang="zh-CN" altLang="en-US" dirty="0">
                    <a:latin typeface="+mj-ea"/>
                    <a:ea typeface="+mj-ea"/>
                  </a:endParaRPr>
                </a:p>
              </p:txBody>
            </p:sp>
          </p:grpSp>
        </p:grpSp>
      </p:grpSp>
    </p:spTree>
    <p:extLst>
      <p:ext uri="{BB962C8B-B14F-4D97-AF65-F5344CB8AC3E}">
        <p14:creationId xmlns:p14="http://schemas.microsoft.com/office/powerpoint/2010/main" val="3350239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8679E42B-C9EA-C381-3EC1-B796BF934B39}"/>
              </a:ext>
            </a:extLst>
          </p:cNvPr>
          <p:cNvGrpSpPr/>
          <p:nvPr/>
        </p:nvGrpSpPr>
        <p:grpSpPr>
          <a:xfrm>
            <a:off x="660400" y="2196412"/>
            <a:ext cx="4938729" cy="3937688"/>
            <a:chOff x="1066784" y="2133122"/>
            <a:chExt cx="4938729" cy="3937688"/>
          </a:xfrm>
        </p:grpSpPr>
        <p:grpSp>
          <p:nvGrpSpPr>
            <p:cNvPr id="5" name="组合 4">
              <a:extLst>
                <a:ext uri="{FF2B5EF4-FFF2-40B4-BE49-F238E27FC236}">
                  <a16:creationId xmlns:a16="http://schemas.microsoft.com/office/drawing/2014/main" id="{298B28A7-632E-2637-6C2F-7FC4A9D2CC67}"/>
                </a:ext>
              </a:extLst>
            </p:cNvPr>
            <p:cNvGrpSpPr/>
            <p:nvPr/>
          </p:nvGrpSpPr>
          <p:grpSpPr>
            <a:xfrm>
              <a:off x="1066784" y="2870199"/>
              <a:ext cx="4938729" cy="3200611"/>
              <a:chOff x="1066784" y="2870199"/>
              <a:chExt cx="4938729" cy="3200611"/>
            </a:xfrm>
          </p:grpSpPr>
          <p:sp>
            <p:nvSpPr>
              <p:cNvPr id="26" name="矩形: 一个圆顶角，剪去另一个顶角 25">
                <a:extLst>
                  <a:ext uri="{FF2B5EF4-FFF2-40B4-BE49-F238E27FC236}">
                    <a16:creationId xmlns:a16="http://schemas.microsoft.com/office/drawing/2014/main" id="{F003A541-F8B2-FE45-B12B-19B7C843E3C3}"/>
                  </a:ext>
                </a:extLst>
              </p:cNvPr>
              <p:cNvSpPr/>
              <p:nvPr/>
            </p:nvSpPr>
            <p:spPr>
              <a:xfrm>
                <a:off x="1079840" y="2870199"/>
                <a:ext cx="4925673" cy="3175209"/>
              </a:xfrm>
              <a:prstGeom prst="snipRoundRect">
                <a:avLst>
                  <a:gd name="adj1" fmla="val 5597"/>
                  <a:gd name="adj2" fmla="val 39914"/>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5" name="矩形: 一个圆顶角，剪去另一个顶角 24">
                <a:extLst>
                  <a:ext uri="{FF2B5EF4-FFF2-40B4-BE49-F238E27FC236}">
                    <a16:creationId xmlns:a16="http://schemas.microsoft.com/office/drawing/2014/main" id="{E039AA59-D415-55F7-A882-A020773ED3AF}"/>
                  </a:ext>
                </a:extLst>
              </p:cNvPr>
              <p:cNvSpPr/>
              <p:nvPr/>
            </p:nvSpPr>
            <p:spPr>
              <a:xfrm>
                <a:off x="1066784" y="3023830"/>
                <a:ext cx="4781147" cy="3046980"/>
              </a:xfrm>
              <a:prstGeom prst="snipRoundRect">
                <a:avLst>
                  <a:gd name="adj1" fmla="val 5597"/>
                  <a:gd name="adj2" fmla="val 39914"/>
                </a:avLst>
              </a:prstGeom>
              <a:solidFill>
                <a:schemeClr val="accent1"/>
              </a:solidFill>
              <a:ln>
                <a:noFill/>
              </a:ln>
              <a:effectLst>
                <a:outerShdw blurRad="381000" dist="381000" dir="5400000" sx="90000" sy="90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sp>
          <p:nvSpPr>
            <p:cNvPr id="31" name="文本框 30">
              <a:extLst>
                <a:ext uri="{FF2B5EF4-FFF2-40B4-BE49-F238E27FC236}">
                  <a16:creationId xmlns:a16="http://schemas.microsoft.com/office/drawing/2014/main" id="{749A05F5-2468-188F-72C0-32671656FBEA}"/>
                </a:ext>
              </a:extLst>
            </p:cNvPr>
            <p:cNvSpPr txBox="1"/>
            <p:nvPr/>
          </p:nvSpPr>
          <p:spPr>
            <a:xfrm>
              <a:off x="1883978" y="3713951"/>
              <a:ext cx="2646878" cy="1666738"/>
            </a:xfrm>
            <a:prstGeom prst="rect">
              <a:avLst/>
            </a:prstGeom>
            <a:noFill/>
          </p:spPr>
          <p:txBody>
            <a:bodyPr wrap="square" rtlCol="0">
              <a:spAutoFit/>
            </a:bodyPr>
            <a:lstStyle/>
            <a:p>
              <a:pPr>
                <a:lnSpc>
                  <a:spcPct val="130000"/>
                </a:lnSpc>
              </a:pPr>
              <a:r>
                <a:rPr lang="zh-CN" altLang="en-US" sz="1600" dirty="0">
                  <a:solidFill>
                    <a:srgbClr val="FFFFFF"/>
                  </a:solidFill>
                  <a:latin typeface="+mn-ea"/>
                  <a:cs typeface="阿里巴巴普惠体 Medium" panose="00020600040101010101" pitchFamily="18" charset="-122"/>
                </a:rPr>
                <a:t>点击请输入你的小标题内容点击请输入你的小标题内容点击请输入你的小标题内容点击请输入你的小标题内容点击请输入你的小标题内容</a:t>
              </a:r>
            </a:p>
          </p:txBody>
        </p:sp>
        <p:sp>
          <p:nvSpPr>
            <p:cNvPr id="43" name="文本框 42">
              <a:extLst>
                <a:ext uri="{FF2B5EF4-FFF2-40B4-BE49-F238E27FC236}">
                  <a16:creationId xmlns:a16="http://schemas.microsoft.com/office/drawing/2014/main" id="{F3DCAA27-2B9E-DBDF-A4E6-C6833C5A4442}"/>
                </a:ext>
              </a:extLst>
            </p:cNvPr>
            <p:cNvSpPr txBox="1"/>
            <p:nvPr/>
          </p:nvSpPr>
          <p:spPr>
            <a:xfrm>
              <a:off x="1883978" y="2133122"/>
              <a:ext cx="2646878" cy="461665"/>
            </a:xfrm>
            <a:prstGeom prst="rect">
              <a:avLst/>
            </a:prstGeom>
            <a:noFill/>
          </p:spPr>
          <p:txBody>
            <a:bodyPr wrap="none" rtlCol="0">
              <a:spAutoFit/>
            </a:bodyPr>
            <a:lstStyle/>
            <a:p>
              <a:r>
                <a:rPr lang="zh-CN" altLang="en-US" sz="2400" dirty="0">
                  <a:latin typeface="+mj-ea"/>
                  <a:ea typeface="+mj-ea"/>
                  <a:cs typeface="阿里巴巴普惠体 Medium" panose="00020600040101010101" pitchFamily="18" charset="-122"/>
                </a:rPr>
                <a:t>点击请输入小标题</a:t>
              </a:r>
            </a:p>
          </p:txBody>
        </p:sp>
      </p:grpSp>
      <p:grpSp>
        <p:nvGrpSpPr>
          <p:cNvPr id="29" name="组合 28">
            <a:extLst>
              <a:ext uri="{FF2B5EF4-FFF2-40B4-BE49-F238E27FC236}">
                <a16:creationId xmlns:a16="http://schemas.microsoft.com/office/drawing/2014/main" id="{275FDA79-560B-E23F-9B41-360A3269BB5D}"/>
              </a:ext>
            </a:extLst>
          </p:cNvPr>
          <p:cNvGrpSpPr/>
          <p:nvPr/>
        </p:nvGrpSpPr>
        <p:grpSpPr>
          <a:xfrm>
            <a:off x="6692780" y="1568448"/>
            <a:ext cx="4866443" cy="6050043"/>
            <a:chOff x="6692780" y="1568448"/>
            <a:chExt cx="4866443" cy="6050043"/>
          </a:xfrm>
        </p:grpSpPr>
        <p:pic>
          <p:nvPicPr>
            <p:cNvPr id="28" name="图片 27" descr="白色的花&#10;&#10;描述已自动生成">
              <a:extLst>
                <a:ext uri="{FF2B5EF4-FFF2-40B4-BE49-F238E27FC236}">
                  <a16:creationId xmlns:a16="http://schemas.microsoft.com/office/drawing/2014/main" id="{DC852B66-211B-B374-5DCE-D4A6DA3B468F}"/>
                </a:ext>
              </a:extLst>
            </p:cNvPr>
            <p:cNvPicPr>
              <a:picLocks noChangeAspect="1"/>
            </p:cNvPicPr>
            <p:nvPr/>
          </p:nvPicPr>
          <p:blipFill>
            <a:blip r:embed="rId3" cstate="email">
              <a:extLst>
                <a:ext uri="{28A0092B-C50C-407E-A947-70E740481C1C}">
                  <a14:useLocalDpi xmlns:a14="http://schemas.microsoft.com/office/drawing/2010/main"/>
                </a:ext>
              </a:extLst>
            </a:blip>
            <a:srcRect b="4167"/>
            <a:stretch>
              <a:fillRect/>
            </a:stretch>
          </p:blipFill>
          <p:spPr>
            <a:xfrm>
              <a:off x="8210689" y="1568448"/>
              <a:ext cx="3348534" cy="5289552"/>
            </a:xfrm>
            <a:custGeom>
              <a:avLst/>
              <a:gdLst>
                <a:gd name="connsiteX0" fmla="*/ 0 w 3348534"/>
                <a:gd name="connsiteY0" fmla="*/ 0 h 5289552"/>
                <a:gd name="connsiteX1" fmla="*/ 3348534 w 3348534"/>
                <a:gd name="connsiteY1" fmla="*/ 0 h 5289552"/>
                <a:gd name="connsiteX2" fmla="*/ 3348534 w 3348534"/>
                <a:gd name="connsiteY2" fmla="*/ 5289552 h 5289552"/>
                <a:gd name="connsiteX3" fmla="*/ 0 w 3348534"/>
                <a:gd name="connsiteY3" fmla="*/ 5289552 h 5289552"/>
              </a:gdLst>
              <a:ahLst/>
              <a:cxnLst>
                <a:cxn ang="0">
                  <a:pos x="connsiteX0" y="connsiteY0"/>
                </a:cxn>
                <a:cxn ang="0">
                  <a:pos x="connsiteX1" y="connsiteY1"/>
                </a:cxn>
                <a:cxn ang="0">
                  <a:pos x="connsiteX2" y="connsiteY2"/>
                </a:cxn>
                <a:cxn ang="0">
                  <a:pos x="connsiteX3" y="connsiteY3"/>
                </a:cxn>
              </a:cxnLst>
              <a:rect l="l" t="t" r="r" b="b"/>
              <a:pathLst>
                <a:path w="3348534" h="5289552">
                  <a:moveTo>
                    <a:pt x="0" y="0"/>
                  </a:moveTo>
                  <a:lnTo>
                    <a:pt x="3348534" y="0"/>
                  </a:lnTo>
                  <a:lnTo>
                    <a:pt x="3348534" y="5289552"/>
                  </a:lnTo>
                  <a:lnTo>
                    <a:pt x="0" y="5289552"/>
                  </a:lnTo>
                  <a:close/>
                </a:path>
              </a:pathLst>
            </a:custGeom>
          </p:spPr>
        </p:pic>
        <p:pic>
          <p:nvPicPr>
            <p:cNvPr id="24" name="图片 23" descr="白色的花&#10;&#10;描述已自动生成">
              <a:extLst>
                <a:ext uri="{FF2B5EF4-FFF2-40B4-BE49-F238E27FC236}">
                  <a16:creationId xmlns:a16="http://schemas.microsoft.com/office/drawing/2014/main" id="{3C1E8D83-1EAE-85B1-A22B-0415A2A831F4}"/>
                </a:ext>
              </a:extLst>
            </p:cNvPr>
            <p:cNvPicPr>
              <a:picLocks noChangeAspect="1"/>
            </p:cNvPicPr>
            <p:nvPr/>
          </p:nvPicPr>
          <p:blipFill>
            <a:blip r:embed="rId4" cstate="email">
              <a:extLst>
                <a:ext uri="{28A0092B-C50C-407E-A947-70E740481C1C}">
                  <a14:useLocalDpi xmlns:a14="http://schemas.microsoft.com/office/drawing/2010/main"/>
                </a:ext>
              </a:extLst>
            </a:blip>
            <a:srcRect b="19119"/>
            <a:stretch>
              <a:fillRect/>
            </a:stretch>
          </p:blipFill>
          <p:spPr>
            <a:xfrm>
              <a:off x="9026155" y="4445052"/>
              <a:ext cx="1809897" cy="2412948"/>
            </a:xfrm>
            <a:custGeom>
              <a:avLst/>
              <a:gdLst>
                <a:gd name="connsiteX0" fmla="*/ 0 w 1809897"/>
                <a:gd name="connsiteY0" fmla="*/ 0 h 2412948"/>
                <a:gd name="connsiteX1" fmla="*/ 1809897 w 1809897"/>
                <a:gd name="connsiteY1" fmla="*/ 0 h 2412948"/>
                <a:gd name="connsiteX2" fmla="*/ 1809897 w 1809897"/>
                <a:gd name="connsiteY2" fmla="*/ 2412948 h 2412948"/>
                <a:gd name="connsiteX3" fmla="*/ 0 w 1809897"/>
                <a:gd name="connsiteY3" fmla="*/ 2412948 h 2412948"/>
              </a:gdLst>
              <a:ahLst/>
              <a:cxnLst>
                <a:cxn ang="0">
                  <a:pos x="connsiteX0" y="connsiteY0"/>
                </a:cxn>
                <a:cxn ang="0">
                  <a:pos x="connsiteX1" y="connsiteY1"/>
                </a:cxn>
                <a:cxn ang="0">
                  <a:pos x="connsiteX2" y="connsiteY2"/>
                </a:cxn>
                <a:cxn ang="0">
                  <a:pos x="connsiteX3" y="connsiteY3"/>
                </a:cxn>
              </a:cxnLst>
              <a:rect l="l" t="t" r="r" b="b"/>
              <a:pathLst>
                <a:path w="1809897" h="2412948">
                  <a:moveTo>
                    <a:pt x="0" y="0"/>
                  </a:moveTo>
                  <a:lnTo>
                    <a:pt x="1809897" y="0"/>
                  </a:lnTo>
                  <a:lnTo>
                    <a:pt x="1809897" y="2412948"/>
                  </a:lnTo>
                  <a:lnTo>
                    <a:pt x="0" y="2412948"/>
                  </a:lnTo>
                  <a:close/>
                </a:path>
              </a:pathLst>
            </a:custGeom>
          </p:spPr>
        </p:pic>
        <p:pic>
          <p:nvPicPr>
            <p:cNvPr id="22" name="图片 21" descr="白色的花&#10;&#10;描述已自动生成">
              <a:extLst>
                <a:ext uri="{FF2B5EF4-FFF2-40B4-BE49-F238E27FC236}">
                  <a16:creationId xmlns:a16="http://schemas.microsoft.com/office/drawing/2014/main" id="{4988CC69-10F7-F231-031D-0F8B87063DE5}"/>
                </a:ext>
              </a:extLst>
            </p:cNvPr>
            <p:cNvPicPr>
              <a:picLocks noChangeAspect="1"/>
            </p:cNvPicPr>
            <p:nvPr/>
          </p:nvPicPr>
          <p:blipFill>
            <a:blip r:embed="rId5" cstate="email">
              <a:extLst>
                <a:ext uri="{28A0092B-C50C-407E-A947-70E740481C1C}">
                  <a14:useLocalDpi xmlns:a14="http://schemas.microsoft.com/office/drawing/2010/main"/>
                </a:ext>
              </a:extLst>
            </a:blip>
            <a:srcRect b="38095"/>
            <a:stretch>
              <a:fillRect/>
            </a:stretch>
          </p:blipFill>
          <p:spPr>
            <a:xfrm rot="20221706" flipH="1">
              <a:off x="8289801" y="5630804"/>
              <a:ext cx="1563671" cy="1595592"/>
            </a:xfrm>
            <a:custGeom>
              <a:avLst/>
              <a:gdLst>
                <a:gd name="connsiteX0" fmla="*/ 0 w 1563671"/>
                <a:gd name="connsiteY0" fmla="*/ 0 h 1595592"/>
                <a:gd name="connsiteX1" fmla="*/ 0 w 1563671"/>
                <a:gd name="connsiteY1" fmla="*/ 1595592 h 1595592"/>
                <a:gd name="connsiteX2" fmla="*/ 1563671 w 1563671"/>
                <a:gd name="connsiteY2" fmla="*/ 932769 h 1595592"/>
                <a:gd name="connsiteX3" fmla="*/ 1563671 w 1563671"/>
                <a:gd name="connsiteY3" fmla="*/ 0 h 1595592"/>
              </a:gdLst>
              <a:ahLst/>
              <a:cxnLst>
                <a:cxn ang="0">
                  <a:pos x="connsiteX0" y="connsiteY0"/>
                </a:cxn>
                <a:cxn ang="0">
                  <a:pos x="connsiteX1" y="connsiteY1"/>
                </a:cxn>
                <a:cxn ang="0">
                  <a:pos x="connsiteX2" y="connsiteY2"/>
                </a:cxn>
                <a:cxn ang="0">
                  <a:pos x="connsiteX3" y="connsiteY3"/>
                </a:cxn>
              </a:cxnLst>
              <a:rect l="l" t="t" r="r" b="b"/>
              <a:pathLst>
                <a:path w="1563671" h="1595592">
                  <a:moveTo>
                    <a:pt x="0" y="0"/>
                  </a:moveTo>
                  <a:lnTo>
                    <a:pt x="0" y="1595592"/>
                  </a:lnTo>
                  <a:lnTo>
                    <a:pt x="1563671" y="932769"/>
                  </a:lnTo>
                  <a:lnTo>
                    <a:pt x="1563671" y="0"/>
                  </a:lnTo>
                  <a:close/>
                </a:path>
              </a:pathLst>
            </a:custGeom>
          </p:spPr>
        </p:pic>
        <p:pic>
          <p:nvPicPr>
            <p:cNvPr id="20" name="图片 19" descr="白色的花&#10;&#10;描述已自动生成">
              <a:extLst>
                <a:ext uri="{FF2B5EF4-FFF2-40B4-BE49-F238E27FC236}">
                  <a16:creationId xmlns:a16="http://schemas.microsoft.com/office/drawing/2014/main" id="{6F44A94C-616C-A6DD-72BF-63E12962DE6C}"/>
                </a:ext>
              </a:extLst>
            </p:cNvPr>
            <p:cNvPicPr>
              <a:picLocks noChangeAspect="1"/>
            </p:cNvPicPr>
            <p:nvPr/>
          </p:nvPicPr>
          <p:blipFill>
            <a:blip r:embed="rId6" cstate="email">
              <a:extLst>
                <a:ext uri="{28A0092B-C50C-407E-A947-70E740481C1C}">
                  <a14:useLocalDpi xmlns:a14="http://schemas.microsoft.com/office/drawing/2010/main"/>
                </a:ext>
              </a:extLst>
            </a:blip>
            <a:srcRect b="17743"/>
            <a:stretch>
              <a:fillRect/>
            </a:stretch>
          </p:blipFill>
          <p:spPr>
            <a:xfrm rot="20221706" flipH="1">
              <a:off x="6692780" y="3475680"/>
              <a:ext cx="3055418" cy="4142811"/>
            </a:xfrm>
            <a:custGeom>
              <a:avLst/>
              <a:gdLst>
                <a:gd name="connsiteX0" fmla="*/ 0 w 3055418"/>
                <a:gd name="connsiteY0" fmla="*/ 0 h 4142811"/>
                <a:gd name="connsiteX1" fmla="*/ 1 w 3055418"/>
                <a:gd name="connsiteY1" fmla="*/ 4142811 h 4142811"/>
                <a:gd name="connsiteX2" fmla="*/ 3055418 w 3055418"/>
                <a:gd name="connsiteY2" fmla="*/ 2847652 h 4142811"/>
                <a:gd name="connsiteX3" fmla="*/ 3055418 w 3055418"/>
                <a:gd name="connsiteY3" fmla="*/ 0 h 4142811"/>
              </a:gdLst>
              <a:ahLst/>
              <a:cxnLst>
                <a:cxn ang="0">
                  <a:pos x="connsiteX0" y="connsiteY0"/>
                </a:cxn>
                <a:cxn ang="0">
                  <a:pos x="connsiteX1" y="connsiteY1"/>
                </a:cxn>
                <a:cxn ang="0">
                  <a:pos x="connsiteX2" y="connsiteY2"/>
                </a:cxn>
                <a:cxn ang="0">
                  <a:pos x="connsiteX3" y="connsiteY3"/>
                </a:cxn>
              </a:cxnLst>
              <a:rect l="l" t="t" r="r" b="b"/>
              <a:pathLst>
                <a:path w="3055418" h="4142811">
                  <a:moveTo>
                    <a:pt x="0" y="0"/>
                  </a:moveTo>
                  <a:lnTo>
                    <a:pt x="1" y="4142811"/>
                  </a:lnTo>
                  <a:lnTo>
                    <a:pt x="3055418" y="2847652"/>
                  </a:lnTo>
                  <a:lnTo>
                    <a:pt x="3055418" y="0"/>
                  </a:lnTo>
                  <a:close/>
                </a:path>
              </a:pathLst>
            </a:custGeom>
          </p:spPr>
        </p:pic>
      </p:grpSp>
      <p:sp>
        <p:nvSpPr>
          <p:cNvPr id="2" name="标题 1">
            <a:extLst>
              <a:ext uri="{FF2B5EF4-FFF2-40B4-BE49-F238E27FC236}">
                <a16:creationId xmlns:a16="http://schemas.microsoft.com/office/drawing/2014/main" id="{FEF04A17-E046-F751-6FA5-7DF9D56DB09C}"/>
              </a:ext>
            </a:extLst>
          </p:cNvPr>
          <p:cNvSpPr>
            <a:spLocks noGrp="1"/>
          </p:cNvSpPr>
          <p:nvPr>
            <p:ph type="title"/>
          </p:nvPr>
        </p:nvSpPr>
        <p:spPr/>
        <p:txBody>
          <a:bodyPr/>
          <a:lstStyle/>
          <a:p>
            <a:r>
              <a:rPr lang="zh-CN" altLang="en-US" dirty="0">
                <a:latin typeface="+mj-ea"/>
              </a:rPr>
              <a:t>点击请输入标题</a:t>
            </a:r>
          </a:p>
        </p:txBody>
      </p:sp>
      <p:grpSp>
        <p:nvGrpSpPr>
          <p:cNvPr id="7" name="组合 6">
            <a:extLst>
              <a:ext uri="{FF2B5EF4-FFF2-40B4-BE49-F238E27FC236}">
                <a16:creationId xmlns:a16="http://schemas.microsoft.com/office/drawing/2014/main" id="{FE5582AD-A5C1-E195-192A-51D0F1DC5AAA}"/>
              </a:ext>
            </a:extLst>
          </p:cNvPr>
          <p:cNvGrpSpPr/>
          <p:nvPr/>
        </p:nvGrpSpPr>
        <p:grpSpPr>
          <a:xfrm rot="19166410">
            <a:off x="580983" y="5275179"/>
            <a:ext cx="1756868" cy="1717842"/>
            <a:chOff x="45059" y="3541163"/>
            <a:chExt cx="1941848" cy="1898712"/>
          </a:xfrm>
        </p:grpSpPr>
        <p:pic>
          <p:nvPicPr>
            <p:cNvPr id="14" name="图片 13" descr="白色的花&#10;&#10;描述已自动生成">
              <a:extLst>
                <a:ext uri="{FF2B5EF4-FFF2-40B4-BE49-F238E27FC236}">
                  <a16:creationId xmlns:a16="http://schemas.microsoft.com/office/drawing/2014/main" id="{90EC20B6-B5AA-615C-12CF-249B8BD35E39}"/>
                </a:ext>
              </a:extLst>
            </p:cNvPr>
            <p:cNvPicPr>
              <a:picLocks noChangeAspect="1"/>
            </p:cNvPicPr>
            <p:nvPr/>
          </p:nvPicPr>
          <p:blipFill rotWithShape="1">
            <a:blip r:embed="rId7" cstate="screen">
              <a:alphaModFix amt="50000"/>
              <a:extLst>
                <a:ext uri="{28A0092B-C50C-407E-A947-70E740481C1C}">
                  <a14:useLocalDpi xmlns:a14="http://schemas.microsoft.com/office/drawing/2010/main"/>
                </a:ext>
              </a:extLst>
            </a:blip>
            <a:srcRect l="29925" t="17510" r="24014" b="23225"/>
            <a:stretch/>
          </p:blipFill>
          <p:spPr>
            <a:xfrm>
              <a:off x="45059" y="3541163"/>
              <a:ext cx="1582556" cy="1491564"/>
            </a:xfrm>
            <a:prstGeom prst="rect">
              <a:avLst/>
            </a:prstGeom>
          </p:spPr>
        </p:pic>
        <p:pic>
          <p:nvPicPr>
            <p:cNvPr id="15" name="图片 14" descr="白色的花&#10;&#10;描述已自动生成">
              <a:extLst>
                <a:ext uri="{FF2B5EF4-FFF2-40B4-BE49-F238E27FC236}">
                  <a16:creationId xmlns:a16="http://schemas.microsoft.com/office/drawing/2014/main" id="{E4E9355B-1FBD-C983-CE3A-BEAB7AA84AE9}"/>
                </a:ext>
              </a:extLst>
            </p:cNvPr>
            <p:cNvPicPr>
              <a:picLocks noChangeAspect="1"/>
            </p:cNvPicPr>
            <p:nvPr/>
          </p:nvPicPr>
          <p:blipFill rotWithShape="1">
            <a:blip r:embed="rId7" cstate="screen">
              <a:alphaModFix amt="50000"/>
              <a:extLst>
                <a:ext uri="{28A0092B-C50C-407E-A947-70E740481C1C}">
                  <a14:useLocalDpi xmlns:a14="http://schemas.microsoft.com/office/drawing/2010/main"/>
                </a:ext>
              </a:extLst>
            </a:blip>
            <a:srcRect l="29925" t="17510" r="24014" b="23225"/>
            <a:stretch/>
          </p:blipFill>
          <p:spPr>
            <a:xfrm>
              <a:off x="1122935" y="4625579"/>
              <a:ext cx="863972" cy="814296"/>
            </a:xfrm>
            <a:prstGeom prst="rect">
              <a:avLst/>
            </a:prstGeom>
          </p:spPr>
        </p:pic>
      </p:grpSp>
    </p:spTree>
    <p:extLst>
      <p:ext uri="{BB962C8B-B14F-4D97-AF65-F5344CB8AC3E}">
        <p14:creationId xmlns:p14="http://schemas.microsoft.com/office/powerpoint/2010/main" val="1199205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id="{A93A4186-C07E-F0D2-B796-658FD9CF451D}"/>
              </a:ext>
            </a:extLst>
          </p:cNvPr>
          <p:cNvGrpSpPr/>
          <p:nvPr/>
        </p:nvGrpSpPr>
        <p:grpSpPr>
          <a:xfrm>
            <a:off x="-95896" y="0"/>
            <a:ext cx="12287896" cy="6858000"/>
            <a:chOff x="-95896" y="0"/>
            <a:chExt cx="12287896" cy="6858000"/>
          </a:xfrm>
        </p:grpSpPr>
        <p:sp>
          <p:nvSpPr>
            <p:cNvPr id="9" name="矩形 8">
              <a:extLst>
                <a:ext uri="{FF2B5EF4-FFF2-40B4-BE49-F238E27FC236}">
                  <a16:creationId xmlns:a16="http://schemas.microsoft.com/office/drawing/2014/main" id="{B2E78324-57EE-6444-AA0C-D759E9798AD0}"/>
                </a:ext>
              </a:extLst>
            </p:cNvPr>
            <p:cNvSpPr/>
            <p:nvPr/>
          </p:nvSpPr>
          <p:spPr>
            <a:xfrm>
              <a:off x="-95896" y="0"/>
              <a:ext cx="411740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 name="矩形 9">
              <a:extLst>
                <a:ext uri="{FF2B5EF4-FFF2-40B4-BE49-F238E27FC236}">
                  <a16:creationId xmlns:a16="http://schemas.microsoft.com/office/drawing/2014/main" id="{FA2D70E4-E68A-62BC-3819-CD7E5B97E9E1}"/>
                </a:ext>
              </a:extLst>
            </p:cNvPr>
            <p:cNvSpPr/>
            <p:nvPr/>
          </p:nvSpPr>
          <p:spPr>
            <a:xfrm>
              <a:off x="4062696" y="0"/>
              <a:ext cx="402151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 name="矩形 10">
              <a:extLst>
                <a:ext uri="{FF2B5EF4-FFF2-40B4-BE49-F238E27FC236}">
                  <a16:creationId xmlns:a16="http://schemas.microsoft.com/office/drawing/2014/main" id="{6606E8D8-AFD9-4168-3B62-B4947AB57048}"/>
                </a:ext>
              </a:extLst>
            </p:cNvPr>
            <p:cNvSpPr/>
            <p:nvPr/>
          </p:nvSpPr>
          <p:spPr>
            <a:xfrm>
              <a:off x="8074592" y="0"/>
              <a:ext cx="41174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3" name="组合 2">
            <a:extLst>
              <a:ext uri="{FF2B5EF4-FFF2-40B4-BE49-F238E27FC236}">
                <a16:creationId xmlns:a16="http://schemas.microsoft.com/office/drawing/2014/main" id="{CC6F1EA0-CB55-21B4-D67C-5ED963E9F2B7}"/>
              </a:ext>
            </a:extLst>
          </p:cNvPr>
          <p:cNvGrpSpPr/>
          <p:nvPr/>
        </p:nvGrpSpPr>
        <p:grpSpPr>
          <a:xfrm>
            <a:off x="647700" y="3569263"/>
            <a:ext cx="2646878" cy="2649175"/>
            <a:chOff x="647700" y="3569263"/>
            <a:chExt cx="2646878" cy="2649175"/>
          </a:xfrm>
        </p:grpSpPr>
        <p:sp>
          <p:nvSpPr>
            <p:cNvPr id="12" name="文本框 11">
              <a:extLst>
                <a:ext uri="{FF2B5EF4-FFF2-40B4-BE49-F238E27FC236}">
                  <a16:creationId xmlns:a16="http://schemas.microsoft.com/office/drawing/2014/main" id="{9B6EE6FA-D962-4692-D7E2-DCC755D0A6E7}"/>
                </a:ext>
              </a:extLst>
            </p:cNvPr>
            <p:cNvSpPr txBox="1"/>
            <p:nvPr/>
          </p:nvSpPr>
          <p:spPr>
            <a:xfrm>
              <a:off x="647700" y="3569263"/>
              <a:ext cx="2646878" cy="461665"/>
            </a:xfrm>
            <a:prstGeom prst="rect">
              <a:avLst/>
            </a:prstGeom>
            <a:noFill/>
          </p:spPr>
          <p:txBody>
            <a:bodyPr wrap="none" rtlCol="0">
              <a:spAutoFit/>
            </a:bodyPr>
            <a:lstStyle/>
            <a:p>
              <a:r>
                <a:rPr lang="zh-CN" altLang="en-US" sz="2400" dirty="0">
                  <a:latin typeface="+mj-ea"/>
                  <a:ea typeface="+mj-ea"/>
                  <a:cs typeface="阿里巴巴普惠体 Medium" panose="00020600040101010101" pitchFamily="18" charset="-122"/>
                </a:rPr>
                <a:t>点击请输入小标题</a:t>
              </a:r>
            </a:p>
          </p:txBody>
        </p:sp>
        <p:sp>
          <p:nvSpPr>
            <p:cNvPr id="13" name="文本框 12">
              <a:extLst>
                <a:ext uri="{FF2B5EF4-FFF2-40B4-BE49-F238E27FC236}">
                  <a16:creationId xmlns:a16="http://schemas.microsoft.com/office/drawing/2014/main" id="{7ED9534F-0CC6-9DBF-DF89-1C20D2523598}"/>
                </a:ext>
              </a:extLst>
            </p:cNvPr>
            <p:cNvSpPr txBox="1"/>
            <p:nvPr/>
          </p:nvSpPr>
          <p:spPr>
            <a:xfrm>
              <a:off x="647700" y="4551700"/>
              <a:ext cx="2646878" cy="1666738"/>
            </a:xfrm>
            <a:prstGeom prst="rect">
              <a:avLst/>
            </a:prstGeom>
            <a:noFill/>
          </p:spPr>
          <p:txBody>
            <a:bodyPr wrap="square" rtlCol="0">
              <a:spAutoFit/>
            </a:bodyPr>
            <a:lstStyle/>
            <a:p>
              <a:pPr>
                <a:lnSpc>
                  <a:spcPct val="130000"/>
                </a:lnSpc>
              </a:pPr>
              <a:r>
                <a:rPr lang="zh-CN" altLang="en-US" sz="1600" dirty="0">
                  <a:latin typeface="+mn-ea"/>
                  <a:cs typeface="阿里巴巴普惠体 Medium" panose="00020600040101010101" pitchFamily="18" charset="-122"/>
                </a:rPr>
                <a:t>点击请输入你的小标题内容点击请输入你的小标题内容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点击请输入你的小标题内容点击请输入你的小标题内容</a:t>
              </a:r>
            </a:p>
            <a:p>
              <a:pPr>
                <a:lnSpc>
                  <a:spcPct val="130000"/>
                </a:lnSpc>
              </a:pPr>
              <a:r>
                <a:rPr lang="zh-CN" altLang="en-US" sz="1600" dirty="0">
                  <a:latin typeface="+mn-ea"/>
                  <a:cs typeface="阿里巴巴普惠体 Medium" panose="00020600040101010101" pitchFamily="18" charset="-122"/>
                </a:rPr>
                <a:t>点击请输入你的小标题内容</a:t>
              </a:r>
            </a:p>
          </p:txBody>
        </p:sp>
        <p:cxnSp>
          <p:nvCxnSpPr>
            <p:cNvPr id="14" name="直接连接符 13">
              <a:extLst>
                <a:ext uri="{FF2B5EF4-FFF2-40B4-BE49-F238E27FC236}">
                  <a16:creationId xmlns:a16="http://schemas.microsoft.com/office/drawing/2014/main" id="{7FF56D57-A5A6-D005-3766-579253FDF3C6}"/>
                </a:ext>
              </a:extLst>
            </p:cNvPr>
            <p:cNvCxnSpPr>
              <a:cxnSpLocks/>
            </p:cNvCxnSpPr>
            <p:nvPr/>
          </p:nvCxnSpPr>
          <p:spPr>
            <a:xfrm>
              <a:off x="788727" y="4139155"/>
              <a:ext cx="1219200" cy="0"/>
            </a:xfrm>
            <a:prstGeom prst="line">
              <a:avLst/>
            </a:prstGeom>
            <a:ln w="22225" cap="rnd">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DC5802C7-623F-B027-503E-569F0C49F270}"/>
              </a:ext>
            </a:extLst>
          </p:cNvPr>
          <p:cNvGrpSpPr/>
          <p:nvPr/>
        </p:nvGrpSpPr>
        <p:grpSpPr>
          <a:xfrm>
            <a:off x="3958616" y="-197869"/>
            <a:ext cx="4211874" cy="7081269"/>
            <a:chOff x="3958616" y="-197869"/>
            <a:chExt cx="4211874" cy="7081269"/>
          </a:xfrm>
        </p:grpSpPr>
        <p:pic>
          <p:nvPicPr>
            <p:cNvPr id="15" name="图片 14" descr="黄色的花&#10;&#10;描述已自动生成">
              <a:extLst>
                <a:ext uri="{FF2B5EF4-FFF2-40B4-BE49-F238E27FC236}">
                  <a16:creationId xmlns:a16="http://schemas.microsoft.com/office/drawing/2014/main" id="{C20FE14F-DF9D-59C4-9092-BB4F0541DF47}"/>
                </a:ext>
              </a:extLst>
            </p:cNvPr>
            <p:cNvPicPr>
              <a:picLocks noChangeAspect="1"/>
            </p:cNvPicPr>
            <p:nvPr/>
          </p:nvPicPr>
          <p:blipFill>
            <a:blip r:embed="rId3" cstate="email">
              <a:alphaModFix amt="50000"/>
              <a:extLst>
                <a:ext uri="{28A0092B-C50C-407E-A947-70E740481C1C}">
                  <a14:useLocalDpi xmlns:a14="http://schemas.microsoft.com/office/drawing/2010/main"/>
                </a:ext>
              </a:extLst>
            </a:blip>
            <a:stretch>
              <a:fillRect/>
            </a:stretch>
          </p:blipFill>
          <p:spPr>
            <a:xfrm>
              <a:off x="3958616" y="3827306"/>
              <a:ext cx="4074792" cy="3056094"/>
            </a:xfrm>
            <a:prstGeom prst="rect">
              <a:avLst/>
            </a:prstGeom>
          </p:spPr>
        </p:pic>
        <p:grpSp>
          <p:nvGrpSpPr>
            <p:cNvPr id="26" name="组合 25">
              <a:extLst>
                <a:ext uri="{FF2B5EF4-FFF2-40B4-BE49-F238E27FC236}">
                  <a16:creationId xmlns:a16="http://schemas.microsoft.com/office/drawing/2014/main" id="{91B88BD5-7F6F-D1CE-DFCD-64E1F7E60F36}"/>
                </a:ext>
              </a:extLst>
            </p:cNvPr>
            <p:cNvGrpSpPr/>
            <p:nvPr/>
          </p:nvGrpSpPr>
          <p:grpSpPr>
            <a:xfrm>
              <a:off x="4197707" y="-197869"/>
              <a:ext cx="3972783" cy="4414723"/>
              <a:chOff x="4197707" y="-197869"/>
              <a:chExt cx="3972783" cy="4414723"/>
            </a:xfrm>
          </p:grpSpPr>
          <p:pic>
            <p:nvPicPr>
              <p:cNvPr id="16" name="图片 15" descr="白色的花&#10;&#10;描述已自动生成">
                <a:extLst>
                  <a:ext uri="{FF2B5EF4-FFF2-40B4-BE49-F238E27FC236}">
                    <a16:creationId xmlns:a16="http://schemas.microsoft.com/office/drawing/2014/main" id="{5AA9F59C-CB68-7AB6-AB72-E47472E9C812}"/>
                  </a:ext>
                </a:extLst>
              </p:cNvPr>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a:off x="4197707" y="2463548"/>
                <a:ext cx="2393594" cy="1753306"/>
              </a:xfrm>
              <a:prstGeom prst="rect">
                <a:avLst/>
              </a:prstGeom>
            </p:spPr>
          </p:pic>
          <p:pic>
            <p:nvPicPr>
              <p:cNvPr id="17" name="图片 16" descr="白色的花&#10;&#10;描述已自动生成">
                <a:extLst>
                  <a:ext uri="{FF2B5EF4-FFF2-40B4-BE49-F238E27FC236}">
                    <a16:creationId xmlns:a16="http://schemas.microsoft.com/office/drawing/2014/main" id="{78F0D73E-5117-C3BF-DC83-3961E5250158}"/>
                  </a:ext>
                </a:extLst>
              </p:cNvPr>
              <p:cNvPicPr>
                <a:picLocks noChangeAspect="1"/>
              </p:cNvPicPr>
              <p:nvPr/>
            </p:nvPicPr>
            <p:blipFill>
              <a:blip r:embed="rId5" cstate="email">
                <a:alphaModFix amt="50000"/>
                <a:extLst>
                  <a:ext uri="{28A0092B-C50C-407E-A947-70E740481C1C}">
                    <a14:useLocalDpi xmlns:a14="http://schemas.microsoft.com/office/drawing/2010/main"/>
                  </a:ext>
                </a:extLst>
              </a:blip>
              <a:stretch>
                <a:fillRect/>
              </a:stretch>
            </p:blipFill>
            <p:spPr>
              <a:xfrm>
                <a:off x="4884308" y="1041789"/>
                <a:ext cx="1592692" cy="1166646"/>
              </a:xfrm>
              <a:prstGeom prst="rect">
                <a:avLst/>
              </a:prstGeom>
            </p:spPr>
          </p:pic>
          <p:pic>
            <p:nvPicPr>
              <p:cNvPr id="18" name="图片 17" descr="白色的花&#10;&#10;描述已自动生成">
                <a:extLst>
                  <a:ext uri="{FF2B5EF4-FFF2-40B4-BE49-F238E27FC236}">
                    <a16:creationId xmlns:a16="http://schemas.microsoft.com/office/drawing/2014/main" id="{633BBA85-683C-C418-3921-533803E2B447}"/>
                  </a:ext>
                </a:extLst>
              </p:cNvPr>
              <p:cNvPicPr>
                <a:picLocks noChangeAspect="1"/>
              </p:cNvPicPr>
              <p:nvPr/>
            </p:nvPicPr>
            <p:blipFill>
              <a:blip r:embed="rId6" cstate="email">
                <a:alphaModFix amt="70000"/>
                <a:extLst>
                  <a:ext uri="{28A0092B-C50C-407E-A947-70E740481C1C}">
                    <a14:useLocalDpi xmlns:a14="http://schemas.microsoft.com/office/drawing/2010/main"/>
                  </a:ext>
                </a:extLst>
              </a:blip>
              <a:stretch>
                <a:fillRect/>
              </a:stretch>
            </p:blipFill>
            <p:spPr>
              <a:xfrm>
                <a:off x="5637971" y="1427049"/>
                <a:ext cx="2225350" cy="1630068"/>
              </a:xfrm>
              <a:prstGeom prst="rect">
                <a:avLst/>
              </a:prstGeom>
            </p:spPr>
          </p:pic>
          <p:pic>
            <p:nvPicPr>
              <p:cNvPr id="19" name="图片 18" descr="白色的花&#10;&#10;描述已自动生成">
                <a:extLst>
                  <a:ext uri="{FF2B5EF4-FFF2-40B4-BE49-F238E27FC236}">
                    <a16:creationId xmlns:a16="http://schemas.microsoft.com/office/drawing/2014/main" id="{BD19B9DC-8AFD-F0A0-FB71-0DB30E176836}"/>
                  </a:ext>
                </a:extLst>
              </p:cNvPr>
              <p:cNvPicPr>
                <a:picLocks noChangeAspect="1"/>
              </p:cNvPicPr>
              <p:nvPr/>
            </p:nvPicPr>
            <p:blipFill>
              <a:blip r:embed="rId7" cstate="email">
                <a:alphaModFix amt="35000"/>
                <a:extLst>
                  <a:ext uri="{28A0092B-C50C-407E-A947-70E740481C1C}">
                    <a14:useLocalDpi xmlns:a14="http://schemas.microsoft.com/office/drawing/2010/main"/>
                  </a:ext>
                </a:extLst>
              </a:blip>
              <a:stretch>
                <a:fillRect/>
              </a:stretch>
            </p:blipFill>
            <p:spPr>
              <a:xfrm>
                <a:off x="6051855" y="349269"/>
                <a:ext cx="1472498" cy="1078604"/>
              </a:xfrm>
              <a:prstGeom prst="rect">
                <a:avLst/>
              </a:prstGeom>
            </p:spPr>
          </p:pic>
          <p:pic>
            <p:nvPicPr>
              <p:cNvPr id="20" name="图片 19" descr="白色的花&#10;&#10;描述已自动生成">
                <a:extLst>
                  <a:ext uri="{FF2B5EF4-FFF2-40B4-BE49-F238E27FC236}">
                    <a16:creationId xmlns:a16="http://schemas.microsoft.com/office/drawing/2014/main" id="{FC2C0128-C087-B1FD-190E-E53E7FF6FE8B}"/>
                  </a:ext>
                </a:extLst>
              </p:cNvPr>
              <p:cNvPicPr>
                <a:picLocks noChangeAspect="1"/>
              </p:cNvPicPr>
              <p:nvPr/>
            </p:nvPicPr>
            <p:blipFill>
              <a:blip r:embed="rId8" cstate="email">
                <a:alphaModFix amt="20000"/>
                <a:extLst>
                  <a:ext uri="{28A0092B-C50C-407E-A947-70E740481C1C}">
                    <a14:useLocalDpi xmlns:a14="http://schemas.microsoft.com/office/drawing/2010/main"/>
                  </a:ext>
                </a:extLst>
              </a:blip>
              <a:stretch>
                <a:fillRect/>
              </a:stretch>
            </p:blipFill>
            <p:spPr>
              <a:xfrm>
                <a:off x="7065744" y="-197869"/>
                <a:ext cx="1104746" cy="809226"/>
              </a:xfrm>
              <a:prstGeom prst="rect">
                <a:avLst/>
              </a:prstGeom>
            </p:spPr>
          </p:pic>
        </p:grpSp>
      </p:grpSp>
      <p:grpSp>
        <p:nvGrpSpPr>
          <p:cNvPr id="43" name="组合 42">
            <a:extLst>
              <a:ext uri="{FF2B5EF4-FFF2-40B4-BE49-F238E27FC236}">
                <a16:creationId xmlns:a16="http://schemas.microsoft.com/office/drawing/2014/main" id="{692A3920-CC61-75E5-7716-CBC111E0F645}"/>
              </a:ext>
            </a:extLst>
          </p:cNvPr>
          <p:cNvGrpSpPr/>
          <p:nvPr/>
        </p:nvGrpSpPr>
        <p:grpSpPr>
          <a:xfrm>
            <a:off x="8363503" y="1390778"/>
            <a:ext cx="3155398" cy="2047694"/>
            <a:chOff x="8363503" y="1390778"/>
            <a:chExt cx="3155398" cy="2047694"/>
          </a:xfrm>
        </p:grpSpPr>
        <p:sp>
          <p:nvSpPr>
            <p:cNvPr id="23" name="文本框 22">
              <a:extLst>
                <a:ext uri="{FF2B5EF4-FFF2-40B4-BE49-F238E27FC236}">
                  <a16:creationId xmlns:a16="http://schemas.microsoft.com/office/drawing/2014/main" id="{D95B683A-E542-B5E4-D04E-94A06CE83D22}"/>
                </a:ext>
              </a:extLst>
            </p:cNvPr>
            <p:cNvSpPr txBox="1"/>
            <p:nvPr/>
          </p:nvSpPr>
          <p:spPr>
            <a:xfrm>
              <a:off x="8371123" y="2251045"/>
              <a:ext cx="2646878" cy="461665"/>
            </a:xfrm>
            <a:prstGeom prst="rect">
              <a:avLst/>
            </a:prstGeom>
            <a:noFill/>
          </p:spPr>
          <p:txBody>
            <a:bodyPr wrap="none" rtlCol="0">
              <a:spAutoFit/>
            </a:bodyPr>
            <a:lstStyle/>
            <a:p>
              <a:r>
                <a:rPr lang="zh-CN" altLang="en-US" sz="2400" dirty="0">
                  <a:solidFill>
                    <a:schemeClr val="bg1"/>
                  </a:solidFill>
                  <a:latin typeface="+mj-ea"/>
                  <a:ea typeface="+mj-ea"/>
                  <a:cs typeface="阿里巴巴普惠体 Medium" panose="00020600040101010101" pitchFamily="18" charset="-122"/>
                </a:rPr>
                <a:t>点击请输入小标题</a:t>
              </a:r>
            </a:p>
          </p:txBody>
        </p:sp>
        <p:sp>
          <p:nvSpPr>
            <p:cNvPr id="24" name="文本框 23">
              <a:extLst>
                <a:ext uri="{FF2B5EF4-FFF2-40B4-BE49-F238E27FC236}">
                  <a16:creationId xmlns:a16="http://schemas.microsoft.com/office/drawing/2014/main" id="{73F08216-2548-3F8F-E398-14C29334E375}"/>
                </a:ext>
              </a:extLst>
            </p:cNvPr>
            <p:cNvSpPr txBox="1"/>
            <p:nvPr/>
          </p:nvSpPr>
          <p:spPr>
            <a:xfrm>
              <a:off x="8363503" y="2731997"/>
              <a:ext cx="3155398" cy="706475"/>
            </a:xfrm>
            <a:prstGeom prst="rect">
              <a:avLst/>
            </a:prstGeom>
            <a:noFill/>
          </p:spPr>
          <p:txBody>
            <a:bodyPr wrap="square" rtlCol="0">
              <a:spAutoFit/>
            </a:bodyPr>
            <a:lstStyle/>
            <a:p>
              <a:pPr>
                <a:lnSpc>
                  <a:spcPct val="130000"/>
                </a:lnSpc>
              </a:pPr>
              <a:r>
                <a:rPr lang="zh-CN" altLang="en-US" sz="1600" dirty="0">
                  <a:solidFill>
                    <a:schemeClr val="bg1"/>
                  </a:solidFill>
                  <a:latin typeface="+mn-ea"/>
                  <a:cs typeface="阿里巴巴普惠体 Medium" panose="00020600040101010101" pitchFamily="18" charset="-122"/>
                </a:rPr>
                <a:t>点击请输入你的小标题内容点击请输入你的小标题内容</a:t>
              </a:r>
            </a:p>
          </p:txBody>
        </p:sp>
        <p:grpSp>
          <p:nvGrpSpPr>
            <p:cNvPr id="40" name="组合 39">
              <a:extLst>
                <a:ext uri="{FF2B5EF4-FFF2-40B4-BE49-F238E27FC236}">
                  <a16:creationId xmlns:a16="http://schemas.microsoft.com/office/drawing/2014/main" id="{9FB55EE5-C3CF-B136-AFD2-7CB06E3CD818}"/>
                </a:ext>
              </a:extLst>
            </p:cNvPr>
            <p:cNvGrpSpPr/>
            <p:nvPr/>
          </p:nvGrpSpPr>
          <p:grpSpPr>
            <a:xfrm>
              <a:off x="8463508" y="1390778"/>
              <a:ext cx="618584" cy="561791"/>
              <a:chOff x="8463507" y="1142608"/>
              <a:chExt cx="891844" cy="809962"/>
            </a:xfrm>
          </p:grpSpPr>
          <p:sp>
            <p:nvSpPr>
              <p:cNvPr id="38" name="任意多边形: 形状 37">
                <a:extLst>
                  <a:ext uri="{FF2B5EF4-FFF2-40B4-BE49-F238E27FC236}">
                    <a16:creationId xmlns:a16="http://schemas.microsoft.com/office/drawing/2014/main" id="{4AA42EBF-714A-FE9C-D999-0BD007C00174}"/>
                  </a:ext>
                </a:extLst>
              </p:cNvPr>
              <p:cNvSpPr/>
              <p:nvPr/>
            </p:nvSpPr>
            <p:spPr>
              <a:xfrm>
                <a:off x="8463507" y="1142608"/>
                <a:ext cx="891844" cy="694087"/>
              </a:xfrm>
              <a:custGeom>
                <a:avLst/>
                <a:gdLst>
                  <a:gd name="connsiteX0" fmla="*/ 890570 w 891844"/>
                  <a:gd name="connsiteY0" fmla="*/ 133512 h 694087"/>
                  <a:gd name="connsiteX1" fmla="*/ 669706 w 891844"/>
                  <a:gd name="connsiteY1" fmla="*/ 0 h 694087"/>
                  <a:gd name="connsiteX2" fmla="*/ 445755 w 891844"/>
                  <a:gd name="connsiteY2" fmla="*/ 78497 h 694087"/>
                  <a:gd name="connsiteX3" fmla="*/ 222072 w 891844"/>
                  <a:gd name="connsiteY3" fmla="*/ 0 h 694087"/>
                  <a:gd name="connsiteX4" fmla="*/ 1208 w 891844"/>
                  <a:gd name="connsiteY4" fmla="*/ 133512 h 694087"/>
                  <a:gd name="connsiteX5" fmla="*/ 0 w 891844"/>
                  <a:gd name="connsiteY5" fmla="*/ 140691 h 694087"/>
                  <a:gd name="connsiteX6" fmla="*/ 0 w 891844"/>
                  <a:gd name="connsiteY6" fmla="*/ 672658 h 694087"/>
                  <a:gd name="connsiteX7" fmla="*/ 21553 w 891844"/>
                  <a:gd name="connsiteY7" fmla="*/ 694043 h 694087"/>
                  <a:gd name="connsiteX8" fmla="*/ 36095 w 891844"/>
                  <a:gd name="connsiteY8" fmla="*/ 688290 h 694087"/>
                  <a:gd name="connsiteX9" fmla="*/ 432873 w 891844"/>
                  <a:gd name="connsiteY9" fmla="*/ 673798 h 694087"/>
                  <a:gd name="connsiteX10" fmla="*/ 459240 w 891844"/>
                  <a:gd name="connsiteY10" fmla="*/ 670443 h 694087"/>
                  <a:gd name="connsiteX11" fmla="*/ 855750 w 891844"/>
                  <a:gd name="connsiteY11" fmla="*/ 688357 h 694087"/>
                  <a:gd name="connsiteX12" fmla="*/ 878963 w 891844"/>
                  <a:gd name="connsiteY12" fmla="*/ 692248 h 694087"/>
                  <a:gd name="connsiteX13" fmla="*/ 891845 w 891844"/>
                  <a:gd name="connsiteY13" fmla="*/ 672590 h 694087"/>
                  <a:gd name="connsiteX14" fmla="*/ 891845 w 891844"/>
                  <a:gd name="connsiteY14" fmla="*/ 140691 h 694087"/>
                  <a:gd name="connsiteX15" fmla="*/ 890570 w 891844"/>
                  <a:gd name="connsiteY15" fmla="*/ 133512 h 694087"/>
                  <a:gd name="connsiteX16" fmla="*/ 133981 w 891844"/>
                  <a:gd name="connsiteY16" fmla="*/ 588055 h 694087"/>
                  <a:gd name="connsiteX17" fmla="*/ 42938 w 891844"/>
                  <a:gd name="connsiteY17" fmla="*/ 629987 h 694087"/>
                  <a:gd name="connsiteX18" fmla="*/ 42938 w 891844"/>
                  <a:gd name="connsiteY18" fmla="*/ 144917 h 694087"/>
                  <a:gd name="connsiteX19" fmla="*/ 222072 w 891844"/>
                  <a:gd name="connsiteY19" fmla="*/ 42938 h 694087"/>
                  <a:gd name="connsiteX20" fmla="*/ 424084 w 891844"/>
                  <a:gd name="connsiteY20" fmla="*/ 117477 h 694087"/>
                  <a:gd name="connsiteX21" fmla="*/ 422407 w 891844"/>
                  <a:gd name="connsiteY21" fmla="*/ 619052 h 694087"/>
                  <a:gd name="connsiteX22" fmla="*/ 133981 w 891844"/>
                  <a:gd name="connsiteY22" fmla="*/ 588055 h 694087"/>
                  <a:gd name="connsiteX23" fmla="*/ 848906 w 891844"/>
                  <a:gd name="connsiteY23" fmla="*/ 630256 h 694087"/>
                  <a:gd name="connsiteX24" fmla="*/ 755918 w 891844"/>
                  <a:gd name="connsiteY24" fmla="*/ 587586 h 694087"/>
                  <a:gd name="connsiteX25" fmla="*/ 649914 w 891844"/>
                  <a:gd name="connsiteY25" fmla="*/ 571819 h 694087"/>
                  <a:gd name="connsiteX26" fmla="*/ 465614 w 891844"/>
                  <a:gd name="connsiteY26" fmla="*/ 618112 h 694087"/>
                  <a:gd name="connsiteX27" fmla="*/ 467090 w 891844"/>
                  <a:gd name="connsiteY27" fmla="*/ 117812 h 694087"/>
                  <a:gd name="connsiteX28" fmla="*/ 669773 w 891844"/>
                  <a:gd name="connsiteY28" fmla="*/ 43006 h 694087"/>
                  <a:gd name="connsiteX29" fmla="*/ 848906 w 891844"/>
                  <a:gd name="connsiteY29" fmla="*/ 144984 h 694087"/>
                  <a:gd name="connsiteX30" fmla="*/ 848906 w 891844"/>
                  <a:gd name="connsiteY30" fmla="*/ 630189 h 69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1844" h="694087">
                    <a:moveTo>
                      <a:pt x="890570" y="133512"/>
                    </a:moveTo>
                    <a:cubicBezTo>
                      <a:pt x="888624" y="128010"/>
                      <a:pt x="841124" y="0"/>
                      <a:pt x="669706" y="0"/>
                    </a:cubicBezTo>
                    <a:cubicBezTo>
                      <a:pt x="546928" y="0"/>
                      <a:pt x="475879" y="50251"/>
                      <a:pt x="445755" y="78497"/>
                    </a:cubicBezTo>
                    <a:cubicBezTo>
                      <a:pt x="415765" y="50318"/>
                      <a:pt x="344984" y="0"/>
                      <a:pt x="222072" y="0"/>
                    </a:cubicBezTo>
                    <a:cubicBezTo>
                      <a:pt x="50721" y="0"/>
                      <a:pt x="3153" y="128077"/>
                      <a:pt x="1208" y="133512"/>
                    </a:cubicBezTo>
                    <a:cubicBezTo>
                      <a:pt x="406" y="135820"/>
                      <a:pt x="-3" y="138247"/>
                      <a:pt x="0" y="140691"/>
                    </a:cubicBezTo>
                    <a:lnTo>
                      <a:pt x="0" y="672658"/>
                    </a:lnTo>
                    <a:cubicBezTo>
                      <a:pt x="46" y="684515"/>
                      <a:pt x="9696" y="694089"/>
                      <a:pt x="21553" y="694043"/>
                    </a:cubicBezTo>
                    <a:cubicBezTo>
                      <a:pt x="26952" y="694021"/>
                      <a:pt x="32143" y="691967"/>
                      <a:pt x="36095" y="688290"/>
                    </a:cubicBezTo>
                    <a:cubicBezTo>
                      <a:pt x="42871" y="682050"/>
                      <a:pt x="203891" y="536462"/>
                      <a:pt x="432873" y="673798"/>
                    </a:cubicBezTo>
                    <a:cubicBezTo>
                      <a:pt x="441381" y="678909"/>
                      <a:pt x="452282" y="677522"/>
                      <a:pt x="459240" y="670443"/>
                    </a:cubicBezTo>
                    <a:cubicBezTo>
                      <a:pt x="686210" y="537133"/>
                      <a:pt x="849041" y="682117"/>
                      <a:pt x="855750" y="688357"/>
                    </a:cubicBezTo>
                    <a:cubicBezTo>
                      <a:pt x="862007" y="694191"/>
                      <a:pt x="871145" y="695723"/>
                      <a:pt x="878963" y="692248"/>
                    </a:cubicBezTo>
                    <a:cubicBezTo>
                      <a:pt x="886781" y="688836"/>
                      <a:pt x="891838" y="681120"/>
                      <a:pt x="891845" y="672590"/>
                    </a:cubicBezTo>
                    <a:lnTo>
                      <a:pt x="891845" y="140691"/>
                    </a:lnTo>
                    <a:cubicBezTo>
                      <a:pt x="891795" y="138246"/>
                      <a:pt x="891364" y="135824"/>
                      <a:pt x="890570" y="133512"/>
                    </a:cubicBezTo>
                    <a:close/>
                    <a:moveTo>
                      <a:pt x="133981" y="588055"/>
                    </a:moveTo>
                    <a:cubicBezTo>
                      <a:pt x="101881" y="597862"/>
                      <a:pt x="71256" y="611968"/>
                      <a:pt x="42938" y="629987"/>
                    </a:cubicBezTo>
                    <a:lnTo>
                      <a:pt x="42938" y="144917"/>
                    </a:lnTo>
                    <a:cubicBezTo>
                      <a:pt x="50520" y="127675"/>
                      <a:pt x="94330" y="42938"/>
                      <a:pt x="222072" y="42938"/>
                    </a:cubicBezTo>
                    <a:cubicBezTo>
                      <a:pt x="346527" y="42938"/>
                      <a:pt x="407982" y="99765"/>
                      <a:pt x="424084" y="117477"/>
                    </a:cubicBezTo>
                    <a:cubicBezTo>
                      <a:pt x="423816" y="162898"/>
                      <a:pt x="422541" y="396040"/>
                      <a:pt x="422407" y="619052"/>
                    </a:cubicBezTo>
                    <a:cubicBezTo>
                      <a:pt x="302381" y="558200"/>
                      <a:pt x="200469" y="567794"/>
                      <a:pt x="133981" y="588055"/>
                    </a:cubicBezTo>
                    <a:close/>
                    <a:moveTo>
                      <a:pt x="848906" y="630256"/>
                    </a:moveTo>
                    <a:cubicBezTo>
                      <a:pt x="819969" y="611917"/>
                      <a:pt x="788691" y="597565"/>
                      <a:pt x="755918" y="587586"/>
                    </a:cubicBezTo>
                    <a:cubicBezTo>
                      <a:pt x="721553" y="577133"/>
                      <a:pt x="685833" y="571820"/>
                      <a:pt x="649914" y="571819"/>
                    </a:cubicBezTo>
                    <a:cubicBezTo>
                      <a:pt x="596241" y="571819"/>
                      <a:pt x="533711" y="583627"/>
                      <a:pt x="465614" y="618112"/>
                    </a:cubicBezTo>
                    <a:cubicBezTo>
                      <a:pt x="465681" y="395168"/>
                      <a:pt x="466821" y="162831"/>
                      <a:pt x="467090" y="117812"/>
                    </a:cubicBezTo>
                    <a:cubicBezTo>
                      <a:pt x="483192" y="100167"/>
                      <a:pt x="545050" y="43006"/>
                      <a:pt x="669773" y="43006"/>
                    </a:cubicBezTo>
                    <a:cubicBezTo>
                      <a:pt x="798051" y="43006"/>
                      <a:pt x="841325" y="127339"/>
                      <a:pt x="848906" y="144984"/>
                    </a:cubicBezTo>
                    <a:lnTo>
                      <a:pt x="848906" y="630189"/>
                    </a:lnTo>
                    <a:close/>
                  </a:path>
                </a:pathLst>
              </a:custGeom>
              <a:solidFill>
                <a:srgbClr val="FFFFFF">
                  <a:alpha val="58000"/>
                </a:srgbClr>
              </a:solidFill>
              <a:ln w="1042" cap="flat">
                <a:noFill/>
                <a:prstDash val="solid"/>
                <a:miter/>
              </a:ln>
            </p:spPr>
            <p:txBody>
              <a:bodyPr rtlCol="0" anchor="ctr"/>
              <a:lstStyle/>
              <a:p>
                <a:endParaRPr lang="zh-CN" altLang="en-US">
                  <a:latin typeface="+mj-ea"/>
                  <a:ea typeface="+mj-ea"/>
                </a:endParaRPr>
              </a:p>
            </p:txBody>
          </p:sp>
          <p:sp>
            <p:nvSpPr>
              <p:cNvPr id="39" name="任意多边形: 形状 38">
                <a:extLst>
                  <a:ext uri="{FF2B5EF4-FFF2-40B4-BE49-F238E27FC236}">
                    <a16:creationId xmlns:a16="http://schemas.microsoft.com/office/drawing/2014/main" id="{BA840A50-A392-10EE-A690-8850720D33AC}"/>
                  </a:ext>
                </a:extLst>
              </p:cNvPr>
              <p:cNvSpPr/>
              <p:nvPr/>
            </p:nvSpPr>
            <p:spPr>
              <a:xfrm>
                <a:off x="8475750" y="1830953"/>
                <a:ext cx="867107" cy="121617"/>
              </a:xfrm>
              <a:custGeom>
                <a:avLst/>
                <a:gdLst>
                  <a:gd name="connsiteX0" fmla="*/ 857932 w 867107"/>
                  <a:gd name="connsiteY0" fmla="*/ 79112 h 121617"/>
                  <a:gd name="connsiteX1" fmla="*/ 711002 w 867107"/>
                  <a:gd name="connsiteY1" fmla="*/ 13899 h 121617"/>
                  <a:gd name="connsiteX2" fmla="*/ 432909 w 867107"/>
                  <a:gd name="connsiteY2" fmla="*/ 71195 h 121617"/>
                  <a:gd name="connsiteX3" fmla="*/ 155553 w 867107"/>
                  <a:gd name="connsiteY3" fmla="*/ 10276 h 121617"/>
                  <a:gd name="connsiteX4" fmla="*/ 9294 w 867107"/>
                  <a:gd name="connsiteY4" fmla="*/ 73141 h 121617"/>
                  <a:gd name="connsiteX5" fmla="*/ 3758 w 867107"/>
                  <a:gd name="connsiteY5" fmla="*/ 102897 h 121617"/>
                  <a:gd name="connsiteX6" fmla="*/ 9898 w 867107"/>
                  <a:gd name="connsiteY6" fmla="*/ 108834 h 121617"/>
                  <a:gd name="connsiteX7" fmla="*/ 33715 w 867107"/>
                  <a:gd name="connsiteY7" fmla="*/ 108431 h 121617"/>
                  <a:gd name="connsiteX8" fmla="*/ 417947 w 867107"/>
                  <a:gd name="connsiteY8" fmla="*/ 115610 h 121617"/>
                  <a:gd name="connsiteX9" fmla="*/ 447669 w 867107"/>
                  <a:gd name="connsiteY9" fmla="*/ 115677 h 121617"/>
                  <a:gd name="connsiteX10" fmla="*/ 699395 w 867107"/>
                  <a:gd name="connsiteY10" fmla="*/ 55295 h 121617"/>
                  <a:gd name="connsiteX11" fmla="*/ 833175 w 867107"/>
                  <a:gd name="connsiteY11" fmla="*/ 114268 h 121617"/>
                  <a:gd name="connsiteX12" fmla="*/ 863165 w 867107"/>
                  <a:gd name="connsiteY12" fmla="*/ 109102 h 121617"/>
                  <a:gd name="connsiteX13" fmla="*/ 857999 w 867107"/>
                  <a:gd name="connsiteY13" fmla="*/ 79112 h 121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7107" h="121617">
                    <a:moveTo>
                      <a:pt x="857932" y="79112"/>
                    </a:moveTo>
                    <a:cubicBezTo>
                      <a:pt x="812949" y="49306"/>
                      <a:pt x="763283" y="27262"/>
                      <a:pt x="711002" y="13899"/>
                    </a:cubicBezTo>
                    <a:cubicBezTo>
                      <a:pt x="604662" y="-12803"/>
                      <a:pt x="508923" y="6989"/>
                      <a:pt x="432909" y="71195"/>
                    </a:cubicBezTo>
                    <a:cubicBezTo>
                      <a:pt x="356961" y="6251"/>
                      <a:pt x="261557" y="-14816"/>
                      <a:pt x="155553" y="10276"/>
                    </a:cubicBezTo>
                    <a:cubicBezTo>
                      <a:pt x="103582" y="22770"/>
                      <a:pt x="54122" y="44030"/>
                      <a:pt x="9294" y="73141"/>
                    </a:cubicBezTo>
                    <a:cubicBezTo>
                      <a:pt x="-452" y="79829"/>
                      <a:pt x="-2931" y="93152"/>
                      <a:pt x="3758" y="102897"/>
                    </a:cubicBezTo>
                    <a:cubicBezTo>
                      <a:pt x="5385" y="105268"/>
                      <a:pt x="7473" y="107287"/>
                      <a:pt x="9898" y="108834"/>
                    </a:cubicBezTo>
                    <a:cubicBezTo>
                      <a:pt x="17190" y="113519"/>
                      <a:pt x="26586" y="113361"/>
                      <a:pt x="33715" y="108431"/>
                    </a:cubicBezTo>
                    <a:cubicBezTo>
                      <a:pt x="35929" y="106955"/>
                      <a:pt x="254781" y="-41719"/>
                      <a:pt x="417947" y="115610"/>
                    </a:cubicBezTo>
                    <a:cubicBezTo>
                      <a:pt x="426235" y="123595"/>
                      <a:pt x="439345" y="123624"/>
                      <a:pt x="447669" y="115677"/>
                    </a:cubicBezTo>
                    <a:cubicBezTo>
                      <a:pt x="515431" y="51001"/>
                      <a:pt x="600100" y="30739"/>
                      <a:pt x="699395" y="55295"/>
                    </a:cubicBezTo>
                    <a:cubicBezTo>
                      <a:pt x="746934" y="67448"/>
                      <a:pt x="792135" y="87374"/>
                      <a:pt x="833175" y="114268"/>
                    </a:cubicBezTo>
                    <a:cubicBezTo>
                      <a:pt x="842884" y="121123"/>
                      <a:pt x="856310" y="118810"/>
                      <a:pt x="863165" y="109102"/>
                    </a:cubicBezTo>
                    <a:cubicBezTo>
                      <a:pt x="870020" y="99394"/>
                      <a:pt x="867708" y="85967"/>
                      <a:pt x="857999" y="79112"/>
                    </a:cubicBezTo>
                    <a:close/>
                  </a:path>
                </a:pathLst>
              </a:custGeom>
              <a:solidFill>
                <a:schemeClr val="accent5">
                  <a:alpha val="58000"/>
                </a:schemeClr>
              </a:solidFill>
              <a:ln w="1042" cap="flat">
                <a:noFill/>
                <a:prstDash val="solid"/>
                <a:miter/>
              </a:ln>
            </p:spPr>
            <p:txBody>
              <a:bodyPr rtlCol="0" anchor="ctr"/>
              <a:lstStyle/>
              <a:p>
                <a:endParaRPr lang="zh-CN" altLang="en-US">
                  <a:latin typeface="+mj-ea"/>
                  <a:ea typeface="+mj-ea"/>
                </a:endParaRPr>
              </a:p>
            </p:txBody>
          </p:sp>
        </p:grpSp>
      </p:grpSp>
      <p:sp>
        <p:nvSpPr>
          <p:cNvPr id="6" name="标题 5">
            <a:extLst>
              <a:ext uri="{FF2B5EF4-FFF2-40B4-BE49-F238E27FC236}">
                <a16:creationId xmlns:a16="http://schemas.microsoft.com/office/drawing/2014/main" id="{5BF13C4E-2E06-1DE8-505A-79BF2F8F2844}"/>
              </a:ext>
            </a:extLst>
          </p:cNvPr>
          <p:cNvSpPr>
            <a:spLocks noGrp="1"/>
          </p:cNvSpPr>
          <p:nvPr>
            <p:ph type="title"/>
          </p:nvPr>
        </p:nvSpPr>
        <p:spPr>
          <a:xfrm>
            <a:off x="647700" y="276225"/>
            <a:ext cx="10515600" cy="1325563"/>
          </a:xfrm>
        </p:spPr>
        <p:txBody>
          <a:bodyPr/>
          <a:lstStyle/>
          <a:p>
            <a:r>
              <a:rPr lang="zh-CN" altLang="en-US" dirty="0">
                <a:latin typeface="+mj-ea"/>
              </a:rPr>
              <a:t>点击请输入标题</a:t>
            </a:r>
          </a:p>
        </p:txBody>
      </p:sp>
      <p:grpSp>
        <p:nvGrpSpPr>
          <p:cNvPr id="44" name="组合 43">
            <a:extLst>
              <a:ext uri="{FF2B5EF4-FFF2-40B4-BE49-F238E27FC236}">
                <a16:creationId xmlns:a16="http://schemas.microsoft.com/office/drawing/2014/main" id="{BA03B83B-5752-64F7-B989-9CBB9B1ADC7C}"/>
              </a:ext>
            </a:extLst>
          </p:cNvPr>
          <p:cNvGrpSpPr/>
          <p:nvPr/>
        </p:nvGrpSpPr>
        <p:grpSpPr>
          <a:xfrm>
            <a:off x="8363503" y="4140324"/>
            <a:ext cx="3155398" cy="2078114"/>
            <a:chOff x="8363503" y="4140324"/>
            <a:chExt cx="3155398" cy="2078114"/>
          </a:xfrm>
        </p:grpSpPr>
        <p:sp>
          <p:nvSpPr>
            <p:cNvPr id="28" name="文本框 27">
              <a:extLst>
                <a:ext uri="{FF2B5EF4-FFF2-40B4-BE49-F238E27FC236}">
                  <a16:creationId xmlns:a16="http://schemas.microsoft.com/office/drawing/2014/main" id="{012C85A5-B893-B3A9-D9C0-BAABB82AA442}"/>
                </a:ext>
              </a:extLst>
            </p:cNvPr>
            <p:cNvSpPr txBox="1"/>
            <p:nvPr/>
          </p:nvSpPr>
          <p:spPr>
            <a:xfrm>
              <a:off x="8363503" y="5043711"/>
              <a:ext cx="2339102" cy="461665"/>
            </a:xfrm>
            <a:prstGeom prst="rect">
              <a:avLst/>
            </a:prstGeom>
            <a:noFill/>
          </p:spPr>
          <p:txBody>
            <a:bodyPr wrap="none" rtlCol="0">
              <a:spAutoFit/>
            </a:bodyPr>
            <a:lstStyle/>
            <a:p>
              <a:r>
                <a:rPr lang="zh-CN" altLang="en-US" sz="2400" dirty="0">
                  <a:solidFill>
                    <a:schemeClr val="bg1"/>
                  </a:solidFill>
                  <a:latin typeface="+mj-ea"/>
                  <a:ea typeface="+mj-ea"/>
                  <a:cs typeface="阿里巴巴普惠体 Medium" panose="00020600040101010101" pitchFamily="18" charset="-122"/>
                </a:rPr>
                <a:t>点击请输入标题</a:t>
              </a:r>
            </a:p>
          </p:txBody>
        </p:sp>
        <p:sp>
          <p:nvSpPr>
            <p:cNvPr id="29" name="文本框 28">
              <a:extLst>
                <a:ext uri="{FF2B5EF4-FFF2-40B4-BE49-F238E27FC236}">
                  <a16:creationId xmlns:a16="http://schemas.microsoft.com/office/drawing/2014/main" id="{808DD515-69C3-9B74-7510-38BA5DFB3A61}"/>
                </a:ext>
              </a:extLst>
            </p:cNvPr>
            <p:cNvSpPr txBox="1"/>
            <p:nvPr/>
          </p:nvSpPr>
          <p:spPr>
            <a:xfrm>
              <a:off x="8363503" y="5511963"/>
              <a:ext cx="3155398" cy="706475"/>
            </a:xfrm>
            <a:prstGeom prst="rect">
              <a:avLst/>
            </a:prstGeom>
            <a:noFill/>
          </p:spPr>
          <p:txBody>
            <a:bodyPr wrap="square" rtlCol="0">
              <a:spAutoFit/>
            </a:bodyPr>
            <a:lstStyle/>
            <a:p>
              <a:pPr>
                <a:lnSpc>
                  <a:spcPct val="130000"/>
                </a:lnSpc>
              </a:pPr>
              <a:r>
                <a:rPr lang="zh-CN" altLang="en-US" sz="1600" dirty="0">
                  <a:solidFill>
                    <a:schemeClr val="bg1"/>
                  </a:solidFill>
                  <a:latin typeface="+mn-ea"/>
                  <a:cs typeface="阿里巴巴普惠体 Medium" panose="00020600040101010101" pitchFamily="18" charset="-122"/>
                </a:rPr>
                <a:t>点击请输入你的小标题内容点击请输入你的小标题内容</a:t>
              </a:r>
            </a:p>
          </p:txBody>
        </p:sp>
        <p:grpSp>
          <p:nvGrpSpPr>
            <p:cNvPr id="35" name="组合 34">
              <a:extLst>
                <a:ext uri="{FF2B5EF4-FFF2-40B4-BE49-F238E27FC236}">
                  <a16:creationId xmlns:a16="http://schemas.microsoft.com/office/drawing/2014/main" id="{D44601BC-1F41-190A-32FF-C90308B67574}"/>
                </a:ext>
              </a:extLst>
            </p:cNvPr>
            <p:cNvGrpSpPr/>
            <p:nvPr/>
          </p:nvGrpSpPr>
          <p:grpSpPr>
            <a:xfrm>
              <a:off x="8517603" y="4140324"/>
              <a:ext cx="575451" cy="666449"/>
              <a:chOff x="8517603" y="3845921"/>
              <a:chExt cx="829656" cy="960853"/>
            </a:xfrm>
          </p:grpSpPr>
          <p:sp>
            <p:nvSpPr>
              <p:cNvPr id="33" name="任意多边形: 形状 32">
                <a:extLst>
                  <a:ext uri="{FF2B5EF4-FFF2-40B4-BE49-F238E27FC236}">
                    <a16:creationId xmlns:a16="http://schemas.microsoft.com/office/drawing/2014/main" id="{266855CE-972A-36BA-406A-691D64763221}"/>
                  </a:ext>
                </a:extLst>
              </p:cNvPr>
              <p:cNvSpPr/>
              <p:nvPr/>
            </p:nvSpPr>
            <p:spPr>
              <a:xfrm>
                <a:off x="8517603" y="4304734"/>
                <a:ext cx="829656" cy="414676"/>
              </a:xfrm>
              <a:custGeom>
                <a:avLst/>
                <a:gdLst>
                  <a:gd name="connsiteX0" fmla="*/ 829656 w 829656"/>
                  <a:gd name="connsiteY0" fmla="*/ 414676 h 414676"/>
                  <a:gd name="connsiteX1" fmla="*/ 768987 w 829656"/>
                  <a:gd name="connsiteY1" fmla="*/ 414676 h 414676"/>
                  <a:gd name="connsiteX2" fmla="*/ 661450 w 829656"/>
                  <a:gd name="connsiteY2" fmla="*/ 160471 h 414676"/>
                  <a:gd name="connsiteX3" fmla="*/ 414828 w 829656"/>
                  <a:gd name="connsiteY3" fmla="*/ 60518 h 414676"/>
                  <a:gd name="connsiteX4" fmla="*/ 164111 w 829656"/>
                  <a:gd name="connsiteY4" fmla="*/ 164566 h 414676"/>
                  <a:gd name="connsiteX5" fmla="*/ 60670 w 829656"/>
                  <a:gd name="connsiteY5" fmla="*/ 414676 h 414676"/>
                  <a:gd name="connsiteX6" fmla="*/ 0 w 829656"/>
                  <a:gd name="connsiteY6" fmla="*/ 414676 h 414676"/>
                  <a:gd name="connsiteX7" fmla="*/ 121187 w 829656"/>
                  <a:gd name="connsiteY7" fmla="*/ 121794 h 414676"/>
                  <a:gd name="connsiteX8" fmla="*/ 414828 w 829656"/>
                  <a:gd name="connsiteY8" fmla="*/ 0 h 414676"/>
                  <a:gd name="connsiteX9" fmla="*/ 703615 w 829656"/>
                  <a:gd name="connsiteY9" fmla="*/ 117092 h 414676"/>
                  <a:gd name="connsiteX10" fmla="*/ 829656 w 829656"/>
                  <a:gd name="connsiteY10" fmla="*/ 414676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9656" h="414676">
                    <a:moveTo>
                      <a:pt x="829656" y="414676"/>
                    </a:moveTo>
                    <a:lnTo>
                      <a:pt x="768987" y="414676"/>
                    </a:lnTo>
                    <a:cubicBezTo>
                      <a:pt x="768987" y="318060"/>
                      <a:pt x="730765" y="227814"/>
                      <a:pt x="661450" y="160471"/>
                    </a:cubicBezTo>
                    <a:cubicBezTo>
                      <a:pt x="595476" y="96184"/>
                      <a:pt x="506943" y="60302"/>
                      <a:pt x="414828" y="60518"/>
                    </a:cubicBezTo>
                    <a:cubicBezTo>
                      <a:pt x="320032" y="60518"/>
                      <a:pt x="230999" y="97526"/>
                      <a:pt x="164111" y="164566"/>
                    </a:cubicBezTo>
                    <a:cubicBezTo>
                      <a:pt x="97375" y="231454"/>
                      <a:pt x="60670" y="320184"/>
                      <a:pt x="60670" y="414676"/>
                    </a:cubicBezTo>
                    <a:lnTo>
                      <a:pt x="0" y="414676"/>
                    </a:lnTo>
                    <a:cubicBezTo>
                      <a:pt x="0" y="304106"/>
                      <a:pt x="43075" y="200058"/>
                      <a:pt x="121187" y="121794"/>
                    </a:cubicBezTo>
                    <a:cubicBezTo>
                      <a:pt x="199603" y="43227"/>
                      <a:pt x="303803" y="0"/>
                      <a:pt x="414828" y="0"/>
                    </a:cubicBezTo>
                    <a:cubicBezTo>
                      <a:pt x="523275" y="0"/>
                      <a:pt x="625806" y="41559"/>
                      <a:pt x="703615" y="117092"/>
                    </a:cubicBezTo>
                    <a:cubicBezTo>
                      <a:pt x="784912" y="195811"/>
                      <a:pt x="829656" y="301528"/>
                      <a:pt x="829656" y="414676"/>
                    </a:cubicBezTo>
                    <a:close/>
                  </a:path>
                </a:pathLst>
              </a:custGeom>
              <a:solidFill>
                <a:schemeClr val="accent5">
                  <a:alpha val="58000"/>
                </a:schemeClr>
              </a:solidFill>
              <a:ln w="1181" cap="flat">
                <a:noFill/>
                <a:prstDash val="solid"/>
                <a:miter/>
              </a:ln>
            </p:spPr>
            <p:txBody>
              <a:bodyPr rtlCol="0" anchor="ctr"/>
              <a:lstStyle/>
              <a:p>
                <a:endParaRPr lang="zh-CN" altLang="en-US">
                  <a:latin typeface="+mj-ea"/>
                  <a:ea typeface="+mj-ea"/>
                </a:endParaRPr>
              </a:p>
            </p:txBody>
          </p:sp>
          <p:sp>
            <p:nvSpPr>
              <p:cNvPr id="34" name="任意多边形: 形状 33">
                <a:extLst>
                  <a:ext uri="{FF2B5EF4-FFF2-40B4-BE49-F238E27FC236}">
                    <a16:creationId xmlns:a16="http://schemas.microsoft.com/office/drawing/2014/main" id="{9B3931F7-9DDE-F69D-C48C-BBAF5129B964}"/>
                  </a:ext>
                </a:extLst>
              </p:cNvPr>
              <p:cNvSpPr/>
              <p:nvPr/>
            </p:nvSpPr>
            <p:spPr>
              <a:xfrm>
                <a:off x="8670035" y="3845921"/>
                <a:ext cx="524791" cy="960853"/>
              </a:xfrm>
              <a:custGeom>
                <a:avLst/>
                <a:gdLst>
                  <a:gd name="connsiteX0" fmla="*/ 262396 w 524791"/>
                  <a:gd name="connsiteY0" fmla="*/ 519331 h 960853"/>
                  <a:gd name="connsiteX1" fmla="*/ 0 w 524791"/>
                  <a:gd name="connsiteY1" fmla="*/ 259666 h 960853"/>
                  <a:gd name="connsiteX2" fmla="*/ 262396 w 524791"/>
                  <a:gd name="connsiteY2" fmla="*/ 0 h 960853"/>
                  <a:gd name="connsiteX3" fmla="*/ 524792 w 524791"/>
                  <a:gd name="connsiteY3" fmla="*/ 259666 h 960853"/>
                  <a:gd name="connsiteX4" fmla="*/ 262396 w 524791"/>
                  <a:gd name="connsiteY4" fmla="*/ 519331 h 960853"/>
                  <a:gd name="connsiteX5" fmla="*/ 262396 w 524791"/>
                  <a:gd name="connsiteY5" fmla="*/ 60821 h 960853"/>
                  <a:gd name="connsiteX6" fmla="*/ 60670 w 524791"/>
                  <a:gd name="connsiteY6" fmla="*/ 259817 h 960853"/>
                  <a:gd name="connsiteX7" fmla="*/ 262396 w 524791"/>
                  <a:gd name="connsiteY7" fmla="*/ 458814 h 960853"/>
                  <a:gd name="connsiteX8" fmla="*/ 464122 w 524791"/>
                  <a:gd name="connsiteY8" fmla="*/ 259817 h 960853"/>
                  <a:gd name="connsiteX9" fmla="*/ 262396 w 524791"/>
                  <a:gd name="connsiteY9" fmla="*/ 60821 h 960853"/>
                  <a:gd name="connsiteX10" fmla="*/ 262396 w 524791"/>
                  <a:gd name="connsiteY10" fmla="*/ 960854 h 960853"/>
                  <a:gd name="connsiteX11" fmla="*/ 241010 w 524791"/>
                  <a:gd name="connsiteY11" fmla="*/ 951905 h 960853"/>
                  <a:gd name="connsiteX12" fmla="*/ 153949 w 524791"/>
                  <a:gd name="connsiteY12" fmla="*/ 864844 h 960853"/>
                  <a:gd name="connsiteX13" fmla="*/ 146669 w 524791"/>
                  <a:gd name="connsiteY13" fmla="*/ 833751 h 960853"/>
                  <a:gd name="connsiteX14" fmla="*/ 233729 w 524791"/>
                  <a:gd name="connsiteY14" fmla="*/ 572417 h 960853"/>
                  <a:gd name="connsiteX15" fmla="*/ 262548 w 524791"/>
                  <a:gd name="connsiteY15" fmla="*/ 551638 h 960853"/>
                  <a:gd name="connsiteX16" fmla="*/ 291366 w 524791"/>
                  <a:gd name="connsiteY16" fmla="*/ 572417 h 960853"/>
                  <a:gd name="connsiteX17" fmla="*/ 378426 w 524791"/>
                  <a:gd name="connsiteY17" fmla="*/ 833751 h 960853"/>
                  <a:gd name="connsiteX18" fmla="*/ 371146 w 524791"/>
                  <a:gd name="connsiteY18" fmla="*/ 864844 h 960853"/>
                  <a:gd name="connsiteX19" fmla="*/ 284085 w 524791"/>
                  <a:gd name="connsiteY19" fmla="*/ 951905 h 960853"/>
                  <a:gd name="connsiteX20" fmla="*/ 262396 w 524791"/>
                  <a:gd name="connsiteY20" fmla="*/ 960854 h 960853"/>
                  <a:gd name="connsiteX21" fmla="*/ 210068 w 524791"/>
                  <a:gd name="connsiteY21" fmla="*/ 835268 h 960853"/>
                  <a:gd name="connsiteX22" fmla="*/ 262396 w 524791"/>
                  <a:gd name="connsiteY22" fmla="*/ 887596 h 960853"/>
                  <a:gd name="connsiteX23" fmla="*/ 314723 w 524791"/>
                  <a:gd name="connsiteY23" fmla="*/ 835268 h 960853"/>
                  <a:gd name="connsiteX24" fmla="*/ 262396 w 524791"/>
                  <a:gd name="connsiteY24" fmla="*/ 678134 h 960853"/>
                  <a:gd name="connsiteX25" fmla="*/ 210068 w 524791"/>
                  <a:gd name="connsiteY25" fmla="*/ 835268 h 96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24791" h="960853">
                    <a:moveTo>
                      <a:pt x="262396" y="519331"/>
                    </a:moveTo>
                    <a:cubicBezTo>
                      <a:pt x="117699" y="519331"/>
                      <a:pt x="0" y="402846"/>
                      <a:pt x="0" y="259666"/>
                    </a:cubicBezTo>
                    <a:cubicBezTo>
                      <a:pt x="0" y="116486"/>
                      <a:pt x="117699" y="0"/>
                      <a:pt x="262396" y="0"/>
                    </a:cubicBezTo>
                    <a:cubicBezTo>
                      <a:pt x="407093" y="0"/>
                      <a:pt x="524792" y="116486"/>
                      <a:pt x="524792" y="259666"/>
                    </a:cubicBezTo>
                    <a:cubicBezTo>
                      <a:pt x="524792" y="402846"/>
                      <a:pt x="407093" y="519331"/>
                      <a:pt x="262396" y="519331"/>
                    </a:cubicBezTo>
                    <a:close/>
                    <a:moveTo>
                      <a:pt x="262396" y="60821"/>
                    </a:moveTo>
                    <a:cubicBezTo>
                      <a:pt x="151219" y="60821"/>
                      <a:pt x="60670" y="150005"/>
                      <a:pt x="60670" y="259817"/>
                    </a:cubicBezTo>
                    <a:cubicBezTo>
                      <a:pt x="60670" y="369629"/>
                      <a:pt x="151067" y="458814"/>
                      <a:pt x="262396" y="458814"/>
                    </a:cubicBezTo>
                    <a:cubicBezTo>
                      <a:pt x="373724" y="458814"/>
                      <a:pt x="464122" y="369629"/>
                      <a:pt x="464122" y="259817"/>
                    </a:cubicBezTo>
                    <a:cubicBezTo>
                      <a:pt x="464122" y="150005"/>
                      <a:pt x="373573" y="60821"/>
                      <a:pt x="262396" y="60821"/>
                    </a:cubicBezTo>
                    <a:close/>
                    <a:moveTo>
                      <a:pt x="262396" y="960854"/>
                    </a:moveTo>
                    <a:cubicBezTo>
                      <a:pt x="254660" y="960854"/>
                      <a:pt x="246925" y="957821"/>
                      <a:pt x="241010" y="951905"/>
                    </a:cubicBezTo>
                    <a:lnTo>
                      <a:pt x="153949" y="864844"/>
                    </a:lnTo>
                    <a:cubicBezTo>
                      <a:pt x="145759" y="856654"/>
                      <a:pt x="143028" y="844672"/>
                      <a:pt x="146669" y="833751"/>
                    </a:cubicBezTo>
                    <a:lnTo>
                      <a:pt x="233729" y="572417"/>
                    </a:lnTo>
                    <a:cubicBezTo>
                      <a:pt x="237851" y="560001"/>
                      <a:pt x="249466" y="551626"/>
                      <a:pt x="262548" y="551638"/>
                    </a:cubicBezTo>
                    <a:cubicBezTo>
                      <a:pt x="275629" y="551626"/>
                      <a:pt x="287244" y="560001"/>
                      <a:pt x="291366" y="572417"/>
                    </a:cubicBezTo>
                    <a:lnTo>
                      <a:pt x="378426" y="833751"/>
                    </a:lnTo>
                    <a:cubicBezTo>
                      <a:pt x="382067" y="844672"/>
                      <a:pt x="379185" y="856654"/>
                      <a:pt x="371146" y="864844"/>
                    </a:cubicBezTo>
                    <a:lnTo>
                      <a:pt x="284085" y="951905"/>
                    </a:lnTo>
                    <a:cubicBezTo>
                      <a:pt x="278018" y="957972"/>
                      <a:pt x="270131" y="960854"/>
                      <a:pt x="262396" y="960854"/>
                    </a:cubicBezTo>
                    <a:close/>
                    <a:moveTo>
                      <a:pt x="210068" y="835268"/>
                    </a:moveTo>
                    <a:lnTo>
                      <a:pt x="262396" y="887596"/>
                    </a:lnTo>
                    <a:lnTo>
                      <a:pt x="314723" y="835268"/>
                    </a:lnTo>
                    <a:lnTo>
                      <a:pt x="262396" y="678134"/>
                    </a:lnTo>
                    <a:lnTo>
                      <a:pt x="210068" y="835268"/>
                    </a:lnTo>
                    <a:close/>
                  </a:path>
                </a:pathLst>
              </a:custGeom>
              <a:solidFill>
                <a:schemeClr val="bg1">
                  <a:alpha val="58000"/>
                </a:schemeClr>
              </a:solidFill>
              <a:ln w="1181" cap="flat">
                <a:noFill/>
                <a:prstDash val="solid"/>
                <a:miter/>
              </a:ln>
            </p:spPr>
            <p:txBody>
              <a:bodyPr rtlCol="0" anchor="ctr"/>
              <a:lstStyle/>
              <a:p>
                <a:endParaRPr lang="zh-CN" altLang="en-US">
                  <a:latin typeface="+mj-ea"/>
                  <a:ea typeface="+mj-ea"/>
                </a:endParaRPr>
              </a:p>
            </p:txBody>
          </p:sp>
        </p:grpSp>
      </p:grpSp>
    </p:spTree>
    <p:extLst>
      <p:ext uri="{BB962C8B-B14F-4D97-AF65-F5344CB8AC3E}">
        <p14:creationId xmlns:p14="http://schemas.microsoft.com/office/powerpoint/2010/main" val="3449258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3578FAE7-254B-259D-212B-7F5BFB1D60D8}"/>
              </a:ext>
            </a:extLst>
          </p:cNvPr>
          <p:cNvGrpSpPr/>
          <p:nvPr/>
        </p:nvGrpSpPr>
        <p:grpSpPr>
          <a:xfrm>
            <a:off x="6238997" y="3547274"/>
            <a:ext cx="5205981" cy="1663700"/>
            <a:chOff x="6238997" y="3547274"/>
            <a:chExt cx="5205981" cy="1663700"/>
          </a:xfrm>
        </p:grpSpPr>
        <p:sp>
          <p:nvSpPr>
            <p:cNvPr id="18" name="矩形: 圆角 17">
              <a:extLst>
                <a:ext uri="{FF2B5EF4-FFF2-40B4-BE49-F238E27FC236}">
                  <a16:creationId xmlns:a16="http://schemas.microsoft.com/office/drawing/2014/main" id="{14DD2F84-E1F9-8868-C64D-3C2376793195}"/>
                </a:ext>
              </a:extLst>
            </p:cNvPr>
            <p:cNvSpPr/>
            <p:nvPr/>
          </p:nvSpPr>
          <p:spPr>
            <a:xfrm>
              <a:off x="6238997" y="3547274"/>
              <a:ext cx="5205981" cy="1663700"/>
            </a:xfrm>
            <a:prstGeom prst="roundRect">
              <a:avLst>
                <a:gd name="adj" fmla="val 4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pic>
          <p:nvPicPr>
            <p:cNvPr id="43" name="图片 42" descr="黑白色的花&#10;&#10;描述已自动生成">
              <a:extLst>
                <a:ext uri="{FF2B5EF4-FFF2-40B4-BE49-F238E27FC236}">
                  <a16:creationId xmlns:a16="http://schemas.microsoft.com/office/drawing/2014/main" id="{29CE4382-5D8E-513C-C271-7D41CEA389DB}"/>
                </a:ext>
              </a:extLst>
            </p:cNvPr>
            <p:cNvPicPr>
              <a:picLocks noChangeAspect="1"/>
            </p:cNvPicPr>
            <p:nvPr/>
          </p:nvPicPr>
          <p:blipFill>
            <a:blip r:embed="rId3" cstate="screen">
              <a:alphaModFix amt="20000"/>
              <a:extLst>
                <a:ext uri="{28A0092B-C50C-407E-A947-70E740481C1C}">
                  <a14:useLocalDpi xmlns:a14="http://schemas.microsoft.com/office/drawing/2010/main"/>
                </a:ext>
              </a:extLst>
            </a:blip>
            <a:srcRect/>
            <a:stretch>
              <a:fillRect/>
            </a:stretch>
          </p:blipFill>
          <p:spPr>
            <a:xfrm>
              <a:off x="6238997" y="3547274"/>
              <a:ext cx="5205981" cy="1663700"/>
            </a:xfrm>
            <a:custGeom>
              <a:avLst/>
              <a:gdLst>
                <a:gd name="connsiteX0" fmla="*/ 67729 w 5205981"/>
                <a:gd name="connsiteY0" fmla="*/ 0 h 1663700"/>
                <a:gd name="connsiteX1" fmla="*/ 5138252 w 5205981"/>
                <a:gd name="connsiteY1" fmla="*/ 0 h 1663700"/>
                <a:gd name="connsiteX2" fmla="*/ 5205981 w 5205981"/>
                <a:gd name="connsiteY2" fmla="*/ 67729 h 1663700"/>
                <a:gd name="connsiteX3" fmla="*/ 5205981 w 5205981"/>
                <a:gd name="connsiteY3" fmla="*/ 1595971 h 1663700"/>
                <a:gd name="connsiteX4" fmla="*/ 5138252 w 5205981"/>
                <a:gd name="connsiteY4" fmla="*/ 1663700 h 1663700"/>
                <a:gd name="connsiteX5" fmla="*/ 67729 w 5205981"/>
                <a:gd name="connsiteY5" fmla="*/ 1663700 h 1663700"/>
                <a:gd name="connsiteX6" fmla="*/ 0 w 5205981"/>
                <a:gd name="connsiteY6" fmla="*/ 1595971 h 1663700"/>
                <a:gd name="connsiteX7" fmla="*/ 0 w 5205981"/>
                <a:gd name="connsiteY7" fmla="*/ 67729 h 1663700"/>
                <a:gd name="connsiteX8" fmla="*/ 67729 w 5205981"/>
                <a:gd name="connsiteY8" fmla="*/ 0 h 166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5981" h="1663700">
                  <a:moveTo>
                    <a:pt x="67729" y="0"/>
                  </a:moveTo>
                  <a:lnTo>
                    <a:pt x="5138252" y="0"/>
                  </a:lnTo>
                  <a:cubicBezTo>
                    <a:pt x="5175658" y="0"/>
                    <a:pt x="5205981" y="30323"/>
                    <a:pt x="5205981" y="67729"/>
                  </a:cubicBezTo>
                  <a:lnTo>
                    <a:pt x="5205981" y="1595971"/>
                  </a:lnTo>
                  <a:cubicBezTo>
                    <a:pt x="5205981" y="1633377"/>
                    <a:pt x="5175658" y="1663700"/>
                    <a:pt x="5138252" y="1663700"/>
                  </a:cubicBezTo>
                  <a:lnTo>
                    <a:pt x="67729" y="1663700"/>
                  </a:lnTo>
                  <a:cubicBezTo>
                    <a:pt x="30323" y="1663700"/>
                    <a:pt x="0" y="1633377"/>
                    <a:pt x="0" y="1595971"/>
                  </a:cubicBezTo>
                  <a:lnTo>
                    <a:pt x="0" y="67729"/>
                  </a:lnTo>
                  <a:cubicBezTo>
                    <a:pt x="0" y="30323"/>
                    <a:pt x="30323" y="0"/>
                    <a:pt x="67729" y="0"/>
                  </a:cubicBezTo>
                  <a:close/>
                </a:path>
              </a:pathLst>
            </a:custGeom>
          </p:spPr>
        </p:pic>
        <p:sp>
          <p:nvSpPr>
            <p:cNvPr id="26" name="文本框 25">
              <a:extLst>
                <a:ext uri="{FF2B5EF4-FFF2-40B4-BE49-F238E27FC236}">
                  <a16:creationId xmlns:a16="http://schemas.microsoft.com/office/drawing/2014/main" id="{3D63ED1C-1DE5-FD39-8BFB-FA3F8096608C}"/>
                </a:ext>
              </a:extLst>
            </p:cNvPr>
            <p:cNvSpPr txBox="1"/>
            <p:nvPr/>
          </p:nvSpPr>
          <p:spPr>
            <a:xfrm>
              <a:off x="7621140" y="3865843"/>
              <a:ext cx="2441694" cy="1026563"/>
            </a:xfrm>
            <a:prstGeom prst="rect">
              <a:avLst/>
            </a:prstGeom>
            <a:noFill/>
          </p:spPr>
          <p:txBody>
            <a:bodyPr wrap="none" rtlCol="0">
              <a:spAutoFit/>
            </a:bodyPr>
            <a:lstStyle/>
            <a:p>
              <a:pPr>
                <a:lnSpc>
                  <a:spcPct val="130000"/>
                </a:lnSpc>
              </a:pPr>
              <a:r>
                <a:rPr lang="zh-CN" altLang="en-US" sz="1600" dirty="0">
                  <a:solidFill>
                    <a:srgbClr val="FFFFFF"/>
                  </a:solidFill>
                  <a:latin typeface="+mn-ea"/>
                  <a:cs typeface="阿里巴巴普惠体 Medium" panose="00020600040101010101" pitchFamily="18" charset="-122"/>
                </a:rPr>
                <a:t>点击请输入你的标题内容</a:t>
              </a:r>
              <a:endParaRPr lang="en-US" altLang="zh-CN" sz="1600" dirty="0">
                <a:solidFill>
                  <a:srgbClr val="FFFFFF"/>
                </a:solidFill>
                <a:latin typeface="+mn-ea"/>
                <a:cs typeface="阿里巴巴普惠体 Medium" panose="00020600040101010101" pitchFamily="18" charset="-122"/>
              </a:endParaRPr>
            </a:p>
            <a:p>
              <a:pPr>
                <a:lnSpc>
                  <a:spcPct val="130000"/>
                </a:lnSpc>
              </a:pPr>
              <a:r>
                <a:rPr lang="zh-CN" altLang="en-US" sz="1600" dirty="0">
                  <a:solidFill>
                    <a:srgbClr val="FFFFFF"/>
                  </a:solidFill>
                  <a:latin typeface="+mn-ea"/>
                  <a:cs typeface="阿里巴巴普惠体 Medium" panose="00020600040101010101" pitchFamily="18" charset="-122"/>
                </a:rPr>
                <a:t>点击请输入你的标题内容</a:t>
              </a:r>
            </a:p>
            <a:p>
              <a:pPr>
                <a:lnSpc>
                  <a:spcPct val="130000"/>
                </a:lnSpc>
              </a:pPr>
              <a:r>
                <a:rPr lang="zh-CN" altLang="en-US" sz="1600" dirty="0">
                  <a:solidFill>
                    <a:srgbClr val="FFFFFF"/>
                  </a:solidFill>
                  <a:latin typeface="+mn-ea"/>
                  <a:cs typeface="阿里巴巴普惠体 Medium" panose="00020600040101010101" pitchFamily="18" charset="-122"/>
                </a:rPr>
                <a:t>点击请输入你的标题内容</a:t>
              </a:r>
            </a:p>
          </p:txBody>
        </p:sp>
      </p:grpSp>
      <p:grpSp>
        <p:nvGrpSpPr>
          <p:cNvPr id="8" name="组合 7">
            <a:extLst>
              <a:ext uri="{FF2B5EF4-FFF2-40B4-BE49-F238E27FC236}">
                <a16:creationId xmlns:a16="http://schemas.microsoft.com/office/drawing/2014/main" id="{5BEDA78F-4507-B971-3B3C-B256F6645B6F}"/>
              </a:ext>
            </a:extLst>
          </p:cNvPr>
          <p:cNvGrpSpPr/>
          <p:nvPr/>
        </p:nvGrpSpPr>
        <p:grpSpPr>
          <a:xfrm>
            <a:off x="838529" y="3547274"/>
            <a:ext cx="5205981" cy="1663700"/>
            <a:chOff x="838529" y="3547274"/>
            <a:chExt cx="5205981" cy="1663700"/>
          </a:xfrm>
        </p:grpSpPr>
        <p:sp>
          <p:nvSpPr>
            <p:cNvPr id="17" name="矩形: 圆角 16">
              <a:extLst>
                <a:ext uri="{FF2B5EF4-FFF2-40B4-BE49-F238E27FC236}">
                  <a16:creationId xmlns:a16="http://schemas.microsoft.com/office/drawing/2014/main" id="{CC453122-0E0C-41A8-4833-540661BB0ECA}"/>
                </a:ext>
              </a:extLst>
            </p:cNvPr>
            <p:cNvSpPr/>
            <p:nvPr/>
          </p:nvSpPr>
          <p:spPr>
            <a:xfrm>
              <a:off x="838529" y="3547274"/>
              <a:ext cx="5205981" cy="1663700"/>
            </a:xfrm>
            <a:prstGeom prst="roundRect">
              <a:avLst>
                <a:gd name="adj" fmla="val 4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pic>
          <p:nvPicPr>
            <p:cNvPr id="41" name="图片 40" descr="黑白色的花&#10;&#10;描述已自动生成">
              <a:extLst>
                <a:ext uri="{FF2B5EF4-FFF2-40B4-BE49-F238E27FC236}">
                  <a16:creationId xmlns:a16="http://schemas.microsoft.com/office/drawing/2014/main" id="{03CE600A-8993-0184-9B31-1573408AD115}"/>
                </a:ext>
              </a:extLst>
            </p:cNvPr>
            <p:cNvPicPr>
              <a:picLocks noChangeAspect="1"/>
            </p:cNvPicPr>
            <p:nvPr/>
          </p:nvPicPr>
          <p:blipFill>
            <a:blip r:embed="rId4" cstate="screen">
              <a:alphaModFix amt="20000"/>
              <a:extLst>
                <a:ext uri="{28A0092B-C50C-407E-A947-70E740481C1C}">
                  <a14:useLocalDpi xmlns:a14="http://schemas.microsoft.com/office/drawing/2010/main"/>
                </a:ext>
              </a:extLst>
            </a:blip>
            <a:srcRect/>
            <a:stretch>
              <a:fillRect/>
            </a:stretch>
          </p:blipFill>
          <p:spPr>
            <a:xfrm>
              <a:off x="838529" y="3547274"/>
              <a:ext cx="5205981" cy="1663700"/>
            </a:xfrm>
            <a:custGeom>
              <a:avLst/>
              <a:gdLst>
                <a:gd name="connsiteX0" fmla="*/ 67729 w 5205981"/>
                <a:gd name="connsiteY0" fmla="*/ 0 h 1663700"/>
                <a:gd name="connsiteX1" fmla="*/ 5138252 w 5205981"/>
                <a:gd name="connsiteY1" fmla="*/ 0 h 1663700"/>
                <a:gd name="connsiteX2" fmla="*/ 5205981 w 5205981"/>
                <a:gd name="connsiteY2" fmla="*/ 67729 h 1663700"/>
                <a:gd name="connsiteX3" fmla="*/ 5205981 w 5205981"/>
                <a:gd name="connsiteY3" fmla="*/ 1595971 h 1663700"/>
                <a:gd name="connsiteX4" fmla="*/ 5138252 w 5205981"/>
                <a:gd name="connsiteY4" fmla="*/ 1663700 h 1663700"/>
                <a:gd name="connsiteX5" fmla="*/ 67729 w 5205981"/>
                <a:gd name="connsiteY5" fmla="*/ 1663700 h 1663700"/>
                <a:gd name="connsiteX6" fmla="*/ 0 w 5205981"/>
                <a:gd name="connsiteY6" fmla="*/ 1595971 h 1663700"/>
                <a:gd name="connsiteX7" fmla="*/ 0 w 5205981"/>
                <a:gd name="connsiteY7" fmla="*/ 67729 h 1663700"/>
                <a:gd name="connsiteX8" fmla="*/ 67729 w 5205981"/>
                <a:gd name="connsiteY8" fmla="*/ 0 h 166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5981" h="1663700">
                  <a:moveTo>
                    <a:pt x="67729" y="0"/>
                  </a:moveTo>
                  <a:lnTo>
                    <a:pt x="5138252" y="0"/>
                  </a:lnTo>
                  <a:cubicBezTo>
                    <a:pt x="5175658" y="0"/>
                    <a:pt x="5205981" y="30323"/>
                    <a:pt x="5205981" y="67729"/>
                  </a:cubicBezTo>
                  <a:lnTo>
                    <a:pt x="5205981" y="1595971"/>
                  </a:lnTo>
                  <a:cubicBezTo>
                    <a:pt x="5205981" y="1633377"/>
                    <a:pt x="5175658" y="1663700"/>
                    <a:pt x="5138252" y="1663700"/>
                  </a:cubicBezTo>
                  <a:lnTo>
                    <a:pt x="67729" y="1663700"/>
                  </a:lnTo>
                  <a:cubicBezTo>
                    <a:pt x="30323" y="1663700"/>
                    <a:pt x="0" y="1633377"/>
                    <a:pt x="0" y="1595971"/>
                  </a:cubicBezTo>
                  <a:lnTo>
                    <a:pt x="0" y="67729"/>
                  </a:lnTo>
                  <a:cubicBezTo>
                    <a:pt x="0" y="30323"/>
                    <a:pt x="30323" y="0"/>
                    <a:pt x="67729" y="0"/>
                  </a:cubicBezTo>
                  <a:close/>
                </a:path>
              </a:pathLst>
            </a:custGeom>
          </p:spPr>
        </p:pic>
        <p:sp>
          <p:nvSpPr>
            <p:cNvPr id="25" name="文本框 24">
              <a:extLst>
                <a:ext uri="{FF2B5EF4-FFF2-40B4-BE49-F238E27FC236}">
                  <a16:creationId xmlns:a16="http://schemas.microsoft.com/office/drawing/2014/main" id="{8460521D-25E9-B87F-60D7-BE679CE80909}"/>
                </a:ext>
              </a:extLst>
            </p:cNvPr>
            <p:cNvSpPr txBox="1"/>
            <p:nvPr/>
          </p:nvSpPr>
          <p:spPr>
            <a:xfrm>
              <a:off x="2220672" y="3865843"/>
              <a:ext cx="2441694" cy="1026563"/>
            </a:xfrm>
            <a:prstGeom prst="rect">
              <a:avLst/>
            </a:prstGeom>
            <a:noFill/>
          </p:spPr>
          <p:txBody>
            <a:bodyPr wrap="none" rtlCol="0">
              <a:spAutoFit/>
            </a:bodyPr>
            <a:lstStyle/>
            <a:p>
              <a:pPr>
                <a:lnSpc>
                  <a:spcPct val="130000"/>
                </a:lnSpc>
              </a:pPr>
              <a:r>
                <a:rPr lang="zh-CN" altLang="en-US" sz="1600" dirty="0">
                  <a:solidFill>
                    <a:srgbClr val="FFFFFF"/>
                  </a:solidFill>
                  <a:latin typeface="+mn-ea"/>
                  <a:cs typeface="阿里巴巴普惠体 Medium" panose="00020600040101010101" pitchFamily="18" charset="-122"/>
                </a:rPr>
                <a:t>点击请输入你的标题内容</a:t>
              </a:r>
              <a:endParaRPr lang="en-US" altLang="zh-CN" sz="1600" dirty="0">
                <a:solidFill>
                  <a:srgbClr val="FFFFFF"/>
                </a:solidFill>
                <a:latin typeface="+mn-ea"/>
                <a:cs typeface="阿里巴巴普惠体 Medium" panose="00020600040101010101" pitchFamily="18" charset="-122"/>
              </a:endParaRPr>
            </a:p>
            <a:p>
              <a:pPr>
                <a:lnSpc>
                  <a:spcPct val="130000"/>
                </a:lnSpc>
              </a:pPr>
              <a:r>
                <a:rPr lang="zh-CN" altLang="en-US" sz="1600" dirty="0">
                  <a:solidFill>
                    <a:srgbClr val="FFFFFF"/>
                  </a:solidFill>
                  <a:latin typeface="+mn-ea"/>
                  <a:cs typeface="阿里巴巴普惠体 Medium" panose="00020600040101010101" pitchFamily="18" charset="-122"/>
                </a:rPr>
                <a:t>点击请输入你的标题内容</a:t>
              </a:r>
            </a:p>
            <a:p>
              <a:pPr>
                <a:lnSpc>
                  <a:spcPct val="130000"/>
                </a:lnSpc>
              </a:pPr>
              <a:r>
                <a:rPr lang="zh-CN" altLang="en-US" sz="1600" dirty="0">
                  <a:solidFill>
                    <a:srgbClr val="FFFFFF"/>
                  </a:solidFill>
                  <a:latin typeface="+mn-ea"/>
                  <a:cs typeface="阿里巴巴普惠体 Medium" panose="00020600040101010101" pitchFamily="18" charset="-122"/>
                </a:rPr>
                <a:t>点击请输入你的标题内容</a:t>
              </a:r>
            </a:p>
          </p:txBody>
        </p:sp>
      </p:grpSp>
      <p:grpSp>
        <p:nvGrpSpPr>
          <p:cNvPr id="7" name="组合 6">
            <a:extLst>
              <a:ext uri="{FF2B5EF4-FFF2-40B4-BE49-F238E27FC236}">
                <a16:creationId xmlns:a16="http://schemas.microsoft.com/office/drawing/2014/main" id="{B678C052-E629-9CD3-1239-B47FFB14A25D}"/>
              </a:ext>
            </a:extLst>
          </p:cNvPr>
          <p:cNvGrpSpPr/>
          <p:nvPr/>
        </p:nvGrpSpPr>
        <p:grpSpPr>
          <a:xfrm>
            <a:off x="838529" y="1649312"/>
            <a:ext cx="5205981" cy="1663700"/>
            <a:chOff x="838529" y="1649312"/>
            <a:chExt cx="5205981" cy="1663700"/>
          </a:xfrm>
        </p:grpSpPr>
        <p:sp>
          <p:nvSpPr>
            <p:cNvPr id="4" name="矩形: 圆角 3">
              <a:extLst>
                <a:ext uri="{FF2B5EF4-FFF2-40B4-BE49-F238E27FC236}">
                  <a16:creationId xmlns:a16="http://schemas.microsoft.com/office/drawing/2014/main" id="{506FD5CC-B0E3-4C0C-0016-FAE2E0BE7E9C}"/>
                </a:ext>
              </a:extLst>
            </p:cNvPr>
            <p:cNvSpPr/>
            <p:nvPr/>
          </p:nvSpPr>
          <p:spPr>
            <a:xfrm>
              <a:off x="838529" y="1649312"/>
              <a:ext cx="5205981" cy="1663700"/>
            </a:xfrm>
            <a:prstGeom prst="roundRect">
              <a:avLst>
                <a:gd name="adj" fmla="val 4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pic>
          <p:nvPicPr>
            <p:cNvPr id="37" name="图片 36" descr="黑白色的花&#10;&#10;描述已自动生成">
              <a:extLst>
                <a:ext uri="{FF2B5EF4-FFF2-40B4-BE49-F238E27FC236}">
                  <a16:creationId xmlns:a16="http://schemas.microsoft.com/office/drawing/2014/main" id="{FFC7C50B-F2C8-5FB5-F502-63F145364B2F}"/>
                </a:ext>
              </a:extLst>
            </p:cNvPr>
            <p:cNvPicPr>
              <a:picLocks noChangeAspect="1"/>
            </p:cNvPicPr>
            <p:nvPr/>
          </p:nvPicPr>
          <p:blipFill>
            <a:blip r:embed="rId5" cstate="screen">
              <a:alphaModFix amt="20000"/>
              <a:extLst>
                <a:ext uri="{28A0092B-C50C-407E-A947-70E740481C1C}">
                  <a14:useLocalDpi xmlns:a14="http://schemas.microsoft.com/office/drawing/2010/main"/>
                </a:ext>
              </a:extLst>
            </a:blip>
            <a:srcRect/>
            <a:stretch>
              <a:fillRect/>
            </a:stretch>
          </p:blipFill>
          <p:spPr>
            <a:xfrm>
              <a:off x="838529" y="1649312"/>
              <a:ext cx="5205981" cy="1663700"/>
            </a:xfrm>
            <a:custGeom>
              <a:avLst/>
              <a:gdLst>
                <a:gd name="connsiteX0" fmla="*/ 67729 w 5205981"/>
                <a:gd name="connsiteY0" fmla="*/ 0 h 1663700"/>
                <a:gd name="connsiteX1" fmla="*/ 5138252 w 5205981"/>
                <a:gd name="connsiteY1" fmla="*/ 0 h 1663700"/>
                <a:gd name="connsiteX2" fmla="*/ 5205981 w 5205981"/>
                <a:gd name="connsiteY2" fmla="*/ 67729 h 1663700"/>
                <a:gd name="connsiteX3" fmla="*/ 5205981 w 5205981"/>
                <a:gd name="connsiteY3" fmla="*/ 1595971 h 1663700"/>
                <a:gd name="connsiteX4" fmla="*/ 5138252 w 5205981"/>
                <a:gd name="connsiteY4" fmla="*/ 1663700 h 1663700"/>
                <a:gd name="connsiteX5" fmla="*/ 67729 w 5205981"/>
                <a:gd name="connsiteY5" fmla="*/ 1663700 h 1663700"/>
                <a:gd name="connsiteX6" fmla="*/ 0 w 5205981"/>
                <a:gd name="connsiteY6" fmla="*/ 1595971 h 1663700"/>
                <a:gd name="connsiteX7" fmla="*/ 0 w 5205981"/>
                <a:gd name="connsiteY7" fmla="*/ 67729 h 1663700"/>
                <a:gd name="connsiteX8" fmla="*/ 67729 w 5205981"/>
                <a:gd name="connsiteY8" fmla="*/ 0 h 166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5981" h="1663700">
                  <a:moveTo>
                    <a:pt x="67729" y="0"/>
                  </a:moveTo>
                  <a:lnTo>
                    <a:pt x="5138252" y="0"/>
                  </a:lnTo>
                  <a:cubicBezTo>
                    <a:pt x="5175658" y="0"/>
                    <a:pt x="5205981" y="30323"/>
                    <a:pt x="5205981" y="67729"/>
                  </a:cubicBezTo>
                  <a:lnTo>
                    <a:pt x="5205981" y="1595971"/>
                  </a:lnTo>
                  <a:cubicBezTo>
                    <a:pt x="5205981" y="1633377"/>
                    <a:pt x="5175658" y="1663700"/>
                    <a:pt x="5138252" y="1663700"/>
                  </a:cubicBezTo>
                  <a:lnTo>
                    <a:pt x="67729" y="1663700"/>
                  </a:lnTo>
                  <a:cubicBezTo>
                    <a:pt x="30323" y="1663700"/>
                    <a:pt x="0" y="1633377"/>
                    <a:pt x="0" y="1595971"/>
                  </a:cubicBezTo>
                  <a:lnTo>
                    <a:pt x="0" y="67729"/>
                  </a:lnTo>
                  <a:cubicBezTo>
                    <a:pt x="0" y="30323"/>
                    <a:pt x="30323" y="0"/>
                    <a:pt x="67729" y="0"/>
                  </a:cubicBezTo>
                  <a:close/>
                </a:path>
              </a:pathLst>
            </a:custGeom>
          </p:spPr>
        </p:pic>
        <p:sp>
          <p:nvSpPr>
            <p:cNvPr id="23" name="文本框 22">
              <a:extLst>
                <a:ext uri="{FF2B5EF4-FFF2-40B4-BE49-F238E27FC236}">
                  <a16:creationId xmlns:a16="http://schemas.microsoft.com/office/drawing/2014/main" id="{18671A51-6A55-EDBA-6957-A49BE61A2102}"/>
                </a:ext>
              </a:extLst>
            </p:cNvPr>
            <p:cNvSpPr txBox="1"/>
            <p:nvPr/>
          </p:nvSpPr>
          <p:spPr>
            <a:xfrm>
              <a:off x="2220672" y="1967881"/>
              <a:ext cx="2441694" cy="1026563"/>
            </a:xfrm>
            <a:prstGeom prst="rect">
              <a:avLst/>
            </a:prstGeom>
            <a:noFill/>
          </p:spPr>
          <p:txBody>
            <a:bodyPr wrap="none" rtlCol="0">
              <a:spAutoFit/>
            </a:bodyPr>
            <a:lstStyle/>
            <a:p>
              <a:pPr>
                <a:lnSpc>
                  <a:spcPct val="130000"/>
                </a:lnSpc>
              </a:pPr>
              <a:r>
                <a:rPr lang="zh-CN" altLang="en-US" sz="1600" dirty="0">
                  <a:solidFill>
                    <a:srgbClr val="FFFFFF"/>
                  </a:solidFill>
                  <a:latin typeface="+mn-ea"/>
                  <a:cs typeface="阿里巴巴普惠体 Medium" panose="00020600040101010101" pitchFamily="18" charset="-122"/>
                </a:rPr>
                <a:t>点击请输入你的标题内容</a:t>
              </a:r>
              <a:endParaRPr lang="en-US" altLang="zh-CN" sz="1600" dirty="0">
                <a:solidFill>
                  <a:srgbClr val="FFFFFF"/>
                </a:solidFill>
                <a:latin typeface="+mn-ea"/>
                <a:cs typeface="阿里巴巴普惠体 Medium" panose="00020600040101010101" pitchFamily="18" charset="-122"/>
              </a:endParaRPr>
            </a:p>
            <a:p>
              <a:pPr>
                <a:lnSpc>
                  <a:spcPct val="130000"/>
                </a:lnSpc>
              </a:pPr>
              <a:r>
                <a:rPr lang="zh-CN" altLang="en-US" sz="1600" dirty="0">
                  <a:solidFill>
                    <a:srgbClr val="FFFFFF"/>
                  </a:solidFill>
                  <a:latin typeface="+mn-ea"/>
                  <a:cs typeface="阿里巴巴普惠体 Medium" panose="00020600040101010101" pitchFamily="18" charset="-122"/>
                </a:rPr>
                <a:t>点击请输入你的标题内容</a:t>
              </a:r>
            </a:p>
            <a:p>
              <a:pPr>
                <a:lnSpc>
                  <a:spcPct val="130000"/>
                </a:lnSpc>
              </a:pPr>
              <a:r>
                <a:rPr lang="zh-CN" altLang="en-US" sz="1600" dirty="0">
                  <a:solidFill>
                    <a:srgbClr val="FFFFFF"/>
                  </a:solidFill>
                  <a:latin typeface="+mn-ea"/>
                  <a:cs typeface="阿里巴巴普惠体 Medium" panose="00020600040101010101" pitchFamily="18" charset="-122"/>
                </a:rPr>
                <a:t>点击请输入你的标题内容</a:t>
              </a:r>
            </a:p>
          </p:txBody>
        </p:sp>
      </p:grpSp>
      <p:grpSp>
        <p:nvGrpSpPr>
          <p:cNvPr id="6" name="组合 5">
            <a:extLst>
              <a:ext uri="{FF2B5EF4-FFF2-40B4-BE49-F238E27FC236}">
                <a16:creationId xmlns:a16="http://schemas.microsoft.com/office/drawing/2014/main" id="{6FB1CDBD-E3F9-0881-0983-C2DD7160B5E7}"/>
              </a:ext>
            </a:extLst>
          </p:cNvPr>
          <p:cNvGrpSpPr/>
          <p:nvPr/>
        </p:nvGrpSpPr>
        <p:grpSpPr>
          <a:xfrm>
            <a:off x="6238997" y="1649312"/>
            <a:ext cx="5205981" cy="1663700"/>
            <a:chOff x="6238997" y="1649312"/>
            <a:chExt cx="5205981" cy="1663700"/>
          </a:xfrm>
        </p:grpSpPr>
        <p:sp>
          <p:nvSpPr>
            <p:cNvPr id="5" name="矩形: 圆角 4">
              <a:extLst>
                <a:ext uri="{FF2B5EF4-FFF2-40B4-BE49-F238E27FC236}">
                  <a16:creationId xmlns:a16="http://schemas.microsoft.com/office/drawing/2014/main" id="{DA72D21E-F671-02A8-798E-97AE44FF162A}"/>
                </a:ext>
              </a:extLst>
            </p:cNvPr>
            <p:cNvSpPr/>
            <p:nvPr/>
          </p:nvSpPr>
          <p:spPr>
            <a:xfrm>
              <a:off x="6238997" y="1649312"/>
              <a:ext cx="5205981" cy="1663700"/>
            </a:xfrm>
            <a:prstGeom prst="roundRect">
              <a:avLst>
                <a:gd name="adj" fmla="val 40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pic>
          <p:nvPicPr>
            <p:cNvPr id="39" name="图片 38" descr="黑白色的花&#10;&#10;描述已自动生成">
              <a:extLst>
                <a:ext uri="{FF2B5EF4-FFF2-40B4-BE49-F238E27FC236}">
                  <a16:creationId xmlns:a16="http://schemas.microsoft.com/office/drawing/2014/main" id="{6984942F-BF4F-679B-7CC8-7E5EC84789A8}"/>
                </a:ext>
              </a:extLst>
            </p:cNvPr>
            <p:cNvPicPr>
              <a:picLocks noChangeAspect="1"/>
            </p:cNvPicPr>
            <p:nvPr/>
          </p:nvPicPr>
          <p:blipFill>
            <a:blip r:embed="rId6" cstate="screen">
              <a:alphaModFix amt="20000"/>
              <a:extLst>
                <a:ext uri="{28A0092B-C50C-407E-A947-70E740481C1C}">
                  <a14:useLocalDpi xmlns:a14="http://schemas.microsoft.com/office/drawing/2010/main"/>
                </a:ext>
              </a:extLst>
            </a:blip>
            <a:srcRect/>
            <a:stretch>
              <a:fillRect/>
            </a:stretch>
          </p:blipFill>
          <p:spPr>
            <a:xfrm>
              <a:off x="6238997" y="1649312"/>
              <a:ext cx="5205981" cy="1663700"/>
            </a:xfrm>
            <a:custGeom>
              <a:avLst/>
              <a:gdLst>
                <a:gd name="connsiteX0" fmla="*/ 67729 w 5205981"/>
                <a:gd name="connsiteY0" fmla="*/ 0 h 1663700"/>
                <a:gd name="connsiteX1" fmla="*/ 5138252 w 5205981"/>
                <a:gd name="connsiteY1" fmla="*/ 0 h 1663700"/>
                <a:gd name="connsiteX2" fmla="*/ 5205981 w 5205981"/>
                <a:gd name="connsiteY2" fmla="*/ 67729 h 1663700"/>
                <a:gd name="connsiteX3" fmla="*/ 5205981 w 5205981"/>
                <a:gd name="connsiteY3" fmla="*/ 1595971 h 1663700"/>
                <a:gd name="connsiteX4" fmla="*/ 5138252 w 5205981"/>
                <a:gd name="connsiteY4" fmla="*/ 1663700 h 1663700"/>
                <a:gd name="connsiteX5" fmla="*/ 67729 w 5205981"/>
                <a:gd name="connsiteY5" fmla="*/ 1663700 h 1663700"/>
                <a:gd name="connsiteX6" fmla="*/ 0 w 5205981"/>
                <a:gd name="connsiteY6" fmla="*/ 1595971 h 1663700"/>
                <a:gd name="connsiteX7" fmla="*/ 0 w 5205981"/>
                <a:gd name="connsiteY7" fmla="*/ 67729 h 1663700"/>
                <a:gd name="connsiteX8" fmla="*/ 67729 w 5205981"/>
                <a:gd name="connsiteY8" fmla="*/ 0 h 166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5981" h="1663700">
                  <a:moveTo>
                    <a:pt x="67729" y="0"/>
                  </a:moveTo>
                  <a:lnTo>
                    <a:pt x="5138252" y="0"/>
                  </a:lnTo>
                  <a:cubicBezTo>
                    <a:pt x="5175658" y="0"/>
                    <a:pt x="5205981" y="30323"/>
                    <a:pt x="5205981" y="67729"/>
                  </a:cubicBezTo>
                  <a:lnTo>
                    <a:pt x="5205981" y="1595971"/>
                  </a:lnTo>
                  <a:cubicBezTo>
                    <a:pt x="5205981" y="1633377"/>
                    <a:pt x="5175658" y="1663700"/>
                    <a:pt x="5138252" y="1663700"/>
                  </a:cubicBezTo>
                  <a:lnTo>
                    <a:pt x="67729" y="1663700"/>
                  </a:lnTo>
                  <a:cubicBezTo>
                    <a:pt x="30323" y="1663700"/>
                    <a:pt x="0" y="1633377"/>
                    <a:pt x="0" y="1595971"/>
                  </a:cubicBezTo>
                  <a:lnTo>
                    <a:pt x="0" y="67729"/>
                  </a:lnTo>
                  <a:cubicBezTo>
                    <a:pt x="0" y="30323"/>
                    <a:pt x="30323" y="0"/>
                    <a:pt x="67729" y="0"/>
                  </a:cubicBezTo>
                  <a:close/>
                </a:path>
              </a:pathLst>
            </a:custGeom>
          </p:spPr>
        </p:pic>
        <p:sp>
          <p:nvSpPr>
            <p:cNvPr id="24" name="文本框 23">
              <a:extLst>
                <a:ext uri="{FF2B5EF4-FFF2-40B4-BE49-F238E27FC236}">
                  <a16:creationId xmlns:a16="http://schemas.microsoft.com/office/drawing/2014/main" id="{5B2224F3-0A21-8EC7-812C-C3EA294B366F}"/>
                </a:ext>
              </a:extLst>
            </p:cNvPr>
            <p:cNvSpPr txBox="1"/>
            <p:nvPr/>
          </p:nvSpPr>
          <p:spPr>
            <a:xfrm>
              <a:off x="7621140" y="1967881"/>
              <a:ext cx="2441694" cy="1026563"/>
            </a:xfrm>
            <a:prstGeom prst="rect">
              <a:avLst/>
            </a:prstGeom>
            <a:noFill/>
          </p:spPr>
          <p:txBody>
            <a:bodyPr wrap="none" rtlCol="0">
              <a:spAutoFit/>
            </a:bodyPr>
            <a:lstStyle/>
            <a:p>
              <a:pPr>
                <a:lnSpc>
                  <a:spcPct val="130000"/>
                </a:lnSpc>
              </a:pPr>
              <a:r>
                <a:rPr lang="zh-CN" altLang="en-US" sz="1600" dirty="0">
                  <a:solidFill>
                    <a:srgbClr val="FFFFFF"/>
                  </a:solidFill>
                  <a:latin typeface="+mn-ea"/>
                  <a:cs typeface="阿里巴巴普惠体 Medium" panose="00020600040101010101" pitchFamily="18" charset="-122"/>
                </a:rPr>
                <a:t>点击请输入你的标题内容</a:t>
              </a:r>
              <a:endParaRPr lang="en-US" altLang="zh-CN" sz="1600" dirty="0">
                <a:solidFill>
                  <a:srgbClr val="FFFFFF"/>
                </a:solidFill>
                <a:latin typeface="+mn-ea"/>
                <a:cs typeface="阿里巴巴普惠体 Medium" panose="00020600040101010101" pitchFamily="18" charset="-122"/>
              </a:endParaRPr>
            </a:p>
            <a:p>
              <a:pPr>
                <a:lnSpc>
                  <a:spcPct val="130000"/>
                </a:lnSpc>
              </a:pPr>
              <a:r>
                <a:rPr lang="zh-CN" altLang="en-US" sz="1600" dirty="0">
                  <a:solidFill>
                    <a:srgbClr val="FFFFFF"/>
                  </a:solidFill>
                  <a:latin typeface="+mn-ea"/>
                  <a:cs typeface="阿里巴巴普惠体 Medium" panose="00020600040101010101" pitchFamily="18" charset="-122"/>
                </a:rPr>
                <a:t>点击请输入你的标题内容</a:t>
              </a:r>
            </a:p>
            <a:p>
              <a:pPr>
                <a:lnSpc>
                  <a:spcPct val="130000"/>
                </a:lnSpc>
              </a:pPr>
              <a:r>
                <a:rPr lang="zh-CN" altLang="en-US" sz="1600" dirty="0">
                  <a:solidFill>
                    <a:srgbClr val="FFFFFF"/>
                  </a:solidFill>
                  <a:latin typeface="+mn-ea"/>
                  <a:cs typeface="阿里巴巴普惠体 Medium" panose="00020600040101010101" pitchFamily="18" charset="-122"/>
                </a:rPr>
                <a:t>点击请输入你的标题内容</a:t>
              </a:r>
            </a:p>
          </p:txBody>
        </p:sp>
      </p:grpSp>
      <p:sp>
        <p:nvSpPr>
          <p:cNvPr id="19" name="椭圆 18">
            <a:extLst>
              <a:ext uri="{FF2B5EF4-FFF2-40B4-BE49-F238E27FC236}">
                <a16:creationId xmlns:a16="http://schemas.microsoft.com/office/drawing/2014/main" id="{12EFCAB8-8A45-3005-D8EA-9B6EC75BAEE8}"/>
              </a:ext>
            </a:extLst>
          </p:cNvPr>
          <p:cNvSpPr/>
          <p:nvPr/>
        </p:nvSpPr>
        <p:spPr>
          <a:xfrm>
            <a:off x="4845048" y="2178048"/>
            <a:ext cx="2501904" cy="25019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dk2"/>
                </a:solidFill>
                <a:latin typeface="+mj-ea"/>
                <a:ea typeface="+mj-ea"/>
                <a:cs typeface="阿里巴巴普惠体 Medium" panose="00020600040101010101" pitchFamily="18" charset="-122"/>
              </a:rPr>
              <a:t>点击请</a:t>
            </a:r>
            <a:endParaRPr lang="en-US" altLang="zh-CN" sz="2400" dirty="0">
              <a:solidFill>
                <a:schemeClr val="dk2"/>
              </a:solidFill>
              <a:latin typeface="+mj-ea"/>
              <a:ea typeface="+mj-ea"/>
              <a:cs typeface="阿里巴巴普惠体 Medium" panose="00020600040101010101" pitchFamily="18" charset="-122"/>
            </a:endParaRPr>
          </a:p>
          <a:p>
            <a:pPr algn="ctr"/>
            <a:r>
              <a:rPr lang="zh-CN" altLang="en-US" sz="2400" dirty="0">
                <a:solidFill>
                  <a:schemeClr val="dk2"/>
                </a:solidFill>
                <a:latin typeface="+mj-ea"/>
                <a:ea typeface="+mj-ea"/>
                <a:cs typeface="阿里巴巴普惠体 Medium" panose="00020600040101010101" pitchFamily="18" charset="-122"/>
              </a:rPr>
              <a:t>输入小标题</a:t>
            </a:r>
          </a:p>
        </p:txBody>
      </p:sp>
      <p:pic>
        <p:nvPicPr>
          <p:cNvPr id="44" name="图片 43" descr="黄色的花&#10;&#10;描述已自动生成">
            <a:extLst>
              <a:ext uri="{FF2B5EF4-FFF2-40B4-BE49-F238E27FC236}">
                <a16:creationId xmlns:a16="http://schemas.microsoft.com/office/drawing/2014/main" id="{E7C9FE22-9286-A6F8-4449-A9FED66CED60}"/>
              </a:ext>
            </a:extLst>
          </p:cNvPr>
          <p:cNvPicPr>
            <a:picLocks noChangeAspect="1"/>
          </p:cNvPicPr>
          <p:nvPr/>
        </p:nvPicPr>
        <p:blipFill>
          <a:blip r:embed="rId7" cstate="email">
            <a:extLst>
              <a:ext uri="{28A0092B-C50C-407E-A947-70E740481C1C}">
                <a14:useLocalDpi xmlns:a14="http://schemas.microsoft.com/office/drawing/2010/main"/>
              </a:ext>
            </a:extLst>
          </a:blip>
          <a:srcRect r="3253"/>
          <a:stretch>
            <a:fillRect/>
          </a:stretch>
        </p:blipFill>
        <p:spPr>
          <a:xfrm rot="20153081" flipH="1">
            <a:off x="-476899" y="4021088"/>
            <a:ext cx="2635598" cy="3055454"/>
          </a:xfrm>
          <a:custGeom>
            <a:avLst/>
            <a:gdLst>
              <a:gd name="connsiteX0" fmla="*/ 0 w 2635598"/>
              <a:gd name="connsiteY0" fmla="*/ 0 h 3055454"/>
              <a:gd name="connsiteX1" fmla="*/ 0 w 2635598"/>
              <a:gd name="connsiteY1" fmla="*/ 3055454 h 3055454"/>
              <a:gd name="connsiteX2" fmla="*/ 1174516 w 2635598"/>
              <a:gd name="connsiteY2" fmla="*/ 3055454 h 3055454"/>
              <a:gd name="connsiteX3" fmla="*/ 2635598 w 2635598"/>
              <a:gd name="connsiteY3" fmla="*/ 2401412 h 3055454"/>
              <a:gd name="connsiteX4" fmla="*/ 1560625 w 2635598"/>
              <a:gd name="connsiteY4" fmla="*/ 0 h 3055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598" h="3055454">
                <a:moveTo>
                  <a:pt x="0" y="0"/>
                </a:moveTo>
                <a:lnTo>
                  <a:pt x="0" y="3055454"/>
                </a:lnTo>
                <a:lnTo>
                  <a:pt x="1174516" y="3055454"/>
                </a:lnTo>
                <a:lnTo>
                  <a:pt x="2635598" y="2401412"/>
                </a:lnTo>
                <a:lnTo>
                  <a:pt x="1560625" y="0"/>
                </a:lnTo>
                <a:close/>
              </a:path>
            </a:pathLst>
          </a:custGeom>
        </p:spPr>
      </p:pic>
      <p:pic>
        <p:nvPicPr>
          <p:cNvPr id="45" name="图片 44" descr="黄色的花&#10;&#10;描述已自动生成">
            <a:extLst>
              <a:ext uri="{FF2B5EF4-FFF2-40B4-BE49-F238E27FC236}">
                <a16:creationId xmlns:a16="http://schemas.microsoft.com/office/drawing/2014/main" id="{1D5DE62D-1ED0-D9CA-0BEF-61AA955DB3F6}"/>
              </a:ext>
            </a:extLst>
          </p:cNvPr>
          <p:cNvPicPr>
            <a:picLocks noChangeAspect="1"/>
          </p:cNvPicPr>
          <p:nvPr/>
        </p:nvPicPr>
        <p:blipFill>
          <a:blip r:embed="rId7" cstate="email">
            <a:extLst>
              <a:ext uri="{28A0092B-C50C-407E-A947-70E740481C1C}">
                <a14:useLocalDpi xmlns:a14="http://schemas.microsoft.com/office/drawing/2010/main"/>
              </a:ext>
            </a:extLst>
          </a:blip>
          <a:srcRect r="3253"/>
          <a:stretch>
            <a:fillRect/>
          </a:stretch>
        </p:blipFill>
        <p:spPr>
          <a:xfrm rot="1446919">
            <a:off x="10321666" y="4972896"/>
            <a:ext cx="2635598" cy="3055454"/>
          </a:xfrm>
          <a:custGeom>
            <a:avLst/>
            <a:gdLst>
              <a:gd name="connsiteX0" fmla="*/ 0 w 2635598"/>
              <a:gd name="connsiteY0" fmla="*/ 0 h 3055454"/>
              <a:gd name="connsiteX1" fmla="*/ 0 w 2635598"/>
              <a:gd name="connsiteY1" fmla="*/ 3055454 h 3055454"/>
              <a:gd name="connsiteX2" fmla="*/ 1174516 w 2635598"/>
              <a:gd name="connsiteY2" fmla="*/ 3055454 h 3055454"/>
              <a:gd name="connsiteX3" fmla="*/ 2635598 w 2635598"/>
              <a:gd name="connsiteY3" fmla="*/ 2401412 h 3055454"/>
              <a:gd name="connsiteX4" fmla="*/ 1560625 w 2635598"/>
              <a:gd name="connsiteY4" fmla="*/ 0 h 3055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598" h="3055454">
                <a:moveTo>
                  <a:pt x="0" y="0"/>
                </a:moveTo>
                <a:lnTo>
                  <a:pt x="0" y="3055454"/>
                </a:lnTo>
                <a:lnTo>
                  <a:pt x="1174516" y="3055454"/>
                </a:lnTo>
                <a:lnTo>
                  <a:pt x="2635598" y="2401412"/>
                </a:lnTo>
                <a:lnTo>
                  <a:pt x="1560625" y="0"/>
                </a:lnTo>
                <a:close/>
              </a:path>
            </a:pathLst>
          </a:custGeom>
        </p:spPr>
      </p:pic>
      <p:sp>
        <p:nvSpPr>
          <p:cNvPr id="2" name="标题 1">
            <a:extLst>
              <a:ext uri="{FF2B5EF4-FFF2-40B4-BE49-F238E27FC236}">
                <a16:creationId xmlns:a16="http://schemas.microsoft.com/office/drawing/2014/main" id="{C819773B-8FB7-991E-FE9D-404A6B030AD1}"/>
              </a:ext>
            </a:extLst>
          </p:cNvPr>
          <p:cNvSpPr>
            <a:spLocks noGrp="1"/>
          </p:cNvSpPr>
          <p:nvPr>
            <p:ph type="title"/>
          </p:nvPr>
        </p:nvSpPr>
        <p:spPr/>
        <p:txBody>
          <a:bodyPr/>
          <a:lstStyle/>
          <a:p>
            <a:r>
              <a:rPr lang="zh-CN" altLang="en-US" dirty="0">
                <a:latin typeface="+mj-ea"/>
              </a:rPr>
              <a:t>点击请输入标题</a:t>
            </a:r>
          </a:p>
        </p:txBody>
      </p:sp>
    </p:spTree>
    <p:extLst>
      <p:ext uri="{BB962C8B-B14F-4D97-AF65-F5344CB8AC3E}">
        <p14:creationId xmlns:p14="http://schemas.microsoft.com/office/powerpoint/2010/main" val="2357357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a:extLst>
              <a:ext uri="{FF2B5EF4-FFF2-40B4-BE49-F238E27FC236}">
                <a16:creationId xmlns:a16="http://schemas.microsoft.com/office/drawing/2014/main" id="{95CE3D41-069E-91F8-BC26-1FCF89FA3872}"/>
              </a:ext>
            </a:extLst>
          </p:cNvPr>
          <p:cNvSpPr txBox="1"/>
          <p:nvPr/>
        </p:nvSpPr>
        <p:spPr>
          <a:xfrm>
            <a:off x="250390" y="608404"/>
            <a:ext cx="11691220" cy="3200876"/>
          </a:xfrm>
          <a:prstGeom prst="rect">
            <a:avLst/>
          </a:prstGeom>
          <a:noFill/>
        </p:spPr>
        <p:txBody>
          <a:bodyPr wrap="square" rtlCol="0">
            <a:spAutoFit/>
          </a:bodyPr>
          <a:lstStyle/>
          <a:p>
            <a:r>
              <a:rPr lang="en-US" altLang="zh-CN" sz="20200" dirty="0">
                <a:gradFill>
                  <a:gsLst>
                    <a:gs pos="0">
                      <a:schemeClr val="accent1">
                        <a:alpha val="0"/>
                      </a:schemeClr>
                    </a:gs>
                    <a:gs pos="40000">
                      <a:srgbClr val="2F735F">
                        <a:alpha val="17000"/>
                      </a:srgbClr>
                    </a:gs>
                    <a:gs pos="100000">
                      <a:schemeClr val="accent1">
                        <a:alpha val="0"/>
                      </a:schemeClr>
                    </a:gs>
                    <a:gs pos="81000">
                      <a:schemeClr val="accent1">
                        <a:alpha val="0"/>
                      </a:schemeClr>
                    </a:gs>
                  </a:gsLst>
                  <a:lin ang="5400000" scaled="0"/>
                </a:gradFill>
                <a:latin typeface="+mj-lt"/>
                <a:cs typeface="阿里巴巴普惠体 Medium" panose="00020600040101010101" pitchFamily="18" charset="-122"/>
              </a:rPr>
              <a:t>PART TWO</a:t>
            </a:r>
            <a:endParaRPr lang="zh-CN" altLang="en-US" sz="20200" dirty="0">
              <a:gradFill>
                <a:gsLst>
                  <a:gs pos="0">
                    <a:schemeClr val="accent1">
                      <a:alpha val="0"/>
                    </a:schemeClr>
                  </a:gs>
                  <a:gs pos="40000">
                    <a:srgbClr val="2F735F">
                      <a:alpha val="17000"/>
                    </a:srgbClr>
                  </a:gs>
                  <a:gs pos="100000">
                    <a:schemeClr val="accent1">
                      <a:alpha val="0"/>
                    </a:schemeClr>
                  </a:gs>
                  <a:gs pos="81000">
                    <a:schemeClr val="accent1">
                      <a:alpha val="0"/>
                    </a:schemeClr>
                  </a:gs>
                </a:gsLst>
                <a:lin ang="5400000" scaled="0"/>
              </a:gradFill>
              <a:latin typeface="+mj-lt"/>
              <a:cs typeface="阿里巴巴普惠体 Medium" panose="00020600040101010101" pitchFamily="18" charset="-122"/>
            </a:endParaRPr>
          </a:p>
        </p:txBody>
      </p:sp>
      <p:grpSp>
        <p:nvGrpSpPr>
          <p:cNvPr id="34" name="组合 33">
            <a:extLst>
              <a:ext uri="{FF2B5EF4-FFF2-40B4-BE49-F238E27FC236}">
                <a16:creationId xmlns:a16="http://schemas.microsoft.com/office/drawing/2014/main" id="{9EAD7B54-58A2-F29E-F6AA-96CAE1972BF0}"/>
              </a:ext>
            </a:extLst>
          </p:cNvPr>
          <p:cNvGrpSpPr/>
          <p:nvPr/>
        </p:nvGrpSpPr>
        <p:grpSpPr>
          <a:xfrm>
            <a:off x="4084007" y="3086100"/>
            <a:ext cx="4023987" cy="685800"/>
            <a:chOff x="5604130" y="1279551"/>
            <a:chExt cx="4023987" cy="685800"/>
          </a:xfrm>
        </p:grpSpPr>
        <p:sp>
          <p:nvSpPr>
            <p:cNvPr id="35" name="文本框 34">
              <a:extLst>
                <a:ext uri="{FF2B5EF4-FFF2-40B4-BE49-F238E27FC236}">
                  <a16:creationId xmlns:a16="http://schemas.microsoft.com/office/drawing/2014/main" id="{EB1D8534-FD85-01E5-10C9-8EBBAA18FBE6}"/>
                </a:ext>
              </a:extLst>
            </p:cNvPr>
            <p:cNvSpPr txBox="1"/>
            <p:nvPr/>
          </p:nvSpPr>
          <p:spPr>
            <a:xfrm>
              <a:off x="6570870" y="1330064"/>
              <a:ext cx="3057247" cy="584775"/>
            </a:xfrm>
            <a:prstGeom prst="rect">
              <a:avLst/>
            </a:prstGeom>
            <a:noFill/>
          </p:spPr>
          <p:txBody>
            <a:bodyPr wrap="none" rtlCol="0">
              <a:spAutoFit/>
            </a:bodyPr>
            <a:lstStyle/>
            <a:p>
              <a:r>
                <a:rPr lang="zh-CN" altLang="en-US" sz="3200" dirty="0">
                  <a:solidFill>
                    <a:schemeClr val="bg2"/>
                  </a:solidFill>
                  <a:latin typeface="+mj-ea"/>
                  <a:ea typeface="+mj-ea"/>
                  <a:cs typeface="阿里巴巴普惠体 Medium" panose="00020600040101010101" pitchFamily="18" charset="-122"/>
                </a:rPr>
                <a:t>点击请输入标题</a:t>
              </a:r>
            </a:p>
          </p:txBody>
        </p:sp>
        <p:grpSp>
          <p:nvGrpSpPr>
            <p:cNvPr id="36" name="组合 35">
              <a:extLst>
                <a:ext uri="{FF2B5EF4-FFF2-40B4-BE49-F238E27FC236}">
                  <a16:creationId xmlns:a16="http://schemas.microsoft.com/office/drawing/2014/main" id="{CAB9C12D-378F-3671-FDD9-353789A6789A}"/>
                </a:ext>
              </a:extLst>
            </p:cNvPr>
            <p:cNvGrpSpPr/>
            <p:nvPr/>
          </p:nvGrpSpPr>
          <p:grpSpPr>
            <a:xfrm>
              <a:off x="5604130" y="1279551"/>
              <a:ext cx="685800" cy="685800"/>
              <a:chOff x="5604130" y="1250947"/>
              <a:chExt cx="685800" cy="685800"/>
            </a:xfrm>
          </p:grpSpPr>
          <p:sp>
            <p:nvSpPr>
              <p:cNvPr id="37" name="椭圆 36">
                <a:extLst>
                  <a:ext uri="{FF2B5EF4-FFF2-40B4-BE49-F238E27FC236}">
                    <a16:creationId xmlns:a16="http://schemas.microsoft.com/office/drawing/2014/main" id="{61DF44C1-E755-C848-AA72-67CB95DD690A}"/>
                  </a:ext>
                </a:extLst>
              </p:cNvPr>
              <p:cNvSpPr/>
              <p:nvPr/>
            </p:nvSpPr>
            <p:spPr>
              <a:xfrm>
                <a:off x="5604130" y="1250947"/>
                <a:ext cx="685800" cy="685800"/>
              </a:xfrm>
              <a:prstGeom prst="ellipse">
                <a:avLst/>
              </a:prstGeom>
              <a:gradFill>
                <a:gsLst>
                  <a:gs pos="100000">
                    <a:schemeClr val="tx2"/>
                  </a:gs>
                  <a:gs pos="0">
                    <a:schemeClr val="accent1"/>
                  </a:gs>
                </a:gsLst>
                <a:lin ang="2700000" scaled="0"/>
              </a:gradFill>
              <a:ln w="25400">
                <a:noFill/>
              </a:ln>
              <a:effectLst>
                <a:outerShdw blurRad="381000" dist="228600" dir="5400000" sx="90000" sy="90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cs typeface="阿里巴巴普惠体 Medium" panose="00020600040101010101" pitchFamily="18" charset="-122"/>
                </a:endParaRPr>
              </a:p>
            </p:txBody>
          </p:sp>
          <p:sp>
            <p:nvSpPr>
              <p:cNvPr id="38" name="文本框 37">
                <a:extLst>
                  <a:ext uri="{FF2B5EF4-FFF2-40B4-BE49-F238E27FC236}">
                    <a16:creationId xmlns:a16="http://schemas.microsoft.com/office/drawing/2014/main" id="{07CA5664-4155-3C7F-1D89-8602DBDFA8B1}"/>
                  </a:ext>
                </a:extLst>
              </p:cNvPr>
              <p:cNvSpPr txBox="1"/>
              <p:nvPr/>
            </p:nvSpPr>
            <p:spPr>
              <a:xfrm>
                <a:off x="5604130" y="1301460"/>
                <a:ext cx="685800" cy="584775"/>
              </a:xfrm>
              <a:prstGeom prst="rect">
                <a:avLst/>
              </a:prstGeom>
              <a:noFill/>
              <a:ln>
                <a:noFill/>
              </a:ln>
            </p:spPr>
            <p:txBody>
              <a:bodyPr wrap="square" rtlCol="0">
                <a:spAutoFit/>
              </a:bodyPr>
              <a:lstStyle/>
              <a:p>
                <a:pPr algn="dist"/>
                <a:r>
                  <a:rPr lang="zh-CN" altLang="en-US" sz="3200" b="1" dirty="0">
                    <a:solidFill>
                      <a:schemeClr val="accent4"/>
                    </a:solidFill>
                    <a:latin typeface="+mj-ea"/>
                    <a:ea typeface="+mj-ea"/>
                    <a:cs typeface="阿里巴巴普惠体 Medium" panose="00020600040101010101" pitchFamily="18" charset="-122"/>
                  </a:rPr>
                  <a:t>贰</a:t>
                </a:r>
              </a:p>
            </p:txBody>
          </p:sp>
        </p:grpSp>
      </p:grpSp>
      <p:grpSp>
        <p:nvGrpSpPr>
          <p:cNvPr id="61" name="组合 60">
            <a:extLst>
              <a:ext uri="{FF2B5EF4-FFF2-40B4-BE49-F238E27FC236}">
                <a16:creationId xmlns:a16="http://schemas.microsoft.com/office/drawing/2014/main" id="{F3DBFC7D-2BC5-BEDC-A3E1-B88CE567BEB4}"/>
              </a:ext>
            </a:extLst>
          </p:cNvPr>
          <p:cNvGrpSpPr/>
          <p:nvPr/>
        </p:nvGrpSpPr>
        <p:grpSpPr>
          <a:xfrm>
            <a:off x="404493" y="4959288"/>
            <a:ext cx="1941848" cy="1898712"/>
            <a:chOff x="45059" y="3541163"/>
            <a:chExt cx="1941848" cy="1898712"/>
          </a:xfrm>
        </p:grpSpPr>
        <p:pic>
          <p:nvPicPr>
            <p:cNvPr id="59" name="图片 58" descr="白色的花&#10;&#10;描述已自动生成">
              <a:extLst>
                <a:ext uri="{FF2B5EF4-FFF2-40B4-BE49-F238E27FC236}">
                  <a16:creationId xmlns:a16="http://schemas.microsoft.com/office/drawing/2014/main" id="{B56C8163-6ADE-2BDF-8C1B-1D48F05494C3}"/>
                </a:ext>
              </a:extLst>
            </p:cNvPr>
            <p:cNvPicPr>
              <a:picLocks noChangeAspect="1"/>
            </p:cNvPicPr>
            <p:nvPr/>
          </p:nvPicPr>
          <p:blipFill rotWithShape="1">
            <a:blip r:embed="rId2" cstate="screen">
              <a:alphaModFix amt="50000"/>
              <a:extLst>
                <a:ext uri="{28A0092B-C50C-407E-A947-70E740481C1C}">
                  <a14:useLocalDpi xmlns:a14="http://schemas.microsoft.com/office/drawing/2010/main"/>
                </a:ext>
              </a:extLst>
            </a:blip>
            <a:srcRect l="29925" t="17510" r="24014" b="23225"/>
            <a:stretch/>
          </p:blipFill>
          <p:spPr>
            <a:xfrm>
              <a:off x="45059" y="3541163"/>
              <a:ext cx="1582556" cy="1491564"/>
            </a:xfrm>
            <a:prstGeom prst="rect">
              <a:avLst/>
            </a:prstGeom>
          </p:spPr>
        </p:pic>
        <p:pic>
          <p:nvPicPr>
            <p:cNvPr id="60" name="图片 59" descr="白色的花&#10;&#10;描述已自动生成">
              <a:extLst>
                <a:ext uri="{FF2B5EF4-FFF2-40B4-BE49-F238E27FC236}">
                  <a16:creationId xmlns:a16="http://schemas.microsoft.com/office/drawing/2014/main" id="{495C040F-1F3E-625E-26BD-273FFFA4B1AD}"/>
                </a:ext>
              </a:extLst>
            </p:cNvPr>
            <p:cNvPicPr>
              <a:picLocks noChangeAspect="1"/>
            </p:cNvPicPr>
            <p:nvPr/>
          </p:nvPicPr>
          <p:blipFill rotWithShape="1">
            <a:blip r:embed="rId2" cstate="screen">
              <a:alphaModFix amt="50000"/>
              <a:extLst>
                <a:ext uri="{28A0092B-C50C-407E-A947-70E740481C1C}">
                  <a14:useLocalDpi xmlns:a14="http://schemas.microsoft.com/office/drawing/2010/main"/>
                </a:ext>
              </a:extLst>
            </a:blip>
            <a:srcRect l="29925" t="17510" r="24014" b="23225"/>
            <a:stretch/>
          </p:blipFill>
          <p:spPr>
            <a:xfrm>
              <a:off x="1122935" y="4625579"/>
              <a:ext cx="863972" cy="814296"/>
            </a:xfrm>
            <a:prstGeom prst="rect">
              <a:avLst/>
            </a:prstGeom>
          </p:spPr>
        </p:pic>
      </p:grpSp>
      <p:pic>
        <p:nvPicPr>
          <p:cNvPr id="63" name="图片 62" descr="白色的花&#10;&#10;描述已自动生成">
            <a:extLst>
              <a:ext uri="{FF2B5EF4-FFF2-40B4-BE49-F238E27FC236}">
                <a16:creationId xmlns:a16="http://schemas.microsoft.com/office/drawing/2014/main" id="{A1AD8406-4C27-574C-D50A-615F68759298}"/>
              </a:ext>
            </a:extLst>
          </p:cNvPr>
          <p:cNvPicPr>
            <a:picLocks noChangeAspect="1"/>
          </p:cNvPicPr>
          <p:nvPr/>
        </p:nvPicPr>
        <p:blipFill rotWithShape="1">
          <a:blip r:embed="rId2" cstate="screen">
            <a:alphaModFix amt="50000"/>
            <a:extLst>
              <a:ext uri="{28A0092B-C50C-407E-A947-70E740481C1C}">
                <a14:useLocalDpi xmlns:a14="http://schemas.microsoft.com/office/drawing/2010/main"/>
              </a:ext>
            </a:extLst>
          </a:blip>
          <a:srcRect l="29925" t="17510" r="24014" b="23225"/>
          <a:stretch/>
        </p:blipFill>
        <p:spPr>
          <a:xfrm>
            <a:off x="10873718" y="2583756"/>
            <a:ext cx="1582556" cy="1491564"/>
          </a:xfrm>
          <a:prstGeom prst="rect">
            <a:avLst/>
          </a:prstGeom>
        </p:spPr>
      </p:pic>
      <p:grpSp>
        <p:nvGrpSpPr>
          <p:cNvPr id="2" name="组合 1">
            <a:extLst>
              <a:ext uri="{FF2B5EF4-FFF2-40B4-BE49-F238E27FC236}">
                <a16:creationId xmlns:a16="http://schemas.microsoft.com/office/drawing/2014/main" id="{163B6D4A-324A-F27C-4BA7-50AA351C4509}"/>
              </a:ext>
            </a:extLst>
          </p:cNvPr>
          <p:cNvGrpSpPr/>
          <p:nvPr/>
        </p:nvGrpSpPr>
        <p:grpSpPr>
          <a:xfrm>
            <a:off x="2537403" y="3342238"/>
            <a:ext cx="7134722" cy="3515762"/>
            <a:chOff x="2537403" y="3342238"/>
            <a:chExt cx="7134722" cy="3515762"/>
          </a:xfrm>
        </p:grpSpPr>
        <p:sp>
          <p:nvSpPr>
            <p:cNvPr id="3" name="任意多边形: 形状 2">
              <a:extLst>
                <a:ext uri="{FF2B5EF4-FFF2-40B4-BE49-F238E27FC236}">
                  <a16:creationId xmlns:a16="http://schemas.microsoft.com/office/drawing/2014/main" id="{B18ABD6A-DF3B-47EE-499D-9F8752174E2E}"/>
                </a:ext>
              </a:extLst>
            </p:cNvPr>
            <p:cNvSpPr/>
            <p:nvPr/>
          </p:nvSpPr>
          <p:spPr>
            <a:xfrm>
              <a:off x="2537403" y="3342238"/>
              <a:ext cx="7134722" cy="3515762"/>
            </a:xfrm>
            <a:custGeom>
              <a:avLst/>
              <a:gdLst>
                <a:gd name="connsiteX0" fmla="*/ 3567361 w 7134722"/>
                <a:gd name="connsiteY0" fmla="*/ 0 h 3515762"/>
                <a:gd name="connsiteX1" fmla="*/ 7131417 w 7134722"/>
                <a:gd name="connsiteY1" fmla="*/ 3385055 h 3515762"/>
                <a:gd name="connsiteX2" fmla="*/ 7134722 w 7134722"/>
                <a:gd name="connsiteY2" fmla="*/ 3515762 h 3515762"/>
                <a:gd name="connsiteX3" fmla="*/ 0 w 7134722"/>
                <a:gd name="connsiteY3" fmla="*/ 3515762 h 3515762"/>
                <a:gd name="connsiteX4" fmla="*/ 3305 w 7134722"/>
                <a:gd name="connsiteY4" fmla="*/ 3385055 h 3515762"/>
                <a:gd name="connsiteX5" fmla="*/ 3567361 w 7134722"/>
                <a:gd name="connsiteY5" fmla="*/ 0 h 3515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722" h="3515762">
                  <a:moveTo>
                    <a:pt x="3567361" y="0"/>
                  </a:moveTo>
                  <a:cubicBezTo>
                    <a:pt x="5476708" y="0"/>
                    <a:pt x="7035837" y="1499462"/>
                    <a:pt x="7131417" y="3385055"/>
                  </a:cubicBezTo>
                  <a:lnTo>
                    <a:pt x="7134722" y="3515762"/>
                  </a:lnTo>
                  <a:lnTo>
                    <a:pt x="0" y="3515762"/>
                  </a:lnTo>
                  <a:lnTo>
                    <a:pt x="3305" y="3385055"/>
                  </a:lnTo>
                  <a:cubicBezTo>
                    <a:pt x="98886" y="1499462"/>
                    <a:pt x="1658014" y="0"/>
                    <a:pt x="3567361" y="0"/>
                  </a:cubicBezTo>
                  <a:close/>
                </a:path>
              </a:pathLst>
            </a:custGeom>
            <a:solidFill>
              <a:schemeClr val="accent1">
                <a:alpha val="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sp>
          <p:nvSpPr>
            <p:cNvPr id="4" name="任意多边形: 形状 3">
              <a:extLst>
                <a:ext uri="{FF2B5EF4-FFF2-40B4-BE49-F238E27FC236}">
                  <a16:creationId xmlns:a16="http://schemas.microsoft.com/office/drawing/2014/main" id="{FDAC3E58-61BC-2D58-902F-A855DB09CC5B}"/>
                </a:ext>
              </a:extLst>
            </p:cNvPr>
            <p:cNvSpPr/>
            <p:nvPr/>
          </p:nvSpPr>
          <p:spPr>
            <a:xfrm>
              <a:off x="3205211" y="4017476"/>
              <a:ext cx="5781578" cy="2840524"/>
            </a:xfrm>
            <a:custGeom>
              <a:avLst/>
              <a:gdLst>
                <a:gd name="connsiteX0" fmla="*/ 2890789 w 5781578"/>
                <a:gd name="connsiteY0" fmla="*/ 0 h 2840524"/>
                <a:gd name="connsiteX1" fmla="*/ 5769312 w 5781578"/>
                <a:gd name="connsiteY1" fmla="*/ 2597623 h 2840524"/>
                <a:gd name="connsiteX2" fmla="*/ 5781578 w 5781578"/>
                <a:gd name="connsiteY2" fmla="*/ 2840524 h 2840524"/>
                <a:gd name="connsiteX3" fmla="*/ 0 w 5781578"/>
                <a:gd name="connsiteY3" fmla="*/ 2840524 h 2840524"/>
                <a:gd name="connsiteX4" fmla="*/ 12266 w 5781578"/>
                <a:gd name="connsiteY4" fmla="*/ 2597623 h 2840524"/>
                <a:gd name="connsiteX5" fmla="*/ 2890789 w 5781578"/>
                <a:gd name="connsiteY5" fmla="*/ 0 h 28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81578" h="2840524">
                  <a:moveTo>
                    <a:pt x="2890789" y="0"/>
                  </a:moveTo>
                  <a:cubicBezTo>
                    <a:pt x="4388928" y="0"/>
                    <a:pt x="5621138" y="1138577"/>
                    <a:pt x="5769312" y="2597623"/>
                  </a:cubicBezTo>
                  <a:lnTo>
                    <a:pt x="5781578" y="2840524"/>
                  </a:lnTo>
                  <a:lnTo>
                    <a:pt x="0" y="2840524"/>
                  </a:lnTo>
                  <a:lnTo>
                    <a:pt x="12266" y="2597623"/>
                  </a:lnTo>
                  <a:cubicBezTo>
                    <a:pt x="160440" y="1138577"/>
                    <a:pt x="1392650" y="0"/>
                    <a:pt x="2890789" y="0"/>
                  </a:cubicBezTo>
                  <a:close/>
                </a:path>
              </a:pathLst>
            </a:custGeom>
            <a:solidFill>
              <a:schemeClr val="accent1">
                <a:alpha val="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sp>
          <p:nvSpPr>
            <p:cNvPr id="5" name="任意多边形: 形状 4">
              <a:extLst>
                <a:ext uri="{FF2B5EF4-FFF2-40B4-BE49-F238E27FC236}">
                  <a16:creationId xmlns:a16="http://schemas.microsoft.com/office/drawing/2014/main" id="{C14FD960-E6F7-13DC-C9C9-42A2D670CB7A}"/>
                </a:ext>
              </a:extLst>
            </p:cNvPr>
            <p:cNvSpPr/>
            <p:nvPr/>
          </p:nvSpPr>
          <p:spPr>
            <a:xfrm>
              <a:off x="3764011" y="4576276"/>
              <a:ext cx="4663978" cy="2281724"/>
            </a:xfrm>
            <a:custGeom>
              <a:avLst/>
              <a:gdLst>
                <a:gd name="connsiteX0" fmla="*/ 2331989 w 4663978"/>
                <a:gd name="connsiteY0" fmla="*/ 0 h 2281724"/>
                <a:gd name="connsiteX1" fmla="*/ 4654597 w 4663978"/>
                <a:gd name="connsiteY1" fmla="*/ 2095957 h 2281724"/>
                <a:gd name="connsiteX2" fmla="*/ 4663978 w 4663978"/>
                <a:gd name="connsiteY2" fmla="*/ 2281724 h 2281724"/>
                <a:gd name="connsiteX3" fmla="*/ 0 w 4663978"/>
                <a:gd name="connsiteY3" fmla="*/ 2281724 h 2281724"/>
                <a:gd name="connsiteX4" fmla="*/ 9381 w 4663978"/>
                <a:gd name="connsiteY4" fmla="*/ 2095957 h 2281724"/>
                <a:gd name="connsiteX5" fmla="*/ 2331989 w 4663978"/>
                <a:gd name="connsiteY5" fmla="*/ 0 h 2281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3978" h="2281724">
                  <a:moveTo>
                    <a:pt x="2331989" y="0"/>
                  </a:moveTo>
                  <a:cubicBezTo>
                    <a:pt x="3540800" y="0"/>
                    <a:pt x="4535040" y="918689"/>
                    <a:pt x="4654597" y="2095957"/>
                  </a:cubicBezTo>
                  <a:lnTo>
                    <a:pt x="4663978" y="2281724"/>
                  </a:lnTo>
                  <a:lnTo>
                    <a:pt x="0" y="2281724"/>
                  </a:lnTo>
                  <a:lnTo>
                    <a:pt x="9381" y="2095957"/>
                  </a:lnTo>
                  <a:cubicBezTo>
                    <a:pt x="128939" y="918689"/>
                    <a:pt x="1123179" y="0"/>
                    <a:pt x="2331989"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pic>
          <p:nvPicPr>
            <p:cNvPr id="6" name="图片 5">
              <a:extLst>
                <a:ext uri="{FF2B5EF4-FFF2-40B4-BE49-F238E27FC236}">
                  <a16:creationId xmlns:a16="http://schemas.microsoft.com/office/drawing/2014/main" id="{3BD8FE7B-7885-E38D-0F59-F25F6673598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434865" y="3960079"/>
              <a:ext cx="5322269" cy="2897921"/>
            </a:xfrm>
            <a:custGeom>
              <a:avLst/>
              <a:gdLst>
                <a:gd name="connsiteX0" fmla="*/ 0 w 5322269"/>
                <a:gd name="connsiteY0" fmla="*/ 0 h 2897921"/>
                <a:gd name="connsiteX1" fmla="*/ 5322269 w 5322269"/>
                <a:gd name="connsiteY1" fmla="*/ 0 h 2897921"/>
                <a:gd name="connsiteX2" fmla="*/ 5322269 w 5322269"/>
                <a:gd name="connsiteY2" fmla="*/ 2897921 h 2897921"/>
                <a:gd name="connsiteX3" fmla="*/ 0 w 5322269"/>
                <a:gd name="connsiteY3" fmla="*/ 2897921 h 2897921"/>
              </a:gdLst>
              <a:ahLst/>
              <a:cxnLst>
                <a:cxn ang="0">
                  <a:pos x="connsiteX0" y="connsiteY0"/>
                </a:cxn>
                <a:cxn ang="0">
                  <a:pos x="connsiteX1" y="connsiteY1"/>
                </a:cxn>
                <a:cxn ang="0">
                  <a:pos x="connsiteX2" y="connsiteY2"/>
                </a:cxn>
                <a:cxn ang="0">
                  <a:pos x="connsiteX3" y="connsiteY3"/>
                </a:cxn>
              </a:cxnLst>
              <a:rect l="l" t="t" r="r" b="b"/>
              <a:pathLst>
                <a:path w="5322269" h="2897921">
                  <a:moveTo>
                    <a:pt x="0" y="0"/>
                  </a:moveTo>
                  <a:lnTo>
                    <a:pt x="5322269" y="0"/>
                  </a:lnTo>
                  <a:lnTo>
                    <a:pt x="5322269" y="2897921"/>
                  </a:lnTo>
                  <a:lnTo>
                    <a:pt x="0" y="2897921"/>
                  </a:lnTo>
                  <a:close/>
                </a:path>
              </a:pathLst>
            </a:custGeom>
          </p:spPr>
        </p:pic>
      </p:grpSp>
    </p:spTree>
    <p:extLst>
      <p:ext uri="{BB962C8B-B14F-4D97-AF65-F5344CB8AC3E}">
        <p14:creationId xmlns:p14="http://schemas.microsoft.com/office/powerpoint/2010/main" val="2015228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3572FE49-A8BF-7410-4ADA-69DF93A83586}"/>
              </a:ext>
            </a:extLst>
          </p:cNvPr>
          <p:cNvGrpSpPr/>
          <p:nvPr/>
        </p:nvGrpSpPr>
        <p:grpSpPr>
          <a:xfrm>
            <a:off x="645072" y="1481703"/>
            <a:ext cx="10779666" cy="5177657"/>
            <a:chOff x="645072" y="1481703"/>
            <a:chExt cx="10779666" cy="5177657"/>
          </a:xfrm>
        </p:grpSpPr>
        <p:sp>
          <p:nvSpPr>
            <p:cNvPr id="6" name="矩形: 圆角 3">
              <a:extLst>
                <a:ext uri="{FF2B5EF4-FFF2-40B4-BE49-F238E27FC236}">
                  <a16:creationId xmlns:a16="http://schemas.microsoft.com/office/drawing/2014/main" id="{37B6A2C6-BF12-4597-E8FB-D11FF9368A5B}"/>
                </a:ext>
              </a:extLst>
            </p:cNvPr>
            <p:cNvSpPr/>
            <p:nvPr/>
          </p:nvSpPr>
          <p:spPr>
            <a:xfrm rot="257103">
              <a:off x="645072" y="2120843"/>
              <a:ext cx="7335714" cy="3410857"/>
            </a:xfrm>
            <a:custGeom>
              <a:avLst/>
              <a:gdLst>
                <a:gd name="connsiteX0" fmla="*/ 0 w 5069910"/>
                <a:gd name="connsiteY0" fmla="*/ 133058 h 3410857"/>
                <a:gd name="connsiteX1" fmla="*/ 133058 w 5069910"/>
                <a:gd name="connsiteY1" fmla="*/ 0 h 3410857"/>
                <a:gd name="connsiteX2" fmla="*/ 4936852 w 5069910"/>
                <a:gd name="connsiteY2" fmla="*/ 0 h 3410857"/>
                <a:gd name="connsiteX3" fmla="*/ 5069910 w 5069910"/>
                <a:gd name="connsiteY3" fmla="*/ 133058 h 3410857"/>
                <a:gd name="connsiteX4" fmla="*/ 5069910 w 5069910"/>
                <a:gd name="connsiteY4" fmla="*/ 3277799 h 3410857"/>
                <a:gd name="connsiteX5" fmla="*/ 4936852 w 5069910"/>
                <a:gd name="connsiteY5" fmla="*/ 3410857 h 3410857"/>
                <a:gd name="connsiteX6" fmla="*/ 133058 w 5069910"/>
                <a:gd name="connsiteY6" fmla="*/ 3410857 h 3410857"/>
                <a:gd name="connsiteX7" fmla="*/ 0 w 5069910"/>
                <a:gd name="connsiteY7" fmla="*/ 3277799 h 3410857"/>
                <a:gd name="connsiteX8" fmla="*/ 0 w 5069910"/>
                <a:gd name="connsiteY8" fmla="*/ 133058 h 3410857"/>
                <a:gd name="connsiteX0" fmla="*/ 0 w 5302139"/>
                <a:gd name="connsiteY0" fmla="*/ 133058 h 3410857"/>
                <a:gd name="connsiteX1" fmla="*/ 133058 w 5302139"/>
                <a:gd name="connsiteY1" fmla="*/ 0 h 3410857"/>
                <a:gd name="connsiteX2" fmla="*/ 4936852 w 5302139"/>
                <a:gd name="connsiteY2" fmla="*/ 0 h 3410857"/>
                <a:gd name="connsiteX3" fmla="*/ 5302139 w 5302139"/>
                <a:gd name="connsiteY3" fmla="*/ 133058 h 3410857"/>
                <a:gd name="connsiteX4" fmla="*/ 5069910 w 5302139"/>
                <a:gd name="connsiteY4" fmla="*/ 3277799 h 3410857"/>
                <a:gd name="connsiteX5" fmla="*/ 4936852 w 5302139"/>
                <a:gd name="connsiteY5" fmla="*/ 3410857 h 3410857"/>
                <a:gd name="connsiteX6" fmla="*/ 133058 w 5302139"/>
                <a:gd name="connsiteY6" fmla="*/ 3410857 h 3410857"/>
                <a:gd name="connsiteX7" fmla="*/ 0 w 5302139"/>
                <a:gd name="connsiteY7" fmla="*/ 3277799 h 3410857"/>
                <a:gd name="connsiteX8" fmla="*/ 0 w 5302139"/>
                <a:gd name="connsiteY8" fmla="*/ 133058 h 3410857"/>
                <a:gd name="connsiteX0" fmla="*/ 0 w 5340542"/>
                <a:gd name="connsiteY0" fmla="*/ 133058 h 3410857"/>
                <a:gd name="connsiteX1" fmla="*/ 133058 w 5340542"/>
                <a:gd name="connsiteY1" fmla="*/ 0 h 3410857"/>
                <a:gd name="connsiteX2" fmla="*/ 4936852 w 5340542"/>
                <a:gd name="connsiteY2" fmla="*/ 0 h 3410857"/>
                <a:gd name="connsiteX3" fmla="*/ 5069910 w 5340542"/>
                <a:gd name="connsiteY3" fmla="*/ 3277799 h 3410857"/>
                <a:gd name="connsiteX4" fmla="*/ 4936852 w 5340542"/>
                <a:gd name="connsiteY4" fmla="*/ 3410857 h 3410857"/>
                <a:gd name="connsiteX5" fmla="*/ 133058 w 5340542"/>
                <a:gd name="connsiteY5" fmla="*/ 3410857 h 3410857"/>
                <a:gd name="connsiteX6" fmla="*/ 0 w 5340542"/>
                <a:gd name="connsiteY6" fmla="*/ 3277799 h 3410857"/>
                <a:gd name="connsiteX7" fmla="*/ 0 w 5340542"/>
                <a:gd name="connsiteY7" fmla="*/ 133058 h 3410857"/>
                <a:gd name="connsiteX0" fmla="*/ 5069910 w 5345499"/>
                <a:gd name="connsiteY0" fmla="*/ 3277799 h 3410857"/>
                <a:gd name="connsiteX1" fmla="*/ 4936852 w 5345499"/>
                <a:gd name="connsiteY1" fmla="*/ 3410857 h 3410857"/>
                <a:gd name="connsiteX2" fmla="*/ 133058 w 5345499"/>
                <a:gd name="connsiteY2" fmla="*/ 3410857 h 3410857"/>
                <a:gd name="connsiteX3" fmla="*/ 0 w 5345499"/>
                <a:gd name="connsiteY3" fmla="*/ 3277799 h 3410857"/>
                <a:gd name="connsiteX4" fmla="*/ 0 w 5345499"/>
                <a:gd name="connsiteY4" fmla="*/ 133058 h 3410857"/>
                <a:gd name="connsiteX5" fmla="*/ 133058 w 5345499"/>
                <a:gd name="connsiteY5" fmla="*/ 0 h 3410857"/>
                <a:gd name="connsiteX6" fmla="*/ 4936852 w 5345499"/>
                <a:gd name="connsiteY6" fmla="*/ 0 h 3410857"/>
                <a:gd name="connsiteX7" fmla="*/ 5161350 w 5345499"/>
                <a:gd name="connsiteY7" fmla="*/ 3369239 h 3410857"/>
                <a:gd name="connsiteX0" fmla="*/ 5069910 w 6046721"/>
                <a:gd name="connsiteY0" fmla="*/ 3277799 h 3410857"/>
                <a:gd name="connsiteX1" fmla="*/ 4936852 w 6046721"/>
                <a:gd name="connsiteY1" fmla="*/ 3410857 h 3410857"/>
                <a:gd name="connsiteX2" fmla="*/ 133058 w 6046721"/>
                <a:gd name="connsiteY2" fmla="*/ 3410857 h 3410857"/>
                <a:gd name="connsiteX3" fmla="*/ 0 w 6046721"/>
                <a:gd name="connsiteY3" fmla="*/ 3277799 h 3410857"/>
                <a:gd name="connsiteX4" fmla="*/ 0 w 6046721"/>
                <a:gd name="connsiteY4" fmla="*/ 133058 h 3410857"/>
                <a:gd name="connsiteX5" fmla="*/ 133058 w 6046721"/>
                <a:gd name="connsiteY5" fmla="*/ 0 h 3410857"/>
                <a:gd name="connsiteX6" fmla="*/ 4936852 w 6046721"/>
                <a:gd name="connsiteY6" fmla="*/ 0 h 3410857"/>
                <a:gd name="connsiteX7" fmla="*/ 6046721 w 6046721"/>
                <a:gd name="connsiteY7" fmla="*/ 3166039 h 3410857"/>
                <a:gd name="connsiteX0" fmla="*/ 5069910 w 5069910"/>
                <a:gd name="connsiteY0" fmla="*/ 3277799 h 3410857"/>
                <a:gd name="connsiteX1" fmla="*/ 4936852 w 5069910"/>
                <a:gd name="connsiteY1" fmla="*/ 3410857 h 3410857"/>
                <a:gd name="connsiteX2" fmla="*/ 133058 w 5069910"/>
                <a:gd name="connsiteY2" fmla="*/ 3410857 h 3410857"/>
                <a:gd name="connsiteX3" fmla="*/ 0 w 5069910"/>
                <a:gd name="connsiteY3" fmla="*/ 3277799 h 3410857"/>
                <a:gd name="connsiteX4" fmla="*/ 0 w 5069910"/>
                <a:gd name="connsiteY4" fmla="*/ 133058 h 3410857"/>
                <a:gd name="connsiteX5" fmla="*/ 133058 w 5069910"/>
                <a:gd name="connsiteY5" fmla="*/ 0 h 3410857"/>
                <a:gd name="connsiteX6" fmla="*/ 4936852 w 5069910"/>
                <a:gd name="connsiteY6" fmla="*/ 0 h 3410857"/>
                <a:gd name="connsiteX0" fmla="*/ 4936852 w 4936852"/>
                <a:gd name="connsiteY0" fmla="*/ 3410857 h 3410857"/>
                <a:gd name="connsiteX1" fmla="*/ 133058 w 4936852"/>
                <a:gd name="connsiteY1" fmla="*/ 3410857 h 3410857"/>
                <a:gd name="connsiteX2" fmla="*/ 0 w 4936852"/>
                <a:gd name="connsiteY2" fmla="*/ 3277799 h 3410857"/>
                <a:gd name="connsiteX3" fmla="*/ 0 w 4936852"/>
                <a:gd name="connsiteY3" fmla="*/ 133058 h 3410857"/>
                <a:gd name="connsiteX4" fmla="*/ 133058 w 4936852"/>
                <a:gd name="connsiteY4" fmla="*/ 0 h 3410857"/>
                <a:gd name="connsiteX5" fmla="*/ 4936852 w 4936852"/>
                <a:gd name="connsiteY5" fmla="*/ 0 h 341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6852" h="3410857">
                  <a:moveTo>
                    <a:pt x="4936852" y="3410857"/>
                  </a:moveTo>
                  <a:lnTo>
                    <a:pt x="133058" y="3410857"/>
                  </a:lnTo>
                  <a:cubicBezTo>
                    <a:pt x="59572" y="3410857"/>
                    <a:pt x="0" y="3351285"/>
                    <a:pt x="0" y="3277799"/>
                  </a:cubicBezTo>
                  <a:lnTo>
                    <a:pt x="0" y="133058"/>
                  </a:lnTo>
                  <a:cubicBezTo>
                    <a:pt x="0" y="59572"/>
                    <a:pt x="59572" y="0"/>
                    <a:pt x="133058" y="0"/>
                  </a:cubicBezTo>
                  <a:lnTo>
                    <a:pt x="4936852" y="0"/>
                  </a:lnTo>
                </a:path>
              </a:pathLst>
            </a:custGeom>
            <a:solidFill>
              <a:schemeClr val="bg1"/>
            </a:solidFill>
            <a:ln>
              <a:gradFill>
                <a:gsLst>
                  <a:gs pos="0">
                    <a:srgbClr val="457354"/>
                  </a:gs>
                  <a:gs pos="100000">
                    <a:srgbClr val="78AA7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308FFCC1-CB0F-6C2C-9AA4-21C464BFE584}"/>
                </a:ext>
              </a:extLst>
            </p:cNvPr>
            <p:cNvSpPr/>
            <p:nvPr/>
          </p:nvSpPr>
          <p:spPr>
            <a:xfrm>
              <a:off x="660400" y="2113075"/>
              <a:ext cx="6873875" cy="3410857"/>
            </a:xfrm>
            <a:custGeom>
              <a:avLst/>
              <a:gdLst>
                <a:gd name="connsiteX0" fmla="*/ 0 w 5069910"/>
                <a:gd name="connsiteY0" fmla="*/ 133058 h 3410857"/>
                <a:gd name="connsiteX1" fmla="*/ 133058 w 5069910"/>
                <a:gd name="connsiteY1" fmla="*/ 0 h 3410857"/>
                <a:gd name="connsiteX2" fmla="*/ 4936852 w 5069910"/>
                <a:gd name="connsiteY2" fmla="*/ 0 h 3410857"/>
                <a:gd name="connsiteX3" fmla="*/ 5069910 w 5069910"/>
                <a:gd name="connsiteY3" fmla="*/ 133058 h 3410857"/>
                <a:gd name="connsiteX4" fmla="*/ 5069910 w 5069910"/>
                <a:gd name="connsiteY4" fmla="*/ 3277799 h 3410857"/>
                <a:gd name="connsiteX5" fmla="*/ 4936852 w 5069910"/>
                <a:gd name="connsiteY5" fmla="*/ 3410857 h 3410857"/>
                <a:gd name="connsiteX6" fmla="*/ 133058 w 5069910"/>
                <a:gd name="connsiteY6" fmla="*/ 3410857 h 3410857"/>
                <a:gd name="connsiteX7" fmla="*/ 0 w 5069910"/>
                <a:gd name="connsiteY7" fmla="*/ 3277799 h 3410857"/>
                <a:gd name="connsiteX8" fmla="*/ 0 w 5069910"/>
                <a:gd name="connsiteY8" fmla="*/ 133058 h 3410857"/>
                <a:gd name="connsiteX0" fmla="*/ 0 w 5302139"/>
                <a:gd name="connsiteY0" fmla="*/ 133058 h 3410857"/>
                <a:gd name="connsiteX1" fmla="*/ 133058 w 5302139"/>
                <a:gd name="connsiteY1" fmla="*/ 0 h 3410857"/>
                <a:gd name="connsiteX2" fmla="*/ 4936852 w 5302139"/>
                <a:gd name="connsiteY2" fmla="*/ 0 h 3410857"/>
                <a:gd name="connsiteX3" fmla="*/ 5302139 w 5302139"/>
                <a:gd name="connsiteY3" fmla="*/ 133058 h 3410857"/>
                <a:gd name="connsiteX4" fmla="*/ 5069910 w 5302139"/>
                <a:gd name="connsiteY4" fmla="*/ 3277799 h 3410857"/>
                <a:gd name="connsiteX5" fmla="*/ 4936852 w 5302139"/>
                <a:gd name="connsiteY5" fmla="*/ 3410857 h 3410857"/>
                <a:gd name="connsiteX6" fmla="*/ 133058 w 5302139"/>
                <a:gd name="connsiteY6" fmla="*/ 3410857 h 3410857"/>
                <a:gd name="connsiteX7" fmla="*/ 0 w 5302139"/>
                <a:gd name="connsiteY7" fmla="*/ 3277799 h 3410857"/>
                <a:gd name="connsiteX8" fmla="*/ 0 w 5302139"/>
                <a:gd name="connsiteY8" fmla="*/ 133058 h 3410857"/>
                <a:gd name="connsiteX0" fmla="*/ 0 w 5340542"/>
                <a:gd name="connsiteY0" fmla="*/ 133058 h 3410857"/>
                <a:gd name="connsiteX1" fmla="*/ 133058 w 5340542"/>
                <a:gd name="connsiteY1" fmla="*/ 0 h 3410857"/>
                <a:gd name="connsiteX2" fmla="*/ 4936852 w 5340542"/>
                <a:gd name="connsiteY2" fmla="*/ 0 h 3410857"/>
                <a:gd name="connsiteX3" fmla="*/ 5069910 w 5340542"/>
                <a:gd name="connsiteY3" fmla="*/ 3277799 h 3410857"/>
                <a:gd name="connsiteX4" fmla="*/ 4936852 w 5340542"/>
                <a:gd name="connsiteY4" fmla="*/ 3410857 h 3410857"/>
                <a:gd name="connsiteX5" fmla="*/ 133058 w 5340542"/>
                <a:gd name="connsiteY5" fmla="*/ 3410857 h 3410857"/>
                <a:gd name="connsiteX6" fmla="*/ 0 w 5340542"/>
                <a:gd name="connsiteY6" fmla="*/ 3277799 h 3410857"/>
                <a:gd name="connsiteX7" fmla="*/ 0 w 5340542"/>
                <a:gd name="connsiteY7" fmla="*/ 133058 h 3410857"/>
                <a:gd name="connsiteX0" fmla="*/ 5069910 w 5345499"/>
                <a:gd name="connsiteY0" fmla="*/ 3277799 h 3410857"/>
                <a:gd name="connsiteX1" fmla="*/ 4936852 w 5345499"/>
                <a:gd name="connsiteY1" fmla="*/ 3410857 h 3410857"/>
                <a:gd name="connsiteX2" fmla="*/ 133058 w 5345499"/>
                <a:gd name="connsiteY2" fmla="*/ 3410857 h 3410857"/>
                <a:gd name="connsiteX3" fmla="*/ 0 w 5345499"/>
                <a:gd name="connsiteY3" fmla="*/ 3277799 h 3410857"/>
                <a:gd name="connsiteX4" fmla="*/ 0 w 5345499"/>
                <a:gd name="connsiteY4" fmla="*/ 133058 h 3410857"/>
                <a:gd name="connsiteX5" fmla="*/ 133058 w 5345499"/>
                <a:gd name="connsiteY5" fmla="*/ 0 h 3410857"/>
                <a:gd name="connsiteX6" fmla="*/ 4936852 w 5345499"/>
                <a:gd name="connsiteY6" fmla="*/ 0 h 3410857"/>
                <a:gd name="connsiteX7" fmla="*/ 5161350 w 5345499"/>
                <a:gd name="connsiteY7" fmla="*/ 3369239 h 3410857"/>
                <a:gd name="connsiteX0" fmla="*/ 5069910 w 6046721"/>
                <a:gd name="connsiteY0" fmla="*/ 3277799 h 3410857"/>
                <a:gd name="connsiteX1" fmla="*/ 4936852 w 6046721"/>
                <a:gd name="connsiteY1" fmla="*/ 3410857 h 3410857"/>
                <a:gd name="connsiteX2" fmla="*/ 133058 w 6046721"/>
                <a:gd name="connsiteY2" fmla="*/ 3410857 h 3410857"/>
                <a:gd name="connsiteX3" fmla="*/ 0 w 6046721"/>
                <a:gd name="connsiteY3" fmla="*/ 3277799 h 3410857"/>
                <a:gd name="connsiteX4" fmla="*/ 0 w 6046721"/>
                <a:gd name="connsiteY4" fmla="*/ 133058 h 3410857"/>
                <a:gd name="connsiteX5" fmla="*/ 133058 w 6046721"/>
                <a:gd name="connsiteY5" fmla="*/ 0 h 3410857"/>
                <a:gd name="connsiteX6" fmla="*/ 4936852 w 6046721"/>
                <a:gd name="connsiteY6" fmla="*/ 0 h 3410857"/>
                <a:gd name="connsiteX7" fmla="*/ 6046721 w 6046721"/>
                <a:gd name="connsiteY7" fmla="*/ 3166039 h 3410857"/>
                <a:gd name="connsiteX0" fmla="*/ 5069910 w 5069910"/>
                <a:gd name="connsiteY0" fmla="*/ 3277799 h 3410857"/>
                <a:gd name="connsiteX1" fmla="*/ 4936852 w 5069910"/>
                <a:gd name="connsiteY1" fmla="*/ 3410857 h 3410857"/>
                <a:gd name="connsiteX2" fmla="*/ 133058 w 5069910"/>
                <a:gd name="connsiteY2" fmla="*/ 3410857 h 3410857"/>
                <a:gd name="connsiteX3" fmla="*/ 0 w 5069910"/>
                <a:gd name="connsiteY3" fmla="*/ 3277799 h 3410857"/>
                <a:gd name="connsiteX4" fmla="*/ 0 w 5069910"/>
                <a:gd name="connsiteY4" fmla="*/ 133058 h 3410857"/>
                <a:gd name="connsiteX5" fmla="*/ 133058 w 5069910"/>
                <a:gd name="connsiteY5" fmla="*/ 0 h 3410857"/>
                <a:gd name="connsiteX6" fmla="*/ 4936852 w 5069910"/>
                <a:gd name="connsiteY6" fmla="*/ 0 h 3410857"/>
                <a:gd name="connsiteX0" fmla="*/ 4936852 w 4936852"/>
                <a:gd name="connsiteY0" fmla="*/ 3410857 h 3410857"/>
                <a:gd name="connsiteX1" fmla="*/ 133058 w 4936852"/>
                <a:gd name="connsiteY1" fmla="*/ 3410857 h 3410857"/>
                <a:gd name="connsiteX2" fmla="*/ 0 w 4936852"/>
                <a:gd name="connsiteY2" fmla="*/ 3277799 h 3410857"/>
                <a:gd name="connsiteX3" fmla="*/ 0 w 4936852"/>
                <a:gd name="connsiteY3" fmla="*/ 133058 h 3410857"/>
                <a:gd name="connsiteX4" fmla="*/ 133058 w 4936852"/>
                <a:gd name="connsiteY4" fmla="*/ 0 h 3410857"/>
                <a:gd name="connsiteX5" fmla="*/ 4936852 w 4936852"/>
                <a:gd name="connsiteY5" fmla="*/ 0 h 341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36852" h="3410857">
                  <a:moveTo>
                    <a:pt x="4936852" y="3410857"/>
                  </a:moveTo>
                  <a:lnTo>
                    <a:pt x="133058" y="3410857"/>
                  </a:lnTo>
                  <a:cubicBezTo>
                    <a:pt x="59572" y="3410857"/>
                    <a:pt x="0" y="3351285"/>
                    <a:pt x="0" y="3277799"/>
                  </a:cubicBezTo>
                  <a:lnTo>
                    <a:pt x="0" y="133058"/>
                  </a:lnTo>
                  <a:cubicBezTo>
                    <a:pt x="0" y="59572"/>
                    <a:pt x="59572" y="0"/>
                    <a:pt x="133058" y="0"/>
                  </a:cubicBezTo>
                  <a:lnTo>
                    <a:pt x="4936852" y="0"/>
                  </a:lnTo>
                </a:path>
              </a:pathLst>
            </a:custGeom>
            <a:solidFill>
              <a:schemeClr val="bg1"/>
            </a:solidFill>
            <a:ln>
              <a:gradFill>
                <a:gsLst>
                  <a:gs pos="0">
                    <a:srgbClr val="457354"/>
                  </a:gs>
                  <a:gs pos="100000">
                    <a:srgbClr val="78AA7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7335EB6C-E18E-1A0B-D560-FD1F3BD9BB1E}"/>
                </a:ext>
              </a:extLst>
            </p:cNvPr>
            <p:cNvGrpSpPr/>
            <p:nvPr/>
          </p:nvGrpSpPr>
          <p:grpSpPr>
            <a:xfrm>
              <a:off x="6751138" y="1481703"/>
              <a:ext cx="4673600" cy="5177657"/>
              <a:chOff x="6751138" y="1481703"/>
              <a:chExt cx="4673600" cy="5177657"/>
            </a:xfrm>
          </p:grpSpPr>
          <p:sp>
            <p:nvSpPr>
              <p:cNvPr id="5" name="椭圆 4">
                <a:extLst>
                  <a:ext uri="{FF2B5EF4-FFF2-40B4-BE49-F238E27FC236}">
                    <a16:creationId xmlns:a16="http://schemas.microsoft.com/office/drawing/2014/main" id="{5FD9B077-9A73-6146-5537-796E71458AF6}"/>
                  </a:ext>
                </a:extLst>
              </p:cNvPr>
              <p:cNvSpPr/>
              <p:nvPr/>
            </p:nvSpPr>
            <p:spPr>
              <a:xfrm>
                <a:off x="6751138" y="1481703"/>
                <a:ext cx="4673600" cy="4673600"/>
              </a:xfrm>
              <a:prstGeom prst="ellipse">
                <a:avLst/>
              </a:prstGeom>
              <a:solidFill>
                <a:schemeClr val="accent1"/>
              </a:solidFill>
              <a:ln>
                <a:noFill/>
              </a:ln>
              <a:effectLst>
                <a:outerShdw blurRad="381000" dist="381000" dir="5400000" sx="90000" sy="90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1" name="图片 30" descr="白色的花&#10;&#10;描述已自动生成">
                <a:extLst>
                  <a:ext uri="{FF2B5EF4-FFF2-40B4-BE49-F238E27FC236}">
                    <a16:creationId xmlns:a16="http://schemas.microsoft.com/office/drawing/2014/main" id="{79AC3A2E-4346-442C-ACE5-2557A8220F88}"/>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8558722" y="2019138"/>
                <a:ext cx="2530192" cy="4136165"/>
              </a:xfrm>
              <a:custGeom>
                <a:avLst/>
                <a:gdLst>
                  <a:gd name="connsiteX0" fmla="*/ 0 w 2530192"/>
                  <a:gd name="connsiteY0" fmla="*/ 0 h 4136165"/>
                  <a:gd name="connsiteX1" fmla="*/ 2019845 w 2530192"/>
                  <a:gd name="connsiteY1" fmla="*/ 0 h 4136165"/>
                  <a:gd name="connsiteX2" fmla="*/ 2181583 w 2530192"/>
                  <a:gd name="connsiteY2" fmla="*/ 146998 h 4136165"/>
                  <a:gd name="connsiteX3" fmla="*/ 2466927 w 2530192"/>
                  <a:gd name="connsiteY3" fmla="*/ 492838 h 4136165"/>
                  <a:gd name="connsiteX4" fmla="*/ 2530192 w 2530192"/>
                  <a:gd name="connsiteY4" fmla="*/ 596975 h 4136165"/>
                  <a:gd name="connsiteX5" fmla="*/ 2530192 w 2530192"/>
                  <a:gd name="connsiteY5" fmla="*/ 3001755 h 4136165"/>
                  <a:gd name="connsiteX6" fmla="*/ 2466927 w 2530192"/>
                  <a:gd name="connsiteY6" fmla="*/ 3105892 h 4136165"/>
                  <a:gd name="connsiteX7" fmla="*/ 529216 w 2530192"/>
                  <a:gd name="connsiteY7" fmla="*/ 4136165 h 4136165"/>
                  <a:gd name="connsiteX8" fmla="*/ 58269 w 2530192"/>
                  <a:gd name="connsiteY8" fmla="*/ 4088690 h 4136165"/>
                  <a:gd name="connsiteX9" fmla="*/ 0 w 2530192"/>
                  <a:gd name="connsiteY9" fmla="*/ 4073707 h 4136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30192" h="4136165">
                    <a:moveTo>
                      <a:pt x="0" y="0"/>
                    </a:moveTo>
                    <a:lnTo>
                      <a:pt x="2019845" y="0"/>
                    </a:lnTo>
                    <a:lnTo>
                      <a:pt x="2181583" y="146998"/>
                    </a:lnTo>
                    <a:cubicBezTo>
                      <a:pt x="2287303" y="252717"/>
                      <a:pt x="2382939" y="368520"/>
                      <a:pt x="2466927" y="492838"/>
                    </a:cubicBezTo>
                    <a:lnTo>
                      <a:pt x="2530192" y="596975"/>
                    </a:lnTo>
                    <a:lnTo>
                      <a:pt x="2530192" y="3001755"/>
                    </a:lnTo>
                    <a:lnTo>
                      <a:pt x="2466927" y="3105892"/>
                    </a:lnTo>
                    <a:cubicBezTo>
                      <a:pt x="2046987" y="3727485"/>
                      <a:pt x="1335828" y="4136165"/>
                      <a:pt x="529216" y="4136165"/>
                    </a:cubicBezTo>
                    <a:cubicBezTo>
                      <a:pt x="367894" y="4136165"/>
                      <a:pt x="210389" y="4119818"/>
                      <a:pt x="58269" y="4088690"/>
                    </a:cubicBezTo>
                    <a:lnTo>
                      <a:pt x="0" y="4073707"/>
                    </a:lnTo>
                    <a:close/>
                  </a:path>
                </a:pathLst>
              </a:custGeom>
            </p:spPr>
          </p:pic>
          <p:pic>
            <p:nvPicPr>
              <p:cNvPr id="29" name="图片 28" descr="白色的花&#10;&#10;描述已自动生成">
                <a:extLst>
                  <a:ext uri="{FF2B5EF4-FFF2-40B4-BE49-F238E27FC236}">
                    <a16:creationId xmlns:a16="http://schemas.microsoft.com/office/drawing/2014/main" id="{4AEB907C-C89B-0419-1882-6A9BF55DDF7D}"/>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rot="19694848" flipH="1">
                <a:off x="8819272" y="4850639"/>
                <a:ext cx="1125124" cy="1406614"/>
              </a:xfrm>
              <a:custGeom>
                <a:avLst/>
                <a:gdLst>
                  <a:gd name="connsiteX0" fmla="*/ 0 w 1125124"/>
                  <a:gd name="connsiteY0" fmla="*/ 0 h 1406614"/>
                  <a:gd name="connsiteX1" fmla="*/ 0 w 1125124"/>
                  <a:gd name="connsiteY1" fmla="*/ 1406614 h 1406614"/>
                  <a:gd name="connsiteX2" fmla="*/ 33366 w 1125124"/>
                  <a:gd name="connsiteY2" fmla="*/ 1406339 h 1406614"/>
                  <a:gd name="connsiteX3" fmla="*/ 919422 w 1125124"/>
                  <a:gd name="connsiteY3" fmla="*/ 1175470 h 1406614"/>
                  <a:gd name="connsiteX4" fmla="*/ 1125124 w 1125124"/>
                  <a:gd name="connsiteY4" fmla="*/ 1062096 h 1406614"/>
                  <a:gd name="connsiteX5" fmla="*/ 1125124 w 1125124"/>
                  <a:gd name="connsiteY5" fmla="*/ 0 h 140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5124" h="1406614">
                    <a:moveTo>
                      <a:pt x="0" y="0"/>
                    </a:moveTo>
                    <a:lnTo>
                      <a:pt x="0" y="1406614"/>
                    </a:lnTo>
                    <a:lnTo>
                      <a:pt x="33366" y="1406339"/>
                    </a:lnTo>
                    <a:cubicBezTo>
                      <a:pt x="334332" y="1389300"/>
                      <a:pt x="635433" y="1313697"/>
                      <a:pt x="919422" y="1175470"/>
                    </a:cubicBezTo>
                    <a:lnTo>
                      <a:pt x="1125124" y="1062096"/>
                    </a:lnTo>
                    <a:lnTo>
                      <a:pt x="1125124" y="0"/>
                    </a:lnTo>
                    <a:close/>
                  </a:path>
                </a:pathLst>
              </a:custGeom>
            </p:spPr>
          </p:pic>
          <p:pic>
            <p:nvPicPr>
              <p:cNvPr id="25" name="图片 24" descr="白色的花&#10;&#10;描述已自动生成">
                <a:extLst>
                  <a:ext uri="{FF2B5EF4-FFF2-40B4-BE49-F238E27FC236}">
                    <a16:creationId xmlns:a16="http://schemas.microsoft.com/office/drawing/2014/main" id="{4405450B-DFA2-A629-7F88-F1DB663B4FAD}"/>
                  </a:ext>
                </a:extLst>
              </p:cNvPr>
              <p:cNvPicPr>
                <a:picLocks noChangeAspect="1"/>
              </p:cNvPicPr>
              <p:nvPr/>
            </p:nvPicPr>
            <p:blipFill>
              <a:blip r:embed="rId5" cstate="email">
                <a:alphaModFix amt="85000"/>
                <a:extLst>
                  <a:ext uri="{28A0092B-C50C-407E-A947-70E740481C1C}">
                    <a14:useLocalDpi xmlns:a14="http://schemas.microsoft.com/office/drawing/2010/main"/>
                  </a:ext>
                </a:extLst>
              </a:blip>
              <a:srcRect/>
              <a:stretch>
                <a:fillRect/>
              </a:stretch>
            </p:blipFill>
            <p:spPr>
              <a:xfrm rot="19686380" flipH="1">
                <a:off x="7411586" y="3547039"/>
                <a:ext cx="2166294" cy="3112321"/>
              </a:xfrm>
              <a:custGeom>
                <a:avLst/>
                <a:gdLst>
                  <a:gd name="connsiteX0" fmla="*/ 0 w 2166294"/>
                  <a:gd name="connsiteY0" fmla="*/ 0 h 3112321"/>
                  <a:gd name="connsiteX1" fmla="*/ 0 w 2166294"/>
                  <a:gd name="connsiteY1" fmla="*/ 3112321 h 3112321"/>
                  <a:gd name="connsiteX2" fmla="*/ 40658 w 2166294"/>
                  <a:gd name="connsiteY2" fmla="*/ 3111886 h 3112321"/>
                  <a:gd name="connsiteX3" fmla="*/ 1135371 w 2166294"/>
                  <a:gd name="connsiteY3" fmla="*/ 2762844 h 3112321"/>
                  <a:gd name="connsiteX4" fmla="*/ 2115457 w 2166294"/>
                  <a:gd name="connsiteY4" fmla="*/ 1524449 h 3112321"/>
                  <a:gd name="connsiteX5" fmla="*/ 2166294 w 2166294"/>
                  <a:gd name="connsiteY5" fmla="*/ 1345271 h 3112321"/>
                  <a:gd name="connsiteX6" fmla="*/ 2166294 w 2166294"/>
                  <a:gd name="connsiteY6" fmla="*/ 206931 h 3112321"/>
                  <a:gd name="connsiteX7" fmla="*/ 2162694 w 2166294"/>
                  <a:gd name="connsiteY7" fmla="*/ 189687 h 3112321"/>
                  <a:gd name="connsiteX8" fmla="*/ 2102982 w 2166294"/>
                  <a:gd name="connsiteY8" fmla="*/ 0 h 311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6294" h="3112321">
                    <a:moveTo>
                      <a:pt x="0" y="0"/>
                    </a:moveTo>
                    <a:lnTo>
                      <a:pt x="0" y="3112321"/>
                    </a:lnTo>
                    <a:lnTo>
                      <a:pt x="40658" y="3111886"/>
                    </a:lnTo>
                    <a:cubicBezTo>
                      <a:pt x="416812" y="3089660"/>
                      <a:pt x="792952" y="2975929"/>
                      <a:pt x="1135371" y="2762844"/>
                    </a:cubicBezTo>
                    <a:cubicBezTo>
                      <a:pt x="1614757" y="2464526"/>
                      <a:pt x="1948630" y="2020898"/>
                      <a:pt x="2115457" y="1524449"/>
                    </a:cubicBezTo>
                    <a:lnTo>
                      <a:pt x="2166294" y="1345271"/>
                    </a:lnTo>
                    <a:lnTo>
                      <a:pt x="2166294" y="206931"/>
                    </a:lnTo>
                    <a:lnTo>
                      <a:pt x="2162694" y="189687"/>
                    </a:lnTo>
                    <a:lnTo>
                      <a:pt x="2102982" y="0"/>
                    </a:lnTo>
                    <a:close/>
                  </a:path>
                </a:pathLst>
              </a:custGeom>
            </p:spPr>
          </p:pic>
          <p:pic>
            <p:nvPicPr>
              <p:cNvPr id="30" name="图片 29" descr="白色的花&#10;&#10;描述已自动生成">
                <a:extLst>
                  <a:ext uri="{FF2B5EF4-FFF2-40B4-BE49-F238E27FC236}">
                    <a16:creationId xmlns:a16="http://schemas.microsoft.com/office/drawing/2014/main" id="{A347FB2B-7A13-F743-7CC4-E86F1C6F1034}"/>
                  </a:ext>
                </a:extLst>
              </p:cNvPr>
              <p:cNvPicPr>
                <a:picLocks noChangeAspect="1"/>
              </p:cNvPicPr>
              <p:nvPr/>
            </p:nvPicPr>
            <p:blipFill>
              <a:blip r:embed="rId6" cstate="email">
                <a:alphaModFix amt="70000"/>
                <a:extLst>
                  <a:ext uri="{28A0092B-C50C-407E-A947-70E740481C1C}">
                    <a14:useLocalDpi xmlns:a14="http://schemas.microsoft.com/office/drawing/2010/main"/>
                  </a:ext>
                </a:extLst>
              </a:blip>
              <a:srcRect/>
              <a:stretch>
                <a:fillRect/>
              </a:stretch>
            </p:blipFill>
            <p:spPr>
              <a:xfrm>
                <a:off x="9194593" y="3921700"/>
                <a:ext cx="1437320" cy="2228219"/>
              </a:xfrm>
              <a:custGeom>
                <a:avLst/>
                <a:gdLst>
                  <a:gd name="connsiteX0" fmla="*/ 0 w 1437320"/>
                  <a:gd name="connsiteY0" fmla="*/ 0 h 2228219"/>
                  <a:gd name="connsiteX1" fmla="*/ 1437320 w 1437320"/>
                  <a:gd name="connsiteY1" fmla="*/ 0 h 2228219"/>
                  <a:gd name="connsiteX2" fmla="*/ 1437320 w 1437320"/>
                  <a:gd name="connsiteY2" fmla="*/ 1647685 h 2228219"/>
                  <a:gd name="connsiteX3" fmla="*/ 1379767 w 1437320"/>
                  <a:gd name="connsiteY3" fmla="*/ 1699993 h 2228219"/>
                  <a:gd name="connsiteX4" fmla="*/ 132269 w 1437320"/>
                  <a:gd name="connsiteY4" fmla="*/ 2221540 h 2228219"/>
                  <a:gd name="connsiteX5" fmla="*/ 0 w 1437320"/>
                  <a:gd name="connsiteY5" fmla="*/ 2228219 h 222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320" h="2228219">
                    <a:moveTo>
                      <a:pt x="0" y="0"/>
                    </a:moveTo>
                    <a:lnTo>
                      <a:pt x="1437320" y="0"/>
                    </a:lnTo>
                    <a:lnTo>
                      <a:pt x="1437320" y="1647685"/>
                    </a:lnTo>
                    <a:lnTo>
                      <a:pt x="1379767" y="1699993"/>
                    </a:lnTo>
                    <a:cubicBezTo>
                      <a:pt x="1033535" y="1985728"/>
                      <a:pt x="603607" y="2173673"/>
                      <a:pt x="132269" y="2221540"/>
                    </a:cubicBezTo>
                    <a:lnTo>
                      <a:pt x="0" y="2228219"/>
                    </a:lnTo>
                    <a:close/>
                  </a:path>
                </a:pathLst>
              </a:custGeom>
            </p:spPr>
          </p:pic>
        </p:grpSp>
      </p:grpSp>
      <p:grpSp>
        <p:nvGrpSpPr>
          <p:cNvPr id="12" name="组合 11">
            <a:extLst>
              <a:ext uri="{FF2B5EF4-FFF2-40B4-BE49-F238E27FC236}">
                <a16:creationId xmlns:a16="http://schemas.microsoft.com/office/drawing/2014/main" id="{7C525B99-DF3C-45F0-4681-8EB6761CBB0F}"/>
              </a:ext>
            </a:extLst>
          </p:cNvPr>
          <p:cNvGrpSpPr/>
          <p:nvPr/>
        </p:nvGrpSpPr>
        <p:grpSpPr>
          <a:xfrm>
            <a:off x="1466052" y="2892053"/>
            <a:ext cx="5097870" cy="1852900"/>
            <a:chOff x="1466052" y="2992166"/>
            <a:chExt cx="5097870" cy="1852900"/>
          </a:xfrm>
        </p:grpSpPr>
        <p:sp>
          <p:nvSpPr>
            <p:cNvPr id="33" name="文本框 32">
              <a:extLst>
                <a:ext uri="{FF2B5EF4-FFF2-40B4-BE49-F238E27FC236}">
                  <a16:creationId xmlns:a16="http://schemas.microsoft.com/office/drawing/2014/main" id="{88015D2C-506E-BFDB-7BB1-7A4F8A2962E1}"/>
                </a:ext>
              </a:extLst>
            </p:cNvPr>
            <p:cNvSpPr txBox="1"/>
            <p:nvPr/>
          </p:nvSpPr>
          <p:spPr>
            <a:xfrm>
              <a:off x="1466052" y="2992166"/>
              <a:ext cx="2646878" cy="461665"/>
            </a:xfrm>
            <a:prstGeom prst="rect">
              <a:avLst/>
            </a:prstGeom>
            <a:noFill/>
          </p:spPr>
          <p:txBody>
            <a:bodyPr wrap="none" rtlCol="0">
              <a:spAutoFit/>
            </a:bodyPr>
            <a:lstStyle/>
            <a:p>
              <a:r>
                <a:rPr lang="zh-CN" altLang="en-US" sz="2400" dirty="0">
                  <a:solidFill>
                    <a:schemeClr val="bg2"/>
                  </a:solidFill>
                  <a:latin typeface="+mj-ea"/>
                  <a:ea typeface="+mj-ea"/>
                  <a:cs typeface="阿里巴巴普惠体 Medium" panose="00020600040101010101" pitchFamily="18" charset="-122"/>
                </a:rPr>
                <a:t>点击请输入小标题</a:t>
              </a:r>
            </a:p>
          </p:txBody>
        </p:sp>
        <p:sp>
          <p:nvSpPr>
            <p:cNvPr id="34" name="文本框 33">
              <a:extLst>
                <a:ext uri="{FF2B5EF4-FFF2-40B4-BE49-F238E27FC236}">
                  <a16:creationId xmlns:a16="http://schemas.microsoft.com/office/drawing/2014/main" id="{67267FA2-0C2C-53E3-0EEF-92BC4FA15CC4}"/>
                </a:ext>
              </a:extLst>
            </p:cNvPr>
            <p:cNvSpPr txBox="1"/>
            <p:nvPr/>
          </p:nvSpPr>
          <p:spPr>
            <a:xfrm>
              <a:off x="1466052" y="3818503"/>
              <a:ext cx="5097870" cy="1026563"/>
            </a:xfrm>
            <a:prstGeom prst="rect">
              <a:avLst/>
            </a:prstGeom>
            <a:noFill/>
          </p:spPr>
          <p:txBody>
            <a:bodyPr wrap="none" rtlCol="0">
              <a:spAutoFit/>
            </a:bodyPr>
            <a:lstStyle/>
            <a:p>
              <a:pPr>
                <a:lnSpc>
                  <a:spcPct val="130000"/>
                </a:lnSpc>
              </a:pPr>
              <a:r>
                <a:rPr lang="zh-CN" altLang="en-US" sz="1600" dirty="0">
                  <a:solidFill>
                    <a:schemeClr val="bg2"/>
                  </a:solidFill>
                  <a:latin typeface="+mn-ea"/>
                  <a:cs typeface="阿里巴巴普惠体 Medium" panose="00020600040101010101" pitchFamily="18" charset="-122"/>
                </a:rPr>
                <a:t>点击请输入你的小标题内容点击请输入你的小标题内容</a:t>
              </a:r>
            </a:p>
            <a:p>
              <a:pPr>
                <a:lnSpc>
                  <a:spcPct val="130000"/>
                </a:lnSpc>
              </a:pPr>
              <a:r>
                <a:rPr lang="zh-CN" altLang="en-US" sz="1600" dirty="0">
                  <a:solidFill>
                    <a:schemeClr val="bg2"/>
                  </a:solidFill>
                  <a:latin typeface="+mn-ea"/>
                  <a:cs typeface="阿里巴巴普惠体 Medium" panose="00020600040101010101" pitchFamily="18" charset="-122"/>
                </a:rPr>
                <a:t>点击请输入你的小标题内容点击请输入你的小标题内容</a:t>
              </a:r>
            </a:p>
            <a:p>
              <a:pPr>
                <a:lnSpc>
                  <a:spcPct val="130000"/>
                </a:lnSpc>
              </a:pPr>
              <a:r>
                <a:rPr lang="zh-CN" altLang="en-US" sz="1600" dirty="0">
                  <a:solidFill>
                    <a:schemeClr val="bg2"/>
                  </a:solidFill>
                  <a:latin typeface="+mn-ea"/>
                  <a:cs typeface="阿里巴巴普惠体 Medium" panose="00020600040101010101" pitchFamily="18" charset="-122"/>
                </a:rPr>
                <a:t>点击请输入你的小标题内容</a:t>
              </a:r>
            </a:p>
          </p:txBody>
        </p:sp>
      </p:grpSp>
      <p:sp>
        <p:nvSpPr>
          <p:cNvPr id="7" name="标题 6">
            <a:extLst>
              <a:ext uri="{FF2B5EF4-FFF2-40B4-BE49-F238E27FC236}">
                <a16:creationId xmlns:a16="http://schemas.microsoft.com/office/drawing/2014/main" id="{A5525791-6B48-CDD1-CD53-C243FE346BC9}"/>
              </a:ext>
            </a:extLst>
          </p:cNvPr>
          <p:cNvSpPr>
            <a:spLocks noGrp="1"/>
          </p:cNvSpPr>
          <p:nvPr>
            <p:ph type="title"/>
          </p:nvPr>
        </p:nvSpPr>
        <p:spPr/>
        <p:txBody>
          <a:bodyPr/>
          <a:lstStyle/>
          <a:p>
            <a:r>
              <a:rPr lang="zh-CN" altLang="en-US" dirty="0"/>
              <a:t>点击请输入标题</a:t>
            </a:r>
          </a:p>
        </p:txBody>
      </p:sp>
      <p:grpSp>
        <p:nvGrpSpPr>
          <p:cNvPr id="21" name="组合 20">
            <a:extLst>
              <a:ext uri="{FF2B5EF4-FFF2-40B4-BE49-F238E27FC236}">
                <a16:creationId xmlns:a16="http://schemas.microsoft.com/office/drawing/2014/main" id="{8B7A6853-FD94-634A-9E29-01563EF79242}"/>
              </a:ext>
            </a:extLst>
          </p:cNvPr>
          <p:cNvGrpSpPr/>
          <p:nvPr/>
        </p:nvGrpSpPr>
        <p:grpSpPr>
          <a:xfrm>
            <a:off x="-261522" y="5184744"/>
            <a:ext cx="3238622" cy="1898712"/>
            <a:chOff x="-261522" y="5184744"/>
            <a:chExt cx="3238622" cy="1898712"/>
          </a:xfrm>
        </p:grpSpPr>
        <p:grpSp>
          <p:nvGrpSpPr>
            <p:cNvPr id="15" name="组合 14">
              <a:extLst>
                <a:ext uri="{FF2B5EF4-FFF2-40B4-BE49-F238E27FC236}">
                  <a16:creationId xmlns:a16="http://schemas.microsoft.com/office/drawing/2014/main" id="{EB8C776E-8862-EEF4-5A8F-B0A82982E8DD}"/>
                </a:ext>
              </a:extLst>
            </p:cNvPr>
            <p:cNvGrpSpPr/>
            <p:nvPr/>
          </p:nvGrpSpPr>
          <p:grpSpPr>
            <a:xfrm>
              <a:off x="-261522" y="5184744"/>
              <a:ext cx="1941848" cy="1898712"/>
              <a:chOff x="45059" y="3541163"/>
              <a:chExt cx="1941848" cy="1898712"/>
            </a:xfrm>
          </p:grpSpPr>
          <p:pic>
            <p:nvPicPr>
              <p:cNvPr id="16" name="图片 15" descr="白色的花&#10;&#10;描述已自动生成">
                <a:extLst>
                  <a:ext uri="{FF2B5EF4-FFF2-40B4-BE49-F238E27FC236}">
                    <a16:creationId xmlns:a16="http://schemas.microsoft.com/office/drawing/2014/main" id="{E6B11074-86FC-20FF-001A-75E5DA2CCA88}"/>
                  </a:ext>
                </a:extLst>
              </p:cNvPr>
              <p:cNvPicPr>
                <a:picLocks noChangeAspect="1"/>
              </p:cNvPicPr>
              <p:nvPr/>
            </p:nvPicPr>
            <p:blipFill rotWithShape="1">
              <a:blip r:embed="rId7" cstate="screen">
                <a:alphaModFix amt="50000"/>
                <a:extLst>
                  <a:ext uri="{28A0092B-C50C-407E-A947-70E740481C1C}">
                    <a14:useLocalDpi xmlns:a14="http://schemas.microsoft.com/office/drawing/2010/main"/>
                  </a:ext>
                </a:extLst>
              </a:blip>
              <a:srcRect l="29925" t="17510" r="24014" b="23225"/>
              <a:stretch/>
            </p:blipFill>
            <p:spPr>
              <a:xfrm>
                <a:off x="45059" y="3541163"/>
                <a:ext cx="1582556" cy="1491564"/>
              </a:xfrm>
              <a:prstGeom prst="rect">
                <a:avLst/>
              </a:prstGeom>
            </p:spPr>
          </p:pic>
          <p:pic>
            <p:nvPicPr>
              <p:cNvPr id="17" name="图片 16" descr="白色的花&#10;&#10;描述已自动生成">
                <a:extLst>
                  <a:ext uri="{FF2B5EF4-FFF2-40B4-BE49-F238E27FC236}">
                    <a16:creationId xmlns:a16="http://schemas.microsoft.com/office/drawing/2014/main" id="{E4D820DB-C59A-0B46-CF78-4005AD4F93EB}"/>
                  </a:ext>
                </a:extLst>
              </p:cNvPr>
              <p:cNvPicPr>
                <a:picLocks noChangeAspect="1"/>
              </p:cNvPicPr>
              <p:nvPr/>
            </p:nvPicPr>
            <p:blipFill rotWithShape="1">
              <a:blip r:embed="rId7" cstate="screen">
                <a:alphaModFix amt="50000"/>
                <a:extLst>
                  <a:ext uri="{28A0092B-C50C-407E-A947-70E740481C1C}">
                    <a14:useLocalDpi xmlns:a14="http://schemas.microsoft.com/office/drawing/2010/main"/>
                  </a:ext>
                </a:extLst>
              </a:blip>
              <a:srcRect l="29925" t="17510" r="24014" b="23225"/>
              <a:stretch/>
            </p:blipFill>
            <p:spPr>
              <a:xfrm>
                <a:off x="1122935" y="4625579"/>
                <a:ext cx="863972" cy="814296"/>
              </a:xfrm>
              <a:prstGeom prst="rect">
                <a:avLst/>
              </a:prstGeom>
            </p:spPr>
          </p:pic>
        </p:grpSp>
        <p:pic>
          <p:nvPicPr>
            <p:cNvPr id="19" name="图片 18" descr="白色的花&#10;&#10;描述已自动生成">
              <a:extLst>
                <a:ext uri="{FF2B5EF4-FFF2-40B4-BE49-F238E27FC236}">
                  <a16:creationId xmlns:a16="http://schemas.microsoft.com/office/drawing/2014/main" id="{25D01149-6AA7-1741-5F93-C2AFB3754BD4}"/>
                </a:ext>
              </a:extLst>
            </p:cNvPr>
            <p:cNvPicPr>
              <a:picLocks noChangeAspect="1"/>
            </p:cNvPicPr>
            <p:nvPr/>
          </p:nvPicPr>
          <p:blipFill rotWithShape="1">
            <a:blip r:embed="rId7" cstate="screen">
              <a:alphaModFix amt="50000"/>
              <a:extLst>
                <a:ext uri="{28A0092B-C50C-407E-A947-70E740481C1C}">
                  <a14:useLocalDpi xmlns:a14="http://schemas.microsoft.com/office/drawing/2010/main"/>
                </a:ext>
              </a:extLst>
            </a:blip>
            <a:srcRect l="29925" t="17510" r="24014" b="23225"/>
            <a:stretch/>
          </p:blipFill>
          <p:spPr>
            <a:xfrm rot="4772252">
              <a:off x="1440040" y="5367817"/>
              <a:ext cx="1582556" cy="1491564"/>
            </a:xfrm>
            <a:prstGeom prst="rect">
              <a:avLst/>
            </a:prstGeom>
          </p:spPr>
        </p:pic>
      </p:grpSp>
    </p:spTree>
    <p:extLst>
      <p:ext uri="{BB962C8B-B14F-4D97-AF65-F5344CB8AC3E}">
        <p14:creationId xmlns:p14="http://schemas.microsoft.com/office/powerpoint/2010/main" val="22423452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自定义 1">
      <a:dk1>
        <a:srgbClr val="0D0D0D"/>
      </a:dk1>
      <a:lt1>
        <a:srgbClr val="E7E6E6"/>
      </a:lt1>
      <a:dk2>
        <a:srgbClr val="194530"/>
      </a:dk2>
      <a:lt2>
        <a:srgbClr val="494949"/>
      </a:lt2>
      <a:accent1>
        <a:srgbClr val="3D907D"/>
      </a:accent1>
      <a:accent2>
        <a:srgbClr val="4DBB87"/>
      </a:accent2>
      <a:accent3>
        <a:srgbClr val="75917E"/>
      </a:accent3>
      <a:accent4>
        <a:srgbClr val="FEE2BF"/>
      </a:accent4>
      <a:accent5>
        <a:srgbClr val="FFCF00"/>
      </a:accent5>
      <a:accent6>
        <a:srgbClr val="806F4A"/>
      </a:accent6>
      <a:hlink>
        <a:srgbClr val="0563C1"/>
      </a:hlink>
      <a:folHlink>
        <a:srgbClr val="954F72"/>
      </a:folHlink>
    </a:clrScheme>
    <a:fontScheme name="文艺风-思源宋">
      <a:majorFont>
        <a:latin typeface="OPPOSans H"/>
        <a:ea typeface="思源宋体 CN Heavy"/>
        <a:cs typeface=""/>
      </a:majorFont>
      <a:minorFont>
        <a:latin typeface="OPPOSans H"/>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dist">
          <a:defRPr sz="2800" dirty="0">
            <a:solidFill>
              <a:srgbClr val="357736"/>
            </a:solidFill>
            <a:latin typeface="+mn-ea"/>
            <a:cs typeface="阿里巴巴普惠体 Medium" panose="00020600040101010101" pitchFamily="18"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1169</TotalTime>
  <Words>1055</Words>
  <Application>Microsoft Office PowerPoint</Application>
  <PresentationFormat>宽屏</PresentationFormat>
  <Paragraphs>156</Paragraphs>
  <Slides>20</Slides>
  <Notes>10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OPPOSans H</vt:lpstr>
      <vt:lpstr>OPPOSans M</vt:lpstr>
      <vt:lpstr>阿里巴巴普惠体 2.0 55 Regular</vt:lpstr>
      <vt:lpstr>阿里巴巴普惠体 2.0 65 Medium</vt:lpstr>
      <vt:lpstr>思源黑体 CN Regular</vt:lpstr>
      <vt:lpstr>思源宋体 CN Heavy</vt:lpstr>
      <vt:lpstr>Arial</vt:lpstr>
      <vt:lpstr>Roboto Medium</vt:lpstr>
      <vt:lpstr>Office 主题​​</vt:lpstr>
      <vt:lpstr>PowerPoint 演示文稿</vt:lpstr>
      <vt:lpstr>PowerPoint 演示文稿</vt:lpstr>
      <vt:lpstr>PowerPoint 演示文稿</vt:lpstr>
      <vt:lpstr>点击请输入标题</vt:lpstr>
      <vt:lpstr>点击请输入标题</vt:lpstr>
      <vt:lpstr>点击请输入标题</vt:lpstr>
      <vt:lpstr>点击请输入标题</vt:lpstr>
      <vt:lpstr>PowerPoint 演示文稿</vt:lpstr>
      <vt:lpstr>点击请输入标题</vt:lpstr>
      <vt:lpstr>点击请输入标题</vt:lpstr>
      <vt:lpstr>点击请输入标题</vt:lpstr>
      <vt:lpstr>点击请输入标题</vt:lpstr>
      <vt:lpstr>PowerPoint 演示文稿</vt:lpstr>
      <vt:lpstr>点击请输入标题</vt:lpstr>
      <vt:lpstr>点击请输入标题</vt:lpstr>
      <vt:lpstr>点击请输入标题</vt:lpstr>
      <vt:lpstr>点击请输入标题</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花草小清新工作总结ppt模板</dc:title>
  <dc:creator>©桃子</dc:creator>
  <cp:keywords>P界达人</cp:keywords>
  <dc:description>51PPT模板网，幻灯片演示模板及素材免费下载！_x000d_
51PPT模板网 唯一访问网址：www.51pptmoban.com</dc:description>
  <cp:lastModifiedBy>user Power</cp:lastModifiedBy>
  <cp:revision>92</cp:revision>
  <dcterms:created xsi:type="dcterms:W3CDTF">2022-12-30T09:34:01Z</dcterms:created>
  <dcterms:modified xsi:type="dcterms:W3CDTF">2023-10-11T00:46:37Z</dcterms:modified>
</cp:coreProperties>
</file>