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14998353" r:id="rId2"/>
    <p:sldId id="14998354" r:id="rId3"/>
    <p:sldId id="14998459" r:id="rId4"/>
    <p:sldId id="14998467" r:id="rId5"/>
    <p:sldId id="14998463" r:id="rId6"/>
    <p:sldId id="14998464" r:id="rId7"/>
    <p:sldId id="14998460" r:id="rId8"/>
    <p:sldId id="14998465" r:id="rId9"/>
    <p:sldId id="14998357" r:id="rId10"/>
    <p:sldId id="14998466" r:id="rId11"/>
    <p:sldId id="14998461" r:id="rId12"/>
    <p:sldId id="14998468" r:id="rId13"/>
    <p:sldId id="14998470" r:id="rId14"/>
    <p:sldId id="14998469" r:id="rId15"/>
    <p:sldId id="14998462" r:id="rId16"/>
    <p:sldId id="1126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6438"/>
    <a:srgbClr val="442D7F"/>
    <a:srgbClr val="F3F4F7"/>
    <a:srgbClr val="50479F"/>
    <a:srgbClr val="DEE1E6"/>
    <a:srgbClr val="F8F8FA"/>
    <a:srgbClr val="F7F8FA"/>
    <a:srgbClr val="E5E5E5"/>
    <a:srgbClr val="6743BD"/>
    <a:srgbClr val="F2F1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83" autoAdjust="0"/>
    <p:restoredTop sz="94700" autoAdjust="0"/>
  </p:normalViewPr>
  <p:slideViewPr>
    <p:cSldViewPr snapToGrid="0" showGuides="1">
      <p:cViewPr varScale="1">
        <p:scale>
          <a:sx n="87" d="100"/>
          <a:sy n="87" d="100"/>
        </p:scale>
        <p:origin x="456" y="78"/>
      </p:cViewPr>
      <p:guideLst>
        <p:guide orient="horz" pos="2296"/>
        <p:guide pos="3840"/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2023/10/11</a:t>
            </a:fld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‹#›</a:t>
            </a:fld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</a:lstStyle>
          <a:p>
            <a:fld id="{6544E273-2C69-4A59-B339-74F5D591BA25}" type="datetimeFigureOut">
              <a:rPr lang="zh-CN" altLang="en-US" smtClean="0"/>
              <a:t>2023/10/11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</a:lstStyle>
          <a:p>
            <a:fld id="{7D10C745-F638-403A-9833-9527ECB104EA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HarmonyOS Sans SC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HarmonyOS Sans SC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HarmonyOS Sans SC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HarmonyOS Sans SC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HarmonyOS Sans SC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D3CA3EA-82D4-4DC3-BF01-522E416FE9D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32E5BE-EC7F-4F6D-A18C-5382A9E395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32E5BE-EC7F-4F6D-A18C-5382A9E395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C32E5BE-EC7F-4F6D-A18C-5382A9E395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D3CA3EA-82D4-4DC3-BF01-522E416FE9D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" y="0"/>
            <a:ext cx="12191973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77EA3-2D22-4E84-87E8-297A9D97E0A1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D96B-A8FF-4276-B98E-5E5CB89D5C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5" name="组合 4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HarmonyOS Sans SC Black" panose="00000A00000000000000" charset="-122"/>
                  <a:ea typeface="HarmonyOS Sans SC Black" panose="00000A00000000000000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0" name="组合 9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grpSp>
            <p:nvGrpSpPr>
              <p:cNvPr id="24" name="组合 23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7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8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9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0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1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2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3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4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5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6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7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8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9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0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1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2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3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4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5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6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7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8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9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0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1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2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3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4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5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6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7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8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9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0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1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2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3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4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5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6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7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8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9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0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1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2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3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4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5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6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7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8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9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0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1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2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3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4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5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6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7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8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9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0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1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2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3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4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5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6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7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8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9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0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1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2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3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06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08" name="文本框 107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endParaRPr>
            </a:p>
          </p:txBody>
        </p:sp>
        <p:sp>
          <p:nvSpPr>
            <p:cNvPr id="109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889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  <a:cs typeface="HarmonyOS Sans SC" panose="00000500000000000000" charset="-122"/>
              </a:defRPr>
            </a:lvl1pPr>
          </a:lstStyle>
          <a:p>
            <a:fld id="{BE935AAB-A990-4BAE-B67C-5A80CDB3B828}" type="datetimeFigureOut">
              <a:rPr lang="zh-CN" altLang="en-US" smtClean="0"/>
              <a:t>2023/10/11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  <a:cs typeface="HarmonyOS Sans SC" panose="000005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  <a:cs typeface="HarmonyOS Sans SC" panose="00000500000000000000" charset="-122"/>
              </a:defRPr>
            </a:lvl1pPr>
          </a:lstStyle>
          <a:p>
            <a:fld id="{98521B1D-55AF-4BA8-91CE-AD8C1A8864D9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armonyOS Sans SC Black" panose="00000A00000000000000" charset="-122"/>
          <a:ea typeface="+mj-ea"/>
          <a:cs typeface="HarmonyOS Sans SC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armonyOS Sans SC" panose="00000500000000000000" charset="-122"/>
          <a:ea typeface="+mn-ea"/>
          <a:cs typeface="HarmonyOS Sans SC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armonyOS Sans SC" panose="00000500000000000000" charset="-122"/>
          <a:ea typeface="+mn-ea"/>
          <a:cs typeface="HarmonyOS Sans SC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armonyOS Sans SC" panose="00000500000000000000" charset="-122"/>
          <a:ea typeface="+mn-ea"/>
          <a:cs typeface="HarmonyOS Sans SC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charset="-122"/>
          <a:ea typeface="+mn-ea"/>
          <a:cs typeface="HarmonyOS Sans SC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charset="-122"/>
          <a:ea typeface="+mn-ea"/>
          <a:cs typeface="HarmonyOS Sans SC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4.xml"/><Relationship Id="rId7" Type="http://schemas.openxmlformats.org/officeDocument/2006/relationships/image" Target="../media/image5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6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52000">
                <a:schemeClr val="accent2">
                  <a:lumMod val="2000"/>
                  <a:lumOff val="98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screen">
            <a:alphaModFix amt="1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" y="0"/>
            <a:ext cx="12191973" cy="6858000"/>
          </a:xfrm>
          <a:prstGeom prst="rect">
            <a:avLst/>
          </a:prstGeom>
        </p:spPr>
      </p:pic>
      <p:sp>
        <p:nvSpPr>
          <p:cNvPr id="14" name="任意多边形: 形状 13"/>
          <p:cNvSpPr/>
          <p:nvPr>
            <p:custDataLst>
              <p:tags r:id="rId2"/>
            </p:custDataLst>
          </p:nvPr>
        </p:nvSpPr>
        <p:spPr>
          <a:xfrm>
            <a:off x="6936336" y="0"/>
            <a:ext cx="5255665" cy="4867260"/>
          </a:xfrm>
          <a:custGeom>
            <a:avLst/>
            <a:gdLst>
              <a:gd name="connsiteX0" fmla="*/ 33769 w 5255665"/>
              <a:gd name="connsiteY0" fmla="*/ 0 h 4867260"/>
              <a:gd name="connsiteX1" fmla="*/ 2357105 w 5255665"/>
              <a:gd name="connsiteY1" fmla="*/ 0 h 4867260"/>
              <a:gd name="connsiteX2" fmla="*/ 2330457 w 5255665"/>
              <a:gd name="connsiteY2" fmla="*/ 103635 h 4867260"/>
              <a:gd name="connsiteX3" fmla="*/ 2288608 w 5255665"/>
              <a:gd name="connsiteY3" fmla="*/ 518772 h 4867260"/>
              <a:gd name="connsiteX4" fmla="*/ 4348487 w 5255665"/>
              <a:gd name="connsiteY4" fmla="*/ 2578651 h 4867260"/>
              <a:gd name="connsiteX5" fmla="*/ 5150285 w 5255665"/>
              <a:gd name="connsiteY5" fmla="*/ 2416776 h 4867260"/>
              <a:gd name="connsiteX6" fmla="*/ 5255665 w 5255665"/>
              <a:gd name="connsiteY6" fmla="*/ 2366011 h 4867260"/>
              <a:gd name="connsiteX7" fmla="*/ 5255665 w 5255665"/>
              <a:gd name="connsiteY7" fmla="*/ 4771804 h 4867260"/>
              <a:gd name="connsiteX8" fmla="*/ 5224859 w 5255665"/>
              <a:gd name="connsiteY8" fmla="*/ 4778914 h 4867260"/>
              <a:gd name="connsiteX9" fmla="*/ 4348487 w 5255665"/>
              <a:gd name="connsiteY9" fmla="*/ 4867260 h 4867260"/>
              <a:gd name="connsiteX10" fmla="*/ 0 w 5255665"/>
              <a:gd name="connsiteY10" fmla="*/ 518772 h 4867260"/>
              <a:gd name="connsiteX11" fmla="*/ 22450 w 5255665"/>
              <a:gd name="connsiteY11" fmla="*/ 74164 h 486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55665" h="4867260">
                <a:moveTo>
                  <a:pt x="33769" y="0"/>
                </a:moveTo>
                <a:lnTo>
                  <a:pt x="2357105" y="0"/>
                </a:lnTo>
                <a:lnTo>
                  <a:pt x="2330457" y="103635"/>
                </a:lnTo>
                <a:cubicBezTo>
                  <a:pt x="2303018" y="237728"/>
                  <a:pt x="2288608" y="376567"/>
                  <a:pt x="2288608" y="518772"/>
                </a:cubicBezTo>
                <a:cubicBezTo>
                  <a:pt x="2288608" y="1656412"/>
                  <a:pt x="3210847" y="2578651"/>
                  <a:pt x="4348487" y="2578651"/>
                </a:cubicBezTo>
                <a:cubicBezTo>
                  <a:pt x="4632897" y="2578651"/>
                  <a:pt x="4903844" y="2521011"/>
                  <a:pt x="5150285" y="2416776"/>
                </a:cubicBezTo>
                <a:lnTo>
                  <a:pt x="5255665" y="2366011"/>
                </a:lnTo>
                <a:lnTo>
                  <a:pt x="5255665" y="4771804"/>
                </a:lnTo>
                <a:lnTo>
                  <a:pt x="5224859" y="4778914"/>
                </a:lnTo>
                <a:cubicBezTo>
                  <a:pt x="4941783" y="4836840"/>
                  <a:pt x="4648688" y="4867260"/>
                  <a:pt x="4348487" y="4867260"/>
                </a:cubicBezTo>
                <a:cubicBezTo>
                  <a:pt x="1946883" y="4867260"/>
                  <a:pt x="0" y="2920376"/>
                  <a:pt x="0" y="518772"/>
                </a:cubicBezTo>
                <a:cubicBezTo>
                  <a:pt x="0" y="368672"/>
                  <a:pt x="7605" y="220348"/>
                  <a:pt x="22450" y="74164"/>
                </a:cubicBez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6933" y="1648220"/>
            <a:ext cx="2109552" cy="80021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51PPT</a:t>
            </a:r>
            <a:endParaRPr kumimoji="0" lang="zh-CN" altLang="en-US" sz="5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6933" y="2493229"/>
            <a:ext cx="5386090" cy="9233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HarmonyOS Sans SC" panose="00000500000000000000" charset="-122"/>
              </a:rPr>
              <a:t>商业项目计划书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effectLst/>
              <a:uLnTx/>
              <a:uFillTx/>
              <a:latin typeface="+mj-ea"/>
              <a:ea typeface="+mj-ea"/>
              <a:cs typeface="HarmonyOS Sans SC" panose="00000500000000000000" charset="-122"/>
            </a:endParaRPr>
          </a:p>
        </p:txBody>
      </p:sp>
      <p:sp>
        <p:nvSpPr>
          <p:cNvPr id="71" name="矩形: 圆角 70"/>
          <p:cNvSpPr/>
          <p:nvPr/>
        </p:nvSpPr>
        <p:spPr>
          <a:xfrm>
            <a:off x="699842" y="3882437"/>
            <a:ext cx="4417464" cy="3739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HarmonyOS Sans SC" panose="00000500000000000000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382199" y="1817497"/>
            <a:ext cx="139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Commercial project plan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-758186" y="-1063498"/>
            <a:ext cx="1892698" cy="189269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404626" y="5559413"/>
            <a:ext cx="242882" cy="242882"/>
          </a:xfrm>
          <a:prstGeom prst="ellipse">
            <a:avLst/>
          </a:prstGeom>
          <a:gradFill>
            <a:gsLst>
              <a:gs pos="8000">
                <a:schemeClr val="accent1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1" y="4471880"/>
            <a:ext cx="3786647" cy="2386120"/>
          </a:xfrm>
          <a:custGeom>
            <a:avLst/>
            <a:gdLst>
              <a:gd name="connsiteX0" fmla="*/ 0 w 3786647"/>
              <a:gd name="connsiteY0" fmla="*/ 0 h 2386120"/>
              <a:gd name="connsiteX1" fmla="*/ 132486 w 3786647"/>
              <a:gd name="connsiteY1" fmla="*/ 3350 h 2386120"/>
              <a:gd name="connsiteX2" fmla="*/ 3732362 w 3786647"/>
              <a:gd name="connsiteY2" fmla="*/ 2273432 h 2386120"/>
              <a:gd name="connsiteX3" fmla="*/ 3786647 w 3786647"/>
              <a:gd name="connsiteY3" fmla="*/ 2386120 h 2386120"/>
              <a:gd name="connsiteX4" fmla="*/ 0 w 3786647"/>
              <a:gd name="connsiteY4" fmla="*/ 2386120 h 2386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647" h="2386120">
                <a:moveTo>
                  <a:pt x="0" y="0"/>
                </a:moveTo>
                <a:lnTo>
                  <a:pt x="132486" y="3350"/>
                </a:lnTo>
                <a:cubicBezTo>
                  <a:pt x="1688932" y="82246"/>
                  <a:pt x="3029464" y="979513"/>
                  <a:pt x="3732362" y="2273432"/>
                </a:cubicBezTo>
                <a:lnTo>
                  <a:pt x="3786647" y="2386120"/>
                </a:lnTo>
                <a:lnTo>
                  <a:pt x="0" y="2386120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>
            <a:off x="8441950" y="0"/>
            <a:ext cx="3750051" cy="3361646"/>
          </a:xfrm>
          <a:custGeom>
            <a:avLst/>
            <a:gdLst>
              <a:gd name="connsiteX0" fmla="*/ 49491 w 3750051"/>
              <a:gd name="connsiteY0" fmla="*/ 0 h 3361646"/>
              <a:gd name="connsiteX1" fmla="*/ 1600051 w 3750051"/>
              <a:gd name="connsiteY1" fmla="*/ 0 h 3361646"/>
              <a:gd name="connsiteX2" fmla="*/ 1556748 w 3750051"/>
              <a:gd name="connsiteY2" fmla="*/ 118315 h 3361646"/>
              <a:gd name="connsiteX3" fmla="*/ 1496204 w 3750051"/>
              <a:gd name="connsiteY3" fmla="*/ 518773 h 3361646"/>
              <a:gd name="connsiteX4" fmla="*/ 2842873 w 3750051"/>
              <a:gd name="connsiteY4" fmla="*/ 1865442 h 3361646"/>
              <a:gd name="connsiteX5" fmla="*/ 3699480 w 3750051"/>
              <a:gd name="connsiteY5" fmla="*/ 1557929 h 3361646"/>
              <a:gd name="connsiteX6" fmla="*/ 3750051 w 3750051"/>
              <a:gd name="connsiteY6" fmla="*/ 1511966 h 3361646"/>
              <a:gd name="connsiteX7" fmla="*/ 3750051 w 3750051"/>
              <a:gd name="connsiteY7" fmla="*/ 3211219 h 3361646"/>
              <a:gd name="connsiteX8" fmla="*/ 3688256 w 3750051"/>
              <a:gd name="connsiteY8" fmla="*/ 3233836 h 3361646"/>
              <a:gd name="connsiteX9" fmla="*/ 2842873 w 3750051"/>
              <a:gd name="connsiteY9" fmla="*/ 3361646 h 3361646"/>
              <a:gd name="connsiteX10" fmla="*/ 0 w 3750051"/>
              <a:gd name="connsiteY10" fmla="*/ 518773 h 3361646"/>
              <a:gd name="connsiteX11" fmla="*/ 14677 w 3750051"/>
              <a:gd name="connsiteY11" fmla="*/ 228106 h 3361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50051" h="3361646">
                <a:moveTo>
                  <a:pt x="49491" y="0"/>
                </a:moveTo>
                <a:lnTo>
                  <a:pt x="1600051" y="0"/>
                </a:lnTo>
                <a:lnTo>
                  <a:pt x="1556748" y="118315"/>
                </a:lnTo>
                <a:cubicBezTo>
                  <a:pt x="1517401" y="244819"/>
                  <a:pt x="1496204" y="379321"/>
                  <a:pt x="1496204" y="518773"/>
                </a:cubicBezTo>
                <a:cubicBezTo>
                  <a:pt x="1496204" y="1262518"/>
                  <a:pt x="2099128" y="1865442"/>
                  <a:pt x="2842873" y="1865442"/>
                </a:cubicBezTo>
                <a:cubicBezTo>
                  <a:pt x="3168261" y="1865442"/>
                  <a:pt x="3466696" y="1750039"/>
                  <a:pt x="3699480" y="1557929"/>
                </a:cubicBezTo>
                <a:lnTo>
                  <a:pt x="3750051" y="1511966"/>
                </a:lnTo>
                <a:lnTo>
                  <a:pt x="3750051" y="3211219"/>
                </a:lnTo>
                <a:lnTo>
                  <a:pt x="3688256" y="3233836"/>
                </a:lnTo>
                <a:cubicBezTo>
                  <a:pt x="3421200" y="3316899"/>
                  <a:pt x="3137262" y="3361646"/>
                  <a:pt x="2842873" y="3361646"/>
                </a:cubicBezTo>
                <a:cubicBezTo>
                  <a:pt x="1272798" y="3361646"/>
                  <a:pt x="0" y="2088848"/>
                  <a:pt x="0" y="518773"/>
                </a:cubicBezTo>
                <a:cubicBezTo>
                  <a:pt x="0" y="420643"/>
                  <a:pt x="4972" y="323675"/>
                  <a:pt x="14677" y="228106"/>
                </a:cubicBez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4951" y="3946292"/>
            <a:ext cx="1231106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HarmonyOS Sans SC" panose="00000500000000000000" charset="-122"/>
              </a:rPr>
              <a:t>主持人：小明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HarmonyOS Sans SC" panose="00000500000000000000" charset="-122"/>
            </a:endParaRPr>
          </a:p>
        </p:txBody>
      </p:sp>
      <p:sp>
        <p:nvSpPr>
          <p:cNvPr id="15" name="user-group_74577"/>
          <p:cNvSpPr/>
          <p:nvPr/>
        </p:nvSpPr>
        <p:spPr>
          <a:xfrm>
            <a:off x="853040" y="3940041"/>
            <a:ext cx="304843" cy="258723"/>
          </a:xfrm>
          <a:custGeom>
            <a:avLst/>
            <a:gdLst>
              <a:gd name="connsiteX0" fmla="*/ 246732 w 607286"/>
              <a:gd name="connsiteY0" fmla="*/ 261798 h 515410"/>
              <a:gd name="connsiteX1" fmla="*/ 303643 w 607286"/>
              <a:gd name="connsiteY1" fmla="*/ 283469 h 515410"/>
              <a:gd name="connsiteX2" fmla="*/ 360554 w 607286"/>
              <a:gd name="connsiteY2" fmla="*/ 261798 h 515410"/>
              <a:gd name="connsiteX3" fmla="*/ 499721 w 607286"/>
              <a:gd name="connsiteY3" fmla="*/ 439385 h 515410"/>
              <a:gd name="connsiteX4" fmla="*/ 499956 w 607286"/>
              <a:gd name="connsiteY4" fmla="*/ 447819 h 515410"/>
              <a:gd name="connsiteX5" fmla="*/ 499956 w 607286"/>
              <a:gd name="connsiteY5" fmla="*/ 457308 h 515410"/>
              <a:gd name="connsiteX6" fmla="*/ 303643 w 607286"/>
              <a:gd name="connsiteY6" fmla="*/ 515410 h 515410"/>
              <a:gd name="connsiteX7" fmla="*/ 107330 w 607286"/>
              <a:gd name="connsiteY7" fmla="*/ 457308 h 515410"/>
              <a:gd name="connsiteX8" fmla="*/ 107330 w 607286"/>
              <a:gd name="connsiteY8" fmla="*/ 444539 h 515410"/>
              <a:gd name="connsiteX9" fmla="*/ 107682 w 607286"/>
              <a:gd name="connsiteY9" fmla="*/ 435519 h 515410"/>
              <a:gd name="connsiteX10" fmla="*/ 246732 w 607286"/>
              <a:gd name="connsiteY10" fmla="*/ 261798 h 515410"/>
              <a:gd name="connsiteX11" fmla="*/ 494038 w 607286"/>
              <a:gd name="connsiteY11" fmla="*/ 237453 h 515410"/>
              <a:gd name="connsiteX12" fmla="*/ 607169 w 607286"/>
              <a:gd name="connsiteY12" fmla="*/ 381785 h 515410"/>
              <a:gd name="connsiteX13" fmla="*/ 607286 w 607286"/>
              <a:gd name="connsiteY13" fmla="*/ 388580 h 515410"/>
              <a:gd name="connsiteX14" fmla="*/ 607286 w 607286"/>
              <a:gd name="connsiteY14" fmla="*/ 396312 h 515410"/>
              <a:gd name="connsiteX15" fmla="*/ 527367 w 607286"/>
              <a:gd name="connsiteY15" fmla="*/ 436730 h 515410"/>
              <a:gd name="connsiteX16" fmla="*/ 496972 w 607286"/>
              <a:gd name="connsiteY16" fmla="*/ 296029 h 515410"/>
              <a:gd name="connsiteX17" fmla="*/ 443927 w 607286"/>
              <a:gd name="connsiteY17" fmla="*/ 255026 h 515410"/>
              <a:gd name="connsiteX18" fmla="*/ 447800 w 607286"/>
              <a:gd name="connsiteY18" fmla="*/ 255143 h 515410"/>
              <a:gd name="connsiteX19" fmla="*/ 494038 w 607286"/>
              <a:gd name="connsiteY19" fmla="*/ 237453 h 515410"/>
              <a:gd name="connsiteX20" fmla="*/ 113199 w 607286"/>
              <a:gd name="connsiteY20" fmla="*/ 237453 h 515410"/>
              <a:gd name="connsiteX21" fmla="*/ 159417 w 607286"/>
              <a:gd name="connsiteY21" fmla="*/ 255143 h 515410"/>
              <a:gd name="connsiteX22" fmla="*/ 163288 w 607286"/>
              <a:gd name="connsiteY22" fmla="*/ 255026 h 515410"/>
              <a:gd name="connsiteX23" fmla="*/ 110266 w 607286"/>
              <a:gd name="connsiteY23" fmla="*/ 296029 h 515410"/>
              <a:gd name="connsiteX24" fmla="*/ 79884 w 607286"/>
              <a:gd name="connsiteY24" fmla="*/ 436730 h 515410"/>
              <a:gd name="connsiteX25" fmla="*/ 0 w 607286"/>
              <a:gd name="connsiteY25" fmla="*/ 396312 h 515410"/>
              <a:gd name="connsiteX26" fmla="*/ 0 w 607286"/>
              <a:gd name="connsiteY26" fmla="*/ 388580 h 515410"/>
              <a:gd name="connsiteX27" fmla="*/ 235 w 607286"/>
              <a:gd name="connsiteY27" fmla="*/ 381785 h 515410"/>
              <a:gd name="connsiteX28" fmla="*/ 113199 w 607286"/>
              <a:gd name="connsiteY28" fmla="*/ 237453 h 515410"/>
              <a:gd name="connsiteX29" fmla="*/ 447940 w 607286"/>
              <a:gd name="connsiteY29" fmla="*/ 24839 h 515410"/>
              <a:gd name="connsiteX30" fmla="*/ 532275 w 607286"/>
              <a:gd name="connsiteY30" fmla="*/ 127229 h 515410"/>
              <a:gd name="connsiteX31" fmla="*/ 447940 w 607286"/>
              <a:gd name="connsiteY31" fmla="*/ 229620 h 515410"/>
              <a:gd name="connsiteX32" fmla="*/ 409350 w 607286"/>
              <a:gd name="connsiteY32" fmla="*/ 218373 h 515410"/>
              <a:gd name="connsiteX33" fmla="*/ 435272 w 607286"/>
              <a:gd name="connsiteY33" fmla="*/ 126058 h 515410"/>
              <a:gd name="connsiteX34" fmla="*/ 416388 w 607286"/>
              <a:gd name="connsiteY34" fmla="*/ 28588 h 515410"/>
              <a:gd name="connsiteX35" fmla="*/ 447940 w 607286"/>
              <a:gd name="connsiteY35" fmla="*/ 24839 h 515410"/>
              <a:gd name="connsiteX36" fmla="*/ 159441 w 607286"/>
              <a:gd name="connsiteY36" fmla="*/ 24839 h 515410"/>
              <a:gd name="connsiteX37" fmla="*/ 190894 w 607286"/>
              <a:gd name="connsiteY37" fmla="*/ 28588 h 515410"/>
              <a:gd name="connsiteX38" fmla="*/ 171999 w 607286"/>
              <a:gd name="connsiteY38" fmla="*/ 126058 h 515410"/>
              <a:gd name="connsiteX39" fmla="*/ 197936 w 607286"/>
              <a:gd name="connsiteY39" fmla="*/ 218373 h 515410"/>
              <a:gd name="connsiteX40" fmla="*/ 159441 w 607286"/>
              <a:gd name="connsiteY40" fmla="*/ 229620 h 515410"/>
              <a:gd name="connsiteX41" fmla="*/ 74940 w 607286"/>
              <a:gd name="connsiteY41" fmla="*/ 127229 h 515410"/>
              <a:gd name="connsiteX42" fmla="*/ 159441 w 607286"/>
              <a:gd name="connsiteY42" fmla="*/ 24839 h 515410"/>
              <a:gd name="connsiteX43" fmla="*/ 303643 w 607286"/>
              <a:gd name="connsiteY43" fmla="*/ 0 h 515410"/>
              <a:gd name="connsiteX44" fmla="*/ 407586 w 607286"/>
              <a:gd name="connsiteY44" fmla="*/ 126030 h 515410"/>
              <a:gd name="connsiteX45" fmla="*/ 303643 w 607286"/>
              <a:gd name="connsiteY45" fmla="*/ 252060 h 515410"/>
              <a:gd name="connsiteX46" fmla="*/ 199700 w 607286"/>
              <a:gd name="connsiteY46" fmla="*/ 126030 h 515410"/>
              <a:gd name="connsiteX47" fmla="*/ 303643 w 607286"/>
              <a:gd name="connsiteY47" fmla="*/ 0 h 51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286" h="515410">
                <a:moveTo>
                  <a:pt x="246732" y="261798"/>
                </a:moveTo>
                <a:cubicBezTo>
                  <a:pt x="246732" y="261798"/>
                  <a:pt x="263864" y="283469"/>
                  <a:pt x="303643" y="283469"/>
                </a:cubicBezTo>
                <a:cubicBezTo>
                  <a:pt x="343539" y="283469"/>
                  <a:pt x="360554" y="261798"/>
                  <a:pt x="360554" y="261798"/>
                </a:cubicBezTo>
                <a:cubicBezTo>
                  <a:pt x="482003" y="283586"/>
                  <a:pt x="497844" y="318143"/>
                  <a:pt x="499721" y="439385"/>
                </a:cubicBezTo>
                <a:cubicBezTo>
                  <a:pt x="499839" y="447233"/>
                  <a:pt x="499956" y="448522"/>
                  <a:pt x="499956" y="447819"/>
                </a:cubicBezTo>
                <a:cubicBezTo>
                  <a:pt x="499956" y="449928"/>
                  <a:pt x="499956" y="452973"/>
                  <a:pt x="499956" y="457308"/>
                </a:cubicBezTo>
                <a:cubicBezTo>
                  <a:pt x="499956" y="457308"/>
                  <a:pt x="471090" y="515410"/>
                  <a:pt x="303643" y="515410"/>
                </a:cubicBezTo>
                <a:cubicBezTo>
                  <a:pt x="136313" y="515410"/>
                  <a:pt x="107330" y="457308"/>
                  <a:pt x="107330" y="457308"/>
                </a:cubicBezTo>
                <a:cubicBezTo>
                  <a:pt x="107330" y="450513"/>
                  <a:pt x="107330" y="446648"/>
                  <a:pt x="107330" y="444539"/>
                </a:cubicBezTo>
                <a:cubicBezTo>
                  <a:pt x="107330" y="445593"/>
                  <a:pt x="107447" y="445125"/>
                  <a:pt x="107682" y="435519"/>
                </a:cubicBezTo>
                <a:cubicBezTo>
                  <a:pt x="109794" y="317440"/>
                  <a:pt x="126691" y="283352"/>
                  <a:pt x="246732" y="261798"/>
                </a:cubicBezTo>
                <a:close/>
                <a:moveTo>
                  <a:pt x="494038" y="237453"/>
                </a:moveTo>
                <a:cubicBezTo>
                  <a:pt x="592734" y="255260"/>
                  <a:pt x="605526" y="283260"/>
                  <a:pt x="607169" y="381785"/>
                </a:cubicBezTo>
                <a:cubicBezTo>
                  <a:pt x="607286" y="388112"/>
                  <a:pt x="607286" y="389166"/>
                  <a:pt x="607286" y="388580"/>
                </a:cubicBezTo>
                <a:cubicBezTo>
                  <a:pt x="607286" y="390220"/>
                  <a:pt x="607286" y="392681"/>
                  <a:pt x="607286" y="396312"/>
                </a:cubicBezTo>
                <a:cubicBezTo>
                  <a:pt x="607286" y="396312"/>
                  <a:pt x="593673" y="423609"/>
                  <a:pt x="527367" y="436730"/>
                </a:cubicBezTo>
                <a:cubicBezTo>
                  <a:pt x="526311" y="372413"/>
                  <a:pt x="520795" y="328598"/>
                  <a:pt x="496972" y="296029"/>
                </a:cubicBezTo>
                <a:cubicBezTo>
                  <a:pt x="483241" y="277168"/>
                  <a:pt x="464464" y="264281"/>
                  <a:pt x="443927" y="255026"/>
                </a:cubicBezTo>
                <a:cubicBezTo>
                  <a:pt x="445218" y="255026"/>
                  <a:pt x="446509" y="255143"/>
                  <a:pt x="447800" y="255143"/>
                </a:cubicBezTo>
                <a:cubicBezTo>
                  <a:pt x="480190" y="255143"/>
                  <a:pt x="494038" y="237453"/>
                  <a:pt x="494038" y="237453"/>
                </a:cubicBezTo>
                <a:close/>
                <a:moveTo>
                  <a:pt x="113199" y="237453"/>
                </a:moveTo>
                <a:cubicBezTo>
                  <a:pt x="113199" y="237453"/>
                  <a:pt x="127041" y="255143"/>
                  <a:pt x="159417" y="255143"/>
                </a:cubicBezTo>
                <a:cubicBezTo>
                  <a:pt x="160707" y="255143"/>
                  <a:pt x="161998" y="255026"/>
                  <a:pt x="163288" y="255026"/>
                </a:cubicBezTo>
                <a:cubicBezTo>
                  <a:pt x="142760" y="264281"/>
                  <a:pt x="124108" y="277168"/>
                  <a:pt x="110266" y="296029"/>
                </a:cubicBezTo>
                <a:cubicBezTo>
                  <a:pt x="86453" y="328598"/>
                  <a:pt x="81057" y="372413"/>
                  <a:pt x="79884" y="436730"/>
                </a:cubicBezTo>
                <a:cubicBezTo>
                  <a:pt x="13607" y="423609"/>
                  <a:pt x="0" y="396312"/>
                  <a:pt x="0" y="396312"/>
                </a:cubicBezTo>
                <a:cubicBezTo>
                  <a:pt x="0" y="392681"/>
                  <a:pt x="0" y="390220"/>
                  <a:pt x="0" y="388580"/>
                </a:cubicBezTo>
                <a:cubicBezTo>
                  <a:pt x="0" y="389166"/>
                  <a:pt x="117" y="388112"/>
                  <a:pt x="235" y="381785"/>
                </a:cubicBezTo>
                <a:cubicBezTo>
                  <a:pt x="1760" y="283260"/>
                  <a:pt x="14663" y="255260"/>
                  <a:pt x="113199" y="237453"/>
                </a:cubicBezTo>
                <a:close/>
                <a:moveTo>
                  <a:pt x="447940" y="24839"/>
                </a:moveTo>
                <a:cubicBezTo>
                  <a:pt x="519842" y="24839"/>
                  <a:pt x="532275" y="70645"/>
                  <a:pt x="532275" y="127229"/>
                </a:cubicBezTo>
                <a:cubicBezTo>
                  <a:pt x="532275" y="183814"/>
                  <a:pt x="494506" y="229620"/>
                  <a:pt x="447940" y="229620"/>
                </a:cubicBezTo>
                <a:cubicBezTo>
                  <a:pt x="433982" y="229620"/>
                  <a:pt x="420962" y="225520"/>
                  <a:pt x="409350" y="218373"/>
                </a:cubicBezTo>
                <a:cubicBezTo>
                  <a:pt x="426123" y="191780"/>
                  <a:pt x="435272" y="159681"/>
                  <a:pt x="435272" y="126058"/>
                </a:cubicBezTo>
                <a:cubicBezTo>
                  <a:pt x="435272" y="96419"/>
                  <a:pt x="433044" y="59164"/>
                  <a:pt x="416388" y="28588"/>
                </a:cubicBezTo>
                <a:cubicBezTo>
                  <a:pt x="425302" y="26128"/>
                  <a:pt x="435741" y="24839"/>
                  <a:pt x="447940" y="24839"/>
                </a:cubicBezTo>
                <a:close/>
                <a:moveTo>
                  <a:pt x="159441" y="24839"/>
                </a:moveTo>
                <a:cubicBezTo>
                  <a:pt x="171529" y="24839"/>
                  <a:pt x="181975" y="26128"/>
                  <a:pt x="190894" y="28588"/>
                </a:cubicBezTo>
                <a:cubicBezTo>
                  <a:pt x="174346" y="59164"/>
                  <a:pt x="171999" y="96419"/>
                  <a:pt x="171999" y="126058"/>
                </a:cubicBezTo>
                <a:cubicBezTo>
                  <a:pt x="171999" y="159681"/>
                  <a:pt x="181153" y="191780"/>
                  <a:pt x="197936" y="218373"/>
                </a:cubicBezTo>
                <a:cubicBezTo>
                  <a:pt x="186434" y="225520"/>
                  <a:pt x="173290" y="229620"/>
                  <a:pt x="159441" y="229620"/>
                </a:cubicBezTo>
                <a:cubicBezTo>
                  <a:pt x="112848" y="229620"/>
                  <a:pt x="74940" y="183814"/>
                  <a:pt x="74940" y="127229"/>
                </a:cubicBezTo>
                <a:cubicBezTo>
                  <a:pt x="74940" y="70645"/>
                  <a:pt x="87380" y="24839"/>
                  <a:pt x="159441" y="24839"/>
                </a:cubicBezTo>
                <a:close/>
                <a:moveTo>
                  <a:pt x="303643" y="0"/>
                </a:moveTo>
                <a:cubicBezTo>
                  <a:pt x="392335" y="0"/>
                  <a:pt x="407586" y="56456"/>
                  <a:pt x="407586" y="126030"/>
                </a:cubicBezTo>
                <a:cubicBezTo>
                  <a:pt x="407586" y="195604"/>
                  <a:pt x="361011" y="252060"/>
                  <a:pt x="303643" y="252060"/>
                </a:cubicBezTo>
                <a:cubicBezTo>
                  <a:pt x="246275" y="252060"/>
                  <a:pt x="199700" y="195604"/>
                  <a:pt x="199700" y="126030"/>
                </a:cubicBezTo>
                <a:cubicBezTo>
                  <a:pt x="199700" y="56456"/>
                  <a:pt x="215069" y="0"/>
                  <a:pt x="3036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HarmonyOS Sans SC" panose="00000500000000000000" charset="-122"/>
            </a:endParaRPr>
          </a:p>
        </p:txBody>
      </p:sp>
      <p:sp>
        <p:nvSpPr>
          <p:cNvPr id="17" name="iconfont-10774-5755513"/>
          <p:cNvSpPr/>
          <p:nvPr/>
        </p:nvSpPr>
        <p:spPr>
          <a:xfrm>
            <a:off x="2903721" y="3942042"/>
            <a:ext cx="254140" cy="254720"/>
          </a:xfrm>
          <a:custGeom>
            <a:avLst/>
            <a:gdLst>
              <a:gd name="T0" fmla="*/ 9819 w 12773"/>
              <a:gd name="T1" fmla="*/ 1304 h 12800"/>
              <a:gd name="T2" fmla="*/ 9287 w 12773"/>
              <a:gd name="T3" fmla="*/ 0 h 12800"/>
              <a:gd name="T4" fmla="*/ 8755 w 12773"/>
              <a:gd name="T5" fmla="*/ 1304 h 12800"/>
              <a:gd name="T6" fmla="*/ 3991 w 12773"/>
              <a:gd name="T7" fmla="*/ 532 h 12800"/>
              <a:gd name="T8" fmla="*/ 2927 w 12773"/>
              <a:gd name="T9" fmla="*/ 532 h 12800"/>
              <a:gd name="T10" fmla="*/ 1437 w 12773"/>
              <a:gd name="T11" fmla="*/ 1304 h 12800"/>
              <a:gd name="T12" fmla="*/ 0 w 12773"/>
              <a:gd name="T13" fmla="*/ 11363 h 12800"/>
              <a:gd name="T14" fmla="*/ 11336 w 12773"/>
              <a:gd name="T15" fmla="*/ 12800 h 12800"/>
              <a:gd name="T16" fmla="*/ 12773 w 12773"/>
              <a:gd name="T17" fmla="*/ 2741 h 12800"/>
              <a:gd name="T18" fmla="*/ 1437 w 12773"/>
              <a:gd name="T19" fmla="*/ 2422 h 12800"/>
              <a:gd name="T20" fmla="*/ 2953 w 12773"/>
              <a:gd name="T21" fmla="*/ 2661 h 12800"/>
              <a:gd name="T22" fmla="*/ 4018 w 12773"/>
              <a:gd name="T23" fmla="*/ 2661 h 12800"/>
              <a:gd name="T24" fmla="*/ 8755 w 12773"/>
              <a:gd name="T25" fmla="*/ 2422 h 12800"/>
              <a:gd name="T26" fmla="*/ 9287 w 12773"/>
              <a:gd name="T27" fmla="*/ 3193 h 12800"/>
              <a:gd name="T28" fmla="*/ 9819 w 12773"/>
              <a:gd name="T29" fmla="*/ 2422 h 12800"/>
              <a:gd name="T30" fmla="*/ 11655 w 12773"/>
              <a:gd name="T31" fmla="*/ 2741 h 12800"/>
              <a:gd name="T32" fmla="*/ 11096 w 12773"/>
              <a:gd name="T33" fmla="*/ 4284 h 12800"/>
              <a:gd name="T34" fmla="*/ 1117 w 12773"/>
              <a:gd name="T35" fmla="*/ 4444 h 12800"/>
              <a:gd name="T36" fmla="*/ 1437 w 12773"/>
              <a:gd name="T37" fmla="*/ 2422 h 12800"/>
              <a:gd name="T38" fmla="*/ 3885 w 12773"/>
              <a:gd name="T39" fmla="*/ 9048 h 12800"/>
              <a:gd name="T40" fmla="*/ 4390 w 12773"/>
              <a:gd name="T41" fmla="*/ 9607 h 12800"/>
              <a:gd name="T42" fmla="*/ 2474 w 12773"/>
              <a:gd name="T43" fmla="*/ 10112 h 12800"/>
              <a:gd name="T44" fmla="*/ 1969 w 12773"/>
              <a:gd name="T45" fmla="*/ 9553 h 12800"/>
              <a:gd name="T46" fmla="*/ 1969 w 12773"/>
              <a:gd name="T47" fmla="*/ 7478 h 12800"/>
              <a:gd name="T48" fmla="*/ 2474 w 12773"/>
              <a:gd name="T49" fmla="*/ 6919 h 12800"/>
              <a:gd name="T50" fmla="*/ 4390 w 12773"/>
              <a:gd name="T51" fmla="*/ 7425 h 12800"/>
              <a:gd name="T52" fmla="*/ 3885 w 12773"/>
              <a:gd name="T53" fmla="*/ 7983 h 12800"/>
              <a:gd name="T54" fmla="*/ 1969 w 12773"/>
              <a:gd name="T55" fmla="*/ 7478 h 12800"/>
              <a:gd name="T56" fmla="*/ 7025 w 12773"/>
              <a:gd name="T57" fmla="*/ 9048 h 12800"/>
              <a:gd name="T58" fmla="*/ 7531 w 12773"/>
              <a:gd name="T59" fmla="*/ 9607 h 12800"/>
              <a:gd name="T60" fmla="*/ 5615 w 12773"/>
              <a:gd name="T61" fmla="*/ 10112 h 12800"/>
              <a:gd name="T62" fmla="*/ 5109 w 12773"/>
              <a:gd name="T63" fmla="*/ 9553 h 12800"/>
              <a:gd name="T64" fmla="*/ 5109 w 12773"/>
              <a:gd name="T65" fmla="*/ 7478 h 12800"/>
              <a:gd name="T66" fmla="*/ 5615 w 12773"/>
              <a:gd name="T67" fmla="*/ 6919 h 12800"/>
              <a:gd name="T68" fmla="*/ 7531 w 12773"/>
              <a:gd name="T69" fmla="*/ 7425 h 12800"/>
              <a:gd name="T70" fmla="*/ 7025 w 12773"/>
              <a:gd name="T71" fmla="*/ 7983 h 12800"/>
              <a:gd name="T72" fmla="*/ 5109 w 12773"/>
              <a:gd name="T73" fmla="*/ 7478 h 12800"/>
              <a:gd name="T74" fmla="*/ 10192 w 12773"/>
              <a:gd name="T75" fmla="*/ 9048 h 12800"/>
              <a:gd name="T76" fmla="*/ 10697 w 12773"/>
              <a:gd name="T77" fmla="*/ 9607 h 12800"/>
              <a:gd name="T78" fmla="*/ 8781 w 12773"/>
              <a:gd name="T79" fmla="*/ 10112 h 12800"/>
              <a:gd name="T80" fmla="*/ 8276 w 12773"/>
              <a:gd name="T81" fmla="*/ 9553 h 12800"/>
              <a:gd name="T82" fmla="*/ 8276 w 12773"/>
              <a:gd name="T83" fmla="*/ 7478 h 12800"/>
              <a:gd name="T84" fmla="*/ 8781 w 12773"/>
              <a:gd name="T85" fmla="*/ 6919 h 12800"/>
              <a:gd name="T86" fmla="*/ 10697 w 12773"/>
              <a:gd name="T87" fmla="*/ 7425 h 12800"/>
              <a:gd name="T88" fmla="*/ 10192 w 12773"/>
              <a:gd name="T89" fmla="*/ 7983 h 12800"/>
              <a:gd name="T90" fmla="*/ 8276 w 12773"/>
              <a:gd name="T91" fmla="*/ 7478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773" h="12800">
                <a:moveTo>
                  <a:pt x="11336" y="1304"/>
                </a:moveTo>
                <a:lnTo>
                  <a:pt x="9819" y="1304"/>
                </a:lnTo>
                <a:lnTo>
                  <a:pt x="9819" y="532"/>
                </a:lnTo>
                <a:cubicBezTo>
                  <a:pt x="9819" y="240"/>
                  <a:pt x="9580" y="0"/>
                  <a:pt x="9287" y="0"/>
                </a:cubicBezTo>
                <a:cubicBezTo>
                  <a:pt x="8994" y="0"/>
                  <a:pt x="8755" y="240"/>
                  <a:pt x="8755" y="532"/>
                </a:cubicBezTo>
                <a:lnTo>
                  <a:pt x="8755" y="1304"/>
                </a:lnTo>
                <a:lnTo>
                  <a:pt x="3991" y="1304"/>
                </a:lnTo>
                <a:lnTo>
                  <a:pt x="3991" y="532"/>
                </a:lnTo>
                <a:cubicBezTo>
                  <a:pt x="3991" y="240"/>
                  <a:pt x="3752" y="0"/>
                  <a:pt x="3459" y="0"/>
                </a:cubicBezTo>
                <a:cubicBezTo>
                  <a:pt x="3166" y="0"/>
                  <a:pt x="2927" y="240"/>
                  <a:pt x="2927" y="532"/>
                </a:cubicBezTo>
                <a:lnTo>
                  <a:pt x="2927" y="1304"/>
                </a:lnTo>
                <a:lnTo>
                  <a:pt x="1437" y="1304"/>
                </a:lnTo>
                <a:cubicBezTo>
                  <a:pt x="638" y="1304"/>
                  <a:pt x="0" y="1943"/>
                  <a:pt x="0" y="2741"/>
                </a:cubicBezTo>
                <a:lnTo>
                  <a:pt x="0" y="11363"/>
                </a:lnTo>
                <a:cubicBezTo>
                  <a:pt x="0" y="12161"/>
                  <a:pt x="638" y="12800"/>
                  <a:pt x="1437" y="12800"/>
                </a:cubicBezTo>
                <a:lnTo>
                  <a:pt x="11336" y="12800"/>
                </a:lnTo>
                <a:cubicBezTo>
                  <a:pt x="12134" y="12800"/>
                  <a:pt x="12773" y="12161"/>
                  <a:pt x="12773" y="11363"/>
                </a:cubicBezTo>
                <a:lnTo>
                  <a:pt x="12773" y="2741"/>
                </a:lnTo>
                <a:cubicBezTo>
                  <a:pt x="12773" y="1943"/>
                  <a:pt x="12134" y="1304"/>
                  <a:pt x="11336" y="1304"/>
                </a:cubicBezTo>
                <a:close/>
                <a:moveTo>
                  <a:pt x="1437" y="2422"/>
                </a:moveTo>
                <a:lnTo>
                  <a:pt x="2953" y="2422"/>
                </a:lnTo>
                <a:lnTo>
                  <a:pt x="2953" y="2661"/>
                </a:lnTo>
                <a:cubicBezTo>
                  <a:pt x="2953" y="2954"/>
                  <a:pt x="3193" y="3193"/>
                  <a:pt x="3486" y="3193"/>
                </a:cubicBezTo>
                <a:cubicBezTo>
                  <a:pt x="3778" y="3193"/>
                  <a:pt x="4018" y="2954"/>
                  <a:pt x="4018" y="2661"/>
                </a:cubicBezTo>
                <a:lnTo>
                  <a:pt x="4018" y="2422"/>
                </a:lnTo>
                <a:lnTo>
                  <a:pt x="8755" y="2422"/>
                </a:lnTo>
                <a:lnTo>
                  <a:pt x="8755" y="2661"/>
                </a:lnTo>
                <a:cubicBezTo>
                  <a:pt x="8755" y="2954"/>
                  <a:pt x="8994" y="3193"/>
                  <a:pt x="9287" y="3193"/>
                </a:cubicBezTo>
                <a:cubicBezTo>
                  <a:pt x="9580" y="3193"/>
                  <a:pt x="9819" y="2954"/>
                  <a:pt x="9819" y="2661"/>
                </a:cubicBezTo>
                <a:lnTo>
                  <a:pt x="9819" y="2422"/>
                </a:lnTo>
                <a:lnTo>
                  <a:pt x="11336" y="2422"/>
                </a:lnTo>
                <a:cubicBezTo>
                  <a:pt x="11522" y="2422"/>
                  <a:pt x="11655" y="2581"/>
                  <a:pt x="11655" y="2741"/>
                </a:cubicBezTo>
                <a:lnTo>
                  <a:pt x="11655" y="4391"/>
                </a:lnTo>
                <a:cubicBezTo>
                  <a:pt x="11496" y="4311"/>
                  <a:pt x="11309" y="4284"/>
                  <a:pt x="11096" y="4284"/>
                </a:cubicBezTo>
                <a:lnTo>
                  <a:pt x="1756" y="4284"/>
                </a:lnTo>
                <a:cubicBezTo>
                  <a:pt x="1516" y="4284"/>
                  <a:pt x="1304" y="4338"/>
                  <a:pt x="1117" y="4444"/>
                </a:cubicBezTo>
                <a:lnTo>
                  <a:pt x="1117" y="2741"/>
                </a:lnTo>
                <a:cubicBezTo>
                  <a:pt x="1117" y="2581"/>
                  <a:pt x="1250" y="2422"/>
                  <a:pt x="1437" y="2422"/>
                </a:cubicBezTo>
                <a:close/>
                <a:moveTo>
                  <a:pt x="2474" y="9048"/>
                </a:moveTo>
                <a:lnTo>
                  <a:pt x="3885" y="9048"/>
                </a:lnTo>
                <a:cubicBezTo>
                  <a:pt x="4151" y="9048"/>
                  <a:pt x="4390" y="9287"/>
                  <a:pt x="4390" y="9553"/>
                </a:cubicBezTo>
                <a:lnTo>
                  <a:pt x="4390" y="9607"/>
                </a:lnTo>
                <a:cubicBezTo>
                  <a:pt x="4390" y="9899"/>
                  <a:pt x="4151" y="10112"/>
                  <a:pt x="3885" y="10112"/>
                </a:cubicBezTo>
                <a:lnTo>
                  <a:pt x="2474" y="10112"/>
                </a:lnTo>
                <a:cubicBezTo>
                  <a:pt x="2208" y="10112"/>
                  <a:pt x="1969" y="9873"/>
                  <a:pt x="1969" y="9607"/>
                </a:cubicBezTo>
                <a:lnTo>
                  <a:pt x="1969" y="9553"/>
                </a:lnTo>
                <a:cubicBezTo>
                  <a:pt x="1969" y="9287"/>
                  <a:pt x="2182" y="9048"/>
                  <a:pt x="2474" y="9048"/>
                </a:cubicBezTo>
                <a:close/>
                <a:moveTo>
                  <a:pt x="1969" y="7478"/>
                </a:moveTo>
                <a:lnTo>
                  <a:pt x="1969" y="7425"/>
                </a:lnTo>
                <a:cubicBezTo>
                  <a:pt x="1969" y="7132"/>
                  <a:pt x="2208" y="6919"/>
                  <a:pt x="2474" y="6919"/>
                </a:cubicBezTo>
                <a:lnTo>
                  <a:pt x="3885" y="6919"/>
                </a:lnTo>
                <a:cubicBezTo>
                  <a:pt x="4151" y="6919"/>
                  <a:pt x="4390" y="7158"/>
                  <a:pt x="4390" y="7425"/>
                </a:cubicBezTo>
                <a:lnTo>
                  <a:pt x="4390" y="7478"/>
                </a:lnTo>
                <a:cubicBezTo>
                  <a:pt x="4390" y="7770"/>
                  <a:pt x="4151" y="7983"/>
                  <a:pt x="3885" y="7983"/>
                </a:cubicBezTo>
                <a:lnTo>
                  <a:pt x="2474" y="7983"/>
                </a:lnTo>
                <a:cubicBezTo>
                  <a:pt x="2182" y="7983"/>
                  <a:pt x="1969" y="7744"/>
                  <a:pt x="1969" y="7478"/>
                </a:cubicBezTo>
                <a:close/>
                <a:moveTo>
                  <a:pt x="5615" y="9048"/>
                </a:moveTo>
                <a:lnTo>
                  <a:pt x="7025" y="9048"/>
                </a:lnTo>
                <a:cubicBezTo>
                  <a:pt x="7291" y="9048"/>
                  <a:pt x="7531" y="9287"/>
                  <a:pt x="7531" y="9553"/>
                </a:cubicBezTo>
                <a:lnTo>
                  <a:pt x="7531" y="9607"/>
                </a:lnTo>
                <a:cubicBezTo>
                  <a:pt x="7531" y="9899"/>
                  <a:pt x="7291" y="10112"/>
                  <a:pt x="7025" y="10112"/>
                </a:cubicBezTo>
                <a:lnTo>
                  <a:pt x="5615" y="10112"/>
                </a:lnTo>
                <a:cubicBezTo>
                  <a:pt x="5348" y="10112"/>
                  <a:pt x="5109" y="9873"/>
                  <a:pt x="5109" y="9607"/>
                </a:cubicBezTo>
                <a:lnTo>
                  <a:pt x="5109" y="9553"/>
                </a:lnTo>
                <a:cubicBezTo>
                  <a:pt x="5109" y="9287"/>
                  <a:pt x="5348" y="9048"/>
                  <a:pt x="5615" y="9048"/>
                </a:cubicBezTo>
                <a:close/>
                <a:moveTo>
                  <a:pt x="5109" y="7478"/>
                </a:moveTo>
                <a:lnTo>
                  <a:pt x="5109" y="7425"/>
                </a:lnTo>
                <a:cubicBezTo>
                  <a:pt x="5109" y="7132"/>
                  <a:pt x="5348" y="6919"/>
                  <a:pt x="5615" y="6919"/>
                </a:cubicBezTo>
                <a:lnTo>
                  <a:pt x="7025" y="6919"/>
                </a:lnTo>
                <a:cubicBezTo>
                  <a:pt x="7291" y="6919"/>
                  <a:pt x="7531" y="7158"/>
                  <a:pt x="7531" y="7425"/>
                </a:cubicBezTo>
                <a:lnTo>
                  <a:pt x="7531" y="7478"/>
                </a:lnTo>
                <a:cubicBezTo>
                  <a:pt x="7531" y="7770"/>
                  <a:pt x="7291" y="7983"/>
                  <a:pt x="7025" y="7983"/>
                </a:cubicBezTo>
                <a:lnTo>
                  <a:pt x="5615" y="7983"/>
                </a:lnTo>
                <a:cubicBezTo>
                  <a:pt x="5348" y="7983"/>
                  <a:pt x="5109" y="7744"/>
                  <a:pt x="5109" y="7478"/>
                </a:cubicBezTo>
                <a:close/>
                <a:moveTo>
                  <a:pt x="8781" y="9048"/>
                </a:moveTo>
                <a:lnTo>
                  <a:pt x="10192" y="9048"/>
                </a:lnTo>
                <a:cubicBezTo>
                  <a:pt x="10458" y="9048"/>
                  <a:pt x="10697" y="9287"/>
                  <a:pt x="10697" y="9553"/>
                </a:cubicBezTo>
                <a:lnTo>
                  <a:pt x="10697" y="9607"/>
                </a:lnTo>
                <a:cubicBezTo>
                  <a:pt x="10697" y="9899"/>
                  <a:pt x="10458" y="10112"/>
                  <a:pt x="10192" y="10112"/>
                </a:cubicBezTo>
                <a:lnTo>
                  <a:pt x="8781" y="10112"/>
                </a:lnTo>
                <a:cubicBezTo>
                  <a:pt x="8515" y="10112"/>
                  <a:pt x="8276" y="9873"/>
                  <a:pt x="8276" y="9607"/>
                </a:cubicBezTo>
                <a:lnTo>
                  <a:pt x="8276" y="9553"/>
                </a:lnTo>
                <a:cubicBezTo>
                  <a:pt x="8276" y="9287"/>
                  <a:pt x="8515" y="9048"/>
                  <a:pt x="8781" y="9048"/>
                </a:cubicBezTo>
                <a:close/>
                <a:moveTo>
                  <a:pt x="8276" y="7478"/>
                </a:moveTo>
                <a:lnTo>
                  <a:pt x="8276" y="7425"/>
                </a:lnTo>
                <a:cubicBezTo>
                  <a:pt x="8276" y="7132"/>
                  <a:pt x="8515" y="6919"/>
                  <a:pt x="8781" y="6919"/>
                </a:cubicBezTo>
                <a:lnTo>
                  <a:pt x="10192" y="6919"/>
                </a:lnTo>
                <a:cubicBezTo>
                  <a:pt x="10458" y="6919"/>
                  <a:pt x="10697" y="7158"/>
                  <a:pt x="10697" y="7425"/>
                </a:cubicBezTo>
                <a:lnTo>
                  <a:pt x="10697" y="7478"/>
                </a:lnTo>
                <a:cubicBezTo>
                  <a:pt x="10697" y="7770"/>
                  <a:pt x="10458" y="7983"/>
                  <a:pt x="10192" y="7983"/>
                </a:cubicBezTo>
                <a:lnTo>
                  <a:pt x="8781" y="7983"/>
                </a:lnTo>
                <a:cubicBezTo>
                  <a:pt x="8515" y="7983"/>
                  <a:pt x="8276" y="7744"/>
                  <a:pt x="8276" y="74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HarmonyOS Sans SC" panose="000005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51754" y="3946292"/>
            <a:ext cx="1737655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HarmonyOS Sans SC" panose="00000500000000000000" charset="-122"/>
              </a:rPr>
              <a:t>汇报时间：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HarmonyOS Sans SC" panose="00000500000000000000" charset="-122"/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HarmonyOS Sans SC" panose="00000500000000000000" charset="-122"/>
              </a:rPr>
              <a:t>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HarmonyOS Sans SC" panose="00000500000000000000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084162" y="5614525"/>
            <a:ext cx="1892698" cy="189269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-734815" y="-1068587"/>
            <a:ext cx="1892698" cy="189269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-734815" y="-1068587"/>
            <a:ext cx="2200758" cy="220075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74846" y="427354"/>
            <a:ext cx="114300" cy="583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075" y="523557"/>
            <a:ext cx="20320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 b="1"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HarmonyOS Sans SC" panose="00000500000000000000" charset="-122"/>
              </a:rPr>
              <a:t>请输入标题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4961" y="1754885"/>
            <a:ext cx="3807150" cy="4212082"/>
          </a:xfrm>
          <a:custGeom>
            <a:avLst/>
            <a:gdLst>
              <a:gd name="connsiteX0" fmla="*/ 68453 w 3807150"/>
              <a:gd name="connsiteY0" fmla="*/ 0 h 4212082"/>
              <a:gd name="connsiteX1" fmla="*/ 3738697 w 3807150"/>
              <a:gd name="connsiteY1" fmla="*/ 0 h 4212082"/>
              <a:gd name="connsiteX2" fmla="*/ 3807150 w 3807150"/>
              <a:gd name="connsiteY2" fmla="*/ 68453 h 4212082"/>
              <a:gd name="connsiteX3" fmla="*/ 3807150 w 3807150"/>
              <a:gd name="connsiteY3" fmla="*/ 4143629 h 4212082"/>
              <a:gd name="connsiteX4" fmla="*/ 3738697 w 3807150"/>
              <a:gd name="connsiteY4" fmla="*/ 4212082 h 4212082"/>
              <a:gd name="connsiteX5" fmla="*/ 68453 w 3807150"/>
              <a:gd name="connsiteY5" fmla="*/ 4212082 h 4212082"/>
              <a:gd name="connsiteX6" fmla="*/ 0 w 3807150"/>
              <a:gd name="connsiteY6" fmla="*/ 4143629 h 4212082"/>
              <a:gd name="connsiteX7" fmla="*/ 0 w 3807150"/>
              <a:gd name="connsiteY7" fmla="*/ 68453 h 4212082"/>
              <a:gd name="connsiteX8" fmla="*/ 68453 w 3807150"/>
              <a:gd name="connsiteY8" fmla="*/ 0 h 4212082"/>
            </a:gdLst>
            <a:ahLst/>
            <a:cxnLst/>
            <a:rect l="l" t="t" r="r" b="b"/>
            <a:pathLst>
              <a:path w="3807150" h="4212082">
                <a:moveTo>
                  <a:pt x="68453" y="0"/>
                </a:moveTo>
                <a:lnTo>
                  <a:pt x="3738697" y="0"/>
                </a:lnTo>
                <a:cubicBezTo>
                  <a:pt x="3776503" y="0"/>
                  <a:pt x="3807150" y="30647"/>
                  <a:pt x="3807150" y="68453"/>
                </a:cubicBezTo>
                <a:lnTo>
                  <a:pt x="3807150" y="4143629"/>
                </a:lnTo>
                <a:cubicBezTo>
                  <a:pt x="3807150" y="4181435"/>
                  <a:pt x="3776503" y="4212082"/>
                  <a:pt x="3738697" y="4212082"/>
                </a:cubicBezTo>
                <a:lnTo>
                  <a:pt x="68453" y="4212082"/>
                </a:lnTo>
                <a:cubicBezTo>
                  <a:pt x="30647" y="4212082"/>
                  <a:pt x="0" y="4181435"/>
                  <a:pt x="0" y="4143629"/>
                </a:cubicBezTo>
                <a:lnTo>
                  <a:pt x="0" y="68453"/>
                </a:lnTo>
                <a:cubicBezTo>
                  <a:pt x="0" y="30647"/>
                  <a:pt x="30647" y="0"/>
                  <a:pt x="68453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5055250" y="1654229"/>
            <a:ext cx="6477938" cy="2020438"/>
          </a:xfrm>
          <a:prstGeom prst="roundRect">
            <a:avLst>
              <a:gd name="adj" fmla="val 374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675825" y="1612014"/>
            <a:ext cx="4065422" cy="4497824"/>
          </a:xfrm>
          <a:prstGeom prst="roundRect">
            <a:avLst>
              <a:gd name="adj" fmla="val 2148"/>
            </a:avLst>
          </a:prstGeom>
          <a:noFill/>
          <a:ln w="12700" cap="flat">
            <a:solidFill>
              <a:schemeClr val="accent1">
                <a:lumMod val="90000"/>
                <a:lumOff val="10000"/>
              </a:schemeClr>
            </a:soli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5301760" y="1981862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6" name="标题 1"/>
          <p:cNvSpPr txBox="1"/>
          <p:nvPr/>
        </p:nvSpPr>
        <p:spPr>
          <a:xfrm>
            <a:off x="5301760" y="2457876"/>
            <a:ext cx="5994400" cy="838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添加详细文本描述，建议与标题相关并符合整体语言风格，此处添加详细文本描述。添加详细文本描述，建议与标题相关并符合整体语言风格，此处添加详细文本描述。</a:t>
            </a:r>
          </a:p>
        </p:txBody>
      </p:sp>
      <p:sp>
        <p:nvSpPr>
          <p:cNvPr id="7" name="标题 1"/>
          <p:cNvSpPr txBox="1"/>
          <p:nvPr/>
        </p:nvSpPr>
        <p:spPr>
          <a:xfrm flipV="1">
            <a:off x="564747" y="1471765"/>
            <a:ext cx="4361367" cy="1834376"/>
          </a:xfrm>
          <a:custGeom>
            <a:avLst/>
            <a:gdLst>
              <a:gd name="connsiteX0" fmla="*/ 683243 w 4361367"/>
              <a:gd name="connsiteY0" fmla="*/ 0 h 1834376"/>
              <a:gd name="connsiteX1" fmla="*/ 4233291 w 4361367"/>
              <a:gd name="connsiteY1" fmla="*/ 0 h 1834376"/>
              <a:gd name="connsiteX2" fmla="*/ 4361367 w 4361367"/>
              <a:gd name="connsiteY2" fmla="*/ 128076 h 1834376"/>
              <a:gd name="connsiteX3" fmla="*/ 4361367 w 4361367"/>
              <a:gd name="connsiteY3" fmla="*/ 1706300 h 1834376"/>
              <a:gd name="connsiteX4" fmla="*/ 4233291 w 4361367"/>
              <a:gd name="connsiteY4" fmla="*/ 1834376 h 1834376"/>
              <a:gd name="connsiteX5" fmla="*/ 128076 w 4361367"/>
              <a:gd name="connsiteY5" fmla="*/ 1834376 h 1834376"/>
              <a:gd name="connsiteX6" fmla="*/ 0 w 4361367"/>
              <a:gd name="connsiteY6" fmla="*/ 1706300 h 1834376"/>
              <a:gd name="connsiteX7" fmla="*/ 0 w 4361367"/>
              <a:gd name="connsiteY7" fmla="*/ 916544 h 1834376"/>
              <a:gd name="connsiteX8" fmla="*/ 73310 w 4361367"/>
              <a:gd name="connsiteY8" fmla="*/ 881229 h 1834376"/>
              <a:gd name="connsiteX9" fmla="*/ 676313 w 4361367"/>
              <a:gd name="connsiteY9" fmla="*/ 68747 h 1834376"/>
            </a:gdLst>
            <a:ahLst/>
            <a:cxnLst/>
            <a:rect l="l" t="t" r="r" b="b"/>
            <a:pathLst>
              <a:path w="4361367" h="1834376">
                <a:moveTo>
                  <a:pt x="683243" y="0"/>
                </a:moveTo>
                <a:lnTo>
                  <a:pt x="4233291" y="0"/>
                </a:lnTo>
                <a:cubicBezTo>
                  <a:pt x="4304025" y="0"/>
                  <a:pt x="4361367" y="57342"/>
                  <a:pt x="4361367" y="128076"/>
                </a:cubicBezTo>
                <a:lnTo>
                  <a:pt x="4361367" y="1706300"/>
                </a:lnTo>
                <a:cubicBezTo>
                  <a:pt x="4361367" y="1777034"/>
                  <a:pt x="4304025" y="1834376"/>
                  <a:pt x="4233291" y="1834376"/>
                </a:cubicBezTo>
                <a:lnTo>
                  <a:pt x="128076" y="1834376"/>
                </a:lnTo>
                <a:cubicBezTo>
                  <a:pt x="57342" y="1834376"/>
                  <a:pt x="0" y="1777034"/>
                  <a:pt x="0" y="1706300"/>
                </a:cubicBezTo>
                <a:lnTo>
                  <a:pt x="0" y="916544"/>
                </a:lnTo>
                <a:lnTo>
                  <a:pt x="73310" y="881229"/>
                </a:lnTo>
                <a:cubicBezTo>
                  <a:pt x="379050" y="715141"/>
                  <a:pt x="604455" y="419910"/>
                  <a:pt x="676313" y="68747"/>
                </a:cubicBezTo>
                <a:close/>
              </a:path>
            </a:pathLst>
          </a:custGeom>
          <a:noFill/>
          <a:ln w="19050" cap="flat">
            <a:gradFill>
              <a:gsLst>
                <a:gs pos="84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 flipH="1">
            <a:off x="507119" y="4415711"/>
            <a:ext cx="4361367" cy="1834376"/>
          </a:xfrm>
          <a:custGeom>
            <a:avLst/>
            <a:gdLst>
              <a:gd name="connsiteX0" fmla="*/ 683243 w 4361367"/>
              <a:gd name="connsiteY0" fmla="*/ 0 h 1834376"/>
              <a:gd name="connsiteX1" fmla="*/ 4233291 w 4361367"/>
              <a:gd name="connsiteY1" fmla="*/ 0 h 1834376"/>
              <a:gd name="connsiteX2" fmla="*/ 4361367 w 4361367"/>
              <a:gd name="connsiteY2" fmla="*/ 128076 h 1834376"/>
              <a:gd name="connsiteX3" fmla="*/ 4361367 w 4361367"/>
              <a:gd name="connsiteY3" fmla="*/ 1706300 h 1834376"/>
              <a:gd name="connsiteX4" fmla="*/ 4233291 w 4361367"/>
              <a:gd name="connsiteY4" fmla="*/ 1834376 h 1834376"/>
              <a:gd name="connsiteX5" fmla="*/ 128076 w 4361367"/>
              <a:gd name="connsiteY5" fmla="*/ 1834376 h 1834376"/>
              <a:gd name="connsiteX6" fmla="*/ 0 w 4361367"/>
              <a:gd name="connsiteY6" fmla="*/ 1706300 h 1834376"/>
              <a:gd name="connsiteX7" fmla="*/ 0 w 4361367"/>
              <a:gd name="connsiteY7" fmla="*/ 916544 h 1834376"/>
              <a:gd name="connsiteX8" fmla="*/ 73310 w 4361367"/>
              <a:gd name="connsiteY8" fmla="*/ 881229 h 1834376"/>
              <a:gd name="connsiteX9" fmla="*/ 676313 w 4361367"/>
              <a:gd name="connsiteY9" fmla="*/ 68747 h 1834376"/>
            </a:gdLst>
            <a:ahLst/>
            <a:cxnLst/>
            <a:rect l="l" t="t" r="r" b="b"/>
            <a:pathLst>
              <a:path w="4361367" h="1834376">
                <a:moveTo>
                  <a:pt x="683243" y="0"/>
                </a:moveTo>
                <a:lnTo>
                  <a:pt x="4233291" y="0"/>
                </a:lnTo>
                <a:cubicBezTo>
                  <a:pt x="4304025" y="0"/>
                  <a:pt x="4361367" y="57342"/>
                  <a:pt x="4361367" y="128076"/>
                </a:cubicBezTo>
                <a:lnTo>
                  <a:pt x="4361367" y="1706300"/>
                </a:lnTo>
                <a:cubicBezTo>
                  <a:pt x="4361367" y="1777034"/>
                  <a:pt x="4304025" y="1834376"/>
                  <a:pt x="4233291" y="1834376"/>
                </a:cubicBezTo>
                <a:lnTo>
                  <a:pt x="128076" y="1834376"/>
                </a:lnTo>
                <a:cubicBezTo>
                  <a:pt x="57342" y="1834376"/>
                  <a:pt x="0" y="1777034"/>
                  <a:pt x="0" y="1706300"/>
                </a:cubicBezTo>
                <a:lnTo>
                  <a:pt x="0" y="916544"/>
                </a:lnTo>
                <a:lnTo>
                  <a:pt x="73310" y="881229"/>
                </a:lnTo>
                <a:cubicBezTo>
                  <a:pt x="379050" y="715141"/>
                  <a:pt x="604455" y="419910"/>
                  <a:pt x="676313" y="68747"/>
                </a:cubicBezTo>
                <a:close/>
              </a:path>
            </a:pathLst>
          </a:custGeom>
          <a:noFill/>
          <a:ln w="19050" cap="flat">
            <a:gradFill>
              <a:gsLst>
                <a:gs pos="84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5055250" y="3960367"/>
            <a:ext cx="6477938" cy="2020438"/>
          </a:xfrm>
          <a:prstGeom prst="roundRect">
            <a:avLst>
              <a:gd name="adj" fmla="val 374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5301760" y="4288000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lang="zh-CN" altLang="en-US" sz="240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  <a:endParaRPr lang="zh-CN" altLang="en-US" sz="2400" dirty="0"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5301760" y="4764014"/>
            <a:ext cx="5994400" cy="8190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添加详细文本描述，建议与标题相关并符合整体语言风格，此处添加详细文本描述。添加详细文本描述，建议与标题相关并符合整体语言风格，此处添加详细文本描述。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636529" y="-2168408"/>
            <a:ext cx="10972800" cy="10972800"/>
          </a:xfrm>
          <a:prstGeom prst="ellipse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397632" y="-1407305"/>
            <a:ext cx="9450594" cy="9450594"/>
          </a:xfrm>
          <a:prstGeom prst="ellipse">
            <a:avLst/>
          </a:prstGeom>
          <a:solidFill>
            <a:schemeClr val="accent1">
              <a:alpha val="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158737" y="-646200"/>
            <a:ext cx="7928387" cy="7928387"/>
          </a:xfrm>
          <a:prstGeom prst="ellipse">
            <a:avLst/>
          </a:prstGeom>
          <a:solidFill>
            <a:schemeClr val="accent1"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19839" y="114902"/>
            <a:ext cx="6406180" cy="6406180"/>
          </a:xfrm>
          <a:prstGeom prst="ellipse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1091206" y="-1161071"/>
            <a:ext cx="2551946" cy="2551946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9" name="椭圆 8"/>
          <p:cNvSpPr/>
          <p:nvPr/>
        </p:nvSpPr>
        <p:spPr>
          <a:xfrm flipH="1" flipV="1">
            <a:off x="1390757" y="4059538"/>
            <a:ext cx="841748" cy="841748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987123" y="522514"/>
            <a:ext cx="1265192" cy="1265192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 flipV="1">
            <a:off x="10325761" y="5210058"/>
            <a:ext cx="3011303" cy="3011303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8" name="椭圆 7"/>
          <p:cNvSpPr/>
          <p:nvPr/>
        </p:nvSpPr>
        <p:spPr>
          <a:xfrm flipH="1" flipV="1">
            <a:off x="9114396" y="4465614"/>
            <a:ext cx="946556" cy="946556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08400" y="930392"/>
            <a:ext cx="4775200" cy="4775200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5602" y="291353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HarmonyOS Sans SC" panose="00000500000000000000" charset="-122"/>
              </a:rPr>
              <a:t>项目概述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45364" y="2205647"/>
            <a:ext cx="23551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HarmonyOS Sans SC" panose="00000500000000000000" charset="-122"/>
              </a:rPr>
              <a:t>PART 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HarmonyOS Sans SC" panose="0000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4837" y="3836863"/>
            <a:ext cx="283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HarmonyOS Sans SC" panose="00000500000000000000" charset="-122"/>
              </a:rPr>
              <a:t>Project Overview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-734815" y="-1068587"/>
            <a:ext cx="2200758" cy="220075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74846" y="427354"/>
            <a:ext cx="114300" cy="583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075" y="523557"/>
            <a:ext cx="20320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 b="1"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HarmonyOS Sans SC" panose="00000500000000000000" charset="-122"/>
              </a:rPr>
              <a:t>请输入标题</a:t>
            </a:r>
          </a:p>
        </p:txBody>
      </p:sp>
      <p:sp>
        <p:nvSpPr>
          <p:cNvPr id="2" name="标题 1"/>
          <p:cNvSpPr txBox="1"/>
          <p:nvPr/>
        </p:nvSpPr>
        <p:spPr>
          <a:xfrm>
            <a:off x="0" y="1676398"/>
            <a:ext cx="5463878" cy="4529110"/>
          </a:xfrm>
          <a:custGeom>
            <a:avLst/>
            <a:gdLst>
              <a:gd name="connsiteX0" fmla="*/ 0 w 5463878"/>
              <a:gd name="connsiteY0" fmla="*/ 0 h 4529110"/>
              <a:gd name="connsiteX1" fmla="*/ 3199323 w 5463878"/>
              <a:gd name="connsiteY1" fmla="*/ 0 h 4529110"/>
              <a:gd name="connsiteX2" fmla="*/ 5463878 w 5463878"/>
              <a:gd name="connsiteY2" fmla="*/ 2264555 h 4529110"/>
              <a:gd name="connsiteX3" fmla="*/ 3199323 w 5463878"/>
              <a:gd name="connsiteY3" fmla="*/ 4529110 h 4529110"/>
              <a:gd name="connsiteX4" fmla="*/ 0 w 5463878"/>
              <a:gd name="connsiteY4" fmla="*/ 4529110 h 4529110"/>
            </a:gdLst>
            <a:ahLst/>
            <a:cxnLst/>
            <a:rect l="l" t="t" r="r" b="b"/>
            <a:pathLst>
              <a:path w="5463878" h="4529110">
                <a:moveTo>
                  <a:pt x="0" y="0"/>
                </a:moveTo>
                <a:lnTo>
                  <a:pt x="3199323" y="0"/>
                </a:lnTo>
                <a:cubicBezTo>
                  <a:pt x="4450002" y="0"/>
                  <a:pt x="5463878" y="1013876"/>
                  <a:pt x="5463878" y="2264555"/>
                </a:cubicBezTo>
                <a:cubicBezTo>
                  <a:pt x="5463878" y="3515234"/>
                  <a:pt x="4450002" y="4529110"/>
                  <a:pt x="3199323" y="4529110"/>
                </a:cubicBezTo>
                <a:lnTo>
                  <a:pt x="0" y="452911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6728122" y="1676397"/>
            <a:ext cx="5463878" cy="4529110"/>
          </a:xfrm>
          <a:custGeom>
            <a:avLst/>
            <a:gdLst>
              <a:gd name="connsiteX0" fmla="*/ 2264555 w 5463878"/>
              <a:gd name="connsiteY0" fmla="*/ 0 h 4529110"/>
              <a:gd name="connsiteX1" fmla="*/ 5463878 w 5463878"/>
              <a:gd name="connsiteY1" fmla="*/ 0 h 4529110"/>
              <a:gd name="connsiteX2" fmla="*/ 5463878 w 5463878"/>
              <a:gd name="connsiteY2" fmla="*/ 4529110 h 4529110"/>
              <a:gd name="connsiteX3" fmla="*/ 2264555 w 5463878"/>
              <a:gd name="connsiteY3" fmla="*/ 4529110 h 4529110"/>
              <a:gd name="connsiteX4" fmla="*/ 0 w 5463878"/>
              <a:gd name="connsiteY4" fmla="*/ 2264555 h 4529110"/>
              <a:gd name="connsiteX5" fmla="*/ 2264555 w 5463878"/>
              <a:gd name="connsiteY5" fmla="*/ 0 h 4529110"/>
            </a:gdLst>
            <a:ahLst/>
            <a:cxnLst/>
            <a:rect l="l" t="t" r="r" b="b"/>
            <a:pathLst>
              <a:path w="5463878" h="4529110">
                <a:moveTo>
                  <a:pt x="2264555" y="0"/>
                </a:moveTo>
                <a:lnTo>
                  <a:pt x="5463878" y="0"/>
                </a:lnTo>
                <a:lnTo>
                  <a:pt x="5463878" y="4529110"/>
                </a:lnTo>
                <a:lnTo>
                  <a:pt x="2264555" y="4529110"/>
                </a:lnTo>
                <a:cubicBezTo>
                  <a:pt x="1013877" y="4529110"/>
                  <a:pt x="0" y="3515234"/>
                  <a:pt x="0" y="2264555"/>
                </a:cubicBezTo>
                <a:cubicBezTo>
                  <a:pt x="0" y="1013876"/>
                  <a:pt x="1013877" y="0"/>
                  <a:pt x="2264555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210100" y="2055052"/>
            <a:ext cx="3771800" cy="3771800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pic>
        <p:nvPicPr>
          <p:cNvPr id="36" name="图片 35" descr="建筑的摆设布局&#10;&#10;描述已自动生成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7398" y="2272350"/>
            <a:ext cx="3337204" cy="3337204"/>
          </a:xfrm>
          <a:prstGeom prst="ellipse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672877" y="2615195"/>
            <a:ext cx="3352800" cy="92202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添加详细文本描述，建议与标题相关并符合整体语言风格，此处添加详细文本描述。添加详细文本描述。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672877" y="2148901"/>
            <a:ext cx="2101754" cy="45520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none" lIns="85039" tIns="42520" rIns="85039" bIns="42520" rtlCol="0" anchor="t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8" name="标题 1"/>
          <p:cNvSpPr txBox="1"/>
          <p:nvPr/>
        </p:nvSpPr>
        <p:spPr>
          <a:xfrm>
            <a:off x="672877" y="4824858"/>
            <a:ext cx="3352800" cy="90006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添加详细文本描述，建议与标题相关并符合整体语言风格，此处添加详细文本描述。添加详细文本描述。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672877" y="4358564"/>
            <a:ext cx="2101754" cy="45520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none" lIns="85039" tIns="42520" rIns="85039" bIns="42520" rtlCol="0" anchor="t">
            <a:spAutoFit/>
          </a:bodyPr>
          <a:lstStyle/>
          <a:p>
            <a:pPr algn="r"/>
            <a:r>
              <a:rPr lang="zh-CN" altLang="en-US" sz="240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+mj-ea"/>
              </a:rPr>
              <a:t>请添加大标题 </a:t>
            </a:r>
            <a:endParaRPr lang="zh-CN" altLang="en-US" sz="2400" dirty="0"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  <a:cs typeface="+mj-ea"/>
            </a:endParaRPr>
          </a:p>
        </p:txBody>
      </p:sp>
      <p:cxnSp>
        <p:nvCxnSpPr>
          <p:cNvPr id="10" name="标题 1"/>
          <p:cNvCxnSpPr/>
          <p:nvPr/>
        </p:nvCxnSpPr>
        <p:spPr>
          <a:xfrm>
            <a:off x="695325" y="3940953"/>
            <a:ext cx="3225165" cy="0"/>
          </a:xfrm>
          <a:prstGeom prst="line">
            <a:avLst/>
          </a:prstGeom>
          <a:noFill/>
          <a:ln w="9525" cap="sq">
            <a:solidFill>
              <a:schemeClr val="bg1"/>
            </a:solidFill>
            <a:prstDash val="lgDash"/>
            <a:miter/>
          </a:ln>
        </p:spPr>
      </p:cxnSp>
      <p:grpSp>
        <p:nvGrpSpPr>
          <p:cNvPr id="30" name="组合 29"/>
          <p:cNvGrpSpPr/>
          <p:nvPr/>
        </p:nvGrpSpPr>
        <p:grpSpPr>
          <a:xfrm>
            <a:off x="3024949" y="2267142"/>
            <a:ext cx="389132" cy="233212"/>
            <a:chOff x="1005649" y="2267142"/>
            <a:chExt cx="389132" cy="233212"/>
          </a:xfrm>
        </p:grpSpPr>
        <p:sp>
          <p:nvSpPr>
            <p:cNvPr id="11" name="标题 1"/>
            <p:cNvSpPr txBox="1"/>
            <p:nvPr/>
          </p:nvSpPr>
          <p:spPr>
            <a:xfrm>
              <a:off x="1005649" y="2267142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标题 1"/>
            <p:cNvSpPr txBox="1"/>
            <p:nvPr/>
          </p:nvSpPr>
          <p:spPr>
            <a:xfrm>
              <a:off x="1116615" y="2267142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1227580" y="2267142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17898" y="4463490"/>
            <a:ext cx="389132" cy="233212"/>
            <a:chOff x="998598" y="4463490"/>
            <a:chExt cx="389132" cy="233212"/>
          </a:xfrm>
        </p:grpSpPr>
        <p:sp>
          <p:nvSpPr>
            <p:cNvPr id="14" name="标题 1"/>
            <p:cNvSpPr txBox="1"/>
            <p:nvPr/>
          </p:nvSpPr>
          <p:spPr>
            <a:xfrm>
              <a:off x="998598" y="4463490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>
              <a:off x="1109564" y="4463490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标题 1"/>
            <p:cNvSpPr txBox="1"/>
            <p:nvPr/>
          </p:nvSpPr>
          <p:spPr>
            <a:xfrm>
              <a:off x="1220529" y="4463490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7" name="标题 1"/>
          <p:cNvSpPr txBox="1"/>
          <p:nvPr/>
        </p:nvSpPr>
        <p:spPr>
          <a:xfrm>
            <a:off x="8164386" y="2615195"/>
            <a:ext cx="3352800" cy="92202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添加详细文本描述，建议与标题相关并符合整体语言风格，此处添加详细文本描述。添加详细文本描述。</a:t>
            </a:r>
          </a:p>
        </p:txBody>
      </p:sp>
      <p:sp>
        <p:nvSpPr>
          <p:cNvPr id="18" name="标题 1"/>
          <p:cNvSpPr txBox="1"/>
          <p:nvPr/>
        </p:nvSpPr>
        <p:spPr>
          <a:xfrm>
            <a:off x="8164386" y="2148901"/>
            <a:ext cx="2101754" cy="45520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none" lIns="85039" tIns="42520" rIns="85039" bIns="4252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8164386" y="4824858"/>
            <a:ext cx="3352800" cy="92202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添加详细文本描述，建议与标题相关并符合整体语言风格，此处添加详细文本描述。添加详细文本描述。</a:t>
            </a:r>
          </a:p>
        </p:txBody>
      </p:sp>
      <p:sp>
        <p:nvSpPr>
          <p:cNvPr id="20" name="标题 1"/>
          <p:cNvSpPr txBox="1"/>
          <p:nvPr/>
        </p:nvSpPr>
        <p:spPr>
          <a:xfrm>
            <a:off x="8164386" y="4358564"/>
            <a:ext cx="2101754" cy="45520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none" lIns="85039" tIns="42520" rIns="85039" bIns="42520" rtlCol="0" anchor="t">
            <a:spAutoFit/>
          </a:bodyPr>
          <a:lstStyle/>
          <a:p>
            <a:pPr algn="l"/>
            <a:r>
              <a:rPr lang="zh-CN" altLang="en-US" sz="240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+mj-ea"/>
              </a:rPr>
              <a:t>请添加大标题 </a:t>
            </a:r>
            <a:endParaRPr lang="zh-CN" altLang="en-US" sz="2400" dirty="0"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  <a:cs typeface="+mj-ea"/>
            </a:endParaRPr>
          </a:p>
        </p:txBody>
      </p:sp>
      <p:cxnSp>
        <p:nvCxnSpPr>
          <p:cNvPr id="21" name="标题 1"/>
          <p:cNvCxnSpPr/>
          <p:nvPr/>
        </p:nvCxnSpPr>
        <p:spPr>
          <a:xfrm>
            <a:off x="8237089" y="3940953"/>
            <a:ext cx="3225165" cy="0"/>
          </a:xfrm>
          <a:prstGeom prst="line">
            <a:avLst/>
          </a:prstGeom>
          <a:noFill/>
          <a:ln w="9525" cap="sq">
            <a:solidFill>
              <a:schemeClr val="bg1"/>
            </a:solidFill>
            <a:prstDash val="lgDash"/>
            <a:miter/>
          </a:ln>
        </p:spPr>
      </p:cxnSp>
      <p:grpSp>
        <p:nvGrpSpPr>
          <p:cNvPr id="33" name="组合 32"/>
          <p:cNvGrpSpPr/>
          <p:nvPr/>
        </p:nvGrpSpPr>
        <p:grpSpPr>
          <a:xfrm>
            <a:off x="10913091" y="2267142"/>
            <a:ext cx="389132" cy="233212"/>
            <a:chOff x="11103591" y="2267142"/>
            <a:chExt cx="389132" cy="233212"/>
          </a:xfrm>
        </p:grpSpPr>
        <p:sp>
          <p:nvSpPr>
            <p:cNvPr id="22" name="标题 1"/>
            <p:cNvSpPr txBox="1"/>
            <p:nvPr/>
          </p:nvSpPr>
          <p:spPr>
            <a:xfrm flipH="1">
              <a:off x="11325522" y="2267142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标题 1"/>
            <p:cNvSpPr txBox="1"/>
            <p:nvPr/>
          </p:nvSpPr>
          <p:spPr>
            <a:xfrm flipH="1">
              <a:off x="11214556" y="2267142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标题 1"/>
            <p:cNvSpPr txBox="1"/>
            <p:nvPr/>
          </p:nvSpPr>
          <p:spPr>
            <a:xfrm flipH="1">
              <a:off x="11103591" y="2267142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906040" y="4463490"/>
            <a:ext cx="389132" cy="233212"/>
            <a:chOff x="11096540" y="4463490"/>
            <a:chExt cx="389132" cy="233212"/>
          </a:xfrm>
        </p:grpSpPr>
        <p:sp>
          <p:nvSpPr>
            <p:cNvPr id="26" name="标题 1"/>
            <p:cNvSpPr txBox="1"/>
            <p:nvPr/>
          </p:nvSpPr>
          <p:spPr>
            <a:xfrm flipH="1">
              <a:off x="11318471" y="4463490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标题 1"/>
            <p:cNvSpPr txBox="1"/>
            <p:nvPr/>
          </p:nvSpPr>
          <p:spPr>
            <a:xfrm flipH="1">
              <a:off x="11207505" y="4463490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标题 1"/>
            <p:cNvSpPr txBox="1"/>
            <p:nvPr/>
          </p:nvSpPr>
          <p:spPr>
            <a:xfrm flipH="1">
              <a:off x="11096540" y="4463490"/>
              <a:ext cx="167201" cy="233212"/>
            </a:xfrm>
            <a:prstGeom prst="chevron">
              <a:avLst>
                <a:gd name="adj" fmla="val 60698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457200">
                <a:defRPr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-734815" y="-1068587"/>
            <a:ext cx="2200758" cy="220075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74846" y="427354"/>
            <a:ext cx="114300" cy="583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075" y="523557"/>
            <a:ext cx="20320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 b="1"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HarmonyOS Sans SC" panose="00000500000000000000" charset="-122"/>
              </a:rPr>
              <a:t>请输入标题</a:t>
            </a:r>
          </a:p>
        </p:txBody>
      </p:sp>
      <p:sp>
        <p:nvSpPr>
          <p:cNvPr id="2" name="标题 1"/>
          <p:cNvSpPr txBox="1"/>
          <p:nvPr/>
        </p:nvSpPr>
        <p:spPr>
          <a:xfrm>
            <a:off x="635584" y="1468131"/>
            <a:ext cx="7614920" cy="2133600"/>
          </a:xfrm>
          <a:prstGeom prst="roundRect">
            <a:avLst>
              <a:gd name="adj" fmla="val 1282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8528634" y="1468131"/>
            <a:ext cx="2965450" cy="2133600"/>
          </a:xfrm>
          <a:prstGeom prst="roundRect">
            <a:avLst>
              <a:gd name="adj" fmla="val 12821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sq">
            <a:noFill/>
            <a:prstDash val="solid"/>
            <a:miter/>
          </a:ln>
          <a:effectLst>
            <a:outerShdw blurRad="368300" dist="2159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635584" y="3849381"/>
            <a:ext cx="2965450" cy="2133600"/>
          </a:xfrm>
          <a:prstGeom prst="roundRect">
            <a:avLst>
              <a:gd name="adj" fmla="val 12821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sq">
            <a:noFill/>
            <a:prstDash val="solid"/>
            <a:miter/>
          </a:ln>
          <a:effectLst>
            <a:outerShdw blurRad="368300" dist="2159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3879164" y="3849381"/>
            <a:ext cx="7614920" cy="2133600"/>
          </a:xfrm>
          <a:prstGeom prst="roundRect">
            <a:avLst>
              <a:gd name="adj" fmla="val 1282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1116136" y="1757448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8" name="标题 1"/>
          <p:cNvSpPr txBox="1"/>
          <p:nvPr/>
        </p:nvSpPr>
        <p:spPr>
          <a:xfrm>
            <a:off x="1085239" y="2190916"/>
            <a:ext cx="6922688" cy="11593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添加详细文本描述，建议与标题相关并符合整体语言风格，此处添加详细文本描述。添加详细文本描述。添加详细文本描述，建议与标题相关并符合整体语言风格，此处添加详细文本描述。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4236618" y="4162709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10" name="标题 1"/>
          <p:cNvSpPr txBox="1"/>
          <p:nvPr/>
        </p:nvSpPr>
        <p:spPr>
          <a:xfrm>
            <a:off x="4236618" y="4596177"/>
            <a:ext cx="6922688" cy="11593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添加详细文本描述，建议与标题相关并符合整体语言风格，此处添加详细文本描述。添加详细文本描述。添加详细文本描述，建议与标题相关并符合整体语言风格，此处添加详细文本描述。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-734815" y="-1068587"/>
            <a:ext cx="2200758" cy="220075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74846" y="427354"/>
            <a:ext cx="114300" cy="583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075" y="523557"/>
            <a:ext cx="20320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 b="1"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HarmonyOS Sans SC" panose="00000500000000000000" charset="-122"/>
              </a:rPr>
              <a:t>请输入标题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486686"/>
            <a:ext cx="12192000" cy="4371315"/>
          </a:xfrm>
          <a:custGeom>
            <a:avLst/>
            <a:gdLst>
              <a:gd name="connsiteX0" fmla="*/ 6096001 w 12192000"/>
              <a:gd name="connsiteY0" fmla="*/ 0 h 4371315"/>
              <a:gd name="connsiteX1" fmla="*/ 11885996 w 12192000"/>
              <a:gd name="connsiteY1" fmla="*/ 740849 h 4371315"/>
              <a:gd name="connsiteX2" fmla="*/ 12192000 w 12192000"/>
              <a:gd name="connsiteY2" fmla="*/ 839976 h 4371315"/>
              <a:gd name="connsiteX3" fmla="*/ 12192000 w 12192000"/>
              <a:gd name="connsiteY3" fmla="*/ 4371315 h 4371315"/>
              <a:gd name="connsiteX4" fmla="*/ 0 w 12192000"/>
              <a:gd name="connsiteY4" fmla="*/ 4371315 h 4371315"/>
              <a:gd name="connsiteX5" fmla="*/ 0 w 12192000"/>
              <a:gd name="connsiteY5" fmla="*/ 839976 h 4371315"/>
              <a:gd name="connsiteX6" fmla="*/ 306006 w 12192000"/>
              <a:gd name="connsiteY6" fmla="*/ 740849 h 4371315"/>
              <a:gd name="connsiteX7" fmla="*/ 6096001 w 12192000"/>
              <a:gd name="connsiteY7" fmla="*/ 0 h 4371315"/>
            </a:gdLst>
            <a:ahLst/>
            <a:cxnLst/>
            <a:rect l="l" t="t" r="r" b="b"/>
            <a:pathLst>
              <a:path w="12192000" h="4371315">
                <a:moveTo>
                  <a:pt x="6096001" y="0"/>
                </a:moveTo>
                <a:cubicBezTo>
                  <a:pt x="8295374" y="0"/>
                  <a:pt x="10312558" y="278025"/>
                  <a:pt x="11885996" y="740849"/>
                </a:cubicBezTo>
                <a:lnTo>
                  <a:pt x="12192000" y="839976"/>
                </a:lnTo>
                <a:lnTo>
                  <a:pt x="12192000" y="4371315"/>
                </a:lnTo>
                <a:lnTo>
                  <a:pt x="0" y="4371315"/>
                </a:lnTo>
                <a:lnTo>
                  <a:pt x="0" y="839976"/>
                </a:lnTo>
                <a:lnTo>
                  <a:pt x="306006" y="740849"/>
                </a:lnTo>
                <a:cubicBezTo>
                  <a:pt x="1879444" y="278025"/>
                  <a:pt x="3896629" y="0"/>
                  <a:pt x="6096001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2486686"/>
            <a:ext cx="12192000" cy="4371315"/>
          </a:xfrm>
          <a:custGeom>
            <a:avLst/>
            <a:gdLst>
              <a:gd name="connsiteX0" fmla="*/ 6096001 w 12192000"/>
              <a:gd name="connsiteY0" fmla="*/ 0 h 4371315"/>
              <a:gd name="connsiteX1" fmla="*/ 11885996 w 12192000"/>
              <a:gd name="connsiteY1" fmla="*/ 740849 h 4371315"/>
              <a:gd name="connsiteX2" fmla="*/ 12192000 w 12192000"/>
              <a:gd name="connsiteY2" fmla="*/ 839976 h 4371315"/>
              <a:gd name="connsiteX3" fmla="*/ 12192000 w 12192000"/>
              <a:gd name="connsiteY3" fmla="*/ 4371315 h 4371315"/>
              <a:gd name="connsiteX4" fmla="*/ 0 w 12192000"/>
              <a:gd name="connsiteY4" fmla="*/ 4371315 h 4371315"/>
              <a:gd name="connsiteX5" fmla="*/ 0 w 12192000"/>
              <a:gd name="connsiteY5" fmla="*/ 839976 h 4371315"/>
              <a:gd name="connsiteX6" fmla="*/ 306006 w 12192000"/>
              <a:gd name="connsiteY6" fmla="*/ 740849 h 4371315"/>
              <a:gd name="connsiteX7" fmla="*/ 6096001 w 12192000"/>
              <a:gd name="connsiteY7" fmla="*/ 0 h 4371315"/>
            </a:gdLst>
            <a:ahLst/>
            <a:cxnLst/>
            <a:rect l="l" t="t" r="r" b="b"/>
            <a:pathLst>
              <a:path w="12192000" h="4371315">
                <a:moveTo>
                  <a:pt x="6096001" y="0"/>
                </a:moveTo>
                <a:cubicBezTo>
                  <a:pt x="8295374" y="0"/>
                  <a:pt x="10312558" y="278025"/>
                  <a:pt x="11885996" y="740849"/>
                </a:cubicBezTo>
                <a:lnTo>
                  <a:pt x="12192000" y="839976"/>
                </a:lnTo>
                <a:lnTo>
                  <a:pt x="12192000" y="4371315"/>
                </a:lnTo>
                <a:lnTo>
                  <a:pt x="0" y="4371315"/>
                </a:lnTo>
                <a:lnTo>
                  <a:pt x="0" y="839976"/>
                </a:lnTo>
                <a:lnTo>
                  <a:pt x="306006" y="740849"/>
                </a:lnTo>
                <a:cubicBezTo>
                  <a:pt x="1879444" y="278025"/>
                  <a:pt x="3896629" y="0"/>
                  <a:pt x="6096001" y="0"/>
                </a:cubicBez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0" y="4978007"/>
            <a:ext cx="12192000" cy="1879993"/>
          </a:xfrm>
          <a:custGeom>
            <a:avLst/>
            <a:gdLst>
              <a:gd name="connsiteX0" fmla="*/ 6096001 w 12192000"/>
              <a:gd name="connsiteY0" fmla="*/ 0 h 1879993"/>
              <a:gd name="connsiteX1" fmla="*/ 11885996 w 12192000"/>
              <a:gd name="connsiteY1" fmla="*/ 740849 h 1879993"/>
              <a:gd name="connsiteX2" fmla="*/ 12192000 w 12192000"/>
              <a:gd name="connsiteY2" fmla="*/ 839976 h 1879993"/>
              <a:gd name="connsiteX3" fmla="*/ 12192000 w 12192000"/>
              <a:gd name="connsiteY3" fmla="*/ 1879993 h 1879993"/>
              <a:gd name="connsiteX4" fmla="*/ 0 w 12192000"/>
              <a:gd name="connsiteY4" fmla="*/ 1879993 h 1879993"/>
              <a:gd name="connsiteX5" fmla="*/ 0 w 12192000"/>
              <a:gd name="connsiteY5" fmla="*/ 839976 h 1879993"/>
              <a:gd name="connsiteX6" fmla="*/ 306006 w 12192000"/>
              <a:gd name="connsiteY6" fmla="*/ 740849 h 1879993"/>
              <a:gd name="connsiteX7" fmla="*/ 6096001 w 12192000"/>
              <a:gd name="connsiteY7" fmla="*/ 0 h 1879993"/>
            </a:gdLst>
            <a:ahLst/>
            <a:cxnLst/>
            <a:rect l="l" t="t" r="r" b="b"/>
            <a:pathLst>
              <a:path w="12192000" h="1879993">
                <a:moveTo>
                  <a:pt x="6096001" y="0"/>
                </a:moveTo>
                <a:cubicBezTo>
                  <a:pt x="8295374" y="0"/>
                  <a:pt x="10312558" y="278025"/>
                  <a:pt x="11885996" y="740849"/>
                </a:cubicBezTo>
                <a:lnTo>
                  <a:pt x="12192000" y="839976"/>
                </a:lnTo>
                <a:lnTo>
                  <a:pt x="12192000" y="1879993"/>
                </a:lnTo>
                <a:lnTo>
                  <a:pt x="0" y="1879993"/>
                </a:lnTo>
                <a:lnTo>
                  <a:pt x="0" y="839976"/>
                </a:lnTo>
                <a:lnTo>
                  <a:pt x="306006" y="740849"/>
                </a:lnTo>
                <a:cubicBezTo>
                  <a:pt x="1879444" y="278025"/>
                  <a:pt x="3896629" y="0"/>
                  <a:pt x="6096001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797560" y="1683228"/>
            <a:ext cx="3268255" cy="4296870"/>
          </a:xfrm>
          <a:prstGeom prst="round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079975" y="3146330"/>
            <a:ext cx="2090316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8" name="标题 1"/>
          <p:cNvSpPr txBox="1"/>
          <p:nvPr/>
        </p:nvSpPr>
        <p:spPr>
          <a:xfrm>
            <a:off x="1079975" y="3604600"/>
            <a:ext cx="2703424" cy="139763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添加详细文本描述，建议与标题相关并符合整体语言风格，此处添加详细文本描述。添加详细文本描述，建议与标题相关并符合整体语言风格，此处添加详细文本描述。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1079975" y="2014850"/>
            <a:ext cx="995270" cy="995270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154691" y="2231849"/>
            <a:ext cx="835738" cy="71351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/>
          <a:lstStyle/>
          <a:p>
            <a:pPr algn="ctr"/>
            <a:r>
              <a:rPr kumimoji="1" lang="en-US" altLang="zh-CN" sz="4000" dirty="0">
                <a:ln>
                  <a:noFill/>
                </a:ln>
                <a:solidFill>
                  <a:schemeClr val="bg1"/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01</a:t>
            </a:r>
            <a:endParaRPr kumimoji="1" lang="zh-CN" altLang="en-US" dirty="0">
              <a:cs typeface="HarmonyOS Sans SC" panose="00000500000000000000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 flipV="1">
            <a:off x="1360770" y="5717953"/>
            <a:ext cx="2008414" cy="261766"/>
          </a:xfrm>
          <a:prstGeom prst="round2SameRect">
            <a:avLst>
              <a:gd name="adj1" fmla="val 16667"/>
              <a:gd name="adj2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4399792" y="1683228"/>
            <a:ext cx="3268255" cy="4296870"/>
          </a:xfrm>
          <a:prstGeom prst="round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682207" y="3146330"/>
            <a:ext cx="2090316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15" name="标题 1"/>
          <p:cNvSpPr txBox="1"/>
          <p:nvPr/>
        </p:nvSpPr>
        <p:spPr>
          <a:xfrm>
            <a:off x="4682207" y="3604601"/>
            <a:ext cx="2703424" cy="14666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添加详细文本描述，建议与标题相关并符合整体语言风格，此处添加详细文本描述。添加详细文本描述，建议与标题相关并符合整体语言风格。</a:t>
            </a:r>
          </a:p>
        </p:txBody>
      </p:sp>
      <p:sp>
        <p:nvSpPr>
          <p:cNvPr id="16" name="标题 1"/>
          <p:cNvSpPr txBox="1"/>
          <p:nvPr/>
        </p:nvSpPr>
        <p:spPr>
          <a:xfrm>
            <a:off x="4682207" y="2014850"/>
            <a:ext cx="995270" cy="995270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4756923" y="2231849"/>
            <a:ext cx="835738" cy="71351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/>
          <a:lstStyle/>
          <a:p>
            <a:pPr algn="ctr"/>
            <a:r>
              <a:rPr kumimoji="1" lang="en-US" altLang="zh-CN" sz="4000">
                <a:ln>
                  <a:noFill/>
                </a:ln>
                <a:solidFill>
                  <a:schemeClr val="bg1"/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02</a:t>
            </a:r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 flipV="1">
            <a:off x="4963002" y="5717953"/>
            <a:ext cx="2008414" cy="261766"/>
          </a:xfrm>
          <a:prstGeom prst="round2SameRect">
            <a:avLst>
              <a:gd name="adj1" fmla="val 16667"/>
              <a:gd name="adj2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8002025" y="1683228"/>
            <a:ext cx="3268255" cy="4296870"/>
          </a:xfrm>
          <a:prstGeom prst="round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8284440" y="3146330"/>
            <a:ext cx="2090316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22" name="标题 1"/>
          <p:cNvSpPr txBox="1"/>
          <p:nvPr/>
        </p:nvSpPr>
        <p:spPr>
          <a:xfrm>
            <a:off x="8284440" y="3604600"/>
            <a:ext cx="2703424" cy="137435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添加详细文本描述，建议与标题相关并符合整体语言风格，此处添加详细文本描述。添加详细文本描述，建议与标题相关并符合整体语言风格，此处添加详细文本描述。</a:t>
            </a:r>
          </a:p>
        </p:txBody>
      </p:sp>
      <p:sp>
        <p:nvSpPr>
          <p:cNvPr id="24" name="标题 1"/>
          <p:cNvSpPr txBox="1"/>
          <p:nvPr/>
        </p:nvSpPr>
        <p:spPr>
          <a:xfrm>
            <a:off x="8284440" y="2014850"/>
            <a:ext cx="995270" cy="995270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8359156" y="2231849"/>
            <a:ext cx="835738" cy="71351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/>
          <a:lstStyle/>
          <a:p>
            <a:pPr algn="ctr"/>
            <a:r>
              <a:rPr kumimoji="1" lang="en-US" altLang="zh-CN" sz="4000">
                <a:ln>
                  <a:noFill/>
                </a:ln>
                <a:solidFill>
                  <a:schemeClr val="bg1"/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03</a:t>
            </a:r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 flipV="1">
            <a:off x="8565235" y="5717953"/>
            <a:ext cx="2008414" cy="261766"/>
          </a:xfrm>
          <a:prstGeom prst="round2SameRect">
            <a:avLst>
              <a:gd name="adj1" fmla="val 16667"/>
              <a:gd name="adj2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2282575" y="2117353"/>
            <a:ext cx="1776127" cy="73866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/>
          <a:lstStyle/>
          <a:p>
            <a:pPr algn="r"/>
            <a:r>
              <a:rPr kumimoji="1" lang="en-US" altLang="zh-CN" sz="48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PART</a:t>
            </a:r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29" name="标题 1"/>
          <p:cNvSpPr txBox="1"/>
          <p:nvPr/>
        </p:nvSpPr>
        <p:spPr>
          <a:xfrm>
            <a:off x="5886963" y="2117353"/>
            <a:ext cx="1776127" cy="73866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/>
          <a:lstStyle/>
          <a:p>
            <a:pPr algn="r"/>
            <a:r>
              <a:rPr kumimoji="1" lang="en-US" altLang="zh-CN" sz="48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PART</a:t>
            </a:r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30" name="标题 1"/>
          <p:cNvSpPr txBox="1"/>
          <p:nvPr/>
        </p:nvSpPr>
        <p:spPr>
          <a:xfrm>
            <a:off x="9519243" y="2117353"/>
            <a:ext cx="1776127" cy="73866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/>
          <a:lstStyle/>
          <a:p>
            <a:pPr algn="r"/>
            <a:r>
              <a:rPr kumimoji="1" lang="en-US" altLang="zh-CN" sz="48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PART</a:t>
            </a:r>
            <a:endParaRPr kumimoji="1" lang="zh-CN" altLang="en-US">
              <a:cs typeface="HarmonyOS Sans SC" panose="000005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52000">
                <a:schemeClr val="accent2">
                  <a:lumMod val="2000"/>
                  <a:lumOff val="98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>
            <a:alphaModFix amt="1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" y="0"/>
            <a:ext cx="12191973" cy="6858000"/>
          </a:xfrm>
          <a:prstGeom prst="rect">
            <a:avLst/>
          </a:prstGeom>
        </p:spPr>
      </p:pic>
      <p:sp>
        <p:nvSpPr>
          <p:cNvPr id="16" name="任意多边形: 形状 15"/>
          <p:cNvSpPr/>
          <p:nvPr>
            <p:custDataLst>
              <p:tags r:id="rId2"/>
            </p:custDataLst>
          </p:nvPr>
        </p:nvSpPr>
        <p:spPr>
          <a:xfrm>
            <a:off x="6936336" y="0"/>
            <a:ext cx="5255665" cy="4867260"/>
          </a:xfrm>
          <a:custGeom>
            <a:avLst/>
            <a:gdLst>
              <a:gd name="connsiteX0" fmla="*/ 33769 w 5255665"/>
              <a:gd name="connsiteY0" fmla="*/ 0 h 4867260"/>
              <a:gd name="connsiteX1" fmla="*/ 2357105 w 5255665"/>
              <a:gd name="connsiteY1" fmla="*/ 0 h 4867260"/>
              <a:gd name="connsiteX2" fmla="*/ 2330457 w 5255665"/>
              <a:gd name="connsiteY2" fmla="*/ 103635 h 4867260"/>
              <a:gd name="connsiteX3" fmla="*/ 2288608 w 5255665"/>
              <a:gd name="connsiteY3" fmla="*/ 518772 h 4867260"/>
              <a:gd name="connsiteX4" fmla="*/ 4348487 w 5255665"/>
              <a:gd name="connsiteY4" fmla="*/ 2578651 h 4867260"/>
              <a:gd name="connsiteX5" fmla="*/ 5150285 w 5255665"/>
              <a:gd name="connsiteY5" fmla="*/ 2416776 h 4867260"/>
              <a:gd name="connsiteX6" fmla="*/ 5255665 w 5255665"/>
              <a:gd name="connsiteY6" fmla="*/ 2366011 h 4867260"/>
              <a:gd name="connsiteX7" fmla="*/ 5255665 w 5255665"/>
              <a:gd name="connsiteY7" fmla="*/ 4771804 h 4867260"/>
              <a:gd name="connsiteX8" fmla="*/ 5224859 w 5255665"/>
              <a:gd name="connsiteY8" fmla="*/ 4778914 h 4867260"/>
              <a:gd name="connsiteX9" fmla="*/ 4348487 w 5255665"/>
              <a:gd name="connsiteY9" fmla="*/ 4867260 h 4867260"/>
              <a:gd name="connsiteX10" fmla="*/ 0 w 5255665"/>
              <a:gd name="connsiteY10" fmla="*/ 518772 h 4867260"/>
              <a:gd name="connsiteX11" fmla="*/ 22450 w 5255665"/>
              <a:gd name="connsiteY11" fmla="*/ 74164 h 486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55665" h="4867260">
                <a:moveTo>
                  <a:pt x="33769" y="0"/>
                </a:moveTo>
                <a:lnTo>
                  <a:pt x="2357105" y="0"/>
                </a:lnTo>
                <a:lnTo>
                  <a:pt x="2330457" y="103635"/>
                </a:lnTo>
                <a:cubicBezTo>
                  <a:pt x="2303018" y="237728"/>
                  <a:pt x="2288608" y="376567"/>
                  <a:pt x="2288608" y="518772"/>
                </a:cubicBezTo>
                <a:cubicBezTo>
                  <a:pt x="2288608" y="1656412"/>
                  <a:pt x="3210847" y="2578651"/>
                  <a:pt x="4348487" y="2578651"/>
                </a:cubicBezTo>
                <a:cubicBezTo>
                  <a:pt x="4632897" y="2578651"/>
                  <a:pt x="4903844" y="2521011"/>
                  <a:pt x="5150285" y="2416776"/>
                </a:cubicBezTo>
                <a:lnTo>
                  <a:pt x="5255665" y="2366011"/>
                </a:lnTo>
                <a:lnTo>
                  <a:pt x="5255665" y="4771804"/>
                </a:lnTo>
                <a:lnTo>
                  <a:pt x="5224859" y="4778914"/>
                </a:lnTo>
                <a:cubicBezTo>
                  <a:pt x="4941783" y="4836840"/>
                  <a:pt x="4648688" y="4867260"/>
                  <a:pt x="4348487" y="4867260"/>
                </a:cubicBezTo>
                <a:cubicBezTo>
                  <a:pt x="1946883" y="4867260"/>
                  <a:pt x="0" y="2920376"/>
                  <a:pt x="0" y="518772"/>
                </a:cubicBezTo>
                <a:cubicBezTo>
                  <a:pt x="0" y="368672"/>
                  <a:pt x="7605" y="220348"/>
                  <a:pt x="22450" y="74164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6933" y="1648220"/>
            <a:ext cx="2109552" cy="80021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51PPT</a:t>
            </a:r>
            <a:endParaRPr kumimoji="0" lang="zh-CN" altLang="en-US" sz="5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6933" y="2493229"/>
            <a:ext cx="5386090" cy="9233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HarmonyOS Sans SC" panose="00000500000000000000" charset="-122"/>
              </a:rPr>
              <a:t>商业项目计划书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effectLst/>
              <a:uLnTx/>
              <a:uFillTx/>
              <a:latin typeface="+mj-ea"/>
              <a:ea typeface="+mj-ea"/>
              <a:cs typeface="HarmonyOS Sans SC" panose="00000500000000000000" charset="-122"/>
            </a:endParaRPr>
          </a:p>
        </p:txBody>
      </p:sp>
      <p:sp>
        <p:nvSpPr>
          <p:cNvPr id="71" name="矩形: 圆角 70"/>
          <p:cNvSpPr/>
          <p:nvPr/>
        </p:nvSpPr>
        <p:spPr>
          <a:xfrm>
            <a:off x="699842" y="3908507"/>
            <a:ext cx="4417464" cy="3739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382199" y="1817497"/>
            <a:ext cx="13945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+mn-ea"/>
                <a:cs typeface="HarmonyOS Sans SC" panose="00000500000000000000" charset="-122"/>
              </a:rPr>
              <a:t>Commercial project plan</a:t>
            </a:r>
          </a:p>
        </p:txBody>
      </p:sp>
      <p:sp>
        <p:nvSpPr>
          <p:cNvPr id="46" name="椭圆 45"/>
          <p:cNvSpPr/>
          <p:nvPr/>
        </p:nvSpPr>
        <p:spPr>
          <a:xfrm>
            <a:off x="-758186" y="-1063498"/>
            <a:ext cx="1892698" cy="189269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404626" y="5559413"/>
            <a:ext cx="242882" cy="242882"/>
          </a:xfrm>
          <a:prstGeom prst="ellipse">
            <a:avLst/>
          </a:prstGeom>
          <a:gradFill>
            <a:gsLst>
              <a:gs pos="8000">
                <a:schemeClr val="accent1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1" y="4471880"/>
            <a:ext cx="3786647" cy="2386120"/>
          </a:xfrm>
          <a:custGeom>
            <a:avLst/>
            <a:gdLst>
              <a:gd name="connsiteX0" fmla="*/ 0 w 3786647"/>
              <a:gd name="connsiteY0" fmla="*/ 0 h 2386120"/>
              <a:gd name="connsiteX1" fmla="*/ 132486 w 3786647"/>
              <a:gd name="connsiteY1" fmla="*/ 3350 h 2386120"/>
              <a:gd name="connsiteX2" fmla="*/ 3732362 w 3786647"/>
              <a:gd name="connsiteY2" fmla="*/ 2273432 h 2386120"/>
              <a:gd name="connsiteX3" fmla="*/ 3786647 w 3786647"/>
              <a:gd name="connsiteY3" fmla="*/ 2386120 h 2386120"/>
              <a:gd name="connsiteX4" fmla="*/ 0 w 3786647"/>
              <a:gd name="connsiteY4" fmla="*/ 2386120 h 2386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647" h="2386120">
                <a:moveTo>
                  <a:pt x="0" y="0"/>
                </a:moveTo>
                <a:lnTo>
                  <a:pt x="132486" y="3350"/>
                </a:lnTo>
                <a:cubicBezTo>
                  <a:pt x="1688932" y="82246"/>
                  <a:pt x="3029464" y="979513"/>
                  <a:pt x="3732362" y="2273432"/>
                </a:cubicBezTo>
                <a:lnTo>
                  <a:pt x="3786647" y="2386120"/>
                </a:lnTo>
                <a:lnTo>
                  <a:pt x="0" y="2386120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8441950" y="0"/>
            <a:ext cx="3750051" cy="3361646"/>
          </a:xfrm>
          <a:custGeom>
            <a:avLst/>
            <a:gdLst>
              <a:gd name="connsiteX0" fmla="*/ 49491 w 3750051"/>
              <a:gd name="connsiteY0" fmla="*/ 0 h 3361646"/>
              <a:gd name="connsiteX1" fmla="*/ 1600051 w 3750051"/>
              <a:gd name="connsiteY1" fmla="*/ 0 h 3361646"/>
              <a:gd name="connsiteX2" fmla="*/ 1556748 w 3750051"/>
              <a:gd name="connsiteY2" fmla="*/ 118315 h 3361646"/>
              <a:gd name="connsiteX3" fmla="*/ 1496204 w 3750051"/>
              <a:gd name="connsiteY3" fmla="*/ 518773 h 3361646"/>
              <a:gd name="connsiteX4" fmla="*/ 2842873 w 3750051"/>
              <a:gd name="connsiteY4" fmla="*/ 1865442 h 3361646"/>
              <a:gd name="connsiteX5" fmla="*/ 3699480 w 3750051"/>
              <a:gd name="connsiteY5" fmla="*/ 1557929 h 3361646"/>
              <a:gd name="connsiteX6" fmla="*/ 3750051 w 3750051"/>
              <a:gd name="connsiteY6" fmla="*/ 1511966 h 3361646"/>
              <a:gd name="connsiteX7" fmla="*/ 3750051 w 3750051"/>
              <a:gd name="connsiteY7" fmla="*/ 3211219 h 3361646"/>
              <a:gd name="connsiteX8" fmla="*/ 3688256 w 3750051"/>
              <a:gd name="connsiteY8" fmla="*/ 3233836 h 3361646"/>
              <a:gd name="connsiteX9" fmla="*/ 2842873 w 3750051"/>
              <a:gd name="connsiteY9" fmla="*/ 3361646 h 3361646"/>
              <a:gd name="connsiteX10" fmla="*/ 0 w 3750051"/>
              <a:gd name="connsiteY10" fmla="*/ 518773 h 3361646"/>
              <a:gd name="connsiteX11" fmla="*/ 14677 w 3750051"/>
              <a:gd name="connsiteY11" fmla="*/ 228106 h 3361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50051" h="3361646">
                <a:moveTo>
                  <a:pt x="49491" y="0"/>
                </a:moveTo>
                <a:lnTo>
                  <a:pt x="1600051" y="0"/>
                </a:lnTo>
                <a:lnTo>
                  <a:pt x="1556748" y="118315"/>
                </a:lnTo>
                <a:cubicBezTo>
                  <a:pt x="1517401" y="244819"/>
                  <a:pt x="1496204" y="379321"/>
                  <a:pt x="1496204" y="518773"/>
                </a:cubicBezTo>
                <a:cubicBezTo>
                  <a:pt x="1496204" y="1262518"/>
                  <a:pt x="2099128" y="1865442"/>
                  <a:pt x="2842873" y="1865442"/>
                </a:cubicBezTo>
                <a:cubicBezTo>
                  <a:pt x="3168261" y="1865442"/>
                  <a:pt x="3466696" y="1750039"/>
                  <a:pt x="3699480" y="1557929"/>
                </a:cubicBezTo>
                <a:lnTo>
                  <a:pt x="3750051" y="1511966"/>
                </a:lnTo>
                <a:lnTo>
                  <a:pt x="3750051" y="3211219"/>
                </a:lnTo>
                <a:lnTo>
                  <a:pt x="3688256" y="3233836"/>
                </a:lnTo>
                <a:cubicBezTo>
                  <a:pt x="3421200" y="3316899"/>
                  <a:pt x="3137262" y="3361646"/>
                  <a:pt x="2842873" y="3361646"/>
                </a:cubicBezTo>
                <a:cubicBezTo>
                  <a:pt x="1272798" y="3361646"/>
                  <a:pt x="0" y="2088848"/>
                  <a:pt x="0" y="518773"/>
                </a:cubicBezTo>
                <a:cubicBezTo>
                  <a:pt x="0" y="420643"/>
                  <a:pt x="4972" y="323675"/>
                  <a:pt x="14677" y="228106"/>
                </a:cubicBez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4951" y="3972362"/>
            <a:ext cx="1211870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HarmonyOS Sans SC" panose="00000500000000000000" charset="-122"/>
              </a:rPr>
              <a:t>主持人：小明</a:t>
            </a:r>
          </a:p>
        </p:txBody>
      </p:sp>
      <p:sp>
        <p:nvSpPr>
          <p:cNvPr id="15" name="user-group_74577"/>
          <p:cNvSpPr/>
          <p:nvPr/>
        </p:nvSpPr>
        <p:spPr>
          <a:xfrm>
            <a:off x="853040" y="3966111"/>
            <a:ext cx="304843" cy="258723"/>
          </a:xfrm>
          <a:custGeom>
            <a:avLst/>
            <a:gdLst>
              <a:gd name="connsiteX0" fmla="*/ 246732 w 607286"/>
              <a:gd name="connsiteY0" fmla="*/ 261798 h 515410"/>
              <a:gd name="connsiteX1" fmla="*/ 303643 w 607286"/>
              <a:gd name="connsiteY1" fmla="*/ 283469 h 515410"/>
              <a:gd name="connsiteX2" fmla="*/ 360554 w 607286"/>
              <a:gd name="connsiteY2" fmla="*/ 261798 h 515410"/>
              <a:gd name="connsiteX3" fmla="*/ 499721 w 607286"/>
              <a:gd name="connsiteY3" fmla="*/ 439385 h 515410"/>
              <a:gd name="connsiteX4" fmla="*/ 499956 w 607286"/>
              <a:gd name="connsiteY4" fmla="*/ 447819 h 515410"/>
              <a:gd name="connsiteX5" fmla="*/ 499956 w 607286"/>
              <a:gd name="connsiteY5" fmla="*/ 457308 h 515410"/>
              <a:gd name="connsiteX6" fmla="*/ 303643 w 607286"/>
              <a:gd name="connsiteY6" fmla="*/ 515410 h 515410"/>
              <a:gd name="connsiteX7" fmla="*/ 107330 w 607286"/>
              <a:gd name="connsiteY7" fmla="*/ 457308 h 515410"/>
              <a:gd name="connsiteX8" fmla="*/ 107330 w 607286"/>
              <a:gd name="connsiteY8" fmla="*/ 444539 h 515410"/>
              <a:gd name="connsiteX9" fmla="*/ 107682 w 607286"/>
              <a:gd name="connsiteY9" fmla="*/ 435519 h 515410"/>
              <a:gd name="connsiteX10" fmla="*/ 246732 w 607286"/>
              <a:gd name="connsiteY10" fmla="*/ 261798 h 515410"/>
              <a:gd name="connsiteX11" fmla="*/ 494038 w 607286"/>
              <a:gd name="connsiteY11" fmla="*/ 237453 h 515410"/>
              <a:gd name="connsiteX12" fmla="*/ 607169 w 607286"/>
              <a:gd name="connsiteY12" fmla="*/ 381785 h 515410"/>
              <a:gd name="connsiteX13" fmla="*/ 607286 w 607286"/>
              <a:gd name="connsiteY13" fmla="*/ 388580 h 515410"/>
              <a:gd name="connsiteX14" fmla="*/ 607286 w 607286"/>
              <a:gd name="connsiteY14" fmla="*/ 396312 h 515410"/>
              <a:gd name="connsiteX15" fmla="*/ 527367 w 607286"/>
              <a:gd name="connsiteY15" fmla="*/ 436730 h 515410"/>
              <a:gd name="connsiteX16" fmla="*/ 496972 w 607286"/>
              <a:gd name="connsiteY16" fmla="*/ 296029 h 515410"/>
              <a:gd name="connsiteX17" fmla="*/ 443927 w 607286"/>
              <a:gd name="connsiteY17" fmla="*/ 255026 h 515410"/>
              <a:gd name="connsiteX18" fmla="*/ 447800 w 607286"/>
              <a:gd name="connsiteY18" fmla="*/ 255143 h 515410"/>
              <a:gd name="connsiteX19" fmla="*/ 494038 w 607286"/>
              <a:gd name="connsiteY19" fmla="*/ 237453 h 515410"/>
              <a:gd name="connsiteX20" fmla="*/ 113199 w 607286"/>
              <a:gd name="connsiteY20" fmla="*/ 237453 h 515410"/>
              <a:gd name="connsiteX21" fmla="*/ 159417 w 607286"/>
              <a:gd name="connsiteY21" fmla="*/ 255143 h 515410"/>
              <a:gd name="connsiteX22" fmla="*/ 163288 w 607286"/>
              <a:gd name="connsiteY22" fmla="*/ 255026 h 515410"/>
              <a:gd name="connsiteX23" fmla="*/ 110266 w 607286"/>
              <a:gd name="connsiteY23" fmla="*/ 296029 h 515410"/>
              <a:gd name="connsiteX24" fmla="*/ 79884 w 607286"/>
              <a:gd name="connsiteY24" fmla="*/ 436730 h 515410"/>
              <a:gd name="connsiteX25" fmla="*/ 0 w 607286"/>
              <a:gd name="connsiteY25" fmla="*/ 396312 h 515410"/>
              <a:gd name="connsiteX26" fmla="*/ 0 w 607286"/>
              <a:gd name="connsiteY26" fmla="*/ 388580 h 515410"/>
              <a:gd name="connsiteX27" fmla="*/ 235 w 607286"/>
              <a:gd name="connsiteY27" fmla="*/ 381785 h 515410"/>
              <a:gd name="connsiteX28" fmla="*/ 113199 w 607286"/>
              <a:gd name="connsiteY28" fmla="*/ 237453 h 515410"/>
              <a:gd name="connsiteX29" fmla="*/ 447940 w 607286"/>
              <a:gd name="connsiteY29" fmla="*/ 24839 h 515410"/>
              <a:gd name="connsiteX30" fmla="*/ 532275 w 607286"/>
              <a:gd name="connsiteY30" fmla="*/ 127229 h 515410"/>
              <a:gd name="connsiteX31" fmla="*/ 447940 w 607286"/>
              <a:gd name="connsiteY31" fmla="*/ 229620 h 515410"/>
              <a:gd name="connsiteX32" fmla="*/ 409350 w 607286"/>
              <a:gd name="connsiteY32" fmla="*/ 218373 h 515410"/>
              <a:gd name="connsiteX33" fmla="*/ 435272 w 607286"/>
              <a:gd name="connsiteY33" fmla="*/ 126058 h 515410"/>
              <a:gd name="connsiteX34" fmla="*/ 416388 w 607286"/>
              <a:gd name="connsiteY34" fmla="*/ 28588 h 515410"/>
              <a:gd name="connsiteX35" fmla="*/ 447940 w 607286"/>
              <a:gd name="connsiteY35" fmla="*/ 24839 h 515410"/>
              <a:gd name="connsiteX36" fmla="*/ 159441 w 607286"/>
              <a:gd name="connsiteY36" fmla="*/ 24839 h 515410"/>
              <a:gd name="connsiteX37" fmla="*/ 190894 w 607286"/>
              <a:gd name="connsiteY37" fmla="*/ 28588 h 515410"/>
              <a:gd name="connsiteX38" fmla="*/ 171999 w 607286"/>
              <a:gd name="connsiteY38" fmla="*/ 126058 h 515410"/>
              <a:gd name="connsiteX39" fmla="*/ 197936 w 607286"/>
              <a:gd name="connsiteY39" fmla="*/ 218373 h 515410"/>
              <a:gd name="connsiteX40" fmla="*/ 159441 w 607286"/>
              <a:gd name="connsiteY40" fmla="*/ 229620 h 515410"/>
              <a:gd name="connsiteX41" fmla="*/ 74940 w 607286"/>
              <a:gd name="connsiteY41" fmla="*/ 127229 h 515410"/>
              <a:gd name="connsiteX42" fmla="*/ 159441 w 607286"/>
              <a:gd name="connsiteY42" fmla="*/ 24839 h 515410"/>
              <a:gd name="connsiteX43" fmla="*/ 303643 w 607286"/>
              <a:gd name="connsiteY43" fmla="*/ 0 h 515410"/>
              <a:gd name="connsiteX44" fmla="*/ 407586 w 607286"/>
              <a:gd name="connsiteY44" fmla="*/ 126030 h 515410"/>
              <a:gd name="connsiteX45" fmla="*/ 303643 w 607286"/>
              <a:gd name="connsiteY45" fmla="*/ 252060 h 515410"/>
              <a:gd name="connsiteX46" fmla="*/ 199700 w 607286"/>
              <a:gd name="connsiteY46" fmla="*/ 126030 h 515410"/>
              <a:gd name="connsiteX47" fmla="*/ 303643 w 607286"/>
              <a:gd name="connsiteY47" fmla="*/ 0 h 51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286" h="515410">
                <a:moveTo>
                  <a:pt x="246732" y="261798"/>
                </a:moveTo>
                <a:cubicBezTo>
                  <a:pt x="246732" y="261798"/>
                  <a:pt x="263864" y="283469"/>
                  <a:pt x="303643" y="283469"/>
                </a:cubicBezTo>
                <a:cubicBezTo>
                  <a:pt x="343539" y="283469"/>
                  <a:pt x="360554" y="261798"/>
                  <a:pt x="360554" y="261798"/>
                </a:cubicBezTo>
                <a:cubicBezTo>
                  <a:pt x="482003" y="283586"/>
                  <a:pt x="497844" y="318143"/>
                  <a:pt x="499721" y="439385"/>
                </a:cubicBezTo>
                <a:cubicBezTo>
                  <a:pt x="499839" y="447233"/>
                  <a:pt x="499956" y="448522"/>
                  <a:pt x="499956" y="447819"/>
                </a:cubicBezTo>
                <a:cubicBezTo>
                  <a:pt x="499956" y="449928"/>
                  <a:pt x="499956" y="452973"/>
                  <a:pt x="499956" y="457308"/>
                </a:cubicBezTo>
                <a:cubicBezTo>
                  <a:pt x="499956" y="457308"/>
                  <a:pt x="471090" y="515410"/>
                  <a:pt x="303643" y="515410"/>
                </a:cubicBezTo>
                <a:cubicBezTo>
                  <a:pt x="136313" y="515410"/>
                  <a:pt x="107330" y="457308"/>
                  <a:pt x="107330" y="457308"/>
                </a:cubicBezTo>
                <a:cubicBezTo>
                  <a:pt x="107330" y="450513"/>
                  <a:pt x="107330" y="446648"/>
                  <a:pt x="107330" y="444539"/>
                </a:cubicBezTo>
                <a:cubicBezTo>
                  <a:pt x="107330" y="445593"/>
                  <a:pt x="107447" y="445125"/>
                  <a:pt x="107682" y="435519"/>
                </a:cubicBezTo>
                <a:cubicBezTo>
                  <a:pt x="109794" y="317440"/>
                  <a:pt x="126691" y="283352"/>
                  <a:pt x="246732" y="261798"/>
                </a:cubicBezTo>
                <a:close/>
                <a:moveTo>
                  <a:pt x="494038" y="237453"/>
                </a:moveTo>
                <a:cubicBezTo>
                  <a:pt x="592734" y="255260"/>
                  <a:pt x="605526" y="283260"/>
                  <a:pt x="607169" y="381785"/>
                </a:cubicBezTo>
                <a:cubicBezTo>
                  <a:pt x="607286" y="388112"/>
                  <a:pt x="607286" y="389166"/>
                  <a:pt x="607286" y="388580"/>
                </a:cubicBezTo>
                <a:cubicBezTo>
                  <a:pt x="607286" y="390220"/>
                  <a:pt x="607286" y="392681"/>
                  <a:pt x="607286" y="396312"/>
                </a:cubicBezTo>
                <a:cubicBezTo>
                  <a:pt x="607286" y="396312"/>
                  <a:pt x="593673" y="423609"/>
                  <a:pt x="527367" y="436730"/>
                </a:cubicBezTo>
                <a:cubicBezTo>
                  <a:pt x="526311" y="372413"/>
                  <a:pt x="520795" y="328598"/>
                  <a:pt x="496972" y="296029"/>
                </a:cubicBezTo>
                <a:cubicBezTo>
                  <a:pt x="483241" y="277168"/>
                  <a:pt x="464464" y="264281"/>
                  <a:pt x="443927" y="255026"/>
                </a:cubicBezTo>
                <a:cubicBezTo>
                  <a:pt x="445218" y="255026"/>
                  <a:pt x="446509" y="255143"/>
                  <a:pt x="447800" y="255143"/>
                </a:cubicBezTo>
                <a:cubicBezTo>
                  <a:pt x="480190" y="255143"/>
                  <a:pt x="494038" y="237453"/>
                  <a:pt x="494038" y="237453"/>
                </a:cubicBezTo>
                <a:close/>
                <a:moveTo>
                  <a:pt x="113199" y="237453"/>
                </a:moveTo>
                <a:cubicBezTo>
                  <a:pt x="113199" y="237453"/>
                  <a:pt x="127041" y="255143"/>
                  <a:pt x="159417" y="255143"/>
                </a:cubicBezTo>
                <a:cubicBezTo>
                  <a:pt x="160707" y="255143"/>
                  <a:pt x="161998" y="255026"/>
                  <a:pt x="163288" y="255026"/>
                </a:cubicBezTo>
                <a:cubicBezTo>
                  <a:pt x="142760" y="264281"/>
                  <a:pt x="124108" y="277168"/>
                  <a:pt x="110266" y="296029"/>
                </a:cubicBezTo>
                <a:cubicBezTo>
                  <a:pt x="86453" y="328598"/>
                  <a:pt x="81057" y="372413"/>
                  <a:pt x="79884" y="436730"/>
                </a:cubicBezTo>
                <a:cubicBezTo>
                  <a:pt x="13607" y="423609"/>
                  <a:pt x="0" y="396312"/>
                  <a:pt x="0" y="396312"/>
                </a:cubicBezTo>
                <a:cubicBezTo>
                  <a:pt x="0" y="392681"/>
                  <a:pt x="0" y="390220"/>
                  <a:pt x="0" y="388580"/>
                </a:cubicBezTo>
                <a:cubicBezTo>
                  <a:pt x="0" y="389166"/>
                  <a:pt x="117" y="388112"/>
                  <a:pt x="235" y="381785"/>
                </a:cubicBezTo>
                <a:cubicBezTo>
                  <a:pt x="1760" y="283260"/>
                  <a:pt x="14663" y="255260"/>
                  <a:pt x="113199" y="237453"/>
                </a:cubicBezTo>
                <a:close/>
                <a:moveTo>
                  <a:pt x="447940" y="24839"/>
                </a:moveTo>
                <a:cubicBezTo>
                  <a:pt x="519842" y="24839"/>
                  <a:pt x="532275" y="70645"/>
                  <a:pt x="532275" y="127229"/>
                </a:cubicBezTo>
                <a:cubicBezTo>
                  <a:pt x="532275" y="183814"/>
                  <a:pt x="494506" y="229620"/>
                  <a:pt x="447940" y="229620"/>
                </a:cubicBezTo>
                <a:cubicBezTo>
                  <a:pt x="433982" y="229620"/>
                  <a:pt x="420962" y="225520"/>
                  <a:pt x="409350" y="218373"/>
                </a:cubicBezTo>
                <a:cubicBezTo>
                  <a:pt x="426123" y="191780"/>
                  <a:pt x="435272" y="159681"/>
                  <a:pt x="435272" y="126058"/>
                </a:cubicBezTo>
                <a:cubicBezTo>
                  <a:pt x="435272" y="96419"/>
                  <a:pt x="433044" y="59164"/>
                  <a:pt x="416388" y="28588"/>
                </a:cubicBezTo>
                <a:cubicBezTo>
                  <a:pt x="425302" y="26128"/>
                  <a:pt x="435741" y="24839"/>
                  <a:pt x="447940" y="24839"/>
                </a:cubicBezTo>
                <a:close/>
                <a:moveTo>
                  <a:pt x="159441" y="24839"/>
                </a:moveTo>
                <a:cubicBezTo>
                  <a:pt x="171529" y="24839"/>
                  <a:pt x="181975" y="26128"/>
                  <a:pt x="190894" y="28588"/>
                </a:cubicBezTo>
                <a:cubicBezTo>
                  <a:pt x="174346" y="59164"/>
                  <a:pt x="171999" y="96419"/>
                  <a:pt x="171999" y="126058"/>
                </a:cubicBezTo>
                <a:cubicBezTo>
                  <a:pt x="171999" y="159681"/>
                  <a:pt x="181153" y="191780"/>
                  <a:pt x="197936" y="218373"/>
                </a:cubicBezTo>
                <a:cubicBezTo>
                  <a:pt x="186434" y="225520"/>
                  <a:pt x="173290" y="229620"/>
                  <a:pt x="159441" y="229620"/>
                </a:cubicBezTo>
                <a:cubicBezTo>
                  <a:pt x="112848" y="229620"/>
                  <a:pt x="74940" y="183814"/>
                  <a:pt x="74940" y="127229"/>
                </a:cubicBezTo>
                <a:cubicBezTo>
                  <a:pt x="74940" y="70645"/>
                  <a:pt x="87380" y="24839"/>
                  <a:pt x="159441" y="24839"/>
                </a:cubicBezTo>
                <a:close/>
                <a:moveTo>
                  <a:pt x="303643" y="0"/>
                </a:moveTo>
                <a:cubicBezTo>
                  <a:pt x="392335" y="0"/>
                  <a:pt x="407586" y="56456"/>
                  <a:pt x="407586" y="126030"/>
                </a:cubicBezTo>
                <a:cubicBezTo>
                  <a:pt x="407586" y="195604"/>
                  <a:pt x="361011" y="252060"/>
                  <a:pt x="303643" y="252060"/>
                </a:cubicBezTo>
                <a:cubicBezTo>
                  <a:pt x="246275" y="252060"/>
                  <a:pt x="199700" y="195604"/>
                  <a:pt x="199700" y="126030"/>
                </a:cubicBezTo>
                <a:cubicBezTo>
                  <a:pt x="199700" y="56456"/>
                  <a:pt x="215069" y="0"/>
                  <a:pt x="3036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7" name="iconfont-10774-5755513"/>
          <p:cNvSpPr/>
          <p:nvPr/>
        </p:nvSpPr>
        <p:spPr>
          <a:xfrm>
            <a:off x="2903721" y="3968112"/>
            <a:ext cx="254140" cy="254720"/>
          </a:xfrm>
          <a:custGeom>
            <a:avLst/>
            <a:gdLst>
              <a:gd name="T0" fmla="*/ 9819 w 12773"/>
              <a:gd name="T1" fmla="*/ 1304 h 12800"/>
              <a:gd name="T2" fmla="*/ 9287 w 12773"/>
              <a:gd name="T3" fmla="*/ 0 h 12800"/>
              <a:gd name="T4" fmla="*/ 8755 w 12773"/>
              <a:gd name="T5" fmla="*/ 1304 h 12800"/>
              <a:gd name="T6" fmla="*/ 3991 w 12773"/>
              <a:gd name="T7" fmla="*/ 532 h 12800"/>
              <a:gd name="T8" fmla="*/ 2927 w 12773"/>
              <a:gd name="T9" fmla="*/ 532 h 12800"/>
              <a:gd name="T10" fmla="*/ 1437 w 12773"/>
              <a:gd name="T11" fmla="*/ 1304 h 12800"/>
              <a:gd name="T12" fmla="*/ 0 w 12773"/>
              <a:gd name="T13" fmla="*/ 11363 h 12800"/>
              <a:gd name="T14" fmla="*/ 11336 w 12773"/>
              <a:gd name="T15" fmla="*/ 12800 h 12800"/>
              <a:gd name="T16" fmla="*/ 12773 w 12773"/>
              <a:gd name="T17" fmla="*/ 2741 h 12800"/>
              <a:gd name="T18" fmla="*/ 1437 w 12773"/>
              <a:gd name="T19" fmla="*/ 2422 h 12800"/>
              <a:gd name="T20" fmla="*/ 2953 w 12773"/>
              <a:gd name="T21" fmla="*/ 2661 h 12800"/>
              <a:gd name="T22" fmla="*/ 4018 w 12773"/>
              <a:gd name="T23" fmla="*/ 2661 h 12800"/>
              <a:gd name="T24" fmla="*/ 8755 w 12773"/>
              <a:gd name="T25" fmla="*/ 2422 h 12800"/>
              <a:gd name="T26" fmla="*/ 9287 w 12773"/>
              <a:gd name="T27" fmla="*/ 3193 h 12800"/>
              <a:gd name="T28" fmla="*/ 9819 w 12773"/>
              <a:gd name="T29" fmla="*/ 2422 h 12800"/>
              <a:gd name="T30" fmla="*/ 11655 w 12773"/>
              <a:gd name="T31" fmla="*/ 2741 h 12800"/>
              <a:gd name="T32" fmla="*/ 11096 w 12773"/>
              <a:gd name="T33" fmla="*/ 4284 h 12800"/>
              <a:gd name="T34" fmla="*/ 1117 w 12773"/>
              <a:gd name="T35" fmla="*/ 4444 h 12800"/>
              <a:gd name="T36" fmla="*/ 1437 w 12773"/>
              <a:gd name="T37" fmla="*/ 2422 h 12800"/>
              <a:gd name="T38" fmla="*/ 3885 w 12773"/>
              <a:gd name="T39" fmla="*/ 9048 h 12800"/>
              <a:gd name="T40" fmla="*/ 4390 w 12773"/>
              <a:gd name="T41" fmla="*/ 9607 h 12800"/>
              <a:gd name="T42" fmla="*/ 2474 w 12773"/>
              <a:gd name="T43" fmla="*/ 10112 h 12800"/>
              <a:gd name="T44" fmla="*/ 1969 w 12773"/>
              <a:gd name="T45" fmla="*/ 9553 h 12800"/>
              <a:gd name="T46" fmla="*/ 1969 w 12773"/>
              <a:gd name="T47" fmla="*/ 7478 h 12800"/>
              <a:gd name="T48" fmla="*/ 2474 w 12773"/>
              <a:gd name="T49" fmla="*/ 6919 h 12800"/>
              <a:gd name="T50" fmla="*/ 4390 w 12773"/>
              <a:gd name="T51" fmla="*/ 7425 h 12800"/>
              <a:gd name="T52" fmla="*/ 3885 w 12773"/>
              <a:gd name="T53" fmla="*/ 7983 h 12800"/>
              <a:gd name="T54" fmla="*/ 1969 w 12773"/>
              <a:gd name="T55" fmla="*/ 7478 h 12800"/>
              <a:gd name="T56" fmla="*/ 7025 w 12773"/>
              <a:gd name="T57" fmla="*/ 9048 h 12800"/>
              <a:gd name="T58" fmla="*/ 7531 w 12773"/>
              <a:gd name="T59" fmla="*/ 9607 h 12800"/>
              <a:gd name="T60" fmla="*/ 5615 w 12773"/>
              <a:gd name="T61" fmla="*/ 10112 h 12800"/>
              <a:gd name="T62" fmla="*/ 5109 w 12773"/>
              <a:gd name="T63" fmla="*/ 9553 h 12800"/>
              <a:gd name="T64" fmla="*/ 5109 w 12773"/>
              <a:gd name="T65" fmla="*/ 7478 h 12800"/>
              <a:gd name="T66" fmla="*/ 5615 w 12773"/>
              <a:gd name="T67" fmla="*/ 6919 h 12800"/>
              <a:gd name="T68" fmla="*/ 7531 w 12773"/>
              <a:gd name="T69" fmla="*/ 7425 h 12800"/>
              <a:gd name="T70" fmla="*/ 7025 w 12773"/>
              <a:gd name="T71" fmla="*/ 7983 h 12800"/>
              <a:gd name="T72" fmla="*/ 5109 w 12773"/>
              <a:gd name="T73" fmla="*/ 7478 h 12800"/>
              <a:gd name="T74" fmla="*/ 10192 w 12773"/>
              <a:gd name="T75" fmla="*/ 9048 h 12800"/>
              <a:gd name="T76" fmla="*/ 10697 w 12773"/>
              <a:gd name="T77" fmla="*/ 9607 h 12800"/>
              <a:gd name="T78" fmla="*/ 8781 w 12773"/>
              <a:gd name="T79" fmla="*/ 10112 h 12800"/>
              <a:gd name="T80" fmla="*/ 8276 w 12773"/>
              <a:gd name="T81" fmla="*/ 9553 h 12800"/>
              <a:gd name="T82" fmla="*/ 8276 w 12773"/>
              <a:gd name="T83" fmla="*/ 7478 h 12800"/>
              <a:gd name="T84" fmla="*/ 8781 w 12773"/>
              <a:gd name="T85" fmla="*/ 6919 h 12800"/>
              <a:gd name="T86" fmla="*/ 10697 w 12773"/>
              <a:gd name="T87" fmla="*/ 7425 h 12800"/>
              <a:gd name="T88" fmla="*/ 10192 w 12773"/>
              <a:gd name="T89" fmla="*/ 7983 h 12800"/>
              <a:gd name="T90" fmla="*/ 8276 w 12773"/>
              <a:gd name="T91" fmla="*/ 7478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773" h="12800">
                <a:moveTo>
                  <a:pt x="11336" y="1304"/>
                </a:moveTo>
                <a:lnTo>
                  <a:pt x="9819" y="1304"/>
                </a:lnTo>
                <a:lnTo>
                  <a:pt x="9819" y="532"/>
                </a:lnTo>
                <a:cubicBezTo>
                  <a:pt x="9819" y="240"/>
                  <a:pt x="9580" y="0"/>
                  <a:pt x="9287" y="0"/>
                </a:cubicBezTo>
                <a:cubicBezTo>
                  <a:pt x="8994" y="0"/>
                  <a:pt x="8755" y="240"/>
                  <a:pt x="8755" y="532"/>
                </a:cubicBezTo>
                <a:lnTo>
                  <a:pt x="8755" y="1304"/>
                </a:lnTo>
                <a:lnTo>
                  <a:pt x="3991" y="1304"/>
                </a:lnTo>
                <a:lnTo>
                  <a:pt x="3991" y="532"/>
                </a:lnTo>
                <a:cubicBezTo>
                  <a:pt x="3991" y="240"/>
                  <a:pt x="3752" y="0"/>
                  <a:pt x="3459" y="0"/>
                </a:cubicBezTo>
                <a:cubicBezTo>
                  <a:pt x="3166" y="0"/>
                  <a:pt x="2927" y="240"/>
                  <a:pt x="2927" y="532"/>
                </a:cubicBezTo>
                <a:lnTo>
                  <a:pt x="2927" y="1304"/>
                </a:lnTo>
                <a:lnTo>
                  <a:pt x="1437" y="1304"/>
                </a:lnTo>
                <a:cubicBezTo>
                  <a:pt x="638" y="1304"/>
                  <a:pt x="0" y="1943"/>
                  <a:pt x="0" y="2741"/>
                </a:cubicBezTo>
                <a:lnTo>
                  <a:pt x="0" y="11363"/>
                </a:lnTo>
                <a:cubicBezTo>
                  <a:pt x="0" y="12161"/>
                  <a:pt x="638" y="12800"/>
                  <a:pt x="1437" y="12800"/>
                </a:cubicBezTo>
                <a:lnTo>
                  <a:pt x="11336" y="12800"/>
                </a:lnTo>
                <a:cubicBezTo>
                  <a:pt x="12134" y="12800"/>
                  <a:pt x="12773" y="12161"/>
                  <a:pt x="12773" y="11363"/>
                </a:cubicBezTo>
                <a:lnTo>
                  <a:pt x="12773" y="2741"/>
                </a:lnTo>
                <a:cubicBezTo>
                  <a:pt x="12773" y="1943"/>
                  <a:pt x="12134" y="1304"/>
                  <a:pt x="11336" y="1304"/>
                </a:cubicBezTo>
                <a:close/>
                <a:moveTo>
                  <a:pt x="1437" y="2422"/>
                </a:moveTo>
                <a:lnTo>
                  <a:pt x="2953" y="2422"/>
                </a:lnTo>
                <a:lnTo>
                  <a:pt x="2953" y="2661"/>
                </a:lnTo>
                <a:cubicBezTo>
                  <a:pt x="2953" y="2954"/>
                  <a:pt x="3193" y="3193"/>
                  <a:pt x="3486" y="3193"/>
                </a:cubicBezTo>
                <a:cubicBezTo>
                  <a:pt x="3778" y="3193"/>
                  <a:pt x="4018" y="2954"/>
                  <a:pt x="4018" y="2661"/>
                </a:cubicBezTo>
                <a:lnTo>
                  <a:pt x="4018" y="2422"/>
                </a:lnTo>
                <a:lnTo>
                  <a:pt x="8755" y="2422"/>
                </a:lnTo>
                <a:lnTo>
                  <a:pt x="8755" y="2661"/>
                </a:lnTo>
                <a:cubicBezTo>
                  <a:pt x="8755" y="2954"/>
                  <a:pt x="8994" y="3193"/>
                  <a:pt x="9287" y="3193"/>
                </a:cubicBezTo>
                <a:cubicBezTo>
                  <a:pt x="9580" y="3193"/>
                  <a:pt x="9819" y="2954"/>
                  <a:pt x="9819" y="2661"/>
                </a:cubicBezTo>
                <a:lnTo>
                  <a:pt x="9819" y="2422"/>
                </a:lnTo>
                <a:lnTo>
                  <a:pt x="11336" y="2422"/>
                </a:lnTo>
                <a:cubicBezTo>
                  <a:pt x="11522" y="2422"/>
                  <a:pt x="11655" y="2581"/>
                  <a:pt x="11655" y="2741"/>
                </a:cubicBezTo>
                <a:lnTo>
                  <a:pt x="11655" y="4391"/>
                </a:lnTo>
                <a:cubicBezTo>
                  <a:pt x="11496" y="4311"/>
                  <a:pt x="11309" y="4284"/>
                  <a:pt x="11096" y="4284"/>
                </a:cubicBezTo>
                <a:lnTo>
                  <a:pt x="1756" y="4284"/>
                </a:lnTo>
                <a:cubicBezTo>
                  <a:pt x="1516" y="4284"/>
                  <a:pt x="1304" y="4338"/>
                  <a:pt x="1117" y="4444"/>
                </a:cubicBezTo>
                <a:lnTo>
                  <a:pt x="1117" y="2741"/>
                </a:lnTo>
                <a:cubicBezTo>
                  <a:pt x="1117" y="2581"/>
                  <a:pt x="1250" y="2422"/>
                  <a:pt x="1437" y="2422"/>
                </a:cubicBezTo>
                <a:close/>
                <a:moveTo>
                  <a:pt x="2474" y="9048"/>
                </a:moveTo>
                <a:lnTo>
                  <a:pt x="3885" y="9048"/>
                </a:lnTo>
                <a:cubicBezTo>
                  <a:pt x="4151" y="9048"/>
                  <a:pt x="4390" y="9287"/>
                  <a:pt x="4390" y="9553"/>
                </a:cubicBezTo>
                <a:lnTo>
                  <a:pt x="4390" y="9607"/>
                </a:lnTo>
                <a:cubicBezTo>
                  <a:pt x="4390" y="9899"/>
                  <a:pt x="4151" y="10112"/>
                  <a:pt x="3885" y="10112"/>
                </a:cubicBezTo>
                <a:lnTo>
                  <a:pt x="2474" y="10112"/>
                </a:lnTo>
                <a:cubicBezTo>
                  <a:pt x="2208" y="10112"/>
                  <a:pt x="1969" y="9873"/>
                  <a:pt x="1969" y="9607"/>
                </a:cubicBezTo>
                <a:lnTo>
                  <a:pt x="1969" y="9553"/>
                </a:lnTo>
                <a:cubicBezTo>
                  <a:pt x="1969" y="9287"/>
                  <a:pt x="2182" y="9048"/>
                  <a:pt x="2474" y="9048"/>
                </a:cubicBezTo>
                <a:close/>
                <a:moveTo>
                  <a:pt x="1969" y="7478"/>
                </a:moveTo>
                <a:lnTo>
                  <a:pt x="1969" y="7425"/>
                </a:lnTo>
                <a:cubicBezTo>
                  <a:pt x="1969" y="7132"/>
                  <a:pt x="2208" y="6919"/>
                  <a:pt x="2474" y="6919"/>
                </a:cubicBezTo>
                <a:lnTo>
                  <a:pt x="3885" y="6919"/>
                </a:lnTo>
                <a:cubicBezTo>
                  <a:pt x="4151" y="6919"/>
                  <a:pt x="4390" y="7158"/>
                  <a:pt x="4390" y="7425"/>
                </a:cubicBezTo>
                <a:lnTo>
                  <a:pt x="4390" y="7478"/>
                </a:lnTo>
                <a:cubicBezTo>
                  <a:pt x="4390" y="7770"/>
                  <a:pt x="4151" y="7983"/>
                  <a:pt x="3885" y="7983"/>
                </a:cubicBezTo>
                <a:lnTo>
                  <a:pt x="2474" y="7983"/>
                </a:lnTo>
                <a:cubicBezTo>
                  <a:pt x="2182" y="7983"/>
                  <a:pt x="1969" y="7744"/>
                  <a:pt x="1969" y="7478"/>
                </a:cubicBezTo>
                <a:close/>
                <a:moveTo>
                  <a:pt x="5615" y="9048"/>
                </a:moveTo>
                <a:lnTo>
                  <a:pt x="7025" y="9048"/>
                </a:lnTo>
                <a:cubicBezTo>
                  <a:pt x="7291" y="9048"/>
                  <a:pt x="7531" y="9287"/>
                  <a:pt x="7531" y="9553"/>
                </a:cubicBezTo>
                <a:lnTo>
                  <a:pt x="7531" y="9607"/>
                </a:lnTo>
                <a:cubicBezTo>
                  <a:pt x="7531" y="9899"/>
                  <a:pt x="7291" y="10112"/>
                  <a:pt x="7025" y="10112"/>
                </a:cubicBezTo>
                <a:lnTo>
                  <a:pt x="5615" y="10112"/>
                </a:lnTo>
                <a:cubicBezTo>
                  <a:pt x="5348" y="10112"/>
                  <a:pt x="5109" y="9873"/>
                  <a:pt x="5109" y="9607"/>
                </a:cubicBezTo>
                <a:lnTo>
                  <a:pt x="5109" y="9553"/>
                </a:lnTo>
                <a:cubicBezTo>
                  <a:pt x="5109" y="9287"/>
                  <a:pt x="5348" y="9048"/>
                  <a:pt x="5615" y="9048"/>
                </a:cubicBezTo>
                <a:close/>
                <a:moveTo>
                  <a:pt x="5109" y="7478"/>
                </a:moveTo>
                <a:lnTo>
                  <a:pt x="5109" y="7425"/>
                </a:lnTo>
                <a:cubicBezTo>
                  <a:pt x="5109" y="7132"/>
                  <a:pt x="5348" y="6919"/>
                  <a:pt x="5615" y="6919"/>
                </a:cubicBezTo>
                <a:lnTo>
                  <a:pt x="7025" y="6919"/>
                </a:lnTo>
                <a:cubicBezTo>
                  <a:pt x="7291" y="6919"/>
                  <a:pt x="7531" y="7158"/>
                  <a:pt x="7531" y="7425"/>
                </a:cubicBezTo>
                <a:lnTo>
                  <a:pt x="7531" y="7478"/>
                </a:lnTo>
                <a:cubicBezTo>
                  <a:pt x="7531" y="7770"/>
                  <a:pt x="7291" y="7983"/>
                  <a:pt x="7025" y="7983"/>
                </a:cubicBezTo>
                <a:lnTo>
                  <a:pt x="5615" y="7983"/>
                </a:lnTo>
                <a:cubicBezTo>
                  <a:pt x="5348" y="7983"/>
                  <a:pt x="5109" y="7744"/>
                  <a:pt x="5109" y="7478"/>
                </a:cubicBezTo>
                <a:close/>
                <a:moveTo>
                  <a:pt x="8781" y="9048"/>
                </a:moveTo>
                <a:lnTo>
                  <a:pt x="10192" y="9048"/>
                </a:lnTo>
                <a:cubicBezTo>
                  <a:pt x="10458" y="9048"/>
                  <a:pt x="10697" y="9287"/>
                  <a:pt x="10697" y="9553"/>
                </a:cubicBezTo>
                <a:lnTo>
                  <a:pt x="10697" y="9607"/>
                </a:lnTo>
                <a:cubicBezTo>
                  <a:pt x="10697" y="9899"/>
                  <a:pt x="10458" y="10112"/>
                  <a:pt x="10192" y="10112"/>
                </a:cubicBezTo>
                <a:lnTo>
                  <a:pt x="8781" y="10112"/>
                </a:lnTo>
                <a:cubicBezTo>
                  <a:pt x="8515" y="10112"/>
                  <a:pt x="8276" y="9873"/>
                  <a:pt x="8276" y="9607"/>
                </a:cubicBezTo>
                <a:lnTo>
                  <a:pt x="8276" y="9553"/>
                </a:lnTo>
                <a:cubicBezTo>
                  <a:pt x="8276" y="9287"/>
                  <a:pt x="8515" y="9048"/>
                  <a:pt x="8781" y="9048"/>
                </a:cubicBezTo>
                <a:close/>
                <a:moveTo>
                  <a:pt x="8276" y="7478"/>
                </a:moveTo>
                <a:lnTo>
                  <a:pt x="8276" y="7425"/>
                </a:lnTo>
                <a:cubicBezTo>
                  <a:pt x="8276" y="7132"/>
                  <a:pt x="8515" y="6919"/>
                  <a:pt x="8781" y="6919"/>
                </a:cubicBezTo>
                <a:lnTo>
                  <a:pt x="10192" y="6919"/>
                </a:lnTo>
                <a:cubicBezTo>
                  <a:pt x="10458" y="6919"/>
                  <a:pt x="10697" y="7158"/>
                  <a:pt x="10697" y="7425"/>
                </a:cubicBezTo>
                <a:lnTo>
                  <a:pt x="10697" y="7478"/>
                </a:lnTo>
                <a:cubicBezTo>
                  <a:pt x="10697" y="7770"/>
                  <a:pt x="10458" y="7983"/>
                  <a:pt x="10192" y="7983"/>
                </a:cubicBezTo>
                <a:lnTo>
                  <a:pt x="8781" y="7983"/>
                </a:lnTo>
                <a:cubicBezTo>
                  <a:pt x="8515" y="7983"/>
                  <a:pt x="8276" y="7744"/>
                  <a:pt x="8276" y="74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51754" y="3972362"/>
            <a:ext cx="1737655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汇报时间：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+mn-ea"/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084162" y="5614525"/>
            <a:ext cx="1892698" cy="189269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-734815" y="-1068587"/>
            <a:ext cx="1892698" cy="189269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/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/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Oval 16"/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/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Oval 16"/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/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30" name="矩形 7"/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1" name="矩形 7"/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87308" y="653700"/>
            <a:ext cx="1274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XIAOKE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918614" y="1227011"/>
            <a:ext cx="2984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+mn-ea"/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+mn-ea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+mn-ea"/>
              </a:rPr>
              <a:t>训练营优秀学员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+mn-ea"/>
              <a:cs typeface="+mn-ea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+mn-ea"/>
              </a:rPr>
              <a:t>5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+mn-ea"/>
              </a:rPr>
              <a:t>年设计经验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+mn-ea"/>
              <a:cs typeface="+mn-ea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参与设计百度、网易发布会</a:t>
            </a:r>
          </a:p>
        </p:txBody>
      </p:sp>
      <p:sp>
        <p:nvSpPr>
          <p:cNvPr id="138" name="文本框 137"/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+mn-ea"/>
              </a:rPr>
              <a:t>代做大学生创业比赛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+mn-ea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+mn-ea"/>
              </a:rPr>
              <a:t>多个金奖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+mn-ea"/>
              <a:cs typeface="+mn-ea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2209800" y="2670287"/>
            <a:ext cx="2759041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taotaojaingshui4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ea"/>
              <a:ea typeface="+mj-ea"/>
              <a:cs typeface="+mj-ea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HarmonyOS Sans SC Black" panose="00000A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62169" y="882730"/>
            <a:ext cx="1498600" cy="1439620"/>
            <a:chOff x="3162169" y="882730"/>
            <a:chExt cx="1498600" cy="1439620"/>
          </a:xfrm>
        </p:grpSpPr>
        <p:pic>
          <p:nvPicPr>
            <p:cNvPr id="5" name="图片 4" descr="QR 代码&#10;&#10;描述已自动生成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62169" y="882730"/>
              <a:ext cx="1498600" cy="1439620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pic>
          <p:nvPicPr>
            <p:cNvPr id="10" name="图片 9" descr="男人在玩飞盘&#10;&#10;中度可信度描述已自动生成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8363" y="1459434"/>
              <a:ext cx="286212" cy="286212"/>
            </a:xfrm>
            <a:prstGeom prst="roundRect">
              <a:avLst>
                <a:gd name="adj" fmla="val 10850"/>
              </a:avLst>
            </a:prstGeom>
            <a:ln w="6350">
              <a:solidFill>
                <a:schemeClr val="bg1"/>
              </a:solidFill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小柯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0" y="1"/>
            <a:ext cx="4682314" cy="6682113"/>
          </a:xfrm>
          <a:custGeom>
            <a:avLst/>
            <a:gdLst>
              <a:gd name="connsiteX0" fmla="*/ 0 w 4682314"/>
              <a:gd name="connsiteY0" fmla="*/ 0 h 6682113"/>
              <a:gd name="connsiteX1" fmla="*/ 3998989 w 4682314"/>
              <a:gd name="connsiteY1" fmla="*/ 0 h 6682113"/>
              <a:gd name="connsiteX2" fmla="*/ 4157475 w 4682314"/>
              <a:gd name="connsiteY2" fmla="*/ 260877 h 6682113"/>
              <a:gd name="connsiteX3" fmla="*/ 4682314 w 4682314"/>
              <a:gd name="connsiteY3" fmla="*/ 2333625 h 6682113"/>
              <a:gd name="connsiteX4" fmla="*/ 333826 w 4682314"/>
              <a:gd name="connsiteY4" fmla="*/ 6682113 h 6682113"/>
              <a:gd name="connsiteX5" fmla="*/ 110054 w 4682314"/>
              <a:gd name="connsiteY5" fmla="*/ 6676455 h 6682113"/>
              <a:gd name="connsiteX6" fmla="*/ 0 w 4682314"/>
              <a:gd name="connsiteY6" fmla="*/ 6668086 h 668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82314" h="6682113">
                <a:moveTo>
                  <a:pt x="0" y="0"/>
                </a:moveTo>
                <a:lnTo>
                  <a:pt x="3998989" y="0"/>
                </a:lnTo>
                <a:lnTo>
                  <a:pt x="4157475" y="260877"/>
                </a:lnTo>
                <a:cubicBezTo>
                  <a:pt x="4492189" y="877029"/>
                  <a:pt x="4682314" y="1583124"/>
                  <a:pt x="4682314" y="2333625"/>
                </a:cubicBezTo>
                <a:cubicBezTo>
                  <a:pt x="4682314" y="4735229"/>
                  <a:pt x="2735430" y="6682113"/>
                  <a:pt x="333826" y="6682113"/>
                </a:cubicBezTo>
                <a:cubicBezTo>
                  <a:pt x="258776" y="6682113"/>
                  <a:pt x="184170" y="6680212"/>
                  <a:pt x="110054" y="6676455"/>
                </a:cubicBezTo>
                <a:lnTo>
                  <a:pt x="0" y="6668086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0" y="1159426"/>
            <a:ext cx="12192000" cy="5698574"/>
          </a:xfrm>
          <a:custGeom>
            <a:avLst/>
            <a:gdLst>
              <a:gd name="connsiteX0" fmla="*/ 948333 w 12192000"/>
              <a:gd name="connsiteY0" fmla="*/ 0 h 5698574"/>
              <a:gd name="connsiteX1" fmla="*/ 11983894 w 12192000"/>
              <a:gd name="connsiteY1" fmla="*/ 0 h 5698574"/>
              <a:gd name="connsiteX2" fmla="*/ 12091244 w 12192000"/>
              <a:gd name="connsiteY2" fmla="*/ 5421 h 5698574"/>
              <a:gd name="connsiteX3" fmla="*/ 12192000 w 12192000"/>
              <a:gd name="connsiteY3" fmla="*/ 20798 h 5698574"/>
              <a:gd name="connsiteX4" fmla="*/ 12192000 w 12192000"/>
              <a:gd name="connsiteY4" fmla="*/ 5698574 h 5698574"/>
              <a:gd name="connsiteX5" fmla="*/ 0 w 12192000"/>
              <a:gd name="connsiteY5" fmla="*/ 5698574 h 5698574"/>
              <a:gd name="connsiteX6" fmla="*/ 0 w 12192000"/>
              <a:gd name="connsiteY6" fmla="*/ 606078 h 5698574"/>
              <a:gd name="connsiteX7" fmla="*/ 77711 w 12192000"/>
              <a:gd name="connsiteY7" fmla="*/ 462906 h 5698574"/>
              <a:gd name="connsiteX8" fmla="*/ 948333 w 12192000"/>
              <a:gd name="connsiteY8" fmla="*/ 0 h 569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698574">
                <a:moveTo>
                  <a:pt x="948333" y="0"/>
                </a:moveTo>
                <a:lnTo>
                  <a:pt x="11983894" y="0"/>
                </a:lnTo>
                <a:cubicBezTo>
                  <a:pt x="12020135" y="0"/>
                  <a:pt x="12055948" y="1836"/>
                  <a:pt x="12091244" y="5421"/>
                </a:cubicBezTo>
                <a:lnTo>
                  <a:pt x="12192000" y="20798"/>
                </a:lnTo>
                <a:lnTo>
                  <a:pt x="12192000" y="5698574"/>
                </a:lnTo>
                <a:lnTo>
                  <a:pt x="0" y="5698574"/>
                </a:lnTo>
                <a:lnTo>
                  <a:pt x="0" y="606078"/>
                </a:lnTo>
                <a:lnTo>
                  <a:pt x="77711" y="462906"/>
                </a:lnTo>
                <a:cubicBezTo>
                  <a:pt x="266392" y="183622"/>
                  <a:pt x="585919" y="0"/>
                  <a:pt x="9483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762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cs typeface="HarmonyOS Sans SC" panose="00000500000000000000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9624668" y="4837640"/>
            <a:ext cx="2567333" cy="2020360"/>
          </a:xfrm>
          <a:custGeom>
            <a:avLst/>
            <a:gdLst>
              <a:gd name="connsiteX0" fmla="*/ 2567333 w 2567333"/>
              <a:gd name="connsiteY0" fmla="*/ 0 h 2020360"/>
              <a:gd name="connsiteX1" fmla="*/ 2567333 w 2567333"/>
              <a:gd name="connsiteY1" fmla="*/ 2020360 h 2020360"/>
              <a:gd name="connsiteX2" fmla="*/ 0 w 2567333"/>
              <a:gd name="connsiteY2" fmla="*/ 2020360 h 2020360"/>
              <a:gd name="connsiteX3" fmla="*/ 166181 w 2567333"/>
              <a:gd name="connsiteY3" fmla="*/ 1746817 h 2020360"/>
              <a:gd name="connsiteX4" fmla="*/ 2478909 w 2567333"/>
              <a:gd name="connsiteY4" fmla="*/ 25110 h 202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7333" h="2020360">
                <a:moveTo>
                  <a:pt x="2567333" y="0"/>
                </a:moveTo>
                <a:lnTo>
                  <a:pt x="2567333" y="2020360"/>
                </a:lnTo>
                <a:lnTo>
                  <a:pt x="0" y="2020360"/>
                </a:lnTo>
                <a:lnTo>
                  <a:pt x="166181" y="1746817"/>
                </a:lnTo>
                <a:cubicBezTo>
                  <a:pt x="713200" y="937124"/>
                  <a:pt x="1525760" y="321570"/>
                  <a:pt x="2478909" y="25110"/>
                </a:cubicBez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87013" y="2921168"/>
            <a:ext cx="2491388" cy="2568890"/>
            <a:chOff x="1287013" y="2921168"/>
            <a:chExt cx="2491388" cy="2568890"/>
          </a:xfrm>
        </p:grpSpPr>
        <p:sp>
          <p:nvSpPr>
            <p:cNvPr id="22" name="标题 1"/>
            <p:cNvSpPr txBox="1"/>
            <p:nvPr/>
          </p:nvSpPr>
          <p:spPr>
            <a:xfrm>
              <a:off x="2018357" y="2921168"/>
              <a:ext cx="1028700" cy="101536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rtlCol="0" anchor="t">
              <a:spAutoFit/>
            </a:bodyPr>
            <a:lstStyle/>
            <a:p>
              <a:pPr algn="ctr"/>
              <a:r>
                <a:rPr lang="en-US" altLang="zh-CN" sz="6600" dirty="0">
                  <a:gradFill>
                    <a:gsLst>
                      <a:gs pos="91000">
                        <a:schemeClr val="accent1"/>
                      </a:gs>
                      <a:gs pos="10000">
                        <a:schemeClr val="accent2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01</a:t>
              </a:r>
            </a:p>
          </p:txBody>
        </p:sp>
        <p:sp>
          <p:nvSpPr>
            <p:cNvPr id="25" name="标题 1"/>
            <p:cNvSpPr txBox="1"/>
            <p:nvPr/>
          </p:nvSpPr>
          <p:spPr>
            <a:xfrm>
              <a:off x="1331341" y="4155237"/>
              <a:ext cx="2402733" cy="73930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R="0" lvl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2000505000000020004"/>
                  <a:ea typeface="阿里巴巴普惠体 R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>
                <a:latin typeface="+mj-ea"/>
                <a:ea typeface="+mj-ea"/>
                <a:cs typeface="HarmonyOS Sans SC" panose="00000500000000000000" charset="-122"/>
              </a:endParaRPr>
            </a:p>
          </p:txBody>
        </p:sp>
        <p:sp>
          <p:nvSpPr>
            <p:cNvPr id="26" name="标题 1"/>
            <p:cNvSpPr txBox="1"/>
            <p:nvPr/>
          </p:nvSpPr>
          <p:spPr>
            <a:xfrm>
              <a:off x="1711970" y="4278667"/>
              <a:ext cx="1641475" cy="49244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rtlCol="0" anchor="t">
              <a:spAutoFit/>
            </a:bodyPr>
            <a:lstStyle/>
            <a:p>
              <a:pPr algn="ctr"/>
              <a:r>
                <a:rPr kumimoji="1" lang="en-US" altLang="zh-CN" sz="3200" dirty="0" err="1">
                  <a:ln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HarmonyOS Sans SC Black" panose="00000A00000000000000" charset="-122"/>
                </a:rPr>
                <a:t>项目简介</a:t>
              </a:r>
            </a:p>
          </p:txBody>
        </p:sp>
        <p:sp>
          <p:nvSpPr>
            <p:cNvPr id="27" name="标题 1"/>
            <p:cNvSpPr txBox="1"/>
            <p:nvPr/>
          </p:nvSpPr>
          <p:spPr>
            <a:xfrm>
              <a:off x="1287013" y="5182281"/>
              <a:ext cx="2491388" cy="307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rtlCol="0" anchor="t">
              <a:spAutoFit/>
            </a:bodyPr>
            <a:lstStyle/>
            <a:p>
              <a:pPr algn="ctr"/>
              <a:r>
                <a:rPr kumimoji="1" lang="en-US" altLang="zh-CN" sz="14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HarmonyOS Sans SC" panose="00000500000000000000" charset="-122"/>
                </a:rPr>
                <a:t>PROJECT INTRODUCTION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49076" y="2921168"/>
            <a:ext cx="3036207" cy="2568890"/>
            <a:chOff x="3777849" y="2921168"/>
            <a:chExt cx="3036207" cy="2568890"/>
          </a:xfrm>
        </p:grpSpPr>
        <p:sp>
          <p:nvSpPr>
            <p:cNvPr id="28" name="标题 1"/>
            <p:cNvSpPr txBox="1"/>
            <p:nvPr/>
          </p:nvSpPr>
          <p:spPr>
            <a:xfrm>
              <a:off x="4094586" y="4155237"/>
              <a:ext cx="2402733" cy="73930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R="0" lvl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2000505000000020004"/>
                  <a:ea typeface="阿里巴巴普惠体 R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>
                <a:latin typeface="+mj-ea"/>
                <a:ea typeface="+mj-ea"/>
                <a:cs typeface="HarmonyOS Sans SC" panose="00000500000000000000" charset="-122"/>
              </a:endParaRPr>
            </a:p>
          </p:txBody>
        </p:sp>
        <p:sp>
          <p:nvSpPr>
            <p:cNvPr id="29" name="标题 1"/>
            <p:cNvSpPr txBox="1"/>
            <p:nvPr/>
          </p:nvSpPr>
          <p:spPr>
            <a:xfrm>
              <a:off x="4776579" y="2921168"/>
              <a:ext cx="1038746" cy="101566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rtlCol="0" anchor="t">
              <a:spAutoFit/>
            </a:bodyPr>
            <a:lstStyle/>
            <a:p>
              <a:pPr algn="ctr"/>
              <a:r>
                <a:rPr lang="en-US" altLang="zh-CN" sz="6600" dirty="0">
                  <a:gradFill>
                    <a:gsLst>
                      <a:gs pos="91000">
                        <a:schemeClr val="accent1"/>
                      </a:gs>
                      <a:gs pos="10000">
                        <a:schemeClr val="accent2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02</a:t>
              </a:r>
            </a:p>
          </p:txBody>
        </p:sp>
        <p:sp>
          <p:nvSpPr>
            <p:cNvPr id="30" name="标题 1"/>
            <p:cNvSpPr txBox="1"/>
            <p:nvPr/>
          </p:nvSpPr>
          <p:spPr>
            <a:xfrm>
              <a:off x="4475215" y="4278667"/>
              <a:ext cx="1641475" cy="49244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rtlCol="0" anchor="t">
              <a:spAutoFit/>
            </a:bodyPr>
            <a:lstStyle/>
            <a:p>
              <a:pPr algn="ctr"/>
              <a:r>
                <a:rPr kumimoji="1" lang="en-US" altLang="zh-CN" sz="3200" dirty="0" err="1">
                  <a:ln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HarmonyOS Sans SC Black" panose="00000A00000000000000" charset="-122"/>
                </a:rPr>
                <a:t>项目计划</a:t>
              </a:r>
            </a:p>
          </p:txBody>
        </p:sp>
        <p:sp>
          <p:nvSpPr>
            <p:cNvPr id="31" name="标题 1"/>
            <p:cNvSpPr txBox="1"/>
            <p:nvPr/>
          </p:nvSpPr>
          <p:spPr>
            <a:xfrm>
              <a:off x="3777849" y="5182281"/>
              <a:ext cx="3036207" cy="307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/>
            <a:p>
              <a:pPr algn="ctr"/>
              <a:r>
                <a:rPr kumimoji="1" lang="en-US" altLang="zh-CN" sz="14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HarmonyOS Sans SC" panose="00000500000000000000" charset="-122"/>
                </a:rPr>
                <a:t>PROJECT PLAN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55957" y="2921168"/>
            <a:ext cx="2402733" cy="2568890"/>
            <a:chOff x="6895557" y="2921168"/>
            <a:chExt cx="2402733" cy="2568890"/>
          </a:xfrm>
        </p:grpSpPr>
        <p:sp>
          <p:nvSpPr>
            <p:cNvPr id="32" name="标题 1"/>
            <p:cNvSpPr txBox="1"/>
            <p:nvPr/>
          </p:nvSpPr>
          <p:spPr>
            <a:xfrm>
              <a:off x="7577550" y="2921168"/>
              <a:ext cx="1038746" cy="101566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rtlCol="0" anchor="t">
              <a:spAutoFit/>
            </a:bodyPr>
            <a:lstStyle/>
            <a:p>
              <a:pPr algn="ctr"/>
              <a:r>
                <a:rPr lang="en-US" altLang="zh-CN" sz="6600" dirty="0">
                  <a:gradFill>
                    <a:gsLst>
                      <a:gs pos="91000">
                        <a:schemeClr val="accent1"/>
                      </a:gs>
                      <a:gs pos="10000">
                        <a:schemeClr val="accent2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03</a:t>
              </a:r>
            </a:p>
          </p:txBody>
        </p:sp>
        <p:sp>
          <p:nvSpPr>
            <p:cNvPr id="33" name="标题 1"/>
            <p:cNvSpPr txBox="1"/>
            <p:nvPr/>
          </p:nvSpPr>
          <p:spPr>
            <a:xfrm>
              <a:off x="6895557" y="4155237"/>
              <a:ext cx="2402733" cy="73930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7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R="0" lvl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2000505000000020004"/>
                  <a:ea typeface="阿里巴巴普惠体 R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>
                <a:latin typeface="+mj-ea"/>
                <a:ea typeface="+mj-ea"/>
                <a:cs typeface="HarmonyOS Sans SC" panose="00000500000000000000" charset="-122"/>
              </a:endParaRPr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7276186" y="4278667"/>
              <a:ext cx="1641475" cy="49244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rtlCol="0" anchor="t">
              <a:spAutoFit/>
            </a:bodyPr>
            <a:lstStyle/>
            <a:p>
              <a:pPr algn="ctr"/>
              <a:r>
                <a:rPr kumimoji="1" lang="en-US" altLang="zh-CN" sz="3200" dirty="0" err="1">
                  <a:ln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HarmonyOS Sans SC Black" panose="00000A00000000000000" charset="-122"/>
                </a:rPr>
                <a:t>市场分析</a:t>
              </a:r>
            </a:p>
          </p:txBody>
        </p:sp>
        <p:sp>
          <p:nvSpPr>
            <p:cNvPr id="35" name="标题 1"/>
            <p:cNvSpPr txBox="1"/>
            <p:nvPr/>
          </p:nvSpPr>
          <p:spPr>
            <a:xfrm>
              <a:off x="7134961" y="5182281"/>
              <a:ext cx="1923925" cy="307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rtlCol="0" anchor="t">
              <a:spAutoFit/>
            </a:bodyPr>
            <a:lstStyle/>
            <a:p>
              <a:pPr algn="ctr"/>
              <a:r>
                <a:rPr kumimoji="1" lang="en-US" altLang="zh-CN" sz="14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HarmonyOS Sans SC" panose="00000500000000000000" charset="-122"/>
                </a:rPr>
                <a:t>MARKET ANALYSIS</a:t>
              </a:r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1328811" y="1405146"/>
            <a:ext cx="1231106" cy="73866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48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目录</a:t>
            </a:r>
            <a:endParaRPr kumimoji="1"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HarmonyOS Sans SC" panose="000005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27960" y="1543646"/>
            <a:ext cx="173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636529" y="-2168408"/>
            <a:ext cx="10972800" cy="10972800"/>
          </a:xfrm>
          <a:prstGeom prst="ellipse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397632" y="-1407305"/>
            <a:ext cx="9450594" cy="9450594"/>
          </a:xfrm>
          <a:prstGeom prst="ellipse">
            <a:avLst/>
          </a:prstGeom>
          <a:solidFill>
            <a:schemeClr val="accent1">
              <a:alpha val="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158737" y="-646200"/>
            <a:ext cx="7928387" cy="7928387"/>
          </a:xfrm>
          <a:prstGeom prst="ellipse">
            <a:avLst/>
          </a:prstGeom>
          <a:solidFill>
            <a:schemeClr val="accent1"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19839" y="114902"/>
            <a:ext cx="6406180" cy="6406180"/>
          </a:xfrm>
          <a:prstGeom prst="ellipse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1091206" y="-1161071"/>
            <a:ext cx="2551946" cy="2551946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9" name="椭圆 8"/>
          <p:cNvSpPr/>
          <p:nvPr/>
        </p:nvSpPr>
        <p:spPr>
          <a:xfrm flipH="1" flipV="1">
            <a:off x="1390757" y="4059538"/>
            <a:ext cx="841748" cy="841748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987123" y="522514"/>
            <a:ext cx="1265192" cy="1265192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 flipV="1">
            <a:off x="10325761" y="5210058"/>
            <a:ext cx="3011303" cy="3011303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8" name="椭圆 7"/>
          <p:cNvSpPr/>
          <p:nvPr/>
        </p:nvSpPr>
        <p:spPr>
          <a:xfrm flipH="1" flipV="1">
            <a:off x="9114396" y="4465614"/>
            <a:ext cx="946556" cy="946556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08400" y="930392"/>
            <a:ext cx="4775200" cy="4775200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5602" y="291353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HarmonyOS Sans SC" panose="00000500000000000000" charset="-122"/>
              </a:rPr>
              <a:t>项目概述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45364" y="2205647"/>
            <a:ext cx="23551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HarmonyOS Sans SC" panose="00000500000000000000" charset="-122"/>
              </a:rPr>
              <a:t>PART 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HarmonyOS Sans SC" panose="0000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4837" y="3836863"/>
            <a:ext cx="283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HarmonyOS Sans SC" panose="00000500000000000000" charset="-122"/>
              </a:rPr>
              <a:t>Project Overview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-734815" y="-1068587"/>
            <a:ext cx="2200758" cy="220075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74846" y="427354"/>
            <a:ext cx="114300" cy="583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075" y="523557"/>
            <a:ext cx="20320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 b="1"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HarmonyOS Sans SC" panose="00000500000000000000" charset="-122"/>
              </a:rPr>
              <a:t>请输入标题</a:t>
            </a:r>
          </a:p>
        </p:txBody>
      </p:sp>
      <p:sp>
        <p:nvSpPr>
          <p:cNvPr id="2" name="标题 1"/>
          <p:cNvSpPr txBox="1"/>
          <p:nvPr/>
        </p:nvSpPr>
        <p:spPr>
          <a:xfrm>
            <a:off x="0" y="3834103"/>
            <a:ext cx="12192000" cy="1976400"/>
          </a:xfrm>
          <a:prstGeom prst="rect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+mj-ea"/>
              <a:ea typeface="+mj-ea"/>
              <a:cs typeface="HarmonyOS Sans SC" panose="00000500000000000000" charset="-122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900574" y="2203450"/>
            <a:ext cx="5194300" cy="838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添加详细文本描述，建议与标题相关并符合整体语言风格，此处添加详细文本描述。添加详细文本描述，建议与标题相关并符合整体语言风格，此处添加详细文本描述。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754986" y="1604811"/>
            <a:ext cx="2114681" cy="46166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5" name="标题 1"/>
          <p:cNvSpPr txBox="1"/>
          <p:nvPr/>
        </p:nvSpPr>
        <p:spPr>
          <a:xfrm>
            <a:off x="740400" y="4349340"/>
            <a:ext cx="1536700" cy="5359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32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30W+</a:t>
            </a:r>
          </a:p>
        </p:txBody>
      </p:sp>
      <p:sp>
        <p:nvSpPr>
          <p:cNvPr id="6" name="标题 1"/>
          <p:cNvSpPr txBox="1"/>
          <p:nvPr/>
        </p:nvSpPr>
        <p:spPr>
          <a:xfrm>
            <a:off x="910635" y="5016440"/>
            <a:ext cx="1193800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18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" panose="00000500000000000000" charset="-122"/>
              </a:rPr>
              <a:t>添加标题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2746722" y="4349340"/>
            <a:ext cx="1536700" cy="5359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32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200+</a:t>
            </a:r>
          </a:p>
        </p:txBody>
      </p:sp>
      <p:sp>
        <p:nvSpPr>
          <p:cNvPr id="8" name="标题 1"/>
          <p:cNvSpPr txBox="1"/>
          <p:nvPr/>
        </p:nvSpPr>
        <p:spPr>
          <a:xfrm>
            <a:off x="2916957" y="5016440"/>
            <a:ext cx="1193800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18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" panose="00000500000000000000" charset="-122"/>
              </a:rPr>
              <a:t>添加标题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4753045" y="4349340"/>
            <a:ext cx="1536700" cy="5359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32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10G+</a:t>
            </a:r>
          </a:p>
        </p:txBody>
      </p:sp>
      <p:sp>
        <p:nvSpPr>
          <p:cNvPr id="10" name="标题 1"/>
          <p:cNvSpPr txBox="1"/>
          <p:nvPr/>
        </p:nvSpPr>
        <p:spPr>
          <a:xfrm>
            <a:off x="4923280" y="5016440"/>
            <a:ext cx="1193800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18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" panose="00000500000000000000" charset="-122"/>
              </a:rPr>
              <a:t>添加标题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166722" y="2144942"/>
            <a:ext cx="5593843" cy="3233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64954" y="5194650"/>
            <a:ext cx="5197380" cy="456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 descr="许多高楼大厦&#10;&#10;中度可信度描述已自动生成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90703" y="2396436"/>
            <a:ext cx="3964491" cy="25879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-734815" y="-1068587"/>
            <a:ext cx="2200758" cy="220075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74846" y="427354"/>
            <a:ext cx="114300" cy="583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075" y="523557"/>
            <a:ext cx="20320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 b="1"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HarmonyOS Sans SC" panose="00000500000000000000" charset="-122"/>
              </a:rPr>
              <a:t>请输入标题</a:t>
            </a:r>
          </a:p>
        </p:txBody>
      </p:sp>
      <p:sp>
        <p:nvSpPr>
          <p:cNvPr id="2" name="标题 1"/>
          <p:cNvSpPr txBox="1"/>
          <p:nvPr/>
        </p:nvSpPr>
        <p:spPr>
          <a:xfrm>
            <a:off x="-12700" y="3603810"/>
            <a:ext cx="12204700" cy="508861"/>
          </a:xfrm>
          <a:custGeom>
            <a:avLst/>
            <a:gdLst>
              <a:gd name="connsiteX0" fmla="*/ 0 w 12204700"/>
              <a:gd name="connsiteY0" fmla="*/ 343761 h 508861"/>
              <a:gd name="connsiteX1" fmla="*/ 2286000 w 12204700"/>
              <a:gd name="connsiteY1" fmla="*/ 861 h 508861"/>
              <a:gd name="connsiteX2" fmla="*/ 5588000 w 12204700"/>
              <a:gd name="connsiteY2" fmla="*/ 432661 h 508861"/>
              <a:gd name="connsiteX3" fmla="*/ 8788400 w 12204700"/>
              <a:gd name="connsiteY3" fmla="*/ 64361 h 508861"/>
              <a:gd name="connsiteX4" fmla="*/ 12204700 w 12204700"/>
              <a:gd name="connsiteY4" fmla="*/ 508861 h 508861"/>
            </a:gdLst>
            <a:ahLst/>
            <a:cxnLst/>
            <a:rect l="l" t="t" r="r" b="b"/>
            <a:pathLst>
              <a:path w="12204700" h="508861">
                <a:moveTo>
                  <a:pt x="0" y="343761"/>
                </a:moveTo>
                <a:cubicBezTo>
                  <a:pt x="677333" y="164902"/>
                  <a:pt x="1354667" y="-13956"/>
                  <a:pt x="2286000" y="861"/>
                </a:cubicBezTo>
                <a:cubicBezTo>
                  <a:pt x="3217333" y="15678"/>
                  <a:pt x="4504267" y="422078"/>
                  <a:pt x="5588000" y="432661"/>
                </a:cubicBezTo>
                <a:cubicBezTo>
                  <a:pt x="6671733" y="443244"/>
                  <a:pt x="7685617" y="51661"/>
                  <a:pt x="8788400" y="64361"/>
                </a:cubicBezTo>
                <a:cubicBezTo>
                  <a:pt x="9891183" y="77061"/>
                  <a:pt x="11047941" y="292961"/>
                  <a:pt x="12204700" y="508861"/>
                </a:cubicBezTo>
              </a:path>
            </a:pathLst>
          </a:custGeom>
          <a:noFill/>
          <a:ln w="19050" cap="sq">
            <a:solidFill>
              <a:schemeClr val="accent1"/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-50800" y="3579271"/>
            <a:ext cx="12268200" cy="457200"/>
          </a:xfrm>
          <a:custGeom>
            <a:avLst/>
            <a:gdLst>
              <a:gd name="connsiteX0" fmla="*/ 0 w 12268200"/>
              <a:gd name="connsiteY0" fmla="*/ 0 h 457200"/>
              <a:gd name="connsiteX1" fmla="*/ 2260600 w 12268200"/>
              <a:gd name="connsiteY1" fmla="*/ 342900 h 457200"/>
              <a:gd name="connsiteX2" fmla="*/ 6210300 w 12268200"/>
              <a:gd name="connsiteY2" fmla="*/ 177800 h 457200"/>
              <a:gd name="connsiteX3" fmla="*/ 9639300 w 12268200"/>
              <a:gd name="connsiteY3" fmla="*/ 457200 h 457200"/>
              <a:gd name="connsiteX4" fmla="*/ 12268200 w 12268200"/>
              <a:gd name="connsiteY4" fmla="*/ 177800 h 457200"/>
            </a:gdLst>
            <a:ahLst/>
            <a:cxnLst/>
            <a:rect l="l" t="t" r="r" b="b"/>
            <a:pathLst>
              <a:path w="12268200" h="457200">
                <a:moveTo>
                  <a:pt x="0" y="0"/>
                </a:moveTo>
                <a:cubicBezTo>
                  <a:pt x="612775" y="156633"/>
                  <a:pt x="1225550" y="313267"/>
                  <a:pt x="2260600" y="342900"/>
                </a:cubicBezTo>
                <a:cubicBezTo>
                  <a:pt x="3295650" y="372533"/>
                  <a:pt x="4980517" y="158750"/>
                  <a:pt x="6210300" y="177800"/>
                </a:cubicBezTo>
                <a:cubicBezTo>
                  <a:pt x="7440083" y="196850"/>
                  <a:pt x="8629650" y="457200"/>
                  <a:pt x="9639300" y="457200"/>
                </a:cubicBezTo>
                <a:cubicBezTo>
                  <a:pt x="10648950" y="457200"/>
                  <a:pt x="11458575" y="317500"/>
                  <a:pt x="12268200" y="177800"/>
                </a:cubicBezTo>
              </a:path>
            </a:pathLst>
          </a:custGeom>
          <a:noFill/>
          <a:ln w="12700" cap="sq">
            <a:solidFill>
              <a:schemeClr val="accent1">
                <a:alpha val="40000"/>
              </a:schemeClr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-25400" y="3312571"/>
            <a:ext cx="12230100" cy="927595"/>
          </a:xfrm>
          <a:custGeom>
            <a:avLst/>
            <a:gdLst>
              <a:gd name="connsiteX0" fmla="*/ 0 w 12230100"/>
              <a:gd name="connsiteY0" fmla="*/ 0 h 927595"/>
              <a:gd name="connsiteX1" fmla="*/ 2489200 w 12230100"/>
              <a:gd name="connsiteY1" fmla="*/ 927100 h 927595"/>
              <a:gd name="connsiteX2" fmla="*/ 5842000 w 12230100"/>
              <a:gd name="connsiteY2" fmla="*/ 139700 h 927595"/>
              <a:gd name="connsiteX3" fmla="*/ 9258300 w 12230100"/>
              <a:gd name="connsiteY3" fmla="*/ 889000 h 927595"/>
              <a:gd name="connsiteX4" fmla="*/ 12230100 w 12230100"/>
              <a:gd name="connsiteY4" fmla="*/ 127000 h 927595"/>
            </a:gdLst>
            <a:ahLst/>
            <a:cxnLst/>
            <a:rect l="l" t="t" r="r" b="b"/>
            <a:pathLst>
              <a:path w="12230100" h="927595">
                <a:moveTo>
                  <a:pt x="0" y="0"/>
                </a:moveTo>
                <a:cubicBezTo>
                  <a:pt x="757766" y="451908"/>
                  <a:pt x="1515533" y="903817"/>
                  <a:pt x="2489200" y="927100"/>
                </a:cubicBezTo>
                <a:cubicBezTo>
                  <a:pt x="3462867" y="950383"/>
                  <a:pt x="4713817" y="146050"/>
                  <a:pt x="5842000" y="139700"/>
                </a:cubicBezTo>
                <a:cubicBezTo>
                  <a:pt x="6970183" y="133350"/>
                  <a:pt x="8193617" y="891117"/>
                  <a:pt x="9258300" y="889000"/>
                </a:cubicBezTo>
                <a:cubicBezTo>
                  <a:pt x="10322983" y="886883"/>
                  <a:pt x="11276541" y="506941"/>
                  <a:pt x="12230100" y="127000"/>
                </a:cubicBezTo>
              </a:path>
            </a:pathLst>
          </a:custGeom>
          <a:noFill/>
          <a:ln w="12700" cap="sq">
            <a:solidFill>
              <a:schemeClr val="accent1"/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415197" y="3429909"/>
            <a:ext cx="347802" cy="347802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128290" y="3931301"/>
            <a:ext cx="347802" cy="347802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4975775" y="3365186"/>
            <a:ext cx="347802" cy="347802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758197" y="3758254"/>
            <a:ext cx="347802" cy="347802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8539198" y="3506668"/>
            <a:ext cx="347802" cy="347802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0320199" y="3877280"/>
            <a:ext cx="347802" cy="347802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663398" y="2086782"/>
            <a:ext cx="2200757" cy="838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rgbClr val="000000">
                    <a:alpha val="100000"/>
                  </a:srgb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12" name="标题 1"/>
          <p:cNvSpPr txBox="1"/>
          <p:nvPr/>
        </p:nvSpPr>
        <p:spPr>
          <a:xfrm>
            <a:off x="663399" y="1618571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2097429" y="5003212"/>
            <a:ext cx="2202399" cy="8190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rgbClr val="000000">
                    <a:alpha val="100000"/>
                  </a:srgb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14" name="标题 1"/>
          <p:cNvSpPr txBox="1"/>
          <p:nvPr/>
        </p:nvSpPr>
        <p:spPr>
          <a:xfrm>
            <a:off x="2097430" y="4535001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lang="zh-CN" altLang="en-US" sz="240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  <a:endParaRPr lang="zh-CN" altLang="en-US" sz="2400" dirty="0"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4271660" y="2086782"/>
            <a:ext cx="2200756" cy="8190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rgbClr val="000000">
                    <a:alpha val="100000"/>
                  </a:srgb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16" name="标题 1"/>
          <p:cNvSpPr txBox="1"/>
          <p:nvPr/>
        </p:nvSpPr>
        <p:spPr>
          <a:xfrm>
            <a:off x="4271660" y="1618571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17" name="标题 1"/>
          <p:cNvSpPr txBox="1"/>
          <p:nvPr/>
        </p:nvSpPr>
        <p:spPr>
          <a:xfrm>
            <a:off x="5788206" y="5003212"/>
            <a:ext cx="2202399" cy="8190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rgbClr val="000000">
                    <a:alpha val="100000"/>
                  </a:srgb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18" name="标题 1"/>
          <p:cNvSpPr txBox="1"/>
          <p:nvPr/>
        </p:nvSpPr>
        <p:spPr>
          <a:xfrm>
            <a:off x="5788207" y="4535001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lang="zh-CN" altLang="en-US" sz="240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  <a:endParaRPr lang="zh-CN" altLang="en-US" sz="2400" dirty="0"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7775011" y="2086782"/>
            <a:ext cx="2200755" cy="8190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rgbClr val="000000">
                    <a:alpha val="100000"/>
                  </a:srgb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20" name="标题 1"/>
          <p:cNvSpPr txBox="1"/>
          <p:nvPr/>
        </p:nvSpPr>
        <p:spPr>
          <a:xfrm>
            <a:off x="7775012" y="1618571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21" name="标题 1"/>
          <p:cNvSpPr txBox="1"/>
          <p:nvPr/>
        </p:nvSpPr>
        <p:spPr>
          <a:xfrm>
            <a:off x="9313325" y="5003212"/>
            <a:ext cx="2202399" cy="8190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rgbClr val="000000">
                    <a:alpha val="100000"/>
                  </a:srgb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  <a:endParaRPr kumimoji="1" lang="zh-CN" altLang="en-US" sz="1400" dirty="0">
              <a:ln>
                <a:noFill/>
              </a:ln>
              <a:solidFill>
                <a:srgbClr val="000000">
                  <a:alpha val="100000"/>
                </a:srgbClr>
              </a:solidFill>
              <a:latin typeface="+mn-ea"/>
              <a:cs typeface="HarmonyOS Sans SC" panose="00000500000000000000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9313326" y="4535001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lang="zh-CN" altLang="en-US" sz="240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  <a:endParaRPr lang="zh-CN" altLang="en-US" sz="2400" dirty="0"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-734815" y="-1068587"/>
            <a:ext cx="2200758" cy="220075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74846" y="427354"/>
            <a:ext cx="114300" cy="583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075" y="523557"/>
            <a:ext cx="20320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 b="1"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HarmonyOS Sans SC" panose="00000500000000000000" charset="-122"/>
              </a:rPr>
              <a:t>请输入标题</a:t>
            </a:r>
          </a:p>
        </p:txBody>
      </p:sp>
      <p:sp>
        <p:nvSpPr>
          <p:cNvPr id="25" name="gaoding-1"/>
          <p:cNvSpPr/>
          <p:nvPr/>
        </p:nvSpPr>
        <p:spPr>
          <a:xfrm>
            <a:off x="7734111" y="2366535"/>
            <a:ext cx="3786280" cy="1246041"/>
          </a:xfrm>
          <a:prstGeom prst="roundRect">
            <a:avLst>
              <a:gd name="adj" fmla="val 500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6" name="gaoding-2"/>
          <p:cNvSpPr/>
          <p:nvPr/>
        </p:nvSpPr>
        <p:spPr>
          <a:xfrm>
            <a:off x="7736576" y="2339573"/>
            <a:ext cx="3786280" cy="507573"/>
          </a:xfrm>
          <a:prstGeom prst="round2SameRect">
            <a:avLst>
              <a:gd name="adj1" fmla="val 17249"/>
              <a:gd name="adj2" fmla="val 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7" name="gaoding-3"/>
          <p:cNvSpPr/>
          <p:nvPr/>
        </p:nvSpPr>
        <p:spPr>
          <a:xfrm>
            <a:off x="7734111" y="3965432"/>
            <a:ext cx="3786280" cy="1246041"/>
          </a:xfrm>
          <a:prstGeom prst="roundRect">
            <a:avLst>
              <a:gd name="adj" fmla="val 500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9" name="gaoding-4"/>
          <p:cNvSpPr/>
          <p:nvPr/>
        </p:nvSpPr>
        <p:spPr>
          <a:xfrm>
            <a:off x="7736576" y="3949002"/>
            <a:ext cx="3786280" cy="507573"/>
          </a:xfrm>
          <a:prstGeom prst="round2SameRect">
            <a:avLst>
              <a:gd name="adj1" fmla="val 17249"/>
              <a:gd name="adj2" fmla="val 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0" name="gaoding-5"/>
          <p:cNvSpPr/>
          <p:nvPr/>
        </p:nvSpPr>
        <p:spPr>
          <a:xfrm>
            <a:off x="660401" y="3965263"/>
            <a:ext cx="3786280" cy="1246041"/>
          </a:xfrm>
          <a:prstGeom prst="roundRect">
            <a:avLst>
              <a:gd name="adj" fmla="val 500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1" name="gaoding-6"/>
          <p:cNvSpPr/>
          <p:nvPr/>
        </p:nvSpPr>
        <p:spPr>
          <a:xfrm>
            <a:off x="666205" y="3948833"/>
            <a:ext cx="3786280" cy="507573"/>
          </a:xfrm>
          <a:prstGeom prst="round2SameRect">
            <a:avLst>
              <a:gd name="adj1" fmla="val 17249"/>
              <a:gd name="adj2" fmla="val 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3" name="gaoding-7"/>
          <p:cNvSpPr/>
          <p:nvPr/>
        </p:nvSpPr>
        <p:spPr>
          <a:xfrm>
            <a:off x="669139" y="2370586"/>
            <a:ext cx="3786280" cy="1246041"/>
          </a:xfrm>
          <a:prstGeom prst="roundRect">
            <a:avLst>
              <a:gd name="adj" fmla="val 500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4" name="gaoding-8"/>
          <p:cNvSpPr/>
          <p:nvPr/>
        </p:nvSpPr>
        <p:spPr>
          <a:xfrm>
            <a:off x="669139" y="2342061"/>
            <a:ext cx="3786280" cy="507573"/>
          </a:xfrm>
          <a:prstGeom prst="round2SameRect">
            <a:avLst>
              <a:gd name="adj1" fmla="val 17249"/>
              <a:gd name="adj2" fmla="val 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5" name="gaoding-9"/>
          <p:cNvSpPr txBox="1"/>
          <p:nvPr/>
        </p:nvSpPr>
        <p:spPr>
          <a:xfrm>
            <a:off x="1270088" y="2971207"/>
            <a:ext cx="2693254" cy="558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添加详细文本描述，建议与标题相关并符合整体语言风格。</a:t>
            </a:r>
          </a:p>
        </p:txBody>
      </p:sp>
      <p:sp>
        <p:nvSpPr>
          <p:cNvPr id="36" name="gaoding-10"/>
          <p:cNvSpPr txBox="1"/>
          <p:nvPr/>
        </p:nvSpPr>
        <p:spPr>
          <a:xfrm>
            <a:off x="1262490" y="2457348"/>
            <a:ext cx="1433195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dirty="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37" name="gaoding-11"/>
          <p:cNvSpPr txBox="1"/>
          <p:nvPr/>
        </p:nvSpPr>
        <p:spPr>
          <a:xfrm>
            <a:off x="1270088" y="4577980"/>
            <a:ext cx="2693254" cy="534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添加详细文本描述，建议与标题相关并符合整体语言风格。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8" name="gaoding-12"/>
          <p:cNvSpPr txBox="1"/>
          <p:nvPr/>
        </p:nvSpPr>
        <p:spPr>
          <a:xfrm>
            <a:off x="1255331" y="4064120"/>
            <a:ext cx="144751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>
                <a:solidFill>
                  <a:schemeClr val="bg1"/>
                </a:solidFill>
                <a:latin typeface="+mj-ea"/>
                <a:ea typeface="+mj-ea"/>
                <a:cs typeface="+mj-ea"/>
              </a:rPr>
              <a:t>请添加大标题 </a:t>
            </a:r>
            <a:endParaRPr kumimoji="1" lang="zh-CN" altLang="en-US" dirty="0">
              <a:solidFill>
                <a:schemeClr val="bg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40" name="gaoding-14"/>
          <p:cNvSpPr txBox="1"/>
          <p:nvPr/>
        </p:nvSpPr>
        <p:spPr>
          <a:xfrm>
            <a:off x="9431311" y="4064289"/>
            <a:ext cx="144751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>
                <a:solidFill>
                  <a:schemeClr val="bg1"/>
                </a:solidFill>
                <a:latin typeface="+mj-ea"/>
                <a:ea typeface="+mj-ea"/>
                <a:cs typeface="+mj-ea"/>
              </a:rPr>
              <a:t>请添加大标题 </a:t>
            </a:r>
            <a:endParaRPr kumimoji="1" lang="zh-CN" altLang="en-US" dirty="0">
              <a:solidFill>
                <a:schemeClr val="bg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41" name="gaoding-15"/>
          <p:cNvSpPr txBox="1"/>
          <p:nvPr/>
        </p:nvSpPr>
        <p:spPr>
          <a:xfrm>
            <a:off x="8047813" y="2968719"/>
            <a:ext cx="2914924" cy="534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添加详细文本描述，建议与标题相关并符合整体语言风格。</a:t>
            </a:r>
          </a:p>
        </p:txBody>
      </p:sp>
      <p:sp>
        <p:nvSpPr>
          <p:cNvPr id="42" name="gaoding-16"/>
          <p:cNvSpPr txBox="1"/>
          <p:nvPr/>
        </p:nvSpPr>
        <p:spPr>
          <a:xfrm>
            <a:off x="9453753" y="2457348"/>
            <a:ext cx="144751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dirty="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43" name="gaoding-17"/>
          <p:cNvSpPr/>
          <p:nvPr/>
        </p:nvSpPr>
        <p:spPr>
          <a:xfrm>
            <a:off x="797442" y="2429471"/>
            <a:ext cx="345648" cy="332752"/>
          </a:xfrm>
          <a:custGeom>
            <a:avLst/>
            <a:gdLst>
              <a:gd name="connsiteX0" fmla="*/ 194024 w 465677"/>
              <a:gd name="connsiteY0" fmla="*/ 157258 h 448304"/>
              <a:gd name="connsiteX1" fmla="*/ 196023 w 465677"/>
              <a:gd name="connsiteY1" fmla="*/ 157258 h 448304"/>
              <a:gd name="connsiteX2" fmla="*/ 238410 w 465677"/>
              <a:gd name="connsiteY2" fmla="*/ 198691 h 448304"/>
              <a:gd name="connsiteX3" fmla="*/ 238410 w 465677"/>
              <a:gd name="connsiteY3" fmla="*/ 198791 h 448304"/>
              <a:gd name="connsiteX4" fmla="*/ 196023 w 465677"/>
              <a:gd name="connsiteY4" fmla="*/ 240220 h 448304"/>
              <a:gd name="connsiteX5" fmla="*/ 194024 w 465677"/>
              <a:gd name="connsiteY5" fmla="*/ 240220 h 448304"/>
              <a:gd name="connsiteX6" fmla="*/ 151733 w 465677"/>
              <a:gd name="connsiteY6" fmla="*/ 198691 h 448304"/>
              <a:gd name="connsiteX7" fmla="*/ 194024 w 465677"/>
              <a:gd name="connsiteY7" fmla="*/ 157258 h 448304"/>
              <a:gd name="connsiteX8" fmla="*/ 195263 w 465677"/>
              <a:gd name="connsiteY8" fmla="*/ 123824 h 448304"/>
              <a:gd name="connsiteX9" fmla="*/ 179737 w 465677"/>
              <a:gd name="connsiteY9" fmla="*/ 125062 h 448304"/>
              <a:gd name="connsiteX10" fmla="*/ 119729 w 465677"/>
              <a:gd name="connsiteY10" fmla="*/ 179831 h 448304"/>
              <a:gd name="connsiteX11" fmla="*/ 151734 w 465677"/>
              <a:gd name="connsiteY11" fmla="*/ 261937 h 448304"/>
              <a:gd name="connsiteX12" fmla="*/ 88488 w 465677"/>
              <a:gd name="connsiteY12" fmla="*/ 309562 h 448304"/>
              <a:gd name="connsiteX13" fmla="*/ 86582 w 465677"/>
              <a:gd name="connsiteY13" fmla="*/ 313303 h 448304"/>
              <a:gd name="connsiteX14" fmla="*/ 96107 w 465677"/>
              <a:gd name="connsiteY14" fmla="*/ 333374 h 448304"/>
              <a:gd name="connsiteX15" fmla="*/ 98298 w 465677"/>
              <a:gd name="connsiteY15" fmla="*/ 334231 h 448304"/>
              <a:gd name="connsiteX16" fmla="*/ 117348 w 465677"/>
              <a:gd name="connsiteY16" fmla="*/ 328135 h 448304"/>
              <a:gd name="connsiteX17" fmla="*/ 195167 w 465677"/>
              <a:gd name="connsiteY17" fmla="*/ 288892 h 448304"/>
              <a:gd name="connsiteX18" fmla="*/ 272987 w 465677"/>
              <a:gd name="connsiteY18" fmla="*/ 328135 h 448304"/>
              <a:gd name="connsiteX19" fmla="*/ 292037 w 465677"/>
              <a:gd name="connsiteY19" fmla="*/ 334231 h 448304"/>
              <a:gd name="connsiteX20" fmla="*/ 294228 w 465677"/>
              <a:gd name="connsiteY20" fmla="*/ 333374 h 448304"/>
              <a:gd name="connsiteX21" fmla="*/ 298038 w 465677"/>
              <a:gd name="connsiteY21" fmla="*/ 331430 h 448304"/>
              <a:gd name="connsiteX22" fmla="*/ 302038 w 465677"/>
              <a:gd name="connsiteY22" fmla="*/ 309562 h 448304"/>
              <a:gd name="connsiteX23" fmla="*/ 238791 w 465677"/>
              <a:gd name="connsiteY23" fmla="*/ 261937 h 448304"/>
              <a:gd name="connsiteX24" fmla="*/ 270796 w 465677"/>
              <a:gd name="connsiteY24" fmla="*/ 179831 h 448304"/>
              <a:gd name="connsiteX25" fmla="*/ 210788 w 465677"/>
              <a:gd name="connsiteY25" fmla="*/ 125062 h 448304"/>
              <a:gd name="connsiteX26" fmla="*/ 195263 w 465677"/>
              <a:gd name="connsiteY26" fmla="*/ 123824 h 448304"/>
              <a:gd name="connsiteX27" fmla="*/ 369285 w 465677"/>
              <a:gd name="connsiteY27" fmla="*/ 69717 h 448304"/>
              <a:gd name="connsiteX28" fmla="*/ 392811 w 465677"/>
              <a:gd name="connsiteY28" fmla="*/ 92677 h 448304"/>
              <a:gd name="connsiteX29" fmla="*/ 392811 w 465677"/>
              <a:gd name="connsiteY29" fmla="*/ 370903 h 448304"/>
              <a:gd name="connsiteX30" fmla="*/ 392811 w 465677"/>
              <a:gd name="connsiteY30" fmla="*/ 370906 h 448304"/>
              <a:gd name="connsiteX31" fmla="*/ 369380 w 465677"/>
              <a:gd name="connsiteY31" fmla="*/ 393763 h 448304"/>
              <a:gd name="connsiteX32" fmla="*/ 277559 w 465677"/>
              <a:gd name="connsiteY32" fmla="*/ 393763 h 448304"/>
              <a:gd name="connsiteX33" fmla="*/ 261461 w 465677"/>
              <a:gd name="connsiteY33" fmla="*/ 400049 h 448304"/>
              <a:gd name="connsiteX34" fmla="*/ 216217 w 465677"/>
              <a:gd name="connsiteY34" fmla="*/ 442054 h 448304"/>
              <a:gd name="connsiteX35" fmla="*/ 183356 w 465677"/>
              <a:gd name="connsiteY35" fmla="*/ 441388 h 448304"/>
              <a:gd name="connsiteX36" fmla="*/ 142684 w 465677"/>
              <a:gd name="connsiteY36" fmla="*/ 400621 h 448304"/>
              <a:gd name="connsiteX37" fmla="*/ 125920 w 465677"/>
              <a:gd name="connsiteY37" fmla="*/ 393763 h 448304"/>
              <a:gd name="connsiteX38" fmla="*/ 23336 w 465677"/>
              <a:gd name="connsiteY38" fmla="*/ 393763 h 448304"/>
              <a:gd name="connsiteX39" fmla="*/ 0 w 465677"/>
              <a:gd name="connsiteY39" fmla="*/ 370903 h 448304"/>
              <a:gd name="connsiteX40" fmla="*/ 0 w 465677"/>
              <a:gd name="connsiteY40" fmla="*/ 92677 h 448304"/>
              <a:gd name="connsiteX41" fmla="*/ 22956 w 465677"/>
              <a:gd name="connsiteY41" fmla="*/ 69722 h 448304"/>
              <a:gd name="connsiteX42" fmla="*/ 368999 w 465677"/>
              <a:gd name="connsiteY42" fmla="*/ 69722 h 448304"/>
              <a:gd name="connsiteX43" fmla="*/ 369285 w 465677"/>
              <a:gd name="connsiteY43" fmla="*/ 69717 h 448304"/>
              <a:gd name="connsiteX44" fmla="*/ 123825 w 465677"/>
              <a:gd name="connsiteY44" fmla="*/ 0 h 448304"/>
              <a:gd name="connsiteX45" fmla="*/ 445484 w 465677"/>
              <a:gd name="connsiteY45" fmla="*/ 0 h 448304"/>
              <a:gd name="connsiteX46" fmla="*/ 465677 w 465677"/>
              <a:gd name="connsiteY46" fmla="*/ 19810 h 448304"/>
              <a:gd name="connsiteX47" fmla="*/ 465677 w 465677"/>
              <a:gd name="connsiteY47" fmla="*/ 19812 h 448304"/>
              <a:gd name="connsiteX48" fmla="*/ 465677 w 465677"/>
              <a:gd name="connsiteY48" fmla="*/ 307753 h 448304"/>
              <a:gd name="connsiteX49" fmla="*/ 445866 w 465677"/>
              <a:gd name="connsiteY49" fmla="*/ 327565 h 448304"/>
              <a:gd name="connsiteX50" fmla="*/ 411384 w 465677"/>
              <a:gd name="connsiteY50" fmla="*/ 327565 h 448304"/>
              <a:gd name="connsiteX51" fmla="*/ 411384 w 465677"/>
              <a:gd name="connsiteY51" fmla="*/ 288512 h 448304"/>
              <a:gd name="connsiteX52" fmla="*/ 426244 w 465677"/>
              <a:gd name="connsiteY52" fmla="*/ 274037 h 448304"/>
              <a:gd name="connsiteX53" fmla="*/ 426244 w 465677"/>
              <a:gd name="connsiteY53" fmla="*/ 274034 h 448304"/>
              <a:gd name="connsiteX54" fmla="*/ 426244 w 465677"/>
              <a:gd name="connsiteY54" fmla="*/ 53626 h 448304"/>
              <a:gd name="connsiteX55" fmla="*/ 411479 w 465677"/>
              <a:gd name="connsiteY55" fmla="*/ 39051 h 448304"/>
              <a:gd name="connsiteX56" fmla="*/ 411384 w 465677"/>
              <a:gd name="connsiteY56" fmla="*/ 39052 h 448304"/>
              <a:gd name="connsiteX57" fmla="*/ 158782 w 465677"/>
              <a:gd name="connsiteY57" fmla="*/ 39052 h 448304"/>
              <a:gd name="connsiteX58" fmla="*/ 143922 w 465677"/>
              <a:gd name="connsiteY58" fmla="*/ 53529 h 448304"/>
              <a:gd name="connsiteX59" fmla="*/ 143922 w 465677"/>
              <a:gd name="connsiteY59" fmla="*/ 53626 h 448304"/>
              <a:gd name="connsiteX60" fmla="*/ 143922 w 465677"/>
              <a:gd name="connsiteY60" fmla="*/ 58007 h 448304"/>
              <a:gd name="connsiteX61" fmla="*/ 104013 w 465677"/>
              <a:gd name="connsiteY61" fmla="*/ 58007 h 448304"/>
              <a:gd name="connsiteX62" fmla="*/ 104013 w 465677"/>
              <a:gd name="connsiteY62" fmla="*/ 19907 h 448304"/>
              <a:gd name="connsiteX63" fmla="*/ 123825 w 465677"/>
              <a:gd name="connsiteY63" fmla="*/ 0 h 448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65677" h="448304">
                <a:moveTo>
                  <a:pt x="194024" y="157258"/>
                </a:moveTo>
                <a:lnTo>
                  <a:pt x="196023" y="157258"/>
                </a:lnTo>
                <a:cubicBezTo>
                  <a:pt x="219170" y="156996"/>
                  <a:pt x="238124" y="175547"/>
                  <a:pt x="238410" y="198691"/>
                </a:cubicBezTo>
                <a:cubicBezTo>
                  <a:pt x="238410" y="198725"/>
                  <a:pt x="238410" y="198758"/>
                  <a:pt x="238410" y="198791"/>
                </a:cubicBezTo>
                <a:cubicBezTo>
                  <a:pt x="238124" y="221936"/>
                  <a:pt x="219170" y="240484"/>
                  <a:pt x="196023" y="240220"/>
                </a:cubicBezTo>
                <a:lnTo>
                  <a:pt x="194024" y="240220"/>
                </a:lnTo>
                <a:cubicBezTo>
                  <a:pt x="170877" y="240430"/>
                  <a:pt x="151923" y="221837"/>
                  <a:pt x="151733" y="198691"/>
                </a:cubicBezTo>
                <a:cubicBezTo>
                  <a:pt x="152018" y="175582"/>
                  <a:pt x="170877" y="157046"/>
                  <a:pt x="194024" y="157258"/>
                </a:cubicBezTo>
                <a:close/>
                <a:moveTo>
                  <a:pt x="195263" y="123824"/>
                </a:moveTo>
                <a:cubicBezTo>
                  <a:pt x="190023" y="123723"/>
                  <a:pt x="184881" y="124138"/>
                  <a:pt x="179737" y="125062"/>
                </a:cubicBezTo>
                <a:cubicBezTo>
                  <a:pt x="150685" y="129889"/>
                  <a:pt x="127159" y="151339"/>
                  <a:pt x="119729" y="179831"/>
                </a:cubicBezTo>
                <a:cubicBezTo>
                  <a:pt x="111442" y="211245"/>
                  <a:pt x="124397" y="244410"/>
                  <a:pt x="151734" y="261937"/>
                </a:cubicBezTo>
                <a:cubicBezTo>
                  <a:pt x="126111" y="270647"/>
                  <a:pt x="103918" y="287337"/>
                  <a:pt x="88488" y="309562"/>
                </a:cubicBezTo>
                <a:cubicBezTo>
                  <a:pt x="87725" y="310717"/>
                  <a:pt x="87059" y="311975"/>
                  <a:pt x="86582" y="313303"/>
                </a:cubicBezTo>
                <a:cubicBezTo>
                  <a:pt x="83630" y="321482"/>
                  <a:pt x="87916" y="330468"/>
                  <a:pt x="96107" y="333374"/>
                </a:cubicBezTo>
                <a:lnTo>
                  <a:pt x="98298" y="334231"/>
                </a:lnTo>
                <a:cubicBezTo>
                  <a:pt x="105252" y="336658"/>
                  <a:pt x="113062" y="334175"/>
                  <a:pt x="117348" y="328135"/>
                </a:cubicBezTo>
                <a:cubicBezTo>
                  <a:pt x="135255" y="303068"/>
                  <a:pt x="164402" y="288401"/>
                  <a:pt x="195167" y="288892"/>
                </a:cubicBezTo>
                <a:cubicBezTo>
                  <a:pt x="225933" y="288401"/>
                  <a:pt x="255080" y="303068"/>
                  <a:pt x="272987" y="328135"/>
                </a:cubicBezTo>
                <a:cubicBezTo>
                  <a:pt x="277273" y="334175"/>
                  <a:pt x="285084" y="336658"/>
                  <a:pt x="292037" y="334231"/>
                </a:cubicBezTo>
                <a:lnTo>
                  <a:pt x="294228" y="333374"/>
                </a:lnTo>
                <a:cubicBezTo>
                  <a:pt x="295561" y="332906"/>
                  <a:pt x="296895" y="332251"/>
                  <a:pt x="298038" y="331430"/>
                </a:cubicBezTo>
                <a:cubicBezTo>
                  <a:pt x="305182" y="326488"/>
                  <a:pt x="306991" y="316697"/>
                  <a:pt x="302038" y="309562"/>
                </a:cubicBezTo>
                <a:cubicBezTo>
                  <a:pt x="286607" y="287337"/>
                  <a:pt x="264414" y="270647"/>
                  <a:pt x="238791" y="261937"/>
                </a:cubicBezTo>
                <a:cubicBezTo>
                  <a:pt x="266128" y="244410"/>
                  <a:pt x="279083" y="211245"/>
                  <a:pt x="270796" y="179831"/>
                </a:cubicBezTo>
                <a:cubicBezTo>
                  <a:pt x="263367" y="151339"/>
                  <a:pt x="239840" y="129889"/>
                  <a:pt x="210788" y="125062"/>
                </a:cubicBezTo>
                <a:cubicBezTo>
                  <a:pt x="205645" y="124138"/>
                  <a:pt x="200502" y="123723"/>
                  <a:pt x="195263" y="123824"/>
                </a:cubicBezTo>
                <a:close/>
                <a:moveTo>
                  <a:pt x="369285" y="69717"/>
                </a:moveTo>
                <a:cubicBezTo>
                  <a:pt x="382143" y="69563"/>
                  <a:pt x="392620" y="79843"/>
                  <a:pt x="392811" y="92677"/>
                </a:cubicBezTo>
                <a:lnTo>
                  <a:pt x="392811" y="370903"/>
                </a:lnTo>
                <a:cubicBezTo>
                  <a:pt x="392811" y="370904"/>
                  <a:pt x="392811" y="370905"/>
                  <a:pt x="392811" y="370906"/>
                </a:cubicBezTo>
                <a:cubicBezTo>
                  <a:pt x="392620" y="383688"/>
                  <a:pt x="382143" y="393922"/>
                  <a:pt x="369380" y="393763"/>
                </a:cubicBezTo>
                <a:lnTo>
                  <a:pt x="277559" y="393763"/>
                </a:lnTo>
                <a:cubicBezTo>
                  <a:pt x="271558" y="393778"/>
                  <a:pt x="265843" y="396020"/>
                  <a:pt x="261461" y="400049"/>
                </a:cubicBezTo>
                <a:lnTo>
                  <a:pt x="216217" y="442054"/>
                </a:lnTo>
                <a:cubicBezTo>
                  <a:pt x="206883" y="450639"/>
                  <a:pt x="192405" y="450346"/>
                  <a:pt x="183356" y="441388"/>
                </a:cubicBezTo>
                <a:lnTo>
                  <a:pt x="142684" y="400621"/>
                </a:lnTo>
                <a:cubicBezTo>
                  <a:pt x="138208" y="396215"/>
                  <a:pt x="132207" y="393751"/>
                  <a:pt x="125920" y="393763"/>
                </a:cubicBezTo>
                <a:lnTo>
                  <a:pt x="23336" y="393763"/>
                </a:lnTo>
                <a:cubicBezTo>
                  <a:pt x="10573" y="393868"/>
                  <a:pt x="191" y="383648"/>
                  <a:pt x="0" y="370903"/>
                </a:cubicBezTo>
                <a:lnTo>
                  <a:pt x="0" y="92677"/>
                </a:lnTo>
                <a:cubicBezTo>
                  <a:pt x="96" y="80043"/>
                  <a:pt x="10287" y="69826"/>
                  <a:pt x="22956" y="69722"/>
                </a:cubicBezTo>
                <a:lnTo>
                  <a:pt x="368999" y="69722"/>
                </a:lnTo>
                <a:cubicBezTo>
                  <a:pt x="369094" y="69720"/>
                  <a:pt x="369189" y="69718"/>
                  <a:pt x="369285" y="69717"/>
                </a:cubicBezTo>
                <a:close/>
                <a:moveTo>
                  <a:pt x="123825" y="0"/>
                </a:moveTo>
                <a:lnTo>
                  <a:pt x="445484" y="0"/>
                </a:lnTo>
                <a:cubicBezTo>
                  <a:pt x="456534" y="-106"/>
                  <a:pt x="465582" y="8764"/>
                  <a:pt x="465677" y="19810"/>
                </a:cubicBezTo>
                <a:cubicBezTo>
                  <a:pt x="465677" y="19811"/>
                  <a:pt x="465677" y="19811"/>
                  <a:pt x="465677" y="19812"/>
                </a:cubicBezTo>
                <a:lnTo>
                  <a:pt x="465677" y="307753"/>
                </a:lnTo>
                <a:cubicBezTo>
                  <a:pt x="465582" y="318651"/>
                  <a:pt x="456723" y="327462"/>
                  <a:pt x="445866" y="327565"/>
                </a:cubicBezTo>
                <a:lnTo>
                  <a:pt x="411384" y="327565"/>
                </a:lnTo>
                <a:lnTo>
                  <a:pt x="411384" y="288512"/>
                </a:lnTo>
                <a:cubicBezTo>
                  <a:pt x="419481" y="288618"/>
                  <a:pt x="426148" y="282137"/>
                  <a:pt x="426244" y="274037"/>
                </a:cubicBezTo>
                <a:cubicBezTo>
                  <a:pt x="426244" y="274036"/>
                  <a:pt x="426244" y="274035"/>
                  <a:pt x="426244" y="274034"/>
                </a:cubicBezTo>
                <a:lnTo>
                  <a:pt x="426244" y="53626"/>
                </a:lnTo>
                <a:cubicBezTo>
                  <a:pt x="426148" y="45525"/>
                  <a:pt x="419576" y="39000"/>
                  <a:pt x="411479" y="39051"/>
                </a:cubicBezTo>
                <a:cubicBezTo>
                  <a:pt x="411479" y="39052"/>
                  <a:pt x="411384" y="39052"/>
                  <a:pt x="411384" y="39052"/>
                </a:cubicBezTo>
                <a:lnTo>
                  <a:pt x="158782" y="39052"/>
                </a:lnTo>
                <a:cubicBezTo>
                  <a:pt x="150685" y="38947"/>
                  <a:pt x="144018" y="45428"/>
                  <a:pt x="143922" y="53529"/>
                </a:cubicBezTo>
                <a:cubicBezTo>
                  <a:pt x="143922" y="53561"/>
                  <a:pt x="143922" y="53593"/>
                  <a:pt x="143922" y="53626"/>
                </a:cubicBezTo>
                <a:lnTo>
                  <a:pt x="143922" y="58007"/>
                </a:lnTo>
                <a:lnTo>
                  <a:pt x="104013" y="58007"/>
                </a:lnTo>
                <a:lnTo>
                  <a:pt x="104013" y="19907"/>
                </a:lnTo>
                <a:cubicBezTo>
                  <a:pt x="104109" y="8971"/>
                  <a:pt x="112871" y="104"/>
                  <a:pt x="12382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HarmonyOS Sans SC" panose="00000500000000000000" charset="-122"/>
              <a:cs typeface="+mn-cs"/>
            </a:endParaRPr>
          </a:p>
        </p:txBody>
      </p:sp>
      <p:sp>
        <p:nvSpPr>
          <p:cNvPr id="44" name="gaoding-18"/>
          <p:cNvSpPr/>
          <p:nvPr/>
        </p:nvSpPr>
        <p:spPr>
          <a:xfrm>
            <a:off x="11007497" y="4056702"/>
            <a:ext cx="321559" cy="292173"/>
          </a:xfrm>
          <a:custGeom>
            <a:avLst/>
            <a:gdLst>
              <a:gd name="connsiteX0" fmla="*/ 196501 w 467362"/>
              <a:gd name="connsiteY0" fmla="*/ 222283 h 447740"/>
              <a:gd name="connsiteX1" fmla="*/ 227171 w 467362"/>
              <a:gd name="connsiteY1" fmla="*/ 249334 h 447740"/>
              <a:gd name="connsiteX2" fmla="*/ 204216 w 467362"/>
              <a:gd name="connsiteY2" fmla="*/ 278671 h 447740"/>
              <a:gd name="connsiteX3" fmla="*/ 196501 w 467362"/>
              <a:gd name="connsiteY3" fmla="*/ 278671 h 447740"/>
              <a:gd name="connsiteX4" fmla="*/ 181356 w 467362"/>
              <a:gd name="connsiteY4" fmla="*/ 263526 h 447740"/>
              <a:gd name="connsiteX5" fmla="*/ 181356 w 467362"/>
              <a:gd name="connsiteY5" fmla="*/ 237523 h 447740"/>
              <a:gd name="connsiteX6" fmla="*/ 181356 w 467362"/>
              <a:gd name="connsiteY6" fmla="*/ 237428 h 447740"/>
              <a:gd name="connsiteX7" fmla="*/ 196501 w 467362"/>
              <a:gd name="connsiteY7" fmla="*/ 222283 h 447740"/>
              <a:gd name="connsiteX8" fmla="*/ 139827 w 467362"/>
              <a:gd name="connsiteY8" fmla="*/ 182183 h 447740"/>
              <a:gd name="connsiteX9" fmla="*/ 124777 w 467362"/>
              <a:gd name="connsiteY9" fmla="*/ 197233 h 447740"/>
              <a:gd name="connsiteX10" fmla="*/ 124777 w 467362"/>
              <a:gd name="connsiteY10" fmla="*/ 368683 h 447740"/>
              <a:gd name="connsiteX11" fmla="*/ 124777 w 467362"/>
              <a:gd name="connsiteY11" fmla="*/ 368686 h 447740"/>
              <a:gd name="connsiteX12" fmla="*/ 139636 w 467362"/>
              <a:gd name="connsiteY12" fmla="*/ 383923 h 447740"/>
              <a:gd name="connsiteX13" fmla="*/ 166497 w 467362"/>
              <a:gd name="connsiteY13" fmla="*/ 383923 h 447740"/>
              <a:gd name="connsiteX14" fmla="*/ 181547 w 467362"/>
              <a:gd name="connsiteY14" fmla="*/ 368873 h 447740"/>
              <a:gd name="connsiteX15" fmla="*/ 181547 w 467362"/>
              <a:gd name="connsiteY15" fmla="*/ 334202 h 447740"/>
              <a:gd name="connsiteX16" fmla="*/ 196691 w 467362"/>
              <a:gd name="connsiteY16" fmla="*/ 319058 h 447740"/>
              <a:gd name="connsiteX17" fmla="*/ 209836 w 467362"/>
              <a:gd name="connsiteY17" fmla="*/ 319058 h 447740"/>
              <a:gd name="connsiteX18" fmla="*/ 247936 w 467362"/>
              <a:gd name="connsiteY18" fmla="*/ 309533 h 447740"/>
              <a:gd name="connsiteX19" fmla="*/ 272986 w 467362"/>
              <a:gd name="connsiteY19" fmla="*/ 284101 h 447740"/>
              <a:gd name="connsiteX20" fmla="*/ 281273 w 467362"/>
              <a:gd name="connsiteY20" fmla="*/ 251049 h 447740"/>
              <a:gd name="connsiteX21" fmla="*/ 272606 w 467362"/>
              <a:gd name="connsiteY21" fmla="*/ 217235 h 447740"/>
              <a:gd name="connsiteX22" fmla="*/ 247650 w 467362"/>
              <a:gd name="connsiteY22" fmla="*/ 191899 h 447740"/>
              <a:gd name="connsiteX23" fmla="*/ 207550 w 467362"/>
              <a:gd name="connsiteY23" fmla="*/ 182183 h 447740"/>
              <a:gd name="connsiteX24" fmla="*/ 15049 w 467362"/>
              <a:gd name="connsiteY24" fmla="*/ 73884 h 447740"/>
              <a:gd name="connsiteX25" fmla="*/ 183451 w 467362"/>
              <a:gd name="connsiteY25" fmla="*/ 73884 h 447740"/>
              <a:gd name="connsiteX26" fmla="*/ 198215 w 467362"/>
              <a:gd name="connsiteY26" fmla="*/ 85314 h 447740"/>
              <a:gd name="connsiteX27" fmla="*/ 202978 w 467362"/>
              <a:gd name="connsiteY27" fmla="*/ 105983 h 447740"/>
              <a:gd name="connsiteX28" fmla="*/ 217742 w 467362"/>
              <a:gd name="connsiteY28" fmla="*/ 117699 h 447740"/>
              <a:gd name="connsiteX29" fmla="*/ 354140 w 467362"/>
              <a:gd name="connsiteY29" fmla="*/ 117699 h 447740"/>
              <a:gd name="connsiteX30" fmla="*/ 354235 w 467362"/>
              <a:gd name="connsiteY30" fmla="*/ 117699 h 447740"/>
              <a:gd name="connsiteX31" fmla="*/ 369284 w 467362"/>
              <a:gd name="connsiteY31" fmla="*/ 132749 h 447740"/>
              <a:gd name="connsiteX32" fmla="*/ 369284 w 467362"/>
              <a:gd name="connsiteY32" fmla="*/ 432596 h 447740"/>
              <a:gd name="connsiteX33" fmla="*/ 354140 w 467362"/>
              <a:gd name="connsiteY33" fmla="*/ 447740 h 447740"/>
              <a:gd name="connsiteX34" fmla="*/ 15049 w 467362"/>
              <a:gd name="connsiteY34" fmla="*/ 447740 h 447740"/>
              <a:gd name="connsiteX35" fmla="*/ 0 w 467362"/>
              <a:gd name="connsiteY35" fmla="*/ 432596 h 447740"/>
              <a:gd name="connsiteX36" fmla="*/ 0 w 467362"/>
              <a:gd name="connsiteY36" fmla="*/ 88934 h 447740"/>
              <a:gd name="connsiteX37" fmla="*/ 15049 w 467362"/>
              <a:gd name="connsiteY37" fmla="*/ 73884 h 447740"/>
              <a:gd name="connsiteX38" fmla="*/ 124778 w 467362"/>
              <a:gd name="connsiteY38" fmla="*/ 351 h 447740"/>
              <a:gd name="connsiteX39" fmla="*/ 455581 w 467362"/>
              <a:gd name="connsiteY39" fmla="*/ 74075 h 447740"/>
              <a:gd name="connsiteX40" fmla="*/ 467011 w 467362"/>
              <a:gd name="connsiteY40" fmla="*/ 91982 h 447740"/>
              <a:gd name="connsiteX41" fmla="*/ 400336 w 467362"/>
              <a:gd name="connsiteY41" fmla="*/ 399449 h 447740"/>
              <a:gd name="connsiteX42" fmla="*/ 399193 w 467362"/>
              <a:gd name="connsiteY42" fmla="*/ 399449 h 447740"/>
              <a:gd name="connsiteX43" fmla="*/ 387573 w 467362"/>
              <a:gd name="connsiteY43" fmla="*/ 384780 h 447740"/>
              <a:gd name="connsiteX44" fmla="*/ 387573 w 467362"/>
              <a:gd name="connsiteY44" fmla="*/ 114556 h 447740"/>
              <a:gd name="connsiteX45" fmla="*/ 372428 w 467362"/>
              <a:gd name="connsiteY45" fmla="*/ 99411 h 447740"/>
              <a:gd name="connsiteX46" fmla="*/ 235839 w 467362"/>
              <a:gd name="connsiteY46" fmla="*/ 99411 h 447740"/>
              <a:gd name="connsiteX47" fmla="*/ 221171 w 467362"/>
              <a:gd name="connsiteY47" fmla="*/ 87791 h 447740"/>
              <a:gd name="connsiteX48" fmla="*/ 216408 w 467362"/>
              <a:gd name="connsiteY48" fmla="*/ 67121 h 447740"/>
              <a:gd name="connsiteX49" fmla="*/ 201645 w 467362"/>
              <a:gd name="connsiteY49" fmla="*/ 55501 h 447740"/>
              <a:gd name="connsiteX50" fmla="*/ 115920 w 467362"/>
              <a:gd name="connsiteY50" fmla="*/ 55501 h 447740"/>
              <a:gd name="connsiteX51" fmla="*/ 112872 w 467362"/>
              <a:gd name="connsiteY51" fmla="*/ 55171 h 447740"/>
              <a:gd name="connsiteX52" fmla="*/ 101156 w 467362"/>
              <a:gd name="connsiteY52" fmla="*/ 37213 h 447740"/>
              <a:gd name="connsiteX53" fmla="*/ 106680 w 467362"/>
              <a:gd name="connsiteY53" fmla="*/ 11876 h 447740"/>
              <a:gd name="connsiteX54" fmla="*/ 124778 w 467362"/>
              <a:gd name="connsiteY54" fmla="*/ 351 h 44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67362" h="447740">
                <a:moveTo>
                  <a:pt x="196501" y="222283"/>
                </a:moveTo>
                <a:cubicBezTo>
                  <a:pt x="216123" y="222791"/>
                  <a:pt x="226343" y="231808"/>
                  <a:pt x="227171" y="249334"/>
                </a:cubicBezTo>
                <a:cubicBezTo>
                  <a:pt x="226981" y="267813"/>
                  <a:pt x="219361" y="277528"/>
                  <a:pt x="204216" y="278671"/>
                </a:cubicBezTo>
                <a:lnTo>
                  <a:pt x="196501" y="278671"/>
                </a:lnTo>
                <a:cubicBezTo>
                  <a:pt x="188138" y="278671"/>
                  <a:pt x="181356" y="271890"/>
                  <a:pt x="181356" y="263526"/>
                </a:cubicBezTo>
                <a:lnTo>
                  <a:pt x="181356" y="237523"/>
                </a:lnTo>
                <a:cubicBezTo>
                  <a:pt x="181356" y="237492"/>
                  <a:pt x="181356" y="237459"/>
                  <a:pt x="181356" y="237428"/>
                </a:cubicBezTo>
                <a:cubicBezTo>
                  <a:pt x="181356" y="229063"/>
                  <a:pt x="188138" y="222283"/>
                  <a:pt x="196501" y="222283"/>
                </a:cubicBezTo>
                <a:close/>
                <a:moveTo>
                  <a:pt x="139827" y="182183"/>
                </a:moveTo>
                <a:cubicBezTo>
                  <a:pt x="131511" y="182183"/>
                  <a:pt x="124777" y="188921"/>
                  <a:pt x="124777" y="197233"/>
                </a:cubicBezTo>
                <a:lnTo>
                  <a:pt x="124777" y="368683"/>
                </a:lnTo>
                <a:cubicBezTo>
                  <a:pt x="124777" y="368684"/>
                  <a:pt x="124777" y="368685"/>
                  <a:pt x="124777" y="368686"/>
                </a:cubicBezTo>
                <a:cubicBezTo>
                  <a:pt x="124673" y="376996"/>
                  <a:pt x="131321" y="383818"/>
                  <a:pt x="139636" y="383923"/>
                </a:cubicBezTo>
                <a:lnTo>
                  <a:pt x="166497" y="383923"/>
                </a:lnTo>
                <a:cubicBezTo>
                  <a:pt x="174812" y="383923"/>
                  <a:pt x="181547" y="377185"/>
                  <a:pt x="181547" y="368873"/>
                </a:cubicBezTo>
                <a:lnTo>
                  <a:pt x="181547" y="334202"/>
                </a:lnTo>
                <a:cubicBezTo>
                  <a:pt x="181547" y="325838"/>
                  <a:pt x="188328" y="319058"/>
                  <a:pt x="196691" y="319058"/>
                </a:cubicBezTo>
                <a:lnTo>
                  <a:pt x="209836" y="319058"/>
                </a:lnTo>
                <a:cubicBezTo>
                  <a:pt x="223152" y="319298"/>
                  <a:pt x="236296" y="316011"/>
                  <a:pt x="247936" y="309533"/>
                </a:cubicBezTo>
                <a:cubicBezTo>
                  <a:pt x="258584" y="303672"/>
                  <a:pt x="267290" y="294834"/>
                  <a:pt x="272986" y="284101"/>
                </a:cubicBezTo>
                <a:cubicBezTo>
                  <a:pt x="278501" y="273963"/>
                  <a:pt x="281359" y="262590"/>
                  <a:pt x="281273" y="251049"/>
                </a:cubicBezTo>
                <a:cubicBezTo>
                  <a:pt x="281321" y="239223"/>
                  <a:pt x="278340" y="227581"/>
                  <a:pt x="272606" y="217235"/>
                </a:cubicBezTo>
                <a:cubicBezTo>
                  <a:pt x="266738" y="206686"/>
                  <a:pt x="258108" y="197929"/>
                  <a:pt x="247650" y="191899"/>
                </a:cubicBezTo>
                <a:cubicBezTo>
                  <a:pt x="235325" y="185300"/>
                  <a:pt x="221523" y="181956"/>
                  <a:pt x="207550" y="182183"/>
                </a:cubicBezTo>
                <a:close/>
                <a:moveTo>
                  <a:pt x="15049" y="73884"/>
                </a:moveTo>
                <a:lnTo>
                  <a:pt x="183451" y="73884"/>
                </a:lnTo>
                <a:cubicBezTo>
                  <a:pt x="190405" y="73880"/>
                  <a:pt x="196482" y="78582"/>
                  <a:pt x="198215" y="85314"/>
                </a:cubicBezTo>
                <a:lnTo>
                  <a:pt x="202978" y="105983"/>
                </a:lnTo>
                <a:cubicBezTo>
                  <a:pt x="204578" y="112848"/>
                  <a:pt x="210693" y="117705"/>
                  <a:pt x="217742" y="117699"/>
                </a:cubicBezTo>
                <a:lnTo>
                  <a:pt x="354140" y="117699"/>
                </a:lnTo>
                <a:cubicBezTo>
                  <a:pt x="354168" y="117699"/>
                  <a:pt x="354206" y="117699"/>
                  <a:pt x="354235" y="117699"/>
                </a:cubicBezTo>
                <a:cubicBezTo>
                  <a:pt x="362550" y="117699"/>
                  <a:pt x="369284" y="124437"/>
                  <a:pt x="369284" y="132749"/>
                </a:cubicBezTo>
                <a:lnTo>
                  <a:pt x="369284" y="432596"/>
                </a:lnTo>
                <a:cubicBezTo>
                  <a:pt x="369284" y="440959"/>
                  <a:pt x="362502" y="447740"/>
                  <a:pt x="354140" y="447740"/>
                </a:cubicBezTo>
                <a:lnTo>
                  <a:pt x="15049" y="447740"/>
                </a:lnTo>
                <a:cubicBezTo>
                  <a:pt x="6763" y="447688"/>
                  <a:pt x="0" y="440922"/>
                  <a:pt x="0" y="432596"/>
                </a:cubicBezTo>
                <a:lnTo>
                  <a:pt x="0" y="88934"/>
                </a:lnTo>
                <a:cubicBezTo>
                  <a:pt x="0" y="80622"/>
                  <a:pt x="6763" y="73884"/>
                  <a:pt x="15049" y="73884"/>
                </a:cubicBezTo>
                <a:close/>
                <a:moveTo>
                  <a:pt x="124778" y="351"/>
                </a:moveTo>
                <a:lnTo>
                  <a:pt x="455581" y="74075"/>
                </a:lnTo>
                <a:cubicBezTo>
                  <a:pt x="463678" y="75877"/>
                  <a:pt x="468783" y="83883"/>
                  <a:pt x="467011" y="91982"/>
                </a:cubicBezTo>
                <a:lnTo>
                  <a:pt x="400336" y="399449"/>
                </a:lnTo>
                <a:lnTo>
                  <a:pt x="399193" y="399449"/>
                </a:lnTo>
                <a:cubicBezTo>
                  <a:pt x="392364" y="397887"/>
                  <a:pt x="387535" y="391789"/>
                  <a:pt x="387573" y="384780"/>
                </a:cubicBezTo>
                <a:lnTo>
                  <a:pt x="387573" y="114556"/>
                </a:lnTo>
                <a:cubicBezTo>
                  <a:pt x="387573" y="106192"/>
                  <a:pt x="380791" y="99411"/>
                  <a:pt x="372428" y="99411"/>
                </a:cubicBezTo>
                <a:lnTo>
                  <a:pt x="235839" y="99411"/>
                </a:lnTo>
                <a:cubicBezTo>
                  <a:pt x="228838" y="99418"/>
                  <a:pt x="222762" y="94603"/>
                  <a:pt x="221171" y="87791"/>
                </a:cubicBezTo>
                <a:lnTo>
                  <a:pt x="216408" y="67121"/>
                </a:lnTo>
                <a:cubicBezTo>
                  <a:pt x="214742" y="60314"/>
                  <a:pt x="208655" y="55519"/>
                  <a:pt x="201645" y="55501"/>
                </a:cubicBezTo>
                <a:lnTo>
                  <a:pt x="115920" y="55501"/>
                </a:lnTo>
                <a:cubicBezTo>
                  <a:pt x="114872" y="55497"/>
                  <a:pt x="113824" y="55387"/>
                  <a:pt x="112872" y="55171"/>
                </a:cubicBezTo>
                <a:cubicBezTo>
                  <a:pt x="104680" y="53435"/>
                  <a:pt x="99442" y="45395"/>
                  <a:pt x="101156" y="37213"/>
                </a:cubicBezTo>
                <a:lnTo>
                  <a:pt x="106680" y="11876"/>
                </a:lnTo>
                <a:cubicBezTo>
                  <a:pt x="108490" y="3720"/>
                  <a:pt x="116606" y="-1424"/>
                  <a:pt x="124778" y="35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HarmonyOS Sans SC" panose="00000500000000000000" charset="-122"/>
              <a:cs typeface="+mn-cs"/>
            </a:endParaRPr>
          </a:p>
        </p:txBody>
      </p:sp>
      <p:sp>
        <p:nvSpPr>
          <p:cNvPr id="45" name="gaoding-19"/>
          <p:cNvSpPr/>
          <p:nvPr/>
        </p:nvSpPr>
        <p:spPr>
          <a:xfrm>
            <a:off x="11003630" y="2431632"/>
            <a:ext cx="321559" cy="323455"/>
          </a:xfrm>
          <a:custGeom>
            <a:avLst/>
            <a:gdLst>
              <a:gd name="connsiteX0" fmla="*/ 344717 w 447682"/>
              <a:gd name="connsiteY0" fmla="*/ 95257 h 433673"/>
              <a:gd name="connsiteX1" fmla="*/ 366529 w 447682"/>
              <a:gd name="connsiteY1" fmla="*/ 73445 h 433673"/>
              <a:gd name="connsiteX2" fmla="*/ 366529 w 447682"/>
              <a:gd name="connsiteY2" fmla="*/ 21819 h 433673"/>
              <a:gd name="connsiteX3" fmla="*/ 344717 w 447682"/>
              <a:gd name="connsiteY3" fmla="*/ 7 h 433673"/>
              <a:gd name="connsiteX4" fmla="*/ 323000 w 447682"/>
              <a:gd name="connsiteY4" fmla="*/ 21724 h 433673"/>
              <a:gd name="connsiteX5" fmla="*/ 323000 w 447682"/>
              <a:gd name="connsiteY5" fmla="*/ 21819 h 433673"/>
              <a:gd name="connsiteX6" fmla="*/ 323000 w 447682"/>
              <a:gd name="connsiteY6" fmla="*/ 73445 h 433673"/>
              <a:gd name="connsiteX7" fmla="*/ 344622 w 447682"/>
              <a:gd name="connsiteY7" fmla="*/ 95257 h 433673"/>
              <a:gd name="connsiteX8" fmla="*/ 344717 w 447682"/>
              <a:gd name="connsiteY8" fmla="*/ 95257 h 433673"/>
              <a:gd name="connsiteX9" fmla="*/ 105258 w 447682"/>
              <a:gd name="connsiteY9" fmla="*/ 95257 h 433673"/>
              <a:gd name="connsiteX10" fmla="*/ 126976 w 447682"/>
              <a:gd name="connsiteY10" fmla="*/ 73540 h 433673"/>
              <a:gd name="connsiteX11" fmla="*/ 126976 w 447682"/>
              <a:gd name="connsiteY11" fmla="*/ 73445 h 433673"/>
              <a:gd name="connsiteX12" fmla="*/ 126976 w 447682"/>
              <a:gd name="connsiteY12" fmla="*/ 21819 h 433673"/>
              <a:gd name="connsiteX13" fmla="*/ 105354 w 447682"/>
              <a:gd name="connsiteY13" fmla="*/ 7 h 433673"/>
              <a:gd name="connsiteX14" fmla="*/ 105258 w 447682"/>
              <a:gd name="connsiteY14" fmla="*/ 7 h 433673"/>
              <a:gd name="connsiteX15" fmla="*/ 83446 w 447682"/>
              <a:gd name="connsiteY15" fmla="*/ 21819 h 433673"/>
              <a:gd name="connsiteX16" fmla="*/ 83446 w 447682"/>
              <a:gd name="connsiteY16" fmla="*/ 73445 h 433673"/>
              <a:gd name="connsiteX17" fmla="*/ 105258 w 447682"/>
              <a:gd name="connsiteY17" fmla="*/ 95257 h 433673"/>
              <a:gd name="connsiteX18" fmla="*/ 436347 w 447682"/>
              <a:gd name="connsiteY18" fmla="*/ 33059 h 433673"/>
              <a:gd name="connsiteX19" fmla="*/ 384151 w 447682"/>
              <a:gd name="connsiteY19" fmla="*/ 33059 h 433673"/>
              <a:gd name="connsiteX20" fmla="*/ 379578 w 447682"/>
              <a:gd name="connsiteY20" fmla="*/ 37631 h 433673"/>
              <a:gd name="connsiteX21" fmla="*/ 379578 w 447682"/>
              <a:gd name="connsiteY21" fmla="*/ 65158 h 433673"/>
              <a:gd name="connsiteX22" fmla="*/ 391961 w 447682"/>
              <a:gd name="connsiteY22" fmla="*/ 77636 h 433673"/>
              <a:gd name="connsiteX23" fmla="*/ 404439 w 447682"/>
              <a:gd name="connsiteY23" fmla="*/ 90113 h 433673"/>
              <a:gd name="connsiteX24" fmla="*/ 404439 w 447682"/>
              <a:gd name="connsiteY24" fmla="*/ 90209 h 433673"/>
              <a:gd name="connsiteX25" fmla="*/ 404439 w 447682"/>
              <a:gd name="connsiteY25" fmla="*/ 134976 h 433673"/>
              <a:gd name="connsiteX26" fmla="*/ 391866 w 447682"/>
              <a:gd name="connsiteY26" fmla="*/ 147362 h 433673"/>
              <a:gd name="connsiteX27" fmla="*/ 391675 w 447682"/>
              <a:gd name="connsiteY27" fmla="*/ 147359 h 433673"/>
              <a:gd name="connsiteX28" fmla="*/ 58300 w 447682"/>
              <a:gd name="connsiteY28" fmla="*/ 147359 h 433673"/>
              <a:gd name="connsiteX29" fmla="*/ 45822 w 447682"/>
              <a:gd name="connsiteY29" fmla="*/ 134881 h 433673"/>
              <a:gd name="connsiteX30" fmla="*/ 45822 w 447682"/>
              <a:gd name="connsiteY30" fmla="*/ 90209 h 433673"/>
              <a:gd name="connsiteX31" fmla="*/ 58205 w 447682"/>
              <a:gd name="connsiteY31" fmla="*/ 77636 h 433673"/>
              <a:gd name="connsiteX32" fmla="*/ 58300 w 447682"/>
              <a:gd name="connsiteY32" fmla="*/ 77636 h 433673"/>
              <a:gd name="connsiteX33" fmla="*/ 58300 w 447682"/>
              <a:gd name="connsiteY33" fmla="*/ 77636 h 433673"/>
              <a:gd name="connsiteX34" fmla="*/ 70683 w 447682"/>
              <a:gd name="connsiteY34" fmla="*/ 65158 h 433673"/>
              <a:gd name="connsiteX35" fmla="*/ 70683 w 447682"/>
              <a:gd name="connsiteY35" fmla="*/ 36583 h 433673"/>
              <a:gd name="connsiteX36" fmla="*/ 66873 w 447682"/>
              <a:gd name="connsiteY36" fmla="*/ 32773 h 433673"/>
              <a:gd name="connsiteX37" fmla="*/ 13914 w 447682"/>
              <a:gd name="connsiteY37" fmla="*/ 32773 h 433673"/>
              <a:gd name="connsiteX38" fmla="*/ 1150 w 447682"/>
              <a:gd name="connsiteY38" fmla="*/ 44762 h 433673"/>
              <a:gd name="connsiteX39" fmla="*/ 1150 w 447682"/>
              <a:gd name="connsiteY39" fmla="*/ 45536 h 433673"/>
              <a:gd name="connsiteX40" fmla="*/ 1150 w 447682"/>
              <a:gd name="connsiteY40" fmla="*/ 402057 h 433673"/>
              <a:gd name="connsiteX41" fmla="*/ 32773 w 447682"/>
              <a:gd name="connsiteY41" fmla="*/ 433680 h 433673"/>
              <a:gd name="connsiteX42" fmla="*/ 417202 w 447682"/>
              <a:gd name="connsiteY42" fmla="*/ 433680 h 433673"/>
              <a:gd name="connsiteX43" fmla="*/ 448825 w 447682"/>
              <a:gd name="connsiteY43" fmla="*/ 402057 h 433673"/>
              <a:gd name="connsiteX44" fmla="*/ 448825 w 447682"/>
              <a:gd name="connsiteY44" fmla="*/ 45536 h 433673"/>
              <a:gd name="connsiteX45" fmla="*/ 436538 w 447682"/>
              <a:gd name="connsiteY45" fmla="*/ 33059 h 433673"/>
              <a:gd name="connsiteX46" fmla="*/ 436347 w 447682"/>
              <a:gd name="connsiteY46" fmla="*/ 33059 h 433673"/>
              <a:gd name="connsiteX47" fmla="*/ 337383 w 447682"/>
              <a:gd name="connsiteY47" fmla="*/ 240894 h 433673"/>
              <a:gd name="connsiteX48" fmla="*/ 206414 w 447682"/>
              <a:gd name="connsiteY48" fmla="*/ 344145 h 433673"/>
              <a:gd name="connsiteX49" fmla="*/ 182697 w 447682"/>
              <a:gd name="connsiteY49" fmla="*/ 342336 h 433673"/>
              <a:gd name="connsiteX50" fmla="*/ 128880 w 447682"/>
              <a:gd name="connsiteY50" fmla="*/ 285186 h 433673"/>
              <a:gd name="connsiteX51" fmla="*/ 129738 w 447682"/>
              <a:gd name="connsiteY51" fmla="*/ 260325 h 433673"/>
              <a:gd name="connsiteX52" fmla="*/ 154502 w 447682"/>
              <a:gd name="connsiteY52" fmla="*/ 261182 h 433673"/>
              <a:gd name="connsiteX53" fmla="*/ 186316 w 447682"/>
              <a:gd name="connsiteY53" fmla="*/ 294996 h 433673"/>
              <a:gd name="connsiteX54" fmla="*/ 209938 w 447682"/>
              <a:gd name="connsiteY54" fmla="*/ 296806 h 433673"/>
              <a:gd name="connsiteX55" fmla="*/ 315666 w 447682"/>
              <a:gd name="connsiteY55" fmla="*/ 213557 h 433673"/>
              <a:gd name="connsiteX56" fmla="*/ 340288 w 447682"/>
              <a:gd name="connsiteY56" fmla="*/ 216361 h 433673"/>
              <a:gd name="connsiteX57" fmla="*/ 340335 w 447682"/>
              <a:gd name="connsiteY57" fmla="*/ 216415 h 433673"/>
              <a:gd name="connsiteX58" fmla="*/ 340335 w 447682"/>
              <a:gd name="connsiteY58" fmla="*/ 216415 h 433673"/>
              <a:gd name="connsiteX59" fmla="*/ 337383 w 447682"/>
              <a:gd name="connsiteY59" fmla="*/ 240894 h 433673"/>
              <a:gd name="connsiteX60" fmla="*/ 148597 w 447682"/>
              <a:gd name="connsiteY60" fmla="*/ 77636 h 433673"/>
              <a:gd name="connsiteX61" fmla="*/ 300997 w 447682"/>
              <a:gd name="connsiteY61" fmla="*/ 77636 h 433673"/>
              <a:gd name="connsiteX62" fmla="*/ 305664 w 447682"/>
              <a:gd name="connsiteY62" fmla="*/ 72969 h 433673"/>
              <a:gd name="connsiteX63" fmla="*/ 305664 w 447682"/>
              <a:gd name="connsiteY63" fmla="*/ 37726 h 433673"/>
              <a:gd name="connsiteX64" fmla="*/ 300997 w 447682"/>
              <a:gd name="connsiteY64" fmla="*/ 33059 h 433673"/>
              <a:gd name="connsiteX65" fmla="*/ 148597 w 447682"/>
              <a:gd name="connsiteY65" fmla="*/ 33059 h 433673"/>
              <a:gd name="connsiteX66" fmla="*/ 143930 w 447682"/>
              <a:gd name="connsiteY66" fmla="*/ 37726 h 433673"/>
              <a:gd name="connsiteX67" fmla="*/ 143930 w 447682"/>
              <a:gd name="connsiteY67" fmla="*/ 72969 h 433673"/>
              <a:gd name="connsiteX68" fmla="*/ 148597 w 447682"/>
              <a:gd name="connsiteY68" fmla="*/ 77636 h 43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47682" h="433673">
                <a:moveTo>
                  <a:pt x="344717" y="95257"/>
                </a:moveTo>
                <a:cubicBezTo>
                  <a:pt x="356766" y="95257"/>
                  <a:pt x="366529" y="85491"/>
                  <a:pt x="366529" y="73445"/>
                </a:cubicBezTo>
                <a:lnTo>
                  <a:pt x="366529" y="21819"/>
                </a:lnTo>
                <a:cubicBezTo>
                  <a:pt x="366529" y="9773"/>
                  <a:pt x="356766" y="7"/>
                  <a:pt x="344717" y="7"/>
                </a:cubicBezTo>
                <a:cubicBezTo>
                  <a:pt x="332725" y="7"/>
                  <a:pt x="323000" y="9730"/>
                  <a:pt x="323000" y="21724"/>
                </a:cubicBezTo>
                <a:cubicBezTo>
                  <a:pt x="323000" y="21755"/>
                  <a:pt x="323000" y="21788"/>
                  <a:pt x="323000" y="21819"/>
                </a:cubicBezTo>
                <a:lnTo>
                  <a:pt x="323000" y="73445"/>
                </a:lnTo>
                <a:cubicBezTo>
                  <a:pt x="322943" y="85439"/>
                  <a:pt x="332630" y="95205"/>
                  <a:pt x="344622" y="95257"/>
                </a:cubicBezTo>
                <a:cubicBezTo>
                  <a:pt x="344650" y="95257"/>
                  <a:pt x="344688" y="95257"/>
                  <a:pt x="344717" y="95257"/>
                </a:cubicBezTo>
                <a:close/>
                <a:moveTo>
                  <a:pt x="105258" y="95257"/>
                </a:moveTo>
                <a:cubicBezTo>
                  <a:pt x="117251" y="95257"/>
                  <a:pt x="126976" y="85534"/>
                  <a:pt x="126976" y="73540"/>
                </a:cubicBezTo>
                <a:cubicBezTo>
                  <a:pt x="126976" y="73509"/>
                  <a:pt x="126976" y="73476"/>
                  <a:pt x="126976" y="73445"/>
                </a:cubicBezTo>
                <a:lnTo>
                  <a:pt x="126976" y="21819"/>
                </a:lnTo>
                <a:cubicBezTo>
                  <a:pt x="127033" y="9825"/>
                  <a:pt x="117345" y="59"/>
                  <a:pt x="105354" y="7"/>
                </a:cubicBezTo>
                <a:cubicBezTo>
                  <a:pt x="105325" y="7"/>
                  <a:pt x="105287" y="7"/>
                  <a:pt x="105258" y="7"/>
                </a:cubicBezTo>
                <a:cubicBezTo>
                  <a:pt x="93209" y="7"/>
                  <a:pt x="83446" y="9773"/>
                  <a:pt x="83446" y="21819"/>
                </a:cubicBezTo>
                <a:lnTo>
                  <a:pt x="83446" y="73445"/>
                </a:lnTo>
                <a:cubicBezTo>
                  <a:pt x="83446" y="85491"/>
                  <a:pt x="93209" y="95257"/>
                  <a:pt x="105258" y="95257"/>
                </a:cubicBezTo>
                <a:close/>
                <a:moveTo>
                  <a:pt x="436347" y="33059"/>
                </a:moveTo>
                <a:lnTo>
                  <a:pt x="384151" y="33059"/>
                </a:lnTo>
                <a:cubicBezTo>
                  <a:pt x="381626" y="33059"/>
                  <a:pt x="379578" y="35106"/>
                  <a:pt x="379578" y="37631"/>
                </a:cubicBezTo>
                <a:lnTo>
                  <a:pt x="379578" y="65158"/>
                </a:lnTo>
                <a:cubicBezTo>
                  <a:pt x="379578" y="72012"/>
                  <a:pt x="385103" y="77583"/>
                  <a:pt x="391961" y="77636"/>
                </a:cubicBezTo>
                <a:cubicBezTo>
                  <a:pt x="398847" y="77636"/>
                  <a:pt x="404439" y="83222"/>
                  <a:pt x="404439" y="90113"/>
                </a:cubicBezTo>
                <a:cubicBezTo>
                  <a:pt x="404439" y="90145"/>
                  <a:pt x="404439" y="90177"/>
                  <a:pt x="404439" y="90209"/>
                </a:cubicBezTo>
                <a:lnTo>
                  <a:pt x="404439" y="134976"/>
                </a:lnTo>
                <a:cubicBezTo>
                  <a:pt x="404391" y="141868"/>
                  <a:pt x="398762" y="147412"/>
                  <a:pt x="391866" y="147362"/>
                </a:cubicBezTo>
                <a:cubicBezTo>
                  <a:pt x="391808" y="147362"/>
                  <a:pt x="391742" y="147361"/>
                  <a:pt x="391675" y="147359"/>
                </a:cubicBezTo>
                <a:lnTo>
                  <a:pt x="58300" y="147359"/>
                </a:lnTo>
                <a:cubicBezTo>
                  <a:pt x="51404" y="147359"/>
                  <a:pt x="45822" y="141772"/>
                  <a:pt x="45822" y="134881"/>
                </a:cubicBezTo>
                <a:lnTo>
                  <a:pt x="45822" y="90209"/>
                </a:lnTo>
                <a:cubicBezTo>
                  <a:pt x="45775" y="83317"/>
                  <a:pt x="51309" y="77689"/>
                  <a:pt x="58205" y="77636"/>
                </a:cubicBezTo>
                <a:cubicBezTo>
                  <a:pt x="58233" y="77636"/>
                  <a:pt x="58272" y="77636"/>
                  <a:pt x="58300" y="77636"/>
                </a:cubicBezTo>
                <a:lnTo>
                  <a:pt x="58300" y="77636"/>
                </a:lnTo>
                <a:cubicBezTo>
                  <a:pt x="65158" y="77583"/>
                  <a:pt x="70683" y="72012"/>
                  <a:pt x="70683" y="65158"/>
                </a:cubicBezTo>
                <a:lnTo>
                  <a:pt x="70683" y="36583"/>
                </a:lnTo>
                <a:cubicBezTo>
                  <a:pt x="70683" y="34479"/>
                  <a:pt x="68977" y="32773"/>
                  <a:pt x="66873" y="32773"/>
                </a:cubicBezTo>
                <a:lnTo>
                  <a:pt x="13914" y="32773"/>
                </a:lnTo>
                <a:cubicBezTo>
                  <a:pt x="7075" y="32560"/>
                  <a:pt x="1359" y="37927"/>
                  <a:pt x="1150" y="44762"/>
                </a:cubicBezTo>
                <a:cubicBezTo>
                  <a:pt x="1141" y="45020"/>
                  <a:pt x="1141" y="45278"/>
                  <a:pt x="1150" y="45536"/>
                </a:cubicBezTo>
                <a:lnTo>
                  <a:pt x="1150" y="402057"/>
                </a:lnTo>
                <a:cubicBezTo>
                  <a:pt x="1150" y="419526"/>
                  <a:pt x="15305" y="433680"/>
                  <a:pt x="32773" y="433680"/>
                </a:cubicBezTo>
                <a:lnTo>
                  <a:pt x="417202" y="433680"/>
                </a:lnTo>
                <a:cubicBezTo>
                  <a:pt x="434671" y="433680"/>
                  <a:pt x="448825" y="419526"/>
                  <a:pt x="448825" y="402057"/>
                </a:cubicBezTo>
                <a:lnTo>
                  <a:pt x="448825" y="45536"/>
                </a:lnTo>
                <a:cubicBezTo>
                  <a:pt x="448882" y="38698"/>
                  <a:pt x="443377" y="33111"/>
                  <a:pt x="436538" y="33059"/>
                </a:cubicBezTo>
                <a:cubicBezTo>
                  <a:pt x="436471" y="33058"/>
                  <a:pt x="436414" y="33058"/>
                  <a:pt x="436347" y="33059"/>
                </a:cubicBezTo>
                <a:close/>
                <a:moveTo>
                  <a:pt x="337383" y="240894"/>
                </a:moveTo>
                <a:lnTo>
                  <a:pt x="206414" y="344145"/>
                </a:lnTo>
                <a:cubicBezTo>
                  <a:pt x="199232" y="349774"/>
                  <a:pt x="188945" y="348989"/>
                  <a:pt x="182697" y="342336"/>
                </a:cubicBezTo>
                <a:lnTo>
                  <a:pt x="128880" y="285186"/>
                </a:lnTo>
                <a:cubicBezTo>
                  <a:pt x="122270" y="278077"/>
                  <a:pt x="122651" y="266961"/>
                  <a:pt x="129738" y="260325"/>
                </a:cubicBezTo>
                <a:cubicBezTo>
                  <a:pt x="136815" y="253725"/>
                  <a:pt x="147902" y="254109"/>
                  <a:pt x="154502" y="261182"/>
                </a:cubicBezTo>
                <a:lnTo>
                  <a:pt x="186316" y="294996"/>
                </a:lnTo>
                <a:cubicBezTo>
                  <a:pt x="192526" y="301636"/>
                  <a:pt x="202785" y="302422"/>
                  <a:pt x="209938" y="296806"/>
                </a:cubicBezTo>
                <a:lnTo>
                  <a:pt x="315666" y="213557"/>
                </a:lnTo>
                <a:cubicBezTo>
                  <a:pt x="323238" y="207531"/>
                  <a:pt x="334268" y="208786"/>
                  <a:pt x="340288" y="216361"/>
                </a:cubicBezTo>
                <a:cubicBezTo>
                  <a:pt x="340307" y="216379"/>
                  <a:pt x="340326" y="216397"/>
                  <a:pt x="340335" y="216415"/>
                </a:cubicBezTo>
                <a:lnTo>
                  <a:pt x="340335" y="216415"/>
                </a:lnTo>
                <a:cubicBezTo>
                  <a:pt x="346231" y="224005"/>
                  <a:pt x="344908" y="234923"/>
                  <a:pt x="337383" y="240894"/>
                </a:cubicBezTo>
                <a:close/>
                <a:moveTo>
                  <a:pt x="148597" y="77636"/>
                </a:moveTo>
                <a:lnTo>
                  <a:pt x="300997" y="77636"/>
                </a:lnTo>
                <a:cubicBezTo>
                  <a:pt x="303578" y="77636"/>
                  <a:pt x="305664" y="75546"/>
                  <a:pt x="305664" y="72969"/>
                </a:cubicBezTo>
                <a:lnTo>
                  <a:pt x="305664" y="37726"/>
                </a:lnTo>
                <a:cubicBezTo>
                  <a:pt x="305664" y="35149"/>
                  <a:pt x="303578" y="33059"/>
                  <a:pt x="300997" y="33059"/>
                </a:cubicBezTo>
                <a:lnTo>
                  <a:pt x="148597" y="33059"/>
                </a:lnTo>
                <a:cubicBezTo>
                  <a:pt x="146016" y="33059"/>
                  <a:pt x="143930" y="35149"/>
                  <a:pt x="143930" y="37726"/>
                </a:cubicBezTo>
                <a:lnTo>
                  <a:pt x="143930" y="72969"/>
                </a:lnTo>
                <a:cubicBezTo>
                  <a:pt x="143930" y="75546"/>
                  <a:pt x="146016" y="77636"/>
                  <a:pt x="148597" y="776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HarmonyOS Sans SC" panose="00000500000000000000" charset="-122"/>
              <a:cs typeface="+mn-cs"/>
            </a:endParaRPr>
          </a:p>
        </p:txBody>
      </p:sp>
      <p:sp>
        <p:nvSpPr>
          <p:cNvPr id="46" name="gaoding-20"/>
          <p:cNvSpPr/>
          <p:nvPr/>
        </p:nvSpPr>
        <p:spPr>
          <a:xfrm>
            <a:off x="789614" y="4049117"/>
            <a:ext cx="333706" cy="307004"/>
          </a:xfrm>
          <a:custGeom>
            <a:avLst/>
            <a:gdLst>
              <a:gd name="connsiteX0" fmla="*/ 341095 w 461968"/>
              <a:gd name="connsiteY0" fmla="*/ 172695 h 425005"/>
              <a:gd name="connsiteX1" fmla="*/ 171074 w 461968"/>
              <a:gd name="connsiteY1" fmla="*/ 7 h 425005"/>
              <a:gd name="connsiteX2" fmla="*/ 1148 w 461968"/>
              <a:gd name="connsiteY2" fmla="*/ 172695 h 425005"/>
              <a:gd name="connsiteX3" fmla="*/ 32009 w 461968"/>
              <a:gd name="connsiteY3" fmla="*/ 272041 h 425005"/>
              <a:gd name="connsiteX4" fmla="*/ 25818 w 461968"/>
              <a:gd name="connsiteY4" fmla="*/ 297378 h 425005"/>
              <a:gd name="connsiteX5" fmla="*/ 38124 w 461968"/>
              <a:gd name="connsiteY5" fmla="*/ 317956 h 425005"/>
              <a:gd name="connsiteX6" fmla="*/ 43439 w 461968"/>
              <a:gd name="connsiteY6" fmla="*/ 318428 h 425005"/>
              <a:gd name="connsiteX7" fmla="*/ 76300 w 461968"/>
              <a:gd name="connsiteY7" fmla="*/ 316237 h 425005"/>
              <a:gd name="connsiteX8" fmla="*/ 171550 w 461968"/>
              <a:gd name="connsiteY8" fmla="*/ 345574 h 425005"/>
              <a:gd name="connsiteX9" fmla="*/ 341095 w 461968"/>
              <a:gd name="connsiteY9" fmla="*/ 172695 h 425005"/>
              <a:gd name="connsiteX10" fmla="*/ 249560 w 461968"/>
              <a:gd name="connsiteY10" fmla="*/ 150502 h 425005"/>
              <a:gd name="connsiteX11" fmla="*/ 271372 w 461968"/>
              <a:gd name="connsiteY11" fmla="*/ 172693 h 425005"/>
              <a:gd name="connsiteX12" fmla="*/ 271372 w 461968"/>
              <a:gd name="connsiteY12" fmla="*/ 172695 h 425005"/>
              <a:gd name="connsiteX13" fmla="*/ 249560 w 461968"/>
              <a:gd name="connsiteY13" fmla="*/ 194793 h 425005"/>
              <a:gd name="connsiteX14" fmla="*/ 227367 w 461968"/>
              <a:gd name="connsiteY14" fmla="*/ 172982 h 425005"/>
              <a:gd name="connsiteX15" fmla="*/ 227367 w 461968"/>
              <a:gd name="connsiteY15" fmla="*/ 172695 h 425005"/>
              <a:gd name="connsiteX16" fmla="*/ 249179 w 461968"/>
              <a:gd name="connsiteY16" fmla="*/ 150502 h 425005"/>
              <a:gd name="connsiteX17" fmla="*/ 249560 w 461968"/>
              <a:gd name="connsiteY17" fmla="*/ 150502 h 425005"/>
              <a:gd name="connsiteX18" fmla="*/ 92683 w 461968"/>
              <a:gd name="connsiteY18" fmla="*/ 194793 h 425005"/>
              <a:gd name="connsiteX19" fmla="*/ 70871 w 461968"/>
              <a:gd name="connsiteY19" fmla="*/ 172791 h 425005"/>
              <a:gd name="connsiteX20" fmla="*/ 70871 w 461968"/>
              <a:gd name="connsiteY20" fmla="*/ 172695 h 425005"/>
              <a:gd name="connsiteX21" fmla="*/ 92493 w 461968"/>
              <a:gd name="connsiteY21" fmla="*/ 150504 h 425005"/>
              <a:gd name="connsiteX22" fmla="*/ 92683 w 461968"/>
              <a:gd name="connsiteY22" fmla="*/ 150502 h 425005"/>
              <a:gd name="connsiteX23" fmla="*/ 114496 w 461968"/>
              <a:gd name="connsiteY23" fmla="*/ 172693 h 425005"/>
              <a:gd name="connsiteX24" fmla="*/ 114496 w 461968"/>
              <a:gd name="connsiteY24" fmla="*/ 172695 h 425005"/>
              <a:gd name="connsiteX25" fmla="*/ 92683 w 461968"/>
              <a:gd name="connsiteY25" fmla="*/ 194793 h 425005"/>
              <a:gd name="connsiteX26" fmla="*/ 149357 w 461968"/>
              <a:gd name="connsiteY26" fmla="*/ 172695 h 425005"/>
              <a:gd name="connsiteX27" fmla="*/ 170979 w 461968"/>
              <a:gd name="connsiteY27" fmla="*/ 150503 h 425005"/>
              <a:gd name="connsiteX28" fmla="*/ 171074 w 461968"/>
              <a:gd name="connsiteY28" fmla="*/ 150502 h 425005"/>
              <a:gd name="connsiteX29" fmla="*/ 192886 w 461968"/>
              <a:gd name="connsiteY29" fmla="*/ 172503 h 425005"/>
              <a:gd name="connsiteX30" fmla="*/ 192886 w 461968"/>
              <a:gd name="connsiteY30" fmla="*/ 172695 h 425005"/>
              <a:gd name="connsiteX31" fmla="*/ 171169 w 461968"/>
              <a:gd name="connsiteY31" fmla="*/ 194792 h 425005"/>
              <a:gd name="connsiteX32" fmla="*/ 171074 w 461968"/>
              <a:gd name="connsiteY32" fmla="*/ 194793 h 425005"/>
              <a:gd name="connsiteX33" fmla="*/ 149357 w 461968"/>
              <a:gd name="connsiteY33" fmla="*/ 172697 h 425005"/>
              <a:gd name="connsiteX34" fmla="*/ 149357 w 461968"/>
              <a:gd name="connsiteY34" fmla="*/ 172695 h 425005"/>
              <a:gd name="connsiteX35" fmla="*/ 463110 w 461968"/>
              <a:gd name="connsiteY35" fmla="*/ 252324 h 425005"/>
              <a:gd name="connsiteX36" fmla="*/ 349382 w 461968"/>
              <a:gd name="connsiteY36" fmla="*/ 89542 h 425005"/>
              <a:gd name="connsiteX37" fmla="*/ 367193 w 461968"/>
              <a:gd name="connsiteY37" fmla="*/ 172695 h 425005"/>
              <a:gd name="connsiteX38" fmla="*/ 171083 w 461968"/>
              <a:gd name="connsiteY38" fmla="*/ 371863 h 425005"/>
              <a:gd name="connsiteX39" fmla="*/ 171074 w 461968"/>
              <a:gd name="connsiteY39" fmla="*/ 371863 h 425005"/>
              <a:gd name="connsiteX40" fmla="*/ 171074 w 461968"/>
              <a:gd name="connsiteY40" fmla="*/ 371863 h 425005"/>
              <a:gd name="connsiteX41" fmla="*/ 293565 w 461968"/>
              <a:gd name="connsiteY41" fmla="*/ 425013 h 425005"/>
              <a:gd name="connsiteX42" fmla="*/ 386053 w 461968"/>
              <a:gd name="connsiteY42" fmla="*/ 397104 h 425005"/>
              <a:gd name="connsiteX43" fmla="*/ 417486 w 461968"/>
              <a:gd name="connsiteY43" fmla="*/ 401962 h 425005"/>
              <a:gd name="connsiteX44" fmla="*/ 434916 w 461968"/>
              <a:gd name="connsiteY44" fmla="*/ 389065 h 425005"/>
              <a:gd name="connsiteX45" fmla="*/ 434726 w 461968"/>
              <a:gd name="connsiteY45" fmla="*/ 383483 h 425005"/>
              <a:gd name="connsiteX46" fmla="*/ 428725 w 461968"/>
              <a:gd name="connsiteY46" fmla="*/ 356718 h 425005"/>
              <a:gd name="connsiteX47" fmla="*/ 463110 w 461968"/>
              <a:gd name="connsiteY47" fmla="*/ 252324 h 42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61968" h="425005">
                <a:moveTo>
                  <a:pt x="341095" y="172695"/>
                </a:moveTo>
                <a:cubicBezTo>
                  <a:pt x="341781" y="78079"/>
                  <a:pt x="265686" y="793"/>
                  <a:pt x="171074" y="7"/>
                </a:cubicBezTo>
                <a:cubicBezTo>
                  <a:pt x="76500" y="845"/>
                  <a:pt x="462" y="78116"/>
                  <a:pt x="1148" y="172695"/>
                </a:cubicBezTo>
                <a:cubicBezTo>
                  <a:pt x="1081" y="208181"/>
                  <a:pt x="11844" y="242842"/>
                  <a:pt x="32009" y="272041"/>
                </a:cubicBezTo>
                <a:lnTo>
                  <a:pt x="25818" y="297378"/>
                </a:lnTo>
                <a:cubicBezTo>
                  <a:pt x="23531" y="306459"/>
                  <a:pt x="29047" y="315672"/>
                  <a:pt x="38124" y="317956"/>
                </a:cubicBezTo>
                <a:cubicBezTo>
                  <a:pt x="39858" y="318394"/>
                  <a:pt x="41658" y="318553"/>
                  <a:pt x="43439" y="318428"/>
                </a:cubicBezTo>
                <a:lnTo>
                  <a:pt x="76300" y="316237"/>
                </a:lnTo>
                <a:cubicBezTo>
                  <a:pt x="104322" y="335490"/>
                  <a:pt x="137555" y="345725"/>
                  <a:pt x="171550" y="345574"/>
                </a:cubicBezTo>
                <a:cubicBezTo>
                  <a:pt x="266057" y="344527"/>
                  <a:pt x="341886" y="267201"/>
                  <a:pt x="341095" y="172695"/>
                </a:cubicBezTo>
                <a:close/>
                <a:moveTo>
                  <a:pt x="249560" y="150502"/>
                </a:moveTo>
                <a:cubicBezTo>
                  <a:pt x="261714" y="150607"/>
                  <a:pt x="271477" y="160542"/>
                  <a:pt x="271372" y="172693"/>
                </a:cubicBezTo>
                <a:cubicBezTo>
                  <a:pt x="271372" y="172694"/>
                  <a:pt x="271372" y="172694"/>
                  <a:pt x="271372" y="172695"/>
                </a:cubicBezTo>
                <a:cubicBezTo>
                  <a:pt x="271429" y="184810"/>
                  <a:pt x="261675" y="194688"/>
                  <a:pt x="249560" y="194793"/>
                </a:cubicBezTo>
                <a:cubicBezTo>
                  <a:pt x="237406" y="194899"/>
                  <a:pt x="227471" y="185133"/>
                  <a:pt x="227367" y="172982"/>
                </a:cubicBezTo>
                <a:cubicBezTo>
                  <a:pt x="227367" y="172887"/>
                  <a:pt x="227367" y="172791"/>
                  <a:pt x="227367" y="172695"/>
                </a:cubicBezTo>
                <a:cubicBezTo>
                  <a:pt x="227262" y="160544"/>
                  <a:pt x="237025" y="150608"/>
                  <a:pt x="249179" y="150502"/>
                </a:cubicBezTo>
                <a:cubicBezTo>
                  <a:pt x="249302" y="150501"/>
                  <a:pt x="249436" y="150501"/>
                  <a:pt x="249560" y="150502"/>
                </a:cubicBezTo>
                <a:close/>
                <a:moveTo>
                  <a:pt x="92683" y="194793"/>
                </a:moveTo>
                <a:cubicBezTo>
                  <a:pt x="80587" y="194741"/>
                  <a:pt x="70814" y="184890"/>
                  <a:pt x="70871" y="172791"/>
                </a:cubicBezTo>
                <a:cubicBezTo>
                  <a:pt x="70871" y="172759"/>
                  <a:pt x="70871" y="172728"/>
                  <a:pt x="70871" y="172695"/>
                </a:cubicBezTo>
                <a:cubicBezTo>
                  <a:pt x="70709" y="160598"/>
                  <a:pt x="80396" y="150662"/>
                  <a:pt x="92493" y="150504"/>
                </a:cubicBezTo>
                <a:cubicBezTo>
                  <a:pt x="92550" y="150503"/>
                  <a:pt x="92617" y="150502"/>
                  <a:pt x="92683" y="150502"/>
                </a:cubicBezTo>
                <a:cubicBezTo>
                  <a:pt x="104837" y="150607"/>
                  <a:pt x="114600" y="160542"/>
                  <a:pt x="114496" y="172693"/>
                </a:cubicBezTo>
                <a:cubicBezTo>
                  <a:pt x="114496" y="172694"/>
                  <a:pt x="114496" y="172694"/>
                  <a:pt x="114496" y="172695"/>
                </a:cubicBezTo>
                <a:cubicBezTo>
                  <a:pt x="114552" y="184810"/>
                  <a:pt x="104799" y="194688"/>
                  <a:pt x="92683" y="194793"/>
                </a:cubicBezTo>
                <a:close/>
                <a:moveTo>
                  <a:pt x="149357" y="172695"/>
                </a:moveTo>
                <a:cubicBezTo>
                  <a:pt x="149195" y="160598"/>
                  <a:pt x="158882" y="150661"/>
                  <a:pt x="170979" y="150503"/>
                </a:cubicBezTo>
                <a:cubicBezTo>
                  <a:pt x="171007" y="150503"/>
                  <a:pt x="171045" y="150502"/>
                  <a:pt x="171074" y="150502"/>
                </a:cubicBezTo>
                <a:cubicBezTo>
                  <a:pt x="183170" y="150553"/>
                  <a:pt x="192943" y="160403"/>
                  <a:pt x="192886" y="172503"/>
                </a:cubicBezTo>
                <a:cubicBezTo>
                  <a:pt x="192886" y="172567"/>
                  <a:pt x="192886" y="172631"/>
                  <a:pt x="192886" y="172695"/>
                </a:cubicBezTo>
                <a:cubicBezTo>
                  <a:pt x="192991" y="184794"/>
                  <a:pt x="183266" y="194688"/>
                  <a:pt x="171169" y="194792"/>
                </a:cubicBezTo>
                <a:cubicBezTo>
                  <a:pt x="171140" y="194793"/>
                  <a:pt x="171103" y="194793"/>
                  <a:pt x="171074" y="194793"/>
                </a:cubicBezTo>
                <a:cubicBezTo>
                  <a:pt x="158977" y="194688"/>
                  <a:pt x="149252" y="184796"/>
                  <a:pt x="149357" y="172697"/>
                </a:cubicBezTo>
                <a:cubicBezTo>
                  <a:pt x="149357" y="172696"/>
                  <a:pt x="149357" y="172696"/>
                  <a:pt x="149357" y="172695"/>
                </a:cubicBezTo>
                <a:close/>
                <a:moveTo>
                  <a:pt x="463110" y="252324"/>
                </a:moveTo>
                <a:cubicBezTo>
                  <a:pt x="463367" y="179496"/>
                  <a:pt x="417857" y="114354"/>
                  <a:pt x="349382" y="89542"/>
                </a:cubicBezTo>
                <a:cubicBezTo>
                  <a:pt x="361164" y="115678"/>
                  <a:pt x="367241" y="144026"/>
                  <a:pt x="367193" y="172695"/>
                </a:cubicBezTo>
                <a:cubicBezTo>
                  <a:pt x="368041" y="281848"/>
                  <a:pt x="280240" y="371018"/>
                  <a:pt x="171083" y="371863"/>
                </a:cubicBezTo>
                <a:cubicBezTo>
                  <a:pt x="171083" y="371863"/>
                  <a:pt x="171074" y="371863"/>
                  <a:pt x="171074" y="371863"/>
                </a:cubicBezTo>
                <a:lnTo>
                  <a:pt x="171074" y="371863"/>
                </a:lnTo>
                <a:cubicBezTo>
                  <a:pt x="202792" y="405772"/>
                  <a:pt x="247140" y="425013"/>
                  <a:pt x="293565" y="425013"/>
                </a:cubicBezTo>
                <a:cubicBezTo>
                  <a:pt x="326465" y="425013"/>
                  <a:pt x="358640" y="415307"/>
                  <a:pt x="386053" y="397104"/>
                </a:cubicBezTo>
                <a:lnTo>
                  <a:pt x="417486" y="401962"/>
                </a:lnTo>
                <a:cubicBezTo>
                  <a:pt x="425858" y="403210"/>
                  <a:pt x="433668" y="397438"/>
                  <a:pt x="434916" y="389065"/>
                </a:cubicBezTo>
                <a:cubicBezTo>
                  <a:pt x="435192" y="387208"/>
                  <a:pt x="435135" y="385312"/>
                  <a:pt x="434726" y="383483"/>
                </a:cubicBezTo>
                <a:lnTo>
                  <a:pt x="428725" y="356718"/>
                </a:lnTo>
                <a:cubicBezTo>
                  <a:pt x="451204" y="326571"/>
                  <a:pt x="463272" y="289931"/>
                  <a:pt x="463110" y="25232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HarmonyOS Sans SC" panose="00000500000000000000" charset="-122"/>
              <a:cs typeface="+mn-cs"/>
            </a:endParaRPr>
          </a:p>
        </p:txBody>
      </p:sp>
      <p:sp>
        <p:nvSpPr>
          <p:cNvPr id="48" name="gaoding-21-1"/>
          <p:cNvSpPr/>
          <p:nvPr/>
        </p:nvSpPr>
        <p:spPr>
          <a:xfrm>
            <a:off x="3974592" y="1651545"/>
            <a:ext cx="4242816" cy="4125190"/>
          </a:xfrm>
          <a:custGeom>
            <a:avLst/>
            <a:gdLst>
              <a:gd name="connsiteX0" fmla="*/ 342139 w 3230880"/>
              <a:gd name="connsiteY0" fmla="*/ 2294657 h 3084592"/>
              <a:gd name="connsiteX1" fmla="*/ 2888741 w 3230880"/>
              <a:gd name="connsiteY1" fmla="*/ 2294657 h 3084592"/>
              <a:gd name="connsiteX2" fmla="*/ 3220088 w 3230880"/>
              <a:gd name="connsiteY2" fmla="*/ 2891788 h 3084592"/>
              <a:gd name="connsiteX3" fmla="*/ 3222540 w 3230880"/>
              <a:gd name="connsiteY3" fmla="*/ 2893512 h 3084592"/>
              <a:gd name="connsiteX4" fmla="*/ 3230880 w 3230880"/>
              <a:gd name="connsiteY4" fmla="*/ 2911236 h 3084592"/>
              <a:gd name="connsiteX5" fmla="*/ 1615440 w 3230880"/>
              <a:gd name="connsiteY5" fmla="*/ 3084592 h 3084592"/>
              <a:gd name="connsiteX6" fmla="*/ 0 w 3230880"/>
              <a:gd name="connsiteY6" fmla="*/ 2911236 h 3084592"/>
              <a:gd name="connsiteX7" fmla="*/ 8341 w 3230880"/>
              <a:gd name="connsiteY7" fmla="*/ 2893512 h 3084592"/>
              <a:gd name="connsiteX8" fmla="*/ 10792 w 3230880"/>
              <a:gd name="connsiteY8" fmla="*/ 2891788 h 3084592"/>
              <a:gd name="connsiteX9" fmla="*/ 734332 w 3230880"/>
              <a:gd name="connsiteY9" fmla="*/ 1587873 h 3084592"/>
              <a:gd name="connsiteX10" fmla="*/ 2496548 w 3230880"/>
              <a:gd name="connsiteY10" fmla="*/ 1587873 h 3084592"/>
              <a:gd name="connsiteX11" fmla="*/ 2741965 w 3230880"/>
              <a:gd name="connsiteY11" fmla="*/ 2030147 h 3084592"/>
              <a:gd name="connsiteX12" fmla="*/ 488915 w 3230880"/>
              <a:gd name="connsiteY12" fmla="*/ 2030147 h 3084592"/>
              <a:gd name="connsiteX13" fmla="*/ 1089560 w 3230880"/>
              <a:gd name="connsiteY13" fmla="*/ 947706 h 3084592"/>
              <a:gd name="connsiteX14" fmla="*/ 2141321 w 3230880"/>
              <a:gd name="connsiteY14" fmla="*/ 947706 h 3084592"/>
              <a:gd name="connsiteX15" fmla="*/ 2349772 w 3230880"/>
              <a:gd name="connsiteY15" fmla="*/ 1323363 h 3084592"/>
              <a:gd name="connsiteX16" fmla="*/ 881108 w 3230880"/>
              <a:gd name="connsiteY16" fmla="*/ 1323363 h 3084592"/>
              <a:gd name="connsiteX17" fmla="*/ 1615440 w 3230880"/>
              <a:gd name="connsiteY17" fmla="*/ 0 h 3084592"/>
              <a:gd name="connsiteX18" fmla="*/ 1994545 w 3230880"/>
              <a:gd name="connsiteY18" fmla="*/ 683196 h 3084592"/>
              <a:gd name="connsiteX19" fmla="*/ 1236336 w 3230880"/>
              <a:gd name="connsiteY19" fmla="*/ 683196 h 3084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30880" h="3084592">
                <a:moveTo>
                  <a:pt x="342139" y="2294657"/>
                </a:moveTo>
                <a:lnTo>
                  <a:pt x="2888741" y="2294657"/>
                </a:lnTo>
                <a:lnTo>
                  <a:pt x="3220088" y="2891788"/>
                </a:lnTo>
                <a:lnTo>
                  <a:pt x="3222540" y="2893512"/>
                </a:lnTo>
                <a:cubicBezTo>
                  <a:pt x="3228055" y="2899339"/>
                  <a:pt x="3230880" y="2905252"/>
                  <a:pt x="3230880" y="2911236"/>
                </a:cubicBezTo>
                <a:cubicBezTo>
                  <a:pt x="3230880" y="3006978"/>
                  <a:pt x="2507623" y="3084592"/>
                  <a:pt x="1615440" y="3084592"/>
                </a:cubicBezTo>
                <a:cubicBezTo>
                  <a:pt x="723257" y="3084592"/>
                  <a:pt x="0" y="3006978"/>
                  <a:pt x="0" y="2911236"/>
                </a:cubicBezTo>
                <a:cubicBezTo>
                  <a:pt x="0" y="2905252"/>
                  <a:pt x="2826" y="2899339"/>
                  <a:pt x="8341" y="2893512"/>
                </a:cubicBezTo>
                <a:lnTo>
                  <a:pt x="10792" y="2891788"/>
                </a:lnTo>
                <a:close/>
                <a:moveTo>
                  <a:pt x="734332" y="1587873"/>
                </a:moveTo>
                <a:lnTo>
                  <a:pt x="2496548" y="1587873"/>
                </a:lnTo>
                <a:lnTo>
                  <a:pt x="2741965" y="2030147"/>
                </a:lnTo>
                <a:lnTo>
                  <a:pt x="488915" y="2030147"/>
                </a:lnTo>
                <a:close/>
                <a:moveTo>
                  <a:pt x="1089560" y="947706"/>
                </a:moveTo>
                <a:lnTo>
                  <a:pt x="2141321" y="947706"/>
                </a:lnTo>
                <a:lnTo>
                  <a:pt x="2349772" y="1323363"/>
                </a:lnTo>
                <a:lnTo>
                  <a:pt x="881108" y="1323363"/>
                </a:lnTo>
                <a:close/>
                <a:moveTo>
                  <a:pt x="1615440" y="0"/>
                </a:moveTo>
                <a:lnTo>
                  <a:pt x="1994545" y="683196"/>
                </a:lnTo>
                <a:lnTo>
                  <a:pt x="1236336" y="68319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49" name="gaoding-21-2"/>
          <p:cNvSpPr/>
          <p:nvPr/>
        </p:nvSpPr>
        <p:spPr>
          <a:xfrm>
            <a:off x="5595667" y="2481411"/>
            <a:ext cx="1000663" cy="16010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50" name="gaoding-21-3"/>
          <p:cNvSpPr/>
          <p:nvPr/>
        </p:nvSpPr>
        <p:spPr>
          <a:xfrm>
            <a:off x="5129173" y="3317599"/>
            <a:ext cx="1939443" cy="2294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51" name="gaoding-21-4"/>
          <p:cNvSpPr/>
          <p:nvPr/>
        </p:nvSpPr>
        <p:spPr>
          <a:xfrm>
            <a:off x="4617599" y="4259444"/>
            <a:ext cx="2955854" cy="2294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52" name="gaoding-21-5"/>
          <p:cNvSpPr/>
          <p:nvPr/>
        </p:nvSpPr>
        <p:spPr>
          <a:xfrm>
            <a:off x="4424890" y="4599337"/>
            <a:ext cx="3342220" cy="2294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53" name="gaoding-21-6"/>
          <p:cNvSpPr txBox="1"/>
          <p:nvPr/>
        </p:nvSpPr>
        <p:spPr>
          <a:xfrm>
            <a:off x="5501130" y="3026086"/>
            <a:ext cx="1189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请添加大标题 </a:t>
            </a:r>
          </a:p>
        </p:txBody>
      </p:sp>
      <p:sp>
        <p:nvSpPr>
          <p:cNvPr id="55" name="gaoding-21-8"/>
          <p:cNvSpPr txBox="1"/>
          <p:nvPr/>
        </p:nvSpPr>
        <p:spPr>
          <a:xfrm>
            <a:off x="5787856" y="2045495"/>
            <a:ext cx="616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</a:t>
            </a:r>
            <a:endParaRPr lang="en-US" altLang="zh-CN" sz="12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标题 </a:t>
            </a:r>
          </a:p>
        </p:txBody>
      </p:sp>
      <p:sp>
        <p:nvSpPr>
          <p:cNvPr id="57" name="gaoding-21-10"/>
          <p:cNvSpPr txBox="1"/>
          <p:nvPr/>
        </p:nvSpPr>
        <p:spPr>
          <a:xfrm>
            <a:off x="5387340" y="3896724"/>
            <a:ext cx="1417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请添加大标题 </a:t>
            </a:r>
          </a:p>
        </p:txBody>
      </p:sp>
      <p:sp>
        <p:nvSpPr>
          <p:cNvPr id="59" name="gaoding-21-12"/>
          <p:cNvSpPr txBox="1"/>
          <p:nvPr/>
        </p:nvSpPr>
        <p:spPr>
          <a:xfrm>
            <a:off x="5498857" y="5099400"/>
            <a:ext cx="1194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请添加大标题 </a:t>
            </a:r>
          </a:p>
        </p:txBody>
      </p:sp>
      <p:sp>
        <p:nvSpPr>
          <p:cNvPr id="68" name="gaoding-15"/>
          <p:cNvSpPr txBox="1"/>
          <p:nvPr/>
        </p:nvSpPr>
        <p:spPr>
          <a:xfrm>
            <a:off x="8047813" y="4568455"/>
            <a:ext cx="2914924" cy="534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添加详细文本描述，建议与标题相关并符合整体语言风格。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636529" y="-2168408"/>
            <a:ext cx="10972800" cy="10972800"/>
          </a:xfrm>
          <a:prstGeom prst="ellipse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397632" y="-1407305"/>
            <a:ext cx="9450594" cy="9450594"/>
          </a:xfrm>
          <a:prstGeom prst="ellipse">
            <a:avLst/>
          </a:prstGeom>
          <a:solidFill>
            <a:schemeClr val="accent1">
              <a:alpha val="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158737" y="-646200"/>
            <a:ext cx="7928387" cy="7928387"/>
          </a:xfrm>
          <a:prstGeom prst="ellipse">
            <a:avLst/>
          </a:prstGeom>
          <a:solidFill>
            <a:schemeClr val="accent1"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19839" y="114902"/>
            <a:ext cx="6406180" cy="6406180"/>
          </a:xfrm>
          <a:prstGeom prst="ellipse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1091206" y="-1161071"/>
            <a:ext cx="2551946" cy="2551946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9" name="椭圆 8"/>
          <p:cNvSpPr/>
          <p:nvPr/>
        </p:nvSpPr>
        <p:spPr>
          <a:xfrm flipH="1" flipV="1">
            <a:off x="1390757" y="4059538"/>
            <a:ext cx="841748" cy="841748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987123" y="522514"/>
            <a:ext cx="1265192" cy="1265192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 flipV="1">
            <a:off x="10325761" y="5210058"/>
            <a:ext cx="3011303" cy="3011303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8" name="椭圆 7"/>
          <p:cNvSpPr/>
          <p:nvPr/>
        </p:nvSpPr>
        <p:spPr>
          <a:xfrm flipH="1" flipV="1">
            <a:off x="9114396" y="4465614"/>
            <a:ext cx="946556" cy="946556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08400" y="930392"/>
            <a:ext cx="4775200" cy="4775200"/>
          </a:xfrm>
          <a:prstGeom prst="ellipse">
            <a:avLst/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5602" y="291353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HarmonyOS Sans SC" panose="00000500000000000000" charset="-122"/>
              </a:rPr>
              <a:t>项目概述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45364" y="2205647"/>
            <a:ext cx="23551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HarmonyOS Sans SC" panose="00000500000000000000" charset="-122"/>
              </a:rPr>
              <a:t>PART 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HarmonyOS Sans SC" panose="0000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4837" y="3836863"/>
            <a:ext cx="283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HarmonyOS Sans SC" panose="00000500000000000000" charset="-122"/>
              </a:rPr>
              <a:t>Project Overview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-734815" y="-1068587"/>
            <a:ext cx="2200758" cy="220075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74846" y="427354"/>
            <a:ext cx="114300" cy="583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075" y="523557"/>
            <a:ext cx="20320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 b="1"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HarmonyOS Sans SC" panose="00000500000000000000" charset="-122"/>
              </a:rPr>
              <a:t>请输入标题</a:t>
            </a:r>
          </a:p>
        </p:txBody>
      </p:sp>
      <p:sp>
        <p:nvSpPr>
          <p:cNvPr id="2" name="标题 1"/>
          <p:cNvSpPr txBox="1"/>
          <p:nvPr/>
        </p:nvSpPr>
        <p:spPr>
          <a:xfrm>
            <a:off x="5038660" y="1444032"/>
            <a:ext cx="2114681" cy="46166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请添加大标题 </a:t>
            </a:r>
          </a:p>
        </p:txBody>
      </p:sp>
      <p:sp>
        <p:nvSpPr>
          <p:cNvPr id="3" name="标题 1"/>
          <p:cNvSpPr txBox="1"/>
          <p:nvPr/>
        </p:nvSpPr>
        <p:spPr>
          <a:xfrm>
            <a:off x="2232660" y="1999642"/>
            <a:ext cx="7728296" cy="6502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添加详细文本描述，建议与标题相关并符合整体语言风格，此处添加详细文本描述。添加详细文本描述，建议与标题相关并符合整体语言风格，此处添加详细文本描述。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08006" y="3261759"/>
            <a:ext cx="2399784" cy="2829205"/>
          </a:xfrm>
          <a:prstGeom prst="roundRect">
            <a:avLst>
              <a:gd name="adj" fmla="val 555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3606037" y="3261759"/>
            <a:ext cx="2399784" cy="2829205"/>
          </a:xfrm>
          <a:prstGeom prst="roundRect">
            <a:avLst>
              <a:gd name="adj" fmla="val 396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6204068" y="3261759"/>
            <a:ext cx="2399784" cy="2829205"/>
          </a:xfrm>
          <a:prstGeom prst="roundRect">
            <a:avLst>
              <a:gd name="adj" fmla="val 555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8784210" y="3274995"/>
            <a:ext cx="2399784" cy="2829205"/>
          </a:xfrm>
          <a:prstGeom prst="roundRect">
            <a:avLst>
              <a:gd name="adj" fmla="val 449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31800" dist="2921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1875321" y="2922739"/>
            <a:ext cx="665154" cy="665154"/>
          </a:xfrm>
          <a:prstGeom prst="ellipse">
            <a:avLst/>
          </a:prstGeom>
          <a:solidFill>
            <a:schemeClr val="bg1"/>
          </a:solidFill>
          <a:ln cap="sq">
            <a:noFill/>
          </a:ln>
          <a:effectLst>
            <a:outerShdw blurRad="317500" dist="190500" dir="5400000" sx="83000" sy="83000" algn="t" rotWithShape="0">
              <a:schemeClr val="accent1">
                <a:lumMod val="50000"/>
                <a:alpha val="22000"/>
              </a:schemeClr>
            </a:outerShdw>
          </a:effectLst>
        </p:spPr>
        <p:txBody>
          <a:bodyPr vert="horz" wrap="none" lIns="0" tIns="0" rIns="0" bIns="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4473352" y="2922739"/>
            <a:ext cx="665154" cy="665154"/>
          </a:xfrm>
          <a:prstGeom prst="ellipse">
            <a:avLst/>
          </a:prstGeom>
          <a:solidFill>
            <a:schemeClr val="bg1"/>
          </a:solidFill>
          <a:ln cap="sq">
            <a:noFill/>
          </a:ln>
          <a:effectLst>
            <a:outerShdw blurRad="317500" dist="190500" dir="5400000" sx="83000" sy="83000" algn="t" rotWithShape="0">
              <a:schemeClr val="accent1">
                <a:lumMod val="50000"/>
                <a:alpha val="22000"/>
              </a:schemeClr>
            </a:outerShdw>
          </a:effectLst>
        </p:spPr>
        <p:txBody>
          <a:bodyPr vert="horz" wrap="none" lIns="0" tIns="0" rIns="0" bIns="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7071383" y="2922739"/>
            <a:ext cx="665154" cy="665154"/>
          </a:xfrm>
          <a:prstGeom prst="ellipse">
            <a:avLst/>
          </a:prstGeom>
          <a:solidFill>
            <a:schemeClr val="bg1"/>
          </a:solidFill>
          <a:ln cap="sq">
            <a:noFill/>
          </a:ln>
          <a:effectLst>
            <a:outerShdw blurRad="317500" dist="190500" dir="5400000" sx="83000" sy="83000" algn="t" rotWithShape="0">
              <a:schemeClr val="accent1">
                <a:lumMod val="50000"/>
                <a:alpha val="22000"/>
              </a:schemeClr>
            </a:outerShdw>
          </a:effectLst>
        </p:spPr>
        <p:txBody>
          <a:bodyPr vert="horz" wrap="none" lIns="0" tIns="0" rIns="0" bIns="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9669414" y="2922739"/>
            <a:ext cx="665154" cy="665154"/>
          </a:xfrm>
          <a:prstGeom prst="ellipse">
            <a:avLst/>
          </a:prstGeom>
          <a:solidFill>
            <a:schemeClr val="bg1"/>
          </a:solidFill>
          <a:ln cap="sq">
            <a:noFill/>
          </a:ln>
          <a:effectLst>
            <a:outerShdw blurRad="317500" dist="190500" dir="5400000" sx="83000" sy="83000" algn="t" rotWithShape="0">
              <a:schemeClr val="accent1">
                <a:lumMod val="50000"/>
                <a:alpha val="22000"/>
              </a:schemeClr>
            </a:outerShdw>
          </a:effectLst>
        </p:spPr>
        <p:txBody>
          <a:bodyPr vert="horz" wrap="none" lIns="0" tIns="0" rIns="0" bIns="0" rtlCol="0" anchor="ctr"/>
          <a:lstStyle/>
          <a:p>
            <a:pPr algn="ctr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2041643" y="3089061"/>
            <a:ext cx="332510" cy="33251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4637325" y="3072675"/>
            <a:ext cx="337207" cy="365282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7240223" y="3096862"/>
            <a:ext cx="327474" cy="316908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1465944" y="3801601"/>
            <a:ext cx="1515864" cy="38951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j-ea"/>
                <a:ea typeface="+mj-ea"/>
              </a:rPr>
              <a:t>添加标题</a:t>
            </a:r>
          </a:p>
        </p:txBody>
      </p:sp>
      <p:sp>
        <p:nvSpPr>
          <p:cNvPr id="16" name="标题 1"/>
          <p:cNvSpPr txBox="1"/>
          <p:nvPr/>
        </p:nvSpPr>
        <p:spPr>
          <a:xfrm>
            <a:off x="1295331" y="4525443"/>
            <a:ext cx="1827510" cy="12096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cxnSp>
        <p:nvCxnSpPr>
          <p:cNvPr id="17" name="标题 1"/>
          <p:cNvCxnSpPr/>
          <p:nvPr/>
        </p:nvCxnSpPr>
        <p:spPr>
          <a:xfrm>
            <a:off x="2061874" y="4387760"/>
            <a:ext cx="324000" cy="0"/>
          </a:xfrm>
          <a:prstGeom prst="line">
            <a:avLst/>
          </a:prstGeom>
          <a:noFill/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/>
          </a:ln>
        </p:spPr>
      </p:cxnSp>
      <p:sp>
        <p:nvSpPr>
          <p:cNvPr id="18" name="标题 1"/>
          <p:cNvSpPr txBox="1"/>
          <p:nvPr/>
        </p:nvSpPr>
        <p:spPr>
          <a:xfrm>
            <a:off x="9848238" y="3079725"/>
            <a:ext cx="307506" cy="351183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/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40" name="标题 1"/>
          <p:cNvSpPr txBox="1"/>
          <p:nvPr/>
        </p:nvSpPr>
        <p:spPr>
          <a:xfrm>
            <a:off x="4047997" y="3789353"/>
            <a:ext cx="1515864" cy="38951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j-ea"/>
                <a:ea typeface="+mj-ea"/>
              </a:rPr>
              <a:t>添加标题</a:t>
            </a:r>
          </a:p>
        </p:txBody>
      </p:sp>
      <p:cxnSp>
        <p:nvCxnSpPr>
          <p:cNvPr id="20" name="标题 1"/>
          <p:cNvCxnSpPr/>
          <p:nvPr/>
        </p:nvCxnSpPr>
        <p:spPr>
          <a:xfrm>
            <a:off x="4643929" y="4375512"/>
            <a:ext cx="324000" cy="0"/>
          </a:xfrm>
          <a:prstGeom prst="line">
            <a:avLst/>
          </a:prstGeom>
          <a:noFill/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/>
          </a:ln>
        </p:spPr>
      </p:cxnSp>
      <p:sp>
        <p:nvSpPr>
          <p:cNvPr id="21" name="标题 1"/>
          <p:cNvSpPr txBox="1"/>
          <p:nvPr/>
        </p:nvSpPr>
        <p:spPr>
          <a:xfrm>
            <a:off x="3893362" y="4537690"/>
            <a:ext cx="1827510" cy="11914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38" name="标题 1"/>
          <p:cNvSpPr txBox="1"/>
          <p:nvPr/>
        </p:nvSpPr>
        <p:spPr>
          <a:xfrm>
            <a:off x="6646028" y="3789353"/>
            <a:ext cx="1515864" cy="38951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j-ea"/>
                <a:ea typeface="+mj-ea"/>
              </a:rPr>
              <a:t>添加标题</a:t>
            </a:r>
          </a:p>
        </p:txBody>
      </p:sp>
      <p:cxnSp>
        <p:nvCxnSpPr>
          <p:cNvPr id="24" name="标题 1"/>
          <p:cNvCxnSpPr/>
          <p:nvPr/>
        </p:nvCxnSpPr>
        <p:spPr>
          <a:xfrm>
            <a:off x="7241960" y="4375512"/>
            <a:ext cx="324000" cy="0"/>
          </a:xfrm>
          <a:prstGeom prst="line">
            <a:avLst/>
          </a:prstGeom>
          <a:noFill/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/>
          </a:ln>
        </p:spPr>
      </p:cxnSp>
      <p:sp>
        <p:nvSpPr>
          <p:cNvPr id="25" name="标题 1"/>
          <p:cNvSpPr txBox="1"/>
          <p:nvPr/>
        </p:nvSpPr>
        <p:spPr>
          <a:xfrm>
            <a:off x="6491393" y="4537690"/>
            <a:ext cx="1827510" cy="11914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39" name="标题 1"/>
          <p:cNvSpPr txBox="1"/>
          <p:nvPr/>
        </p:nvSpPr>
        <p:spPr>
          <a:xfrm>
            <a:off x="9244059" y="3789889"/>
            <a:ext cx="1515864" cy="38951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j-ea"/>
                <a:ea typeface="+mj-ea"/>
              </a:rPr>
              <a:t>添加标题</a:t>
            </a:r>
          </a:p>
        </p:txBody>
      </p:sp>
      <p:cxnSp>
        <p:nvCxnSpPr>
          <p:cNvPr id="27" name="标题 1"/>
          <p:cNvCxnSpPr/>
          <p:nvPr/>
        </p:nvCxnSpPr>
        <p:spPr>
          <a:xfrm>
            <a:off x="9839991" y="4376048"/>
            <a:ext cx="324000" cy="0"/>
          </a:xfrm>
          <a:prstGeom prst="line">
            <a:avLst/>
          </a:prstGeom>
          <a:noFill/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/>
          </a:ln>
        </p:spPr>
      </p:cxnSp>
      <p:sp>
        <p:nvSpPr>
          <p:cNvPr id="29" name="标题 1"/>
          <p:cNvSpPr txBox="1"/>
          <p:nvPr/>
        </p:nvSpPr>
        <p:spPr>
          <a:xfrm>
            <a:off x="9071536" y="4563626"/>
            <a:ext cx="1827510" cy="11914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-734815" y="-1068587"/>
            <a:ext cx="2200758" cy="2200757"/>
          </a:xfrm>
          <a:prstGeom prst="ellipse">
            <a:avLst/>
          </a:prstGeom>
          <a:gradFill flip="none" rotWithShape="1">
            <a:gsLst>
              <a:gs pos="27000">
                <a:schemeClr val="accent2">
                  <a:alpha val="47000"/>
                </a:schemeClr>
              </a:gs>
              <a:gs pos="100000">
                <a:schemeClr val="accent1">
                  <a:alpha val="4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74846" y="427354"/>
            <a:ext cx="114300" cy="583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075" y="523557"/>
            <a:ext cx="20320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 b="1"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HarmonyOS Sans SC" panose="00000500000000000000" charset="-122"/>
              </a:rPr>
              <a:t>请输入标题</a:t>
            </a:r>
          </a:p>
        </p:txBody>
      </p:sp>
      <p:sp>
        <p:nvSpPr>
          <p:cNvPr id="34" name="标题 1"/>
          <p:cNvSpPr txBox="1"/>
          <p:nvPr/>
        </p:nvSpPr>
        <p:spPr>
          <a:xfrm>
            <a:off x="6610344" y="1597699"/>
            <a:ext cx="1606768" cy="2046123"/>
          </a:xfrm>
          <a:custGeom>
            <a:avLst/>
            <a:gdLst>
              <a:gd name="connsiteX0" fmla="*/ 1867471 w 1867471"/>
              <a:gd name="connsiteY0" fmla="*/ 2378113 h 2378113"/>
              <a:gd name="connsiteX1" fmla="*/ 1344802 w 1867471"/>
              <a:gd name="connsiteY1" fmla="*/ 866248 h 2378113"/>
              <a:gd name="connsiteX2" fmla="*/ 0 w 1867471"/>
              <a:gd name="connsiteY2" fmla="*/ 0 h 2378113"/>
            </a:gdLst>
            <a:ahLst/>
            <a:cxnLst/>
            <a:rect l="l" t="t" r="r" b="b"/>
            <a:pathLst>
              <a:path w="1867471" h="2378113">
                <a:moveTo>
                  <a:pt x="1867471" y="2378113"/>
                </a:moveTo>
                <a:cubicBezTo>
                  <a:pt x="1867471" y="1829848"/>
                  <a:pt x="1683385" y="1297451"/>
                  <a:pt x="1344802" y="866248"/>
                </a:cubicBezTo>
                <a:cubicBezTo>
                  <a:pt x="1006157" y="435051"/>
                  <a:pt x="532638" y="130004"/>
                  <a:pt x="0" y="0"/>
                </a:cubicBezTo>
              </a:path>
            </a:pathLst>
          </a:custGeom>
          <a:noFill/>
          <a:ln w="9525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35" name="标题 1"/>
          <p:cNvSpPr txBox="1"/>
          <p:nvPr/>
        </p:nvSpPr>
        <p:spPr>
          <a:xfrm>
            <a:off x="4265161" y="4785330"/>
            <a:ext cx="2434766" cy="1014337"/>
          </a:xfrm>
          <a:custGeom>
            <a:avLst/>
            <a:gdLst>
              <a:gd name="connsiteX0" fmla="*/ 0 w 2829814"/>
              <a:gd name="connsiteY0" fmla="*/ 0 h 1178916"/>
              <a:gd name="connsiteX1" fmla="*/ 1230757 w 2829814"/>
              <a:gd name="connsiteY1" fmla="*/ 1021899 h 1178916"/>
              <a:gd name="connsiteX2" fmla="*/ 2829814 w 2829814"/>
              <a:gd name="connsiteY2" fmla="*/ 1065505 h 1178916"/>
            </a:gdLst>
            <a:ahLst/>
            <a:cxnLst/>
            <a:rect l="l" t="t" r="r" b="b"/>
            <a:pathLst>
              <a:path w="2829814" h="1178916">
                <a:moveTo>
                  <a:pt x="0" y="0"/>
                </a:moveTo>
                <a:cubicBezTo>
                  <a:pt x="284226" y="468840"/>
                  <a:pt x="717614" y="828701"/>
                  <a:pt x="1230757" y="1021899"/>
                </a:cubicBezTo>
                <a:cubicBezTo>
                  <a:pt x="1743837" y="1215098"/>
                  <a:pt x="2306955" y="1230452"/>
                  <a:pt x="2829814" y="1065505"/>
                </a:cubicBezTo>
              </a:path>
            </a:pathLst>
          </a:custGeom>
          <a:noFill/>
          <a:ln w="9525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6" name="标题 1"/>
          <p:cNvSpPr txBox="1"/>
          <p:nvPr/>
        </p:nvSpPr>
        <p:spPr>
          <a:xfrm>
            <a:off x="3960080" y="1825317"/>
            <a:ext cx="1133570" cy="2370088"/>
          </a:xfrm>
          <a:custGeom>
            <a:avLst/>
            <a:gdLst>
              <a:gd name="connsiteX0" fmla="*/ 1317496 w 1317495"/>
              <a:gd name="connsiteY0" fmla="*/ 0 h 2754642"/>
              <a:gd name="connsiteX1" fmla="*/ 217866 w 1317495"/>
              <a:gd name="connsiteY1" fmla="*/ 1161777 h 2754642"/>
              <a:gd name="connsiteX2" fmla="*/ 70527 w 1317495"/>
              <a:gd name="connsiteY2" fmla="*/ 2754643 h 2754642"/>
            </a:gdLst>
            <a:ahLst/>
            <a:cxnLst/>
            <a:rect l="l" t="t" r="r" b="b"/>
            <a:pathLst>
              <a:path w="1317495" h="2754642">
                <a:moveTo>
                  <a:pt x="1317496" y="0"/>
                </a:moveTo>
                <a:cubicBezTo>
                  <a:pt x="831150" y="253194"/>
                  <a:pt x="443927" y="662305"/>
                  <a:pt x="217866" y="1161777"/>
                </a:cubicBezTo>
                <a:cubicBezTo>
                  <a:pt x="-8251" y="1661255"/>
                  <a:pt x="-60130" y="2222176"/>
                  <a:pt x="70527" y="2754643"/>
                </a:cubicBezTo>
              </a:path>
            </a:pathLst>
          </a:custGeom>
          <a:noFill/>
          <a:ln w="9525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7" name="标题 1"/>
          <p:cNvSpPr txBox="1"/>
          <p:nvPr/>
        </p:nvSpPr>
        <p:spPr>
          <a:xfrm>
            <a:off x="4947468" y="2574678"/>
            <a:ext cx="2237599" cy="2237599"/>
          </a:xfrm>
          <a:custGeom>
            <a:avLst/>
            <a:gdLst>
              <a:gd name="connsiteX0" fmla="*/ 2152650 w 2152650"/>
              <a:gd name="connsiteY0" fmla="*/ 1076325 h 2152650"/>
              <a:gd name="connsiteX1" fmla="*/ 1076325 w 2152650"/>
              <a:gd name="connsiteY1" fmla="*/ 2152650 h 2152650"/>
              <a:gd name="connsiteX2" fmla="*/ 0 w 2152650"/>
              <a:gd name="connsiteY2" fmla="*/ 1076325 h 2152650"/>
              <a:gd name="connsiteX3" fmla="*/ 1076325 w 2152650"/>
              <a:gd name="connsiteY3" fmla="*/ 0 h 2152650"/>
              <a:gd name="connsiteX4" fmla="*/ 2152650 w 2152650"/>
              <a:gd name="connsiteY4" fmla="*/ 1076325 h 2152650"/>
            </a:gdLst>
            <a:ahLst/>
            <a:cxnLst/>
            <a:rect l="l" t="t" r="r" b="b"/>
            <a:pathLst>
              <a:path w="2152650" h="2152650">
                <a:moveTo>
                  <a:pt x="2152650" y="1076325"/>
                </a:moveTo>
                <a:cubicBezTo>
                  <a:pt x="2152650" y="1670763"/>
                  <a:pt x="1670763" y="2152650"/>
                  <a:pt x="1076325" y="2152650"/>
                </a:cubicBezTo>
                <a:cubicBezTo>
                  <a:pt x="481887" y="2152650"/>
                  <a:pt x="0" y="1670763"/>
                  <a:pt x="0" y="1076325"/>
                </a:cubicBezTo>
                <a:cubicBezTo>
                  <a:pt x="0" y="481887"/>
                  <a:pt x="481887" y="0"/>
                  <a:pt x="1076325" y="0"/>
                </a:cubicBezTo>
                <a:cubicBezTo>
                  <a:pt x="1670763" y="0"/>
                  <a:pt x="2152650" y="481887"/>
                  <a:pt x="2152650" y="107632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5000"/>
            </a:schemeClr>
          </a:solidFill>
          <a:ln w="6350" cap="flat">
            <a:noFill/>
            <a:prstDash val="solid"/>
            <a:miter/>
          </a:ln>
          <a:effectLst/>
        </p:spPr>
        <p:txBody>
          <a:bodyPr vert="horz" wrap="square" lIns="45719" tIns="45719" rIns="45719" bIns="45719" rtlCol="0" anchor="ctr"/>
          <a:lstStyle/>
          <a:p>
            <a:pPr algn="l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38" name="标题 1"/>
          <p:cNvSpPr txBox="1"/>
          <p:nvPr/>
        </p:nvSpPr>
        <p:spPr>
          <a:xfrm>
            <a:off x="5365673" y="2992883"/>
            <a:ext cx="1401189" cy="1401189"/>
          </a:xfrm>
          <a:custGeom>
            <a:avLst/>
            <a:gdLst>
              <a:gd name="connsiteX0" fmla="*/ 1815757 w 1815757"/>
              <a:gd name="connsiteY0" fmla="*/ 907879 h 1815757"/>
              <a:gd name="connsiteX1" fmla="*/ 907879 w 1815757"/>
              <a:gd name="connsiteY1" fmla="*/ 1815757 h 1815757"/>
              <a:gd name="connsiteX2" fmla="*/ 0 w 1815757"/>
              <a:gd name="connsiteY2" fmla="*/ 907879 h 1815757"/>
              <a:gd name="connsiteX3" fmla="*/ 907879 w 1815757"/>
              <a:gd name="connsiteY3" fmla="*/ 0 h 1815757"/>
              <a:gd name="connsiteX4" fmla="*/ 1815757 w 1815757"/>
              <a:gd name="connsiteY4" fmla="*/ 907879 h 1815757"/>
            </a:gdLst>
            <a:ahLst/>
            <a:cxnLst/>
            <a:rect l="l" t="t" r="r" b="b"/>
            <a:pathLst>
              <a:path w="1815757" h="1815757">
                <a:moveTo>
                  <a:pt x="1815757" y="907879"/>
                </a:moveTo>
                <a:cubicBezTo>
                  <a:pt x="1815757" y="1409286"/>
                  <a:pt x="1409286" y="1815757"/>
                  <a:pt x="907879" y="1815757"/>
                </a:cubicBezTo>
                <a:cubicBezTo>
                  <a:pt x="406471" y="1815757"/>
                  <a:pt x="0" y="1409286"/>
                  <a:pt x="0" y="907879"/>
                </a:cubicBezTo>
                <a:cubicBezTo>
                  <a:pt x="0" y="406471"/>
                  <a:pt x="406471" y="0"/>
                  <a:pt x="907879" y="0"/>
                </a:cubicBezTo>
                <a:cubicBezTo>
                  <a:pt x="1409286" y="0"/>
                  <a:pt x="1815757" y="406471"/>
                  <a:pt x="1815757" y="907879"/>
                </a:cubicBez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33" name="标题 1"/>
          <p:cNvSpPr txBox="1"/>
          <p:nvPr/>
        </p:nvSpPr>
        <p:spPr>
          <a:xfrm>
            <a:off x="4366794" y="2035248"/>
            <a:ext cx="3458412" cy="3458412"/>
          </a:xfrm>
          <a:custGeom>
            <a:avLst/>
            <a:gdLst>
              <a:gd name="connsiteX0" fmla="*/ 2009775 w 4019550"/>
              <a:gd name="connsiteY0" fmla="*/ 368300 h 4019550"/>
              <a:gd name="connsiteX1" fmla="*/ 368300 w 4019550"/>
              <a:gd name="connsiteY1" fmla="*/ 2009775 h 4019550"/>
              <a:gd name="connsiteX2" fmla="*/ 2009775 w 4019550"/>
              <a:gd name="connsiteY2" fmla="*/ 3651250 h 4019550"/>
              <a:gd name="connsiteX3" fmla="*/ 3651250 w 4019550"/>
              <a:gd name="connsiteY3" fmla="*/ 2009775 h 4019550"/>
              <a:gd name="connsiteX4" fmla="*/ 2009775 w 4019550"/>
              <a:gd name="connsiteY4" fmla="*/ 368300 h 4019550"/>
              <a:gd name="connsiteX5" fmla="*/ 0 w 4019550"/>
              <a:gd name="connsiteY5" fmla="*/ 2009775 h 4019550"/>
              <a:gd name="connsiteX6" fmla="*/ 2009775 w 4019550"/>
              <a:gd name="connsiteY6" fmla="*/ 0 h 4019550"/>
              <a:gd name="connsiteX7" fmla="*/ 4019550 w 4019550"/>
              <a:gd name="connsiteY7" fmla="*/ 2009775 h 4019550"/>
              <a:gd name="connsiteX8" fmla="*/ 2009775 w 4019550"/>
              <a:gd name="connsiteY8" fmla="*/ 4019550 h 4019550"/>
              <a:gd name="connsiteX9" fmla="*/ 0 w 4019550"/>
              <a:gd name="connsiteY9" fmla="*/ 2009775 h 4019550"/>
            </a:gdLst>
            <a:ahLst/>
            <a:cxnLst/>
            <a:rect l="l" t="t" r="r" b="b"/>
            <a:pathLst>
              <a:path w="4019550" h="4019550">
                <a:moveTo>
                  <a:pt x="2009775" y="368300"/>
                </a:moveTo>
                <a:cubicBezTo>
                  <a:pt x="1103185" y="368300"/>
                  <a:pt x="368300" y="1103211"/>
                  <a:pt x="368300" y="2009775"/>
                </a:cubicBezTo>
                <a:cubicBezTo>
                  <a:pt x="368300" y="2916339"/>
                  <a:pt x="1103185" y="3651250"/>
                  <a:pt x="2009775" y="3651250"/>
                </a:cubicBezTo>
                <a:cubicBezTo>
                  <a:pt x="2916365" y="3651250"/>
                  <a:pt x="3651250" y="2916339"/>
                  <a:pt x="3651250" y="2009775"/>
                </a:cubicBezTo>
                <a:cubicBezTo>
                  <a:pt x="3651250" y="1103211"/>
                  <a:pt x="2916365" y="368300"/>
                  <a:pt x="2009775" y="368300"/>
                </a:cubicBezTo>
                <a:close/>
                <a:moveTo>
                  <a:pt x="0" y="2009775"/>
                </a:moveTo>
                <a:cubicBezTo>
                  <a:pt x="0" y="899808"/>
                  <a:pt x="899795" y="0"/>
                  <a:pt x="2009775" y="0"/>
                </a:cubicBezTo>
                <a:cubicBezTo>
                  <a:pt x="3119755" y="0"/>
                  <a:pt x="4019550" y="899808"/>
                  <a:pt x="4019550" y="2009775"/>
                </a:cubicBezTo>
                <a:cubicBezTo>
                  <a:pt x="4019550" y="3119742"/>
                  <a:pt x="3119755" y="4019550"/>
                  <a:pt x="2009775" y="4019550"/>
                </a:cubicBezTo>
                <a:cubicBezTo>
                  <a:pt x="899795" y="4019550"/>
                  <a:pt x="0" y="3119742"/>
                  <a:pt x="0" y="200977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317500" dist="63500" algn="ctr" rotWithShape="0">
              <a:schemeClr val="tx1"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l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39" name="标题 1"/>
          <p:cNvSpPr txBox="1"/>
          <p:nvPr/>
        </p:nvSpPr>
        <p:spPr>
          <a:xfrm>
            <a:off x="4369526" y="2037980"/>
            <a:ext cx="3452949" cy="3452949"/>
          </a:xfrm>
          <a:custGeom>
            <a:avLst/>
            <a:gdLst>
              <a:gd name="connsiteX0" fmla="*/ 2006600 w 4013200"/>
              <a:gd name="connsiteY0" fmla="*/ 361950 h 4013200"/>
              <a:gd name="connsiteX1" fmla="*/ 361950 w 4013200"/>
              <a:gd name="connsiteY1" fmla="*/ 2006600 h 4013200"/>
              <a:gd name="connsiteX2" fmla="*/ 2006600 w 4013200"/>
              <a:gd name="connsiteY2" fmla="*/ 3651250 h 4013200"/>
              <a:gd name="connsiteX3" fmla="*/ 3651250 w 4013200"/>
              <a:gd name="connsiteY3" fmla="*/ 2006600 h 4013200"/>
              <a:gd name="connsiteX4" fmla="*/ 2006600 w 4013200"/>
              <a:gd name="connsiteY4" fmla="*/ 361950 h 4013200"/>
              <a:gd name="connsiteX5" fmla="*/ 0 w 4013200"/>
              <a:gd name="connsiteY5" fmla="*/ 2006600 h 4013200"/>
              <a:gd name="connsiteX6" fmla="*/ 2006600 w 4013200"/>
              <a:gd name="connsiteY6" fmla="*/ 0 h 4013200"/>
              <a:gd name="connsiteX7" fmla="*/ 4013200 w 4013200"/>
              <a:gd name="connsiteY7" fmla="*/ 2006600 h 4013200"/>
              <a:gd name="connsiteX8" fmla="*/ 2006600 w 4013200"/>
              <a:gd name="connsiteY8" fmla="*/ 4013200 h 4013200"/>
              <a:gd name="connsiteX9" fmla="*/ 0 w 4013200"/>
              <a:gd name="connsiteY9" fmla="*/ 2006600 h 4013200"/>
            </a:gdLst>
            <a:ahLst/>
            <a:cxnLst/>
            <a:rect l="l" t="t" r="r" b="b"/>
            <a:pathLst>
              <a:path w="4013200" h="4013200">
                <a:moveTo>
                  <a:pt x="2006600" y="361950"/>
                </a:moveTo>
                <a:cubicBezTo>
                  <a:pt x="1098296" y="361950"/>
                  <a:pt x="361950" y="1098283"/>
                  <a:pt x="361950" y="2006600"/>
                </a:cubicBezTo>
                <a:cubicBezTo>
                  <a:pt x="361950" y="2914917"/>
                  <a:pt x="1098296" y="3651250"/>
                  <a:pt x="2006600" y="3651250"/>
                </a:cubicBezTo>
                <a:cubicBezTo>
                  <a:pt x="2914904" y="3651250"/>
                  <a:pt x="3651250" y="2914917"/>
                  <a:pt x="3651250" y="2006600"/>
                </a:cubicBezTo>
                <a:cubicBezTo>
                  <a:pt x="3651250" y="1098283"/>
                  <a:pt x="2914904" y="361950"/>
                  <a:pt x="2006600" y="361950"/>
                </a:cubicBezTo>
                <a:close/>
                <a:moveTo>
                  <a:pt x="0" y="2006600"/>
                </a:moveTo>
                <a:cubicBezTo>
                  <a:pt x="0" y="898385"/>
                  <a:pt x="898398" y="0"/>
                  <a:pt x="2006600" y="0"/>
                </a:cubicBezTo>
                <a:cubicBezTo>
                  <a:pt x="3114802" y="0"/>
                  <a:pt x="4013200" y="898385"/>
                  <a:pt x="4013200" y="2006600"/>
                </a:cubicBezTo>
                <a:cubicBezTo>
                  <a:pt x="4013200" y="3114815"/>
                  <a:pt x="3114802" y="4013200"/>
                  <a:pt x="2006600" y="4013200"/>
                </a:cubicBezTo>
                <a:cubicBezTo>
                  <a:pt x="898398" y="4013200"/>
                  <a:pt x="0" y="3114815"/>
                  <a:pt x="0" y="20066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317500" dist="63500" algn="ctr" rotWithShape="0">
              <a:schemeClr val="bg1">
                <a:lumMod val="65000"/>
                <a:alpha val="3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l"/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4178701" y="1880496"/>
            <a:ext cx="1512242" cy="1639444"/>
          </a:xfrm>
          <a:custGeom>
            <a:avLst/>
            <a:gdLst>
              <a:gd name="connsiteX0" fmla="*/ 1525175 w 1757608"/>
              <a:gd name="connsiteY0" fmla="*/ 17599 h 1905449"/>
              <a:gd name="connsiteX1" fmla="*/ 1493298 w 1757608"/>
              <a:gd name="connsiteY1" fmla="*/ 1286 h 1905449"/>
              <a:gd name="connsiteX2" fmla="*/ 497999 w 1757608"/>
              <a:gd name="connsiteY2" fmla="*/ 675497 h 1905449"/>
              <a:gd name="connsiteX3" fmla="*/ 286 w 1757608"/>
              <a:gd name="connsiteY3" fmla="*/ 1769742 h 1905449"/>
              <a:gd name="connsiteX4" fmla="*/ 21749 w 1757608"/>
              <a:gd name="connsiteY4" fmla="*/ 1798444 h 1905449"/>
              <a:gd name="connsiteX5" fmla="*/ 772827 w 1757608"/>
              <a:gd name="connsiteY5" fmla="*/ 1905194 h 1905449"/>
              <a:gd name="connsiteX6" fmla="*/ 801783 w 1757608"/>
              <a:gd name="connsiteY6" fmla="*/ 1883655 h 1905449"/>
              <a:gd name="connsiteX7" fmla="*/ 1116552 w 1757608"/>
              <a:gd name="connsiteY7" fmla="*/ 1197670 h 1905449"/>
              <a:gd name="connsiteX8" fmla="*/ 1739996 w 1757608"/>
              <a:gd name="connsiteY8" fmla="*/ 772322 h 1905449"/>
              <a:gd name="connsiteX9" fmla="*/ 1756378 w 1757608"/>
              <a:gd name="connsiteY9" fmla="*/ 740172 h 1905449"/>
              <a:gd name="connsiteX10" fmla="*/ 1525175 w 1757608"/>
              <a:gd name="connsiteY10" fmla="*/ 17599 h 1905449"/>
            </a:gdLst>
            <a:ahLst/>
            <a:cxnLst/>
            <a:rect l="l" t="t" r="r" b="b"/>
            <a:pathLst>
              <a:path w="1757608" h="1905449">
                <a:moveTo>
                  <a:pt x="1525175" y="17599"/>
                </a:moveTo>
                <a:cubicBezTo>
                  <a:pt x="1520921" y="4239"/>
                  <a:pt x="1506570" y="-3140"/>
                  <a:pt x="1493298" y="1286"/>
                </a:cubicBezTo>
                <a:cubicBezTo>
                  <a:pt x="1105948" y="130134"/>
                  <a:pt x="761524" y="363357"/>
                  <a:pt x="497999" y="675497"/>
                </a:cubicBezTo>
                <a:cubicBezTo>
                  <a:pt x="234474" y="987631"/>
                  <a:pt x="62326" y="1366314"/>
                  <a:pt x="286" y="1769742"/>
                </a:cubicBezTo>
                <a:cubicBezTo>
                  <a:pt x="-1810" y="1783604"/>
                  <a:pt x="7842" y="1796475"/>
                  <a:pt x="21749" y="1798444"/>
                </a:cubicBezTo>
                <a:lnTo>
                  <a:pt x="772827" y="1905194"/>
                </a:lnTo>
                <a:cubicBezTo>
                  <a:pt x="786734" y="1907169"/>
                  <a:pt x="799561" y="1897504"/>
                  <a:pt x="801783" y="1883655"/>
                </a:cubicBezTo>
                <a:cubicBezTo>
                  <a:pt x="842423" y="1630797"/>
                  <a:pt x="951135" y="1393600"/>
                  <a:pt x="1116552" y="1197670"/>
                </a:cubicBezTo>
                <a:cubicBezTo>
                  <a:pt x="1281970" y="1001741"/>
                  <a:pt x="1497552" y="854758"/>
                  <a:pt x="1739996" y="772322"/>
                </a:cubicBezTo>
                <a:cubicBezTo>
                  <a:pt x="1753267" y="767807"/>
                  <a:pt x="1760697" y="753532"/>
                  <a:pt x="1756378" y="740172"/>
                </a:cubicBezTo>
                <a:lnTo>
                  <a:pt x="1525175" y="17599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1" name="标题 1"/>
          <p:cNvSpPr txBox="1"/>
          <p:nvPr/>
        </p:nvSpPr>
        <p:spPr>
          <a:xfrm>
            <a:off x="5754714" y="1783975"/>
            <a:ext cx="1860861" cy="1199516"/>
          </a:xfrm>
          <a:custGeom>
            <a:avLst/>
            <a:gdLst>
              <a:gd name="connsiteX0" fmla="*/ 2152105 w 2162791"/>
              <a:gd name="connsiteY0" fmla="*/ 950798 h 1394141"/>
              <a:gd name="connsiteX1" fmla="*/ 2158010 w 2162791"/>
              <a:gd name="connsiteY1" fmla="*/ 915467 h 1394141"/>
              <a:gd name="connsiteX2" fmla="*/ 1214718 w 2162791"/>
              <a:gd name="connsiteY2" fmla="*/ 170313 h 1394141"/>
              <a:gd name="connsiteX3" fmla="*/ 21235 w 2162791"/>
              <a:gd name="connsiteY3" fmla="*/ 26333 h 1394141"/>
              <a:gd name="connsiteX4" fmla="*/ 344 w 2162791"/>
              <a:gd name="connsiteY4" fmla="*/ 55429 h 1394141"/>
              <a:gd name="connsiteX5" fmla="*/ 125439 w 2162791"/>
              <a:gd name="connsiteY5" fmla="*/ 803713 h 1394141"/>
              <a:gd name="connsiteX6" fmla="*/ 154712 w 2162791"/>
              <a:gd name="connsiteY6" fmla="*/ 824802 h 1394141"/>
              <a:gd name="connsiteX7" fmla="*/ 903759 w 2162791"/>
              <a:gd name="connsiteY7" fmla="*/ 917664 h 1394141"/>
              <a:gd name="connsiteX8" fmla="*/ 1497548 w 2162791"/>
              <a:gd name="connsiteY8" fmla="*/ 1383557 h 1394141"/>
              <a:gd name="connsiteX9" fmla="*/ 1533107 w 2162791"/>
              <a:gd name="connsiteY9" fmla="*/ 1389456 h 1394141"/>
              <a:gd name="connsiteX10" fmla="*/ 2152105 w 2162791"/>
              <a:gd name="connsiteY10" fmla="*/ 950798 h 1394141"/>
            </a:gdLst>
            <a:ahLst/>
            <a:cxnLst/>
            <a:rect l="l" t="t" r="r" b="b"/>
            <a:pathLst>
              <a:path w="2162791" h="1394141">
                <a:moveTo>
                  <a:pt x="2152105" y="950798"/>
                </a:moveTo>
                <a:cubicBezTo>
                  <a:pt x="2163535" y="942683"/>
                  <a:pt x="2166266" y="926821"/>
                  <a:pt x="2158010" y="915467"/>
                </a:cubicBezTo>
                <a:cubicBezTo>
                  <a:pt x="1918235" y="585165"/>
                  <a:pt x="1591845" y="327247"/>
                  <a:pt x="1214718" y="170313"/>
                </a:cubicBezTo>
                <a:cubicBezTo>
                  <a:pt x="837592" y="13379"/>
                  <a:pt x="424587" y="-36360"/>
                  <a:pt x="21235" y="26333"/>
                </a:cubicBezTo>
                <a:cubicBezTo>
                  <a:pt x="7393" y="28486"/>
                  <a:pt x="-1942" y="41593"/>
                  <a:pt x="344" y="55429"/>
                </a:cubicBezTo>
                <a:lnTo>
                  <a:pt x="125439" y="803713"/>
                </a:lnTo>
                <a:cubicBezTo>
                  <a:pt x="127789" y="817550"/>
                  <a:pt x="140870" y="826865"/>
                  <a:pt x="154712" y="824802"/>
                </a:cubicBezTo>
                <a:cubicBezTo>
                  <a:pt x="408014" y="787133"/>
                  <a:pt x="667031" y="819156"/>
                  <a:pt x="903759" y="917664"/>
                </a:cubicBezTo>
                <a:cubicBezTo>
                  <a:pt x="1140486" y="1016172"/>
                  <a:pt x="1345719" y="1177309"/>
                  <a:pt x="1497548" y="1383557"/>
                </a:cubicBezTo>
                <a:cubicBezTo>
                  <a:pt x="1505866" y="1394854"/>
                  <a:pt x="1521677" y="1397572"/>
                  <a:pt x="1533107" y="1389456"/>
                </a:cubicBezTo>
                <a:lnTo>
                  <a:pt x="2152105" y="950798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2" name="标题 1"/>
          <p:cNvSpPr txBox="1"/>
          <p:nvPr/>
        </p:nvSpPr>
        <p:spPr>
          <a:xfrm>
            <a:off x="7048840" y="2817334"/>
            <a:ext cx="926946" cy="2005821"/>
          </a:xfrm>
          <a:custGeom>
            <a:avLst/>
            <a:gdLst>
              <a:gd name="connsiteX0" fmla="*/ 619429 w 1077346"/>
              <a:gd name="connsiteY0" fmla="*/ 2326267 h 2331271"/>
              <a:gd name="connsiteX1" fmla="*/ 654798 w 1077346"/>
              <a:gd name="connsiteY1" fmla="*/ 2320926 h 2331271"/>
              <a:gd name="connsiteX2" fmla="*/ 1070470 w 1077346"/>
              <a:gd name="connsiteY2" fmla="*/ 1192944 h 2331271"/>
              <a:gd name="connsiteX3" fmla="*/ 836917 w 1077346"/>
              <a:gd name="connsiteY3" fmla="*/ 13717 h 2331271"/>
              <a:gd name="connsiteX4" fmla="*/ 802817 w 1077346"/>
              <a:gd name="connsiteY4" fmla="*/ 2890 h 2331271"/>
              <a:gd name="connsiteX5" fmla="*/ 130289 w 1077346"/>
              <a:gd name="connsiteY5" fmla="*/ 354020 h 2331271"/>
              <a:gd name="connsiteX6" fmla="*/ 119303 w 1077346"/>
              <a:gd name="connsiteY6" fmla="*/ 388399 h 2331271"/>
              <a:gd name="connsiteX7" fmla="*/ 263511 w 1077346"/>
              <a:gd name="connsiteY7" fmla="*/ 1129247 h 2331271"/>
              <a:gd name="connsiteX8" fmla="*/ 4876 w 1077346"/>
              <a:gd name="connsiteY8" fmla="*/ 1838295 h 2331271"/>
              <a:gd name="connsiteX9" fmla="*/ 10273 w 1077346"/>
              <a:gd name="connsiteY9" fmla="*/ 1873969 h 2331271"/>
              <a:gd name="connsiteX10" fmla="*/ 619429 w 1077346"/>
              <a:gd name="connsiteY10" fmla="*/ 2326267 h 2331271"/>
            </a:gdLst>
            <a:ahLst/>
            <a:cxnLst/>
            <a:rect l="l" t="t" r="r" b="b"/>
            <a:pathLst>
              <a:path w="1077346" h="2331271">
                <a:moveTo>
                  <a:pt x="619429" y="2326267"/>
                </a:moveTo>
                <a:cubicBezTo>
                  <a:pt x="630669" y="2334630"/>
                  <a:pt x="646607" y="2332287"/>
                  <a:pt x="654798" y="2320926"/>
                </a:cubicBezTo>
                <a:cubicBezTo>
                  <a:pt x="894384" y="1990466"/>
                  <a:pt x="1038275" y="1600176"/>
                  <a:pt x="1070470" y="1192944"/>
                </a:cubicBezTo>
                <a:cubicBezTo>
                  <a:pt x="1102601" y="785712"/>
                  <a:pt x="1021702" y="377680"/>
                  <a:pt x="836917" y="13717"/>
                </a:cubicBezTo>
                <a:cubicBezTo>
                  <a:pt x="830567" y="1208"/>
                  <a:pt x="815263" y="-3605"/>
                  <a:pt x="802817" y="2890"/>
                </a:cubicBezTo>
                <a:lnTo>
                  <a:pt x="130289" y="354020"/>
                </a:lnTo>
                <a:cubicBezTo>
                  <a:pt x="117843" y="360516"/>
                  <a:pt x="113080" y="375851"/>
                  <a:pt x="119303" y="388399"/>
                </a:cubicBezTo>
                <a:cubicBezTo>
                  <a:pt x="233730" y="617513"/>
                  <a:pt x="283641" y="873628"/>
                  <a:pt x="263511" y="1129247"/>
                </a:cubicBezTo>
                <a:cubicBezTo>
                  <a:pt x="243319" y="1384866"/>
                  <a:pt x="153847" y="1629977"/>
                  <a:pt x="4876" y="1838295"/>
                </a:cubicBezTo>
                <a:cubicBezTo>
                  <a:pt x="-3316" y="1849706"/>
                  <a:pt x="-966" y="1865606"/>
                  <a:pt x="10273" y="1873969"/>
                </a:cubicBezTo>
                <a:lnTo>
                  <a:pt x="619429" y="2326267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3" name="标题 1"/>
          <p:cNvSpPr txBox="1"/>
          <p:nvPr/>
        </p:nvSpPr>
        <p:spPr>
          <a:xfrm>
            <a:off x="5495411" y="4536025"/>
            <a:ext cx="1949113" cy="1066955"/>
          </a:xfrm>
          <a:custGeom>
            <a:avLst/>
            <a:gdLst>
              <a:gd name="connsiteX0" fmla="*/ 1174 w 2265362"/>
              <a:gd name="connsiteY0" fmla="*/ 1112323 h 1240072"/>
              <a:gd name="connsiteX1" fmla="*/ 17811 w 2265362"/>
              <a:gd name="connsiteY1" fmla="*/ 1144066 h 1240072"/>
              <a:gd name="connsiteX2" fmla="*/ 1219676 w 2265362"/>
              <a:gd name="connsiteY2" fmla="*/ 1169250 h 1240072"/>
              <a:gd name="connsiteX3" fmla="*/ 2258346 w 2265362"/>
              <a:gd name="connsiteY3" fmla="*/ 564076 h 1240072"/>
              <a:gd name="connsiteX4" fmla="*/ 2257457 w 2265362"/>
              <a:gd name="connsiteY4" fmla="*/ 528262 h 1240072"/>
              <a:gd name="connsiteX5" fmla="*/ 1706213 w 2265362"/>
              <a:gd name="connsiteY5" fmla="*/ 6959 h 1240072"/>
              <a:gd name="connsiteX6" fmla="*/ 1670146 w 2265362"/>
              <a:gd name="connsiteY6" fmla="*/ 7797 h 1240072"/>
              <a:gd name="connsiteX7" fmla="*/ 1016794 w 2265362"/>
              <a:gd name="connsiteY7" fmla="*/ 385616 h 1240072"/>
              <a:gd name="connsiteX8" fmla="*/ 262160 w 2265362"/>
              <a:gd name="connsiteY8" fmla="*/ 372281 h 1240072"/>
              <a:gd name="connsiteX9" fmla="*/ 230219 w 2265362"/>
              <a:gd name="connsiteY9" fmla="*/ 389045 h 1240072"/>
              <a:gd name="connsiteX10" fmla="*/ 1174 w 2265362"/>
              <a:gd name="connsiteY10" fmla="*/ 1112323 h 1240072"/>
            </a:gdLst>
            <a:ahLst/>
            <a:cxnLst/>
            <a:rect l="l" t="t" r="r" b="b"/>
            <a:pathLst>
              <a:path w="2265362" h="1240072">
                <a:moveTo>
                  <a:pt x="1174" y="1112323"/>
                </a:moveTo>
                <a:cubicBezTo>
                  <a:pt x="-3016" y="1125695"/>
                  <a:pt x="4349" y="1139990"/>
                  <a:pt x="17811" y="1144066"/>
                </a:cubicBezTo>
                <a:cubicBezTo>
                  <a:pt x="408336" y="1262824"/>
                  <a:pt x="824199" y="1271625"/>
                  <a:pt x="1219676" y="1169250"/>
                </a:cubicBezTo>
                <a:cubicBezTo>
                  <a:pt x="1615091" y="1066882"/>
                  <a:pt x="1974501" y="857396"/>
                  <a:pt x="2258346" y="564076"/>
                </a:cubicBezTo>
                <a:cubicBezTo>
                  <a:pt x="2268061" y="553992"/>
                  <a:pt x="2267617" y="537901"/>
                  <a:pt x="2257457" y="528262"/>
                </a:cubicBezTo>
                <a:lnTo>
                  <a:pt x="1706213" y="6959"/>
                </a:lnTo>
                <a:cubicBezTo>
                  <a:pt x="1696053" y="-2680"/>
                  <a:pt x="1679988" y="-2217"/>
                  <a:pt x="1670146" y="7797"/>
                </a:cubicBezTo>
                <a:cubicBezTo>
                  <a:pt x="1490885" y="190664"/>
                  <a:pt x="1265015" y="321354"/>
                  <a:pt x="1016794" y="385616"/>
                </a:cubicBezTo>
                <a:cubicBezTo>
                  <a:pt x="768573" y="449872"/>
                  <a:pt x="507651" y="445179"/>
                  <a:pt x="262160" y="372281"/>
                </a:cubicBezTo>
                <a:cubicBezTo>
                  <a:pt x="248698" y="368287"/>
                  <a:pt x="234473" y="375672"/>
                  <a:pt x="230219" y="389045"/>
                </a:cubicBezTo>
                <a:lnTo>
                  <a:pt x="1174" y="1112323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4" name="标题 1"/>
          <p:cNvSpPr txBox="1"/>
          <p:nvPr/>
        </p:nvSpPr>
        <p:spPr>
          <a:xfrm>
            <a:off x="4156874" y="3693478"/>
            <a:ext cx="1373475" cy="1711301"/>
          </a:xfrm>
          <a:custGeom>
            <a:avLst/>
            <a:gdLst>
              <a:gd name="connsiteX0" fmla="*/ 25274 w 1596325"/>
              <a:gd name="connsiteY0" fmla="*/ 0 h 1988965"/>
              <a:gd name="connsiteX1" fmla="*/ 1 w 1596325"/>
              <a:gd name="connsiteY1" fmla="*/ 25406 h 1988965"/>
              <a:gd name="connsiteX2" fmla="*/ 338837 w 1596325"/>
              <a:gd name="connsiteY2" fmla="*/ 1178795 h 1988965"/>
              <a:gd name="connsiteX3" fmla="*/ 1229297 w 1596325"/>
              <a:gd name="connsiteY3" fmla="*/ 1986331 h 1988965"/>
              <a:gd name="connsiteX4" fmla="*/ 1263206 w 1596325"/>
              <a:gd name="connsiteY4" fmla="*/ 1974672 h 1988965"/>
              <a:gd name="connsiteX5" fmla="*/ 1593788 w 1596325"/>
              <a:gd name="connsiteY5" fmla="*/ 1291825 h 1988965"/>
              <a:gd name="connsiteX6" fmla="*/ 1582104 w 1596325"/>
              <a:gd name="connsiteY6" fmla="*/ 1257687 h 1988965"/>
              <a:gd name="connsiteX7" fmla="*/ 1024637 w 1596325"/>
              <a:gd name="connsiteY7" fmla="*/ 748843 h 1988965"/>
              <a:gd name="connsiteX8" fmla="*/ 809563 w 1596325"/>
              <a:gd name="connsiteY8" fmla="*/ 25400 h 1988965"/>
              <a:gd name="connsiteX9" fmla="*/ 783972 w 1596325"/>
              <a:gd name="connsiteY9" fmla="*/ 0 h 1988965"/>
              <a:gd name="connsiteX10" fmla="*/ 25274 w 1596325"/>
              <a:gd name="connsiteY10" fmla="*/ 0 h 1988965"/>
            </a:gdLst>
            <a:ahLst/>
            <a:cxnLst/>
            <a:rect l="l" t="t" r="r" b="b"/>
            <a:pathLst>
              <a:path w="1596325" h="1988965">
                <a:moveTo>
                  <a:pt x="25274" y="0"/>
                </a:moveTo>
                <a:cubicBezTo>
                  <a:pt x="11240" y="0"/>
                  <a:pt x="-126" y="11379"/>
                  <a:pt x="1" y="25406"/>
                </a:cubicBezTo>
                <a:cubicBezTo>
                  <a:pt x="4700" y="433546"/>
                  <a:pt x="121857" y="832682"/>
                  <a:pt x="338837" y="1178795"/>
                </a:cubicBezTo>
                <a:cubicBezTo>
                  <a:pt x="555817" y="1524908"/>
                  <a:pt x="863982" y="1804276"/>
                  <a:pt x="1229297" y="1986331"/>
                </a:cubicBezTo>
                <a:cubicBezTo>
                  <a:pt x="1241870" y="1992592"/>
                  <a:pt x="1257047" y="1987296"/>
                  <a:pt x="1263206" y="1974672"/>
                </a:cubicBezTo>
                <a:lnTo>
                  <a:pt x="1593788" y="1291825"/>
                </a:lnTo>
                <a:cubicBezTo>
                  <a:pt x="1599883" y="1279195"/>
                  <a:pt x="1594613" y="1264025"/>
                  <a:pt x="1582104" y="1257687"/>
                </a:cubicBezTo>
                <a:cubicBezTo>
                  <a:pt x="1353630" y="1141959"/>
                  <a:pt x="1160844" y="966102"/>
                  <a:pt x="1024637" y="748843"/>
                </a:cubicBezTo>
                <a:cubicBezTo>
                  <a:pt x="888493" y="531590"/>
                  <a:pt x="814198" y="281451"/>
                  <a:pt x="809563" y="25400"/>
                </a:cubicBezTo>
                <a:cubicBezTo>
                  <a:pt x="809308" y="11373"/>
                  <a:pt x="797942" y="0"/>
                  <a:pt x="783972" y="0"/>
                </a:cubicBezTo>
                <a:lnTo>
                  <a:pt x="25274" y="0"/>
                </a:lnTo>
                <a:close/>
              </a:path>
            </a:pathLst>
          </a:cu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457200">
              <a:defRPr>
                <a:solidFill>
                  <a:srgbClr val="FFFFFF"/>
                </a:solidFill>
                <a:latin typeface="Montserrat" panose="02000505000000020004"/>
                <a:ea typeface="阿里巴巴普惠体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45" name="标题 1"/>
          <p:cNvSpPr txBox="1"/>
          <p:nvPr/>
        </p:nvSpPr>
        <p:spPr>
          <a:xfrm>
            <a:off x="5479232" y="3780002"/>
            <a:ext cx="1168400" cy="203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/>
            <a:r>
              <a:rPr kumimoji="1" lang="en-US" altLang="zh-CN" sz="1600">
                <a:ln>
                  <a:noFill/>
                </a:ln>
                <a:solidFill>
                  <a:schemeClr val="bg1"/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输入标题</a:t>
            </a:r>
            <a:endParaRPr kumimoji="1" lang="zh-CN" altLang="en-US">
              <a:cs typeface="HarmonyOS Sans SC" panose="00000500000000000000" charset="-122"/>
            </a:endParaRPr>
          </a:p>
        </p:txBody>
      </p:sp>
      <p:sp>
        <p:nvSpPr>
          <p:cNvPr id="46" name="标题 1"/>
          <p:cNvSpPr txBox="1"/>
          <p:nvPr/>
        </p:nvSpPr>
        <p:spPr>
          <a:xfrm rot="18900000">
            <a:off x="4257093" y="2527498"/>
            <a:ext cx="1325880" cy="36830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18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输入小标题</a:t>
            </a:r>
          </a:p>
        </p:txBody>
      </p:sp>
      <p:sp>
        <p:nvSpPr>
          <p:cNvPr id="47" name="标题 1"/>
          <p:cNvSpPr txBox="1"/>
          <p:nvPr/>
        </p:nvSpPr>
        <p:spPr>
          <a:xfrm rot="1690852">
            <a:off x="6003504" y="2145787"/>
            <a:ext cx="1325880" cy="34544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18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输入小标题</a:t>
            </a:r>
          </a:p>
        </p:txBody>
      </p:sp>
      <p:sp>
        <p:nvSpPr>
          <p:cNvPr id="48" name="标题 1"/>
          <p:cNvSpPr txBox="1"/>
          <p:nvPr/>
        </p:nvSpPr>
        <p:spPr>
          <a:xfrm rot="5400000">
            <a:off x="6930609" y="3629389"/>
            <a:ext cx="1325880" cy="34544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18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输入小标题</a:t>
            </a:r>
          </a:p>
        </p:txBody>
      </p:sp>
      <p:sp>
        <p:nvSpPr>
          <p:cNvPr id="49" name="标题 1"/>
          <p:cNvSpPr txBox="1"/>
          <p:nvPr/>
        </p:nvSpPr>
        <p:spPr>
          <a:xfrm rot="20632682">
            <a:off x="5807026" y="4976365"/>
            <a:ext cx="1325880" cy="34544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18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输入小标题</a:t>
            </a:r>
          </a:p>
        </p:txBody>
      </p:sp>
      <p:sp>
        <p:nvSpPr>
          <p:cNvPr id="50" name="标题 1"/>
          <p:cNvSpPr txBox="1"/>
          <p:nvPr/>
        </p:nvSpPr>
        <p:spPr>
          <a:xfrm rot="3600000">
            <a:off x="4159580" y="4291558"/>
            <a:ext cx="1325880" cy="34544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18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输入小标题</a:t>
            </a:r>
          </a:p>
        </p:txBody>
      </p:sp>
      <p:sp>
        <p:nvSpPr>
          <p:cNvPr id="51" name="标题 1"/>
          <p:cNvSpPr txBox="1"/>
          <p:nvPr/>
        </p:nvSpPr>
        <p:spPr>
          <a:xfrm rot="16200000">
            <a:off x="6507371" y="3797258"/>
            <a:ext cx="2434766" cy="1014337"/>
          </a:xfrm>
          <a:custGeom>
            <a:avLst/>
            <a:gdLst>
              <a:gd name="connsiteX0" fmla="*/ 0 w 2829814"/>
              <a:gd name="connsiteY0" fmla="*/ 0 h 1178916"/>
              <a:gd name="connsiteX1" fmla="*/ 1230757 w 2829814"/>
              <a:gd name="connsiteY1" fmla="*/ 1021899 h 1178916"/>
              <a:gd name="connsiteX2" fmla="*/ 2829814 w 2829814"/>
              <a:gd name="connsiteY2" fmla="*/ 1065505 h 1178916"/>
            </a:gdLst>
            <a:ahLst/>
            <a:cxnLst/>
            <a:rect l="l" t="t" r="r" b="b"/>
            <a:pathLst>
              <a:path w="2829814" h="1178916">
                <a:moveTo>
                  <a:pt x="0" y="0"/>
                </a:moveTo>
                <a:cubicBezTo>
                  <a:pt x="284226" y="468840"/>
                  <a:pt x="717614" y="828701"/>
                  <a:pt x="1230757" y="1021899"/>
                </a:cubicBezTo>
                <a:cubicBezTo>
                  <a:pt x="1743837" y="1215098"/>
                  <a:pt x="2306955" y="1230452"/>
                  <a:pt x="2829814" y="1065505"/>
                </a:cubicBezTo>
              </a:path>
            </a:pathLst>
          </a:custGeom>
          <a:noFill/>
          <a:ln w="9525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2" name="标题 1"/>
          <p:cNvSpPr txBox="1"/>
          <p:nvPr/>
        </p:nvSpPr>
        <p:spPr>
          <a:xfrm>
            <a:off x="1206364" y="2194563"/>
            <a:ext cx="2832979" cy="92202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/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53" name="标题 1"/>
          <p:cNvSpPr txBox="1"/>
          <p:nvPr/>
        </p:nvSpPr>
        <p:spPr>
          <a:xfrm>
            <a:off x="686543" y="1742619"/>
            <a:ext cx="3352800" cy="45520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54" name="标题 1"/>
          <p:cNvSpPr txBox="1"/>
          <p:nvPr/>
        </p:nvSpPr>
        <p:spPr>
          <a:xfrm>
            <a:off x="1206364" y="4700865"/>
            <a:ext cx="2832979" cy="90494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/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  <a:endParaRPr kumimoji="1" lang="zh-CN" altLang="en-US" sz="1400" dirty="0">
              <a:ln>
                <a:noFill/>
              </a:ln>
              <a:solidFill>
                <a:schemeClr val="tx1"/>
              </a:solidFill>
              <a:latin typeface="+mn-ea"/>
              <a:cs typeface="HarmonyOS Sans SC" panose="00000500000000000000" charset="-122"/>
            </a:endParaRPr>
          </a:p>
        </p:txBody>
      </p:sp>
      <p:sp>
        <p:nvSpPr>
          <p:cNvPr id="55" name="标题 1"/>
          <p:cNvSpPr txBox="1"/>
          <p:nvPr/>
        </p:nvSpPr>
        <p:spPr>
          <a:xfrm>
            <a:off x="686543" y="4234571"/>
            <a:ext cx="3352800" cy="45520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r"/>
            <a:r>
              <a:rPr lang="zh-CN" altLang="en-US" sz="240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输入小标题</a:t>
            </a:r>
            <a:endParaRPr lang="zh-CN" altLang="en-US" sz="2400" dirty="0"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56" name="标题 1"/>
          <p:cNvSpPr txBox="1"/>
          <p:nvPr/>
        </p:nvSpPr>
        <p:spPr>
          <a:xfrm>
            <a:off x="8217524" y="2194563"/>
            <a:ext cx="2832979" cy="90494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/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  <a:endParaRPr kumimoji="1" lang="zh-CN" altLang="en-US" sz="1400" dirty="0">
              <a:ln>
                <a:noFill/>
              </a:ln>
              <a:solidFill>
                <a:schemeClr val="tx1"/>
              </a:solidFill>
              <a:latin typeface="+mn-ea"/>
              <a:cs typeface="HarmonyOS Sans SC" panose="00000500000000000000" charset="-122"/>
            </a:endParaRPr>
          </a:p>
        </p:txBody>
      </p:sp>
      <p:sp>
        <p:nvSpPr>
          <p:cNvPr id="57" name="标题 1"/>
          <p:cNvSpPr txBox="1"/>
          <p:nvPr/>
        </p:nvSpPr>
        <p:spPr>
          <a:xfrm>
            <a:off x="8217524" y="1728269"/>
            <a:ext cx="3352800" cy="45520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58" name="标题 1"/>
          <p:cNvSpPr txBox="1"/>
          <p:nvPr/>
        </p:nvSpPr>
        <p:spPr>
          <a:xfrm>
            <a:off x="8217524" y="4700865"/>
            <a:ext cx="2832979" cy="90494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/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59" name="标题 1"/>
          <p:cNvSpPr txBox="1"/>
          <p:nvPr/>
        </p:nvSpPr>
        <p:spPr>
          <a:xfrm>
            <a:off x="8217524" y="4234571"/>
            <a:ext cx="3352800" cy="45520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l"/>
            <a:r>
              <a:rPr lang="zh-CN" altLang="en-US" sz="2400">
                <a:gradFill>
                  <a:gsLst>
                    <a:gs pos="91000">
                      <a:schemeClr val="accent1"/>
                    </a:gs>
                    <a:gs pos="1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输入小标题</a:t>
            </a:r>
            <a:endParaRPr lang="zh-CN" altLang="en-US" sz="2400" dirty="0">
              <a:gradFill>
                <a:gsLst>
                  <a:gs pos="91000">
                    <a:schemeClr val="accent1"/>
                  </a:gs>
                  <a:gs pos="1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60" name="标题 1"/>
          <p:cNvSpPr txBox="1"/>
          <p:nvPr/>
        </p:nvSpPr>
        <p:spPr>
          <a:xfrm>
            <a:off x="5928666" y="3350826"/>
            <a:ext cx="301952" cy="327088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/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HarmonyOS Sans SC" panose="000005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ef7e55f-775a-4d3a-877c-ebd7e42d5c93"/>
  <p:tag name="COMMONDATA" val="eyJoZGlkIjoiZTRhNmYzOTk3MWE3MGFmYzA1MmQyOTFlNTMwZmViN2EifQ=="/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213;#171133;#381141;#120119;#141206;#152451;#4216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546.168_-301.5524_Donut 171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D_WM" val="Donut 17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213;#171133;#381141;#120119;#141206;#152451;#4216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546.168_-301.5524_Donut 171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D_WM" val="Donut 1718"/>
</p:tagLst>
</file>

<file path=ppt/theme/theme1.xml><?xml version="1.0" encoding="utf-8"?>
<a:theme xmlns:a="http://schemas.openxmlformats.org/drawingml/2006/main" name="51PPT模板网 www.51pptmoban.com">
  <a:themeElements>
    <a:clrScheme name="红橙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D3B20"/>
      </a:accent1>
      <a:accent2>
        <a:srgbClr val="F7942E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HarmonyOS Sans SC Black"/>
        <a:ea typeface="HarmonyOS Sans SC Black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游ゴシック"/>
        <a:font script="Hang" typeface="맑은 고딕"/>
        <a:font script="Hans" typeface="HarmonyOS Sans SC"/>
        <a:font script="Hant" typeface="新細明體"/>
        <a:font script="Arab" typeface="HarmonyOS Sans SC"/>
        <a:font script="Hebr" typeface="HarmonyOS Sans SC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HarmonyOS Sans SC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HarmonyOS Sans SC"/>
        <a:font script="Hebr" typeface="HarmonyOS Sans SC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HarmonyOS Sans SC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1133</Words>
  <Application>Microsoft Office PowerPoint</Application>
  <PresentationFormat>宽屏</PresentationFormat>
  <Paragraphs>143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HarmonyOS Sans SC</vt:lpstr>
      <vt:lpstr>HarmonyOS Sans SC Black</vt:lpstr>
      <vt:lpstr>OPPOSans H</vt:lpstr>
      <vt:lpstr>OPPOSans M</vt:lpstr>
      <vt:lpstr>阿里巴巴普惠体 2.0 55 Regular</vt:lpstr>
      <vt:lpstr>阿里巴巴普惠体 2.0 65 Medium</vt:lpstr>
      <vt:lpstr>Arial</vt:lpstr>
      <vt:lpstr>51PPT模板网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圆圈几何风红橙渐变商业项目计划书ppt模板</dc:title>
  <dc:creator>©小柯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65</cp:revision>
  <dcterms:created xsi:type="dcterms:W3CDTF">2022-11-08T05:17:00Z</dcterms:created>
  <dcterms:modified xsi:type="dcterms:W3CDTF">2023-10-11T00:20:52Z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A071004A903443D3AE41D19589635B4D</vt:lpwstr>
  </property>
  <property fmtid="{D5CDD505-2E9C-101B-9397-08002B2CF9AE}" pid="3" name="KSOProductBuildVer">
    <vt:lpwstr>2052-12.1.0.15120</vt:lpwstr>
  </property>
</Properties>
</file>