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75" r:id="rId2"/>
    <p:sldId id="257" r:id="rId3"/>
    <p:sldId id="258" r:id="rId4"/>
    <p:sldId id="260" r:id="rId5"/>
    <p:sldId id="261" r:id="rId6"/>
    <p:sldId id="277" r:id="rId7"/>
    <p:sldId id="285" r:id="rId8"/>
    <p:sldId id="267" r:id="rId9"/>
    <p:sldId id="263" r:id="rId10"/>
    <p:sldId id="272" r:id="rId11"/>
    <p:sldId id="268" r:id="rId12"/>
    <p:sldId id="269" r:id="rId13"/>
    <p:sldId id="266" r:id="rId14"/>
    <p:sldId id="278" r:id="rId15"/>
    <p:sldId id="284" r:id="rId16"/>
    <p:sldId id="276" r:id="rId17"/>
    <p:sldId id="1126" r:id="rId18"/>
    <p:sldId id="2007578498" r:id="rId1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02416"/>
    <a:srgbClr val="FAF7F0"/>
    <a:srgbClr val="8F6A42"/>
    <a:srgbClr val="3E2F28"/>
    <a:srgbClr val="332721"/>
    <a:srgbClr val="E6D3B0"/>
    <a:srgbClr val="8A6842"/>
    <a:srgbClr val="D4B378"/>
    <a:srgbClr val="CEA27F"/>
    <a:srgbClr val="C1A17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14" autoAdjust="0"/>
    <p:restoredTop sz="94660"/>
  </p:normalViewPr>
  <p:slideViewPr>
    <p:cSldViewPr snapToGrid="0" showGuides="1">
      <p:cViewPr>
        <p:scale>
          <a:sx n="66" d="100"/>
          <a:sy n="66" d="100"/>
        </p:scale>
        <p:origin x="1086" y="636"/>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72C2A1-CD5C-45A5-93E1-A4419D7FD165}" type="datetimeFigureOut">
              <a:rPr lang="zh-CN" altLang="en-US" smtClean="0"/>
              <a:t>2023/10/11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284EC6A-D422-4CE3-BEB8-094639B7E411}" type="slidenum">
              <a:rPr lang="zh-CN" altLang="en-US" smtClean="0"/>
              <a:t>‹#›</a:t>
            </a:fld>
            <a:endParaRPr lang="zh-CN" altLang="en-US"/>
          </a:p>
        </p:txBody>
      </p:sp>
    </p:spTree>
    <p:extLst>
      <p:ext uri="{BB962C8B-B14F-4D97-AF65-F5344CB8AC3E}">
        <p14:creationId xmlns:p14="http://schemas.microsoft.com/office/powerpoint/2010/main" val="3792539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F3B662E8-1A79-4E17-9B77-E3602EB815E4}" type="slidenum">
              <a:rPr lang="zh-CN" altLang="en-US" smtClean="0"/>
              <a:t>18</a:t>
            </a:fld>
            <a:endParaRPr lang="zh-CN" altLang="en-US"/>
          </a:p>
        </p:txBody>
      </p:sp>
    </p:spTree>
    <p:extLst>
      <p:ext uri="{BB962C8B-B14F-4D97-AF65-F5344CB8AC3E}">
        <p14:creationId xmlns:p14="http://schemas.microsoft.com/office/powerpoint/2010/main" val="167942328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封面页">
    <p:bg>
      <p:bgPr>
        <a:gradFill flip="none" rotWithShape="1">
          <a:gsLst>
            <a:gs pos="0">
              <a:schemeClr val="accent1">
                <a:lumMod val="75000"/>
              </a:schemeClr>
            </a:gs>
            <a:gs pos="19000">
              <a:schemeClr val="accent1">
                <a:lumMod val="50000"/>
              </a:schemeClr>
            </a:gs>
            <a:gs pos="61000">
              <a:schemeClr val="accent3">
                <a:lumMod val="10000"/>
              </a:schemeClr>
            </a:gs>
          </a:gsLst>
          <a:path path="circle">
            <a:fillToRect r="100000" b="100000"/>
          </a:path>
          <a:tileRect l="-100000" t="-100000"/>
        </a:gradFill>
        <a:effectLst/>
      </p:bgPr>
    </p:bg>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665E7738-AF99-4088-AC4E-03950F4435BE}"/>
              </a:ext>
            </a:extLst>
          </p:cNvPr>
          <p:cNvGrpSpPr/>
          <p:nvPr userDrawn="1"/>
        </p:nvGrpSpPr>
        <p:grpSpPr>
          <a:xfrm>
            <a:off x="7378" y="4446734"/>
            <a:ext cx="6990038" cy="2386629"/>
            <a:chOff x="455012" y="3184434"/>
            <a:chExt cx="6990038" cy="2386629"/>
          </a:xfrm>
        </p:grpSpPr>
        <p:sp>
          <p:nvSpPr>
            <p:cNvPr id="74" name="任意多边形: 形状 73">
              <a:extLst>
                <a:ext uri="{FF2B5EF4-FFF2-40B4-BE49-F238E27FC236}">
                  <a16:creationId xmlns:a16="http://schemas.microsoft.com/office/drawing/2014/main" id="{2CE95AE2-217B-4E26-8B0A-AD6FEDB1814D}"/>
                </a:ext>
              </a:extLst>
            </p:cNvPr>
            <p:cNvSpPr/>
            <p:nvPr userDrawn="1"/>
          </p:nvSpPr>
          <p:spPr>
            <a:xfrm rot="28301">
              <a:off x="455012" y="3184434"/>
              <a:ext cx="6990038" cy="1796317"/>
            </a:xfrm>
            <a:custGeom>
              <a:avLst/>
              <a:gdLst>
                <a:gd name="connsiteX0" fmla="*/ 0 w 8011115"/>
                <a:gd name="connsiteY0" fmla="*/ 1341942 h 1831286"/>
                <a:gd name="connsiteX1" fmla="*/ 979136 w 8011115"/>
                <a:gd name="connsiteY1" fmla="*/ 1819372 h 1831286"/>
                <a:gd name="connsiteX2" fmla="*/ 2540899 w 8011115"/>
                <a:gd name="connsiteY2" fmla="*/ 1576611 h 1831286"/>
                <a:gd name="connsiteX3" fmla="*/ 5381204 w 8011115"/>
                <a:gd name="connsiteY3" fmla="*/ 435634 h 1831286"/>
                <a:gd name="connsiteX4" fmla="*/ 6959151 w 8011115"/>
                <a:gd name="connsiteY4" fmla="*/ 31032 h 1831286"/>
                <a:gd name="connsiteX5" fmla="*/ 8011115 w 8011115"/>
                <a:gd name="connsiteY5" fmla="*/ 1180101 h 1831286"/>
                <a:gd name="connsiteX0" fmla="*/ 0 w 6959151"/>
                <a:gd name="connsiteY0" fmla="*/ 1341942 h 1831286"/>
                <a:gd name="connsiteX1" fmla="*/ 979136 w 6959151"/>
                <a:gd name="connsiteY1" fmla="*/ 1819372 h 1831286"/>
                <a:gd name="connsiteX2" fmla="*/ 2540899 w 6959151"/>
                <a:gd name="connsiteY2" fmla="*/ 1576611 h 1831286"/>
                <a:gd name="connsiteX3" fmla="*/ 5381204 w 6959151"/>
                <a:gd name="connsiteY3" fmla="*/ 435634 h 1831286"/>
                <a:gd name="connsiteX4" fmla="*/ 6959151 w 6959151"/>
                <a:gd name="connsiteY4" fmla="*/ 31032 h 1831286"/>
                <a:gd name="connsiteX0" fmla="*/ 0 w 6959151"/>
                <a:gd name="connsiteY0" fmla="*/ 1341942 h 1809427"/>
                <a:gd name="connsiteX1" fmla="*/ 954860 w 6959151"/>
                <a:gd name="connsiteY1" fmla="*/ 1795096 h 1809427"/>
                <a:gd name="connsiteX2" fmla="*/ 2540899 w 6959151"/>
                <a:gd name="connsiteY2" fmla="*/ 1576611 h 1809427"/>
                <a:gd name="connsiteX3" fmla="*/ 5381204 w 6959151"/>
                <a:gd name="connsiteY3" fmla="*/ 435634 h 1809427"/>
                <a:gd name="connsiteX4" fmla="*/ 6959151 w 6959151"/>
                <a:gd name="connsiteY4" fmla="*/ 31032 h 1809427"/>
                <a:gd name="connsiteX0" fmla="*/ 0 w 6959151"/>
                <a:gd name="connsiteY0" fmla="*/ 1343974 h 1811969"/>
                <a:gd name="connsiteX1" fmla="*/ 954860 w 6959151"/>
                <a:gd name="connsiteY1" fmla="*/ 1797128 h 1811969"/>
                <a:gd name="connsiteX2" fmla="*/ 2540899 w 6959151"/>
                <a:gd name="connsiteY2" fmla="*/ 1578643 h 1811969"/>
                <a:gd name="connsiteX3" fmla="*/ 5381204 w 6959151"/>
                <a:gd name="connsiteY3" fmla="*/ 413390 h 1811969"/>
                <a:gd name="connsiteX4" fmla="*/ 6959151 w 6959151"/>
                <a:gd name="connsiteY4" fmla="*/ 33064 h 1811969"/>
                <a:gd name="connsiteX0" fmla="*/ 0 w 6959151"/>
                <a:gd name="connsiteY0" fmla="*/ 1349266 h 1817261"/>
                <a:gd name="connsiteX1" fmla="*/ 954860 w 6959151"/>
                <a:gd name="connsiteY1" fmla="*/ 1802420 h 1817261"/>
                <a:gd name="connsiteX2" fmla="*/ 2540899 w 6959151"/>
                <a:gd name="connsiteY2" fmla="*/ 1583935 h 1817261"/>
                <a:gd name="connsiteX3" fmla="*/ 5381204 w 6959151"/>
                <a:gd name="connsiteY3" fmla="*/ 418682 h 1817261"/>
                <a:gd name="connsiteX4" fmla="*/ 6959151 w 6959151"/>
                <a:gd name="connsiteY4" fmla="*/ 38356 h 1817261"/>
                <a:gd name="connsiteX0" fmla="*/ 0 w 6959151"/>
                <a:gd name="connsiteY0" fmla="*/ 1338192 h 1803687"/>
                <a:gd name="connsiteX1" fmla="*/ 954860 w 6959151"/>
                <a:gd name="connsiteY1" fmla="*/ 1791346 h 1803687"/>
                <a:gd name="connsiteX2" fmla="*/ 2540899 w 6959151"/>
                <a:gd name="connsiteY2" fmla="*/ 1572861 h 1803687"/>
                <a:gd name="connsiteX3" fmla="*/ 5414428 w 6959151"/>
                <a:gd name="connsiteY3" fmla="*/ 539037 h 1803687"/>
                <a:gd name="connsiteX4" fmla="*/ 6959151 w 6959151"/>
                <a:gd name="connsiteY4" fmla="*/ 27282 h 1803687"/>
                <a:gd name="connsiteX0" fmla="*/ 0 w 6959151"/>
                <a:gd name="connsiteY0" fmla="*/ 1335353 h 1803792"/>
                <a:gd name="connsiteX1" fmla="*/ 954860 w 6959151"/>
                <a:gd name="connsiteY1" fmla="*/ 1788507 h 1803792"/>
                <a:gd name="connsiteX2" fmla="*/ 2657184 w 6959151"/>
                <a:gd name="connsiteY2" fmla="*/ 1585484 h 1803792"/>
                <a:gd name="connsiteX3" fmla="*/ 5414428 w 6959151"/>
                <a:gd name="connsiteY3" fmla="*/ 536198 h 1803792"/>
                <a:gd name="connsiteX4" fmla="*/ 6959151 w 6959151"/>
                <a:gd name="connsiteY4" fmla="*/ 24443 h 1803792"/>
                <a:gd name="connsiteX0" fmla="*/ 0 w 7166802"/>
                <a:gd name="connsiteY0" fmla="*/ 1276411 h 1744851"/>
                <a:gd name="connsiteX1" fmla="*/ 954860 w 7166802"/>
                <a:gd name="connsiteY1" fmla="*/ 1729565 h 1744851"/>
                <a:gd name="connsiteX2" fmla="*/ 2657184 w 7166802"/>
                <a:gd name="connsiteY2" fmla="*/ 1526542 h 1744851"/>
                <a:gd name="connsiteX3" fmla="*/ 5414428 w 7166802"/>
                <a:gd name="connsiteY3" fmla="*/ 477256 h 1744851"/>
                <a:gd name="connsiteX4" fmla="*/ 7166802 w 7166802"/>
                <a:gd name="connsiteY4" fmla="*/ 27349 h 1744851"/>
                <a:gd name="connsiteX0" fmla="*/ 0 w 7183414"/>
                <a:gd name="connsiteY0" fmla="*/ 1269091 h 1737531"/>
                <a:gd name="connsiteX1" fmla="*/ 954860 w 7183414"/>
                <a:gd name="connsiteY1" fmla="*/ 1722245 h 1737531"/>
                <a:gd name="connsiteX2" fmla="*/ 2657184 w 7183414"/>
                <a:gd name="connsiteY2" fmla="*/ 1519222 h 1737531"/>
                <a:gd name="connsiteX3" fmla="*/ 5414428 w 7183414"/>
                <a:gd name="connsiteY3" fmla="*/ 469936 h 1737531"/>
                <a:gd name="connsiteX4" fmla="*/ 7183414 w 7183414"/>
                <a:gd name="connsiteY4" fmla="*/ 27760 h 1737531"/>
                <a:gd name="connsiteX0" fmla="*/ 0 w 7183414"/>
                <a:gd name="connsiteY0" fmla="*/ 1268186 h 1736626"/>
                <a:gd name="connsiteX1" fmla="*/ 954860 w 7183414"/>
                <a:gd name="connsiteY1" fmla="*/ 1721340 h 1736626"/>
                <a:gd name="connsiteX2" fmla="*/ 2657184 w 7183414"/>
                <a:gd name="connsiteY2" fmla="*/ 1518317 h 1736626"/>
                <a:gd name="connsiteX3" fmla="*/ 5414428 w 7183414"/>
                <a:gd name="connsiteY3" fmla="*/ 469031 h 1736626"/>
                <a:gd name="connsiteX4" fmla="*/ 7183414 w 7183414"/>
                <a:gd name="connsiteY4" fmla="*/ 26855 h 1736626"/>
                <a:gd name="connsiteX0" fmla="*/ 0 w 7183414"/>
                <a:gd name="connsiteY0" fmla="*/ 1260000 h 1725026"/>
                <a:gd name="connsiteX1" fmla="*/ 954860 w 7183414"/>
                <a:gd name="connsiteY1" fmla="*/ 1713154 h 1725026"/>
                <a:gd name="connsiteX2" fmla="*/ 2657184 w 7183414"/>
                <a:gd name="connsiteY2" fmla="*/ 1510131 h 1725026"/>
                <a:gd name="connsiteX3" fmla="*/ 5024043 w 7183414"/>
                <a:gd name="connsiteY3" fmla="*/ 654123 h 1725026"/>
                <a:gd name="connsiteX4" fmla="*/ 7183414 w 7183414"/>
                <a:gd name="connsiteY4" fmla="*/ 18669 h 1725026"/>
                <a:gd name="connsiteX0" fmla="*/ 0 w 7183414"/>
                <a:gd name="connsiteY0" fmla="*/ 1260489 h 1726783"/>
                <a:gd name="connsiteX1" fmla="*/ 954860 w 7183414"/>
                <a:gd name="connsiteY1" fmla="*/ 1713643 h 1726783"/>
                <a:gd name="connsiteX2" fmla="*/ 2648878 w 7183414"/>
                <a:gd name="connsiteY2" fmla="*/ 1518351 h 1726783"/>
                <a:gd name="connsiteX3" fmla="*/ 5024043 w 7183414"/>
                <a:gd name="connsiteY3" fmla="*/ 654612 h 1726783"/>
                <a:gd name="connsiteX4" fmla="*/ 7183414 w 7183414"/>
                <a:gd name="connsiteY4" fmla="*/ 19158 h 1726783"/>
                <a:gd name="connsiteX0" fmla="*/ 0 w 7183414"/>
                <a:gd name="connsiteY0" fmla="*/ 1260489 h 1726783"/>
                <a:gd name="connsiteX1" fmla="*/ 954860 w 7183414"/>
                <a:gd name="connsiteY1" fmla="*/ 1713643 h 1726783"/>
                <a:gd name="connsiteX2" fmla="*/ 2648878 w 7183414"/>
                <a:gd name="connsiteY2" fmla="*/ 1518351 h 1726783"/>
                <a:gd name="connsiteX3" fmla="*/ 5048962 w 7183414"/>
                <a:gd name="connsiteY3" fmla="*/ 654612 h 1726783"/>
                <a:gd name="connsiteX4" fmla="*/ 7183414 w 7183414"/>
                <a:gd name="connsiteY4" fmla="*/ 19158 h 1726783"/>
                <a:gd name="connsiteX0" fmla="*/ 0 w 7183414"/>
                <a:gd name="connsiteY0" fmla="*/ 1263104 h 1729398"/>
                <a:gd name="connsiteX1" fmla="*/ 954860 w 7183414"/>
                <a:gd name="connsiteY1" fmla="*/ 1716258 h 1729398"/>
                <a:gd name="connsiteX2" fmla="*/ 2648878 w 7183414"/>
                <a:gd name="connsiteY2" fmla="*/ 1520966 h 1729398"/>
                <a:gd name="connsiteX3" fmla="*/ 5048962 w 7183414"/>
                <a:gd name="connsiteY3" fmla="*/ 657227 h 1729398"/>
                <a:gd name="connsiteX4" fmla="*/ 7183414 w 7183414"/>
                <a:gd name="connsiteY4" fmla="*/ 21773 h 1729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83414" h="1729398">
                  <a:moveTo>
                    <a:pt x="0" y="1263104"/>
                  </a:moveTo>
                  <a:cubicBezTo>
                    <a:pt x="277826" y="1482263"/>
                    <a:pt x="513380" y="1673281"/>
                    <a:pt x="954860" y="1716258"/>
                  </a:cubicBezTo>
                  <a:cubicBezTo>
                    <a:pt x="1396340" y="1759235"/>
                    <a:pt x="1966528" y="1697471"/>
                    <a:pt x="2648878" y="1520966"/>
                  </a:cubicBezTo>
                  <a:cubicBezTo>
                    <a:pt x="3331228" y="1344461"/>
                    <a:pt x="4201840" y="984403"/>
                    <a:pt x="5048962" y="657227"/>
                  </a:cubicBezTo>
                  <a:cubicBezTo>
                    <a:pt x="5896084" y="330051"/>
                    <a:pt x="6745096" y="-102305"/>
                    <a:pt x="7183414" y="21773"/>
                  </a:cubicBezTo>
                </a:path>
              </a:pathLst>
            </a:custGeom>
            <a:noFill/>
            <a:ln w="12700" cap="flat" cmpd="sng" algn="ctr">
              <a:solidFill>
                <a:schemeClr val="accent2">
                  <a:lumMod val="5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latin typeface="思源宋体 CN Heavy" panose="02020900000000000000" pitchFamily="18" charset="-122"/>
              </a:endParaRPr>
            </a:p>
          </p:txBody>
        </p:sp>
        <p:sp>
          <p:nvSpPr>
            <p:cNvPr id="75" name="任意多边形: 形状 74">
              <a:extLst>
                <a:ext uri="{FF2B5EF4-FFF2-40B4-BE49-F238E27FC236}">
                  <a16:creationId xmlns:a16="http://schemas.microsoft.com/office/drawing/2014/main" id="{7754A339-4AD8-4239-A0EF-EAF03A451C2B}"/>
                </a:ext>
              </a:extLst>
            </p:cNvPr>
            <p:cNvSpPr/>
            <p:nvPr userDrawn="1"/>
          </p:nvSpPr>
          <p:spPr>
            <a:xfrm rot="56602">
              <a:off x="460137" y="3240805"/>
              <a:ext cx="6981759" cy="1782499"/>
            </a:xfrm>
            <a:custGeom>
              <a:avLst/>
              <a:gdLst>
                <a:gd name="connsiteX0" fmla="*/ 0 w 8011115"/>
                <a:gd name="connsiteY0" fmla="*/ 1341942 h 1831286"/>
                <a:gd name="connsiteX1" fmla="*/ 979136 w 8011115"/>
                <a:gd name="connsiteY1" fmla="*/ 1819372 h 1831286"/>
                <a:gd name="connsiteX2" fmla="*/ 2540899 w 8011115"/>
                <a:gd name="connsiteY2" fmla="*/ 1576611 h 1831286"/>
                <a:gd name="connsiteX3" fmla="*/ 5381204 w 8011115"/>
                <a:gd name="connsiteY3" fmla="*/ 435634 h 1831286"/>
                <a:gd name="connsiteX4" fmla="*/ 6959151 w 8011115"/>
                <a:gd name="connsiteY4" fmla="*/ 31032 h 1831286"/>
                <a:gd name="connsiteX5" fmla="*/ 8011115 w 8011115"/>
                <a:gd name="connsiteY5" fmla="*/ 1180101 h 1831286"/>
                <a:gd name="connsiteX0" fmla="*/ 0 w 6959151"/>
                <a:gd name="connsiteY0" fmla="*/ 1341942 h 1831286"/>
                <a:gd name="connsiteX1" fmla="*/ 979136 w 6959151"/>
                <a:gd name="connsiteY1" fmla="*/ 1819372 h 1831286"/>
                <a:gd name="connsiteX2" fmla="*/ 2540899 w 6959151"/>
                <a:gd name="connsiteY2" fmla="*/ 1576611 h 1831286"/>
                <a:gd name="connsiteX3" fmla="*/ 5381204 w 6959151"/>
                <a:gd name="connsiteY3" fmla="*/ 435634 h 1831286"/>
                <a:gd name="connsiteX4" fmla="*/ 6959151 w 6959151"/>
                <a:gd name="connsiteY4" fmla="*/ 31032 h 1831286"/>
                <a:gd name="connsiteX0" fmla="*/ 0 w 6959151"/>
                <a:gd name="connsiteY0" fmla="*/ 1341942 h 1809427"/>
                <a:gd name="connsiteX1" fmla="*/ 954860 w 6959151"/>
                <a:gd name="connsiteY1" fmla="*/ 1795096 h 1809427"/>
                <a:gd name="connsiteX2" fmla="*/ 2540899 w 6959151"/>
                <a:gd name="connsiteY2" fmla="*/ 1576611 h 1809427"/>
                <a:gd name="connsiteX3" fmla="*/ 5381204 w 6959151"/>
                <a:gd name="connsiteY3" fmla="*/ 435634 h 1809427"/>
                <a:gd name="connsiteX4" fmla="*/ 6959151 w 6959151"/>
                <a:gd name="connsiteY4" fmla="*/ 31032 h 1809427"/>
                <a:gd name="connsiteX0" fmla="*/ 0 w 6959151"/>
                <a:gd name="connsiteY0" fmla="*/ 1343974 h 1811969"/>
                <a:gd name="connsiteX1" fmla="*/ 954860 w 6959151"/>
                <a:gd name="connsiteY1" fmla="*/ 1797128 h 1811969"/>
                <a:gd name="connsiteX2" fmla="*/ 2540899 w 6959151"/>
                <a:gd name="connsiteY2" fmla="*/ 1578643 h 1811969"/>
                <a:gd name="connsiteX3" fmla="*/ 5381204 w 6959151"/>
                <a:gd name="connsiteY3" fmla="*/ 413390 h 1811969"/>
                <a:gd name="connsiteX4" fmla="*/ 6959151 w 6959151"/>
                <a:gd name="connsiteY4" fmla="*/ 33064 h 1811969"/>
                <a:gd name="connsiteX0" fmla="*/ 0 w 6959151"/>
                <a:gd name="connsiteY0" fmla="*/ 1349266 h 1817261"/>
                <a:gd name="connsiteX1" fmla="*/ 954860 w 6959151"/>
                <a:gd name="connsiteY1" fmla="*/ 1802420 h 1817261"/>
                <a:gd name="connsiteX2" fmla="*/ 2540899 w 6959151"/>
                <a:gd name="connsiteY2" fmla="*/ 1583935 h 1817261"/>
                <a:gd name="connsiteX3" fmla="*/ 5381204 w 6959151"/>
                <a:gd name="connsiteY3" fmla="*/ 418682 h 1817261"/>
                <a:gd name="connsiteX4" fmla="*/ 6959151 w 6959151"/>
                <a:gd name="connsiteY4" fmla="*/ 38356 h 1817261"/>
                <a:gd name="connsiteX0" fmla="*/ 0 w 6959151"/>
                <a:gd name="connsiteY0" fmla="*/ 1338192 h 1803687"/>
                <a:gd name="connsiteX1" fmla="*/ 954860 w 6959151"/>
                <a:gd name="connsiteY1" fmla="*/ 1791346 h 1803687"/>
                <a:gd name="connsiteX2" fmla="*/ 2540899 w 6959151"/>
                <a:gd name="connsiteY2" fmla="*/ 1572861 h 1803687"/>
                <a:gd name="connsiteX3" fmla="*/ 5414428 w 6959151"/>
                <a:gd name="connsiteY3" fmla="*/ 539037 h 1803687"/>
                <a:gd name="connsiteX4" fmla="*/ 6959151 w 6959151"/>
                <a:gd name="connsiteY4" fmla="*/ 27282 h 1803687"/>
                <a:gd name="connsiteX0" fmla="*/ 0 w 6959151"/>
                <a:gd name="connsiteY0" fmla="*/ 1335353 h 1803792"/>
                <a:gd name="connsiteX1" fmla="*/ 954860 w 6959151"/>
                <a:gd name="connsiteY1" fmla="*/ 1788507 h 1803792"/>
                <a:gd name="connsiteX2" fmla="*/ 2657184 w 6959151"/>
                <a:gd name="connsiteY2" fmla="*/ 1585484 h 1803792"/>
                <a:gd name="connsiteX3" fmla="*/ 5414428 w 6959151"/>
                <a:gd name="connsiteY3" fmla="*/ 536198 h 1803792"/>
                <a:gd name="connsiteX4" fmla="*/ 6959151 w 6959151"/>
                <a:gd name="connsiteY4" fmla="*/ 24443 h 1803792"/>
                <a:gd name="connsiteX0" fmla="*/ 0 w 7166802"/>
                <a:gd name="connsiteY0" fmla="*/ 1276411 h 1744851"/>
                <a:gd name="connsiteX1" fmla="*/ 954860 w 7166802"/>
                <a:gd name="connsiteY1" fmla="*/ 1729565 h 1744851"/>
                <a:gd name="connsiteX2" fmla="*/ 2657184 w 7166802"/>
                <a:gd name="connsiteY2" fmla="*/ 1526542 h 1744851"/>
                <a:gd name="connsiteX3" fmla="*/ 5414428 w 7166802"/>
                <a:gd name="connsiteY3" fmla="*/ 477256 h 1744851"/>
                <a:gd name="connsiteX4" fmla="*/ 7166802 w 7166802"/>
                <a:gd name="connsiteY4" fmla="*/ 27349 h 1744851"/>
                <a:gd name="connsiteX0" fmla="*/ 0 w 7183414"/>
                <a:gd name="connsiteY0" fmla="*/ 1269091 h 1737531"/>
                <a:gd name="connsiteX1" fmla="*/ 954860 w 7183414"/>
                <a:gd name="connsiteY1" fmla="*/ 1722245 h 1737531"/>
                <a:gd name="connsiteX2" fmla="*/ 2657184 w 7183414"/>
                <a:gd name="connsiteY2" fmla="*/ 1519222 h 1737531"/>
                <a:gd name="connsiteX3" fmla="*/ 5414428 w 7183414"/>
                <a:gd name="connsiteY3" fmla="*/ 469936 h 1737531"/>
                <a:gd name="connsiteX4" fmla="*/ 7183414 w 7183414"/>
                <a:gd name="connsiteY4" fmla="*/ 27760 h 1737531"/>
                <a:gd name="connsiteX0" fmla="*/ 0 w 7183414"/>
                <a:gd name="connsiteY0" fmla="*/ 1268186 h 1736626"/>
                <a:gd name="connsiteX1" fmla="*/ 954860 w 7183414"/>
                <a:gd name="connsiteY1" fmla="*/ 1721340 h 1736626"/>
                <a:gd name="connsiteX2" fmla="*/ 2657184 w 7183414"/>
                <a:gd name="connsiteY2" fmla="*/ 1518317 h 1736626"/>
                <a:gd name="connsiteX3" fmla="*/ 5414428 w 7183414"/>
                <a:gd name="connsiteY3" fmla="*/ 469031 h 1736626"/>
                <a:gd name="connsiteX4" fmla="*/ 7183414 w 7183414"/>
                <a:gd name="connsiteY4" fmla="*/ 26855 h 1736626"/>
                <a:gd name="connsiteX0" fmla="*/ 0 w 7183414"/>
                <a:gd name="connsiteY0" fmla="*/ 1260000 h 1725026"/>
                <a:gd name="connsiteX1" fmla="*/ 954860 w 7183414"/>
                <a:gd name="connsiteY1" fmla="*/ 1713154 h 1725026"/>
                <a:gd name="connsiteX2" fmla="*/ 2657184 w 7183414"/>
                <a:gd name="connsiteY2" fmla="*/ 1510131 h 1725026"/>
                <a:gd name="connsiteX3" fmla="*/ 5024043 w 7183414"/>
                <a:gd name="connsiteY3" fmla="*/ 654123 h 1725026"/>
                <a:gd name="connsiteX4" fmla="*/ 7183414 w 7183414"/>
                <a:gd name="connsiteY4" fmla="*/ 18669 h 1725026"/>
                <a:gd name="connsiteX0" fmla="*/ 0 w 7183414"/>
                <a:gd name="connsiteY0" fmla="*/ 1260489 h 1726783"/>
                <a:gd name="connsiteX1" fmla="*/ 954860 w 7183414"/>
                <a:gd name="connsiteY1" fmla="*/ 1713643 h 1726783"/>
                <a:gd name="connsiteX2" fmla="*/ 2648878 w 7183414"/>
                <a:gd name="connsiteY2" fmla="*/ 1518351 h 1726783"/>
                <a:gd name="connsiteX3" fmla="*/ 5024043 w 7183414"/>
                <a:gd name="connsiteY3" fmla="*/ 654612 h 1726783"/>
                <a:gd name="connsiteX4" fmla="*/ 7183414 w 7183414"/>
                <a:gd name="connsiteY4" fmla="*/ 19158 h 1726783"/>
                <a:gd name="connsiteX0" fmla="*/ 0 w 7183414"/>
                <a:gd name="connsiteY0" fmla="*/ 1260489 h 1726783"/>
                <a:gd name="connsiteX1" fmla="*/ 954860 w 7183414"/>
                <a:gd name="connsiteY1" fmla="*/ 1713643 h 1726783"/>
                <a:gd name="connsiteX2" fmla="*/ 2648878 w 7183414"/>
                <a:gd name="connsiteY2" fmla="*/ 1518351 h 1726783"/>
                <a:gd name="connsiteX3" fmla="*/ 5048962 w 7183414"/>
                <a:gd name="connsiteY3" fmla="*/ 654612 h 1726783"/>
                <a:gd name="connsiteX4" fmla="*/ 7183414 w 7183414"/>
                <a:gd name="connsiteY4" fmla="*/ 19158 h 1726783"/>
                <a:gd name="connsiteX0" fmla="*/ 0 w 7183414"/>
                <a:gd name="connsiteY0" fmla="*/ 1263104 h 1729398"/>
                <a:gd name="connsiteX1" fmla="*/ 954860 w 7183414"/>
                <a:gd name="connsiteY1" fmla="*/ 1716258 h 1729398"/>
                <a:gd name="connsiteX2" fmla="*/ 2648878 w 7183414"/>
                <a:gd name="connsiteY2" fmla="*/ 1520966 h 1729398"/>
                <a:gd name="connsiteX3" fmla="*/ 5048962 w 7183414"/>
                <a:gd name="connsiteY3" fmla="*/ 657227 h 1729398"/>
                <a:gd name="connsiteX4" fmla="*/ 7183414 w 7183414"/>
                <a:gd name="connsiteY4" fmla="*/ 21773 h 1729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83414" h="1729398">
                  <a:moveTo>
                    <a:pt x="0" y="1263104"/>
                  </a:moveTo>
                  <a:cubicBezTo>
                    <a:pt x="277826" y="1482263"/>
                    <a:pt x="513380" y="1673281"/>
                    <a:pt x="954860" y="1716258"/>
                  </a:cubicBezTo>
                  <a:cubicBezTo>
                    <a:pt x="1396340" y="1759235"/>
                    <a:pt x="1966528" y="1697471"/>
                    <a:pt x="2648878" y="1520966"/>
                  </a:cubicBezTo>
                  <a:cubicBezTo>
                    <a:pt x="3331228" y="1344461"/>
                    <a:pt x="4201840" y="984403"/>
                    <a:pt x="5048962" y="657227"/>
                  </a:cubicBezTo>
                  <a:cubicBezTo>
                    <a:pt x="5896084" y="330051"/>
                    <a:pt x="6745096" y="-102305"/>
                    <a:pt x="7183414" y="21773"/>
                  </a:cubicBezTo>
                </a:path>
              </a:pathLst>
            </a:custGeom>
            <a:noFill/>
            <a:ln w="12700" cap="flat" cmpd="sng" algn="ctr">
              <a:solidFill>
                <a:schemeClr val="accent2">
                  <a:lumMod val="5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latin typeface="思源宋体 CN Heavy" panose="02020900000000000000" pitchFamily="18" charset="-122"/>
              </a:endParaRPr>
            </a:p>
          </p:txBody>
        </p:sp>
        <p:sp>
          <p:nvSpPr>
            <p:cNvPr id="76" name="任意多边形: 形状 75">
              <a:extLst>
                <a:ext uri="{FF2B5EF4-FFF2-40B4-BE49-F238E27FC236}">
                  <a16:creationId xmlns:a16="http://schemas.microsoft.com/office/drawing/2014/main" id="{30DD3D33-568D-4F06-84D2-221A23F48917}"/>
                </a:ext>
              </a:extLst>
            </p:cNvPr>
            <p:cNvSpPr/>
            <p:nvPr userDrawn="1"/>
          </p:nvSpPr>
          <p:spPr>
            <a:xfrm rot="84904">
              <a:off x="462510" y="3297108"/>
              <a:ext cx="6973480" cy="1768681"/>
            </a:xfrm>
            <a:custGeom>
              <a:avLst/>
              <a:gdLst>
                <a:gd name="connsiteX0" fmla="*/ 0 w 8011115"/>
                <a:gd name="connsiteY0" fmla="*/ 1341942 h 1831286"/>
                <a:gd name="connsiteX1" fmla="*/ 979136 w 8011115"/>
                <a:gd name="connsiteY1" fmla="*/ 1819372 h 1831286"/>
                <a:gd name="connsiteX2" fmla="*/ 2540899 w 8011115"/>
                <a:gd name="connsiteY2" fmla="*/ 1576611 h 1831286"/>
                <a:gd name="connsiteX3" fmla="*/ 5381204 w 8011115"/>
                <a:gd name="connsiteY3" fmla="*/ 435634 h 1831286"/>
                <a:gd name="connsiteX4" fmla="*/ 6959151 w 8011115"/>
                <a:gd name="connsiteY4" fmla="*/ 31032 h 1831286"/>
                <a:gd name="connsiteX5" fmla="*/ 8011115 w 8011115"/>
                <a:gd name="connsiteY5" fmla="*/ 1180101 h 1831286"/>
                <a:gd name="connsiteX0" fmla="*/ 0 w 6959151"/>
                <a:gd name="connsiteY0" fmla="*/ 1341942 h 1831286"/>
                <a:gd name="connsiteX1" fmla="*/ 979136 w 6959151"/>
                <a:gd name="connsiteY1" fmla="*/ 1819372 h 1831286"/>
                <a:gd name="connsiteX2" fmla="*/ 2540899 w 6959151"/>
                <a:gd name="connsiteY2" fmla="*/ 1576611 h 1831286"/>
                <a:gd name="connsiteX3" fmla="*/ 5381204 w 6959151"/>
                <a:gd name="connsiteY3" fmla="*/ 435634 h 1831286"/>
                <a:gd name="connsiteX4" fmla="*/ 6959151 w 6959151"/>
                <a:gd name="connsiteY4" fmla="*/ 31032 h 1831286"/>
                <a:gd name="connsiteX0" fmla="*/ 0 w 6959151"/>
                <a:gd name="connsiteY0" fmla="*/ 1341942 h 1809427"/>
                <a:gd name="connsiteX1" fmla="*/ 954860 w 6959151"/>
                <a:gd name="connsiteY1" fmla="*/ 1795096 h 1809427"/>
                <a:gd name="connsiteX2" fmla="*/ 2540899 w 6959151"/>
                <a:gd name="connsiteY2" fmla="*/ 1576611 h 1809427"/>
                <a:gd name="connsiteX3" fmla="*/ 5381204 w 6959151"/>
                <a:gd name="connsiteY3" fmla="*/ 435634 h 1809427"/>
                <a:gd name="connsiteX4" fmla="*/ 6959151 w 6959151"/>
                <a:gd name="connsiteY4" fmla="*/ 31032 h 1809427"/>
                <a:gd name="connsiteX0" fmla="*/ 0 w 6959151"/>
                <a:gd name="connsiteY0" fmla="*/ 1343974 h 1811969"/>
                <a:gd name="connsiteX1" fmla="*/ 954860 w 6959151"/>
                <a:gd name="connsiteY1" fmla="*/ 1797128 h 1811969"/>
                <a:gd name="connsiteX2" fmla="*/ 2540899 w 6959151"/>
                <a:gd name="connsiteY2" fmla="*/ 1578643 h 1811969"/>
                <a:gd name="connsiteX3" fmla="*/ 5381204 w 6959151"/>
                <a:gd name="connsiteY3" fmla="*/ 413390 h 1811969"/>
                <a:gd name="connsiteX4" fmla="*/ 6959151 w 6959151"/>
                <a:gd name="connsiteY4" fmla="*/ 33064 h 1811969"/>
                <a:gd name="connsiteX0" fmla="*/ 0 w 6959151"/>
                <a:gd name="connsiteY0" fmla="*/ 1349266 h 1817261"/>
                <a:gd name="connsiteX1" fmla="*/ 954860 w 6959151"/>
                <a:gd name="connsiteY1" fmla="*/ 1802420 h 1817261"/>
                <a:gd name="connsiteX2" fmla="*/ 2540899 w 6959151"/>
                <a:gd name="connsiteY2" fmla="*/ 1583935 h 1817261"/>
                <a:gd name="connsiteX3" fmla="*/ 5381204 w 6959151"/>
                <a:gd name="connsiteY3" fmla="*/ 418682 h 1817261"/>
                <a:gd name="connsiteX4" fmla="*/ 6959151 w 6959151"/>
                <a:gd name="connsiteY4" fmla="*/ 38356 h 1817261"/>
                <a:gd name="connsiteX0" fmla="*/ 0 w 6959151"/>
                <a:gd name="connsiteY0" fmla="*/ 1338192 h 1803687"/>
                <a:gd name="connsiteX1" fmla="*/ 954860 w 6959151"/>
                <a:gd name="connsiteY1" fmla="*/ 1791346 h 1803687"/>
                <a:gd name="connsiteX2" fmla="*/ 2540899 w 6959151"/>
                <a:gd name="connsiteY2" fmla="*/ 1572861 h 1803687"/>
                <a:gd name="connsiteX3" fmla="*/ 5414428 w 6959151"/>
                <a:gd name="connsiteY3" fmla="*/ 539037 h 1803687"/>
                <a:gd name="connsiteX4" fmla="*/ 6959151 w 6959151"/>
                <a:gd name="connsiteY4" fmla="*/ 27282 h 1803687"/>
                <a:gd name="connsiteX0" fmla="*/ 0 w 6959151"/>
                <a:gd name="connsiteY0" fmla="*/ 1335353 h 1803792"/>
                <a:gd name="connsiteX1" fmla="*/ 954860 w 6959151"/>
                <a:gd name="connsiteY1" fmla="*/ 1788507 h 1803792"/>
                <a:gd name="connsiteX2" fmla="*/ 2657184 w 6959151"/>
                <a:gd name="connsiteY2" fmla="*/ 1585484 h 1803792"/>
                <a:gd name="connsiteX3" fmla="*/ 5414428 w 6959151"/>
                <a:gd name="connsiteY3" fmla="*/ 536198 h 1803792"/>
                <a:gd name="connsiteX4" fmla="*/ 6959151 w 6959151"/>
                <a:gd name="connsiteY4" fmla="*/ 24443 h 1803792"/>
                <a:gd name="connsiteX0" fmla="*/ 0 w 7166802"/>
                <a:gd name="connsiteY0" fmla="*/ 1276411 h 1744851"/>
                <a:gd name="connsiteX1" fmla="*/ 954860 w 7166802"/>
                <a:gd name="connsiteY1" fmla="*/ 1729565 h 1744851"/>
                <a:gd name="connsiteX2" fmla="*/ 2657184 w 7166802"/>
                <a:gd name="connsiteY2" fmla="*/ 1526542 h 1744851"/>
                <a:gd name="connsiteX3" fmla="*/ 5414428 w 7166802"/>
                <a:gd name="connsiteY3" fmla="*/ 477256 h 1744851"/>
                <a:gd name="connsiteX4" fmla="*/ 7166802 w 7166802"/>
                <a:gd name="connsiteY4" fmla="*/ 27349 h 1744851"/>
                <a:gd name="connsiteX0" fmla="*/ 0 w 7183414"/>
                <a:gd name="connsiteY0" fmla="*/ 1269091 h 1737531"/>
                <a:gd name="connsiteX1" fmla="*/ 954860 w 7183414"/>
                <a:gd name="connsiteY1" fmla="*/ 1722245 h 1737531"/>
                <a:gd name="connsiteX2" fmla="*/ 2657184 w 7183414"/>
                <a:gd name="connsiteY2" fmla="*/ 1519222 h 1737531"/>
                <a:gd name="connsiteX3" fmla="*/ 5414428 w 7183414"/>
                <a:gd name="connsiteY3" fmla="*/ 469936 h 1737531"/>
                <a:gd name="connsiteX4" fmla="*/ 7183414 w 7183414"/>
                <a:gd name="connsiteY4" fmla="*/ 27760 h 1737531"/>
                <a:gd name="connsiteX0" fmla="*/ 0 w 7183414"/>
                <a:gd name="connsiteY0" fmla="*/ 1268186 h 1736626"/>
                <a:gd name="connsiteX1" fmla="*/ 954860 w 7183414"/>
                <a:gd name="connsiteY1" fmla="*/ 1721340 h 1736626"/>
                <a:gd name="connsiteX2" fmla="*/ 2657184 w 7183414"/>
                <a:gd name="connsiteY2" fmla="*/ 1518317 h 1736626"/>
                <a:gd name="connsiteX3" fmla="*/ 5414428 w 7183414"/>
                <a:gd name="connsiteY3" fmla="*/ 469031 h 1736626"/>
                <a:gd name="connsiteX4" fmla="*/ 7183414 w 7183414"/>
                <a:gd name="connsiteY4" fmla="*/ 26855 h 1736626"/>
                <a:gd name="connsiteX0" fmla="*/ 0 w 7183414"/>
                <a:gd name="connsiteY0" fmla="*/ 1260000 h 1725026"/>
                <a:gd name="connsiteX1" fmla="*/ 954860 w 7183414"/>
                <a:gd name="connsiteY1" fmla="*/ 1713154 h 1725026"/>
                <a:gd name="connsiteX2" fmla="*/ 2657184 w 7183414"/>
                <a:gd name="connsiteY2" fmla="*/ 1510131 h 1725026"/>
                <a:gd name="connsiteX3" fmla="*/ 5024043 w 7183414"/>
                <a:gd name="connsiteY3" fmla="*/ 654123 h 1725026"/>
                <a:gd name="connsiteX4" fmla="*/ 7183414 w 7183414"/>
                <a:gd name="connsiteY4" fmla="*/ 18669 h 1725026"/>
                <a:gd name="connsiteX0" fmla="*/ 0 w 7183414"/>
                <a:gd name="connsiteY0" fmla="*/ 1260489 h 1726783"/>
                <a:gd name="connsiteX1" fmla="*/ 954860 w 7183414"/>
                <a:gd name="connsiteY1" fmla="*/ 1713643 h 1726783"/>
                <a:gd name="connsiteX2" fmla="*/ 2648878 w 7183414"/>
                <a:gd name="connsiteY2" fmla="*/ 1518351 h 1726783"/>
                <a:gd name="connsiteX3" fmla="*/ 5024043 w 7183414"/>
                <a:gd name="connsiteY3" fmla="*/ 654612 h 1726783"/>
                <a:gd name="connsiteX4" fmla="*/ 7183414 w 7183414"/>
                <a:gd name="connsiteY4" fmla="*/ 19158 h 1726783"/>
                <a:gd name="connsiteX0" fmla="*/ 0 w 7183414"/>
                <a:gd name="connsiteY0" fmla="*/ 1260489 h 1726783"/>
                <a:gd name="connsiteX1" fmla="*/ 954860 w 7183414"/>
                <a:gd name="connsiteY1" fmla="*/ 1713643 h 1726783"/>
                <a:gd name="connsiteX2" fmla="*/ 2648878 w 7183414"/>
                <a:gd name="connsiteY2" fmla="*/ 1518351 h 1726783"/>
                <a:gd name="connsiteX3" fmla="*/ 5048962 w 7183414"/>
                <a:gd name="connsiteY3" fmla="*/ 654612 h 1726783"/>
                <a:gd name="connsiteX4" fmla="*/ 7183414 w 7183414"/>
                <a:gd name="connsiteY4" fmla="*/ 19158 h 1726783"/>
                <a:gd name="connsiteX0" fmla="*/ 0 w 7183414"/>
                <a:gd name="connsiteY0" fmla="*/ 1263104 h 1729398"/>
                <a:gd name="connsiteX1" fmla="*/ 954860 w 7183414"/>
                <a:gd name="connsiteY1" fmla="*/ 1716258 h 1729398"/>
                <a:gd name="connsiteX2" fmla="*/ 2648878 w 7183414"/>
                <a:gd name="connsiteY2" fmla="*/ 1520966 h 1729398"/>
                <a:gd name="connsiteX3" fmla="*/ 5048962 w 7183414"/>
                <a:gd name="connsiteY3" fmla="*/ 657227 h 1729398"/>
                <a:gd name="connsiteX4" fmla="*/ 7183414 w 7183414"/>
                <a:gd name="connsiteY4" fmla="*/ 21773 h 1729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83414" h="1729398">
                  <a:moveTo>
                    <a:pt x="0" y="1263104"/>
                  </a:moveTo>
                  <a:cubicBezTo>
                    <a:pt x="277826" y="1482263"/>
                    <a:pt x="513380" y="1673281"/>
                    <a:pt x="954860" y="1716258"/>
                  </a:cubicBezTo>
                  <a:cubicBezTo>
                    <a:pt x="1396340" y="1759235"/>
                    <a:pt x="1966528" y="1697471"/>
                    <a:pt x="2648878" y="1520966"/>
                  </a:cubicBezTo>
                  <a:cubicBezTo>
                    <a:pt x="3331228" y="1344461"/>
                    <a:pt x="4201840" y="984403"/>
                    <a:pt x="5048962" y="657227"/>
                  </a:cubicBezTo>
                  <a:cubicBezTo>
                    <a:pt x="5896084" y="330051"/>
                    <a:pt x="6745096" y="-102305"/>
                    <a:pt x="7183414" y="21773"/>
                  </a:cubicBezTo>
                </a:path>
              </a:pathLst>
            </a:custGeom>
            <a:noFill/>
            <a:ln w="12700" cap="flat" cmpd="sng" algn="ctr">
              <a:solidFill>
                <a:schemeClr val="accent2">
                  <a:lumMod val="5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latin typeface="思源宋体 CN Heavy" panose="02020900000000000000" pitchFamily="18" charset="-122"/>
              </a:endParaRPr>
            </a:p>
          </p:txBody>
        </p:sp>
        <p:sp>
          <p:nvSpPr>
            <p:cNvPr id="77" name="任意多边形: 形状 76">
              <a:extLst>
                <a:ext uri="{FF2B5EF4-FFF2-40B4-BE49-F238E27FC236}">
                  <a16:creationId xmlns:a16="http://schemas.microsoft.com/office/drawing/2014/main" id="{C9B9123C-BAC3-44F5-88A4-D67CECD9FE82}"/>
                </a:ext>
              </a:extLst>
            </p:cNvPr>
            <p:cNvSpPr/>
            <p:nvPr userDrawn="1"/>
          </p:nvSpPr>
          <p:spPr>
            <a:xfrm rot="113205">
              <a:off x="466125" y="3353350"/>
              <a:ext cx="6965201" cy="1754863"/>
            </a:xfrm>
            <a:custGeom>
              <a:avLst/>
              <a:gdLst>
                <a:gd name="connsiteX0" fmla="*/ 0 w 8011115"/>
                <a:gd name="connsiteY0" fmla="*/ 1341942 h 1831286"/>
                <a:gd name="connsiteX1" fmla="*/ 979136 w 8011115"/>
                <a:gd name="connsiteY1" fmla="*/ 1819372 h 1831286"/>
                <a:gd name="connsiteX2" fmla="*/ 2540899 w 8011115"/>
                <a:gd name="connsiteY2" fmla="*/ 1576611 h 1831286"/>
                <a:gd name="connsiteX3" fmla="*/ 5381204 w 8011115"/>
                <a:gd name="connsiteY3" fmla="*/ 435634 h 1831286"/>
                <a:gd name="connsiteX4" fmla="*/ 6959151 w 8011115"/>
                <a:gd name="connsiteY4" fmla="*/ 31032 h 1831286"/>
                <a:gd name="connsiteX5" fmla="*/ 8011115 w 8011115"/>
                <a:gd name="connsiteY5" fmla="*/ 1180101 h 1831286"/>
                <a:gd name="connsiteX0" fmla="*/ 0 w 6959151"/>
                <a:gd name="connsiteY0" fmla="*/ 1341942 h 1831286"/>
                <a:gd name="connsiteX1" fmla="*/ 979136 w 6959151"/>
                <a:gd name="connsiteY1" fmla="*/ 1819372 h 1831286"/>
                <a:gd name="connsiteX2" fmla="*/ 2540899 w 6959151"/>
                <a:gd name="connsiteY2" fmla="*/ 1576611 h 1831286"/>
                <a:gd name="connsiteX3" fmla="*/ 5381204 w 6959151"/>
                <a:gd name="connsiteY3" fmla="*/ 435634 h 1831286"/>
                <a:gd name="connsiteX4" fmla="*/ 6959151 w 6959151"/>
                <a:gd name="connsiteY4" fmla="*/ 31032 h 1831286"/>
                <a:gd name="connsiteX0" fmla="*/ 0 w 6959151"/>
                <a:gd name="connsiteY0" fmla="*/ 1341942 h 1809427"/>
                <a:gd name="connsiteX1" fmla="*/ 954860 w 6959151"/>
                <a:gd name="connsiteY1" fmla="*/ 1795096 h 1809427"/>
                <a:gd name="connsiteX2" fmla="*/ 2540899 w 6959151"/>
                <a:gd name="connsiteY2" fmla="*/ 1576611 h 1809427"/>
                <a:gd name="connsiteX3" fmla="*/ 5381204 w 6959151"/>
                <a:gd name="connsiteY3" fmla="*/ 435634 h 1809427"/>
                <a:gd name="connsiteX4" fmla="*/ 6959151 w 6959151"/>
                <a:gd name="connsiteY4" fmla="*/ 31032 h 1809427"/>
                <a:gd name="connsiteX0" fmla="*/ 0 w 6959151"/>
                <a:gd name="connsiteY0" fmla="*/ 1343974 h 1811969"/>
                <a:gd name="connsiteX1" fmla="*/ 954860 w 6959151"/>
                <a:gd name="connsiteY1" fmla="*/ 1797128 h 1811969"/>
                <a:gd name="connsiteX2" fmla="*/ 2540899 w 6959151"/>
                <a:gd name="connsiteY2" fmla="*/ 1578643 h 1811969"/>
                <a:gd name="connsiteX3" fmla="*/ 5381204 w 6959151"/>
                <a:gd name="connsiteY3" fmla="*/ 413390 h 1811969"/>
                <a:gd name="connsiteX4" fmla="*/ 6959151 w 6959151"/>
                <a:gd name="connsiteY4" fmla="*/ 33064 h 1811969"/>
                <a:gd name="connsiteX0" fmla="*/ 0 w 6959151"/>
                <a:gd name="connsiteY0" fmla="*/ 1349266 h 1817261"/>
                <a:gd name="connsiteX1" fmla="*/ 954860 w 6959151"/>
                <a:gd name="connsiteY1" fmla="*/ 1802420 h 1817261"/>
                <a:gd name="connsiteX2" fmla="*/ 2540899 w 6959151"/>
                <a:gd name="connsiteY2" fmla="*/ 1583935 h 1817261"/>
                <a:gd name="connsiteX3" fmla="*/ 5381204 w 6959151"/>
                <a:gd name="connsiteY3" fmla="*/ 418682 h 1817261"/>
                <a:gd name="connsiteX4" fmla="*/ 6959151 w 6959151"/>
                <a:gd name="connsiteY4" fmla="*/ 38356 h 1817261"/>
                <a:gd name="connsiteX0" fmla="*/ 0 w 6959151"/>
                <a:gd name="connsiteY0" fmla="*/ 1338192 h 1803687"/>
                <a:gd name="connsiteX1" fmla="*/ 954860 w 6959151"/>
                <a:gd name="connsiteY1" fmla="*/ 1791346 h 1803687"/>
                <a:gd name="connsiteX2" fmla="*/ 2540899 w 6959151"/>
                <a:gd name="connsiteY2" fmla="*/ 1572861 h 1803687"/>
                <a:gd name="connsiteX3" fmla="*/ 5414428 w 6959151"/>
                <a:gd name="connsiteY3" fmla="*/ 539037 h 1803687"/>
                <a:gd name="connsiteX4" fmla="*/ 6959151 w 6959151"/>
                <a:gd name="connsiteY4" fmla="*/ 27282 h 1803687"/>
                <a:gd name="connsiteX0" fmla="*/ 0 w 6959151"/>
                <a:gd name="connsiteY0" fmla="*/ 1335353 h 1803792"/>
                <a:gd name="connsiteX1" fmla="*/ 954860 w 6959151"/>
                <a:gd name="connsiteY1" fmla="*/ 1788507 h 1803792"/>
                <a:gd name="connsiteX2" fmla="*/ 2657184 w 6959151"/>
                <a:gd name="connsiteY2" fmla="*/ 1585484 h 1803792"/>
                <a:gd name="connsiteX3" fmla="*/ 5414428 w 6959151"/>
                <a:gd name="connsiteY3" fmla="*/ 536198 h 1803792"/>
                <a:gd name="connsiteX4" fmla="*/ 6959151 w 6959151"/>
                <a:gd name="connsiteY4" fmla="*/ 24443 h 1803792"/>
                <a:gd name="connsiteX0" fmla="*/ 0 w 7166802"/>
                <a:gd name="connsiteY0" fmla="*/ 1276411 h 1744851"/>
                <a:gd name="connsiteX1" fmla="*/ 954860 w 7166802"/>
                <a:gd name="connsiteY1" fmla="*/ 1729565 h 1744851"/>
                <a:gd name="connsiteX2" fmla="*/ 2657184 w 7166802"/>
                <a:gd name="connsiteY2" fmla="*/ 1526542 h 1744851"/>
                <a:gd name="connsiteX3" fmla="*/ 5414428 w 7166802"/>
                <a:gd name="connsiteY3" fmla="*/ 477256 h 1744851"/>
                <a:gd name="connsiteX4" fmla="*/ 7166802 w 7166802"/>
                <a:gd name="connsiteY4" fmla="*/ 27349 h 1744851"/>
                <a:gd name="connsiteX0" fmla="*/ 0 w 7183414"/>
                <a:gd name="connsiteY0" fmla="*/ 1269091 h 1737531"/>
                <a:gd name="connsiteX1" fmla="*/ 954860 w 7183414"/>
                <a:gd name="connsiteY1" fmla="*/ 1722245 h 1737531"/>
                <a:gd name="connsiteX2" fmla="*/ 2657184 w 7183414"/>
                <a:gd name="connsiteY2" fmla="*/ 1519222 h 1737531"/>
                <a:gd name="connsiteX3" fmla="*/ 5414428 w 7183414"/>
                <a:gd name="connsiteY3" fmla="*/ 469936 h 1737531"/>
                <a:gd name="connsiteX4" fmla="*/ 7183414 w 7183414"/>
                <a:gd name="connsiteY4" fmla="*/ 27760 h 1737531"/>
                <a:gd name="connsiteX0" fmla="*/ 0 w 7183414"/>
                <a:gd name="connsiteY0" fmla="*/ 1268186 h 1736626"/>
                <a:gd name="connsiteX1" fmla="*/ 954860 w 7183414"/>
                <a:gd name="connsiteY1" fmla="*/ 1721340 h 1736626"/>
                <a:gd name="connsiteX2" fmla="*/ 2657184 w 7183414"/>
                <a:gd name="connsiteY2" fmla="*/ 1518317 h 1736626"/>
                <a:gd name="connsiteX3" fmla="*/ 5414428 w 7183414"/>
                <a:gd name="connsiteY3" fmla="*/ 469031 h 1736626"/>
                <a:gd name="connsiteX4" fmla="*/ 7183414 w 7183414"/>
                <a:gd name="connsiteY4" fmla="*/ 26855 h 1736626"/>
                <a:gd name="connsiteX0" fmla="*/ 0 w 7183414"/>
                <a:gd name="connsiteY0" fmla="*/ 1260000 h 1725026"/>
                <a:gd name="connsiteX1" fmla="*/ 954860 w 7183414"/>
                <a:gd name="connsiteY1" fmla="*/ 1713154 h 1725026"/>
                <a:gd name="connsiteX2" fmla="*/ 2657184 w 7183414"/>
                <a:gd name="connsiteY2" fmla="*/ 1510131 h 1725026"/>
                <a:gd name="connsiteX3" fmla="*/ 5024043 w 7183414"/>
                <a:gd name="connsiteY3" fmla="*/ 654123 h 1725026"/>
                <a:gd name="connsiteX4" fmla="*/ 7183414 w 7183414"/>
                <a:gd name="connsiteY4" fmla="*/ 18669 h 1725026"/>
                <a:gd name="connsiteX0" fmla="*/ 0 w 7183414"/>
                <a:gd name="connsiteY0" fmla="*/ 1260489 h 1726783"/>
                <a:gd name="connsiteX1" fmla="*/ 954860 w 7183414"/>
                <a:gd name="connsiteY1" fmla="*/ 1713643 h 1726783"/>
                <a:gd name="connsiteX2" fmla="*/ 2648878 w 7183414"/>
                <a:gd name="connsiteY2" fmla="*/ 1518351 h 1726783"/>
                <a:gd name="connsiteX3" fmla="*/ 5024043 w 7183414"/>
                <a:gd name="connsiteY3" fmla="*/ 654612 h 1726783"/>
                <a:gd name="connsiteX4" fmla="*/ 7183414 w 7183414"/>
                <a:gd name="connsiteY4" fmla="*/ 19158 h 1726783"/>
                <a:gd name="connsiteX0" fmla="*/ 0 w 7183414"/>
                <a:gd name="connsiteY0" fmla="*/ 1260489 h 1726783"/>
                <a:gd name="connsiteX1" fmla="*/ 954860 w 7183414"/>
                <a:gd name="connsiteY1" fmla="*/ 1713643 h 1726783"/>
                <a:gd name="connsiteX2" fmla="*/ 2648878 w 7183414"/>
                <a:gd name="connsiteY2" fmla="*/ 1518351 h 1726783"/>
                <a:gd name="connsiteX3" fmla="*/ 5048962 w 7183414"/>
                <a:gd name="connsiteY3" fmla="*/ 654612 h 1726783"/>
                <a:gd name="connsiteX4" fmla="*/ 7183414 w 7183414"/>
                <a:gd name="connsiteY4" fmla="*/ 19158 h 1726783"/>
                <a:gd name="connsiteX0" fmla="*/ 0 w 7183414"/>
                <a:gd name="connsiteY0" fmla="*/ 1263104 h 1729398"/>
                <a:gd name="connsiteX1" fmla="*/ 954860 w 7183414"/>
                <a:gd name="connsiteY1" fmla="*/ 1716258 h 1729398"/>
                <a:gd name="connsiteX2" fmla="*/ 2648878 w 7183414"/>
                <a:gd name="connsiteY2" fmla="*/ 1520966 h 1729398"/>
                <a:gd name="connsiteX3" fmla="*/ 5048962 w 7183414"/>
                <a:gd name="connsiteY3" fmla="*/ 657227 h 1729398"/>
                <a:gd name="connsiteX4" fmla="*/ 7183414 w 7183414"/>
                <a:gd name="connsiteY4" fmla="*/ 21773 h 1729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83414" h="1729398">
                  <a:moveTo>
                    <a:pt x="0" y="1263104"/>
                  </a:moveTo>
                  <a:cubicBezTo>
                    <a:pt x="277826" y="1482263"/>
                    <a:pt x="513380" y="1673281"/>
                    <a:pt x="954860" y="1716258"/>
                  </a:cubicBezTo>
                  <a:cubicBezTo>
                    <a:pt x="1396340" y="1759235"/>
                    <a:pt x="1966528" y="1697471"/>
                    <a:pt x="2648878" y="1520966"/>
                  </a:cubicBezTo>
                  <a:cubicBezTo>
                    <a:pt x="3331228" y="1344461"/>
                    <a:pt x="4201840" y="984403"/>
                    <a:pt x="5048962" y="657227"/>
                  </a:cubicBezTo>
                  <a:cubicBezTo>
                    <a:pt x="5896084" y="330051"/>
                    <a:pt x="6745096" y="-102305"/>
                    <a:pt x="7183414" y="21773"/>
                  </a:cubicBezTo>
                </a:path>
              </a:pathLst>
            </a:custGeom>
            <a:noFill/>
            <a:ln w="12700" cap="flat" cmpd="sng" algn="ctr">
              <a:solidFill>
                <a:schemeClr val="accent2">
                  <a:lumMod val="5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latin typeface="思源宋体 CN Heavy" panose="02020900000000000000" pitchFamily="18" charset="-122"/>
              </a:endParaRPr>
            </a:p>
          </p:txBody>
        </p:sp>
        <p:sp>
          <p:nvSpPr>
            <p:cNvPr id="78" name="任意多边形: 形状 77">
              <a:extLst>
                <a:ext uri="{FF2B5EF4-FFF2-40B4-BE49-F238E27FC236}">
                  <a16:creationId xmlns:a16="http://schemas.microsoft.com/office/drawing/2014/main" id="{0DF3F828-2EF2-4CE2-9FF5-6EB17ACC66EF}"/>
                </a:ext>
              </a:extLst>
            </p:cNvPr>
            <p:cNvSpPr/>
            <p:nvPr userDrawn="1"/>
          </p:nvSpPr>
          <p:spPr>
            <a:xfrm rot="141506">
              <a:off x="469856" y="3409528"/>
              <a:ext cx="6956922" cy="1741045"/>
            </a:xfrm>
            <a:custGeom>
              <a:avLst/>
              <a:gdLst>
                <a:gd name="connsiteX0" fmla="*/ 0 w 8011115"/>
                <a:gd name="connsiteY0" fmla="*/ 1341942 h 1831286"/>
                <a:gd name="connsiteX1" fmla="*/ 979136 w 8011115"/>
                <a:gd name="connsiteY1" fmla="*/ 1819372 h 1831286"/>
                <a:gd name="connsiteX2" fmla="*/ 2540899 w 8011115"/>
                <a:gd name="connsiteY2" fmla="*/ 1576611 h 1831286"/>
                <a:gd name="connsiteX3" fmla="*/ 5381204 w 8011115"/>
                <a:gd name="connsiteY3" fmla="*/ 435634 h 1831286"/>
                <a:gd name="connsiteX4" fmla="*/ 6959151 w 8011115"/>
                <a:gd name="connsiteY4" fmla="*/ 31032 h 1831286"/>
                <a:gd name="connsiteX5" fmla="*/ 8011115 w 8011115"/>
                <a:gd name="connsiteY5" fmla="*/ 1180101 h 1831286"/>
                <a:gd name="connsiteX0" fmla="*/ 0 w 6959151"/>
                <a:gd name="connsiteY0" fmla="*/ 1341942 h 1831286"/>
                <a:gd name="connsiteX1" fmla="*/ 979136 w 6959151"/>
                <a:gd name="connsiteY1" fmla="*/ 1819372 h 1831286"/>
                <a:gd name="connsiteX2" fmla="*/ 2540899 w 6959151"/>
                <a:gd name="connsiteY2" fmla="*/ 1576611 h 1831286"/>
                <a:gd name="connsiteX3" fmla="*/ 5381204 w 6959151"/>
                <a:gd name="connsiteY3" fmla="*/ 435634 h 1831286"/>
                <a:gd name="connsiteX4" fmla="*/ 6959151 w 6959151"/>
                <a:gd name="connsiteY4" fmla="*/ 31032 h 1831286"/>
                <a:gd name="connsiteX0" fmla="*/ 0 w 6959151"/>
                <a:gd name="connsiteY0" fmla="*/ 1341942 h 1809427"/>
                <a:gd name="connsiteX1" fmla="*/ 954860 w 6959151"/>
                <a:gd name="connsiteY1" fmla="*/ 1795096 h 1809427"/>
                <a:gd name="connsiteX2" fmla="*/ 2540899 w 6959151"/>
                <a:gd name="connsiteY2" fmla="*/ 1576611 h 1809427"/>
                <a:gd name="connsiteX3" fmla="*/ 5381204 w 6959151"/>
                <a:gd name="connsiteY3" fmla="*/ 435634 h 1809427"/>
                <a:gd name="connsiteX4" fmla="*/ 6959151 w 6959151"/>
                <a:gd name="connsiteY4" fmla="*/ 31032 h 1809427"/>
                <a:gd name="connsiteX0" fmla="*/ 0 w 6959151"/>
                <a:gd name="connsiteY0" fmla="*/ 1343974 h 1811969"/>
                <a:gd name="connsiteX1" fmla="*/ 954860 w 6959151"/>
                <a:gd name="connsiteY1" fmla="*/ 1797128 h 1811969"/>
                <a:gd name="connsiteX2" fmla="*/ 2540899 w 6959151"/>
                <a:gd name="connsiteY2" fmla="*/ 1578643 h 1811969"/>
                <a:gd name="connsiteX3" fmla="*/ 5381204 w 6959151"/>
                <a:gd name="connsiteY3" fmla="*/ 413390 h 1811969"/>
                <a:gd name="connsiteX4" fmla="*/ 6959151 w 6959151"/>
                <a:gd name="connsiteY4" fmla="*/ 33064 h 1811969"/>
                <a:gd name="connsiteX0" fmla="*/ 0 w 6959151"/>
                <a:gd name="connsiteY0" fmla="*/ 1349266 h 1817261"/>
                <a:gd name="connsiteX1" fmla="*/ 954860 w 6959151"/>
                <a:gd name="connsiteY1" fmla="*/ 1802420 h 1817261"/>
                <a:gd name="connsiteX2" fmla="*/ 2540899 w 6959151"/>
                <a:gd name="connsiteY2" fmla="*/ 1583935 h 1817261"/>
                <a:gd name="connsiteX3" fmla="*/ 5381204 w 6959151"/>
                <a:gd name="connsiteY3" fmla="*/ 418682 h 1817261"/>
                <a:gd name="connsiteX4" fmla="*/ 6959151 w 6959151"/>
                <a:gd name="connsiteY4" fmla="*/ 38356 h 1817261"/>
                <a:gd name="connsiteX0" fmla="*/ 0 w 6959151"/>
                <a:gd name="connsiteY0" fmla="*/ 1338192 h 1803687"/>
                <a:gd name="connsiteX1" fmla="*/ 954860 w 6959151"/>
                <a:gd name="connsiteY1" fmla="*/ 1791346 h 1803687"/>
                <a:gd name="connsiteX2" fmla="*/ 2540899 w 6959151"/>
                <a:gd name="connsiteY2" fmla="*/ 1572861 h 1803687"/>
                <a:gd name="connsiteX3" fmla="*/ 5414428 w 6959151"/>
                <a:gd name="connsiteY3" fmla="*/ 539037 h 1803687"/>
                <a:gd name="connsiteX4" fmla="*/ 6959151 w 6959151"/>
                <a:gd name="connsiteY4" fmla="*/ 27282 h 1803687"/>
                <a:gd name="connsiteX0" fmla="*/ 0 w 6959151"/>
                <a:gd name="connsiteY0" fmla="*/ 1335353 h 1803792"/>
                <a:gd name="connsiteX1" fmla="*/ 954860 w 6959151"/>
                <a:gd name="connsiteY1" fmla="*/ 1788507 h 1803792"/>
                <a:gd name="connsiteX2" fmla="*/ 2657184 w 6959151"/>
                <a:gd name="connsiteY2" fmla="*/ 1585484 h 1803792"/>
                <a:gd name="connsiteX3" fmla="*/ 5414428 w 6959151"/>
                <a:gd name="connsiteY3" fmla="*/ 536198 h 1803792"/>
                <a:gd name="connsiteX4" fmla="*/ 6959151 w 6959151"/>
                <a:gd name="connsiteY4" fmla="*/ 24443 h 1803792"/>
                <a:gd name="connsiteX0" fmla="*/ 0 w 7166802"/>
                <a:gd name="connsiteY0" fmla="*/ 1276411 h 1744851"/>
                <a:gd name="connsiteX1" fmla="*/ 954860 w 7166802"/>
                <a:gd name="connsiteY1" fmla="*/ 1729565 h 1744851"/>
                <a:gd name="connsiteX2" fmla="*/ 2657184 w 7166802"/>
                <a:gd name="connsiteY2" fmla="*/ 1526542 h 1744851"/>
                <a:gd name="connsiteX3" fmla="*/ 5414428 w 7166802"/>
                <a:gd name="connsiteY3" fmla="*/ 477256 h 1744851"/>
                <a:gd name="connsiteX4" fmla="*/ 7166802 w 7166802"/>
                <a:gd name="connsiteY4" fmla="*/ 27349 h 1744851"/>
                <a:gd name="connsiteX0" fmla="*/ 0 w 7183414"/>
                <a:gd name="connsiteY0" fmla="*/ 1269091 h 1737531"/>
                <a:gd name="connsiteX1" fmla="*/ 954860 w 7183414"/>
                <a:gd name="connsiteY1" fmla="*/ 1722245 h 1737531"/>
                <a:gd name="connsiteX2" fmla="*/ 2657184 w 7183414"/>
                <a:gd name="connsiteY2" fmla="*/ 1519222 h 1737531"/>
                <a:gd name="connsiteX3" fmla="*/ 5414428 w 7183414"/>
                <a:gd name="connsiteY3" fmla="*/ 469936 h 1737531"/>
                <a:gd name="connsiteX4" fmla="*/ 7183414 w 7183414"/>
                <a:gd name="connsiteY4" fmla="*/ 27760 h 1737531"/>
                <a:gd name="connsiteX0" fmla="*/ 0 w 7183414"/>
                <a:gd name="connsiteY0" fmla="*/ 1268186 h 1736626"/>
                <a:gd name="connsiteX1" fmla="*/ 954860 w 7183414"/>
                <a:gd name="connsiteY1" fmla="*/ 1721340 h 1736626"/>
                <a:gd name="connsiteX2" fmla="*/ 2657184 w 7183414"/>
                <a:gd name="connsiteY2" fmla="*/ 1518317 h 1736626"/>
                <a:gd name="connsiteX3" fmla="*/ 5414428 w 7183414"/>
                <a:gd name="connsiteY3" fmla="*/ 469031 h 1736626"/>
                <a:gd name="connsiteX4" fmla="*/ 7183414 w 7183414"/>
                <a:gd name="connsiteY4" fmla="*/ 26855 h 1736626"/>
                <a:gd name="connsiteX0" fmla="*/ 0 w 7183414"/>
                <a:gd name="connsiteY0" fmla="*/ 1260000 h 1725026"/>
                <a:gd name="connsiteX1" fmla="*/ 954860 w 7183414"/>
                <a:gd name="connsiteY1" fmla="*/ 1713154 h 1725026"/>
                <a:gd name="connsiteX2" fmla="*/ 2657184 w 7183414"/>
                <a:gd name="connsiteY2" fmla="*/ 1510131 h 1725026"/>
                <a:gd name="connsiteX3" fmla="*/ 5024043 w 7183414"/>
                <a:gd name="connsiteY3" fmla="*/ 654123 h 1725026"/>
                <a:gd name="connsiteX4" fmla="*/ 7183414 w 7183414"/>
                <a:gd name="connsiteY4" fmla="*/ 18669 h 1725026"/>
                <a:gd name="connsiteX0" fmla="*/ 0 w 7183414"/>
                <a:gd name="connsiteY0" fmla="*/ 1260489 h 1726783"/>
                <a:gd name="connsiteX1" fmla="*/ 954860 w 7183414"/>
                <a:gd name="connsiteY1" fmla="*/ 1713643 h 1726783"/>
                <a:gd name="connsiteX2" fmla="*/ 2648878 w 7183414"/>
                <a:gd name="connsiteY2" fmla="*/ 1518351 h 1726783"/>
                <a:gd name="connsiteX3" fmla="*/ 5024043 w 7183414"/>
                <a:gd name="connsiteY3" fmla="*/ 654612 h 1726783"/>
                <a:gd name="connsiteX4" fmla="*/ 7183414 w 7183414"/>
                <a:gd name="connsiteY4" fmla="*/ 19158 h 1726783"/>
                <a:gd name="connsiteX0" fmla="*/ 0 w 7183414"/>
                <a:gd name="connsiteY0" fmla="*/ 1260489 h 1726783"/>
                <a:gd name="connsiteX1" fmla="*/ 954860 w 7183414"/>
                <a:gd name="connsiteY1" fmla="*/ 1713643 h 1726783"/>
                <a:gd name="connsiteX2" fmla="*/ 2648878 w 7183414"/>
                <a:gd name="connsiteY2" fmla="*/ 1518351 h 1726783"/>
                <a:gd name="connsiteX3" fmla="*/ 5048962 w 7183414"/>
                <a:gd name="connsiteY3" fmla="*/ 654612 h 1726783"/>
                <a:gd name="connsiteX4" fmla="*/ 7183414 w 7183414"/>
                <a:gd name="connsiteY4" fmla="*/ 19158 h 1726783"/>
                <a:gd name="connsiteX0" fmla="*/ 0 w 7183414"/>
                <a:gd name="connsiteY0" fmla="*/ 1263104 h 1729398"/>
                <a:gd name="connsiteX1" fmla="*/ 954860 w 7183414"/>
                <a:gd name="connsiteY1" fmla="*/ 1716258 h 1729398"/>
                <a:gd name="connsiteX2" fmla="*/ 2648878 w 7183414"/>
                <a:gd name="connsiteY2" fmla="*/ 1520966 h 1729398"/>
                <a:gd name="connsiteX3" fmla="*/ 5048962 w 7183414"/>
                <a:gd name="connsiteY3" fmla="*/ 657227 h 1729398"/>
                <a:gd name="connsiteX4" fmla="*/ 7183414 w 7183414"/>
                <a:gd name="connsiteY4" fmla="*/ 21773 h 1729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83414" h="1729398">
                  <a:moveTo>
                    <a:pt x="0" y="1263104"/>
                  </a:moveTo>
                  <a:cubicBezTo>
                    <a:pt x="277826" y="1482263"/>
                    <a:pt x="513380" y="1673281"/>
                    <a:pt x="954860" y="1716258"/>
                  </a:cubicBezTo>
                  <a:cubicBezTo>
                    <a:pt x="1396340" y="1759235"/>
                    <a:pt x="1966528" y="1697471"/>
                    <a:pt x="2648878" y="1520966"/>
                  </a:cubicBezTo>
                  <a:cubicBezTo>
                    <a:pt x="3331228" y="1344461"/>
                    <a:pt x="4201840" y="984403"/>
                    <a:pt x="5048962" y="657227"/>
                  </a:cubicBezTo>
                  <a:cubicBezTo>
                    <a:pt x="5896084" y="330051"/>
                    <a:pt x="6745096" y="-102305"/>
                    <a:pt x="7183414" y="21773"/>
                  </a:cubicBezTo>
                </a:path>
              </a:pathLst>
            </a:custGeom>
            <a:noFill/>
            <a:ln w="12700" cap="flat" cmpd="sng" algn="ctr">
              <a:solidFill>
                <a:schemeClr val="accent2">
                  <a:lumMod val="5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latin typeface="思源宋体 CN Heavy" panose="02020900000000000000" pitchFamily="18" charset="-122"/>
              </a:endParaRPr>
            </a:p>
          </p:txBody>
        </p:sp>
        <p:sp>
          <p:nvSpPr>
            <p:cNvPr id="79" name="任意多边形: 形状 78">
              <a:extLst>
                <a:ext uri="{FF2B5EF4-FFF2-40B4-BE49-F238E27FC236}">
                  <a16:creationId xmlns:a16="http://schemas.microsoft.com/office/drawing/2014/main" id="{AB7D776A-6AE5-4F63-AE95-97D777D36182}"/>
                </a:ext>
              </a:extLst>
            </p:cNvPr>
            <p:cNvSpPr/>
            <p:nvPr userDrawn="1"/>
          </p:nvSpPr>
          <p:spPr>
            <a:xfrm rot="169807">
              <a:off x="473704" y="3465646"/>
              <a:ext cx="6948643" cy="1727227"/>
            </a:xfrm>
            <a:custGeom>
              <a:avLst/>
              <a:gdLst>
                <a:gd name="connsiteX0" fmla="*/ 0 w 8011115"/>
                <a:gd name="connsiteY0" fmla="*/ 1341942 h 1831286"/>
                <a:gd name="connsiteX1" fmla="*/ 979136 w 8011115"/>
                <a:gd name="connsiteY1" fmla="*/ 1819372 h 1831286"/>
                <a:gd name="connsiteX2" fmla="*/ 2540899 w 8011115"/>
                <a:gd name="connsiteY2" fmla="*/ 1576611 h 1831286"/>
                <a:gd name="connsiteX3" fmla="*/ 5381204 w 8011115"/>
                <a:gd name="connsiteY3" fmla="*/ 435634 h 1831286"/>
                <a:gd name="connsiteX4" fmla="*/ 6959151 w 8011115"/>
                <a:gd name="connsiteY4" fmla="*/ 31032 h 1831286"/>
                <a:gd name="connsiteX5" fmla="*/ 8011115 w 8011115"/>
                <a:gd name="connsiteY5" fmla="*/ 1180101 h 1831286"/>
                <a:gd name="connsiteX0" fmla="*/ 0 w 6959151"/>
                <a:gd name="connsiteY0" fmla="*/ 1341942 h 1831286"/>
                <a:gd name="connsiteX1" fmla="*/ 979136 w 6959151"/>
                <a:gd name="connsiteY1" fmla="*/ 1819372 h 1831286"/>
                <a:gd name="connsiteX2" fmla="*/ 2540899 w 6959151"/>
                <a:gd name="connsiteY2" fmla="*/ 1576611 h 1831286"/>
                <a:gd name="connsiteX3" fmla="*/ 5381204 w 6959151"/>
                <a:gd name="connsiteY3" fmla="*/ 435634 h 1831286"/>
                <a:gd name="connsiteX4" fmla="*/ 6959151 w 6959151"/>
                <a:gd name="connsiteY4" fmla="*/ 31032 h 1831286"/>
                <a:gd name="connsiteX0" fmla="*/ 0 w 6959151"/>
                <a:gd name="connsiteY0" fmla="*/ 1341942 h 1809427"/>
                <a:gd name="connsiteX1" fmla="*/ 954860 w 6959151"/>
                <a:gd name="connsiteY1" fmla="*/ 1795096 h 1809427"/>
                <a:gd name="connsiteX2" fmla="*/ 2540899 w 6959151"/>
                <a:gd name="connsiteY2" fmla="*/ 1576611 h 1809427"/>
                <a:gd name="connsiteX3" fmla="*/ 5381204 w 6959151"/>
                <a:gd name="connsiteY3" fmla="*/ 435634 h 1809427"/>
                <a:gd name="connsiteX4" fmla="*/ 6959151 w 6959151"/>
                <a:gd name="connsiteY4" fmla="*/ 31032 h 1809427"/>
                <a:gd name="connsiteX0" fmla="*/ 0 w 6959151"/>
                <a:gd name="connsiteY0" fmla="*/ 1343974 h 1811969"/>
                <a:gd name="connsiteX1" fmla="*/ 954860 w 6959151"/>
                <a:gd name="connsiteY1" fmla="*/ 1797128 h 1811969"/>
                <a:gd name="connsiteX2" fmla="*/ 2540899 w 6959151"/>
                <a:gd name="connsiteY2" fmla="*/ 1578643 h 1811969"/>
                <a:gd name="connsiteX3" fmla="*/ 5381204 w 6959151"/>
                <a:gd name="connsiteY3" fmla="*/ 413390 h 1811969"/>
                <a:gd name="connsiteX4" fmla="*/ 6959151 w 6959151"/>
                <a:gd name="connsiteY4" fmla="*/ 33064 h 1811969"/>
                <a:gd name="connsiteX0" fmla="*/ 0 w 6959151"/>
                <a:gd name="connsiteY0" fmla="*/ 1349266 h 1817261"/>
                <a:gd name="connsiteX1" fmla="*/ 954860 w 6959151"/>
                <a:gd name="connsiteY1" fmla="*/ 1802420 h 1817261"/>
                <a:gd name="connsiteX2" fmla="*/ 2540899 w 6959151"/>
                <a:gd name="connsiteY2" fmla="*/ 1583935 h 1817261"/>
                <a:gd name="connsiteX3" fmla="*/ 5381204 w 6959151"/>
                <a:gd name="connsiteY3" fmla="*/ 418682 h 1817261"/>
                <a:gd name="connsiteX4" fmla="*/ 6959151 w 6959151"/>
                <a:gd name="connsiteY4" fmla="*/ 38356 h 1817261"/>
                <a:gd name="connsiteX0" fmla="*/ 0 w 6959151"/>
                <a:gd name="connsiteY0" fmla="*/ 1338192 h 1803687"/>
                <a:gd name="connsiteX1" fmla="*/ 954860 w 6959151"/>
                <a:gd name="connsiteY1" fmla="*/ 1791346 h 1803687"/>
                <a:gd name="connsiteX2" fmla="*/ 2540899 w 6959151"/>
                <a:gd name="connsiteY2" fmla="*/ 1572861 h 1803687"/>
                <a:gd name="connsiteX3" fmla="*/ 5414428 w 6959151"/>
                <a:gd name="connsiteY3" fmla="*/ 539037 h 1803687"/>
                <a:gd name="connsiteX4" fmla="*/ 6959151 w 6959151"/>
                <a:gd name="connsiteY4" fmla="*/ 27282 h 1803687"/>
                <a:gd name="connsiteX0" fmla="*/ 0 w 6959151"/>
                <a:gd name="connsiteY0" fmla="*/ 1335353 h 1803792"/>
                <a:gd name="connsiteX1" fmla="*/ 954860 w 6959151"/>
                <a:gd name="connsiteY1" fmla="*/ 1788507 h 1803792"/>
                <a:gd name="connsiteX2" fmla="*/ 2657184 w 6959151"/>
                <a:gd name="connsiteY2" fmla="*/ 1585484 h 1803792"/>
                <a:gd name="connsiteX3" fmla="*/ 5414428 w 6959151"/>
                <a:gd name="connsiteY3" fmla="*/ 536198 h 1803792"/>
                <a:gd name="connsiteX4" fmla="*/ 6959151 w 6959151"/>
                <a:gd name="connsiteY4" fmla="*/ 24443 h 1803792"/>
                <a:gd name="connsiteX0" fmla="*/ 0 w 7166802"/>
                <a:gd name="connsiteY0" fmla="*/ 1276411 h 1744851"/>
                <a:gd name="connsiteX1" fmla="*/ 954860 w 7166802"/>
                <a:gd name="connsiteY1" fmla="*/ 1729565 h 1744851"/>
                <a:gd name="connsiteX2" fmla="*/ 2657184 w 7166802"/>
                <a:gd name="connsiteY2" fmla="*/ 1526542 h 1744851"/>
                <a:gd name="connsiteX3" fmla="*/ 5414428 w 7166802"/>
                <a:gd name="connsiteY3" fmla="*/ 477256 h 1744851"/>
                <a:gd name="connsiteX4" fmla="*/ 7166802 w 7166802"/>
                <a:gd name="connsiteY4" fmla="*/ 27349 h 1744851"/>
                <a:gd name="connsiteX0" fmla="*/ 0 w 7183414"/>
                <a:gd name="connsiteY0" fmla="*/ 1269091 h 1737531"/>
                <a:gd name="connsiteX1" fmla="*/ 954860 w 7183414"/>
                <a:gd name="connsiteY1" fmla="*/ 1722245 h 1737531"/>
                <a:gd name="connsiteX2" fmla="*/ 2657184 w 7183414"/>
                <a:gd name="connsiteY2" fmla="*/ 1519222 h 1737531"/>
                <a:gd name="connsiteX3" fmla="*/ 5414428 w 7183414"/>
                <a:gd name="connsiteY3" fmla="*/ 469936 h 1737531"/>
                <a:gd name="connsiteX4" fmla="*/ 7183414 w 7183414"/>
                <a:gd name="connsiteY4" fmla="*/ 27760 h 1737531"/>
                <a:gd name="connsiteX0" fmla="*/ 0 w 7183414"/>
                <a:gd name="connsiteY0" fmla="*/ 1268186 h 1736626"/>
                <a:gd name="connsiteX1" fmla="*/ 954860 w 7183414"/>
                <a:gd name="connsiteY1" fmla="*/ 1721340 h 1736626"/>
                <a:gd name="connsiteX2" fmla="*/ 2657184 w 7183414"/>
                <a:gd name="connsiteY2" fmla="*/ 1518317 h 1736626"/>
                <a:gd name="connsiteX3" fmla="*/ 5414428 w 7183414"/>
                <a:gd name="connsiteY3" fmla="*/ 469031 h 1736626"/>
                <a:gd name="connsiteX4" fmla="*/ 7183414 w 7183414"/>
                <a:gd name="connsiteY4" fmla="*/ 26855 h 1736626"/>
                <a:gd name="connsiteX0" fmla="*/ 0 w 7183414"/>
                <a:gd name="connsiteY0" fmla="*/ 1260000 h 1725026"/>
                <a:gd name="connsiteX1" fmla="*/ 954860 w 7183414"/>
                <a:gd name="connsiteY1" fmla="*/ 1713154 h 1725026"/>
                <a:gd name="connsiteX2" fmla="*/ 2657184 w 7183414"/>
                <a:gd name="connsiteY2" fmla="*/ 1510131 h 1725026"/>
                <a:gd name="connsiteX3" fmla="*/ 5024043 w 7183414"/>
                <a:gd name="connsiteY3" fmla="*/ 654123 h 1725026"/>
                <a:gd name="connsiteX4" fmla="*/ 7183414 w 7183414"/>
                <a:gd name="connsiteY4" fmla="*/ 18669 h 1725026"/>
                <a:gd name="connsiteX0" fmla="*/ 0 w 7183414"/>
                <a:gd name="connsiteY0" fmla="*/ 1260489 h 1726783"/>
                <a:gd name="connsiteX1" fmla="*/ 954860 w 7183414"/>
                <a:gd name="connsiteY1" fmla="*/ 1713643 h 1726783"/>
                <a:gd name="connsiteX2" fmla="*/ 2648878 w 7183414"/>
                <a:gd name="connsiteY2" fmla="*/ 1518351 h 1726783"/>
                <a:gd name="connsiteX3" fmla="*/ 5024043 w 7183414"/>
                <a:gd name="connsiteY3" fmla="*/ 654612 h 1726783"/>
                <a:gd name="connsiteX4" fmla="*/ 7183414 w 7183414"/>
                <a:gd name="connsiteY4" fmla="*/ 19158 h 1726783"/>
                <a:gd name="connsiteX0" fmla="*/ 0 w 7183414"/>
                <a:gd name="connsiteY0" fmla="*/ 1260489 h 1726783"/>
                <a:gd name="connsiteX1" fmla="*/ 954860 w 7183414"/>
                <a:gd name="connsiteY1" fmla="*/ 1713643 h 1726783"/>
                <a:gd name="connsiteX2" fmla="*/ 2648878 w 7183414"/>
                <a:gd name="connsiteY2" fmla="*/ 1518351 h 1726783"/>
                <a:gd name="connsiteX3" fmla="*/ 5048962 w 7183414"/>
                <a:gd name="connsiteY3" fmla="*/ 654612 h 1726783"/>
                <a:gd name="connsiteX4" fmla="*/ 7183414 w 7183414"/>
                <a:gd name="connsiteY4" fmla="*/ 19158 h 1726783"/>
                <a:gd name="connsiteX0" fmla="*/ 0 w 7183414"/>
                <a:gd name="connsiteY0" fmla="*/ 1263104 h 1729398"/>
                <a:gd name="connsiteX1" fmla="*/ 954860 w 7183414"/>
                <a:gd name="connsiteY1" fmla="*/ 1716258 h 1729398"/>
                <a:gd name="connsiteX2" fmla="*/ 2648878 w 7183414"/>
                <a:gd name="connsiteY2" fmla="*/ 1520966 h 1729398"/>
                <a:gd name="connsiteX3" fmla="*/ 5048962 w 7183414"/>
                <a:gd name="connsiteY3" fmla="*/ 657227 h 1729398"/>
                <a:gd name="connsiteX4" fmla="*/ 7183414 w 7183414"/>
                <a:gd name="connsiteY4" fmla="*/ 21773 h 1729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83414" h="1729398">
                  <a:moveTo>
                    <a:pt x="0" y="1263104"/>
                  </a:moveTo>
                  <a:cubicBezTo>
                    <a:pt x="277826" y="1482263"/>
                    <a:pt x="513380" y="1673281"/>
                    <a:pt x="954860" y="1716258"/>
                  </a:cubicBezTo>
                  <a:cubicBezTo>
                    <a:pt x="1396340" y="1759235"/>
                    <a:pt x="1966528" y="1697471"/>
                    <a:pt x="2648878" y="1520966"/>
                  </a:cubicBezTo>
                  <a:cubicBezTo>
                    <a:pt x="3331228" y="1344461"/>
                    <a:pt x="4201840" y="984403"/>
                    <a:pt x="5048962" y="657227"/>
                  </a:cubicBezTo>
                  <a:cubicBezTo>
                    <a:pt x="5896084" y="330051"/>
                    <a:pt x="6745096" y="-102305"/>
                    <a:pt x="7183414" y="21773"/>
                  </a:cubicBezTo>
                </a:path>
              </a:pathLst>
            </a:custGeom>
            <a:noFill/>
            <a:ln w="12700" cap="flat" cmpd="sng" algn="ctr">
              <a:solidFill>
                <a:schemeClr val="accent2">
                  <a:lumMod val="5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latin typeface="思源宋体 CN Heavy" panose="02020900000000000000" pitchFamily="18" charset="-122"/>
              </a:endParaRPr>
            </a:p>
          </p:txBody>
        </p:sp>
        <p:sp>
          <p:nvSpPr>
            <p:cNvPr id="80" name="任意多边形: 形状 79">
              <a:extLst>
                <a:ext uri="{FF2B5EF4-FFF2-40B4-BE49-F238E27FC236}">
                  <a16:creationId xmlns:a16="http://schemas.microsoft.com/office/drawing/2014/main" id="{C4E53CC4-49DF-41CB-A8D9-2C77E8A6701C}"/>
                </a:ext>
              </a:extLst>
            </p:cNvPr>
            <p:cNvSpPr/>
            <p:nvPr userDrawn="1"/>
          </p:nvSpPr>
          <p:spPr>
            <a:xfrm rot="198108">
              <a:off x="471321" y="3521703"/>
              <a:ext cx="6940363" cy="1713409"/>
            </a:xfrm>
            <a:custGeom>
              <a:avLst/>
              <a:gdLst>
                <a:gd name="connsiteX0" fmla="*/ 0 w 8011115"/>
                <a:gd name="connsiteY0" fmla="*/ 1341942 h 1831286"/>
                <a:gd name="connsiteX1" fmla="*/ 979136 w 8011115"/>
                <a:gd name="connsiteY1" fmla="*/ 1819372 h 1831286"/>
                <a:gd name="connsiteX2" fmla="*/ 2540899 w 8011115"/>
                <a:gd name="connsiteY2" fmla="*/ 1576611 h 1831286"/>
                <a:gd name="connsiteX3" fmla="*/ 5381204 w 8011115"/>
                <a:gd name="connsiteY3" fmla="*/ 435634 h 1831286"/>
                <a:gd name="connsiteX4" fmla="*/ 6959151 w 8011115"/>
                <a:gd name="connsiteY4" fmla="*/ 31032 h 1831286"/>
                <a:gd name="connsiteX5" fmla="*/ 8011115 w 8011115"/>
                <a:gd name="connsiteY5" fmla="*/ 1180101 h 1831286"/>
                <a:gd name="connsiteX0" fmla="*/ 0 w 6959151"/>
                <a:gd name="connsiteY0" fmla="*/ 1341942 h 1831286"/>
                <a:gd name="connsiteX1" fmla="*/ 979136 w 6959151"/>
                <a:gd name="connsiteY1" fmla="*/ 1819372 h 1831286"/>
                <a:gd name="connsiteX2" fmla="*/ 2540899 w 6959151"/>
                <a:gd name="connsiteY2" fmla="*/ 1576611 h 1831286"/>
                <a:gd name="connsiteX3" fmla="*/ 5381204 w 6959151"/>
                <a:gd name="connsiteY3" fmla="*/ 435634 h 1831286"/>
                <a:gd name="connsiteX4" fmla="*/ 6959151 w 6959151"/>
                <a:gd name="connsiteY4" fmla="*/ 31032 h 1831286"/>
                <a:gd name="connsiteX0" fmla="*/ 0 w 6959151"/>
                <a:gd name="connsiteY0" fmla="*/ 1341942 h 1809427"/>
                <a:gd name="connsiteX1" fmla="*/ 954860 w 6959151"/>
                <a:gd name="connsiteY1" fmla="*/ 1795096 h 1809427"/>
                <a:gd name="connsiteX2" fmla="*/ 2540899 w 6959151"/>
                <a:gd name="connsiteY2" fmla="*/ 1576611 h 1809427"/>
                <a:gd name="connsiteX3" fmla="*/ 5381204 w 6959151"/>
                <a:gd name="connsiteY3" fmla="*/ 435634 h 1809427"/>
                <a:gd name="connsiteX4" fmla="*/ 6959151 w 6959151"/>
                <a:gd name="connsiteY4" fmla="*/ 31032 h 1809427"/>
                <a:gd name="connsiteX0" fmla="*/ 0 w 6959151"/>
                <a:gd name="connsiteY0" fmla="*/ 1343974 h 1811969"/>
                <a:gd name="connsiteX1" fmla="*/ 954860 w 6959151"/>
                <a:gd name="connsiteY1" fmla="*/ 1797128 h 1811969"/>
                <a:gd name="connsiteX2" fmla="*/ 2540899 w 6959151"/>
                <a:gd name="connsiteY2" fmla="*/ 1578643 h 1811969"/>
                <a:gd name="connsiteX3" fmla="*/ 5381204 w 6959151"/>
                <a:gd name="connsiteY3" fmla="*/ 413390 h 1811969"/>
                <a:gd name="connsiteX4" fmla="*/ 6959151 w 6959151"/>
                <a:gd name="connsiteY4" fmla="*/ 33064 h 1811969"/>
                <a:gd name="connsiteX0" fmla="*/ 0 w 6959151"/>
                <a:gd name="connsiteY0" fmla="*/ 1349266 h 1817261"/>
                <a:gd name="connsiteX1" fmla="*/ 954860 w 6959151"/>
                <a:gd name="connsiteY1" fmla="*/ 1802420 h 1817261"/>
                <a:gd name="connsiteX2" fmla="*/ 2540899 w 6959151"/>
                <a:gd name="connsiteY2" fmla="*/ 1583935 h 1817261"/>
                <a:gd name="connsiteX3" fmla="*/ 5381204 w 6959151"/>
                <a:gd name="connsiteY3" fmla="*/ 418682 h 1817261"/>
                <a:gd name="connsiteX4" fmla="*/ 6959151 w 6959151"/>
                <a:gd name="connsiteY4" fmla="*/ 38356 h 1817261"/>
                <a:gd name="connsiteX0" fmla="*/ 0 w 6959151"/>
                <a:gd name="connsiteY0" fmla="*/ 1338192 h 1803687"/>
                <a:gd name="connsiteX1" fmla="*/ 954860 w 6959151"/>
                <a:gd name="connsiteY1" fmla="*/ 1791346 h 1803687"/>
                <a:gd name="connsiteX2" fmla="*/ 2540899 w 6959151"/>
                <a:gd name="connsiteY2" fmla="*/ 1572861 h 1803687"/>
                <a:gd name="connsiteX3" fmla="*/ 5414428 w 6959151"/>
                <a:gd name="connsiteY3" fmla="*/ 539037 h 1803687"/>
                <a:gd name="connsiteX4" fmla="*/ 6959151 w 6959151"/>
                <a:gd name="connsiteY4" fmla="*/ 27282 h 1803687"/>
                <a:gd name="connsiteX0" fmla="*/ 0 w 6959151"/>
                <a:gd name="connsiteY0" fmla="*/ 1335353 h 1803792"/>
                <a:gd name="connsiteX1" fmla="*/ 954860 w 6959151"/>
                <a:gd name="connsiteY1" fmla="*/ 1788507 h 1803792"/>
                <a:gd name="connsiteX2" fmla="*/ 2657184 w 6959151"/>
                <a:gd name="connsiteY2" fmla="*/ 1585484 h 1803792"/>
                <a:gd name="connsiteX3" fmla="*/ 5414428 w 6959151"/>
                <a:gd name="connsiteY3" fmla="*/ 536198 h 1803792"/>
                <a:gd name="connsiteX4" fmla="*/ 6959151 w 6959151"/>
                <a:gd name="connsiteY4" fmla="*/ 24443 h 1803792"/>
                <a:gd name="connsiteX0" fmla="*/ 0 w 7166802"/>
                <a:gd name="connsiteY0" fmla="*/ 1276411 h 1744851"/>
                <a:gd name="connsiteX1" fmla="*/ 954860 w 7166802"/>
                <a:gd name="connsiteY1" fmla="*/ 1729565 h 1744851"/>
                <a:gd name="connsiteX2" fmla="*/ 2657184 w 7166802"/>
                <a:gd name="connsiteY2" fmla="*/ 1526542 h 1744851"/>
                <a:gd name="connsiteX3" fmla="*/ 5414428 w 7166802"/>
                <a:gd name="connsiteY3" fmla="*/ 477256 h 1744851"/>
                <a:gd name="connsiteX4" fmla="*/ 7166802 w 7166802"/>
                <a:gd name="connsiteY4" fmla="*/ 27349 h 1744851"/>
                <a:gd name="connsiteX0" fmla="*/ 0 w 7183414"/>
                <a:gd name="connsiteY0" fmla="*/ 1269091 h 1737531"/>
                <a:gd name="connsiteX1" fmla="*/ 954860 w 7183414"/>
                <a:gd name="connsiteY1" fmla="*/ 1722245 h 1737531"/>
                <a:gd name="connsiteX2" fmla="*/ 2657184 w 7183414"/>
                <a:gd name="connsiteY2" fmla="*/ 1519222 h 1737531"/>
                <a:gd name="connsiteX3" fmla="*/ 5414428 w 7183414"/>
                <a:gd name="connsiteY3" fmla="*/ 469936 h 1737531"/>
                <a:gd name="connsiteX4" fmla="*/ 7183414 w 7183414"/>
                <a:gd name="connsiteY4" fmla="*/ 27760 h 1737531"/>
                <a:gd name="connsiteX0" fmla="*/ 0 w 7183414"/>
                <a:gd name="connsiteY0" fmla="*/ 1268186 h 1736626"/>
                <a:gd name="connsiteX1" fmla="*/ 954860 w 7183414"/>
                <a:gd name="connsiteY1" fmla="*/ 1721340 h 1736626"/>
                <a:gd name="connsiteX2" fmla="*/ 2657184 w 7183414"/>
                <a:gd name="connsiteY2" fmla="*/ 1518317 h 1736626"/>
                <a:gd name="connsiteX3" fmla="*/ 5414428 w 7183414"/>
                <a:gd name="connsiteY3" fmla="*/ 469031 h 1736626"/>
                <a:gd name="connsiteX4" fmla="*/ 7183414 w 7183414"/>
                <a:gd name="connsiteY4" fmla="*/ 26855 h 1736626"/>
                <a:gd name="connsiteX0" fmla="*/ 0 w 7183414"/>
                <a:gd name="connsiteY0" fmla="*/ 1260000 h 1725026"/>
                <a:gd name="connsiteX1" fmla="*/ 954860 w 7183414"/>
                <a:gd name="connsiteY1" fmla="*/ 1713154 h 1725026"/>
                <a:gd name="connsiteX2" fmla="*/ 2657184 w 7183414"/>
                <a:gd name="connsiteY2" fmla="*/ 1510131 h 1725026"/>
                <a:gd name="connsiteX3" fmla="*/ 5024043 w 7183414"/>
                <a:gd name="connsiteY3" fmla="*/ 654123 h 1725026"/>
                <a:gd name="connsiteX4" fmla="*/ 7183414 w 7183414"/>
                <a:gd name="connsiteY4" fmla="*/ 18669 h 1725026"/>
                <a:gd name="connsiteX0" fmla="*/ 0 w 7183414"/>
                <a:gd name="connsiteY0" fmla="*/ 1260489 h 1726783"/>
                <a:gd name="connsiteX1" fmla="*/ 954860 w 7183414"/>
                <a:gd name="connsiteY1" fmla="*/ 1713643 h 1726783"/>
                <a:gd name="connsiteX2" fmla="*/ 2648878 w 7183414"/>
                <a:gd name="connsiteY2" fmla="*/ 1518351 h 1726783"/>
                <a:gd name="connsiteX3" fmla="*/ 5024043 w 7183414"/>
                <a:gd name="connsiteY3" fmla="*/ 654612 h 1726783"/>
                <a:gd name="connsiteX4" fmla="*/ 7183414 w 7183414"/>
                <a:gd name="connsiteY4" fmla="*/ 19158 h 1726783"/>
                <a:gd name="connsiteX0" fmla="*/ 0 w 7183414"/>
                <a:gd name="connsiteY0" fmla="*/ 1260489 h 1726783"/>
                <a:gd name="connsiteX1" fmla="*/ 954860 w 7183414"/>
                <a:gd name="connsiteY1" fmla="*/ 1713643 h 1726783"/>
                <a:gd name="connsiteX2" fmla="*/ 2648878 w 7183414"/>
                <a:gd name="connsiteY2" fmla="*/ 1518351 h 1726783"/>
                <a:gd name="connsiteX3" fmla="*/ 5048962 w 7183414"/>
                <a:gd name="connsiteY3" fmla="*/ 654612 h 1726783"/>
                <a:gd name="connsiteX4" fmla="*/ 7183414 w 7183414"/>
                <a:gd name="connsiteY4" fmla="*/ 19158 h 1726783"/>
                <a:gd name="connsiteX0" fmla="*/ 0 w 7183414"/>
                <a:gd name="connsiteY0" fmla="*/ 1263104 h 1729398"/>
                <a:gd name="connsiteX1" fmla="*/ 954860 w 7183414"/>
                <a:gd name="connsiteY1" fmla="*/ 1716258 h 1729398"/>
                <a:gd name="connsiteX2" fmla="*/ 2648878 w 7183414"/>
                <a:gd name="connsiteY2" fmla="*/ 1520966 h 1729398"/>
                <a:gd name="connsiteX3" fmla="*/ 5048962 w 7183414"/>
                <a:gd name="connsiteY3" fmla="*/ 657227 h 1729398"/>
                <a:gd name="connsiteX4" fmla="*/ 7183414 w 7183414"/>
                <a:gd name="connsiteY4" fmla="*/ 21773 h 1729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83414" h="1729398">
                  <a:moveTo>
                    <a:pt x="0" y="1263104"/>
                  </a:moveTo>
                  <a:cubicBezTo>
                    <a:pt x="277826" y="1482263"/>
                    <a:pt x="513380" y="1673281"/>
                    <a:pt x="954860" y="1716258"/>
                  </a:cubicBezTo>
                  <a:cubicBezTo>
                    <a:pt x="1396340" y="1759235"/>
                    <a:pt x="1966528" y="1697471"/>
                    <a:pt x="2648878" y="1520966"/>
                  </a:cubicBezTo>
                  <a:cubicBezTo>
                    <a:pt x="3331228" y="1344461"/>
                    <a:pt x="4201840" y="984403"/>
                    <a:pt x="5048962" y="657227"/>
                  </a:cubicBezTo>
                  <a:cubicBezTo>
                    <a:pt x="5896084" y="330051"/>
                    <a:pt x="6745096" y="-102305"/>
                    <a:pt x="7183414" y="21773"/>
                  </a:cubicBezTo>
                </a:path>
              </a:pathLst>
            </a:custGeom>
            <a:noFill/>
            <a:ln w="12700" cap="flat" cmpd="sng" algn="ctr">
              <a:solidFill>
                <a:schemeClr val="accent2">
                  <a:lumMod val="5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latin typeface="思源宋体 CN Heavy" panose="02020900000000000000" pitchFamily="18" charset="-122"/>
              </a:endParaRPr>
            </a:p>
          </p:txBody>
        </p:sp>
        <p:sp>
          <p:nvSpPr>
            <p:cNvPr id="81" name="任意多边形: 形状 80">
              <a:extLst>
                <a:ext uri="{FF2B5EF4-FFF2-40B4-BE49-F238E27FC236}">
                  <a16:creationId xmlns:a16="http://schemas.microsoft.com/office/drawing/2014/main" id="{D1A31D0D-D1B9-4886-B104-CA4366772FC9}"/>
                </a:ext>
              </a:extLst>
            </p:cNvPr>
            <p:cNvSpPr/>
            <p:nvPr userDrawn="1"/>
          </p:nvSpPr>
          <p:spPr>
            <a:xfrm rot="226409">
              <a:off x="473666" y="3577704"/>
              <a:ext cx="6932084" cy="1699590"/>
            </a:xfrm>
            <a:custGeom>
              <a:avLst/>
              <a:gdLst>
                <a:gd name="connsiteX0" fmla="*/ 0 w 8011115"/>
                <a:gd name="connsiteY0" fmla="*/ 1341942 h 1831286"/>
                <a:gd name="connsiteX1" fmla="*/ 979136 w 8011115"/>
                <a:gd name="connsiteY1" fmla="*/ 1819372 h 1831286"/>
                <a:gd name="connsiteX2" fmla="*/ 2540899 w 8011115"/>
                <a:gd name="connsiteY2" fmla="*/ 1576611 h 1831286"/>
                <a:gd name="connsiteX3" fmla="*/ 5381204 w 8011115"/>
                <a:gd name="connsiteY3" fmla="*/ 435634 h 1831286"/>
                <a:gd name="connsiteX4" fmla="*/ 6959151 w 8011115"/>
                <a:gd name="connsiteY4" fmla="*/ 31032 h 1831286"/>
                <a:gd name="connsiteX5" fmla="*/ 8011115 w 8011115"/>
                <a:gd name="connsiteY5" fmla="*/ 1180101 h 1831286"/>
                <a:gd name="connsiteX0" fmla="*/ 0 w 6959151"/>
                <a:gd name="connsiteY0" fmla="*/ 1341942 h 1831286"/>
                <a:gd name="connsiteX1" fmla="*/ 979136 w 6959151"/>
                <a:gd name="connsiteY1" fmla="*/ 1819372 h 1831286"/>
                <a:gd name="connsiteX2" fmla="*/ 2540899 w 6959151"/>
                <a:gd name="connsiteY2" fmla="*/ 1576611 h 1831286"/>
                <a:gd name="connsiteX3" fmla="*/ 5381204 w 6959151"/>
                <a:gd name="connsiteY3" fmla="*/ 435634 h 1831286"/>
                <a:gd name="connsiteX4" fmla="*/ 6959151 w 6959151"/>
                <a:gd name="connsiteY4" fmla="*/ 31032 h 1831286"/>
                <a:gd name="connsiteX0" fmla="*/ 0 w 6959151"/>
                <a:gd name="connsiteY0" fmla="*/ 1341942 h 1809427"/>
                <a:gd name="connsiteX1" fmla="*/ 954860 w 6959151"/>
                <a:gd name="connsiteY1" fmla="*/ 1795096 h 1809427"/>
                <a:gd name="connsiteX2" fmla="*/ 2540899 w 6959151"/>
                <a:gd name="connsiteY2" fmla="*/ 1576611 h 1809427"/>
                <a:gd name="connsiteX3" fmla="*/ 5381204 w 6959151"/>
                <a:gd name="connsiteY3" fmla="*/ 435634 h 1809427"/>
                <a:gd name="connsiteX4" fmla="*/ 6959151 w 6959151"/>
                <a:gd name="connsiteY4" fmla="*/ 31032 h 1809427"/>
                <a:gd name="connsiteX0" fmla="*/ 0 w 6959151"/>
                <a:gd name="connsiteY0" fmla="*/ 1343974 h 1811969"/>
                <a:gd name="connsiteX1" fmla="*/ 954860 w 6959151"/>
                <a:gd name="connsiteY1" fmla="*/ 1797128 h 1811969"/>
                <a:gd name="connsiteX2" fmla="*/ 2540899 w 6959151"/>
                <a:gd name="connsiteY2" fmla="*/ 1578643 h 1811969"/>
                <a:gd name="connsiteX3" fmla="*/ 5381204 w 6959151"/>
                <a:gd name="connsiteY3" fmla="*/ 413390 h 1811969"/>
                <a:gd name="connsiteX4" fmla="*/ 6959151 w 6959151"/>
                <a:gd name="connsiteY4" fmla="*/ 33064 h 1811969"/>
                <a:gd name="connsiteX0" fmla="*/ 0 w 6959151"/>
                <a:gd name="connsiteY0" fmla="*/ 1349266 h 1817261"/>
                <a:gd name="connsiteX1" fmla="*/ 954860 w 6959151"/>
                <a:gd name="connsiteY1" fmla="*/ 1802420 h 1817261"/>
                <a:gd name="connsiteX2" fmla="*/ 2540899 w 6959151"/>
                <a:gd name="connsiteY2" fmla="*/ 1583935 h 1817261"/>
                <a:gd name="connsiteX3" fmla="*/ 5381204 w 6959151"/>
                <a:gd name="connsiteY3" fmla="*/ 418682 h 1817261"/>
                <a:gd name="connsiteX4" fmla="*/ 6959151 w 6959151"/>
                <a:gd name="connsiteY4" fmla="*/ 38356 h 1817261"/>
                <a:gd name="connsiteX0" fmla="*/ 0 w 6959151"/>
                <a:gd name="connsiteY0" fmla="*/ 1338192 h 1803687"/>
                <a:gd name="connsiteX1" fmla="*/ 954860 w 6959151"/>
                <a:gd name="connsiteY1" fmla="*/ 1791346 h 1803687"/>
                <a:gd name="connsiteX2" fmla="*/ 2540899 w 6959151"/>
                <a:gd name="connsiteY2" fmla="*/ 1572861 h 1803687"/>
                <a:gd name="connsiteX3" fmla="*/ 5414428 w 6959151"/>
                <a:gd name="connsiteY3" fmla="*/ 539037 h 1803687"/>
                <a:gd name="connsiteX4" fmla="*/ 6959151 w 6959151"/>
                <a:gd name="connsiteY4" fmla="*/ 27282 h 1803687"/>
                <a:gd name="connsiteX0" fmla="*/ 0 w 6959151"/>
                <a:gd name="connsiteY0" fmla="*/ 1335353 h 1803792"/>
                <a:gd name="connsiteX1" fmla="*/ 954860 w 6959151"/>
                <a:gd name="connsiteY1" fmla="*/ 1788507 h 1803792"/>
                <a:gd name="connsiteX2" fmla="*/ 2657184 w 6959151"/>
                <a:gd name="connsiteY2" fmla="*/ 1585484 h 1803792"/>
                <a:gd name="connsiteX3" fmla="*/ 5414428 w 6959151"/>
                <a:gd name="connsiteY3" fmla="*/ 536198 h 1803792"/>
                <a:gd name="connsiteX4" fmla="*/ 6959151 w 6959151"/>
                <a:gd name="connsiteY4" fmla="*/ 24443 h 1803792"/>
                <a:gd name="connsiteX0" fmla="*/ 0 w 7166802"/>
                <a:gd name="connsiteY0" fmla="*/ 1276411 h 1744851"/>
                <a:gd name="connsiteX1" fmla="*/ 954860 w 7166802"/>
                <a:gd name="connsiteY1" fmla="*/ 1729565 h 1744851"/>
                <a:gd name="connsiteX2" fmla="*/ 2657184 w 7166802"/>
                <a:gd name="connsiteY2" fmla="*/ 1526542 h 1744851"/>
                <a:gd name="connsiteX3" fmla="*/ 5414428 w 7166802"/>
                <a:gd name="connsiteY3" fmla="*/ 477256 h 1744851"/>
                <a:gd name="connsiteX4" fmla="*/ 7166802 w 7166802"/>
                <a:gd name="connsiteY4" fmla="*/ 27349 h 1744851"/>
                <a:gd name="connsiteX0" fmla="*/ 0 w 7183414"/>
                <a:gd name="connsiteY0" fmla="*/ 1269091 h 1737531"/>
                <a:gd name="connsiteX1" fmla="*/ 954860 w 7183414"/>
                <a:gd name="connsiteY1" fmla="*/ 1722245 h 1737531"/>
                <a:gd name="connsiteX2" fmla="*/ 2657184 w 7183414"/>
                <a:gd name="connsiteY2" fmla="*/ 1519222 h 1737531"/>
                <a:gd name="connsiteX3" fmla="*/ 5414428 w 7183414"/>
                <a:gd name="connsiteY3" fmla="*/ 469936 h 1737531"/>
                <a:gd name="connsiteX4" fmla="*/ 7183414 w 7183414"/>
                <a:gd name="connsiteY4" fmla="*/ 27760 h 1737531"/>
                <a:gd name="connsiteX0" fmla="*/ 0 w 7183414"/>
                <a:gd name="connsiteY0" fmla="*/ 1268186 h 1736626"/>
                <a:gd name="connsiteX1" fmla="*/ 954860 w 7183414"/>
                <a:gd name="connsiteY1" fmla="*/ 1721340 h 1736626"/>
                <a:gd name="connsiteX2" fmla="*/ 2657184 w 7183414"/>
                <a:gd name="connsiteY2" fmla="*/ 1518317 h 1736626"/>
                <a:gd name="connsiteX3" fmla="*/ 5414428 w 7183414"/>
                <a:gd name="connsiteY3" fmla="*/ 469031 h 1736626"/>
                <a:gd name="connsiteX4" fmla="*/ 7183414 w 7183414"/>
                <a:gd name="connsiteY4" fmla="*/ 26855 h 1736626"/>
                <a:gd name="connsiteX0" fmla="*/ 0 w 7183414"/>
                <a:gd name="connsiteY0" fmla="*/ 1260000 h 1725026"/>
                <a:gd name="connsiteX1" fmla="*/ 954860 w 7183414"/>
                <a:gd name="connsiteY1" fmla="*/ 1713154 h 1725026"/>
                <a:gd name="connsiteX2" fmla="*/ 2657184 w 7183414"/>
                <a:gd name="connsiteY2" fmla="*/ 1510131 h 1725026"/>
                <a:gd name="connsiteX3" fmla="*/ 5024043 w 7183414"/>
                <a:gd name="connsiteY3" fmla="*/ 654123 h 1725026"/>
                <a:gd name="connsiteX4" fmla="*/ 7183414 w 7183414"/>
                <a:gd name="connsiteY4" fmla="*/ 18669 h 1725026"/>
                <a:gd name="connsiteX0" fmla="*/ 0 w 7183414"/>
                <a:gd name="connsiteY0" fmla="*/ 1260489 h 1726783"/>
                <a:gd name="connsiteX1" fmla="*/ 954860 w 7183414"/>
                <a:gd name="connsiteY1" fmla="*/ 1713643 h 1726783"/>
                <a:gd name="connsiteX2" fmla="*/ 2648878 w 7183414"/>
                <a:gd name="connsiteY2" fmla="*/ 1518351 h 1726783"/>
                <a:gd name="connsiteX3" fmla="*/ 5024043 w 7183414"/>
                <a:gd name="connsiteY3" fmla="*/ 654612 h 1726783"/>
                <a:gd name="connsiteX4" fmla="*/ 7183414 w 7183414"/>
                <a:gd name="connsiteY4" fmla="*/ 19158 h 1726783"/>
                <a:gd name="connsiteX0" fmla="*/ 0 w 7183414"/>
                <a:gd name="connsiteY0" fmla="*/ 1260489 h 1726783"/>
                <a:gd name="connsiteX1" fmla="*/ 954860 w 7183414"/>
                <a:gd name="connsiteY1" fmla="*/ 1713643 h 1726783"/>
                <a:gd name="connsiteX2" fmla="*/ 2648878 w 7183414"/>
                <a:gd name="connsiteY2" fmla="*/ 1518351 h 1726783"/>
                <a:gd name="connsiteX3" fmla="*/ 5048962 w 7183414"/>
                <a:gd name="connsiteY3" fmla="*/ 654612 h 1726783"/>
                <a:gd name="connsiteX4" fmla="*/ 7183414 w 7183414"/>
                <a:gd name="connsiteY4" fmla="*/ 19158 h 1726783"/>
                <a:gd name="connsiteX0" fmla="*/ 0 w 7183414"/>
                <a:gd name="connsiteY0" fmla="*/ 1263104 h 1729398"/>
                <a:gd name="connsiteX1" fmla="*/ 954860 w 7183414"/>
                <a:gd name="connsiteY1" fmla="*/ 1716258 h 1729398"/>
                <a:gd name="connsiteX2" fmla="*/ 2648878 w 7183414"/>
                <a:gd name="connsiteY2" fmla="*/ 1520966 h 1729398"/>
                <a:gd name="connsiteX3" fmla="*/ 5048962 w 7183414"/>
                <a:gd name="connsiteY3" fmla="*/ 657227 h 1729398"/>
                <a:gd name="connsiteX4" fmla="*/ 7183414 w 7183414"/>
                <a:gd name="connsiteY4" fmla="*/ 21773 h 1729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83414" h="1729398">
                  <a:moveTo>
                    <a:pt x="0" y="1263104"/>
                  </a:moveTo>
                  <a:cubicBezTo>
                    <a:pt x="277826" y="1482263"/>
                    <a:pt x="513380" y="1673281"/>
                    <a:pt x="954860" y="1716258"/>
                  </a:cubicBezTo>
                  <a:cubicBezTo>
                    <a:pt x="1396340" y="1759235"/>
                    <a:pt x="1966528" y="1697471"/>
                    <a:pt x="2648878" y="1520966"/>
                  </a:cubicBezTo>
                  <a:cubicBezTo>
                    <a:pt x="3331228" y="1344461"/>
                    <a:pt x="4201840" y="984403"/>
                    <a:pt x="5048962" y="657227"/>
                  </a:cubicBezTo>
                  <a:cubicBezTo>
                    <a:pt x="5896084" y="330051"/>
                    <a:pt x="6745096" y="-102305"/>
                    <a:pt x="7183414" y="21773"/>
                  </a:cubicBezTo>
                </a:path>
              </a:pathLst>
            </a:custGeom>
            <a:noFill/>
            <a:ln w="12700" cap="flat" cmpd="sng" algn="ctr">
              <a:solidFill>
                <a:schemeClr val="accent2">
                  <a:lumMod val="5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latin typeface="思源宋体 CN Heavy" panose="02020900000000000000" pitchFamily="18" charset="-122"/>
              </a:endParaRPr>
            </a:p>
          </p:txBody>
        </p:sp>
        <p:sp>
          <p:nvSpPr>
            <p:cNvPr id="82" name="任意多边形: 形状 81">
              <a:extLst>
                <a:ext uri="{FF2B5EF4-FFF2-40B4-BE49-F238E27FC236}">
                  <a16:creationId xmlns:a16="http://schemas.microsoft.com/office/drawing/2014/main" id="{AFD6EB66-AE39-4E0B-87BC-E9B92308F350}"/>
                </a:ext>
              </a:extLst>
            </p:cNvPr>
            <p:cNvSpPr/>
            <p:nvPr userDrawn="1"/>
          </p:nvSpPr>
          <p:spPr>
            <a:xfrm rot="254711">
              <a:off x="471523" y="3633647"/>
              <a:ext cx="6923805" cy="1685772"/>
            </a:xfrm>
            <a:custGeom>
              <a:avLst/>
              <a:gdLst>
                <a:gd name="connsiteX0" fmla="*/ 0 w 8011115"/>
                <a:gd name="connsiteY0" fmla="*/ 1341942 h 1831286"/>
                <a:gd name="connsiteX1" fmla="*/ 979136 w 8011115"/>
                <a:gd name="connsiteY1" fmla="*/ 1819372 h 1831286"/>
                <a:gd name="connsiteX2" fmla="*/ 2540899 w 8011115"/>
                <a:gd name="connsiteY2" fmla="*/ 1576611 h 1831286"/>
                <a:gd name="connsiteX3" fmla="*/ 5381204 w 8011115"/>
                <a:gd name="connsiteY3" fmla="*/ 435634 h 1831286"/>
                <a:gd name="connsiteX4" fmla="*/ 6959151 w 8011115"/>
                <a:gd name="connsiteY4" fmla="*/ 31032 h 1831286"/>
                <a:gd name="connsiteX5" fmla="*/ 8011115 w 8011115"/>
                <a:gd name="connsiteY5" fmla="*/ 1180101 h 1831286"/>
                <a:gd name="connsiteX0" fmla="*/ 0 w 6959151"/>
                <a:gd name="connsiteY0" fmla="*/ 1341942 h 1831286"/>
                <a:gd name="connsiteX1" fmla="*/ 979136 w 6959151"/>
                <a:gd name="connsiteY1" fmla="*/ 1819372 h 1831286"/>
                <a:gd name="connsiteX2" fmla="*/ 2540899 w 6959151"/>
                <a:gd name="connsiteY2" fmla="*/ 1576611 h 1831286"/>
                <a:gd name="connsiteX3" fmla="*/ 5381204 w 6959151"/>
                <a:gd name="connsiteY3" fmla="*/ 435634 h 1831286"/>
                <a:gd name="connsiteX4" fmla="*/ 6959151 w 6959151"/>
                <a:gd name="connsiteY4" fmla="*/ 31032 h 1831286"/>
                <a:gd name="connsiteX0" fmla="*/ 0 w 6959151"/>
                <a:gd name="connsiteY0" fmla="*/ 1341942 h 1809427"/>
                <a:gd name="connsiteX1" fmla="*/ 954860 w 6959151"/>
                <a:gd name="connsiteY1" fmla="*/ 1795096 h 1809427"/>
                <a:gd name="connsiteX2" fmla="*/ 2540899 w 6959151"/>
                <a:gd name="connsiteY2" fmla="*/ 1576611 h 1809427"/>
                <a:gd name="connsiteX3" fmla="*/ 5381204 w 6959151"/>
                <a:gd name="connsiteY3" fmla="*/ 435634 h 1809427"/>
                <a:gd name="connsiteX4" fmla="*/ 6959151 w 6959151"/>
                <a:gd name="connsiteY4" fmla="*/ 31032 h 1809427"/>
                <a:gd name="connsiteX0" fmla="*/ 0 w 6959151"/>
                <a:gd name="connsiteY0" fmla="*/ 1343974 h 1811969"/>
                <a:gd name="connsiteX1" fmla="*/ 954860 w 6959151"/>
                <a:gd name="connsiteY1" fmla="*/ 1797128 h 1811969"/>
                <a:gd name="connsiteX2" fmla="*/ 2540899 w 6959151"/>
                <a:gd name="connsiteY2" fmla="*/ 1578643 h 1811969"/>
                <a:gd name="connsiteX3" fmla="*/ 5381204 w 6959151"/>
                <a:gd name="connsiteY3" fmla="*/ 413390 h 1811969"/>
                <a:gd name="connsiteX4" fmla="*/ 6959151 w 6959151"/>
                <a:gd name="connsiteY4" fmla="*/ 33064 h 1811969"/>
                <a:gd name="connsiteX0" fmla="*/ 0 w 6959151"/>
                <a:gd name="connsiteY0" fmla="*/ 1349266 h 1817261"/>
                <a:gd name="connsiteX1" fmla="*/ 954860 w 6959151"/>
                <a:gd name="connsiteY1" fmla="*/ 1802420 h 1817261"/>
                <a:gd name="connsiteX2" fmla="*/ 2540899 w 6959151"/>
                <a:gd name="connsiteY2" fmla="*/ 1583935 h 1817261"/>
                <a:gd name="connsiteX3" fmla="*/ 5381204 w 6959151"/>
                <a:gd name="connsiteY3" fmla="*/ 418682 h 1817261"/>
                <a:gd name="connsiteX4" fmla="*/ 6959151 w 6959151"/>
                <a:gd name="connsiteY4" fmla="*/ 38356 h 1817261"/>
                <a:gd name="connsiteX0" fmla="*/ 0 w 6959151"/>
                <a:gd name="connsiteY0" fmla="*/ 1338192 h 1803687"/>
                <a:gd name="connsiteX1" fmla="*/ 954860 w 6959151"/>
                <a:gd name="connsiteY1" fmla="*/ 1791346 h 1803687"/>
                <a:gd name="connsiteX2" fmla="*/ 2540899 w 6959151"/>
                <a:gd name="connsiteY2" fmla="*/ 1572861 h 1803687"/>
                <a:gd name="connsiteX3" fmla="*/ 5414428 w 6959151"/>
                <a:gd name="connsiteY3" fmla="*/ 539037 h 1803687"/>
                <a:gd name="connsiteX4" fmla="*/ 6959151 w 6959151"/>
                <a:gd name="connsiteY4" fmla="*/ 27282 h 1803687"/>
                <a:gd name="connsiteX0" fmla="*/ 0 w 6959151"/>
                <a:gd name="connsiteY0" fmla="*/ 1335353 h 1803792"/>
                <a:gd name="connsiteX1" fmla="*/ 954860 w 6959151"/>
                <a:gd name="connsiteY1" fmla="*/ 1788507 h 1803792"/>
                <a:gd name="connsiteX2" fmla="*/ 2657184 w 6959151"/>
                <a:gd name="connsiteY2" fmla="*/ 1585484 h 1803792"/>
                <a:gd name="connsiteX3" fmla="*/ 5414428 w 6959151"/>
                <a:gd name="connsiteY3" fmla="*/ 536198 h 1803792"/>
                <a:gd name="connsiteX4" fmla="*/ 6959151 w 6959151"/>
                <a:gd name="connsiteY4" fmla="*/ 24443 h 1803792"/>
                <a:gd name="connsiteX0" fmla="*/ 0 w 7166802"/>
                <a:gd name="connsiteY0" fmla="*/ 1276411 h 1744851"/>
                <a:gd name="connsiteX1" fmla="*/ 954860 w 7166802"/>
                <a:gd name="connsiteY1" fmla="*/ 1729565 h 1744851"/>
                <a:gd name="connsiteX2" fmla="*/ 2657184 w 7166802"/>
                <a:gd name="connsiteY2" fmla="*/ 1526542 h 1744851"/>
                <a:gd name="connsiteX3" fmla="*/ 5414428 w 7166802"/>
                <a:gd name="connsiteY3" fmla="*/ 477256 h 1744851"/>
                <a:gd name="connsiteX4" fmla="*/ 7166802 w 7166802"/>
                <a:gd name="connsiteY4" fmla="*/ 27349 h 1744851"/>
                <a:gd name="connsiteX0" fmla="*/ 0 w 7183414"/>
                <a:gd name="connsiteY0" fmla="*/ 1269091 h 1737531"/>
                <a:gd name="connsiteX1" fmla="*/ 954860 w 7183414"/>
                <a:gd name="connsiteY1" fmla="*/ 1722245 h 1737531"/>
                <a:gd name="connsiteX2" fmla="*/ 2657184 w 7183414"/>
                <a:gd name="connsiteY2" fmla="*/ 1519222 h 1737531"/>
                <a:gd name="connsiteX3" fmla="*/ 5414428 w 7183414"/>
                <a:gd name="connsiteY3" fmla="*/ 469936 h 1737531"/>
                <a:gd name="connsiteX4" fmla="*/ 7183414 w 7183414"/>
                <a:gd name="connsiteY4" fmla="*/ 27760 h 1737531"/>
                <a:gd name="connsiteX0" fmla="*/ 0 w 7183414"/>
                <a:gd name="connsiteY0" fmla="*/ 1268186 h 1736626"/>
                <a:gd name="connsiteX1" fmla="*/ 954860 w 7183414"/>
                <a:gd name="connsiteY1" fmla="*/ 1721340 h 1736626"/>
                <a:gd name="connsiteX2" fmla="*/ 2657184 w 7183414"/>
                <a:gd name="connsiteY2" fmla="*/ 1518317 h 1736626"/>
                <a:gd name="connsiteX3" fmla="*/ 5414428 w 7183414"/>
                <a:gd name="connsiteY3" fmla="*/ 469031 h 1736626"/>
                <a:gd name="connsiteX4" fmla="*/ 7183414 w 7183414"/>
                <a:gd name="connsiteY4" fmla="*/ 26855 h 1736626"/>
                <a:gd name="connsiteX0" fmla="*/ 0 w 7183414"/>
                <a:gd name="connsiteY0" fmla="*/ 1260000 h 1725026"/>
                <a:gd name="connsiteX1" fmla="*/ 954860 w 7183414"/>
                <a:gd name="connsiteY1" fmla="*/ 1713154 h 1725026"/>
                <a:gd name="connsiteX2" fmla="*/ 2657184 w 7183414"/>
                <a:gd name="connsiteY2" fmla="*/ 1510131 h 1725026"/>
                <a:gd name="connsiteX3" fmla="*/ 5024043 w 7183414"/>
                <a:gd name="connsiteY3" fmla="*/ 654123 h 1725026"/>
                <a:gd name="connsiteX4" fmla="*/ 7183414 w 7183414"/>
                <a:gd name="connsiteY4" fmla="*/ 18669 h 1725026"/>
                <a:gd name="connsiteX0" fmla="*/ 0 w 7183414"/>
                <a:gd name="connsiteY0" fmla="*/ 1260489 h 1726783"/>
                <a:gd name="connsiteX1" fmla="*/ 954860 w 7183414"/>
                <a:gd name="connsiteY1" fmla="*/ 1713643 h 1726783"/>
                <a:gd name="connsiteX2" fmla="*/ 2648878 w 7183414"/>
                <a:gd name="connsiteY2" fmla="*/ 1518351 h 1726783"/>
                <a:gd name="connsiteX3" fmla="*/ 5024043 w 7183414"/>
                <a:gd name="connsiteY3" fmla="*/ 654612 h 1726783"/>
                <a:gd name="connsiteX4" fmla="*/ 7183414 w 7183414"/>
                <a:gd name="connsiteY4" fmla="*/ 19158 h 1726783"/>
                <a:gd name="connsiteX0" fmla="*/ 0 w 7183414"/>
                <a:gd name="connsiteY0" fmla="*/ 1260489 h 1726783"/>
                <a:gd name="connsiteX1" fmla="*/ 954860 w 7183414"/>
                <a:gd name="connsiteY1" fmla="*/ 1713643 h 1726783"/>
                <a:gd name="connsiteX2" fmla="*/ 2648878 w 7183414"/>
                <a:gd name="connsiteY2" fmla="*/ 1518351 h 1726783"/>
                <a:gd name="connsiteX3" fmla="*/ 5048962 w 7183414"/>
                <a:gd name="connsiteY3" fmla="*/ 654612 h 1726783"/>
                <a:gd name="connsiteX4" fmla="*/ 7183414 w 7183414"/>
                <a:gd name="connsiteY4" fmla="*/ 19158 h 1726783"/>
                <a:gd name="connsiteX0" fmla="*/ 0 w 7183414"/>
                <a:gd name="connsiteY0" fmla="*/ 1263104 h 1729398"/>
                <a:gd name="connsiteX1" fmla="*/ 954860 w 7183414"/>
                <a:gd name="connsiteY1" fmla="*/ 1716258 h 1729398"/>
                <a:gd name="connsiteX2" fmla="*/ 2648878 w 7183414"/>
                <a:gd name="connsiteY2" fmla="*/ 1520966 h 1729398"/>
                <a:gd name="connsiteX3" fmla="*/ 5048962 w 7183414"/>
                <a:gd name="connsiteY3" fmla="*/ 657227 h 1729398"/>
                <a:gd name="connsiteX4" fmla="*/ 7183414 w 7183414"/>
                <a:gd name="connsiteY4" fmla="*/ 21773 h 1729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83414" h="1729398">
                  <a:moveTo>
                    <a:pt x="0" y="1263104"/>
                  </a:moveTo>
                  <a:cubicBezTo>
                    <a:pt x="277826" y="1482263"/>
                    <a:pt x="513380" y="1673281"/>
                    <a:pt x="954860" y="1716258"/>
                  </a:cubicBezTo>
                  <a:cubicBezTo>
                    <a:pt x="1396340" y="1759235"/>
                    <a:pt x="1966528" y="1697471"/>
                    <a:pt x="2648878" y="1520966"/>
                  </a:cubicBezTo>
                  <a:cubicBezTo>
                    <a:pt x="3331228" y="1344461"/>
                    <a:pt x="4201840" y="984403"/>
                    <a:pt x="5048962" y="657227"/>
                  </a:cubicBezTo>
                  <a:cubicBezTo>
                    <a:pt x="5896084" y="330051"/>
                    <a:pt x="6745096" y="-102305"/>
                    <a:pt x="7183414" y="21773"/>
                  </a:cubicBezTo>
                </a:path>
              </a:pathLst>
            </a:custGeom>
            <a:noFill/>
            <a:ln w="12700" cap="flat" cmpd="sng" algn="ctr">
              <a:solidFill>
                <a:schemeClr val="accent2">
                  <a:lumMod val="5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latin typeface="思源宋体 CN Heavy" panose="02020900000000000000" pitchFamily="18" charset="-122"/>
              </a:endParaRPr>
            </a:p>
          </p:txBody>
        </p:sp>
        <p:sp>
          <p:nvSpPr>
            <p:cNvPr id="83" name="任意多边形: 形状 82">
              <a:extLst>
                <a:ext uri="{FF2B5EF4-FFF2-40B4-BE49-F238E27FC236}">
                  <a16:creationId xmlns:a16="http://schemas.microsoft.com/office/drawing/2014/main" id="{E8242BCA-8C81-4BCD-96CA-70EA66860397}"/>
                </a:ext>
              </a:extLst>
            </p:cNvPr>
            <p:cNvSpPr/>
            <p:nvPr userDrawn="1"/>
          </p:nvSpPr>
          <p:spPr>
            <a:xfrm rot="283012">
              <a:off x="469499" y="3689535"/>
              <a:ext cx="6915525" cy="1671954"/>
            </a:xfrm>
            <a:custGeom>
              <a:avLst/>
              <a:gdLst>
                <a:gd name="connsiteX0" fmla="*/ 0 w 8011115"/>
                <a:gd name="connsiteY0" fmla="*/ 1341942 h 1831286"/>
                <a:gd name="connsiteX1" fmla="*/ 979136 w 8011115"/>
                <a:gd name="connsiteY1" fmla="*/ 1819372 h 1831286"/>
                <a:gd name="connsiteX2" fmla="*/ 2540899 w 8011115"/>
                <a:gd name="connsiteY2" fmla="*/ 1576611 h 1831286"/>
                <a:gd name="connsiteX3" fmla="*/ 5381204 w 8011115"/>
                <a:gd name="connsiteY3" fmla="*/ 435634 h 1831286"/>
                <a:gd name="connsiteX4" fmla="*/ 6959151 w 8011115"/>
                <a:gd name="connsiteY4" fmla="*/ 31032 h 1831286"/>
                <a:gd name="connsiteX5" fmla="*/ 8011115 w 8011115"/>
                <a:gd name="connsiteY5" fmla="*/ 1180101 h 1831286"/>
                <a:gd name="connsiteX0" fmla="*/ 0 w 6959151"/>
                <a:gd name="connsiteY0" fmla="*/ 1341942 h 1831286"/>
                <a:gd name="connsiteX1" fmla="*/ 979136 w 6959151"/>
                <a:gd name="connsiteY1" fmla="*/ 1819372 h 1831286"/>
                <a:gd name="connsiteX2" fmla="*/ 2540899 w 6959151"/>
                <a:gd name="connsiteY2" fmla="*/ 1576611 h 1831286"/>
                <a:gd name="connsiteX3" fmla="*/ 5381204 w 6959151"/>
                <a:gd name="connsiteY3" fmla="*/ 435634 h 1831286"/>
                <a:gd name="connsiteX4" fmla="*/ 6959151 w 6959151"/>
                <a:gd name="connsiteY4" fmla="*/ 31032 h 1831286"/>
                <a:gd name="connsiteX0" fmla="*/ 0 w 6959151"/>
                <a:gd name="connsiteY0" fmla="*/ 1341942 h 1809427"/>
                <a:gd name="connsiteX1" fmla="*/ 954860 w 6959151"/>
                <a:gd name="connsiteY1" fmla="*/ 1795096 h 1809427"/>
                <a:gd name="connsiteX2" fmla="*/ 2540899 w 6959151"/>
                <a:gd name="connsiteY2" fmla="*/ 1576611 h 1809427"/>
                <a:gd name="connsiteX3" fmla="*/ 5381204 w 6959151"/>
                <a:gd name="connsiteY3" fmla="*/ 435634 h 1809427"/>
                <a:gd name="connsiteX4" fmla="*/ 6959151 w 6959151"/>
                <a:gd name="connsiteY4" fmla="*/ 31032 h 1809427"/>
                <a:gd name="connsiteX0" fmla="*/ 0 w 6959151"/>
                <a:gd name="connsiteY0" fmla="*/ 1343974 h 1811969"/>
                <a:gd name="connsiteX1" fmla="*/ 954860 w 6959151"/>
                <a:gd name="connsiteY1" fmla="*/ 1797128 h 1811969"/>
                <a:gd name="connsiteX2" fmla="*/ 2540899 w 6959151"/>
                <a:gd name="connsiteY2" fmla="*/ 1578643 h 1811969"/>
                <a:gd name="connsiteX3" fmla="*/ 5381204 w 6959151"/>
                <a:gd name="connsiteY3" fmla="*/ 413390 h 1811969"/>
                <a:gd name="connsiteX4" fmla="*/ 6959151 w 6959151"/>
                <a:gd name="connsiteY4" fmla="*/ 33064 h 1811969"/>
                <a:gd name="connsiteX0" fmla="*/ 0 w 6959151"/>
                <a:gd name="connsiteY0" fmla="*/ 1349266 h 1817261"/>
                <a:gd name="connsiteX1" fmla="*/ 954860 w 6959151"/>
                <a:gd name="connsiteY1" fmla="*/ 1802420 h 1817261"/>
                <a:gd name="connsiteX2" fmla="*/ 2540899 w 6959151"/>
                <a:gd name="connsiteY2" fmla="*/ 1583935 h 1817261"/>
                <a:gd name="connsiteX3" fmla="*/ 5381204 w 6959151"/>
                <a:gd name="connsiteY3" fmla="*/ 418682 h 1817261"/>
                <a:gd name="connsiteX4" fmla="*/ 6959151 w 6959151"/>
                <a:gd name="connsiteY4" fmla="*/ 38356 h 1817261"/>
                <a:gd name="connsiteX0" fmla="*/ 0 w 6959151"/>
                <a:gd name="connsiteY0" fmla="*/ 1338192 h 1803687"/>
                <a:gd name="connsiteX1" fmla="*/ 954860 w 6959151"/>
                <a:gd name="connsiteY1" fmla="*/ 1791346 h 1803687"/>
                <a:gd name="connsiteX2" fmla="*/ 2540899 w 6959151"/>
                <a:gd name="connsiteY2" fmla="*/ 1572861 h 1803687"/>
                <a:gd name="connsiteX3" fmla="*/ 5414428 w 6959151"/>
                <a:gd name="connsiteY3" fmla="*/ 539037 h 1803687"/>
                <a:gd name="connsiteX4" fmla="*/ 6959151 w 6959151"/>
                <a:gd name="connsiteY4" fmla="*/ 27282 h 1803687"/>
                <a:gd name="connsiteX0" fmla="*/ 0 w 6959151"/>
                <a:gd name="connsiteY0" fmla="*/ 1335353 h 1803792"/>
                <a:gd name="connsiteX1" fmla="*/ 954860 w 6959151"/>
                <a:gd name="connsiteY1" fmla="*/ 1788507 h 1803792"/>
                <a:gd name="connsiteX2" fmla="*/ 2657184 w 6959151"/>
                <a:gd name="connsiteY2" fmla="*/ 1585484 h 1803792"/>
                <a:gd name="connsiteX3" fmla="*/ 5414428 w 6959151"/>
                <a:gd name="connsiteY3" fmla="*/ 536198 h 1803792"/>
                <a:gd name="connsiteX4" fmla="*/ 6959151 w 6959151"/>
                <a:gd name="connsiteY4" fmla="*/ 24443 h 1803792"/>
                <a:gd name="connsiteX0" fmla="*/ 0 w 7166802"/>
                <a:gd name="connsiteY0" fmla="*/ 1276411 h 1744851"/>
                <a:gd name="connsiteX1" fmla="*/ 954860 w 7166802"/>
                <a:gd name="connsiteY1" fmla="*/ 1729565 h 1744851"/>
                <a:gd name="connsiteX2" fmla="*/ 2657184 w 7166802"/>
                <a:gd name="connsiteY2" fmla="*/ 1526542 h 1744851"/>
                <a:gd name="connsiteX3" fmla="*/ 5414428 w 7166802"/>
                <a:gd name="connsiteY3" fmla="*/ 477256 h 1744851"/>
                <a:gd name="connsiteX4" fmla="*/ 7166802 w 7166802"/>
                <a:gd name="connsiteY4" fmla="*/ 27349 h 1744851"/>
                <a:gd name="connsiteX0" fmla="*/ 0 w 7183414"/>
                <a:gd name="connsiteY0" fmla="*/ 1269091 h 1737531"/>
                <a:gd name="connsiteX1" fmla="*/ 954860 w 7183414"/>
                <a:gd name="connsiteY1" fmla="*/ 1722245 h 1737531"/>
                <a:gd name="connsiteX2" fmla="*/ 2657184 w 7183414"/>
                <a:gd name="connsiteY2" fmla="*/ 1519222 h 1737531"/>
                <a:gd name="connsiteX3" fmla="*/ 5414428 w 7183414"/>
                <a:gd name="connsiteY3" fmla="*/ 469936 h 1737531"/>
                <a:gd name="connsiteX4" fmla="*/ 7183414 w 7183414"/>
                <a:gd name="connsiteY4" fmla="*/ 27760 h 1737531"/>
                <a:gd name="connsiteX0" fmla="*/ 0 w 7183414"/>
                <a:gd name="connsiteY0" fmla="*/ 1268186 h 1736626"/>
                <a:gd name="connsiteX1" fmla="*/ 954860 w 7183414"/>
                <a:gd name="connsiteY1" fmla="*/ 1721340 h 1736626"/>
                <a:gd name="connsiteX2" fmla="*/ 2657184 w 7183414"/>
                <a:gd name="connsiteY2" fmla="*/ 1518317 h 1736626"/>
                <a:gd name="connsiteX3" fmla="*/ 5414428 w 7183414"/>
                <a:gd name="connsiteY3" fmla="*/ 469031 h 1736626"/>
                <a:gd name="connsiteX4" fmla="*/ 7183414 w 7183414"/>
                <a:gd name="connsiteY4" fmla="*/ 26855 h 1736626"/>
                <a:gd name="connsiteX0" fmla="*/ 0 w 7183414"/>
                <a:gd name="connsiteY0" fmla="*/ 1260000 h 1725026"/>
                <a:gd name="connsiteX1" fmla="*/ 954860 w 7183414"/>
                <a:gd name="connsiteY1" fmla="*/ 1713154 h 1725026"/>
                <a:gd name="connsiteX2" fmla="*/ 2657184 w 7183414"/>
                <a:gd name="connsiteY2" fmla="*/ 1510131 h 1725026"/>
                <a:gd name="connsiteX3" fmla="*/ 5024043 w 7183414"/>
                <a:gd name="connsiteY3" fmla="*/ 654123 h 1725026"/>
                <a:gd name="connsiteX4" fmla="*/ 7183414 w 7183414"/>
                <a:gd name="connsiteY4" fmla="*/ 18669 h 1725026"/>
                <a:gd name="connsiteX0" fmla="*/ 0 w 7183414"/>
                <a:gd name="connsiteY0" fmla="*/ 1260489 h 1726783"/>
                <a:gd name="connsiteX1" fmla="*/ 954860 w 7183414"/>
                <a:gd name="connsiteY1" fmla="*/ 1713643 h 1726783"/>
                <a:gd name="connsiteX2" fmla="*/ 2648878 w 7183414"/>
                <a:gd name="connsiteY2" fmla="*/ 1518351 h 1726783"/>
                <a:gd name="connsiteX3" fmla="*/ 5024043 w 7183414"/>
                <a:gd name="connsiteY3" fmla="*/ 654612 h 1726783"/>
                <a:gd name="connsiteX4" fmla="*/ 7183414 w 7183414"/>
                <a:gd name="connsiteY4" fmla="*/ 19158 h 1726783"/>
                <a:gd name="connsiteX0" fmla="*/ 0 w 7183414"/>
                <a:gd name="connsiteY0" fmla="*/ 1260489 h 1726783"/>
                <a:gd name="connsiteX1" fmla="*/ 954860 w 7183414"/>
                <a:gd name="connsiteY1" fmla="*/ 1713643 h 1726783"/>
                <a:gd name="connsiteX2" fmla="*/ 2648878 w 7183414"/>
                <a:gd name="connsiteY2" fmla="*/ 1518351 h 1726783"/>
                <a:gd name="connsiteX3" fmla="*/ 5048962 w 7183414"/>
                <a:gd name="connsiteY3" fmla="*/ 654612 h 1726783"/>
                <a:gd name="connsiteX4" fmla="*/ 7183414 w 7183414"/>
                <a:gd name="connsiteY4" fmla="*/ 19158 h 1726783"/>
                <a:gd name="connsiteX0" fmla="*/ 0 w 7183414"/>
                <a:gd name="connsiteY0" fmla="*/ 1263104 h 1729398"/>
                <a:gd name="connsiteX1" fmla="*/ 954860 w 7183414"/>
                <a:gd name="connsiteY1" fmla="*/ 1716258 h 1729398"/>
                <a:gd name="connsiteX2" fmla="*/ 2648878 w 7183414"/>
                <a:gd name="connsiteY2" fmla="*/ 1520966 h 1729398"/>
                <a:gd name="connsiteX3" fmla="*/ 5048962 w 7183414"/>
                <a:gd name="connsiteY3" fmla="*/ 657227 h 1729398"/>
                <a:gd name="connsiteX4" fmla="*/ 7183414 w 7183414"/>
                <a:gd name="connsiteY4" fmla="*/ 21773 h 1729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83414" h="1729398">
                  <a:moveTo>
                    <a:pt x="0" y="1263104"/>
                  </a:moveTo>
                  <a:cubicBezTo>
                    <a:pt x="277826" y="1482263"/>
                    <a:pt x="513380" y="1673281"/>
                    <a:pt x="954860" y="1716258"/>
                  </a:cubicBezTo>
                  <a:cubicBezTo>
                    <a:pt x="1396340" y="1759235"/>
                    <a:pt x="1966528" y="1697471"/>
                    <a:pt x="2648878" y="1520966"/>
                  </a:cubicBezTo>
                  <a:cubicBezTo>
                    <a:pt x="3331228" y="1344461"/>
                    <a:pt x="4201840" y="984403"/>
                    <a:pt x="5048962" y="657227"/>
                  </a:cubicBezTo>
                  <a:cubicBezTo>
                    <a:pt x="5896084" y="330051"/>
                    <a:pt x="6745096" y="-102305"/>
                    <a:pt x="7183414" y="21773"/>
                  </a:cubicBezTo>
                </a:path>
              </a:pathLst>
            </a:custGeom>
            <a:noFill/>
            <a:ln w="12700" cap="flat" cmpd="sng" algn="ctr">
              <a:solidFill>
                <a:schemeClr val="accent2">
                  <a:lumMod val="5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latin typeface="思源宋体 CN Heavy" panose="02020900000000000000" pitchFamily="18" charset="-122"/>
              </a:endParaRPr>
            </a:p>
          </p:txBody>
        </p:sp>
        <p:sp>
          <p:nvSpPr>
            <p:cNvPr id="84" name="任意多边形: 形状 83">
              <a:extLst>
                <a:ext uri="{FF2B5EF4-FFF2-40B4-BE49-F238E27FC236}">
                  <a16:creationId xmlns:a16="http://schemas.microsoft.com/office/drawing/2014/main" id="{3E43D8BA-89F2-47AE-B390-883A7AC7C900}"/>
                </a:ext>
              </a:extLst>
            </p:cNvPr>
            <p:cNvSpPr/>
            <p:nvPr userDrawn="1"/>
          </p:nvSpPr>
          <p:spPr>
            <a:xfrm rot="311313">
              <a:off x="471082" y="3745368"/>
              <a:ext cx="6907246" cy="1658136"/>
            </a:xfrm>
            <a:custGeom>
              <a:avLst/>
              <a:gdLst>
                <a:gd name="connsiteX0" fmla="*/ 0 w 8011115"/>
                <a:gd name="connsiteY0" fmla="*/ 1341942 h 1831286"/>
                <a:gd name="connsiteX1" fmla="*/ 979136 w 8011115"/>
                <a:gd name="connsiteY1" fmla="*/ 1819372 h 1831286"/>
                <a:gd name="connsiteX2" fmla="*/ 2540899 w 8011115"/>
                <a:gd name="connsiteY2" fmla="*/ 1576611 h 1831286"/>
                <a:gd name="connsiteX3" fmla="*/ 5381204 w 8011115"/>
                <a:gd name="connsiteY3" fmla="*/ 435634 h 1831286"/>
                <a:gd name="connsiteX4" fmla="*/ 6959151 w 8011115"/>
                <a:gd name="connsiteY4" fmla="*/ 31032 h 1831286"/>
                <a:gd name="connsiteX5" fmla="*/ 8011115 w 8011115"/>
                <a:gd name="connsiteY5" fmla="*/ 1180101 h 1831286"/>
                <a:gd name="connsiteX0" fmla="*/ 0 w 6959151"/>
                <a:gd name="connsiteY0" fmla="*/ 1341942 h 1831286"/>
                <a:gd name="connsiteX1" fmla="*/ 979136 w 6959151"/>
                <a:gd name="connsiteY1" fmla="*/ 1819372 h 1831286"/>
                <a:gd name="connsiteX2" fmla="*/ 2540899 w 6959151"/>
                <a:gd name="connsiteY2" fmla="*/ 1576611 h 1831286"/>
                <a:gd name="connsiteX3" fmla="*/ 5381204 w 6959151"/>
                <a:gd name="connsiteY3" fmla="*/ 435634 h 1831286"/>
                <a:gd name="connsiteX4" fmla="*/ 6959151 w 6959151"/>
                <a:gd name="connsiteY4" fmla="*/ 31032 h 1831286"/>
                <a:gd name="connsiteX0" fmla="*/ 0 w 6959151"/>
                <a:gd name="connsiteY0" fmla="*/ 1341942 h 1809427"/>
                <a:gd name="connsiteX1" fmla="*/ 954860 w 6959151"/>
                <a:gd name="connsiteY1" fmla="*/ 1795096 h 1809427"/>
                <a:gd name="connsiteX2" fmla="*/ 2540899 w 6959151"/>
                <a:gd name="connsiteY2" fmla="*/ 1576611 h 1809427"/>
                <a:gd name="connsiteX3" fmla="*/ 5381204 w 6959151"/>
                <a:gd name="connsiteY3" fmla="*/ 435634 h 1809427"/>
                <a:gd name="connsiteX4" fmla="*/ 6959151 w 6959151"/>
                <a:gd name="connsiteY4" fmla="*/ 31032 h 1809427"/>
                <a:gd name="connsiteX0" fmla="*/ 0 w 6959151"/>
                <a:gd name="connsiteY0" fmla="*/ 1343974 h 1811969"/>
                <a:gd name="connsiteX1" fmla="*/ 954860 w 6959151"/>
                <a:gd name="connsiteY1" fmla="*/ 1797128 h 1811969"/>
                <a:gd name="connsiteX2" fmla="*/ 2540899 w 6959151"/>
                <a:gd name="connsiteY2" fmla="*/ 1578643 h 1811969"/>
                <a:gd name="connsiteX3" fmla="*/ 5381204 w 6959151"/>
                <a:gd name="connsiteY3" fmla="*/ 413390 h 1811969"/>
                <a:gd name="connsiteX4" fmla="*/ 6959151 w 6959151"/>
                <a:gd name="connsiteY4" fmla="*/ 33064 h 1811969"/>
                <a:gd name="connsiteX0" fmla="*/ 0 w 6959151"/>
                <a:gd name="connsiteY0" fmla="*/ 1349266 h 1817261"/>
                <a:gd name="connsiteX1" fmla="*/ 954860 w 6959151"/>
                <a:gd name="connsiteY1" fmla="*/ 1802420 h 1817261"/>
                <a:gd name="connsiteX2" fmla="*/ 2540899 w 6959151"/>
                <a:gd name="connsiteY2" fmla="*/ 1583935 h 1817261"/>
                <a:gd name="connsiteX3" fmla="*/ 5381204 w 6959151"/>
                <a:gd name="connsiteY3" fmla="*/ 418682 h 1817261"/>
                <a:gd name="connsiteX4" fmla="*/ 6959151 w 6959151"/>
                <a:gd name="connsiteY4" fmla="*/ 38356 h 1817261"/>
                <a:gd name="connsiteX0" fmla="*/ 0 w 6959151"/>
                <a:gd name="connsiteY0" fmla="*/ 1338192 h 1803687"/>
                <a:gd name="connsiteX1" fmla="*/ 954860 w 6959151"/>
                <a:gd name="connsiteY1" fmla="*/ 1791346 h 1803687"/>
                <a:gd name="connsiteX2" fmla="*/ 2540899 w 6959151"/>
                <a:gd name="connsiteY2" fmla="*/ 1572861 h 1803687"/>
                <a:gd name="connsiteX3" fmla="*/ 5414428 w 6959151"/>
                <a:gd name="connsiteY3" fmla="*/ 539037 h 1803687"/>
                <a:gd name="connsiteX4" fmla="*/ 6959151 w 6959151"/>
                <a:gd name="connsiteY4" fmla="*/ 27282 h 1803687"/>
                <a:gd name="connsiteX0" fmla="*/ 0 w 6959151"/>
                <a:gd name="connsiteY0" fmla="*/ 1335353 h 1803792"/>
                <a:gd name="connsiteX1" fmla="*/ 954860 w 6959151"/>
                <a:gd name="connsiteY1" fmla="*/ 1788507 h 1803792"/>
                <a:gd name="connsiteX2" fmla="*/ 2657184 w 6959151"/>
                <a:gd name="connsiteY2" fmla="*/ 1585484 h 1803792"/>
                <a:gd name="connsiteX3" fmla="*/ 5414428 w 6959151"/>
                <a:gd name="connsiteY3" fmla="*/ 536198 h 1803792"/>
                <a:gd name="connsiteX4" fmla="*/ 6959151 w 6959151"/>
                <a:gd name="connsiteY4" fmla="*/ 24443 h 1803792"/>
                <a:gd name="connsiteX0" fmla="*/ 0 w 7166802"/>
                <a:gd name="connsiteY0" fmla="*/ 1276411 h 1744851"/>
                <a:gd name="connsiteX1" fmla="*/ 954860 w 7166802"/>
                <a:gd name="connsiteY1" fmla="*/ 1729565 h 1744851"/>
                <a:gd name="connsiteX2" fmla="*/ 2657184 w 7166802"/>
                <a:gd name="connsiteY2" fmla="*/ 1526542 h 1744851"/>
                <a:gd name="connsiteX3" fmla="*/ 5414428 w 7166802"/>
                <a:gd name="connsiteY3" fmla="*/ 477256 h 1744851"/>
                <a:gd name="connsiteX4" fmla="*/ 7166802 w 7166802"/>
                <a:gd name="connsiteY4" fmla="*/ 27349 h 1744851"/>
                <a:gd name="connsiteX0" fmla="*/ 0 w 7183414"/>
                <a:gd name="connsiteY0" fmla="*/ 1269091 h 1737531"/>
                <a:gd name="connsiteX1" fmla="*/ 954860 w 7183414"/>
                <a:gd name="connsiteY1" fmla="*/ 1722245 h 1737531"/>
                <a:gd name="connsiteX2" fmla="*/ 2657184 w 7183414"/>
                <a:gd name="connsiteY2" fmla="*/ 1519222 h 1737531"/>
                <a:gd name="connsiteX3" fmla="*/ 5414428 w 7183414"/>
                <a:gd name="connsiteY3" fmla="*/ 469936 h 1737531"/>
                <a:gd name="connsiteX4" fmla="*/ 7183414 w 7183414"/>
                <a:gd name="connsiteY4" fmla="*/ 27760 h 1737531"/>
                <a:gd name="connsiteX0" fmla="*/ 0 w 7183414"/>
                <a:gd name="connsiteY0" fmla="*/ 1268186 h 1736626"/>
                <a:gd name="connsiteX1" fmla="*/ 954860 w 7183414"/>
                <a:gd name="connsiteY1" fmla="*/ 1721340 h 1736626"/>
                <a:gd name="connsiteX2" fmla="*/ 2657184 w 7183414"/>
                <a:gd name="connsiteY2" fmla="*/ 1518317 h 1736626"/>
                <a:gd name="connsiteX3" fmla="*/ 5414428 w 7183414"/>
                <a:gd name="connsiteY3" fmla="*/ 469031 h 1736626"/>
                <a:gd name="connsiteX4" fmla="*/ 7183414 w 7183414"/>
                <a:gd name="connsiteY4" fmla="*/ 26855 h 1736626"/>
                <a:gd name="connsiteX0" fmla="*/ 0 w 7183414"/>
                <a:gd name="connsiteY0" fmla="*/ 1260000 h 1725026"/>
                <a:gd name="connsiteX1" fmla="*/ 954860 w 7183414"/>
                <a:gd name="connsiteY1" fmla="*/ 1713154 h 1725026"/>
                <a:gd name="connsiteX2" fmla="*/ 2657184 w 7183414"/>
                <a:gd name="connsiteY2" fmla="*/ 1510131 h 1725026"/>
                <a:gd name="connsiteX3" fmla="*/ 5024043 w 7183414"/>
                <a:gd name="connsiteY3" fmla="*/ 654123 h 1725026"/>
                <a:gd name="connsiteX4" fmla="*/ 7183414 w 7183414"/>
                <a:gd name="connsiteY4" fmla="*/ 18669 h 1725026"/>
                <a:gd name="connsiteX0" fmla="*/ 0 w 7183414"/>
                <a:gd name="connsiteY0" fmla="*/ 1260489 h 1726783"/>
                <a:gd name="connsiteX1" fmla="*/ 954860 w 7183414"/>
                <a:gd name="connsiteY1" fmla="*/ 1713643 h 1726783"/>
                <a:gd name="connsiteX2" fmla="*/ 2648878 w 7183414"/>
                <a:gd name="connsiteY2" fmla="*/ 1518351 h 1726783"/>
                <a:gd name="connsiteX3" fmla="*/ 5024043 w 7183414"/>
                <a:gd name="connsiteY3" fmla="*/ 654612 h 1726783"/>
                <a:gd name="connsiteX4" fmla="*/ 7183414 w 7183414"/>
                <a:gd name="connsiteY4" fmla="*/ 19158 h 1726783"/>
                <a:gd name="connsiteX0" fmla="*/ 0 w 7183414"/>
                <a:gd name="connsiteY0" fmla="*/ 1260489 h 1726783"/>
                <a:gd name="connsiteX1" fmla="*/ 954860 w 7183414"/>
                <a:gd name="connsiteY1" fmla="*/ 1713643 h 1726783"/>
                <a:gd name="connsiteX2" fmla="*/ 2648878 w 7183414"/>
                <a:gd name="connsiteY2" fmla="*/ 1518351 h 1726783"/>
                <a:gd name="connsiteX3" fmla="*/ 5048962 w 7183414"/>
                <a:gd name="connsiteY3" fmla="*/ 654612 h 1726783"/>
                <a:gd name="connsiteX4" fmla="*/ 7183414 w 7183414"/>
                <a:gd name="connsiteY4" fmla="*/ 19158 h 1726783"/>
                <a:gd name="connsiteX0" fmla="*/ 0 w 7183414"/>
                <a:gd name="connsiteY0" fmla="*/ 1263104 h 1729398"/>
                <a:gd name="connsiteX1" fmla="*/ 954860 w 7183414"/>
                <a:gd name="connsiteY1" fmla="*/ 1716258 h 1729398"/>
                <a:gd name="connsiteX2" fmla="*/ 2648878 w 7183414"/>
                <a:gd name="connsiteY2" fmla="*/ 1520966 h 1729398"/>
                <a:gd name="connsiteX3" fmla="*/ 5048962 w 7183414"/>
                <a:gd name="connsiteY3" fmla="*/ 657227 h 1729398"/>
                <a:gd name="connsiteX4" fmla="*/ 7183414 w 7183414"/>
                <a:gd name="connsiteY4" fmla="*/ 21773 h 1729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83414" h="1729398">
                  <a:moveTo>
                    <a:pt x="0" y="1263104"/>
                  </a:moveTo>
                  <a:cubicBezTo>
                    <a:pt x="277826" y="1482263"/>
                    <a:pt x="513380" y="1673281"/>
                    <a:pt x="954860" y="1716258"/>
                  </a:cubicBezTo>
                  <a:cubicBezTo>
                    <a:pt x="1396340" y="1759235"/>
                    <a:pt x="1966528" y="1697471"/>
                    <a:pt x="2648878" y="1520966"/>
                  </a:cubicBezTo>
                  <a:cubicBezTo>
                    <a:pt x="3331228" y="1344461"/>
                    <a:pt x="4201840" y="984403"/>
                    <a:pt x="5048962" y="657227"/>
                  </a:cubicBezTo>
                  <a:cubicBezTo>
                    <a:pt x="5896084" y="330051"/>
                    <a:pt x="6745096" y="-102305"/>
                    <a:pt x="7183414" y="21773"/>
                  </a:cubicBezTo>
                </a:path>
              </a:pathLst>
            </a:custGeom>
            <a:noFill/>
            <a:ln w="12700" cap="flat" cmpd="sng" algn="ctr">
              <a:solidFill>
                <a:schemeClr val="accent2">
                  <a:lumMod val="5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latin typeface="思源宋体 CN Heavy" panose="02020900000000000000" pitchFamily="18" charset="-122"/>
              </a:endParaRPr>
            </a:p>
          </p:txBody>
        </p:sp>
        <p:sp>
          <p:nvSpPr>
            <p:cNvPr id="85" name="任意多边形: 形状 84">
              <a:extLst>
                <a:ext uri="{FF2B5EF4-FFF2-40B4-BE49-F238E27FC236}">
                  <a16:creationId xmlns:a16="http://schemas.microsoft.com/office/drawing/2014/main" id="{F865EF25-600A-4DB1-ACF8-50DB1F17824A}"/>
                </a:ext>
              </a:extLst>
            </p:cNvPr>
            <p:cNvSpPr/>
            <p:nvPr userDrawn="1"/>
          </p:nvSpPr>
          <p:spPr>
            <a:xfrm rot="339614">
              <a:off x="475652" y="3801151"/>
              <a:ext cx="6898966" cy="1644318"/>
            </a:xfrm>
            <a:custGeom>
              <a:avLst/>
              <a:gdLst>
                <a:gd name="connsiteX0" fmla="*/ 0 w 8011115"/>
                <a:gd name="connsiteY0" fmla="*/ 1341942 h 1831286"/>
                <a:gd name="connsiteX1" fmla="*/ 979136 w 8011115"/>
                <a:gd name="connsiteY1" fmla="*/ 1819372 h 1831286"/>
                <a:gd name="connsiteX2" fmla="*/ 2540899 w 8011115"/>
                <a:gd name="connsiteY2" fmla="*/ 1576611 h 1831286"/>
                <a:gd name="connsiteX3" fmla="*/ 5381204 w 8011115"/>
                <a:gd name="connsiteY3" fmla="*/ 435634 h 1831286"/>
                <a:gd name="connsiteX4" fmla="*/ 6959151 w 8011115"/>
                <a:gd name="connsiteY4" fmla="*/ 31032 h 1831286"/>
                <a:gd name="connsiteX5" fmla="*/ 8011115 w 8011115"/>
                <a:gd name="connsiteY5" fmla="*/ 1180101 h 1831286"/>
                <a:gd name="connsiteX0" fmla="*/ 0 w 6959151"/>
                <a:gd name="connsiteY0" fmla="*/ 1341942 h 1831286"/>
                <a:gd name="connsiteX1" fmla="*/ 979136 w 6959151"/>
                <a:gd name="connsiteY1" fmla="*/ 1819372 h 1831286"/>
                <a:gd name="connsiteX2" fmla="*/ 2540899 w 6959151"/>
                <a:gd name="connsiteY2" fmla="*/ 1576611 h 1831286"/>
                <a:gd name="connsiteX3" fmla="*/ 5381204 w 6959151"/>
                <a:gd name="connsiteY3" fmla="*/ 435634 h 1831286"/>
                <a:gd name="connsiteX4" fmla="*/ 6959151 w 6959151"/>
                <a:gd name="connsiteY4" fmla="*/ 31032 h 1831286"/>
                <a:gd name="connsiteX0" fmla="*/ 0 w 6959151"/>
                <a:gd name="connsiteY0" fmla="*/ 1341942 h 1809427"/>
                <a:gd name="connsiteX1" fmla="*/ 954860 w 6959151"/>
                <a:gd name="connsiteY1" fmla="*/ 1795096 h 1809427"/>
                <a:gd name="connsiteX2" fmla="*/ 2540899 w 6959151"/>
                <a:gd name="connsiteY2" fmla="*/ 1576611 h 1809427"/>
                <a:gd name="connsiteX3" fmla="*/ 5381204 w 6959151"/>
                <a:gd name="connsiteY3" fmla="*/ 435634 h 1809427"/>
                <a:gd name="connsiteX4" fmla="*/ 6959151 w 6959151"/>
                <a:gd name="connsiteY4" fmla="*/ 31032 h 1809427"/>
                <a:gd name="connsiteX0" fmla="*/ 0 w 6959151"/>
                <a:gd name="connsiteY0" fmla="*/ 1343974 h 1811969"/>
                <a:gd name="connsiteX1" fmla="*/ 954860 w 6959151"/>
                <a:gd name="connsiteY1" fmla="*/ 1797128 h 1811969"/>
                <a:gd name="connsiteX2" fmla="*/ 2540899 w 6959151"/>
                <a:gd name="connsiteY2" fmla="*/ 1578643 h 1811969"/>
                <a:gd name="connsiteX3" fmla="*/ 5381204 w 6959151"/>
                <a:gd name="connsiteY3" fmla="*/ 413390 h 1811969"/>
                <a:gd name="connsiteX4" fmla="*/ 6959151 w 6959151"/>
                <a:gd name="connsiteY4" fmla="*/ 33064 h 1811969"/>
                <a:gd name="connsiteX0" fmla="*/ 0 w 6959151"/>
                <a:gd name="connsiteY0" fmla="*/ 1349266 h 1817261"/>
                <a:gd name="connsiteX1" fmla="*/ 954860 w 6959151"/>
                <a:gd name="connsiteY1" fmla="*/ 1802420 h 1817261"/>
                <a:gd name="connsiteX2" fmla="*/ 2540899 w 6959151"/>
                <a:gd name="connsiteY2" fmla="*/ 1583935 h 1817261"/>
                <a:gd name="connsiteX3" fmla="*/ 5381204 w 6959151"/>
                <a:gd name="connsiteY3" fmla="*/ 418682 h 1817261"/>
                <a:gd name="connsiteX4" fmla="*/ 6959151 w 6959151"/>
                <a:gd name="connsiteY4" fmla="*/ 38356 h 1817261"/>
                <a:gd name="connsiteX0" fmla="*/ 0 w 6959151"/>
                <a:gd name="connsiteY0" fmla="*/ 1338192 h 1803687"/>
                <a:gd name="connsiteX1" fmla="*/ 954860 w 6959151"/>
                <a:gd name="connsiteY1" fmla="*/ 1791346 h 1803687"/>
                <a:gd name="connsiteX2" fmla="*/ 2540899 w 6959151"/>
                <a:gd name="connsiteY2" fmla="*/ 1572861 h 1803687"/>
                <a:gd name="connsiteX3" fmla="*/ 5414428 w 6959151"/>
                <a:gd name="connsiteY3" fmla="*/ 539037 h 1803687"/>
                <a:gd name="connsiteX4" fmla="*/ 6959151 w 6959151"/>
                <a:gd name="connsiteY4" fmla="*/ 27282 h 1803687"/>
                <a:gd name="connsiteX0" fmla="*/ 0 w 6959151"/>
                <a:gd name="connsiteY0" fmla="*/ 1335353 h 1803792"/>
                <a:gd name="connsiteX1" fmla="*/ 954860 w 6959151"/>
                <a:gd name="connsiteY1" fmla="*/ 1788507 h 1803792"/>
                <a:gd name="connsiteX2" fmla="*/ 2657184 w 6959151"/>
                <a:gd name="connsiteY2" fmla="*/ 1585484 h 1803792"/>
                <a:gd name="connsiteX3" fmla="*/ 5414428 w 6959151"/>
                <a:gd name="connsiteY3" fmla="*/ 536198 h 1803792"/>
                <a:gd name="connsiteX4" fmla="*/ 6959151 w 6959151"/>
                <a:gd name="connsiteY4" fmla="*/ 24443 h 1803792"/>
                <a:gd name="connsiteX0" fmla="*/ 0 w 7166802"/>
                <a:gd name="connsiteY0" fmla="*/ 1276411 h 1744851"/>
                <a:gd name="connsiteX1" fmla="*/ 954860 w 7166802"/>
                <a:gd name="connsiteY1" fmla="*/ 1729565 h 1744851"/>
                <a:gd name="connsiteX2" fmla="*/ 2657184 w 7166802"/>
                <a:gd name="connsiteY2" fmla="*/ 1526542 h 1744851"/>
                <a:gd name="connsiteX3" fmla="*/ 5414428 w 7166802"/>
                <a:gd name="connsiteY3" fmla="*/ 477256 h 1744851"/>
                <a:gd name="connsiteX4" fmla="*/ 7166802 w 7166802"/>
                <a:gd name="connsiteY4" fmla="*/ 27349 h 1744851"/>
                <a:gd name="connsiteX0" fmla="*/ 0 w 7183414"/>
                <a:gd name="connsiteY0" fmla="*/ 1269091 h 1737531"/>
                <a:gd name="connsiteX1" fmla="*/ 954860 w 7183414"/>
                <a:gd name="connsiteY1" fmla="*/ 1722245 h 1737531"/>
                <a:gd name="connsiteX2" fmla="*/ 2657184 w 7183414"/>
                <a:gd name="connsiteY2" fmla="*/ 1519222 h 1737531"/>
                <a:gd name="connsiteX3" fmla="*/ 5414428 w 7183414"/>
                <a:gd name="connsiteY3" fmla="*/ 469936 h 1737531"/>
                <a:gd name="connsiteX4" fmla="*/ 7183414 w 7183414"/>
                <a:gd name="connsiteY4" fmla="*/ 27760 h 1737531"/>
                <a:gd name="connsiteX0" fmla="*/ 0 w 7183414"/>
                <a:gd name="connsiteY0" fmla="*/ 1268186 h 1736626"/>
                <a:gd name="connsiteX1" fmla="*/ 954860 w 7183414"/>
                <a:gd name="connsiteY1" fmla="*/ 1721340 h 1736626"/>
                <a:gd name="connsiteX2" fmla="*/ 2657184 w 7183414"/>
                <a:gd name="connsiteY2" fmla="*/ 1518317 h 1736626"/>
                <a:gd name="connsiteX3" fmla="*/ 5414428 w 7183414"/>
                <a:gd name="connsiteY3" fmla="*/ 469031 h 1736626"/>
                <a:gd name="connsiteX4" fmla="*/ 7183414 w 7183414"/>
                <a:gd name="connsiteY4" fmla="*/ 26855 h 1736626"/>
                <a:gd name="connsiteX0" fmla="*/ 0 w 7183414"/>
                <a:gd name="connsiteY0" fmla="*/ 1260000 h 1725026"/>
                <a:gd name="connsiteX1" fmla="*/ 954860 w 7183414"/>
                <a:gd name="connsiteY1" fmla="*/ 1713154 h 1725026"/>
                <a:gd name="connsiteX2" fmla="*/ 2657184 w 7183414"/>
                <a:gd name="connsiteY2" fmla="*/ 1510131 h 1725026"/>
                <a:gd name="connsiteX3" fmla="*/ 5024043 w 7183414"/>
                <a:gd name="connsiteY3" fmla="*/ 654123 h 1725026"/>
                <a:gd name="connsiteX4" fmla="*/ 7183414 w 7183414"/>
                <a:gd name="connsiteY4" fmla="*/ 18669 h 1725026"/>
                <a:gd name="connsiteX0" fmla="*/ 0 w 7183414"/>
                <a:gd name="connsiteY0" fmla="*/ 1260489 h 1726783"/>
                <a:gd name="connsiteX1" fmla="*/ 954860 w 7183414"/>
                <a:gd name="connsiteY1" fmla="*/ 1713643 h 1726783"/>
                <a:gd name="connsiteX2" fmla="*/ 2648878 w 7183414"/>
                <a:gd name="connsiteY2" fmla="*/ 1518351 h 1726783"/>
                <a:gd name="connsiteX3" fmla="*/ 5024043 w 7183414"/>
                <a:gd name="connsiteY3" fmla="*/ 654612 h 1726783"/>
                <a:gd name="connsiteX4" fmla="*/ 7183414 w 7183414"/>
                <a:gd name="connsiteY4" fmla="*/ 19158 h 1726783"/>
                <a:gd name="connsiteX0" fmla="*/ 0 w 7183414"/>
                <a:gd name="connsiteY0" fmla="*/ 1260489 h 1726783"/>
                <a:gd name="connsiteX1" fmla="*/ 954860 w 7183414"/>
                <a:gd name="connsiteY1" fmla="*/ 1713643 h 1726783"/>
                <a:gd name="connsiteX2" fmla="*/ 2648878 w 7183414"/>
                <a:gd name="connsiteY2" fmla="*/ 1518351 h 1726783"/>
                <a:gd name="connsiteX3" fmla="*/ 5048962 w 7183414"/>
                <a:gd name="connsiteY3" fmla="*/ 654612 h 1726783"/>
                <a:gd name="connsiteX4" fmla="*/ 7183414 w 7183414"/>
                <a:gd name="connsiteY4" fmla="*/ 19158 h 1726783"/>
                <a:gd name="connsiteX0" fmla="*/ 0 w 7183414"/>
                <a:gd name="connsiteY0" fmla="*/ 1263104 h 1729398"/>
                <a:gd name="connsiteX1" fmla="*/ 954860 w 7183414"/>
                <a:gd name="connsiteY1" fmla="*/ 1716258 h 1729398"/>
                <a:gd name="connsiteX2" fmla="*/ 2648878 w 7183414"/>
                <a:gd name="connsiteY2" fmla="*/ 1520966 h 1729398"/>
                <a:gd name="connsiteX3" fmla="*/ 5048962 w 7183414"/>
                <a:gd name="connsiteY3" fmla="*/ 657227 h 1729398"/>
                <a:gd name="connsiteX4" fmla="*/ 7183414 w 7183414"/>
                <a:gd name="connsiteY4" fmla="*/ 21773 h 1729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83414" h="1729398">
                  <a:moveTo>
                    <a:pt x="0" y="1263104"/>
                  </a:moveTo>
                  <a:cubicBezTo>
                    <a:pt x="277826" y="1482263"/>
                    <a:pt x="513380" y="1673281"/>
                    <a:pt x="954860" y="1716258"/>
                  </a:cubicBezTo>
                  <a:cubicBezTo>
                    <a:pt x="1396340" y="1759235"/>
                    <a:pt x="1966528" y="1697471"/>
                    <a:pt x="2648878" y="1520966"/>
                  </a:cubicBezTo>
                  <a:cubicBezTo>
                    <a:pt x="3331228" y="1344461"/>
                    <a:pt x="4201840" y="984403"/>
                    <a:pt x="5048962" y="657227"/>
                  </a:cubicBezTo>
                  <a:cubicBezTo>
                    <a:pt x="5896084" y="330051"/>
                    <a:pt x="6745096" y="-102305"/>
                    <a:pt x="7183414" y="21773"/>
                  </a:cubicBezTo>
                </a:path>
              </a:pathLst>
            </a:custGeom>
            <a:noFill/>
            <a:ln w="12700" cap="flat" cmpd="sng" algn="ctr">
              <a:solidFill>
                <a:schemeClr val="accent2">
                  <a:lumMod val="5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latin typeface="思源宋体 CN Heavy" panose="02020900000000000000" pitchFamily="18" charset="-122"/>
              </a:endParaRPr>
            </a:p>
          </p:txBody>
        </p:sp>
        <p:sp>
          <p:nvSpPr>
            <p:cNvPr id="86" name="任意多边形: 形状 85">
              <a:extLst>
                <a:ext uri="{FF2B5EF4-FFF2-40B4-BE49-F238E27FC236}">
                  <a16:creationId xmlns:a16="http://schemas.microsoft.com/office/drawing/2014/main" id="{68822636-515B-4244-9303-87BE92CBB31D}"/>
                </a:ext>
              </a:extLst>
            </p:cNvPr>
            <p:cNvSpPr/>
            <p:nvPr userDrawn="1"/>
          </p:nvSpPr>
          <p:spPr>
            <a:xfrm rot="367915">
              <a:off x="473996" y="3856883"/>
              <a:ext cx="6890688" cy="1630500"/>
            </a:xfrm>
            <a:custGeom>
              <a:avLst/>
              <a:gdLst>
                <a:gd name="connsiteX0" fmla="*/ 0 w 8011115"/>
                <a:gd name="connsiteY0" fmla="*/ 1341942 h 1831286"/>
                <a:gd name="connsiteX1" fmla="*/ 979136 w 8011115"/>
                <a:gd name="connsiteY1" fmla="*/ 1819372 h 1831286"/>
                <a:gd name="connsiteX2" fmla="*/ 2540899 w 8011115"/>
                <a:gd name="connsiteY2" fmla="*/ 1576611 h 1831286"/>
                <a:gd name="connsiteX3" fmla="*/ 5381204 w 8011115"/>
                <a:gd name="connsiteY3" fmla="*/ 435634 h 1831286"/>
                <a:gd name="connsiteX4" fmla="*/ 6959151 w 8011115"/>
                <a:gd name="connsiteY4" fmla="*/ 31032 h 1831286"/>
                <a:gd name="connsiteX5" fmla="*/ 8011115 w 8011115"/>
                <a:gd name="connsiteY5" fmla="*/ 1180101 h 1831286"/>
                <a:gd name="connsiteX0" fmla="*/ 0 w 6959151"/>
                <a:gd name="connsiteY0" fmla="*/ 1341942 h 1831286"/>
                <a:gd name="connsiteX1" fmla="*/ 979136 w 6959151"/>
                <a:gd name="connsiteY1" fmla="*/ 1819372 h 1831286"/>
                <a:gd name="connsiteX2" fmla="*/ 2540899 w 6959151"/>
                <a:gd name="connsiteY2" fmla="*/ 1576611 h 1831286"/>
                <a:gd name="connsiteX3" fmla="*/ 5381204 w 6959151"/>
                <a:gd name="connsiteY3" fmla="*/ 435634 h 1831286"/>
                <a:gd name="connsiteX4" fmla="*/ 6959151 w 6959151"/>
                <a:gd name="connsiteY4" fmla="*/ 31032 h 1831286"/>
                <a:gd name="connsiteX0" fmla="*/ 0 w 6959151"/>
                <a:gd name="connsiteY0" fmla="*/ 1341942 h 1809427"/>
                <a:gd name="connsiteX1" fmla="*/ 954860 w 6959151"/>
                <a:gd name="connsiteY1" fmla="*/ 1795096 h 1809427"/>
                <a:gd name="connsiteX2" fmla="*/ 2540899 w 6959151"/>
                <a:gd name="connsiteY2" fmla="*/ 1576611 h 1809427"/>
                <a:gd name="connsiteX3" fmla="*/ 5381204 w 6959151"/>
                <a:gd name="connsiteY3" fmla="*/ 435634 h 1809427"/>
                <a:gd name="connsiteX4" fmla="*/ 6959151 w 6959151"/>
                <a:gd name="connsiteY4" fmla="*/ 31032 h 1809427"/>
                <a:gd name="connsiteX0" fmla="*/ 0 w 6959151"/>
                <a:gd name="connsiteY0" fmla="*/ 1343974 h 1811969"/>
                <a:gd name="connsiteX1" fmla="*/ 954860 w 6959151"/>
                <a:gd name="connsiteY1" fmla="*/ 1797128 h 1811969"/>
                <a:gd name="connsiteX2" fmla="*/ 2540899 w 6959151"/>
                <a:gd name="connsiteY2" fmla="*/ 1578643 h 1811969"/>
                <a:gd name="connsiteX3" fmla="*/ 5381204 w 6959151"/>
                <a:gd name="connsiteY3" fmla="*/ 413390 h 1811969"/>
                <a:gd name="connsiteX4" fmla="*/ 6959151 w 6959151"/>
                <a:gd name="connsiteY4" fmla="*/ 33064 h 1811969"/>
                <a:gd name="connsiteX0" fmla="*/ 0 w 6959151"/>
                <a:gd name="connsiteY0" fmla="*/ 1349266 h 1817261"/>
                <a:gd name="connsiteX1" fmla="*/ 954860 w 6959151"/>
                <a:gd name="connsiteY1" fmla="*/ 1802420 h 1817261"/>
                <a:gd name="connsiteX2" fmla="*/ 2540899 w 6959151"/>
                <a:gd name="connsiteY2" fmla="*/ 1583935 h 1817261"/>
                <a:gd name="connsiteX3" fmla="*/ 5381204 w 6959151"/>
                <a:gd name="connsiteY3" fmla="*/ 418682 h 1817261"/>
                <a:gd name="connsiteX4" fmla="*/ 6959151 w 6959151"/>
                <a:gd name="connsiteY4" fmla="*/ 38356 h 1817261"/>
                <a:gd name="connsiteX0" fmla="*/ 0 w 6959151"/>
                <a:gd name="connsiteY0" fmla="*/ 1338192 h 1803687"/>
                <a:gd name="connsiteX1" fmla="*/ 954860 w 6959151"/>
                <a:gd name="connsiteY1" fmla="*/ 1791346 h 1803687"/>
                <a:gd name="connsiteX2" fmla="*/ 2540899 w 6959151"/>
                <a:gd name="connsiteY2" fmla="*/ 1572861 h 1803687"/>
                <a:gd name="connsiteX3" fmla="*/ 5414428 w 6959151"/>
                <a:gd name="connsiteY3" fmla="*/ 539037 h 1803687"/>
                <a:gd name="connsiteX4" fmla="*/ 6959151 w 6959151"/>
                <a:gd name="connsiteY4" fmla="*/ 27282 h 1803687"/>
                <a:gd name="connsiteX0" fmla="*/ 0 w 6959151"/>
                <a:gd name="connsiteY0" fmla="*/ 1335353 h 1803792"/>
                <a:gd name="connsiteX1" fmla="*/ 954860 w 6959151"/>
                <a:gd name="connsiteY1" fmla="*/ 1788507 h 1803792"/>
                <a:gd name="connsiteX2" fmla="*/ 2657184 w 6959151"/>
                <a:gd name="connsiteY2" fmla="*/ 1585484 h 1803792"/>
                <a:gd name="connsiteX3" fmla="*/ 5414428 w 6959151"/>
                <a:gd name="connsiteY3" fmla="*/ 536198 h 1803792"/>
                <a:gd name="connsiteX4" fmla="*/ 6959151 w 6959151"/>
                <a:gd name="connsiteY4" fmla="*/ 24443 h 1803792"/>
                <a:gd name="connsiteX0" fmla="*/ 0 w 7166802"/>
                <a:gd name="connsiteY0" fmla="*/ 1276411 h 1744851"/>
                <a:gd name="connsiteX1" fmla="*/ 954860 w 7166802"/>
                <a:gd name="connsiteY1" fmla="*/ 1729565 h 1744851"/>
                <a:gd name="connsiteX2" fmla="*/ 2657184 w 7166802"/>
                <a:gd name="connsiteY2" fmla="*/ 1526542 h 1744851"/>
                <a:gd name="connsiteX3" fmla="*/ 5414428 w 7166802"/>
                <a:gd name="connsiteY3" fmla="*/ 477256 h 1744851"/>
                <a:gd name="connsiteX4" fmla="*/ 7166802 w 7166802"/>
                <a:gd name="connsiteY4" fmla="*/ 27349 h 1744851"/>
                <a:gd name="connsiteX0" fmla="*/ 0 w 7183414"/>
                <a:gd name="connsiteY0" fmla="*/ 1269091 h 1737531"/>
                <a:gd name="connsiteX1" fmla="*/ 954860 w 7183414"/>
                <a:gd name="connsiteY1" fmla="*/ 1722245 h 1737531"/>
                <a:gd name="connsiteX2" fmla="*/ 2657184 w 7183414"/>
                <a:gd name="connsiteY2" fmla="*/ 1519222 h 1737531"/>
                <a:gd name="connsiteX3" fmla="*/ 5414428 w 7183414"/>
                <a:gd name="connsiteY3" fmla="*/ 469936 h 1737531"/>
                <a:gd name="connsiteX4" fmla="*/ 7183414 w 7183414"/>
                <a:gd name="connsiteY4" fmla="*/ 27760 h 1737531"/>
                <a:gd name="connsiteX0" fmla="*/ 0 w 7183414"/>
                <a:gd name="connsiteY0" fmla="*/ 1268186 h 1736626"/>
                <a:gd name="connsiteX1" fmla="*/ 954860 w 7183414"/>
                <a:gd name="connsiteY1" fmla="*/ 1721340 h 1736626"/>
                <a:gd name="connsiteX2" fmla="*/ 2657184 w 7183414"/>
                <a:gd name="connsiteY2" fmla="*/ 1518317 h 1736626"/>
                <a:gd name="connsiteX3" fmla="*/ 5414428 w 7183414"/>
                <a:gd name="connsiteY3" fmla="*/ 469031 h 1736626"/>
                <a:gd name="connsiteX4" fmla="*/ 7183414 w 7183414"/>
                <a:gd name="connsiteY4" fmla="*/ 26855 h 1736626"/>
                <a:gd name="connsiteX0" fmla="*/ 0 w 7183414"/>
                <a:gd name="connsiteY0" fmla="*/ 1260000 h 1725026"/>
                <a:gd name="connsiteX1" fmla="*/ 954860 w 7183414"/>
                <a:gd name="connsiteY1" fmla="*/ 1713154 h 1725026"/>
                <a:gd name="connsiteX2" fmla="*/ 2657184 w 7183414"/>
                <a:gd name="connsiteY2" fmla="*/ 1510131 h 1725026"/>
                <a:gd name="connsiteX3" fmla="*/ 5024043 w 7183414"/>
                <a:gd name="connsiteY3" fmla="*/ 654123 h 1725026"/>
                <a:gd name="connsiteX4" fmla="*/ 7183414 w 7183414"/>
                <a:gd name="connsiteY4" fmla="*/ 18669 h 1725026"/>
                <a:gd name="connsiteX0" fmla="*/ 0 w 7183414"/>
                <a:gd name="connsiteY0" fmla="*/ 1260489 h 1726783"/>
                <a:gd name="connsiteX1" fmla="*/ 954860 w 7183414"/>
                <a:gd name="connsiteY1" fmla="*/ 1713643 h 1726783"/>
                <a:gd name="connsiteX2" fmla="*/ 2648878 w 7183414"/>
                <a:gd name="connsiteY2" fmla="*/ 1518351 h 1726783"/>
                <a:gd name="connsiteX3" fmla="*/ 5024043 w 7183414"/>
                <a:gd name="connsiteY3" fmla="*/ 654612 h 1726783"/>
                <a:gd name="connsiteX4" fmla="*/ 7183414 w 7183414"/>
                <a:gd name="connsiteY4" fmla="*/ 19158 h 1726783"/>
                <a:gd name="connsiteX0" fmla="*/ 0 w 7183414"/>
                <a:gd name="connsiteY0" fmla="*/ 1260489 h 1726783"/>
                <a:gd name="connsiteX1" fmla="*/ 954860 w 7183414"/>
                <a:gd name="connsiteY1" fmla="*/ 1713643 h 1726783"/>
                <a:gd name="connsiteX2" fmla="*/ 2648878 w 7183414"/>
                <a:gd name="connsiteY2" fmla="*/ 1518351 h 1726783"/>
                <a:gd name="connsiteX3" fmla="*/ 5048962 w 7183414"/>
                <a:gd name="connsiteY3" fmla="*/ 654612 h 1726783"/>
                <a:gd name="connsiteX4" fmla="*/ 7183414 w 7183414"/>
                <a:gd name="connsiteY4" fmla="*/ 19158 h 1726783"/>
                <a:gd name="connsiteX0" fmla="*/ 0 w 7183414"/>
                <a:gd name="connsiteY0" fmla="*/ 1263104 h 1729398"/>
                <a:gd name="connsiteX1" fmla="*/ 954860 w 7183414"/>
                <a:gd name="connsiteY1" fmla="*/ 1716258 h 1729398"/>
                <a:gd name="connsiteX2" fmla="*/ 2648878 w 7183414"/>
                <a:gd name="connsiteY2" fmla="*/ 1520966 h 1729398"/>
                <a:gd name="connsiteX3" fmla="*/ 5048962 w 7183414"/>
                <a:gd name="connsiteY3" fmla="*/ 657227 h 1729398"/>
                <a:gd name="connsiteX4" fmla="*/ 7183414 w 7183414"/>
                <a:gd name="connsiteY4" fmla="*/ 21773 h 1729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83414" h="1729398">
                  <a:moveTo>
                    <a:pt x="0" y="1263104"/>
                  </a:moveTo>
                  <a:cubicBezTo>
                    <a:pt x="277826" y="1482263"/>
                    <a:pt x="513380" y="1673281"/>
                    <a:pt x="954860" y="1716258"/>
                  </a:cubicBezTo>
                  <a:cubicBezTo>
                    <a:pt x="1396340" y="1759235"/>
                    <a:pt x="1966528" y="1697471"/>
                    <a:pt x="2648878" y="1520966"/>
                  </a:cubicBezTo>
                  <a:cubicBezTo>
                    <a:pt x="3331228" y="1344461"/>
                    <a:pt x="4201840" y="984403"/>
                    <a:pt x="5048962" y="657227"/>
                  </a:cubicBezTo>
                  <a:cubicBezTo>
                    <a:pt x="5896084" y="330051"/>
                    <a:pt x="6745096" y="-102305"/>
                    <a:pt x="7183414" y="21773"/>
                  </a:cubicBezTo>
                </a:path>
              </a:pathLst>
            </a:custGeom>
            <a:noFill/>
            <a:ln w="12700" cap="flat" cmpd="sng" algn="ctr">
              <a:solidFill>
                <a:schemeClr val="accent2">
                  <a:lumMod val="5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latin typeface="思源宋体 CN Heavy" panose="02020900000000000000" pitchFamily="18" charset="-122"/>
              </a:endParaRPr>
            </a:p>
          </p:txBody>
        </p:sp>
        <p:sp>
          <p:nvSpPr>
            <p:cNvPr id="87" name="任意多边形: 形状 86">
              <a:extLst>
                <a:ext uri="{FF2B5EF4-FFF2-40B4-BE49-F238E27FC236}">
                  <a16:creationId xmlns:a16="http://schemas.microsoft.com/office/drawing/2014/main" id="{EC09694B-0060-4C6F-83B5-A1A8BB32962C}"/>
                </a:ext>
              </a:extLst>
            </p:cNvPr>
            <p:cNvSpPr/>
            <p:nvPr userDrawn="1"/>
          </p:nvSpPr>
          <p:spPr>
            <a:xfrm rot="396217">
              <a:off x="472462" y="3912564"/>
              <a:ext cx="6882409" cy="1616682"/>
            </a:xfrm>
            <a:custGeom>
              <a:avLst/>
              <a:gdLst>
                <a:gd name="connsiteX0" fmla="*/ 0 w 8011115"/>
                <a:gd name="connsiteY0" fmla="*/ 1341942 h 1831286"/>
                <a:gd name="connsiteX1" fmla="*/ 979136 w 8011115"/>
                <a:gd name="connsiteY1" fmla="*/ 1819372 h 1831286"/>
                <a:gd name="connsiteX2" fmla="*/ 2540899 w 8011115"/>
                <a:gd name="connsiteY2" fmla="*/ 1576611 h 1831286"/>
                <a:gd name="connsiteX3" fmla="*/ 5381204 w 8011115"/>
                <a:gd name="connsiteY3" fmla="*/ 435634 h 1831286"/>
                <a:gd name="connsiteX4" fmla="*/ 6959151 w 8011115"/>
                <a:gd name="connsiteY4" fmla="*/ 31032 h 1831286"/>
                <a:gd name="connsiteX5" fmla="*/ 8011115 w 8011115"/>
                <a:gd name="connsiteY5" fmla="*/ 1180101 h 1831286"/>
                <a:gd name="connsiteX0" fmla="*/ 0 w 6959151"/>
                <a:gd name="connsiteY0" fmla="*/ 1341942 h 1831286"/>
                <a:gd name="connsiteX1" fmla="*/ 979136 w 6959151"/>
                <a:gd name="connsiteY1" fmla="*/ 1819372 h 1831286"/>
                <a:gd name="connsiteX2" fmla="*/ 2540899 w 6959151"/>
                <a:gd name="connsiteY2" fmla="*/ 1576611 h 1831286"/>
                <a:gd name="connsiteX3" fmla="*/ 5381204 w 6959151"/>
                <a:gd name="connsiteY3" fmla="*/ 435634 h 1831286"/>
                <a:gd name="connsiteX4" fmla="*/ 6959151 w 6959151"/>
                <a:gd name="connsiteY4" fmla="*/ 31032 h 1831286"/>
                <a:gd name="connsiteX0" fmla="*/ 0 w 6959151"/>
                <a:gd name="connsiteY0" fmla="*/ 1341942 h 1809427"/>
                <a:gd name="connsiteX1" fmla="*/ 954860 w 6959151"/>
                <a:gd name="connsiteY1" fmla="*/ 1795096 h 1809427"/>
                <a:gd name="connsiteX2" fmla="*/ 2540899 w 6959151"/>
                <a:gd name="connsiteY2" fmla="*/ 1576611 h 1809427"/>
                <a:gd name="connsiteX3" fmla="*/ 5381204 w 6959151"/>
                <a:gd name="connsiteY3" fmla="*/ 435634 h 1809427"/>
                <a:gd name="connsiteX4" fmla="*/ 6959151 w 6959151"/>
                <a:gd name="connsiteY4" fmla="*/ 31032 h 1809427"/>
                <a:gd name="connsiteX0" fmla="*/ 0 w 6959151"/>
                <a:gd name="connsiteY0" fmla="*/ 1343974 h 1811969"/>
                <a:gd name="connsiteX1" fmla="*/ 954860 w 6959151"/>
                <a:gd name="connsiteY1" fmla="*/ 1797128 h 1811969"/>
                <a:gd name="connsiteX2" fmla="*/ 2540899 w 6959151"/>
                <a:gd name="connsiteY2" fmla="*/ 1578643 h 1811969"/>
                <a:gd name="connsiteX3" fmla="*/ 5381204 w 6959151"/>
                <a:gd name="connsiteY3" fmla="*/ 413390 h 1811969"/>
                <a:gd name="connsiteX4" fmla="*/ 6959151 w 6959151"/>
                <a:gd name="connsiteY4" fmla="*/ 33064 h 1811969"/>
                <a:gd name="connsiteX0" fmla="*/ 0 w 6959151"/>
                <a:gd name="connsiteY0" fmla="*/ 1349266 h 1817261"/>
                <a:gd name="connsiteX1" fmla="*/ 954860 w 6959151"/>
                <a:gd name="connsiteY1" fmla="*/ 1802420 h 1817261"/>
                <a:gd name="connsiteX2" fmla="*/ 2540899 w 6959151"/>
                <a:gd name="connsiteY2" fmla="*/ 1583935 h 1817261"/>
                <a:gd name="connsiteX3" fmla="*/ 5381204 w 6959151"/>
                <a:gd name="connsiteY3" fmla="*/ 418682 h 1817261"/>
                <a:gd name="connsiteX4" fmla="*/ 6959151 w 6959151"/>
                <a:gd name="connsiteY4" fmla="*/ 38356 h 1817261"/>
                <a:gd name="connsiteX0" fmla="*/ 0 w 6959151"/>
                <a:gd name="connsiteY0" fmla="*/ 1338192 h 1803687"/>
                <a:gd name="connsiteX1" fmla="*/ 954860 w 6959151"/>
                <a:gd name="connsiteY1" fmla="*/ 1791346 h 1803687"/>
                <a:gd name="connsiteX2" fmla="*/ 2540899 w 6959151"/>
                <a:gd name="connsiteY2" fmla="*/ 1572861 h 1803687"/>
                <a:gd name="connsiteX3" fmla="*/ 5414428 w 6959151"/>
                <a:gd name="connsiteY3" fmla="*/ 539037 h 1803687"/>
                <a:gd name="connsiteX4" fmla="*/ 6959151 w 6959151"/>
                <a:gd name="connsiteY4" fmla="*/ 27282 h 1803687"/>
                <a:gd name="connsiteX0" fmla="*/ 0 w 6959151"/>
                <a:gd name="connsiteY0" fmla="*/ 1335353 h 1803792"/>
                <a:gd name="connsiteX1" fmla="*/ 954860 w 6959151"/>
                <a:gd name="connsiteY1" fmla="*/ 1788507 h 1803792"/>
                <a:gd name="connsiteX2" fmla="*/ 2657184 w 6959151"/>
                <a:gd name="connsiteY2" fmla="*/ 1585484 h 1803792"/>
                <a:gd name="connsiteX3" fmla="*/ 5414428 w 6959151"/>
                <a:gd name="connsiteY3" fmla="*/ 536198 h 1803792"/>
                <a:gd name="connsiteX4" fmla="*/ 6959151 w 6959151"/>
                <a:gd name="connsiteY4" fmla="*/ 24443 h 1803792"/>
                <a:gd name="connsiteX0" fmla="*/ 0 w 7166802"/>
                <a:gd name="connsiteY0" fmla="*/ 1276411 h 1744851"/>
                <a:gd name="connsiteX1" fmla="*/ 954860 w 7166802"/>
                <a:gd name="connsiteY1" fmla="*/ 1729565 h 1744851"/>
                <a:gd name="connsiteX2" fmla="*/ 2657184 w 7166802"/>
                <a:gd name="connsiteY2" fmla="*/ 1526542 h 1744851"/>
                <a:gd name="connsiteX3" fmla="*/ 5414428 w 7166802"/>
                <a:gd name="connsiteY3" fmla="*/ 477256 h 1744851"/>
                <a:gd name="connsiteX4" fmla="*/ 7166802 w 7166802"/>
                <a:gd name="connsiteY4" fmla="*/ 27349 h 1744851"/>
                <a:gd name="connsiteX0" fmla="*/ 0 w 7183414"/>
                <a:gd name="connsiteY0" fmla="*/ 1269091 h 1737531"/>
                <a:gd name="connsiteX1" fmla="*/ 954860 w 7183414"/>
                <a:gd name="connsiteY1" fmla="*/ 1722245 h 1737531"/>
                <a:gd name="connsiteX2" fmla="*/ 2657184 w 7183414"/>
                <a:gd name="connsiteY2" fmla="*/ 1519222 h 1737531"/>
                <a:gd name="connsiteX3" fmla="*/ 5414428 w 7183414"/>
                <a:gd name="connsiteY3" fmla="*/ 469936 h 1737531"/>
                <a:gd name="connsiteX4" fmla="*/ 7183414 w 7183414"/>
                <a:gd name="connsiteY4" fmla="*/ 27760 h 1737531"/>
                <a:gd name="connsiteX0" fmla="*/ 0 w 7183414"/>
                <a:gd name="connsiteY0" fmla="*/ 1268186 h 1736626"/>
                <a:gd name="connsiteX1" fmla="*/ 954860 w 7183414"/>
                <a:gd name="connsiteY1" fmla="*/ 1721340 h 1736626"/>
                <a:gd name="connsiteX2" fmla="*/ 2657184 w 7183414"/>
                <a:gd name="connsiteY2" fmla="*/ 1518317 h 1736626"/>
                <a:gd name="connsiteX3" fmla="*/ 5414428 w 7183414"/>
                <a:gd name="connsiteY3" fmla="*/ 469031 h 1736626"/>
                <a:gd name="connsiteX4" fmla="*/ 7183414 w 7183414"/>
                <a:gd name="connsiteY4" fmla="*/ 26855 h 1736626"/>
                <a:gd name="connsiteX0" fmla="*/ 0 w 7183414"/>
                <a:gd name="connsiteY0" fmla="*/ 1260000 h 1725026"/>
                <a:gd name="connsiteX1" fmla="*/ 954860 w 7183414"/>
                <a:gd name="connsiteY1" fmla="*/ 1713154 h 1725026"/>
                <a:gd name="connsiteX2" fmla="*/ 2657184 w 7183414"/>
                <a:gd name="connsiteY2" fmla="*/ 1510131 h 1725026"/>
                <a:gd name="connsiteX3" fmla="*/ 5024043 w 7183414"/>
                <a:gd name="connsiteY3" fmla="*/ 654123 h 1725026"/>
                <a:gd name="connsiteX4" fmla="*/ 7183414 w 7183414"/>
                <a:gd name="connsiteY4" fmla="*/ 18669 h 1725026"/>
                <a:gd name="connsiteX0" fmla="*/ 0 w 7183414"/>
                <a:gd name="connsiteY0" fmla="*/ 1260489 h 1726783"/>
                <a:gd name="connsiteX1" fmla="*/ 954860 w 7183414"/>
                <a:gd name="connsiteY1" fmla="*/ 1713643 h 1726783"/>
                <a:gd name="connsiteX2" fmla="*/ 2648878 w 7183414"/>
                <a:gd name="connsiteY2" fmla="*/ 1518351 h 1726783"/>
                <a:gd name="connsiteX3" fmla="*/ 5024043 w 7183414"/>
                <a:gd name="connsiteY3" fmla="*/ 654612 h 1726783"/>
                <a:gd name="connsiteX4" fmla="*/ 7183414 w 7183414"/>
                <a:gd name="connsiteY4" fmla="*/ 19158 h 1726783"/>
                <a:gd name="connsiteX0" fmla="*/ 0 w 7183414"/>
                <a:gd name="connsiteY0" fmla="*/ 1260489 h 1726783"/>
                <a:gd name="connsiteX1" fmla="*/ 954860 w 7183414"/>
                <a:gd name="connsiteY1" fmla="*/ 1713643 h 1726783"/>
                <a:gd name="connsiteX2" fmla="*/ 2648878 w 7183414"/>
                <a:gd name="connsiteY2" fmla="*/ 1518351 h 1726783"/>
                <a:gd name="connsiteX3" fmla="*/ 5048962 w 7183414"/>
                <a:gd name="connsiteY3" fmla="*/ 654612 h 1726783"/>
                <a:gd name="connsiteX4" fmla="*/ 7183414 w 7183414"/>
                <a:gd name="connsiteY4" fmla="*/ 19158 h 1726783"/>
                <a:gd name="connsiteX0" fmla="*/ 0 w 7183414"/>
                <a:gd name="connsiteY0" fmla="*/ 1263104 h 1729398"/>
                <a:gd name="connsiteX1" fmla="*/ 954860 w 7183414"/>
                <a:gd name="connsiteY1" fmla="*/ 1716258 h 1729398"/>
                <a:gd name="connsiteX2" fmla="*/ 2648878 w 7183414"/>
                <a:gd name="connsiteY2" fmla="*/ 1520966 h 1729398"/>
                <a:gd name="connsiteX3" fmla="*/ 5048962 w 7183414"/>
                <a:gd name="connsiteY3" fmla="*/ 657227 h 1729398"/>
                <a:gd name="connsiteX4" fmla="*/ 7183414 w 7183414"/>
                <a:gd name="connsiteY4" fmla="*/ 21773 h 1729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83414" h="1729398">
                  <a:moveTo>
                    <a:pt x="0" y="1263104"/>
                  </a:moveTo>
                  <a:cubicBezTo>
                    <a:pt x="277826" y="1482263"/>
                    <a:pt x="513380" y="1673281"/>
                    <a:pt x="954860" y="1716258"/>
                  </a:cubicBezTo>
                  <a:cubicBezTo>
                    <a:pt x="1396340" y="1759235"/>
                    <a:pt x="1966528" y="1697471"/>
                    <a:pt x="2648878" y="1520966"/>
                  </a:cubicBezTo>
                  <a:cubicBezTo>
                    <a:pt x="3331228" y="1344461"/>
                    <a:pt x="4201840" y="984403"/>
                    <a:pt x="5048962" y="657227"/>
                  </a:cubicBezTo>
                  <a:cubicBezTo>
                    <a:pt x="5896084" y="330051"/>
                    <a:pt x="6745096" y="-102305"/>
                    <a:pt x="7183414" y="21773"/>
                  </a:cubicBezTo>
                </a:path>
              </a:pathLst>
            </a:custGeom>
            <a:noFill/>
            <a:ln w="12700" cap="flat" cmpd="sng" algn="ctr">
              <a:solidFill>
                <a:schemeClr val="accent2">
                  <a:lumMod val="5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latin typeface="思源宋体 CN Heavy" panose="02020900000000000000" pitchFamily="18" charset="-122"/>
              </a:endParaRPr>
            </a:p>
          </p:txBody>
        </p:sp>
        <p:sp>
          <p:nvSpPr>
            <p:cNvPr id="88" name="任意多边形: 形状 87">
              <a:extLst>
                <a:ext uri="{FF2B5EF4-FFF2-40B4-BE49-F238E27FC236}">
                  <a16:creationId xmlns:a16="http://schemas.microsoft.com/office/drawing/2014/main" id="{FCB9C194-4154-4913-94D2-4C79B6B5F94B}"/>
                </a:ext>
              </a:extLst>
            </p:cNvPr>
            <p:cNvSpPr/>
            <p:nvPr userDrawn="1"/>
          </p:nvSpPr>
          <p:spPr>
            <a:xfrm rot="424518">
              <a:off x="483754" y="3968199"/>
              <a:ext cx="6874129" cy="1602864"/>
            </a:xfrm>
            <a:custGeom>
              <a:avLst/>
              <a:gdLst>
                <a:gd name="connsiteX0" fmla="*/ 0 w 8011115"/>
                <a:gd name="connsiteY0" fmla="*/ 1341942 h 1831286"/>
                <a:gd name="connsiteX1" fmla="*/ 979136 w 8011115"/>
                <a:gd name="connsiteY1" fmla="*/ 1819372 h 1831286"/>
                <a:gd name="connsiteX2" fmla="*/ 2540899 w 8011115"/>
                <a:gd name="connsiteY2" fmla="*/ 1576611 h 1831286"/>
                <a:gd name="connsiteX3" fmla="*/ 5381204 w 8011115"/>
                <a:gd name="connsiteY3" fmla="*/ 435634 h 1831286"/>
                <a:gd name="connsiteX4" fmla="*/ 6959151 w 8011115"/>
                <a:gd name="connsiteY4" fmla="*/ 31032 h 1831286"/>
                <a:gd name="connsiteX5" fmla="*/ 8011115 w 8011115"/>
                <a:gd name="connsiteY5" fmla="*/ 1180101 h 1831286"/>
                <a:gd name="connsiteX0" fmla="*/ 0 w 6959151"/>
                <a:gd name="connsiteY0" fmla="*/ 1341942 h 1831286"/>
                <a:gd name="connsiteX1" fmla="*/ 979136 w 6959151"/>
                <a:gd name="connsiteY1" fmla="*/ 1819372 h 1831286"/>
                <a:gd name="connsiteX2" fmla="*/ 2540899 w 6959151"/>
                <a:gd name="connsiteY2" fmla="*/ 1576611 h 1831286"/>
                <a:gd name="connsiteX3" fmla="*/ 5381204 w 6959151"/>
                <a:gd name="connsiteY3" fmla="*/ 435634 h 1831286"/>
                <a:gd name="connsiteX4" fmla="*/ 6959151 w 6959151"/>
                <a:gd name="connsiteY4" fmla="*/ 31032 h 1831286"/>
                <a:gd name="connsiteX0" fmla="*/ 0 w 6959151"/>
                <a:gd name="connsiteY0" fmla="*/ 1341942 h 1809427"/>
                <a:gd name="connsiteX1" fmla="*/ 954860 w 6959151"/>
                <a:gd name="connsiteY1" fmla="*/ 1795096 h 1809427"/>
                <a:gd name="connsiteX2" fmla="*/ 2540899 w 6959151"/>
                <a:gd name="connsiteY2" fmla="*/ 1576611 h 1809427"/>
                <a:gd name="connsiteX3" fmla="*/ 5381204 w 6959151"/>
                <a:gd name="connsiteY3" fmla="*/ 435634 h 1809427"/>
                <a:gd name="connsiteX4" fmla="*/ 6959151 w 6959151"/>
                <a:gd name="connsiteY4" fmla="*/ 31032 h 1809427"/>
                <a:gd name="connsiteX0" fmla="*/ 0 w 6959151"/>
                <a:gd name="connsiteY0" fmla="*/ 1343974 h 1811969"/>
                <a:gd name="connsiteX1" fmla="*/ 954860 w 6959151"/>
                <a:gd name="connsiteY1" fmla="*/ 1797128 h 1811969"/>
                <a:gd name="connsiteX2" fmla="*/ 2540899 w 6959151"/>
                <a:gd name="connsiteY2" fmla="*/ 1578643 h 1811969"/>
                <a:gd name="connsiteX3" fmla="*/ 5381204 w 6959151"/>
                <a:gd name="connsiteY3" fmla="*/ 413390 h 1811969"/>
                <a:gd name="connsiteX4" fmla="*/ 6959151 w 6959151"/>
                <a:gd name="connsiteY4" fmla="*/ 33064 h 1811969"/>
                <a:gd name="connsiteX0" fmla="*/ 0 w 6959151"/>
                <a:gd name="connsiteY0" fmla="*/ 1349266 h 1817261"/>
                <a:gd name="connsiteX1" fmla="*/ 954860 w 6959151"/>
                <a:gd name="connsiteY1" fmla="*/ 1802420 h 1817261"/>
                <a:gd name="connsiteX2" fmla="*/ 2540899 w 6959151"/>
                <a:gd name="connsiteY2" fmla="*/ 1583935 h 1817261"/>
                <a:gd name="connsiteX3" fmla="*/ 5381204 w 6959151"/>
                <a:gd name="connsiteY3" fmla="*/ 418682 h 1817261"/>
                <a:gd name="connsiteX4" fmla="*/ 6959151 w 6959151"/>
                <a:gd name="connsiteY4" fmla="*/ 38356 h 1817261"/>
                <a:gd name="connsiteX0" fmla="*/ 0 w 6959151"/>
                <a:gd name="connsiteY0" fmla="*/ 1338192 h 1803687"/>
                <a:gd name="connsiteX1" fmla="*/ 954860 w 6959151"/>
                <a:gd name="connsiteY1" fmla="*/ 1791346 h 1803687"/>
                <a:gd name="connsiteX2" fmla="*/ 2540899 w 6959151"/>
                <a:gd name="connsiteY2" fmla="*/ 1572861 h 1803687"/>
                <a:gd name="connsiteX3" fmla="*/ 5414428 w 6959151"/>
                <a:gd name="connsiteY3" fmla="*/ 539037 h 1803687"/>
                <a:gd name="connsiteX4" fmla="*/ 6959151 w 6959151"/>
                <a:gd name="connsiteY4" fmla="*/ 27282 h 1803687"/>
                <a:gd name="connsiteX0" fmla="*/ 0 w 6959151"/>
                <a:gd name="connsiteY0" fmla="*/ 1335353 h 1803792"/>
                <a:gd name="connsiteX1" fmla="*/ 954860 w 6959151"/>
                <a:gd name="connsiteY1" fmla="*/ 1788507 h 1803792"/>
                <a:gd name="connsiteX2" fmla="*/ 2657184 w 6959151"/>
                <a:gd name="connsiteY2" fmla="*/ 1585484 h 1803792"/>
                <a:gd name="connsiteX3" fmla="*/ 5414428 w 6959151"/>
                <a:gd name="connsiteY3" fmla="*/ 536198 h 1803792"/>
                <a:gd name="connsiteX4" fmla="*/ 6959151 w 6959151"/>
                <a:gd name="connsiteY4" fmla="*/ 24443 h 1803792"/>
                <a:gd name="connsiteX0" fmla="*/ 0 w 7166802"/>
                <a:gd name="connsiteY0" fmla="*/ 1276411 h 1744851"/>
                <a:gd name="connsiteX1" fmla="*/ 954860 w 7166802"/>
                <a:gd name="connsiteY1" fmla="*/ 1729565 h 1744851"/>
                <a:gd name="connsiteX2" fmla="*/ 2657184 w 7166802"/>
                <a:gd name="connsiteY2" fmla="*/ 1526542 h 1744851"/>
                <a:gd name="connsiteX3" fmla="*/ 5414428 w 7166802"/>
                <a:gd name="connsiteY3" fmla="*/ 477256 h 1744851"/>
                <a:gd name="connsiteX4" fmla="*/ 7166802 w 7166802"/>
                <a:gd name="connsiteY4" fmla="*/ 27349 h 1744851"/>
                <a:gd name="connsiteX0" fmla="*/ 0 w 7183414"/>
                <a:gd name="connsiteY0" fmla="*/ 1269091 h 1737531"/>
                <a:gd name="connsiteX1" fmla="*/ 954860 w 7183414"/>
                <a:gd name="connsiteY1" fmla="*/ 1722245 h 1737531"/>
                <a:gd name="connsiteX2" fmla="*/ 2657184 w 7183414"/>
                <a:gd name="connsiteY2" fmla="*/ 1519222 h 1737531"/>
                <a:gd name="connsiteX3" fmla="*/ 5414428 w 7183414"/>
                <a:gd name="connsiteY3" fmla="*/ 469936 h 1737531"/>
                <a:gd name="connsiteX4" fmla="*/ 7183414 w 7183414"/>
                <a:gd name="connsiteY4" fmla="*/ 27760 h 1737531"/>
                <a:gd name="connsiteX0" fmla="*/ 0 w 7183414"/>
                <a:gd name="connsiteY0" fmla="*/ 1268186 h 1736626"/>
                <a:gd name="connsiteX1" fmla="*/ 954860 w 7183414"/>
                <a:gd name="connsiteY1" fmla="*/ 1721340 h 1736626"/>
                <a:gd name="connsiteX2" fmla="*/ 2657184 w 7183414"/>
                <a:gd name="connsiteY2" fmla="*/ 1518317 h 1736626"/>
                <a:gd name="connsiteX3" fmla="*/ 5414428 w 7183414"/>
                <a:gd name="connsiteY3" fmla="*/ 469031 h 1736626"/>
                <a:gd name="connsiteX4" fmla="*/ 7183414 w 7183414"/>
                <a:gd name="connsiteY4" fmla="*/ 26855 h 1736626"/>
                <a:gd name="connsiteX0" fmla="*/ 0 w 7183414"/>
                <a:gd name="connsiteY0" fmla="*/ 1260000 h 1725026"/>
                <a:gd name="connsiteX1" fmla="*/ 954860 w 7183414"/>
                <a:gd name="connsiteY1" fmla="*/ 1713154 h 1725026"/>
                <a:gd name="connsiteX2" fmla="*/ 2657184 w 7183414"/>
                <a:gd name="connsiteY2" fmla="*/ 1510131 h 1725026"/>
                <a:gd name="connsiteX3" fmla="*/ 5024043 w 7183414"/>
                <a:gd name="connsiteY3" fmla="*/ 654123 h 1725026"/>
                <a:gd name="connsiteX4" fmla="*/ 7183414 w 7183414"/>
                <a:gd name="connsiteY4" fmla="*/ 18669 h 1725026"/>
                <a:gd name="connsiteX0" fmla="*/ 0 w 7183414"/>
                <a:gd name="connsiteY0" fmla="*/ 1260489 h 1726783"/>
                <a:gd name="connsiteX1" fmla="*/ 954860 w 7183414"/>
                <a:gd name="connsiteY1" fmla="*/ 1713643 h 1726783"/>
                <a:gd name="connsiteX2" fmla="*/ 2648878 w 7183414"/>
                <a:gd name="connsiteY2" fmla="*/ 1518351 h 1726783"/>
                <a:gd name="connsiteX3" fmla="*/ 5024043 w 7183414"/>
                <a:gd name="connsiteY3" fmla="*/ 654612 h 1726783"/>
                <a:gd name="connsiteX4" fmla="*/ 7183414 w 7183414"/>
                <a:gd name="connsiteY4" fmla="*/ 19158 h 1726783"/>
                <a:gd name="connsiteX0" fmla="*/ 0 w 7183414"/>
                <a:gd name="connsiteY0" fmla="*/ 1260489 h 1726783"/>
                <a:gd name="connsiteX1" fmla="*/ 954860 w 7183414"/>
                <a:gd name="connsiteY1" fmla="*/ 1713643 h 1726783"/>
                <a:gd name="connsiteX2" fmla="*/ 2648878 w 7183414"/>
                <a:gd name="connsiteY2" fmla="*/ 1518351 h 1726783"/>
                <a:gd name="connsiteX3" fmla="*/ 5048962 w 7183414"/>
                <a:gd name="connsiteY3" fmla="*/ 654612 h 1726783"/>
                <a:gd name="connsiteX4" fmla="*/ 7183414 w 7183414"/>
                <a:gd name="connsiteY4" fmla="*/ 19158 h 1726783"/>
                <a:gd name="connsiteX0" fmla="*/ 0 w 7183414"/>
                <a:gd name="connsiteY0" fmla="*/ 1263104 h 1729398"/>
                <a:gd name="connsiteX1" fmla="*/ 954860 w 7183414"/>
                <a:gd name="connsiteY1" fmla="*/ 1716258 h 1729398"/>
                <a:gd name="connsiteX2" fmla="*/ 2648878 w 7183414"/>
                <a:gd name="connsiteY2" fmla="*/ 1520966 h 1729398"/>
                <a:gd name="connsiteX3" fmla="*/ 5048962 w 7183414"/>
                <a:gd name="connsiteY3" fmla="*/ 657227 h 1729398"/>
                <a:gd name="connsiteX4" fmla="*/ 7183414 w 7183414"/>
                <a:gd name="connsiteY4" fmla="*/ 21773 h 1729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83414" h="1729398">
                  <a:moveTo>
                    <a:pt x="0" y="1263104"/>
                  </a:moveTo>
                  <a:cubicBezTo>
                    <a:pt x="277826" y="1482263"/>
                    <a:pt x="513380" y="1673281"/>
                    <a:pt x="954860" y="1716258"/>
                  </a:cubicBezTo>
                  <a:cubicBezTo>
                    <a:pt x="1396340" y="1759235"/>
                    <a:pt x="1966528" y="1697471"/>
                    <a:pt x="2648878" y="1520966"/>
                  </a:cubicBezTo>
                  <a:cubicBezTo>
                    <a:pt x="3331228" y="1344461"/>
                    <a:pt x="4201840" y="984403"/>
                    <a:pt x="5048962" y="657227"/>
                  </a:cubicBezTo>
                  <a:cubicBezTo>
                    <a:pt x="5896084" y="330051"/>
                    <a:pt x="6745096" y="-102305"/>
                    <a:pt x="7183414" y="21773"/>
                  </a:cubicBezTo>
                </a:path>
              </a:pathLst>
            </a:custGeom>
            <a:noFill/>
            <a:ln w="12700" cap="flat" cmpd="sng" algn="ctr">
              <a:solidFill>
                <a:schemeClr val="accent2">
                  <a:lumMod val="5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latin typeface="思源宋体 CN Heavy" panose="02020900000000000000" pitchFamily="18" charset="-122"/>
              </a:endParaRPr>
            </a:p>
          </p:txBody>
        </p:sp>
      </p:grpSp>
      <p:grpSp>
        <p:nvGrpSpPr>
          <p:cNvPr id="71" name="组合 70">
            <a:extLst>
              <a:ext uri="{FF2B5EF4-FFF2-40B4-BE49-F238E27FC236}">
                <a16:creationId xmlns:a16="http://schemas.microsoft.com/office/drawing/2014/main" id="{8CB05FE5-A155-48D8-9E51-998B4813D674}"/>
              </a:ext>
            </a:extLst>
          </p:cNvPr>
          <p:cNvGrpSpPr/>
          <p:nvPr userDrawn="1"/>
        </p:nvGrpSpPr>
        <p:grpSpPr>
          <a:xfrm>
            <a:off x="5399614" y="0"/>
            <a:ext cx="6792384" cy="6858000"/>
            <a:chOff x="5399614" y="0"/>
            <a:chExt cx="6792384" cy="6858000"/>
          </a:xfrm>
        </p:grpSpPr>
        <p:sp>
          <p:nvSpPr>
            <p:cNvPr id="72" name="任意多边形: 形状 71">
              <a:extLst>
                <a:ext uri="{FF2B5EF4-FFF2-40B4-BE49-F238E27FC236}">
                  <a16:creationId xmlns:a16="http://schemas.microsoft.com/office/drawing/2014/main" id="{482EC677-B01C-4C94-BEEF-05E6660D676C}"/>
                </a:ext>
              </a:extLst>
            </p:cNvPr>
            <p:cNvSpPr/>
            <p:nvPr/>
          </p:nvSpPr>
          <p:spPr>
            <a:xfrm>
              <a:off x="5399614" y="3308023"/>
              <a:ext cx="1080000" cy="2601892"/>
            </a:xfrm>
            <a:custGeom>
              <a:avLst/>
              <a:gdLst>
                <a:gd name="connsiteX0" fmla="*/ 975360 w 999744"/>
                <a:gd name="connsiteY0" fmla="*/ 0 h 2462784"/>
                <a:gd name="connsiteX1" fmla="*/ 396240 w 999744"/>
                <a:gd name="connsiteY1" fmla="*/ 152400 h 2462784"/>
                <a:gd name="connsiteX2" fmla="*/ 341376 w 999744"/>
                <a:gd name="connsiteY2" fmla="*/ 176784 h 2462784"/>
                <a:gd name="connsiteX3" fmla="*/ 347472 w 999744"/>
                <a:gd name="connsiteY3" fmla="*/ 268224 h 2462784"/>
                <a:gd name="connsiteX4" fmla="*/ 341376 w 999744"/>
                <a:gd name="connsiteY4" fmla="*/ 438912 h 2462784"/>
                <a:gd name="connsiteX5" fmla="*/ 341376 w 999744"/>
                <a:gd name="connsiteY5" fmla="*/ 493776 h 2462784"/>
                <a:gd name="connsiteX6" fmla="*/ 280416 w 999744"/>
                <a:gd name="connsiteY6" fmla="*/ 609600 h 2462784"/>
                <a:gd name="connsiteX7" fmla="*/ 237744 w 999744"/>
                <a:gd name="connsiteY7" fmla="*/ 652272 h 2462784"/>
                <a:gd name="connsiteX8" fmla="*/ 42672 w 999744"/>
                <a:gd name="connsiteY8" fmla="*/ 701040 h 2462784"/>
                <a:gd name="connsiteX9" fmla="*/ 6096 w 999744"/>
                <a:gd name="connsiteY9" fmla="*/ 743712 h 2462784"/>
                <a:gd name="connsiteX10" fmla="*/ 0 w 999744"/>
                <a:gd name="connsiteY10" fmla="*/ 1103376 h 2462784"/>
                <a:gd name="connsiteX11" fmla="*/ 85344 w 999744"/>
                <a:gd name="connsiteY11" fmla="*/ 1127760 h 2462784"/>
                <a:gd name="connsiteX12" fmla="*/ 670560 w 999744"/>
                <a:gd name="connsiteY12" fmla="*/ 1231392 h 2462784"/>
                <a:gd name="connsiteX13" fmla="*/ 737616 w 999744"/>
                <a:gd name="connsiteY13" fmla="*/ 2304288 h 2462784"/>
                <a:gd name="connsiteX14" fmla="*/ 749808 w 999744"/>
                <a:gd name="connsiteY14" fmla="*/ 2310384 h 2462784"/>
                <a:gd name="connsiteX15" fmla="*/ 694944 w 999744"/>
                <a:gd name="connsiteY15" fmla="*/ 2346960 h 2462784"/>
                <a:gd name="connsiteX16" fmla="*/ 664464 w 999744"/>
                <a:gd name="connsiteY16" fmla="*/ 2438400 h 2462784"/>
                <a:gd name="connsiteX17" fmla="*/ 877824 w 999744"/>
                <a:gd name="connsiteY17" fmla="*/ 2462784 h 2462784"/>
                <a:gd name="connsiteX18" fmla="*/ 999744 w 999744"/>
                <a:gd name="connsiteY18" fmla="*/ 2395728 h 2462784"/>
                <a:gd name="connsiteX19" fmla="*/ 975360 w 999744"/>
                <a:gd name="connsiteY19" fmla="*/ 0 h 2462784"/>
                <a:gd name="connsiteX0" fmla="*/ 975360 w 999744"/>
                <a:gd name="connsiteY0" fmla="*/ 0 h 2462784"/>
                <a:gd name="connsiteX1" fmla="*/ 396240 w 999744"/>
                <a:gd name="connsiteY1" fmla="*/ 152400 h 2462784"/>
                <a:gd name="connsiteX2" fmla="*/ 341376 w 999744"/>
                <a:gd name="connsiteY2" fmla="*/ 176784 h 2462784"/>
                <a:gd name="connsiteX3" fmla="*/ 347472 w 999744"/>
                <a:gd name="connsiteY3" fmla="*/ 268224 h 2462784"/>
                <a:gd name="connsiteX4" fmla="*/ 341376 w 999744"/>
                <a:gd name="connsiteY4" fmla="*/ 438912 h 2462784"/>
                <a:gd name="connsiteX5" fmla="*/ 341376 w 999744"/>
                <a:gd name="connsiteY5" fmla="*/ 493776 h 2462784"/>
                <a:gd name="connsiteX6" fmla="*/ 280416 w 999744"/>
                <a:gd name="connsiteY6" fmla="*/ 609600 h 2462784"/>
                <a:gd name="connsiteX7" fmla="*/ 237744 w 999744"/>
                <a:gd name="connsiteY7" fmla="*/ 652272 h 2462784"/>
                <a:gd name="connsiteX8" fmla="*/ 42672 w 999744"/>
                <a:gd name="connsiteY8" fmla="*/ 701040 h 2462784"/>
                <a:gd name="connsiteX9" fmla="*/ 6096 w 999744"/>
                <a:gd name="connsiteY9" fmla="*/ 743712 h 2462784"/>
                <a:gd name="connsiteX10" fmla="*/ 0 w 999744"/>
                <a:gd name="connsiteY10" fmla="*/ 1103376 h 2462784"/>
                <a:gd name="connsiteX11" fmla="*/ 85344 w 999744"/>
                <a:gd name="connsiteY11" fmla="*/ 1127760 h 2462784"/>
                <a:gd name="connsiteX12" fmla="*/ 670560 w 999744"/>
                <a:gd name="connsiteY12" fmla="*/ 1231392 h 2462784"/>
                <a:gd name="connsiteX13" fmla="*/ 737616 w 999744"/>
                <a:gd name="connsiteY13" fmla="*/ 2304288 h 2462784"/>
                <a:gd name="connsiteX14" fmla="*/ 749808 w 999744"/>
                <a:gd name="connsiteY14" fmla="*/ 2310384 h 2462784"/>
                <a:gd name="connsiteX15" fmla="*/ 694944 w 999744"/>
                <a:gd name="connsiteY15" fmla="*/ 2346960 h 2462784"/>
                <a:gd name="connsiteX16" fmla="*/ 664464 w 999744"/>
                <a:gd name="connsiteY16" fmla="*/ 2438400 h 2462784"/>
                <a:gd name="connsiteX17" fmla="*/ 877824 w 999744"/>
                <a:gd name="connsiteY17" fmla="*/ 2462784 h 2462784"/>
                <a:gd name="connsiteX18" fmla="*/ 999744 w 999744"/>
                <a:gd name="connsiteY18" fmla="*/ 2395728 h 2462784"/>
                <a:gd name="connsiteX19" fmla="*/ 975360 w 999744"/>
                <a:gd name="connsiteY19" fmla="*/ 0 h 2462784"/>
                <a:gd name="connsiteX0" fmla="*/ 975360 w 999744"/>
                <a:gd name="connsiteY0" fmla="*/ 0 h 2469704"/>
                <a:gd name="connsiteX1" fmla="*/ 396240 w 999744"/>
                <a:gd name="connsiteY1" fmla="*/ 152400 h 2469704"/>
                <a:gd name="connsiteX2" fmla="*/ 341376 w 999744"/>
                <a:gd name="connsiteY2" fmla="*/ 176784 h 2469704"/>
                <a:gd name="connsiteX3" fmla="*/ 347472 w 999744"/>
                <a:gd name="connsiteY3" fmla="*/ 268224 h 2469704"/>
                <a:gd name="connsiteX4" fmla="*/ 341376 w 999744"/>
                <a:gd name="connsiteY4" fmla="*/ 438912 h 2469704"/>
                <a:gd name="connsiteX5" fmla="*/ 341376 w 999744"/>
                <a:gd name="connsiteY5" fmla="*/ 493776 h 2469704"/>
                <a:gd name="connsiteX6" fmla="*/ 280416 w 999744"/>
                <a:gd name="connsiteY6" fmla="*/ 609600 h 2469704"/>
                <a:gd name="connsiteX7" fmla="*/ 237744 w 999744"/>
                <a:gd name="connsiteY7" fmla="*/ 652272 h 2469704"/>
                <a:gd name="connsiteX8" fmla="*/ 42672 w 999744"/>
                <a:gd name="connsiteY8" fmla="*/ 701040 h 2469704"/>
                <a:gd name="connsiteX9" fmla="*/ 6096 w 999744"/>
                <a:gd name="connsiteY9" fmla="*/ 743712 h 2469704"/>
                <a:gd name="connsiteX10" fmla="*/ 0 w 999744"/>
                <a:gd name="connsiteY10" fmla="*/ 1103376 h 2469704"/>
                <a:gd name="connsiteX11" fmla="*/ 85344 w 999744"/>
                <a:gd name="connsiteY11" fmla="*/ 1127760 h 2469704"/>
                <a:gd name="connsiteX12" fmla="*/ 670560 w 999744"/>
                <a:gd name="connsiteY12" fmla="*/ 1231392 h 2469704"/>
                <a:gd name="connsiteX13" fmla="*/ 737616 w 999744"/>
                <a:gd name="connsiteY13" fmla="*/ 2304288 h 2469704"/>
                <a:gd name="connsiteX14" fmla="*/ 749808 w 999744"/>
                <a:gd name="connsiteY14" fmla="*/ 2310384 h 2469704"/>
                <a:gd name="connsiteX15" fmla="*/ 694944 w 999744"/>
                <a:gd name="connsiteY15" fmla="*/ 2346960 h 2469704"/>
                <a:gd name="connsiteX16" fmla="*/ 664464 w 999744"/>
                <a:gd name="connsiteY16" fmla="*/ 2438400 h 2469704"/>
                <a:gd name="connsiteX17" fmla="*/ 792810 w 999744"/>
                <a:gd name="connsiteY17" fmla="*/ 2469704 h 2469704"/>
                <a:gd name="connsiteX18" fmla="*/ 877824 w 999744"/>
                <a:gd name="connsiteY18" fmla="*/ 2462784 h 2469704"/>
                <a:gd name="connsiteX19" fmla="*/ 999744 w 999744"/>
                <a:gd name="connsiteY19" fmla="*/ 2395728 h 2469704"/>
                <a:gd name="connsiteX20" fmla="*/ 975360 w 999744"/>
                <a:gd name="connsiteY20" fmla="*/ 0 h 2469704"/>
                <a:gd name="connsiteX0" fmla="*/ 975360 w 983269"/>
                <a:gd name="connsiteY0" fmla="*/ 0 h 2469704"/>
                <a:gd name="connsiteX1" fmla="*/ 396240 w 983269"/>
                <a:gd name="connsiteY1" fmla="*/ 152400 h 2469704"/>
                <a:gd name="connsiteX2" fmla="*/ 341376 w 983269"/>
                <a:gd name="connsiteY2" fmla="*/ 176784 h 2469704"/>
                <a:gd name="connsiteX3" fmla="*/ 347472 w 983269"/>
                <a:gd name="connsiteY3" fmla="*/ 268224 h 2469704"/>
                <a:gd name="connsiteX4" fmla="*/ 341376 w 983269"/>
                <a:gd name="connsiteY4" fmla="*/ 438912 h 2469704"/>
                <a:gd name="connsiteX5" fmla="*/ 341376 w 983269"/>
                <a:gd name="connsiteY5" fmla="*/ 493776 h 2469704"/>
                <a:gd name="connsiteX6" fmla="*/ 280416 w 983269"/>
                <a:gd name="connsiteY6" fmla="*/ 609600 h 2469704"/>
                <a:gd name="connsiteX7" fmla="*/ 237744 w 983269"/>
                <a:gd name="connsiteY7" fmla="*/ 652272 h 2469704"/>
                <a:gd name="connsiteX8" fmla="*/ 42672 w 983269"/>
                <a:gd name="connsiteY8" fmla="*/ 701040 h 2469704"/>
                <a:gd name="connsiteX9" fmla="*/ 6096 w 983269"/>
                <a:gd name="connsiteY9" fmla="*/ 743712 h 2469704"/>
                <a:gd name="connsiteX10" fmla="*/ 0 w 983269"/>
                <a:gd name="connsiteY10" fmla="*/ 1103376 h 2469704"/>
                <a:gd name="connsiteX11" fmla="*/ 85344 w 983269"/>
                <a:gd name="connsiteY11" fmla="*/ 1127760 h 2469704"/>
                <a:gd name="connsiteX12" fmla="*/ 670560 w 983269"/>
                <a:gd name="connsiteY12" fmla="*/ 1231392 h 2469704"/>
                <a:gd name="connsiteX13" fmla="*/ 737616 w 983269"/>
                <a:gd name="connsiteY13" fmla="*/ 2304288 h 2469704"/>
                <a:gd name="connsiteX14" fmla="*/ 749808 w 983269"/>
                <a:gd name="connsiteY14" fmla="*/ 2310384 h 2469704"/>
                <a:gd name="connsiteX15" fmla="*/ 694944 w 983269"/>
                <a:gd name="connsiteY15" fmla="*/ 2346960 h 2469704"/>
                <a:gd name="connsiteX16" fmla="*/ 664464 w 983269"/>
                <a:gd name="connsiteY16" fmla="*/ 2438400 h 2469704"/>
                <a:gd name="connsiteX17" fmla="*/ 792810 w 983269"/>
                <a:gd name="connsiteY17" fmla="*/ 2469704 h 2469704"/>
                <a:gd name="connsiteX18" fmla="*/ 877824 w 983269"/>
                <a:gd name="connsiteY18" fmla="*/ 2462784 h 2469704"/>
                <a:gd name="connsiteX19" fmla="*/ 983269 w 983269"/>
                <a:gd name="connsiteY19" fmla="*/ 2428680 h 2469704"/>
                <a:gd name="connsiteX20" fmla="*/ 975360 w 983269"/>
                <a:gd name="connsiteY20" fmla="*/ 0 h 2469704"/>
                <a:gd name="connsiteX0" fmla="*/ 975360 w 983269"/>
                <a:gd name="connsiteY0" fmla="*/ 0 h 2469704"/>
                <a:gd name="connsiteX1" fmla="*/ 396240 w 983269"/>
                <a:gd name="connsiteY1" fmla="*/ 152400 h 2469704"/>
                <a:gd name="connsiteX2" fmla="*/ 341376 w 983269"/>
                <a:gd name="connsiteY2" fmla="*/ 176784 h 2469704"/>
                <a:gd name="connsiteX3" fmla="*/ 347472 w 983269"/>
                <a:gd name="connsiteY3" fmla="*/ 268224 h 2469704"/>
                <a:gd name="connsiteX4" fmla="*/ 341376 w 983269"/>
                <a:gd name="connsiteY4" fmla="*/ 438912 h 2469704"/>
                <a:gd name="connsiteX5" fmla="*/ 341376 w 983269"/>
                <a:gd name="connsiteY5" fmla="*/ 493776 h 2469704"/>
                <a:gd name="connsiteX6" fmla="*/ 280416 w 983269"/>
                <a:gd name="connsiteY6" fmla="*/ 609600 h 2469704"/>
                <a:gd name="connsiteX7" fmla="*/ 237744 w 983269"/>
                <a:gd name="connsiteY7" fmla="*/ 652272 h 2469704"/>
                <a:gd name="connsiteX8" fmla="*/ 42672 w 983269"/>
                <a:gd name="connsiteY8" fmla="*/ 701040 h 2469704"/>
                <a:gd name="connsiteX9" fmla="*/ 6096 w 983269"/>
                <a:gd name="connsiteY9" fmla="*/ 743712 h 2469704"/>
                <a:gd name="connsiteX10" fmla="*/ 0 w 983269"/>
                <a:gd name="connsiteY10" fmla="*/ 1132208 h 2469704"/>
                <a:gd name="connsiteX11" fmla="*/ 85344 w 983269"/>
                <a:gd name="connsiteY11" fmla="*/ 1127760 h 2469704"/>
                <a:gd name="connsiteX12" fmla="*/ 670560 w 983269"/>
                <a:gd name="connsiteY12" fmla="*/ 1231392 h 2469704"/>
                <a:gd name="connsiteX13" fmla="*/ 737616 w 983269"/>
                <a:gd name="connsiteY13" fmla="*/ 2304288 h 2469704"/>
                <a:gd name="connsiteX14" fmla="*/ 749808 w 983269"/>
                <a:gd name="connsiteY14" fmla="*/ 2310384 h 2469704"/>
                <a:gd name="connsiteX15" fmla="*/ 694944 w 983269"/>
                <a:gd name="connsiteY15" fmla="*/ 2346960 h 2469704"/>
                <a:gd name="connsiteX16" fmla="*/ 664464 w 983269"/>
                <a:gd name="connsiteY16" fmla="*/ 2438400 h 2469704"/>
                <a:gd name="connsiteX17" fmla="*/ 792810 w 983269"/>
                <a:gd name="connsiteY17" fmla="*/ 2469704 h 2469704"/>
                <a:gd name="connsiteX18" fmla="*/ 877824 w 983269"/>
                <a:gd name="connsiteY18" fmla="*/ 2462784 h 2469704"/>
                <a:gd name="connsiteX19" fmla="*/ 983269 w 983269"/>
                <a:gd name="connsiteY19" fmla="*/ 2428680 h 2469704"/>
                <a:gd name="connsiteX20" fmla="*/ 975360 w 983269"/>
                <a:gd name="connsiteY20" fmla="*/ 0 h 2469704"/>
                <a:gd name="connsiteX0" fmla="*/ 975360 w 983269"/>
                <a:gd name="connsiteY0" fmla="*/ 0 h 2469704"/>
                <a:gd name="connsiteX1" fmla="*/ 396240 w 983269"/>
                <a:gd name="connsiteY1" fmla="*/ 152400 h 2469704"/>
                <a:gd name="connsiteX2" fmla="*/ 341376 w 983269"/>
                <a:gd name="connsiteY2" fmla="*/ 176784 h 2469704"/>
                <a:gd name="connsiteX3" fmla="*/ 347472 w 983269"/>
                <a:gd name="connsiteY3" fmla="*/ 268224 h 2469704"/>
                <a:gd name="connsiteX4" fmla="*/ 341376 w 983269"/>
                <a:gd name="connsiteY4" fmla="*/ 438912 h 2469704"/>
                <a:gd name="connsiteX5" fmla="*/ 341376 w 983269"/>
                <a:gd name="connsiteY5" fmla="*/ 493776 h 2469704"/>
                <a:gd name="connsiteX6" fmla="*/ 280416 w 983269"/>
                <a:gd name="connsiteY6" fmla="*/ 609600 h 2469704"/>
                <a:gd name="connsiteX7" fmla="*/ 237744 w 983269"/>
                <a:gd name="connsiteY7" fmla="*/ 652272 h 2469704"/>
                <a:gd name="connsiteX8" fmla="*/ 42672 w 983269"/>
                <a:gd name="connsiteY8" fmla="*/ 701040 h 2469704"/>
                <a:gd name="connsiteX9" fmla="*/ 6096 w 983269"/>
                <a:gd name="connsiteY9" fmla="*/ 743712 h 2469704"/>
                <a:gd name="connsiteX10" fmla="*/ 0 w 983269"/>
                <a:gd name="connsiteY10" fmla="*/ 1132208 h 2469704"/>
                <a:gd name="connsiteX11" fmla="*/ 85344 w 983269"/>
                <a:gd name="connsiteY11" fmla="*/ 1140117 h 2469704"/>
                <a:gd name="connsiteX12" fmla="*/ 670560 w 983269"/>
                <a:gd name="connsiteY12" fmla="*/ 1231392 h 2469704"/>
                <a:gd name="connsiteX13" fmla="*/ 737616 w 983269"/>
                <a:gd name="connsiteY13" fmla="*/ 2304288 h 2469704"/>
                <a:gd name="connsiteX14" fmla="*/ 749808 w 983269"/>
                <a:gd name="connsiteY14" fmla="*/ 2310384 h 2469704"/>
                <a:gd name="connsiteX15" fmla="*/ 694944 w 983269"/>
                <a:gd name="connsiteY15" fmla="*/ 2346960 h 2469704"/>
                <a:gd name="connsiteX16" fmla="*/ 664464 w 983269"/>
                <a:gd name="connsiteY16" fmla="*/ 2438400 h 2469704"/>
                <a:gd name="connsiteX17" fmla="*/ 792810 w 983269"/>
                <a:gd name="connsiteY17" fmla="*/ 2469704 h 2469704"/>
                <a:gd name="connsiteX18" fmla="*/ 877824 w 983269"/>
                <a:gd name="connsiteY18" fmla="*/ 2462784 h 2469704"/>
                <a:gd name="connsiteX19" fmla="*/ 983269 w 983269"/>
                <a:gd name="connsiteY19" fmla="*/ 2428680 h 2469704"/>
                <a:gd name="connsiteX20" fmla="*/ 975360 w 983269"/>
                <a:gd name="connsiteY20" fmla="*/ 0 h 2469704"/>
                <a:gd name="connsiteX0" fmla="*/ 975360 w 983269"/>
                <a:gd name="connsiteY0" fmla="*/ 0 h 2469704"/>
                <a:gd name="connsiteX1" fmla="*/ 396240 w 983269"/>
                <a:gd name="connsiteY1" fmla="*/ 152400 h 2469704"/>
                <a:gd name="connsiteX2" fmla="*/ 341376 w 983269"/>
                <a:gd name="connsiteY2" fmla="*/ 176784 h 2469704"/>
                <a:gd name="connsiteX3" fmla="*/ 339235 w 983269"/>
                <a:gd name="connsiteY3" fmla="*/ 264105 h 2469704"/>
                <a:gd name="connsiteX4" fmla="*/ 341376 w 983269"/>
                <a:gd name="connsiteY4" fmla="*/ 438912 h 2469704"/>
                <a:gd name="connsiteX5" fmla="*/ 341376 w 983269"/>
                <a:gd name="connsiteY5" fmla="*/ 493776 h 2469704"/>
                <a:gd name="connsiteX6" fmla="*/ 280416 w 983269"/>
                <a:gd name="connsiteY6" fmla="*/ 609600 h 2469704"/>
                <a:gd name="connsiteX7" fmla="*/ 237744 w 983269"/>
                <a:gd name="connsiteY7" fmla="*/ 652272 h 2469704"/>
                <a:gd name="connsiteX8" fmla="*/ 42672 w 983269"/>
                <a:gd name="connsiteY8" fmla="*/ 701040 h 2469704"/>
                <a:gd name="connsiteX9" fmla="*/ 6096 w 983269"/>
                <a:gd name="connsiteY9" fmla="*/ 743712 h 2469704"/>
                <a:gd name="connsiteX10" fmla="*/ 0 w 983269"/>
                <a:gd name="connsiteY10" fmla="*/ 1132208 h 2469704"/>
                <a:gd name="connsiteX11" fmla="*/ 85344 w 983269"/>
                <a:gd name="connsiteY11" fmla="*/ 1140117 h 2469704"/>
                <a:gd name="connsiteX12" fmla="*/ 670560 w 983269"/>
                <a:gd name="connsiteY12" fmla="*/ 1231392 h 2469704"/>
                <a:gd name="connsiteX13" fmla="*/ 737616 w 983269"/>
                <a:gd name="connsiteY13" fmla="*/ 2304288 h 2469704"/>
                <a:gd name="connsiteX14" fmla="*/ 749808 w 983269"/>
                <a:gd name="connsiteY14" fmla="*/ 2310384 h 2469704"/>
                <a:gd name="connsiteX15" fmla="*/ 694944 w 983269"/>
                <a:gd name="connsiteY15" fmla="*/ 2346960 h 2469704"/>
                <a:gd name="connsiteX16" fmla="*/ 664464 w 983269"/>
                <a:gd name="connsiteY16" fmla="*/ 2438400 h 2469704"/>
                <a:gd name="connsiteX17" fmla="*/ 792810 w 983269"/>
                <a:gd name="connsiteY17" fmla="*/ 2469704 h 2469704"/>
                <a:gd name="connsiteX18" fmla="*/ 877824 w 983269"/>
                <a:gd name="connsiteY18" fmla="*/ 2462784 h 2469704"/>
                <a:gd name="connsiteX19" fmla="*/ 983269 w 983269"/>
                <a:gd name="connsiteY19" fmla="*/ 2428680 h 2469704"/>
                <a:gd name="connsiteX20" fmla="*/ 975360 w 983269"/>
                <a:gd name="connsiteY20" fmla="*/ 0 h 2469704"/>
                <a:gd name="connsiteX0" fmla="*/ 975360 w 983269"/>
                <a:gd name="connsiteY0" fmla="*/ 0 h 2469704"/>
                <a:gd name="connsiteX1" fmla="*/ 396240 w 983269"/>
                <a:gd name="connsiteY1" fmla="*/ 152400 h 2469704"/>
                <a:gd name="connsiteX2" fmla="*/ 349614 w 983269"/>
                <a:gd name="connsiteY2" fmla="*/ 168546 h 2469704"/>
                <a:gd name="connsiteX3" fmla="*/ 339235 w 983269"/>
                <a:gd name="connsiteY3" fmla="*/ 264105 h 2469704"/>
                <a:gd name="connsiteX4" fmla="*/ 341376 w 983269"/>
                <a:gd name="connsiteY4" fmla="*/ 438912 h 2469704"/>
                <a:gd name="connsiteX5" fmla="*/ 341376 w 983269"/>
                <a:gd name="connsiteY5" fmla="*/ 493776 h 2469704"/>
                <a:gd name="connsiteX6" fmla="*/ 280416 w 983269"/>
                <a:gd name="connsiteY6" fmla="*/ 609600 h 2469704"/>
                <a:gd name="connsiteX7" fmla="*/ 237744 w 983269"/>
                <a:gd name="connsiteY7" fmla="*/ 652272 h 2469704"/>
                <a:gd name="connsiteX8" fmla="*/ 42672 w 983269"/>
                <a:gd name="connsiteY8" fmla="*/ 701040 h 2469704"/>
                <a:gd name="connsiteX9" fmla="*/ 6096 w 983269"/>
                <a:gd name="connsiteY9" fmla="*/ 743712 h 2469704"/>
                <a:gd name="connsiteX10" fmla="*/ 0 w 983269"/>
                <a:gd name="connsiteY10" fmla="*/ 1132208 h 2469704"/>
                <a:gd name="connsiteX11" fmla="*/ 85344 w 983269"/>
                <a:gd name="connsiteY11" fmla="*/ 1140117 h 2469704"/>
                <a:gd name="connsiteX12" fmla="*/ 670560 w 983269"/>
                <a:gd name="connsiteY12" fmla="*/ 1231392 h 2469704"/>
                <a:gd name="connsiteX13" fmla="*/ 737616 w 983269"/>
                <a:gd name="connsiteY13" fmla="*/ 2304288 h 2469704"/>
                <a:gd name="connsiteX14" fmla="*/ 749808 w 983269"/>
                <a:gd name="connsiteY14" fmla="*/ 2310384 h 2469704"/>
                <a:gd name="connsiteX15" fmla="*/ 694944 w 983269"/>
                <a:gd name="connsiteY15" fmla="*/ 2346960 h 2469704"/>
                <a:gd name="connsiteX16" fmla="*/ 664464 w 983269"/>
                <a:gd name="connsiteY16" fmla="*/ 2438400 h 2469704"/>
                <a:gd name="connsiteX17" fmla="*/ 792810 w 983269"/>
                <a:gd name="connsiteY17" fmla="*/ 2469704 h 2469704"/>
                <a:gd name="connsiteX18" fmla="*/ 877824 w 983269"/>
                <a:gd name="connsiteY18" fmla="*/ 2462784 h 2469704"/>
                <a:gd name="connsiteX19" fmla="*/ 983269 w 983269"/>
                <a:gd name="connsiteY19" fmla="*/ 2428680 h 2469704"/>
                <a:gd name="connsiteX20" fmla="*/ 975360 w 983269"/>
                <a:gd name="connsiteY20" fmla="*/ 0 h 2469704"/>
                <a:gd name="connsiteX0" fmla="*/ 975360 w 983269"/>
                <a:gd name="connsiteY0" fmla="*/ 0 h 2469704"/>
                <a:gd name="connsiteX1" fmla="*/ 396240 w 983269"/>
                <a:gd name="connsiteY1" fmla="*/ 152400 h 2469704"/>
                <a:gd name="connsiteX2" fmla="*/ 337258 w 983269"/>
                <a:gd name="connsiteY2" fmla="*/ 168546 h 2469704"/>
                <a:gd name="connsiteX3" fmla="*/ 339235 w 983269"/>
                <a:gd name="connsiteY3" fmla="*/ 264105 h 2469704"/>
                <a:gd name="connsiteX4" fmla="*/ 341376 w 983269"/>
                <a:gd name="connsiteY4" fmla="*/ 438912 h 2469704"/>
                <a:gd name="connsiteX5" fmla="*/ 341376 w 983269"/>
                <a:gd name="connsiteY5" fmla="*/ 493776 h 2469704"/>
                <a:gd name="connsiteX6" fmla="*/ 280416 w 983269"/>
                <a:gd name="connsiteY6" fmla="*/ 609600 h 2469704"/>
                <a:gd name="connsiteX7" fmla="*/ 237744 w 983269"/>
                <a:gd name="connsiteY7" fmla="*/ 652272 h 2469704"/>
                <a:gd name="connsiteX8" fmla="*/ 42672 w 983269"/>
                <a:gd name="connsiteY8" fmla="*/ 701040 h 2469704"/>
                <a:gd name="connsiteX9" fmla="*/ 6096 w 983269"/>
                <a:gd name="connsiteY9" fmla="*/ 743712 h 2469704"/>
                <a:gd name="connsiteX10" fmla="*/ 0 w 983269"/>
                <a:gd name="connsiteY10" fmla="*/ 1132208 h 2469704"/>
                <a:gd name="connsiteX11" fmla="*/ 85344 w 983269"/>
                <a:gd name="connsiteY11" fmla="*/ 1140117 h 2469704"/>
                <a:gd name="connsiteX12" fmla="*/ 670560 w 983269"/>
                <a:gd name="connsiteY12" fmla="*/ 1231392 h 2469704"/>
                <a:gd name="connsiteX13" fmla="*/ 737616 w 983269"/>
                <a:gd name="connsiteY13" fmla="*/ 2304288 h 2469704"/>
                <a:gd name="connsiteX14" fmla="*/ 749808 w 983269"/>
                <a:gd name="connsiteY14" fmla="*/ 2310384 h 2469704"/>
                <a:gd name="connsiteX15" fmla="*/ 694944 w 983269"/>
                <a:gd name="connsiteY15" fmla="*/ 2346960 h 2469704"/>
                <a:gd name="connsiteX16" fmla="*/ 664464 w 983269"/>
                <a:gd name="connsiteY16" fmla="*/ 2438400 h 2469704"/>
                <a:gd name="connsiteX17" fmla="*/ 792810 w 983269"/>
                <a:gd name="connsiteY17" fmla="*/ 2469704 h 2469704"/>
                <a:gd name="connsiteX18" fmla="*/ 877824 w 983269"/>
                <a:gd name="connsiteY18" fmla="*/ 2462784 h 2469704"/>
                <a:gd name="connsiteX19" fmla="*/ 983269 w 983269"/>
                <a:gd name="connsiteY19" fmla="*/ 2428680 h 2469704"/>
                <a:gd name="connsiteX20" fmla="*/ 975360 w 983269"/>
                <a:gd name="connsiteY20" fmla="*/ 0 h 2469704"/>
                <a:gd name="connsiteX0" fmla="*/ 975360 w 983269"/>
                <a:gd name="connsiteY0" fmla="*/ 0 h 2469704"/>
                <a:gd name="connsiteX1" fmla="*/ 396240 w 983269"/>
                <a:gd name="connsiteY1" fmla="*/ 152400 h 2469704"/>
                <a:gd name="connsiteX2" fmla="*/ 341377 w 983269"/>
                <a:gd name="connsiteY2" fmla="*/ 160308 h 2469704"/>
                <a:gd name="connsiteX3" fmla="*/ 339235 w 983269"/>
                <a:gd name="connsiteY3" fmla="*/ 264105 h 2469704"/>
                <a:gd name="connsiteX4" fmla="*/ 341376 w 983269"/>
                <a:gd name="connsiteY4" fmla="*/ 438912 h 2469704"/>
                <a:gd name="connsiteX5" fmla="*/ 341376 w 983269"/>
                <a:gd name="connsiteY5" fmla="*/ 493776 h 2469704"/>
                <a:gd name="connsiteX6" fmla="*/ 280416 w 983269"/>
                <a:gd name="connsiteY6" fmla="*/ 609600 h 2469704"/>
                <a:gd name="connsiteX7" fmla="*/ 237744 w 983269"/>
                <a:gd name="connsiteY7" fmla="*/ 652272 h 2469704"/>
                <a:gd name="connsiteX8" fmla="*/ 42672 w 983269"/>
                <a:gd name="connsiteY8" fmla="*/ 701040 h 2469704"/>
                <a:gd name="connsiteX9" fmla="*/ 6096 w 983269"/>
                <a:gd name="connsiteY9" fmla="*/ 743712 h 2469704"/>
                <a:gd name="connsiteX10" fmla="*/ 0 w 983269"/>
                <a:gd name="connsiteY10" fmla="*/ 1132208 h 2469704"/>
                <a:gd name="connsiteX11" fmla="*/ 85344 w 983269"/>
                <a:gd name="connsiteY11" fmla="*/ 1140117 h 2469704"/>
                <a:gd name="connsiteX12" fmla="*/ 670560 w 983269"/>
                <a:gd name="connsiteY12" fmla="*/ 1231392 h 2469704"/>
                <a:gd name="connsiteX13" fmla="*/ 737616 w 983269"/>
                <a:gd name="connsiteY13" fmla="*/ 2304288 h 2469704"/>
                <a:gd name="connsiteX14" fmla="*/ 749808 w 983269"/>
                <a:gd name="connsiteY14" fmla="*/ 2310384 h 2469704"/>
                <a:gd name="connsiteX15" fmla="*/ 694944 w 983269"/>
                <a:gd name="connsiteY15" fmla="*/ 2346960 h 2469704"/>
                <a:gd name="connsiteX16" fmla="*/ 664464 w 983269"/>
                <a:gd name="connsiteY16" fmla="*/ 2438400 h 2469704"/>
                <a:gd name="connsiteX17" fmla="*/ 792810 w 983269"/>
                <a:gd name="connsiteY17" fmla="*/ 2469704 h 2469704"/>
                <a:gd name="connsiteX18" fmla="*/ 877824 w 983269"/>
                <a:gd name="connsiteY18" fmla="*/ 2462784 h 2469704"/>
                <a:gd name="connsiteX19" fmla="*/ 983269 w 983269"/>
                <a:gd name="connsiteY19" fmla="*/ 2428680 h 2469704"/>
                <a:gd name="connsiteX20" fmla="*/ 975360 w 983269"/>
                <a:gd name="connsiteY20" fmla="*/ 0 h 2469704"/>
                <a:gd name="connsiteX0" fmla="*/ 975360 w 983269"/>
                <a:gd name="connsiteY0" fmla="*/ 0 h 2469704"/>
                <a:gd name="connsiteX1" fmla="*/ 396240 w 983269"/>
                <a:gd name="connsiteY1" fmla="*/ 152400 h 2469704"/>
                <a:gd name="connsiteX2" fmla="*/ 341377 w 983269"/>
                <a:gd name="connsiteY2" fmla="*/ 172665 h 2469704"/>
                <a:gd name="connsiteX3" fmla="*/ 339235 w 983269"/>
                <a:gd name="connsiteY3" fmla="*/ 264105 h 2469704"/>
                <a:gd name="connsiteX4" fmla="*/ 341376 w 983269"/>
                <a:gd name="connsiteY4" fmla="*/ 438912 h 2469704"/>
                <a:gd name="connsiteX5" fmla="*/ 341376 w 983269"/>
                <a:gd name="connsiteY5" fmla="*/ 493776 h 2469704"/>
                <a:gd name="connsiteX6" fmla="*/ 280416 w 983269"/>
                <a:gd name="connsiteY6" fmla="*/ 609600 h 2469704"/>
                <a:gd name="connsiteX7" fmla="*/ 237744 w 983269"/>
                <a:gd name="connsiteY7" fmla="*/ 652272 h 2469704"/>
                <a:gd name="connsiteX8" fmla="*/ 42672 w 983269"/>
                <a:gd name="connsiteY8" fmla="*/ 701040 h 2469704"/>
                <a:gd name="connsiteX9" fmla="*/ 6096 w 983269"/>
                <a:gd name="connsiteY9" fmla="*/ 743712 h 2469704"/>
                <a:gd name="connsiteX10" fmla="*/ 0 w 983269"/>
                <a:gd name="connsiteY10" fmla="*/ 1132208 h 2469704"/>
                <a:gd name="connsiteX11" fmla="*/ 85344 w 983269"/>
                <a:gd name="connsiteY11" fmla="*/ 1140117 h 2469704"/>
                <a:gd name="connsiteX12" fmla="*/ 670560 w 983269"/>
                <a:gd name="connsiteY12" fmla="*/ 1231392 h 2469704"/>
                <a:gd name="connsiteX13" fmla="*/ 737616 w 983269"/>
                <a:gd name="connsiteY13" fmla="*/ 2304288 h 2469704"/>
                <a:gd name="connsiteX14" fmla="*/ 749808 w 983269"/>
                <a:gd name="connsiteY14" fmla="*/ 2310384 h 2469704"/>
                <a:gd name="connsiteX15" fmla="*/ 694944 w 983269"/>
                <a:gd name="connsiteY15" fmla="*/ 2346960 h 2469704"/>
                <a:gd name="connsiteX16" fmla="*/ 664464 w 983269"/>
                <a:gd name="connsiteY16" fmla="*/ 2438400 h 2469704"/>
                <a:gd name="connsiteX17" fmla="*/ 792810 w 983269"/>
                <a:gd name="connsiteY17" fmla="*/ 2469704 h 2469704"/>
                <a:gd name="connsiteX18" fmla="*/ 877824 w 983269"/>
                <a:gd name="connsiteY18" fmla="*/ 2462784 h 2469704"/>
                <a:gd name="connsiteX19" fmla="*/ 983269 w 983269"/>
                <a:gd name="connsiteY19" fmla="*/ 2428680 h 2469704"/>
                <a:gd name="connsiteX20" fmla="*/ 975360 w 983269"/>
                <a:gd name="connsiteY20" fmla="*/ 0 h 2469704"/>
                <a:gd name="connsiteX0" fmla="*/ 975360 w 983269"/>
                <a:gd name="connsiteY0" fmla="*/ 0 h 2469704"/>
                <a:gd name="connsiteX1" fmla="*/ 396240 w 983269"/>
                <a:gd name="connsiteY1" fmla="*/ 152400 h 2469704"/>
                <a:gd name="connsiteX2" fmla="*/ 341377 w 983269"/>
                <a:gd name="connsiteY2" fmla="*/ 172665 h 2469704"/>
                <a:gd name="connsiteX3" fmla="*/ 339235 w 983269"/>
                <a:gd name="connsiteY3" fmla="*/ 264105 h 2469704"/>
                <a:gd name="connsiteX4" fmla="*/ 341376 w 983269"/>
                <a:gd name="connsiteY4" fmla="*/ 438912 h 2469704"/>
                <a:gd name="connsiteX5" fmla="*/ 341376 w 983269"/>
                <a:gd name="connsiteY5" fmla="*/ 493776 h 2469704"/>
                <a:gd name="connsiteX6" fmla="*/ 280416 w 983269"/>
                <a:gd name="connsiteY6" fmla="*/ 609600 h 2469704"/>
                <a:gd name="connsiteX7" fmla="*/ 237744 w 983269"/>
                <a:gd name="connsiteY7" fmla="*/ 652272 h 2469704"/>
                <a:gd name="connsiteX8" fmla="*/ 42672 w 983269"/>
                <a:gd name="connsiteY8" fmla="*/ 701040 h 2469704"/>
                <a:gd name="connsiteX9" fmla="*/ 6096 w 983269"/>
                <a:gd name="connsiteY9" fmla="*/ 743712 h 2469704"/>
                <a:gd name="connsiteX10" fmla="*/ 0 w 983269"/>
                <a:gd name="connsiteY10" fmla="*/ 1132208 h 2469704"/>
                <a:gd name="connsiteX11" fmla="*/ 85344 w 983269"/>
                <a:gd name="connsiteY11" fmla="*/ 1140117 h 2469704"/>
                <a:gd name="connsiteX12" fmla="*/ 670560 w 983269"/>
                <a:gd name="connsiteY12" fmla="*/ 1231392 h 2469704"/>
                <a:gd name="connsiteX13" fmla="*/ 737616 w 983269"/>
                <a:gd name="connsiteY13" fmla="*/ 2304288 h 2469704"/>
                <a:gd name="connsiteX14" fmla="*/ 749808 w 983269"/>
                <a:gd name="connsiteY14" fmla="*/ 2310384 h 2469704"/>
                <a:gd name="connsiteX15" fmla="*/ 694944 w 983269"/>
                <a:gd name="connsiteY15" fmla="*/ 2346960 h 2469704"/>
                <a:gd name="connsiteX16" fmla="*/ 664464 w 983269"/>
                <a:gd name="connsiteY16" fmla="*/ 2438400 h 2469704"/>
                <a:gd name="connsiteX17" fmla="*/ 792810 w 983269"/>
                <a:gd name="connsiteY17" fmla="*/ 2469704 h 2469704"/>
                <a:gd name="connsiteX18" fmla="*/ 877824 w 983269"/>
                <a:gd name="connsiteY18" fmla="*/ 2462784 h 2469704"/>
                <a:gd name="connsiteX19" fmla="*/ 983269 w 983269"/>
                <a:gd name="connsiteY19" fmla="*/ 2428680 h 2469704"/>
                <a:gd name="connsiteX20" fmla="*/ 975360 w 983269"/>
                <a:gd name="connsiteY20" fmla="*/ 0 h 2469704"/>
                <a:gd name="connsiteX0" fmla="*/ 975360 w 983269"/>
                <a:gd name="connsiteY0" fmla="*/ 0 h 2469704"/>
                <a:gd name="connsiteX1" fmla="*/ 396240 w 983269"/>
                <a:gd name="connsiteY1" fmla="*/ 152400 h 2469704"/>
                <a:gd name="connsiteX2" fmla="*/ 246642 w 983269"/>
                <a:gd name="connsiteY2" fmla="*/ 160308 h 2469704"/>
                <a:gd name="connsiteX3" fmla="*/ 339235 w 983269"/>
                <a:gd name="connsiteY3" fmla="*/ 264105 h 2469704"/>
                <a:gd name="connsiteX4" fmla="*/ 341376 w 983269"/>
                <a:gd name="connsiteY4" fmla="*/ 438912 h 2469704"/>
                <a:gd name="connsiteX5" fmla="*/ 341376 w 983269"/>
                <a:gd name="connsiteY5" fmla="*/ 493776 h 2469704"/>
                <a:gd name="connsiteX6" fmla="*/ 280416 w 983269"/>
                <a:gd name="connsiteY6" fmla="*/ 609600 h 2469704"/>
                <a:gd name="connsiteX7" fmla="*/ 237744 w 983269"/>
                <a:gd name="connsiteY7" fmla="*/ 652272 h 2469704"/>
                <a:gd name="connsiteX8" fmla="*/ 42672 w 983269"/>
                <a:gd name="connsiteY8" fmla="*/ 701040 h 2469704"/>
                <a:gd name="connsiteX9" fmla="*/ 6096 w 983269"/>
                <a:gd name="connsiteY9" fmla="*/ 743712 h 2469704"/>
                <a:gd name="connsiteX10" fmla="*/ 0 w 983269"/>
                <a:gd name="connsiteY10" fmla="*/ 1132208 h 2469704"/>
                <a:gd name="connsiteX11" fmla="*/ 85344 w 983269"/>
                <a:gd name="connsiteY11" fmla="*/ 1140117 h 2469704"/>
                <a:gd name="connsiteX12" fmla="*/ 670560 w 983269"/>
                <a:gd name="connsiteY12" fmla="*/ 1231392 h 2469704"/>
                <a:gd name="connsiteX13" fmla="*/ 737616 w 983269"/>
                <a:gd name="connsiteY13" fmla="*/ 2304288 h 2469704"/>
                <a:gd name="connsiteX14" fmla="*/ 749808 w 983269"/>
                <a:gd name="connsiteY14" fmla="*/ 2310384 h 2469704"/>
                <a:gd name="connsiteX15" fmla="*/ 694944 w 983269"/>
                <a:gd name="connsiteY15" fmla="*/ 2346960 h 2469704"/>
                <a:gd name="connsiteX16" fmla="*/ 664464 w 983269"/>
                <a:gd name="connsiteY16" fmla="*/ 2438400 h 2469704"/>
                <a:gd name="connsiteX17" fmla="*/ 792810 w 983269"/>
                <a:gd name="connsiteY17" fmla="*/ 2469704 h 2469704"/>
                <a:gd name="connsiteX18" fmla="*/ 877824 w 983269"/>
                <a:gd name="connsiteY18" fmla="*/ 2462784 h 2469704"/>
                <a:gd name="connsiteX19" fmla="*/ 983269 w 983269"/>
                <a:gd name="connsiteY19" fmla="*/ 2428680 h 2469704"/>
                <a:gd name="connsiteX20" fmla="*/ 975360 w 983269"/>
                <a:gd name="connsiteY20" fmla="*/ 0 h 2469704"/>
                <a:gd name="connsiteX0" fmla="*/ 975360 w 983269"/>
                <a:gd name="connsiteY0" fmla="*/ 0 h 2469704"/>
                <a:gd name="connsiteX1" fmla="*/ 396240 w 983269"/>
                <a:gd name="connsiteY1" fmla="*/ 152400 h 2469704"/>
                <a:gd name="connsiteX2" fmla="*/ 246642 w 983269"/>
                <a:gd name="connsiteY2" fmla="*/ 160308 h 2469704"/>
                <a:gd name="connsiteX3" fmla="*/ 339235 w 983269"/>
                <a:gd name="connsiteY3" fmla="*/ 264105 h 2469704"/>
                <a:gd name="connsiteX4" fmla="*/ 341376 w 983269"/>
                <a:gd name="connsiteY4" fmla="*/ 438912 h 2469704"/>
                <a:gd name="connsiteX5" fmla="*/ 341376 w 983269"/>
                <a:gd name="connsiteY5" fmla="*/ 493776 h 2469704"/>
                <a:gd name="connsiteX6" fmla="*/ 280416 w 983269"/>
                <a:gd name="connsiteY6" fmla="*/ 609600 h 2469704"/>
                <a:gd name="connsiteX7" fmla="*/ 237744 w 983269"/>
                <a:gd name="connsiteY7" fmla="*/ 652272 h 2469704"/>
                <a:gd name="connsiteX8" fmla="*/ 42672 w 983269"/>
                <a:gd name="connsiteY8" fmla="*/ 701040 h 2469704"/>
                <a:gd name="connsiteX9" fmla="*/ 6096 w 983269"/>
                <a:gd name="connsiteY9" fmla="*/ 743712 h 2469704"/>
                <a:gd name="connsiteX10" fmla="*/ 0 w 983269"/>
                <a:gd name="connsiteY10" fmla="*/ 1132208 h 2469704"/>
                <a:gd name="connsiteX11" fmla="*/ 85344 w 983269"/>
                <a:gd name="connsiteY11" fmla="*/ 1140117 h 2469704"/>
                <a:gd name="connsiteX12" fmla="*/ 670560 w 983269"/>
                <a:gd name="connsiteY12" fmla="*/ 1231392 h 2469704"/>
                <a:gd name="connsiteX13" fmla="*/ 737616 w 983269"/>
                <a:gd name="connsiteY13" fmla="*/ 2304288 h 2469704"/>
                <a:gd name="connsiteX14" fmla="*/ 749808 w 983269"/>
                <a:gd name="connsiteY14" fmla="*/ 2310384 h 2469704"/>
                <a:gd name="connsiteX15" fmla="*/ 694944 w 983269"/>
                <a:gd name="connsiteY15" fmla="*/ 2346960 h 2469704"/>
                <a:gd name="connsiteX16" fmla="*/ 664464 w 983269"/>
                <a:gd name="connsiteY16" fmla="*/ 2438400 h 2469704"/>
                <a:gd name="connsiteX17" fmla="*/ 792810 w 983269"/>
                <a:gd name="connsiteY17" fmla="*/ 2469704 h 2469704"/>
                <a:gd name="connsiteX18" fmla="*/ 877824 w 983269"/>
                <a:gd name="connsiteY18" fmla="*/ 2462784 h 2469704"/>
                <a:gd name="connsiteX19" fmla="*/ 983269 w 983269"/>
                <a:gd name="connsiteY19" fmla="*/ 2428680 h 2469704"/>
                <a:gd name="connsiteX20" fmla="*/ 975360 w 983269"/>
                <a:gd name="connsiteY20" fmla="*/ 0 h 2469704"/>
                <a:gd name="connsiteX0" fmla="*/ 975360 w 983269"/>
                <a:gd name="connsiteY0" fmla="*/ 0 h 2469704"/>
                <a:gd name="connsiteX1" fmla="*/ 396240 w 983269"/>
                <a:gd name="connsiteY1" fmla="*/ 152400 h 2469704"/>
                <a:gd name="connsiteX2" fmla="*/ 246642 w 983269"/>
                <a:gd name="connsiteY2" fmla="*/ 160308 h 2469704"/>
                <a:gd name="connsiteX3" fmla="*/ 339235 w 983269"/>
                <a:gd name="connsiteY3" fmla="*/ 264105 h 2469704"/>
                <a:gd name="connsiteX4" fmla="*/ 341376 w 983269"/>
                <a:gd name="connsiteY4" fmla="*/ 438912 h 2469704"/>
                <a:gd name="connsiteX5" fmla="*/ 341376 w 983269"/>
                <a:gd name="connsiteY5" fmla="*/ 493776 h 2469704"/>
                <a:gd name="connsiteX6" fmla="*/ 280416 w 983269"/>
                <a:gd name="connsiteY6" fmla="*/ 609600 h 2469704"/>
                <a:gd name="connsiteX7" fmla="*/ 237744 w 983269"/>
                <a:gd name="connsiteY7" fmla="*/ 652272 h 2469704"/>
                <a:gd name="connsiteX8" fmla="*/ 42672 w 983269"/>
                <a:gd name="connsiteY8" fmla="*/ 701040 h 2469704"/>
                <a:gd name="connsiteX9" fmla="*/ 6096 w 983269"/>
                <a:gd name="connsiteY9" fmla="*/ 743712 h 2469704"/>
                <a:gd name="connsiteX10" fmla="*/ 0 w 983269"/>
                <a:gd name="connsiteY10" fmla="*/ 1132208 h 2469704"/>
                <a:gd name="connsiteX11" fmla="*/ 85344 w 983269"/>
                <a:gd name="connsiteY11" fmla="*/ 1140117 h 2469704"/>
                <a:gd name="connsiteX12" fmla="*/ 670560 w 983269"/>
                <a:gd name="connsiteY12" fmla="*/ 1231392 h 2469704"/>
                <a:gd name="connsiteX13" fmla="*/ 737616 w 983269"/>
                <a:gd name="connsiteY13" fmla="*/ 2304288 h 2469704"/>
                <a:gd name="connsiteX14" fmla="*/ 749808 w 983269"/>
                <a:gd name="connsiteY14" fmla="*/ 2310384 h 2469704"/>
                <a:gd name="connsiteX15" fmla="*/ 694944 w 983269"/>
                <a:gd name="connsiteY15" fmla="*/ 2346960 h 2469704"/>
                <a:gd name="connsiteX16" fmla="*/ 664464 w 983269"/>
                <a:gd name="connsiteY16" fmla="*/ 2438400 h 2469704"/>
                <a:gd name="connsiteX17" fmla="*/ 792810 w 983269"/>
                <a:gd name="connsiteY17" fmla="*/ 2469704 h 2469704"/>
                <a:gd name="connsiteX18" fmla="*/ 877824 w 983269"/>
                <a:gd name="connsiteY18" fmla="*/ 2462784 h 2469704"/>
                <a:gd name="connsiteX19" fmla="*/ 983269 w 983269"/>
                <a:gd name="connsiteY19" fmla="*/ 2428680 h 2469704"/>
                <a:gd name="connsiteX20" fmla="*/ 975360 w 983269"/>
                <a:gd name="connsiteY20" fmla="*/ 0 h 2469704"/>
                <a:gd name="connsiteX0" fmla="*/ 975360 w 983269"/>
                <a:gd name="connsiteY0" fmla="*/ 0 h 2469704"/>
                <a:gd name="connsiteX1" fmla="*/ 396240 w 983269"/>
                <a:gd name="connsiteY1" fmla="*/ 152400 h 2469704"/>
                <a:gd name="connsiteX2" fmla="*/ 337259 w 983269"/>
                <a:gd name="connsiteY2" fmla="*/ 180903 h 2469704"/>
                <a:gd name="connsiteX3" fmla="*/ 339235 w 983269"/>
                <a:gd name="connsiteY3" fmla="*/ 264105 h 2469704"/>
                <a:gd name="connsiteX4" fmla="*/ 341376 w 983269"/>
                <a:gd name="connsiteY4" fmla="*/ 438912 h 2469704"/>
                <a:gd name="connsiteX5" fmla="*/ 341376 w 983269"/>
                <a:gd name="connsiteY5" fmla="*/ 493776 h 2469704"/>
                <a:gd name="connsiteX6" fmla="*/ 280416 w 983269"/>
                <a:gd name="connsiteY6" fmla="*/ 609600 h 2469704"/>
                <a:gd name="connsiteX7" fmla="*/ 237744 w 983269"/>
                <a:gd name="connsiteY7" fmla="*/ 652272 h 2469704"/>
                <a:gd name="connsiteX8" fmla="*/ 42672 w 983269"/>
                <a:gd name="connsiteY8" fmla="*/ 701040 h 2469704"/>
                <a:gd name="connsiteX9" fmla="*/ 6096 w 983269"/>
                <a:gd name="connsiteY9" fmla="*/ 743712 h 2469704"/>
                <a:gd name="connsiteX10" fmla="*/ 0 w 983269"/>
                <a:gd name="connsiteY10" fmla="*/ 1132208 h 2469704"/>
                <a:gd name="connsiteX11" fmla="*/ 85344 w 983269"/>
                <a:gd name="connsiteY11" fmla="*/ 1140117 h 2469704"/>
                <a:gd name="connsiteX12" fmla="*/ 670560 w 983269"/>
                <a:gd name="connsiteY12" fmla="*/ 1231392 h 2469704"/>
                <a:gd name="connsiteX13" fmla="*/ 737616 w 983269"/>
                <a:gd name="connsiteY13" fmla="*/ 2304288 h 2469704"/>
                <a:gd name="connsiteX14" fmla="*/ 749808 w 983269"/>
                <a:gd name="connsiteY14" fmla="*/ 2310384 h 2469704"/>
                <a:gd name="connsiteX15" fmla="*/ 694944 w 983269"/>
                <a:gd name="connsiteY15" fmla="*/ 2346960 h 2469704"/>
                <a:gd name="connsiteX16" fmla="*/ 664464 w 983269"/>
                <a:gd name="connsiteY16" fmla="*/ 2438400 h 2469704"/>
                <a:gd name="connsiteX17" fmla="*/ 792810 w 983269"/>
                <a:gd name="connsiteY17" fmla="*/ 2469704 h 2469704"/>
                <a:gd name="connsiteX18" fmla="*/ 877824 w 983269"/>
                <a:gd name="connsiteY18" fmla="*/ 2462784 h 2469704"/>
                <a:gd name="connsiteX19" fmla="*/ 983269 w 983269"/>
                <a:gd name="connsiteY19" fmla="*/ 2428680 h 2469704"/>
                <a:gd name="connsiteX20" fmla="*/ 975360 w 983269"/>
                <a:gd name="connsiteY20" fmla="*/ 0 h 2469704"/>
                <a:gd name="connsiteX0" fmla="*/ 975360 w 983269"/>
                <a:gd name="connsiteY0" fmla="*/ 0 h 2469704"/>
                <a:gd name="connsiteX1" fmla="*/ 396240 w 983269"/>
                <a:gd name="connsiteY1" fmla="*/ 152400 h 2469704"/>
                <a:gd name="connsiteX2" fmla="*/ 339235 w 983269"/>
                <a:gd name="connsiteY2" fmla="*/ 264105 h 2469704"/>
                <a:gd name="connsiteX3" fmla="*/ 341376 w 983269"/>
                <a:gd name="connsiteY3" fmla="*/ 438912 h 2469704"/>
                <a:gd name="connsiteX4" fmla="*/ 341376 w 983269"/>
                <a:gd name="connsiteY4" fmla="*/ 493776 h 2469704"/>
                <a:gd name="connsiteX5" fmla="*/ 280416 w 983269"/>
                <a:gd name="connsiteY5" fmla="*/ 609600 h 2469704"/>
                <a:gd name="connsiteX6" fmla="*/ 237744 w 983269"/>
                <a:gd name="connsiteY6" fmla="*/ 652272 h 2469704"/>
                <a:gd name="connsiteX7" fmla="*/ 42672 w 983269"/>
                <a:gd name="connsiteY7" fmla="*/ 701040 h 2469704"/>
                <a:gd name="connsiteX8" fmla="*/ 6096 w 983269"/>
                <a:gd name="connsiteY8" fmla="*/ 743712 h 2469704"/>
                <a:gd name="connsiteX9" fmla="*/ 0 w 983269"/>
                <a:gd name="connsiteY9" fmla="*/ 1132208 h 2469704"/>
                <a:gd name="connsiteX10" fmla="*/ 85344 w 983269"/>
                <a:gd name="connsiteY10" fmla="*/ 1140117 h 2469704"/>
                <a:gd name="connsiteX11" fmla="*/ 670560 w 983269"/>
                <a:gd name="connsiteY11" fmla="*/ 1231392 h 2469704"/>
                <a:gd name="connsiteX12" fmla="*/ 737616 w 983269"/>
                <a:gd name="connsiteY12" fmla="*/ 2304288 h 2469704"/>
                <a:gd name="connsiteX13" fmla="*/ 749808 w 983269"/>
                <a:gd name="connsiteY13" fmla="*/ 2310384 h 2469704"/>
                <a:gd name="connsiteX14" fmla="*/ 694944 w 983269"/>
                <a:gd name="connsiteY14" fmla="*/ 2346960 h 2469704"/>
                <a:gd name="connsiteX15" fmla="*/ 664464 w 983269"/>
                <a:gd name="connsiteY15" fmla="*/ 2438400 h 2469704"/>
                <a:gd name="connsiteX16" fmla="*/ 792810 w 983269"/>
                <a:gd name="connsiteY16" fmla="*/ 2469704 h 2469704"/>
                <a:gd name="connsiteX17" fmla="*/ 877824 w 983269"/>
                <a:gd name="connsiteY17" fmla="*/ 2462784 h 2469704"/>
                <a:gd name="connsiteX18" fmla="*/ 983269 w 983269"/>
                <a:gd name="connsiteY18" fmla="*/ 2428680 h 2469704"/>
                <a:gd name="connsiteX19" fmla="*/ 975360 w 983269"/>
                <a:gd name="connsiteY19" fmla="*/ 0 h 2469704"/>
                <a:gd name="connsiteX0" fmla="*/ 975360 w 983269"/>
                <a:gd name="connsiteY0" fmla="*/ 0 h 2469704"/>
                <a:gd name="connsiteX1" fmla="*/ 396240 w 983269"/>
                <a:gd name="connsiteY1" fmla="*/ 152400 h 2469704"/>
                <a:gd name="connsiteX2" fmla="*/ 335116 w 983269"/>
                <a:gd name="connsiteY2" fmla="*/ 264105 h 2469704"/>
                <a:gd name="connsiteX3" fmla="*/ 341376 w 983269"/>
                <a:gd name="connsiteY3" fmla="*/ 438912 h 2469704"/>
                <a:gd name="connsiteX4" fmla="*/ 341376 w 983269"/>
                <a:gd name="connsiteY4" fmla="*/ 493776 h 2469704"/>
                <a:gd name="connsiteX5" fmla="*/ 280416 w 983269"/>
                <a:gd name="connsiteY5" fmla="*/ 609600 h 2469704"/>
                <a:gd name="connsiteX6" fmla="*/ 237744 w 983269"/>
                <a:gd name="connsiteY6" fmla="*/ 652272 h 2469704"/>
                <a:gd name="connsiteX7" fmla="*/ 42672 w 983269"/>
                <a:gd name="connsiteY7" fmla="*/ 701040 h 2469704"/>
                <a:gd name="connsiteX8" fmla="*/ 6096 w 983269"/>
                <a:gd name="connsiteY8" fmla="*/ 743712 h 2469704"/>
                <a:gd name="connsiteX9" fmla="*/ 0 w 983269"/>
                <a:gd name="connsiteY9" fmla="*/ 1132208 h 2469704"/>
                <a:gd name="connsiteX10" fmla="*/ 85344 w 983269"/>
                <a:gd name="connsiteY10" fmla="*/ 1140117 h 2469704"/>
                <a:gd name="connsiteX11" fmla="*/ 670560 w 983269"/>
                <a:gd name="connsiteY11" fmla="*/ 1231392 h 2469704"/>
                <a:gd name="connsiteX12" fmla="*/ 737616 w 983269"/>
                <a:gd name="connsiteY12" fmla="*/ 2304288 h 2469704"/>
                <a:gd name="connsiteX13" fmla="*/ 749808 w 983269"/>
                <a:gd name="connsiteY13" fmla="*/ 2310384 h 2469704"/>
                <a:gd name="connsiteX14" fmla="*/ 694944 w 983269"/>
                <a:gd name="connsiteY14" fmla="*/ 2346960 h 2469704"/>
                <a:gd name="connsiteX15" fmla="*/ 664464 w 983269"/>
                <a:gd name="connsiteY15" fmla="*/ 2438400 h 2469704"/>
                <a:gd name="connsiteX16" fmla="*/ 792810 w 983269"/>
                <a:gd name="connsiteY16" fmla="*/ 2469704 h 2469704"/>
                <a:gd name="connsiteX17" fmla="*/ 877824 w 983269"/>
                <a:gd name="connsiteY17" fmla="*/ 2462784 h 2469704"/>
                <a:gd name="connsiteX18" fmla="*/ 983269 w 983269"/>
                <a:gd name="connsiteY18" fmla="*/ 2428680 h 2469704"/>
                <a:gd name="connsiteX19" fmla="*/ 975360 w 983269"/>
                <a:gd name="connsiteY19" fmla="*/ 0 h 2469704"/>
                <a:gd name="connsiteX0" fmla="*/ 975360 w 983269"/>
                <a:gd name="connsiteY0" fmla="*/ 0 h 2469704"/>
                <a:gd name="connsiteX1" fmla="*/ 396240 w 983269"/>
                <a:gd name="connsiteY1" fmla="*/ 152400 h 2469704"/>
                <a:gd name="connsiteX2" fmla="*/ 335116 w 983269"/>
                <a:gd name="connsiteY2" fmla="*/ 264105 h 2469704"/>
                <a:gd name="connsiteX3" fmla="*/ 341376 w 983269"/>
                <a:gd name="connsiteY3" fmla="*/ 438912 h 2469704"/>
                <a:gd name="connsiteX4" fmla="*/ 341376 w 983269"/>
                <a:gd name="connsiteY4" fmla="*/ 493776 h 2469704"/>
                <a:gd name="connsiteX5" fmla="*/ 280416 w 983269"/>
                <a:gd name="connsiteY5" fmla="*/ 609600 h 2469704"/>
                <a:gd name="connsiteX6" fmla="*/ 237744 w 983269"/>
                <a:gd name="connsiteY6" fmla="*/ 652272 h 2469704"/>
                <a:gd name="connsiteX7" fmla="*/ 42672 w 983269"/>
                <a:gd name="connsiteY7" fmla="*/ 701040 h 2469704"/>
                <a:gd name="connsiteX8" fmla="*/ 6096 w 983269"/>
                <a:gd name="connsiteY8" fmla="*/ 743712 h 2469704"/>
                <a:gd name="connsiteX9" fmla="*/ 0 w 983269"/>
                <a:gd name="connsiteY9" fmla="*/ 1132208 h 2469704"/>
                <a:gd name="connsiteX10" fmla="*/ 85344 w 983269"/>
                <a:gd name="connsiteY10" fmla="*/ 1140117 h 2469704"/>
                <a:gd name="connsiteX11" fmla="*/ 670560 w 983269"/>
                <a:gd name="connsiteY11" fmla="*/ 1231392 h 2469704"/>
                <a:gd name="connsiteX12" fmla="*/ 737616 w 983269"/>
                <a:gd name="connsiteY12" fmla="*/ 2304288 h 2469704"/>
                <a:gd name="connsiteX13" fmla="*/ 749808 w 983269"/>
                <a:gd name="connsiteY13" fmla="*/ 2310384 h 2469704"/>
                <a:gd name="connsiteX14" fmla="*/ 694944 w 983269"/>
                <a:gd name="connsiteY14" fmla="*/ 2346960 h 2469704"/>
                <a:gd name="connsiteX15" fmla="*/ 664464 w 983269"/>
                <a:gd name="connsiteY15" fmla="*/ 2438400 h 2469704"/>
                <a:gd name="connsiteX16" fmla="*/ 792810 w 983269"/>
                <a:gd name="connsiteY16" fmla="*/ 2469704 h 2469704"/>
                <a:gd name="connsiteX17" fmla="*/ 877824 w 983269"/>
                <a:gd name="connsiteY17" fmla="*/ 2462784 h 2469704"/>
                <a:gd name="connsiteX18" fmla="*/ 983269 w 983269"/>
                <a:gd name="connsiteY18" fmla="*/ 2428680 h 2469704"/>
                <a:gd name="connsiteX19" fmla="*/ 975360 w 983269"/>
                <a:gd name="connsiteY19" fmla="*/ 0 h 2469704"/>
                <a:gd name="connsiteX0" fmla="*/ 975360 w 983269"/>
                <a:gd name="connsiteY0" fmla="*/ 0 h 2469704"/>
                <a:gd name="connsiteX1" fmla="*/ 396240 w 983269"/>
                <a:gd name="connsiteY1" fmla="*/ 152400 h 2469704"/>
                <a:gd name="connsiteX2" fmla="*/ 335116 w 983269"/>
                <a:gd name="connsiteY2" fmla="*/ 264105 h 2469704"/>
                <a:gd name="connsiteX3" fmla="*/ 341376 w 983269"/>
                <a:gd name="connsiteY3" fmla="*/ 438912 h 2469704"/>
                <a:gd name="connsiteX4" fmla="*/ 341376 w 983269"/>
                <a:gd name="connsiteY4" fmla="*/ 493776 h 2469704"/>
                <a:gd name="connsiteX5" fmla="*/ 280416 w 983269"/>
                <a:gd name="connsiteY5" fmla="*/ 609600 h 2469704"/>
                <a:gd name="connsiteX6" fmla="*/ 237744 w 983269"/>
                <a:gd name="connsiteY6" fmla="*/ 652272 h 2469704"/>
                <a:gd name="connsiteX7" fmla="*/ 42672 w 983269"/>
                <a:gd name="connsiteY7" fmla="*/ 701040 h 2469704"/>
                <a:gd name="connsiteX8" fmla="*/ 6096 w 983269"/>
                <a:gd name="connsiteY8" fmla="*/ 743712 h 2469704"/>
                <a:gd name="connsiteX9" fmla="*/ 0 w 983269"/>
                <a:gd name="connsiteY9" fmla="*/ 1132208 h 2469704"/>
                <a:gd name="connsiteX10" fmla="*/ 85344 w 983269"/>
                <a:gd name="connsiteY10" fmla="*/ 1140117 h 2469704"/>
                <a:gd name="connsiteX11" fmla="*/ 670560 w 983269"/>
                <a:gd name="connsiteY11" fmla="*/ 1231392 h 2469704"/>
                <a:gd name="connsiteX12" fmla="*/ 737616 w 983269"/>
                <a:gd name="connsiteY12" fmla="*/ 2304288 h 2469704"/>
                <a:gd name="connsiteX13" fmla="*/ 749808 w 983269"/>
                <a:gd name="connsiteY13" fmla="*/ 2310384 h 2469704"/>
                <a:gd name="connsiteX14" fmla="*/ 694944 w 983269"/>
                <a:gd name="connsiteY14" fmla="*/ 2346960 h 2469704"/>
                <a:gd name="connsiteX15" fmla="*/ 664464 w 983269"/>
                <a:gd name="connsiteY15" fmla="*/ 2438400 h 2469704"/>
                <a:gd name="connsiteX16" fmla="*/ 792810 w 983269"/>
                <a:gd name="connsiteY16" fmla="*/ 2469704 h 2469704"/>
                <a:gd name="connsiteX17" fmla="*/ 877824 w 983269"/>
                <a:gd name="connsiteY17" fmla="*/ 2462784 h 2469704"/>
                <a:gd name="connsiteX18" fmla="*/ 983269 w 983269"/>
                <a:gd name="connsiteY18" fmla="*/ 2428680 h 2469704"/>
                <a:gd name="connsiteX19" fmla="*/ 975360 w 983269"/>
                <a:gd name="connsiteY19" fmla="*/ 0 h 2469704"/>
                <a:gd name="connsiteX0" fmla="*/ 975360 w 983269"/>
                <a:gd name="connsiteY0" fmla="*/ 0 h 2469704"/>
                <a:gd name="connsiteX1" fmla="*/ 396240 w 983269"/>
                <a:gd name="connsiteY1" fmla="*/ 152400 h 2469704"/>
                <a:gd name="connsiteX2" fmla="*/ 335116 w 983269"/>
                <a:gd name="connsiteY2" fmla="*/ 264105 h 2469704"/>
                <a:gd name="connsiteX3" fmla="*/ 341376 w 983269"/>
                <a:gd name="connsiteY3" fmla="*/ 438912 h 2469704"/>
                <a:gd name="connsiteX4" fmla="*/ 341376 w 983269"/>
                <a:gd name="connsiteY4" fmla="*/ 493776 h 2469704"/>
                <a:gd name="connsiteX5" fmla="*/ 280416 w 983269"/>
                <a:gd name="connsiteY5" fmla="*/ 609600 h 2469704"/>
                <a:gd name="connsiteX6" fmla="*/ 237744 w 983269"/>
                <a:gd name="connsiteY6" fmla="*/ 652272 h 2469704"/>
                <a:gd name="connsiteX7" fmla="*/ 42672 w 983269"/>
                <a:gd name="connsiteY7" fmla="*/ 701040 h 2469704"/>
                <a:gd name="connsiteX8" fmla="*/ 6096 w 983269"/>
                <a:gd name="connsiteY8" fmla="*/ 743712 h 2469704"/>
                <a:gd name="connsiteX9" fmla="*/ 0 w 983269"/>
                <a:gd name="connsiteY9" fmla="*/ 1132208 h 2469704"/>
                <a:gd name="connsiteX10" fmla="*/ 85344 w 983269"/>
                <a:gd name="connsiteY10" fmla="*/ 1140117 h 2469704"/>
                <a:gd name="connsiteX11" fmla="*/ 670560 w 983269"/>
                <a:gd name="connsiteY11" fmla="*/ 1231392 h 2469704"/>
                <a:gd name="connsiteX12" fmla="*/ 737616 w 983269"/>
                <a:gd name="connsiteY12" fmla="*/ 2304288 h 2469704"/>
                <a:gd name="connsiteX13" fmla="*/ 749808 w 983269"/>
                <a:gd name="connsiteY13" fmla="*/ 2310384 h 2469704"/>
                <a:gd name="connsiteX14" fmla="*/ 694944 w 983269"/>
                <a:gd name="connsiteY14" fmla="*/ 2346960 h 2469704"/>
                <a:gd name="connsiteX15" fmla="*/ 664464 w 983269"/>
                <a:gd name="connsiteY15" fmla="*/ 2438400 h 2469704"/>
                <a:gd name="connsiteX16" fmla="*/ 792810 w 983269"/>
                <a:gd name="connsiteY16" fmla="*/ 2469704 h 2469704"/>
                <a:gd name="connsiteX17" fmla="*/ 877824 w 983269"/>
                <a:gd name="connsiteY17" fmla="*/ 2462784 h 2469704"/>
                <a:gd name="connsiteX18" fmla="*/ 983269 w 983269"/>
                <a:gd name="connsiteY18" fmla="*/ 2428680 h 2469704"/>
                <a:gd name="connsiteX19" fmla="*/ 975360 w 983269"/>
                <a:gd name="connsiteY19" fmla="*/ 0 h 2469704"/>
                <a:gd name="connsiteX0" fmla="*/ 975360 w 983269"/>
                <a:gd name="connsiteY0" fmla="*/ 0 h 2469704"/>
                <a:gd name="connsiteX1" fmla="*/ 396240 w 983269"/>
                <a:gd name="connsiteY1" fmla="*/ 152400 h 2469704"/>
                <a:gd name="connsiteX2" fmla="*/ 335116 w 983269"/>
                <a:gd name="connsiteY2" fmla="*/ 264105 h 2469704"/>
                <a:gd name="connsiteX3" fmla="*/ 341376 w 983269"/>
                <a:gd name="connsiteY3" fmla="*/ 438912 h 2469704"/>
                <a:gd name="connsiteX4" fmla="*/ 341376 w 983269"/>
                <a:gd name="connsiteY4" fmla="*/ 493776 h 2469704"/>
                <a:gd name="connsiteX5" fmla="*/ 280416 w 983269"/>
                <a:gd name="connsiteY5" fmla="*/ 609600 h 2469704"/>
                <a:gd name="connsiteX6" fmla="*/ 237744 w 983269"/>
                <a:gd name="connsiteY6" fmla="*/ 652272 h 2469704"/>
                <a:gd name="connsiteX7" fmla="*/ 42672 w 983269"/>
                <a:gd name="connsiteY7" fmla="*/ 701040 h 2469704"/>
                <a:gd name="connsiteX8" fmla="*/ 6096 w 983269"/>
                <a:gd name="connsiteY8" fmla="*/ 743712 h 2469704"/>
                <a:gd name="connsiteX9" fmla="*/ 0 w 983269"/>
                <a:gd name="connsiteY9" fmla="*/ 1132208 h 2469704"/>
                <a:gd name="connsiteX10" fmla="*/ 85344 w 983269"/>
                <a:gd name="connsiteY10" fmla="*/ 1140117 h 2469704"/>
                <a:gd name="connsiteX11" fmla="*/ 670560 w 983269"/>
                <a:gd name="connsiteY11" fmla="*/ 1231392 h 2469704"/>
                <a:gd name="connsiteX12" fmla="*/ 737616 w 983269"/>
                <a:gd name="connsiteY12" fmla="*/ 2304288 h 2469704"/>
                <a:gd name="connsiteX13" fmla="*/ 749808 w 983269"/>
                <a:gd name="connsiteY13" fmla="*/ 2310384 h 2469704"/>
                <a:gd name="connsiteX14" fmla="*/ 694944 w 983269"/>
                <a:gd name="connsiteY14" fmla="*/ 2346960 h 2469704"/>
                <a:gd name="connsiteX15" fmla="*/ 664464 w 983269"/>
                <a:gd name="connsiteY15" fmla="*/ 2438400 h 2469704"/>
                <a:gd name="connsiteX16" fmla="*/ 792810 w 983269"/>
                <a:gd name="connsiteY16" fmla="*/ 2469704 h 2469704"/>
                <a:gd name="connsiteX17" fmla="*/ 877824 w 983269"/>
                <a:gd name="connsiteY17" fmla="*/ 2462784 h 2469704"/>
                <a:gd name="connsiteX18" fmla="*/ 983269 w 983269"/>
                <a:gd name="connsiteY18" fmla="*/ 2428680 h 2469704"/>
                <a:gd name="connsiteX19" fmla="*/ 975360 w 983269"/>
                <a:gd name="connsiteY19" fmla="*/ 0 h 2469704"/>
                <a:gd name="connsiteX0" fmla="*/ 975360 w 983269"/>
                <a:gd name="connsiteY0" fmla="*/ 0 h 2469704"/>
                <a:gd name="connsiteX1" fmla="*/ 396240 w 983269"/>
                <a:gd name="connsiteY1" fmla="*/ 152400 h 2469704"/>
                <a:gd name="connsiteX2" fmla="*/ 335116 w 983269"/>
                <a:gd name="connsiteY2" fmla="*/ 264105 h 2469704"/>
                <a:gd name="connsiteX3" fmla="*/ 341376 w 983269"/>
                <a:gd name="connsiteY3" fmla="*/ 438912 h 2469704"/>
                <a:gd name="connsiteX4" fmla="*/ 341376 w 983269"/>
                <a:gd name="connsiteY4" fmla="*/ 493776 h 2469704"/>
                <a:gd name="connsiteX5" fmla="*/ 280416 w 983269"/>
                <a:gd name="connsiteY5" fmla="*/ 609600 h 2469704"/>
                <a:gd name="connsiteX6" fmla="*/ 237744 w 983269"/>
                <a:gd name="connsiteY6" fmla="*/ 652272 h 2469704"/>
                <a:gd name="connsiteX7" fmla="*/ 42672 w 983269"/>
                <a:gd name="connsiteY7" fmla="*/ 701040 h 2469704"/>
                <a:gd name="connsiteX8" fmla="*/ 6096 w 983269"/>
                <a:gd name="connsiteY8" fmla="*/ 743712 h 2469704"/>
                <a:gd name="connsiteX9" fmla="*/ 0 w 983269"/>
                <a:gd name="connsiteY9" fmla="*/ 1132208 h 2469704"/>
                <a:gd name="connsiteX10" fmla="*/ 85344 w 983269"/>
                <a:gd name="connsiteY10" fmla="*/ 1140117 h 2469704"/>
                <a:gd name="connsiteX11" fmla="*/ 628199 w 983269"/>
                <a:gd name="connsiteY11" fmla="*/ 1252682 h 2469704"/>
                <a:gd name="connsiteX12" fmla="*/ 737616 w 983269"/>
                <a:gd name="connsiteY12" fmla="*/ 2304288 h 2469704"/>
                <a:gd name="connsiteX13" fmla="*/ 749808 w 983269"/>
                <a:gd name="connsiteY13" fmla="*/ 2310384 h 2469704"/>
                <a:gd name="connsiteX14" fmla="*/ 694944 w 983269"/>
                <a:gd name="connsiteY14" fmla="*/ 2346960 h 2469704"/>
                <a:gd name="connsiteX15" fmla="*/ 664464 w 983269"/>
                <a:gd name="connsiteY15" fmla="*/ 2438400 h 2469704"/>
                <a:gd name="connsiteX16" fmla="*/ 792810 w 983269"/>
                <a:gd name="connsiteY16" fmla="*/ 2469704 h 2469704"/>
                <a:gd name="connsiteX17" fmla="*/ 877824 w 983269"/>
                <a:gd name="connsiteY17" fmla="*/ 2462784 h 2469704"/>
                <a:gd name="connsiteX18" fmla="*/ 983269 w 983269"/>
                <a:gd name="connsiteY18" fmla="*/ 2428680 h 2469704"/>
                <a:gd name="connsiteX19" fmla="*/ 975360 w 983269"/>
                <a:gd name="connsiteY19" fmla="*/ 0 h 2469704"/>
                <a:gd name="connsiteX0" fmla="*/ 975360 w 983269"/>
                <a:gd name="connsiteY0" fmla="*/ 0 h 2469704"/>
                <a:gd name="connsiteX1" fmla="*/ 396240 w 983269"/>
                <a:gd name="connsiteY1" fmla="*/ 152400 h 2469704"/>
                <a:gd name="connsiteX2" fmla="*/ 335116 w 983269"/>
                <a:gd name="connsiteY2" fmla="*/ 264105 h 2469704"/>
                <a:gd name="connsiteX3" fmla="*/ 341376 w 983269"/>
                <a:gd name="connsiteY3" fmla="*/ 438912 h 2469704"/>
                <a:gd name="connsiteX4" fmla="*/ 341376 w 983269"/>
                <a:gd name="connsiteY4" fmla="*/ 493776 h 2469704"/>
                <a:gd name="connsiteX5" fmla="*/ 280416 w 983269"/>
                <a:gd name="connsiteY5" fmla="*/ 609600 h 2469704"/>
                <a:gd name="connsiteX6" fmla="*/ 237744 w 983269"/>
                <a:gd name="connsiteY6" fmla="*/ 652272 h 2469704"/>
                <a:gd name="connsiteX7" fmla="*/ 42672 w 983269"/>
                <a:gd name="connsiteY7" fmla="*/ 701040 h 2469704"/>
                <a:gd name="connsiteX8" fmla="*/ 6096 w 983269"/>
                <a:gd name="connsiteY8" fmla="*/ 743712 h 2469704"/>
                <a:gd name="connsiteX9" fmla="*/ 0 w 983269"/>
                <a:gd name="connsiteY9" fmla="*/ 1132208 h 2469704"/>
                <a:gd name="connsiteX10" fmla="*/ 85344 w 983269"/>
                <a:gd name="connsiteY10" fmla="*/ 1140117 h 2469704"/>
                <a:gd name="connsiteX11" fmla="*/ 617609 w 983269"/>
                <a:gd name="connsiteY11" fmla="*/ 1273972 h 2469704"/>
                <a:gd name="connsiteX12" fmla="*/ 737616 w 983269"/>
                <a:gd name="connsiteY12" fmla="*/ 2304288 h 2469704"/>
                <a:gd name="connsiteX13" fmla="*/ 749808 w 983269"/>
                <a:gd name="connsiteY13" fmla="*/ 2310384 h 2469704"/>
                <a:gd name="connsiteX14" fmla="*/ 694944 w 983269"/>
                <a:gd name="connsiteY14" fmla="*/ 2346960 h 2469704"/>
                <a:gd name="connsiteX15" fmla="*/ 664464 w 983269"/>
                <a:gd name="connsiteY15" fmla="*/ 2438400 h 2469704"/>
                <a:gd name="connsiteX16" fmla="*/ 792810 w 983269"/>
                <a:gd name="connsiteY16" fmla="*/ 2469704 h 2469704"/>
                <a:gd name="connsiteX17" fmla="*/ 877824 w 983269"/>
                <a:gd name="connsiteY17" fmla="*/ 2462784 h 2469704"/>
                <a:gd name="connsiteX18" fmla="*/ 983269 w 983269"/>
                <a:gd name="connsiteY18" fmla="*/ 2428680 h 2469704"/>
                <a:gd name="connsiteX19" fmla="*/ 975360 w 983269"/>
                <a:gd name="connsiteY19" fmla="*/ 0 h 2469704"/>
                <a:gd name="connsiteX0" fmla="*/ 975360 w 983269"/>
                <a:gd name="connsiteY0" fmla="*/ 0 h 2469704"/>
                <a:gd name="connsiteX1" fmla="*/ 396240 w 983269"/>
                <a:gd name="connsiteY1" fmla="*/ 152400 h 2469704"/>
                <a:gd name="connsiteX2" fmla="*/ 335116 w 983269"/>
                <a:gd name="connsiteY2" fmla="*/ 264105 h 2469704"/>
                <a:gd name="connsiteX3" fmla="*/ 341376 w 983269"/>
                <a:gd name="connsiteY3" fmla="*/ 438912 h 2469704"/>
                <a:gd name="connsiteX4" fmla="*/ 341376 w 983269"/>
                <a:gd name="connsiteY4" fmla="*/ 493776 h 2469704"/>
                <a:gd name="connsiteX5" fmla="*/ 280416 w 983269"/>
                <a:gd name="connsiteY5" fmla="*/ 609600 h 2469704"/>
                <a:gd name="connsiteX6" fmla="*/ 237744 w 983269"/>
                <a:gd name="connsiteY6" fmla="*/ 652272 h 2469704"/>
                <a:gd name="connsiteX7" fmla="*/ 42672 w 983269"/>
                <a:gd name="connsiteY7" fmla="*/ 701040 h 2469704"/>
                <a:gd name="connsiteX8" fmla="*/ 6096 w 983269"/>
                <a:gd name="connsiteY8" fmla="*/ 743712 h 2469704"/>
                <a:gd name="connsiteX9" fmla="*/ 0 w 983269"/>
                <a:gd name="connsiteY9" fmla="*/ 1132208 h 2469704"/>
                <a:gd name="connsiteX10" fmla="*/ 85344 w 983269"/>
                <a:gd name="connsiteY10" fmla="*/ 1140117 h 2469704"/>
                <a:gd name="connsiteX11" fmla="*/ 596428 w 983269"/>
                <a:gd name="connsiteY11" fmla="*/ 1273972 h 2469704"/>
                <a:gd name="connsiteX12" fmla="*/ 737616 w 983269"/>
                <a:gd name="connsiteY12" fmla="*/ 2304288 h 2469704"/>
                <a:gd name="connsiteX13" fmla="*/ 749808 w 983269"/>
                <a:gd name="connsiteY13" fmla="*/ 2310384 h 2469704"/>
                <a:gd name="connsiteX14" fmla="*/ 694944 w 983269"/>
                <a:gd name="connsiteY14" fmla="*/ 2346960 h 2469704"/>
                <a:gd name="connsiteX15" fmla="*/ 664464 w 983269"/>
                <a:gd name="connsiteY15" fmla="*/ 2438400 h 2469704"/>
                <a:gd name="connsiteX16" fmla="*/ 792810 w 983269"/>
                <a:gd name="connsiteY16" fmla="*/ 2469704 h 2469704"/>
                <a:gd name="connsiteX17" fmla="*/ 877824 w 983269"/>
                <a:gd name="connsiteY17" fmla="*/ 2462784 h 2469704"/>
                <a:gd name="connsiteX18" fmla="*/ 983269 w 983269"/>
                <a:gd name="connsiteY18" fmla="*/ 2428680 h 2469704"/>
                <a:gd name="connsiteX19" fmla="*/ 975360 w 983269"/>
                <a:gd name="connsiteY19" fmla="*/ 0 h 2469704"/>
                <a:gd name="connsiteX0" fmla="*/ 975360 w 983269"/>
                <a:gd name="connsiteY0" fmla="*/ 0 h 2469704"/>
                <a:gd name="connsiteX1" fmla="*/ 396240 w 983269"/>
                <a:gd name="connsiteY1" fmla="*/ 152400 h 2469704"/>
                <a:gd name="connsiteX2" fmla="*/ 335116 w 983269"/>
                <a:gd name="connsiteY2" fmla="*/ 264105 h 2469704"/>
                <a:gd name="connsiteX3" fmla="*/ 341376 w 983269"/>
                <a:gd name="connsiteY3" fmla="*/ 438912 h 2469704"/>
                <a:gd name="connsiteX4" fmla="*/ 341376 w 983269"/>
                <a:gd name="connsiteY4" fmla="*/ 493776 h 2469704"/>
                <a:gd name="connsiteX5" fmla="*/ 280416 w 983269"/>
                <a:gd name="connsiteY5" fmla="*/ 609600 h 2469704"/>
                <a:gd name="connsiteX6" fmla="*/ 237744 w 983269"/>
                <a:gd name="connsiteY6" fmla="*/ 652272 h 2469704"/>
                <a:gd name="connsiteX7" fmla="*/ 42672 w 983269"/>
                <a:gd name="connsiteY7" fmla="*/ 701040 h 2469704"/>
                <a:gd name="connsiteX8" fmla="*/ 6096 w 983269"/>
                <a:gd name="connsiteY8" fmla="*/ 743712 h 2469704"/>
                <a:gd name="connsiteX9" fmla="*/ 0 w 983269"/>
                <a:gd name="connsiteY9" fmla="*/ 1132208 h 2469704"/>
                <a:gd name="connsiteX10" fmla="*/ 64163 w 983269"/>
                <a:gd name="connsiteY10" fmla="*/ 1161406 h 2469704"/>
                <a:gd name="connsiteX11" fmla="*/ 596428 w 983269"/>
                <a:gd name="connsiteY11" fmla="*/ 1273972 h 2469704"/>
                <a:gd name="connsiteX12" fmla="*/ 737616 w 983269"/>
                <a:gd name="connsiteY12" fmla="*/ 2304288 h 2469704"/>
                <a:gd name="connsiteX13" fmla="*/ 749808 w 983269"/>
                <a:gd name="connsiteY13" fmla="*/ 2310384 h 2469704"/>
                <a:gd name="connsiteX14" fmla="*/ 694944 w 983269"/>
                <a:gd name="connsiteY14" fmla="*/ 2346960 h 2469704"/>
                <a:gd name="connsiteX15" fmla="*/ 664464 w 983269"/>
                <a:gd name="connsiteY15" fmla="*/ 2438400 h 2469704"/>
                <a:gd name="connsiteX16" fmla="*/ 792810 w 983269"/>
                <a:gd name="connsiteY16" fmla="*/ 2469704 h 2469704"/>
                <a:gd name="connsiteX17" fmla="*/ 877824 w 983269"/>
                <a:gd name="connsiteY17" fmla="*/ 2462784 h 2469704"/>
                <a:gd name="connsiteX18" fmla="*/ 983269 w 983269"/>
                <a:gd name="connsiteY18" fmla="*/ 2428680 h 2469704"/>
                <a:gd name="connsiteX19" fmla="*/ 975360 w 983269"/>
                <a:gd name="connsiteY19" fmla="*/ 0 h 2469704"/>
                <a:gd name="connsiteX0" fmla="*/ 969264 w 977173"/>
                <a:gd name="connsiteY0" fmla="*/ 0 h 2469704"/>
                <a:gd name="connsiteX1" fmla="*/ 390144 w 977173"/>
                <a:gd name="connsiteY1" fmla="*/ 152400 h 2469704"/>
                <a:gd name="connsiteX2" fmla="*/ 329020 w 977173"/>
                <a:gd name="connsiteY2" fmla="*/ 264105 h 2469704"/>
                <a:gd name="connsiteX3" fmla="*/ 335280 w 977173"/>
                <a:gd name="connsiteY3" fmla="*/ 438912 h 2469704"/>
                <a:gd name="connsiteX4" fmla="*/ 335280 w 977173"/>
                <a:gd name="connsiteY4" fmla="*/ 493776 h 2469704"/>
                <a:gd name="connsiteX5" fmla="*/ 274320 w 977173"/>
                <a:gd name="connsiteY5" fmla="*/ 609600 h 2469704"/>
                <a:gd name="connsiteX6" fmla="*/ 231648 w 977173"/>
                <a:gd name="connsiteY6" fmla="*/ 652272 h 2469704"/>
                <a:gd name="connsiteX7" fmla="*/ 36576 w 977173"/>
                <a:gd name="connsiteY7" fmla="*/ 701040 h 2469704"/>
                <a:gd name="connsiteX8" fmla="*/ 0 w 977173"/>
                <a:gd name="connsiteY8" fmla="*/ 743712 h 2469704"/>
                <a:gd name="connsiteX9" fmla="*/ 4495 w 977173"/>
                <a:gd name="connsiteY9" fmla="*/ 1153498 h 2469704"/>
                <a:gd name="connsiteX10" fmla="*/ 58067 w 977173"/>
                <a:gd name="connsiteY10" fmla="*/ 1161406 h 2469704"/>
                <a:gd name="connsiteX11" fmla="*/ 590332 w 977173"/>
                <a:gd name="connsiteY11" fmla="*/ 1273972 h 2469704"/>
                <a:gd name="connsiteX12" fmla="*/ 731520 w 977173"/>
                <a:gd name="connsiteY12" fmla="*/ 2304288 h 2469704"/>
                <a:gd name="connsiteX13" fmla="*/ 743712 w 977173"/>
                <a:gd name="connsiteY13" fmla="*/ 2310384 h 2469704"/>
                <a:gd name="connsiteX14" fmla="*/ 688848 w 977173"/>
                <a:gd name="connsiteY14" fmla="*/ 2346960 h 2469704"/>
                <a:gd name="connsiteX15" fmla="*/ 658368 w 977173"/>
                <a:gd name="connsiteY15" fmla="*/ 2438400 h 2469704"/>
                <a:gd name="connsiteX16" fmla="*/ 786714 w 977173"/>
                <a:gd name="connsiteY16" fmla="*/ 2469704 h 2469704"/>
                <a:gd name="connsiteX17" fmla="*/ 871728 w 977173"/>
                <a:gd name="connsiteY17" fmla="*/ 2462784 h 2469704"/>
                <a:gd name="connsiteX18" fmla="*/ 977173 w 977173"/>
                <a:gd name="connsiteY18" fmla="*/ 2428680 h 2469704"/>
                <a:gd name="connsiteX19" fmla="*/ 969264 w 977173"/>
                <a:gd name="connsiteY19" fmla="*/ 0 h 2469704"/>
                <a:gd name="connsiteX0" fmla="*/ 969264 w 977173"/>
                <a:gd name="connsiteY0" fmla="*/ 0 h 2469704"/>
                <a:gd name="connsiteX1" fmla="*/ 390144 w 977173"/>
                <a:gd name="connsiteY1" fmla="*/ 152400 h 2469704"/>
                <a:gd name="connsiteX2" fmla="*/ 329020 w 977173"/>
                <a:gd name="connsiteY2" fmla="*/ 264105 h 2469704"/>
                <a:gd name="connsiteX3" fmla="*/ 335280 w 977173"/>
                <a:gd name="connsiteY3" fmla="*/ 438912 h 2469704"/>
                <a:gd name="connsiteX4" fmla="*/ 335280 w 977173"/>
                <a:gd name="connsiteY4" fmla="*/ 493776 h 2469704"/>
                <a:gd name="connsiteX5" fmla="*/ 274320 w 977173"/>
                <a:gd name="connsiteY5" fmla="*/ 609600 h 2469704"/>
                <a:gd name="connsiteX6" fmla="*/ 231648 w 977173"/>
                <a:gd name="connsiteY6" fmla="*/ 652272 h 2469704"/>
                <a:gd name="connsiteX7" fmla="*/ 36576 w 977173"/>
                <a:gd name="connsiteY7" fmla="*/ 701040 h 2469704"/>
                <a:gd name="connsiteX8" fmla="*/ 0 w 977173"/>
                <a:gd name="connsiteY8" fmla="*/ 743712 h 2469704"/>
                <a:gd name="connsiteX9" fmla="*/ 4495 w 977173"/>
                <a:gd name="connsiteY9" fmla="*/ 1153498 h 2469704"/>
                <a:gd name="connsiteX10" fmla="*/ 58067 w 977173"/>
                <a:gd name="connsiteY10" fmla="*/ 1161406 h 2469704"/>
                <a:gd name="connsiteX11" fmla="*/ 590332 w 977173"/>
                <a:gd name="connsiteY11" fmla="*/ 1273972 h 2469704"/>
                <a:gd name="connsiteX12" fmla="*/ 731520 w 977173"/>
                <a:gd name="connsiteY12" fmla="*/ 2304288 h 2469704"/>
                <a:gd name="connsiteX13" fmla="*/ 743712 w 977173"/>
                <a:gd name="connsiteY13" fmla="*/ 2310384 h 2469704"/>
                <a:gd name="connsiteX14" fmla="*/ 614715 w 977173"/>
                <a:gd name="connsiteY14" fmla="*/ 2346960 h 2469704"/>
                <a:gd name="connsiteX15" fmla="*/ 658368 w 977173"/>
                <a:gd name="connsiteY15" fmla="*/ 2438400 h 2469704"/>
                <a:gd name="connsiteX16" fmla="*/ 786714 w 977173"/>
                <a:gd name="connsiteY16" fmla="*/ 2469704 h 2469704"/>
                <a:gd name="connsiteX17" fmla="*/ 871728 w 977173"/>
                <a:gd name="connsiteY17" fmla="*/ 2462784 h 2469704"/>
                <a:gd name="connsiteX18" fmla="*/ 977173 w 977173"/>
                <a:gd name="connsiteY18" fmla="*/ 2428680 h 2469704"/>
                <a:gd name="connsiteX19" fmla="*/ 969264 w 977173"/>
                <a:gd name="connsiteY19" fmla="*/ 0 h 2469704"/>
                <a:gd name="connsiteX0" fmla="*/ 969264 w 977173"/>
                <a:gd name="connsiteY0" fmla="*/ 0 h 2469704"/>
                <a:gd name="connsiteX1" fmla="*/ 390144 w 977173"/>
                <a:gd name="connsiteY1" fmla="*/ 152400 h 2469704"/>
                <a:gd name="connsiteX2" fmla="*/ 329020 w 977173"/>
                <a:gd name="connsiteY2" fmla="*/ 264105 h 2469704"/>
                <a:gd name="connsiteX3" fmla="*/ 335280 w 977173"/>
                <a:gd name="connsiteY3" fmla="*/ 438912 h 2469704"/>
                <a:gd name="connsiteX4" fmla="*/ 335280 w 977173"/>
                <a:gd name="connsiteY4" fmla="*/ 493776 h 2469704"/>
                <a:gd name="connsiteX5" fmla="*/ 274320 w 977173"/>
                <a:gd name="connsiteY5" fmla="*/ 609600 h 2469704"/>
                <a:gd name="connsiteX6" fmla="*/ 231648 w 977173"/>
                <a:gd name="connsiteY6" fmla="*/ 652272 h 2469704"/>
                <a:gd name="connsiteX7" fmla="*/ 36576 w 977173"/>
                <a:gd name="connsiteY7" fmla="*/ 701040 h 2469704"/>
                <a:gd name="connsiteX8" fmla="*/ 0 w 977173"/>
                <a:gd name="connsiteY8" fmla="*/ 743712 h 2469704"/>
                <a:gd name="connsiteX9" fmla="*/ 4495 w 977173"/>
                <a:gd name="connsiteY9" fmla="*/ 1153498 h 2469704"/>
                <a:gd name="connsiteX10" fmla="*/ 58067 w 977173"/>
                <a:gd name="connsiteY10" fmla="*/ 1161406 h 2469704"/>
                <a:gd name="connsiteX11" fmla="*/ 590332 w 977173"/>
                <a:gd name="connsiteY11" fmla="*/ 1273972 h 2469704"/>
                <a:gd name="connsiteX12" fmla="*/ 731520 w 977173"/>
                <a:gd name="connsiteY12" fmla="*/ 2304288 h 2469704"/>
                <a:gd name="connsiteX13" fmla="*/ 743712 w 977173"/>
                <a:gd name="connsiteY13" fmla="*/ 2310384 h 2469704"/>
                <a:gd name="connsiteX14" fmla="*/ 614715 w 977173"/>
                <a:gd name="connsiteY14" fmla="*/ 2346960 h 2469704"/>
                <a:gd name="connsiteX15" fmla="*/ 658368 w 977173"/>
                <a:gd name="connsiteY15" fmla="*/ 2438400 h 2469704"/>
                <a:gd name="connsiteX16" fmla="*/ 786714 w 977173"/>
                <a:gd name="connsiteY16" fmla="*/ 2469704 h 2469704"/>
                <a:gd name="connsiteX17" fmla="*/ 871728 w 977173"/>
                <a:gd name="connsiteY17" fmla="*/ 2462784 h 2469704"/>
                <a:gd name="connsiteX18" fmla="*/ 977173 w 977173"/>
                <a:gd name="connsiteY18" fmla="*/ 2428680 h 2469704"/>
                <a:gd name="connsiteX19" fmla="*/ 969264 w 977173"/>
                <a:gd name="connsiteY19" fmla="*/ 0 h 2469704"/>
                <a:gd name="connsiteX0" fmla="*/ 969264 w 977173"/>
                <a:gd name="connsiteY0" fmla="*/ 0 h 2501638"/>
                <a:gd name="connsiteX1" fmla="*/ 390144 w 977173"/>
                <a:gd name="connsiteY1" fmla="*/ 152400 h 2501638"/>
                <a:gd name="connsiteX2" fmla="*/ 329020 w 977173"/>
                <a:gd name="connsiteY2" fmla="*/ 264105 h 2501638"/>
                <a:gd name="connsiteX3" fmla="*/ 335280 w 977173"/>
                <a:gd name="connsiteY3" fmla="*/ 438912 h 2501638"/>
                <a:gd name="connsiteX4" fmla="*/ 335280 w 977173"/>
                <a:gd name="connsiteY4" fmla="*/ 493776 h 2501638"/>
                <a:gd name="connsiteX5" fmla="*/ 274320 w 977173"/>
                <a:gd name="connsiteY5" fmla="*/ 609600 h 2501638"/>
                <a:gd name="connsiteX6" fmla="*/ 231648 w 977173"/>
                <a:gd name="connsiteY6" fmla="*/ 652272 h 2501638"/>
                <a:gd name="connsiteX7" fmla="*/ 36576 w 977173"/>
                <a:gd name="connsiteY7" fmla="*/ 701040 h 2501638"/>
                <a:gd name="connsiteX8" fmla="*/ 0 w 977173"/>
                <a:gd name="connsiteY8" fmla="*/ 743712 h 2501638"/>
                <a:gd name="connsiteX9" fmla="*/ 4495 w 977173"/>
                <a:gd name="connsiteY9" fmla="*/ 1153498 h 2501638"/>
                <a:gd name="connsiteX10" fmla="*/ 58067 w 977173"/>
                <a:gd name="connsiteY10" fmla="*/ 1161406 h 2501638"/>
                <a:gd name="connsiteX11" fmla="*/ 590332 w 977173"/>
                <a:gd name="connsiteY11" fmla="*/ 1273972 h 2501638"/>
                <a:gd name="connsiteX12" fmla="*/ 731520 w 977173"/>
                <a:gd name="connsiteY12" fmla="*/ 2304288 h 2501638"/>
                <a:gd name="connsiteX13" fmla="*/ 743712 w 977173"/>
                <a:gd name="connsiteY13" fmla="*/ 2310384 h 2501638"/>
                <a:gd name="connsiteX14" fmla="*/ 614715 w 977173"/>
                <a:gd name="connsiteY14" fmla="*/ 2346960 h 2501638"/>
                <a:gd name="connsiteX15" fmla="*/ 658368 w 977173"/>
                <a:gd name="connsiteY15" fmla="*/ 2438400 h 2501638"/>
                <a:gd name="connsiteX16" fmla="*/ 776123 w 977173"/>
                <a:gd name="connsiteY16" fmla="*/ 2501638 h 2501638"/>
                <a:gd name="connsiteX17" fmla="*/ 871728 w 977173"/>
                <a:gd name="connsiteY17" fmla="*/ 2462784 h 2501638"/>
                <a:gd name="connsiteX18" fmla="*/ 977173 w 977173"/>
                <a:gd name="connsiteY18" fmla="*/ 2428680 h 2501638"/>
                <a:gd name="connsiteX19" fmla="*/ 969264 w 977173"/>
                <a:gd name="connsiteY19" fmla="*/ 0 h 2501638"/>
                <a:gd name="connsiteX0" fmla="*/ 969264 w 977173"/>
                <a:gd name="connsiteY0" fmla="*/ 0 h 2501638"/>
                <a:gd name="connsiteX1" fmla="*/ 390144 w 977173"/>
                <a:gd name="connsiteY1" fmla="*/ 152400 h 2501638"/>
                <a:gd name="connsiteX2" fmla="*/ 329020 w 977173"/>
                <a:gd name="connsiteY2" fmla="*/ 264105 h 2501638"/>
                <a:gd name="connsiteX3" fmla="*/ 335280 w 977173"/>
                <a:gd name="connsiteY3" fmla="*/ 438912 h 2501638"/>
                <a:gd name="connsiteX4" fmla="*/ 335280 w 977173"/>
                <a:gd name="connsiteY4" fmla="*/ 493776 h 2501638"/>
                <a:gd name="connsiteX5" fmla="*/ 274320 w 977173"/>
                <a:gd name="connsiteY5" fmla="*/ 609600 h 2501638"/>
                <a:gd name="connsiteX6" fmla="*/ 231648 w 977173"/>
                <a:gd name="connsiteY6" fmla="*/ 652272 h 2501638"/>
                <a:gd name="connsiteX7" fmla="*/ 36576 w 977173"/>
                <a:gd name="connsiteY7" fmla="*/ 701040 h 2501638"/>
                <a:gd name="connsiteX8" fmla="*/ 0 w 977173"/>
                <a:gd name="connsiteY8" fmla="*/ 743712 h 2501638"/>
                <a:gd name="connsiteX9" fmla="*/ 4495 w 977173"/>
                <a:gd name="connsiteY9" fmla="*/ 1153498 h 2501638"/>
                <a:gd name="connsiteX10" fmla="*/ 58067 w 977173"/>
                <a:gd name="connsiteY10" fmla="*/ 1161406 h 2501638"/>
                <a:gd name="connsiteX11" fmla="*/ 590332 w 977173"/>
                <a:gd name="connsiteY11" fmla="*/ 1273972 h 2501638"/>
                <a:gd name="connsiteX12" fmla="*/ 731520 w 977173"/>
                <a:gd name="connsiteY12" fmla="*/ 2304288 h 2501638"/>
                <a:gd name="connsiteX13" fmla="*/ 743712 w 977173"/>
                <a:gd name="connsiteY13" fmla="*/ 2310384 h 2501638"/>
                <a:gd name="connsiteX14" fmla="*/ 614715 w 977173"/>
                <a:gd name="connsiteY14" fmla="*/ 2346960 h 2501638"/>
                <a:gd name="connsiteX15" fmla="*/ 658368 w 977173"/>
                <a:gd name="connsiteY15" fmla="*/ 2438400 h 2501638"/>
                <a:gd name="connsiteX16" fmla="*/ 776123 w 977173"/>
                <a:gd name="connsiteY16" fmla="*/ 2501638 h 2501638"/>
                <a:gd name="connsiteX17" fmla="*/ 871728 w 977173"/>
                <a:gd name="connsiteY17" fmla="*/ 2462784 h 2501638"/>
                <a:gd name="connsiteX18" fmla="*/ 977173 w 977173"/>
                <a:gd name="connsiteY18" fmla="*/ 2428680 h 2501638"/>
                <a:gd name="connsiteX19" fmla="*/ 969264 w 977173"/>
                <a:gd name="connsiteY19" fmla="*/ 0 h 2501638"/>
                <a:gd name="connsiteX0" fmla="*/ 969264 w 987764"/>
                <a:gd name="connsiteY0" fmla="*/ 0 h 2513840"/>
                <a:gd name="connsiteX1" fmla="*/ 390144 w 987764"/>
                <a:gd name="connsiteY1" fmla="*/ 152400 h 2513840"/>
                <a:gd name="connsiteX2" fmla="*/ 329020 w 987764"/>
                <a:gd name="connsiteY2" fmla="*/ 264105 h 2513840"/>
                <a:gd name="connsiteX3" fmla="*/ 335280 w 987764"/>
                <a:gd name="connsiteY3" fmla="*/ 438912 h 2513840"/>
                <a:gd name="connsiteX4" fmla="*/ 335280 w 987764"/>
                <a:gd name="connsiteY4" fmla="*/ 493776 h 2513840"/>
                <a:gd name="connsiteX5" fmla="*/ 274320 w 987764"/>
                <a:gd name="connsiteY5" fmla="*/ 609600 h 2513840"/>
                <a:gd name="connsiteX6" fmla="*/ 231648 w 987764"/>
                <a:gd name="connsiteY6" fmla="*/ 652272 h 2513840"/>
                <a:gd name="connsiteX7" fmla="*/ 36576 w 987764"/>
                <a:gd name="connsiteY7" fmla="*/ 701040 h 2513840"/>
                <a:gd name="connsiteX8" fmla="*/ 0 w 987764"/>
                <a:gd name="connsiteY8" fmla="*/ 743712 h 2513840"/>
                <a:gd name="connsiteX9" fmla="*/ 4495 w 987764"/>
                <a:gd name="connsiteY9" fmla="*/ 1153498 h 2513840"/>
                <a:gd name="connsiteX10" fmla="*/ 58067 w 987764"/>
                <a:gd name="connsiteY10" fmla="*/ 1161406 h 2513840"/>
                <a:gd name="connsiteX11" fmla="*/ 590332 w 987764"/>
                <a:gd name="connsiteY11" fmla="*/ 1273972 h 2513840"/>
                <a:gd name="connsiteX12" fmla="*/ 731520 w 987764"/>
                <a:gd name="connsiteY12" fmla="*/ 2304288 h 2513840"/>
                <a:gd name="connsiteX13" fmla="*/ 743712 w 987764"/>
                <a:gd name="connsiteY13" fmla="*/ 2310384 h 2513840"/>
                <a:gd name="connsiteX14" fmla="*/ 614715 w 987764"/>
                <a:gd name="connsiteY14" fmla="*/ 2346960 h 2513840"/>
                <a:gd name="connsiteX15" fmla="*/ 658368 w 987764"/>
                <a:gd name="connsiteY15" fmla="*/ 2438400 h 2513840"/>
                <a:gd name="connsiteX16" fmla="*/ 776123 w 987764"/>
                <a:gd name="connsiteY16" fmla="*/ 2501638 h 2513840"/>
                <a:gd name="connsiteX17" fmla="*/ 871728 w 987764"/>
                <a:gd name="connsiteY17" fmla="*/ 2462784 h 2513840"/>
                <a:gd name="connsiteX18" fmla="*/ 987764 w 987764"/>
                <a:gd name="connsiteY18" fmla="*/ 2513840 h 2513840"/>
                <a:gd name="connsiteX19" fmla="*/ 969264 w 987764"/>
                <a:gd name="connsiteY19" fmla="*/ 0 h 2513840"/>
                <a:gd name="connsiteX0" fmla="*/ 969264 w 987764"/>
                <a:gd name="connsiteY0" fmla="*/ 0 h 2513840"/>
                <a:gd name="connsiteX1" fmla="*/ 390144 w 987764"/>
                <a:gd name="connsiteY1" fmla="*/ 152400 h 2513840"/>
                <a:gd name="connsiteX2" fmla="*/ 329020 w 987764"/>
                <a:gd name="connsiteY2" fmla="*/ 264105 h 2513840"/>
                <a:gd name="connsiteX3" fmla="*/ 335280 w 987764"/>
                <a:gd name="connsiteY3" fmla="*/ 438912 h 2513840"/>
                <a:gd name="connsiteX4" fmla="*/ 335280 w 987764"/>
                <a:gd name="connsiteY4" fmla="*/ 493776 h 2513840"/>
                <a:gd name="connsiteX5" fmla="*/ 274320 w 987764"/>
                <a:gd name="connsiteY5" fmla="*/ 609600 h 2513840"/>
                <a:gd name="connsiteX6" fmla="*/ 231648 w 987764"/>
                <a:gd name="connsiteY6" fmla="*/ 652272 h 2513840"/>
                <a:gd name="connsiteX7" fmla="*/ 36576 w 987764"/>
                <a:gd name="connsiteY7" fmla="*/ 701040 h 2513840"/>
                <a:gd name="connsiteX8" fmla="*/ 0 w 987764"/>
                <a:gd name="connsiteY8" fmla="*/ 743712 h 2513840"/>
                <a:gd name="connsiteX9" fmla="*/ 4495 w 987764"/>
                <a:gd name="connsiteY9" fmla="*/ 1153498 h 2513840"/>
                <a:gd name="connsiteX10" fmla="*/ 58067 w 987764"/>
                <a:gd name="connsiteY10" fmla="*/ 1161406 h 2513840"/>
                <a:gd name="connsiteX11" fmla="*/ 590332 w 987764"/>
                <a:gd name="connsiteY11" fmla="*/ 1273972 h 2513840"/>
                <a:gd name="connsiteX12" fmla="*/ 731520 w 987764"/>
                <a:gd name="connsiteY12" fmla="*/ 2304288 h 2513840"/>
                <a:gd name="connsiteX13" fmla="*/ 743712 w 987764"/>
                <a:gd name="connsiteY13" fmla="*/ 2310384 h 2513840"/>
                <a:gd name="connsiteX14" fmla="*/ 614715 w 987764"/>
                <a:gd name="connsiteY14" fmla="*/ 2346960 h 2513840"/>
                <a:gd name="connsiteX15" fmla="*/ 658368 w 987764"/>
                <a:gd name="connsiteY15" fmla="*/ 2438400 h 2513840"/>
                <a:gd name="connsiteX16" fmla="*/ 776123 w 987764"/>
                <a:gd name="connsiteY16" fmla="*/ 2501638 h 2513840"/>
                <a:gd name="connsiteX17" fmla="*/ 882997 w 987764"/>
                <a:gd name="connsiteY17" fmla="*/ 2500542 h 2513840"/>
                <a:gd name="connsiteX18" fmla="*/ 987764 w 987764"/>
                <a:gd name="connsiteY18" fmla="*/ 2513840 h 2513840"/>
                <a:gd name="connsiteX19" fmla="*/ 969264 w 987764"/>
                <a:gd name="connsiteY19" fmla="*/ 0 h 2513840"/>
                <a:gd name="connsiteX0" fmla="*/ 969264 w 987764"/>
                <a:gd name="connsiteY0" fmla="*/ 0 h 2501638"/>
                <a:gd name="connsiteX1" fmla="*/ 390144 w 987764"/>
                <a:gd name="connsiteY1" fmla="*/ 152400 h 2501638"/>
                <a:gd name="connsiteX2" fmla="*/ 329020 w 987764"/>
                <a:gd name="connsiteY2" fmla="*/ 264105 h 2501638"/>
                <a:gd name="connsiteX3" fmla="*/ 335280 w 987764"/>
                <a:gd name="connsiteY3" fmla="*/ 438912 h 2501638"/>
                <a:gd name="connsiteX4" fmla="*/ 335280 w 987764"/>
                <a:gd name="connsiteY4" fmla="*/ 493776 h 2501638"/>
                <a:gd name="connsiteX5" fmla="*/ 274320 w 987764"/>
                <a:gd name="connsiteY5" fmla="*/ 609600 h 2501638"/>
                <a:gd name="connsiteX6" fmla="*/ 231648 w 987764"/>
                <a:gd name="connsiteY6" fmla="*/ 652272 h 2501638"/>
                <a:gd name="connsiteX7" fmla="*/ 36576 w 987764"/>
                <a:gd name="connsiteY7" fmla="*/ 701040 h 2501638"/>
                <a:gd name="connsiteX8" fmla="*/ 0 w 987764"/>
                <a:gd name="connsiteY8" fmla="*/ 743712 h 2501638"/>
                <a:gd name="connsiteX9" fmla="*/ 4495 w 987764"/>
                <a:gd name="connsiteY9" fmla="*/ 1153498 h 2501638"/>
                <a:gd name="connsiteX10" fmla="*/ 58067 w 987764"/>
                <a:gd name="connsiteY10" fmla="*/ 1161406 h 2501638"/>
                <a:gd name="connsiteX11" fmla="*/ 590332 w 987764"/>
                <a:gd name="connsiteY11" fmla="*/ 1273972 h 2501638"/>
                <a:gd name="connsiteX12" fmla="*/ 731520 w 987764"/>
                <a:gd name="connsiteY12" fmla="*/ 2304288 h 2501638"/>
                <a:gd name="connsiteX13" fmla="*/ 743712 w 987764"/>
                <a:gd name="connsiteY13" fmla="*/ 2310384 h 2501638"/>
                <a:gd name="connsiteX14" fmla="*/ 614715 w 987764"/>
                <a:gd name="connsiteY14" fmla="*/ 2346960 h 2501638"/>
                <a:gd name="connsiteX15" fmla="*/ 658368 w 987764"/>
                <a:gd name="connsiteY15" fmla="*/ 2438400 h 2501638"/>
                <a:gd name="connsiteX16" fmla="*/ 776123 w 987764"/>
                <a:gd name="connsiteY16" fmla="*/ 2501638 h 2501638"/>
                <a:gd name="connsiteX17" fmla="*/ 882997 w 987764"/>
                <a:gd name="connsiteY17" fmla="*/ 2500542 h 2501638"/>
                <a:gd name="connsiteX18" fmla="*/ 987764 w 987764"/>
                <a:gd name="connsiteY18" fmla="*/ 2498738 h 2501638"/>
                <a:gd name="connsiteX19" fmla="*/ 969264 w 987764"/>
                <a:gd name="connsiteY19" fmla="*/ 0 h 2501638"/>
                <a:gd name="connsiteX0" fmla="*/ 969264 w 987764"/>
                <a:gd name="connsiteY0" fmla="*/ 0 h 2501638"/>
                <a:gd name="connsiteX1" fmla="*/ 390144 w 987764"/>
                <a:gd name="connsiteY1" fmla="*/ 152400 h 2501638"/>
                <a:gd name="connsiteX2" fmla="*/ 329020 w 987764"/>
                <a:gd name="connsiteY2" fmla="*/ 264105 h 2501638"/>
                <a:gd name="connsiteX3" fmla="*/ 335280 w 987764"/>
                <a:gd name="connsiteY3" fmla="*/ 438912 h 2501638"/>
                <a:gd name="connsiteX4" fmla="*/ 335280 w 987764"/>
                <a:gd name="connsiteY4" fmla="*/ 493776 h 2501638"/>
                <a:gd name="connsiteX5" fmla="*/ 274320 w 987764"/>
                <a:gd name="connsiteY5" fmla="*/ 609600 h 2501638"/>
                <a:gd name="connsiteX6" fmla="*/ 231648 w 987764"/>
                <a:gd name="connsiteY6" fmla="*/ 652272 h 2501638"/>
                <a:gd name="connsiteX7" fmla="*/ 36576 w 987764"/>
                <a:gd name="connsiteY7" fmla="*/ 701040 h 2501638"/>
                <a:gd name="connsiteX8" fmla="*/ 0 w 987764"/>
                <a:gd name="connsiteY8" fmla="*/ 743712 h 2501638"/>
                <a:gd name="connsiteX9" fmla="*/ 4495 w 987764"/>
                <a:gd name="connsiteY9" fmla="*/ 1153498 h 2501638"/>
                <a:gd name="connsiteX10" fmla="*/ 58067 w 987764"/>
                <a:gd name="connsiteY10" fmla="*/ 1161406 h 2501638"/>
                <a:gd name="connsiteX11" fmla="*/ 590332 w 987764"/>
                <a:gd name="connsiteY11" fmla="*/ 1273972 h 2501638"/>
                <a:gd name="connsiteX12" fmla="*/ 731520 w 987764"/>
                <a:gd name="connsiteY12" fmla="*/ 2304288 h 2501638"/>
                <a:gd name="connsiteX13" fmla="*/ 702391 w 987764"/>
                <a:gd name="connsiteY13" fmla="*/ 2295281 h 2501638"/>
                <a:gd name="connsiteX14" fmla="*/ 614715 w 987764"/>
                <a:gd name="connsiteY14" fmla="*/ 2346960 h 2501638"/>
                <a:gd name="connsiteX15" fmla="*/ 658368 w 987764"/>
                <a:gd name="connsiteY15" fmla="*/ 2438400 h 2501638"/>
                <a:gd name="connsiteX16" fmla="*/ 776123 w 987764"/>
                <a:gd name="connsiteY16" fmla="*/ 2501638 h 2501638"/>
                <a:gd name="connsiteX17" fmla="*/ 882997 w 987764"/>
                <a:gd name="connsiteY17" fmla="*/ 2500542 h 2501638"/>
                <a:gd name="connsiteX18" fmla="*/ 987764 w 987764"/>
                <a:gd name="connsiteY18" fmla="*/ 2498738 h 2501638"/>
                <a:gd name="connsiteX19" fmla="*/ 969264 w 987764"/>
                <a:gd name="connsiteY19" fmla="*/ 0 h 2501638"/>
                <a:gd name="connsiteX0" fmla="*/ 969264 w 987764"/>
                <a:gd name="connsiteY0" fmla="*/ 0 h 2501638"/>
                <a:gd name="connsiteX1" fmla="*/ 390144 w 987764"/>
                <a:gd name="connsiteY1" fmla="*/ 152400 h 2501638"/>
                <a:gd name="connsiteX2" fmla="*/ 329020 w 987764"/>
                <a:gd name="connsiteY2" fmla="*/ 264105 h 2501638"/>
                <a:gd name="connsiteX3" fmla="*/ 335280 w 987764"/>
                <a:gd name="connsiteY3" fmla="*/ 438912 h 2501638"/>
                <a:gd name="connsiteX4" fmla="*/ 335280 w 987764"/>
                <a:gd name="connsiteY4" fmla="*/ 493776 h 2501638"/>
                <a:gd name="connsiteX5" fmla="*/ 274320 w 987764"/>
                <a:gd name="connsiteY5" fmla="*/ 609600 h 2501638"/>
                <a:gd name="connsiteX6" fmla="*/ 231648 w 987764"/>
                <a:gd name="connsiteY6" fmla="*/ 652272 h 2501638"/>
                <a:gd name="connsiteX7" fmla="*/ 36576 w 987764"/>
                <a:gd name="connsiteY7" fmla="*/ 701040 h 2501638"/>
                <a:gd name="connsiteX8" fmla="*/ 0 w 987764"/>
                <a:gd name="connsiteY8" fmla="*/ 743712 h 2501638"/>
                <a:gd name="connsiteX9" fmla="*/ 4495 w 987764"/>
                <a:gd name="connsiteY9" fmla="*/ 1153498 h 2501638"/>
                <a:gd name="connsiteX10" fmla="*/ 58067 w 987764"/>
                <a:gd name="connsiteY10" fmla="*/ 1161406 h 2501638"/>
                <a:gd name="connsiteX11" fmla="*/ 590332 w 987764"/>
                <a:gd name="connsiteY11" fmla="*/ 1273972 h 2501638"/>
                <a:gd name="connsiteX12" fmla="*/ 716495 w 987764"/>
                <a:gd name="connsiteY12" fmla="*/ 2258978 h 2501638"/>
                <a:gd name="connsiteX13" fmla="*/ 702391 w 987764"/>
                <a:gd name="connsiteY13" fmla="*/ 2295281 h 2501638"/>
                <a:gd name="connsiteX14" fmla="*/ 614715 w 987764"/>
                <a:gd name="connsiteY14" fmla="*/ 2346960 h 2501638"/>
                <a:gd name="connsiteX15" fmla="*/ 658368 w 987764"/>
                <a:gd name="connsiteY15" fmla="*/ 2438400 h 2501638"/>
                <a:gd name="connsiteX16" fmla="*/ 776123 w 987764"/>
                <a:gd name="connsiteY16" fmla="*/ 2501638 h 2501638"/>
                <a:gd name="connsiteX17" fmla="*/ 882997 w 987764"/>
                <a:gd name="connsiteY17" fmla="*/ 2500542 h 2501638"/>
                <a:gd name="connsiteX18" fmla="*/ 987764 w 987764"/>
                <a:gd name="connsiteY18" fmla="*/ 2498738 h 2501638"/>
                <a:gd name="connsiteX19" fmla="*/ 969264 w 987764"/>
                <a:gd name="connsiteY19" fmla="*/ 0 h 2501638"/>
                <a:gd name="connsiteX0" fmla="*/ 969264 w 987764"/>
                <a:gd name="connsiteY0" fmla="*/ 0 h 2501638"/>
                <a:gd name="connsiteX1" fmla="*/ 390144 w 987764"/>
                <a:gd name="connsiteY1" fmla="*/ 152400 h 2501638"/>
                <a:gd name="connsiteX2" fmla="*/ 329020 w 987764"/>
                <a:gd name="connsiteY2" fmla="*/ 264105 h 2501638"/>
                <a:gd name="connsiteX3" fmla="*/ 335280 w 987764"/>
                <a:gd name="connsiteY3" fmla="*/ 438912 h 2501638"/>
                <a:gd name="connsiteX4" fmla="*/ 335280 w 987764"/>
                <a:gd name="connsiteY4" fmla="*/ 493776 h 2501638"/>
                <a:gd name="connsiteX5" fmla="*/ 274320 w 987764"/>
                <a:gd name="connsiteY5" fmla="*/ 609600 h 2501638"/>
                <a:gd name="connsiteX6" fmla="*/ 231648 w 987764"/>
                <a:gd name="connsiteY6" fmla="*/ 652272 h 2501638"/>
                <a:gd name="connsiteX7" fmla="*/ 36576 w 987764"/>
                <a:gd name="connsiteY7" fmla="*/ 701040 h 2501638"/>
                <a:gd name="connsiteX8" fmla="*/ 0 w 987764"/>
                <a:gd name="connsiteY8" fmla="*/ 743712 h 2501638"/>
                <a:gd name="connsiteX9" fmla="*/ 4495 w 987764"/>
                <a:gd name="connsiteY9" fmla="*/ 1153498 h 2501638"/>
                <a:gd name="connsiteX10" fmla="*/ 58067 w 987764"/>
                <a:gd name="connsiteY10" fmla="*/ 1161406 h 2501638"/>
                <a:gd name="connsiteX11" fmla="*/ 590332 w 987764"/>
                <a:gd name="connsiteY11" fmla="*/ 1273972 h 2501638"/>
                <a:gd name="connsiteX12" fmla="*/ 716495 w 987764"/>
                <a:gd name="connsiteY12" fmla="*/ 2258978 h 2501638"/>
                <a:gd name="connsiteX13" fmla="*/ 702391 w 987764"/>
                <a:gd name="connsiteY13" fmla="*/ 2295281 h 2501638"/>
                <a:gd name="connsiteX14" fmla="*/ 644766 w 987764"/>
                <a:gd name="connsiteY14" fmla="*/ 2346960 h 2501638"/>
                <a:gd name="connsiteX15" fmla="*/ 658368 w 987764"/>
                <a:gd name="connsiteY15" fmla="*/ 2438400 h 2501638"/>
                <a:gd name="connsiteX16" fmla="*/ 776123 w 987764"/>
                <a:gd name="connsiteY16" fmla="*/ 2501638 h 2501638"/>
                <a:gd name="connsiteX17" fmla="*/ 882997 w 987764"/>
                <a:gd name="connsiteY17" fmla="*/ 2500542 h 2501638"/>
                <a:gd name="connsiteX18" fmla="*/ 987764 w 987764"/>
                <a:gd name="connsiteY18" fmla="*/ 2498738 h 2501638"/>
                <a:gd name="connsiteX19" fmla="*/ 969264 w 987764"/>
                <a:gd name="connsiteY19" fmla="*/ 0 h 2501638"/>
                <a:gd name="connsiteX0" fmla="*/ 969264 w 987764"/>
                <a:gd name="connsiteY0" fmla="*/ 0 h 2501638"/>
                <a:gd name="connsiteX1" fmla="*/ 390144 w 987764"/>
                <a:gd name="connsiteY1" fmla="*/ 152400 h 2501638"/>
                <a:gd name="connsiteX2" fmla="*/ 329020 w 987764"/>
                <a:gd name="connsiteY2" fmla="*/ 264105 h 2501638"/>
                <a:gd name="connsiteX3" fmla="*/ 335280 w 987764"/>
                <a:gd name="connsiteY3" fmla="*/ 438912 h 2501638"/>
                <a:gd name="connsiteX4" fmla="*/ 335280 w 987764"/>
                <a:gd name="connsiteY4" fmla="*/ 493776 h 2501638"/>
                <a:gd name="connsiteX5" fmla="*/ 274320 w 987764"/>
                <a:gd name="connsiteY5" fmla="*/ 609600 h 2501638"/>
                <a:gd name="connsiteX6" fmla="*/ 231648 w 987764"/>
                <a:gd name="connsiteY6" fmla="*/ 652272 h 2501638"/>
                <a:gd name="connsiteX7" fmla="*/ 36576 w 987764"/>
                <a:gd name="connsiteY7" fmla="*/ 701040 h 2501638"/>
                <a:gd name="connsiteX8" fmla="*/ 0 w 987764"/>
                <a:gd name="connsiteY8" fmla="*/ 743712 h 2501638"/>
                <a:gd name="connsiteX9" fmla="*/ 4495 w 987764"/>
                <a:gd name="connsiteY9" fmla="*/ 1153498 h 2501638"/>
                <a:gd name="connsiteX10" fmla="*/ 58067 w 987764"/>
                <a:gd name="connsiteY10" fmla="*/ 1161406 h 2501638"/>
                <a:gd name="connsiteX11" fmla="*/ 590332 w 987764"/>
                <a:gd name="connsiteY11" fmla="*/ 1273972 h 2501638"/>
                <a:gd name="connsiteX12" fmla="*/ 716495 w 987764"/>
                <a:gd name="connsiteY12" fmla="*/ 2258978 h 2501638"/>
                <a:gd name="connsiteX13" fmla="*/ 702391 w 987764"/>
                <a:gd name="connsiteY13" fmla="*/ 2295281 h 2501638"/>
                <a:gd name="connsiteX14" fmla="*/ 644766 w 987764"/>
                <a:gd name="connsiteY14" fmla="*/ 2346960 h 2501638"/>
                <a:gd name="connsiteX15" fmla="*/ 658368 w 987764"/>
                <a:gd name="connsiteY15" fmla="*/ 2438400 h 2501638"/>
                <a:gd name="connsiteX16" fmla="*/ 776123 w 987764"/>
                <a:gd name="connsiteY16" fmla="*/ 2501638 h 2501638"/>
                <a:gd name="connsiteX17" fmla="*/ 882997 w 987764"/>
                <a:gd name="connsiteY17" fmla="*/ 2500542 h 2501638"/>
                <a:gd name="connsiteX18" fmla="*/ 987764 w 987764"/>
                <a:gd name="connsiteY18" fmla="*/ 2498738 h 2501638"/>
                <a:gd name="connsiteX19" fmla="*/ 969264 w 987764"/>
                <a:gd name="connsiteY19" fmla="*/ 0 h 2501638"/>
                <a:gd name="connsiteX0" fmla="*/ 969264 w 987764"/>
                <a:gd name="connsiteY0" fmla="*/ 0 h 2500542"/>
                <a:gd name="connsiteX1" fmla="*/ 390144 w 987764"/>
                <a:gd name="connsiteY1" fmla="*/ 152400 h 2500542"/>
                <a:gd name="connsiteX2" fmla="*/ 329020 w 987764"/>
                <a:gd name="connsiteY2" fmla="*/ 264105 h 2500542"/>
                <a:gd name="connsiteX3" fmla="*/ 335280 w 987764"/>
                <a:gd name="connsiteY3" fmla="*/ 438912 h 2500542"/>
                <a:gd name="connsiteX4" fmla="*/ 335280 w 987764"/>
                <a:gd name="connsiteY4" fmla="*/ 493776 h 2500542"/>
                <a:gd name="connsiteX5" fmla="*/ 274320 w 987764"/>
                <a:gd name="connsiteY5" fmla="*/ 609600 h 2500542"/>
                <a:gd name="connsiteX6" fmla="*/ 231648 w 987764"/>
                <a:gd name="connsiteY6" fmla="*/ 652272 h 2500542"/>
                <a:gd name="connsiteX7" fmla="*/ 36576 w 987764"/>
                <a:gd name="connsiteY7" fmla="*/ 701040 h 2500542"/>
                <a:gd name="connsiteX8" fmla="*/ 0 w 987764"/>
                <a:gd name="connsiteY8" fmla="*/ 743712 h 2500542"/>
                <a:gd name="connsiteX9" fmla="*/ 4495 w 987764"/>
                <a:gd name="connsiteY9" fmla="*/ 1153498 h 2500542"/>
                <a:gd name="connsiteX10" fmla="*/ 58067 w 987764"/>
                <a:gd name="connsiteY10" fmla="*/ 1161406 h 2500542"/>
                <a:gd name="connsiteX11" fmla="*/ 590332 w 987764"/>
                <a:gd name="connsiteY11" fmla="*/ 1273972 h 2500542"/>
                <a:gd name="connsiteX12" fmla="*/ 716495 w 987764"/>
                <a:gd name="connsiteY12" fmla="*/ 2258978 h 2500542"/>
                <a:gd name="connsiteX13" fmla="*/ 702391 w 987764"/>
                <a:gd name="connsiteY13" fmla="*/ 2295281 h 2500542"/>
                <a:gd name="connsiteX14" fmla="*/ 644766 w 987764"/>
                <a:gd name="connsiteY14" fmla="*/ 2346960 h 2500542"/>
                <a:gd name="connsiteX15" fmla="*/ 658368 w 987764"/>
                <a:gd name="connsiteY15" fmla="*/ 2438400 h 2500542"/>
                <a:gd name="connsiteX16" fmla="*/ 772367 w 987764"/>
                <a:gd name="connsiteY16" fmla="*/ 2467656 h 2500542"/>
                <a:gd name="connsiteX17" fmla="*/ 882997 w 987764"/>
                <a:gd name="connsiteY17" fmla="*/ 2500542 h 2500542"/>
                <a:gd name="connsiteX18" fmla="*/ 987764 w 987764"/>
                <a:gd name="connsiteY18" fmla="*/ 2498738 h 2500542"/>
                <a:gd name="connsiteX19" fmla="*/ 969264 w 987764"/>
                <a:gd name="connsiteY19" fmla="*/ 0 h 2500542"/>
                <a:gd name="connsiteX0" fmla="*/ 969264 w 987764"/>
                <a:gd name="connsiteY0" fmla="*/ 0 h 2498738"/>
                <a:gd name="connsiteX1" fmla="*/ 390144 w 987764"/>
                <a:gd name="connsiteY1" fmla="*/ 152400 h 2498738"/>
                <a:gd name="connsiteX2" fmla="*/ 329020 w 987764"/>
                <a:gd name="connsiteY2" fmla="*/ 264105 h 2498738"/>
                <a:gd name="connsiteX3" fmla="*/ 335280 w 987764"/>
                <a:gd name="connsiteY3" fmla="*/ 438912 h 2498738"/>
                <a:gd name="connsiteX4" fmla="*/ 335280 w 987764"/>
                <a:gd name="connsiteY4" fmla="*/ 493776 h 2498738"/>
                <a:gd name="connsiteX5" fmla="*/ 274320 w 987764"/>
                <a:gd name="connsiteY5" fmla="*/ 609600 h 2498738"/>
                <a:gd name="connsiteX6" fmla="*/ 231648 w 987764"/>
                <a:gd name="connsiteY6" fmla="*/ 652272 h 2498738"/>
                <a:gd name="connsiteX7" fmla="*/ 36576 w 987764"/>
                <a:gd name="connsiteY7" fmla="*/ 701040 h 2498738"/>
                <a:gd name="connsiteX8" fmla="*/ 0 w 987764"/>
                <a:gd name="connsiteY8" fmla="*/ 743712 h 2498738"/>
                <a:gd name="connsiteX9" fmla="*/ 4495 w 987764"/>
                <a:gd name="connsiteY9" fmla="*/ 1153498 h 2498738"/>
                <a:gd name="connsiteX10" fmla="*/ 58067 w 987764"/>
                <a:gd name="connsiteY10" fmla="*/ 1161406 h 2498738"/>
                <a:gd name="connsiteX11" fmla="*/ 590332 w 987764"/>
                <a:gd name="connsiteY11" fmla="*/ 1273972 h 2498738"/>
                <a:gd name="connsiteX12" fmla="*/ 716495 w 987764"/>
                <a:gd name="connsiteY12" fmla="*/ 2258978 h 2498738"/>
                <a:gd name="connsiteX13" fmla="*/ 702391 w 987764"/>
                <a:gd name="connsiteY13" fmla="*/ 2295281 h 2498738"/>
                <a:gd name="connsiteX14" fmla="*/ 644766 w 987764"/>
                <a:gd name="connsiteY14" fmla="*/ 2346960 h 2498738"/>
                <a:gd name="connsiteX15" fmla="*/ 658368 w 987764"/>
                <a:gd name="connsiteY15" fmla="*/ 2438400 h 2498738"/>
                <a:gd name="connsiteX16" fmla="*/ 772367 w 987764"/>
                <a:gd name="connsiteY16" fmla="*/ 2467656 h 2498738"/>
                <a:gd name="connsiteX17" fmla="*/ 882997 w 987764"/>
                <a:gd name="connsiteY17" fmla="*/ 2462784 h 2498738"/>
                <a:gd name="connsiteX18" fmla="*/ 987764 w 987764"/>
                <a:gd name="connsiteY18" fmla="*/ 2498738 h 2498738"/>
                <a:gd name="connsiteX19" fmla="*/ 969264 w 987764"/>
                <a:gd name="connsiteY19" fmla="*/ 0 h 2498738"/>
                <a:gd name="connsiteX0" fmla="*/ 969264 w 980252"/>
                <a:gd name="connsiteY0" fmla="*/ 0 h 2467656"/>
                <a:gd name="connsiteX1" fmla="*/ 390144 w 980252"/>
                <a:gd name="connsiteY1" fmla="*/ 152400 h 2467656"/>
                <a:gd name="connsiteX2" fmla="*/ 329020 w 980252"/>
                <a:gd name="connsiteY2" fmla="*/ 264105 h 2467656"/>
                <a:gd name="connsiteX3" fmla="*/ 335280 w 980252"/>
                <a:gd name="connsiteY3" fmla="*/ 438912 h 2467656"/>
                <a:gd name="connsiteX4" fmla="*/ 335280 w 980252"/>
                <a:gd name="connsiteY4" fmla="*/ 493776 h 2467656"/>
                <a:gd name="connsiteX5" fmla="*/ 274320 w 980252"/>
                <a:gd name="connsiteY5" fmla="*/ 609600 h 2467656"/>
                <a:gd name="connsiteX6" fmla="*/ 231648 w 980252"/>
                <a:gd name="connsiteY6" fmla="*/ 652272 h 2467656"/>
                <a:gd name="connsiteX7" fmla="*/ 36576 w 980252"/>
                <a:gd name="connsiteY7" fmla="*/ 701040 h 2467656"/>
                <a:gd name="connsiteX8" fmla="*/ 0 w 980252"/>
                <a:gd name="connsiteY8" fmla="*/ 743712 h 2467656"/>
                <a:gd name="connsiteX9" fmla="*/ 4495 w 980252"/>
                <a:gd name="connsiteY9" fmla="*/ 1153498 h 2467656"/>
                <a:gd name="connsiteX10" fmla="*/ 58067 w 980252"/>
                <a:gd name="connsiteY10" fmla="*/ 1161406 h 2467656"/>
                <a:gd name="connsiteX11" fmla="*/ 590332 w 980252"/>
                <a:gd name="connsiteY11" fmla="*/ 1273972 h 2467656"/>
                <a:gd name="connsiteX12" fmla="*/ 716495 w 980252"/>
                <a:gd name="connsiteY12" fmla="*/ 2258978 h 2467656"/>
                <a:gd name="connsiteX13" fmla="*/ 702391 w 980252"/>
                <a:gd name="connsiteY13" fmla="*/ 2295281 h 2467656"/>
                <a:gd name="connsiteX14" fmla="*/ 644766 w 980252"/>
                <a:gd name="connsiteY14" fmla="*/ 2346960 h 2467656"/>
                <a:gd name="connsiteX15" fmla="*/ 658368 w 980252"/>
                <a:gd name="connsiteY15" fmla="*/ 2438400 h 2467656"/>
                <a:gd name="connsiteX16" fmla="*/ 772367 w 980252"/>
                <a:gd name="connsiteY16" fmla="*/ 2467656 h 2467656"/>
                <a:gd name="connsiteX17" fmla="*/ 882997 w 980252"/>
                <a:gd name="connsiteY17" fmla="*/ 2462784 h 2467656"/>
                <a:gd name="connsiteX18" fmla="*/ 980252 w 980252"/>
                <a:gd name="connsiteY18" fmla="*/ 2457204 h 2467656"/>
                <a:gd name="connsiteX19" fmla="*/ 969264 w 980252"/>
                <a:gd name="connsiteY19" fmla="*/ 0 h 2467656"/>
                <a:gd name="connsiteX0" fmla="*/ 969264 w 980252"/>
                <a:gd name="connsiteY0" fmla="*/ 0 h 2467656"/>
                <a:gd name="connsiteX1" fmla="*/ 390144 w 980252"/>
                <a:gd name="connsiteY1" fmla="*/ 152400 h 2467656"/>
                <a:gd name="connsiteX2" fmla="*/ 329020 w 980252"/>
                <a:gd name="connsiteY2" fmla="*/ 264105 h 2467656"/>
                <a:gd name="connsiteX3" fmla="*/ 335280 w 980252"/>
                <a:gd name="connsiteY3" fmla="*/ 438912 h 2467656"/>
                <a:gd name="connsiteX4" fmla="*/ 335280 w 980252"/>
                <a:gd name="connsiteY4" fmla="*/ 493776 h 2467656"/>
                <a:gd name="connsiteX5" fmla="*/ 274320 w 980252"/>
                <a:gd name="connsiteY5" fmla="*/ 609600 h 2467656"/>
                <a:gd name="connsiteX6" fmla="*/ 231648 w 980252"/>
                <a:gd name="connsiteY6" fmla="*/ 652272 h 2467656"/>
                <a:gd name="connsiteX7" fmla="*/ 36576 w 980252"/>
                <a:gd name="connsiteY7" fmla="*/ 701040 h 2467656"/>
                <a:gd name="connsiteX8" fmla="*/ 0 w 980252"/>
                <a:gd name="connsiteY8" fmla="*/ 743712 h 2467656"/>
                <a:gd name="connsiteX9" fmla="*/ 4495 w 980252"/>
                <a:gd name="connsiteY9" fmla="*/ 1153498 h 2467656"/>
                <a:gd name="connsiteX10" fmla="*/ 58067 w 980252"/>
                <a:gd name="connsiteY10" fmla="*/ 1161406 h 2467656"/>
                <a:gd name="connsiteX11" fmla="*/ 590332 w 980252"/>
                <a:gd name="connsiteY11" fmla="*/ 1273972 h 2467656"/>
                <a:gd name="connsiteX12" fmla="*/ 716495 w 980252"/>
                <a:gd name="connsiteY12" fmla="*/ 2258978 h 2467656"/>
                <a:gd name="connsiteX13" fmla="*/ 683609 w 980252"/>
                <a:gd name="connsiteY13" fmla="*/ 2291505 h 2467656"/>
                <a:gd name="connsiteX14" fmla="*/ 644766 w 980252"/>
                <a:gd name="connsiteY14" fmla="*/ 2346960 h 2467656"/>
                <a:gd name="connsiteX15" fmla="*/ 658368 w 980252"/>
                <a:gd name="connsiteY15" fmla="*/ 2438400 h 2467656"/>
                <a:gd name="connsiteX16" fmla="*/ 772367 w 980252"/>
                <a:gd name="connsiteY16" fmla="*/ 2467656 h 2467656"/>
                <a:gd name="connsiteX17" fmla="*/ 882997 w 980252"/>
                <a:gd name="connsiteY17" fmla="*/ 2462784 h 2467656"/>
                <a:gd name="connsiteX18" fmla="*/ 980252 w 980252"/>
                <a:gd name="connsiteY18" fmla="*/ 2457204 h 2467656"/>
                <a:gd name="connsiteX19" fmla="*/ 969264 w 980252"/>
                <a:gd name="connsiteY19" fmla="*/ 0 h 2467656"/>
                <a:gd name="connsiteX0" fmla="*/ 969264 w 980252"/>
                <a:gd name="connsiteY0" fmla="*/ 0 h 2467656"/>
                <a:gd name="connsiteX1" fmla="*/ 390144 w 980252"/>
                <a:gd name="connsiteY1" fmla="*/ 152400 h 2467656"/>
                <a:gd name="connsiteX2" fmla="*/ 329020 w 980252"/>
                <a:gd name="connsiteY2" fmla="*/ 264105 h 2467656"/>
                <a:gd name="connsiteX3" fmla="*/ 335280 w 980252"/>
                <a:gd name="connsiteY3" fmla="*/ 438912 h 2467656"/>
                <a:gd name="connsiteX4" fmla="*/ 335280 w 980252"/>
                <a:gd name="connsiteY4" fmla="*/ 493776 h 2467656"/>
                <a:gd name="connsiteX5" fmla="*/ 274320 w 980252"/>
                <a:gd name="connsiteY5" fmla="*/ 609600 h 2467656"/>
                <a:gd name="connsiteX6" fmla="*/ 231648 w 980252"/>
                <a:gd name="connsiteY6" fmla="*/ 652272 h 2467656"/>
                <a:gd name="connsiteX7" fmla="*/ 36576 w 980252"/>
                <a:gd name="connsiteY7" fmla="*/ 701040 h 2467656"/>
                <a:gd name="connsiteX8" fmla="*/ 0 w 980252"/>
                <a:gd name="connsiteY8" fmla="*/ 743712 h 2467656"/>
                <a:gd name="connsiteX9" fmla="*/ 4495 w 980252"/>
                <a:gd name="connsiteY9" fmla="*/ 1153498 h 2467656"/>
                <a:gd name="connsiteX10" fmla="*/ 58067 w 980252"/>
                <a:gd name="connsiteY10" fmla="*/ 1161406 h 2467656"/>
                <a:gd name="connsiteX11" fmla="*/ 590332 w 980252"/>
                <a:gd name="connsiteY11" fmla="*/ 1273972 h 2467656"/>
                <a:gd name="connsiteX12" fmla="*/ 708982 w 980252"/>
                <a:gd name="connsiteY12" fmla="*/ 2236323 h 2467656"/>
                <a:gd name="connsiteX13" fmla="*/ 683609 w 980252"/>
                <a:gd name="connsiteY13" fmla="*/ 2291505 h 2467656"/>
                <a:gd name="connsiteX14" fmla="*/ 644766 w 980252"/>
                <a:gd name="connsiteY14" fmla="*/ 2346960 h 2467656"/>
                <a:gd name="connsiteX15" fmla="*/ 658368 w 980252"/>
                <a:gd name="connsiteY15" fmla="*/ 2438400 h 2467656"/>
                <a:gd name="connsiteX16" fmla="*/ 772367 w 980252"/>
                <a:gd name="connsiteY16" fmla="*/ 2467656 h 2467656"/>
                <a:gd name="connsiteX17" fmla="*/ 882997 w 980252"/>
                <a:gd name="connsiteY17" fmla="*/ 2462784 h 2467656"/>
                <a:gd name="connsiteX18" fmla="*/ 980252 w 980252"/>
                <a:gd name="connsiteY18" fmla="*/ 2457204 h 2467656"/>
                <a:gd name="connsiteX19" fmla="*/ 969264 w 980252"/>
                <a:gd name="connsiteY19" fmla="*/ 0 h 2467656"/>
                <a:gd name="connsiteX0" fmla="*/ 969264 w 980252"/>
                <a:gd name="connsiteY0" fmla="*/ 0 h 2467656"/>
                <a:gd name="connsiteX1" fmla="*/ 390144 w 980252"/>
                <a:gd name="connsiteY1" fmla="*/ 152400 h 2467656"/>
                <a:gd name="connsiteX2" fmla="*/ 329020 w 980252"/>
                <a:gd name="connsiteY2" fmla="*/ 264105 h 2467656"/>
                <a:gd name="connsiteX3" fmla="*/ 335280 w 980252"/>
                <a:gd name="connsiteY3" fmla="*/ 438912 h 2467656"/>
                <a:gd name="connsiteX4" fmla="*/ 335280 w 980252"/>
                <a:gd name="connsiteY4" fmla="*/ 493776 h 2467656"/>
                <a:gd name="connsiteX5" fmla="*/ 274320 w 980252"/>
                <a:gd name="connsiteY5" fmla="*/ 609600 h 2467656"/>
                <a:gd name="connsiteX6" fmla="*/ 231648 w 980252"/>
                <a:gd name="connsiteY6" fmla="*/ 652272 h 2467656"/>
                <a:gd name="connsiteX7" fmla="*/ 36576 w 980252"/>
                <a:gd name="connsiteY7" fmla="*/ 701040 h 2467656"/>
                <a:gd name="connsiteX8" fmla="*/ 0 w 980252"/>
                <a:gd name="connsiteY8" fmla="*/ 743712 h 2467656"/>
                <a:gd name="connsiteX9" fmla="*/ 4495 w 980252"/>
                <a:gd name="connsiteY9" fmla="*/ 1153498 h 2467656"/>
                <a:gd name="connsiteX10" fmla="*/ 58067 w 980252"/>
                <a:gd name="connsiteY10" fmla="*/ 1161406 h 2467656"/>
                <a:gd name="connsiteX11" fmla="*/ 590332 w 980252"/>
                <a:gd name="connsiteY11" fmla="*/ 1273972 h 2467656"/>
                <a:gd name="connsiteX12" fmla="*/ 708982 w 980252"/>
                <a:gd name="connsiteY12" fmla="*/ 2236323 h 2467656"/>
                <a:gd name="connsiteX13" fmla="*/ 683609 w 980252"/>
                <a:gd name="connsiteY13" fmla="*/ 2291505 h 2467656"/>
                <a:gd name="connsiteX14" fmla="*/ 659792 w 980252"/>
                <a:gd name="connsiteY14" fmla="*/ 2335633 h 2467656"/>
                <a:gd name="connsiteX15" fmla="*/ 658368 w 980252"/>
                <a:gd name="connsiteY15" fmla="*/ 2438400 h 2467656"/>
                <a:gd name="connsiteX16" fmla="*/ 772367 w 980252"/>
                <a:gd name="connsiteY16" fmla="*/ 2467656 h 2467656"/>
                <a:gd name="connsiteX17" fmla="*/ 882997 w 980252"/>
                <a:gd name="connsiteY17" fmla="*/ 2462784 h 2467656"/>
                <a:gd name="connsiteX18" fmla="*/ 980252 w 980252"/>
                <a:gd name="connsiteY18" fmla="*/ 2457204 h 2467656"/>
                <a:gd name="connsiteX19" fmla="*/ 969264 w 980252"/>
                <a:gd name="connsiteY19" fmla="*/ 0 h 2467656"/>
                <a:gd name="connsiteX0" fmla="*/ 969264 w 980252"/>
                <a:gd name="connsiteY0" fmla="*/ 0 h 2467656"/>
                <a:gd name="connsiteX1" fmla="*/ 390144 w 980252"/>
                <a:gd name="connsiteY1" fmla="*/ 152400 h 2467656"/>
                <a:gd name="connsiteX2" fmla="*/ 329020 w 980252"/>
                <a:gd name="connsiteY2" fmla="*/ 264105 h 2467656"/>
                <a:gd name="connsiteX3" fmla="*/ 335280 w 980252"/>
                <a:gd name="connsiteY3" fmla="*/ 438912 h 2467656"/>
                <a:gd name="connsiteX4" fmla="*/ 335280 w 980252"/>
                <a:gd name="connsiteY4" fmla="*/ 493776 h 2467656"/>
                <a:gd name="connsiteX5" fmla="*/ 274320 w 980252"/>
                <a:gd name="connsiteY5" fmla="*/ 609600 h 2467656"/>
                <a:gd name="connsiteX6" fmla="*/ 231648 w 980252"/>
                <a:gd name="connsiteY6" fmla="*/ 652272 h 2467656"/>
                <a:gd name="connsiteX7" fmla="*/ 36576 w 980252"/>
                <a:gd name="connsiteY7" fmla="*/ 701040 h 2467656"/>
                <a:gd name="connsiteX8" fmla="*/ 0 w 980252"/>
                <a:gd name="connsiteY8" fmla="*/ 743712 h 2467656"/>
                <a:gd name="connsiteX9" fmla="*/ 4495 w 980252"/>
                <a:gd name="connsiteY9" fmla="*/ 1153498 h 2467656"/>
                <a:gd name="connsiteX10" fmla="*/ 58067 w 980252"/>
                <a:gd name="connsiteY10" fmla="*/ 1161406 h 2467656"/>
                <a:gd name="connsiteX11" fmla="*/ 590332 w 980252"/>
                <a:gd name="connsiteY11" fmla="*/ 1273972 h 2467656"/>
                <a:gd name="connsiteX12" fmla="*/ 708982 w 980252"/>
                <a:gd name="connsiteY12" fmla="*/ 2236323 h 2467656"/>
                <a:gd name="connsiteX13" fmla="*/ 683609 w 980252"/>
                <a:gd name="connsiteY13" fmla="*/ 2291505 h 2467656"/>
                <a:gd name="connsiteX14" fmla="*/ 659792 w 980252"/>
                <a:gd name="connsiteY14" fmla="*/ 2335633 h 2467656"/>
                <a:gd name="connsiteX15" fmla="*/ 639586 w 980252"/>
                <a:gd name="connsiteY15" fmla="*/ 2419522 h 2467656"/>
                <a:gd name="connsiteX16" fmla="*/ 772367 w 980252"/>
                <a:gd name="connsiteY16" fmla="*/ 2467656 h 2467656"/>
                <a:gd name="connsiteX17" fmla="*/ 882997 w 980252"/>
                <a:gd name="connsiteY17" fmla="*/ 2462784 h 2467656"/>
                <a:gd name="connsiteX18" fmla="*/ 980252 w 980252"/>
                <a:gd name="connsiteY18" fmla="*/ 2457204 h 2467656"/>
                <a:gd name="connsiteX19" fmla="*/ 969264 w 980252"/>
                <a:gd name="connsiteY19" fmla="*/ 0 h 2467656"/>
                <a:gd name="connsiteX0" fmla="*/ 969264 w 980252"/>
                <a:gd name="connsiteY0" fmla="*/ 0 h 2462784"/>
                <a:gd name="connsiteX1" fmla="*/ 390144 w 980252"/>
                <a:gd name="connsiteY1" fmla="*/ 152400 h 2462784"/>
                <a:gd name="connsiteX2" fmla="*/ 329020 w 980252"/>
                <a:gd name="connsiteY2" fmla="*/ 264105 h 2462784"/>
                <a:gd name="connsiteX3" fmla="*/ 335280 w 980252"/>
                <a:gd name="connsiteY3" fmla="*/ 438912 h 2462784"/>
                <a:gd name="connsiteX4" fmla="*/ 335280 w 980252"/>
                <a:gd name="connsiteY4" fmla="*/ 493776 h 2462784"/>
                <a:gd name="connsiteX5" fmla="*/ 274320 w 980252"/>
                <a:gd name="connsiteY5" fmla="*/ 609600 h 2462784"/>
                <a:gd name="connsiteX6" fmla="*/ 231648 w 980252"/>
                <a:gd name="connsiteY6" fmla="*/ 652272 h 2462784"/>
                <a:gd name="connsiteX7" fmla="*/ 36576 w 980252"/>
                <a:gd name="connsiteY7" fmla="*/ 701040 h 2462784"/>
                <a:gd name="connsiteX8" fmla="*/ 0 w 980252"/>
                <a:gd name="connsiteY8" fmla="*/ 743712 h 2462784"/>
                <a:gd name="connsiteX9" fmla="*/ 4495 w 980252"/>
                <a:gd name="connsiteY9" fmla="*/ 1153498 h 2462784"/>
                <a:gd name="connsiteX10" fmla="*/ 58067 w 980252"/>
                <a:gd name="connsiteY10" fmla="*/ 1161406 h 2462784"/>
                <a:gd name="connsiteX11" fmla="*/ 590332 w 980252"/>
                <a:gd name="connsiteY11" fmla="*/ 1273972 h 2462784"/>
                <a:gd name="connsiteX12" fmla="*/ 708982 w 980252"/>
                <a:gd name="connsiteY12" fmla="*/ 2236323 h 2462784"/>
                <a:gd name="connsiteX13" fmla="*/ 683609 w 980252"/>
                <a:gd name="connsiteY13" fmla="*/ 2291505 h 2462784"/>
                <a:gd name="connsiteX14" fmla="*/ 659792 w 980252"/>
                <a:gd name="connsiteY14" fmla="*/ 2335633 h 2462784"/>
                <a:gd name="connsiteX15" fmla="*/ 639586 w 980252"/>
                <a:gd name="connsiteY15" fmla="*/ 2419522 h 2462784"/>
                <a:gd name="connsiteX16" fmla="*/ 772367 w 980252"/>
                <a:gd name="connsiteY16" fmla="*/ 2448777 h 2462784"/>
                <a:gd name="connsiteX17" fmla="*/ 882997 w 980252"/>
                <a:gd name="connsiteY17" fmla="*/ 2462784 h 2462784"/>
                <a:gd name="connsiteX18" fmla="*/ 980252 w 980252"/>
                <a:gd name="connsiteY18" fmla="*/ 2457204 h 2462784"/>
                <a:gd name="connsiteX19" fmla="*/ 969264 w 980252"/>
                <a:gd name="connsiteY19" fmla="*/ 0 h 2462784"/>
                <a:gd name="connsiteX0" fmla="*/ 969264 w 980252"/>
                <a:gd name="connsiteY0" fmla="*/ 0 h 2457204"/>
                <a:gd name="connsiteX1" fmla="*/ 390144 w 980252"/>
                <a:gd name="connsiteY1" fmla="*/ 152400 h 2457204"/>
                <a:gd name="connsiteX2" fmla="*/ 329020 w 980252"/>
                <a:gd name="connsiteY2" fmla="*/ 264105 h 2457204"/>
                <a:gd name="connsiteX3" fmla="*/ 335280 w 980252"/>
                <a:gd name="connsiteY3" fmla="*/ 438912 h 2457204"/>
                <a:gd name="connsiteX4" fmla="*/ 335280 w 980252"/>
                <a:gd name="connsiteY4" fmla="*/ 493776 h 2457204"/>
                <a:gd name="connsiteX5" fmla="*/ 274320 w 980252"/>
                <a:gd name="connsiteY5" fmla="*/ 609600 h 2457204"/>
                <a:gd name="connsiteX6" fmla="*/ 231648 w 980252"/>
                <a:gd name="connsiteY6" fmla="*/ 652272 h 2457204"/>
                <a:gd name="connsiteX7" fmla="*/ 36576 w 980252"/>
                <a:gd name="connsiteY7" fmla="*/ 701040 h 2457204"/>
                <a:gd name="connsiteX8" fmla="*/ 0 w 980252"/>
                <a:gd name="connsiteY8" fmla="*/ 743712 h 2457204"/>
                <a:gd name="connsiteX9" fmla="*/ 4495 w 980252"/>
                <a:gd name="connsiteY9" fmla="*/ 1153498 h 2457204"/>
                <a:gd name="connsiteX10" fmla="*/ 58067 w 980252"/>
                <a:gd name="connsiteY10" fmla="*/ 1161406 h 2457204"/>
                <a:gd name="connsiteX11" fmla="*/ 590332 w 980252"/>
                <a:gd name="connsiteY11" fmla="*/ 1273972 h 2457204"/>
                <a:gd name="connsiteX12" fmla="*/ 708982 w 980252"/>
                <a:gd name="connsiteY12" fmla="*/ 2236323 h 2457204"/>
                <a:gd name="connsiteX13" fmla="*/ 683609 w 980252"/>
                <a:gd name="connsiteY13" fmla="*/ 2291505 h 2457204"/>
                <a:gd name="connsiteX14" fmla="*/ 659792 w 980252"/>
                <a:gd name="connsiteY14" fmla="*/ 2335633 h 2457204"/>
                <a:gd name="connsiteX15" fmla="*/ 639586 w 980252"/>
                <a:gd name="connsiteY15" fmla="*/ 2419522 h 2457204"/>
                <a:gd name="connsiteX16" fmla="*/ 772367 w 980252"/>
                <a:gd name="connsiteY16" fmla="*/ 2448777 h 2457204"/>
                <a:gd name="connsiteX17" fmla="*/ 879241 w 980252"/>
                <a:gd name="connsiteY17" fmla="*/ 2447681 h 2457204"/>
                <a:gd name="connsiteX18" fmla="*/ 980252 w 980252"/>
                <a:gd name="connsiteY18" fmla="*/ 2457204 h 2457204"/>
                <a:gd name="connsiteX19" fmla="*/ 969264 w 980252"/>
                <a:gd name="connsiteY19" fmla="*/ 0 h 2457204"/>
                <a:gd name="connsiteX0" fmla="*/ 969264 w 976495"/>
                <a:gd name="connsiteY0" fmla="*/ 0 h 2448777"/>
                <a:gd name="connsiteX1" fmla="*/ 390144 w 976495"/>
                <a:gd name="connsiteY1" fmla="*/ 152400 h 2448777"/>
                <a:gd name="connsiteX2" fmla="*/ 329020 w 976495"/>
                <a:gd name="connsiteY2" fmla="*/ 264105 h 2448777"/>
                <a:gd name="connsiteX3" fmla="*/ 335280 w 976495"/>
                <a:gd name="connsiteY3" fmla="*/ 438912 h 2448777"/>
                <a:gd name="connsiteX4" fmla="*/ 335280 w 976495"/>
                <a:gd name="connsiteY4" fmla="*/ 493776 h 2448777"/>
                <a:gd name="connsiteX5" fmla="*/ 274320 w 976495"/>
                <a:gd name="connsiteY5" fmla="*/ 609600 h 2448777"/>
                <a:gd name="connsiteX6" fmla="*/ 231648 w 976495"/>
                <a:gd name="connsiteY6" fmla="*/ 652272 h 2448777"/>
                <a:gd name="connsiteX7" fmla="*/ 36576 w 976495"/>
                <a:gd name="connsiteY7" fmla="*/ 701040 h 2448777"/>
                <a:gd name="connsiteX8" fmla="*/ 0 w 976495"/>
                <a:gd name="connsiteY8" fmla="*/ 743712 h 2448777"/>
                <a:gd name="connsiteX9" fmla="*/ 4495 w 976495"/>
                <a:gd name="connsiteY9" fmla="*/ 1153498 h 2448777"/>
                <a:gd name="connsiteX10" fmla="*/ 58067 w 976495"/>
                <a:gd name="connsiteY10" fmla="*/ 1161406 h 2448777"/>
                <a:gd name="connsiteX11" fmla="*/ 590332 w 976495"/>
                <a:gd name="connsiteY11" fmla="*/ 1273972 h 2448777"/>
                <a:gd name="connsiteX12" fmla="*/ 708982 w 976495"/>
                <a:gd name="connsiteY12" fmla="*/ 2236323 h 2448777"/>
                <a:gd name="connsiteX13" fmla="*/ 683609 w 976495"/>
                <a:gd name="connsiteY13" fmla="*/ 2291505 h 2448777"/>
                <a:gd name="connsiteX14" fmla="*/ 659792 w 976495"/>
                <a:gd name="connsiteY14" fmla="*/ 2335633 h 2448777"/>
                <a:gd name="connsiteX15" fmla="*/ 639586 w 976495"/>
                <a:gd name="connsiteY15" fmla="*/ 2419522 h 2448777"/>
                <a:gd name="connsiteX16" fmla="*/ 772367 w 976495"/>
                <a:gd name="connsiteY16" fmla="*/ 2448777 h 2448777"/>
                <a:gd name="connsiteX17" fmla="*/ 879241 w 976495"/>
                <a:gd name="connsiteY17" fmla="*/ 2447681 h 2448777"/>
                <a:gd name="connsiteX18" fmla="*/ 976495 w 976495"/>
                <a:gd name="connsiteY18" fmla="*/ 2438326 h 2448777"/>
                <a:gd name="connsiteX19" fmla="*/ 969264 w 976495"/>
                <a:gd name="connsiteY19" fmla="*/ 0 h 2448777"/>
                <a:gd name="connsiteX0" fmla="*/ 969264 w 976495"/>
                <a:gd name="connsiteY0" fmla="*/ 0 h 2448777"/>
                <a:gd name="connsiteX1" fmla="*/ 390144 w 976495"/>
                <a:gd name="connsiteY1" fmla="*/ 152400 h 2448777"/>
                <a:gd name="connsiteX2" fmla="*/ 329020 w 976495"/>
                <a:gd name="connsiteY2" fmla="*/ 264105 h 2448777"/>
                <a:gd name="connsiteX3" fmla="*/ 335280 w 976495"/>
                <a:gd name="connsiteY3" fmla="*/ 438912 h 2448777"/>
                <a:gd name="connsiteX4" fmla="*/ 335280 w 976495"/>
                <a:gd name="connsiteY4" fmla="*/ 493776 h 2448777"/>
                <a:gd name="connsiteX5" fmla="*/ 274320 w 976495"/>
                <a:gd name="connsiteY5" fmla="*/ 609600 h 2448777"/>
                <a:gd name="connsiteX6" fmla="*/ 231648 w 976495"/>
                <a:gd name="connsiteY6" fmla="*/ 652272 h 2448777"/>
                <a:gd name="connsiteX7" fmla="*/ 36576 w 976495"/>
                <a:gd name="connsiteY7" fmla="*/ 701040 h 2448777"/>
                <a:gd name="connsiteX8" fmla="*/ 0 w 976495"/>
                <a:gd name="connsiteY8" fmla="*/ 743712 h 2448777"/>
                <a:gd name="connsiteX9" fmla="*/ 4495 w 976495"/>
                <a:gd name="connsiteY9" fmla="*/ 1153498 h 2448777"/>
                <a:gd name="connsiteX10" fmla="*/ 58067 w 976495"/>
                <a:gd name="connsiteY10" fmla="*/ 1161406 h 2448777"/>
                <a:gd name="connsiteX11" fmla="*/ 590332 w 976495"/>
                <a:gd name="connsiteY11" fmla="*/ 1273972 h 2448777"/>
                <a:gd name="connsiteX12" fmla="*/ 708982 w 976495"/>
                <a:gd name="connsiteY12" fmla="*/ 2236323 h 2448777"/>
                <a:gd name="connsiteX13" fmla="*/ 683609 w 976495"/>
                <a:gd name="connsiteY13" fmla="*/ 2291505 h 2448777"/>
                <a:gd name="connsiteX14" fmla="*/ 659792 w 976495"/>
                <a:gd name="connsiteY14" fmla="*/ 2335633 h 2448777"/>
                <a:gd name="connsiteX15" fmla="*/ 650855 w 976495"/>
                <a:gd name="connsiteY15" fmla="*/ 2415747 h 2448777"/>
                <a:gd name="connsiteX16" fmla="*/ 772367 w 976495"/>
                <a:gd name="connsiteY16" fmla="*/ 2448777 h 2448777"/>
                <a:gd name="connsiteX17" fmla="*/ 879241 w 976495"/>
                <a:gd name="connsiteY17" fmla="*/ 2447681 h 2448777"/>
                <a:gd name="connsiteX18" fmla="*/ 976495 w 976495"/>
                <a:gd name="connsiteY18" fmla="*/ 2438326 h 2448777"/>
                <a:gd name="connsiteX19" fmla="*/ 969264 w 976495"/>
                <a:gd name="connsiteY19" fmla="*/ 0 h 2448777"/>
                <a:gd name="connsiteX0" fmla="*/ 969264 w 976495"/>
                <a:gd name="connsiteY0" fmla="*/ 0 h 2448777"/>
                <a:gd name="connsiteX1" fmla="*/ 390144 w 976495"/>
                <a:gd name="connsiteY1" fmla="*/ 152400 h 2448777"/>
                <a:gd name="connsiteX2" fmla="*/ 329020 w 976495"/>
                <a:gd name="connsiteY2" fmla="*/ 264105 h 2448777"/>
                <a:gd name="connsiteX3" fmla="*/ 335280 w 976495"/>
                <a:gd name="connsiteY3" fmla="*/ 438912 h 2448777"/>
                <a:gd name="connsiteX4" fmla="*/ 335280 w 976495"/>
                <a:gd name="connsiteY4" fmla="*/ 493776 h 2448777"/>
                <a:gd name="connsiteX5" fmla="*/ 274320 w 976495"/>
                <a:gd name="connsiteY5" fmla="*/ 609600 h 2448777"/>
                <a:gd name="connsiteX6" fmla="*/ 231648 w 976495"/>
                <a:gd name="connsiteY6" fmla="*/ 652272 h 2448777"/>
                <a:gd name="connsiteX7" fmla="*/ 36576 w 976495"/>
                <a:gd name="connsiteY7" fmla="*/ 701040 h 2448777"/>
                <a:gd name="connsiteX8" fmla="*/ 0 w 976495"/>
                <a:gd name="connsiteY8" fmla="*/ 743712 h 2448777"/>
                <a:gd name="connsiteX9" fmla="*/ 4495 w 976495"/>
                <a:gd name="connsiteY9" fmla="*/ 1153498 h 2448777"/>
                <a:gd name="connsiteX10" fmla="*/ 58067 w 976495"/>
                <a:gd name="connsiteY10" fmla="*/ 1161406 h 2448777"/>
                <a:gd name="connsiteX11" fmla="*/ 590332 w 976495"/>
                <a:gd name="connsiteY11" fmla="*/ 1273972 h 2448777"/>
                <a:gd name="connsiteX12" fmla="*/ 708982 w 976495"/>
                <a:gd name="connsiteY12" fmla="*/ 2236323 h 2448777"/>
                <a:gd name="connsiteX13" fmla="*/ 683609 w 976495"/>
                <a:gd name="connsiteY13" fmla="*/ 2291505 h 2448777"/>
                <a:gd name="connsiteX14" fmla="*/ 659792 w 976495"/>
                <a:gd name="connsiteY14" fmla="*/ 2335633 h 2448777"/>
                <a:gd name="connsiteX15" fmla="*/ 650855 w 976495"/>
                <a:gd name="connsiteY15" fmla="*/ 2415747 h 2448777"/>
                <a:gd name="connsiteX16" fmla="*/ 772367 w 976495"/>
                <a:gd name="connsiteY16" fmla="*/ 2448777 h 2448777"/>
                <a:gd name="connsiteX17" fmla="*/ 875485 w 976495"/>
                <a:gd name="connsiteY17" fmla="*/ 2440130 h 2448777"/>
                <a:gd name="connsiteX18" fmla="*/ 976495 w 976495"/>
                <a:gd name="connsiteY18" fmla="*/ 2438326 h 2448777"/>
                <a:gd name="connsiteX19" fmla="*/ 969264 w 976495"/>
                <a:gd name="connsiteY19" fmla="*/ 0 h 2448777"/>
                <a:gd name="connsiteX0" fmla="*/ 969264 w 976495"/>
                <a:gd name="connsiteY0" fmla="*/ 0 h 2448777"/>
                <a:gd name="connsiteX1" fmla="*/ 390144 w 976495"/>
                <a:gd name="connsiteY1" fmla="*/ 152400 h 2448777"/>
                <a:gd name="connsiteX2" fmla="*/ 329020 w 976495"/>
                <a:gd name="connsiteY2" fmla="*/ 264105 h 2448777"/>
                <a:gd name="connsiteX3" fmla="*/ 335280 w 976495"/>
                <a:gd name="connsiteY3" fmla="*/ 438912 h 2448777"/>
                <a:gd name="connsiteX4" fmla="*/ 335280 w 976495"/>
                <a:gd name="connsiteY4" fmla="*/ 493776 h 2448777"/>
                <a:gd name="connsiteX5" fmla="*/ 274320 w 976495"/>
                <a:gd name="connsiteY5" fmla="*/ 609600 h 2448777"/>
                <a:gd name="connsiteX6" fmla="*/ 231648 w 976495"/>
                <a:gd name="connsiteY6" fmla="*/ 652272 h 2448777"/>
                <a:gd name="connsiteX7" fmla="*/ 36576 w 976495"/>
                <a:gd name="connsiteY7" fmla="*/ 701040 h 2448777"/>
                <a:gd name="connsiteX8" fmla="*/ 0 w 976495"/>
                <a:gd name="connsiteY8" fmla="*/ 743712 h 2448777"/>
                <a:gd name="connsiteX9" fmla="*/ 4495 w 976495"/>
                <a:gd name="connsiteY9" fmla="*/ 1153498 h 2448777"/>
                <a:gd name="connsiteX10" fmla="*/ 58067 w 976495"/>
                <a:gd name="connsiteY10" fmla="*/ 1161406 h 2448777"/>
                <a:gd name="connsiteX11" fmla="*/ 590332 w 976495"/>
                <a:gd name="connsiteY11" fmla="*/ 1273972 h 2448777"/>
                <a:gd name="connsiteX12" fmla="*/ 708982 w 976495"/>
                <a:gd name="connsiteY12" fmla="*/ 2236323 h 2448777"/>
                <a:gd name="connsiteX13" fmla="*/ 683609 w 976495"/>
                <a:gd name="connsiteY13" fmla="*/ 2291505 h 2448777"/>
                <a:gd name="connsiteX14" fmla="*/ 659792 w 976495"/>
                <a:gd name="connsiteY14" fmla="*/ 2335633 h 2448777"/>
                <a:gd name="connsiteX15" fmla="*/ 650855 w 976495"/>
                <a:gd name="connsiteY15" fmla="*/ 2415747 h 2448777"/>
                <a:gd name="connsiteX16" fmla="*/ 772367 w 976495"/>
                <a:gd name="connsiteY16" fmla="*/ 2448777 h 2448777"/>
                <a:gd name="connsiteX17" fmla="*/ 875485 w 976495"/>
                <a:gd name="connsiteY17" fmla="*/ 2440130 h 2448777"/>
                <a:gd name="connsiteX18" fmla="*/ 976495 w 976495"/>
                <a:gd name="connsiteY18" fmla="*/ 2430775 h 2448777"/>
                <a:gd name="connsiteX19" fmla="*/ 969264 w 976495"/>
                <a:gd name="connsiteY19" fmla="*/ 0 h 2448777"/>
                <a:gd name="connsiteX0" fmla="*/ 969264 w 976495"/>
                <a:gd name="connsiteY0" fmla="*/ 0 h 2440130"/>
                <a:gd name="connsiteX1" fmla="*/ 390144 w 976495"/>
                <a:gd name="connsiteY1" fmla="*/ 152400 h 2440130"/>
                <a:gd name="connsiteX2" fmla="*/ 329020 w 976495"/>
                <a:gd name="connsiteY2" fmla="*/ 264105 h 2440130"/>
                <a:gd name="connsiteX3" fmla="*/ 335280 w 976495"/>
                <a:gd name="connsiteY3" fmla="*/ 438912 h 2440130"/>
                <a:gd name="connsiteX4" fmla="*/ 335280 w 976495"/>
                <a:gd name="connsiteY4" fmla="*/ 493776 h 2440130"/>
                <a:gd name="connsiteX5" fmla="*/ 274320 w 976495"/>
                <a:gd name="connsiteY5" fmla="*/ 609600 h 2440130"/>
                <a:gd name="connsiteX6" fmla="*/ 231648 w 976495"/>
                <a:gd name="connsiteY6" fmla="*/ 652272 h 2440130"/>
                <a:gd name="connsiteX7" fmla="*/ 36576 w 976495"/>
                <a:gd name="connsiteY7" fmla="*/ 701040 h 2440130"/>
                <a:gd name="connsiteX8" fmla="*/ 0 w 976495"/>
                <a:gd name="connsiteY8" fmla="*/ 743712 h 2440130"/>
                <a:gd name="connsiteX9" fmla="*/ 4495 w 976495"/>
                <a:gd name="connsiteY9" fmla="*/ 1153498 h 2440130"/>
                <a:gd name="connsiteX10" fmla="*/ 58067 w 976495"/>
                <a:gd name="connsiteY10" fmla="*/ 1161406 h 2440130"/>
                <a:gd name="connsiteX11" fmla="*/ 590332 w 976495"/>
                <a:gd name="connsiteY11" fmla="*/ 1273972 h 2440130"/>
                <a:gd name="connsiteX12" fmla="*/ 708982 w 976495"/>
                <a:gd name="connsiteY12" fmla="*/ 2236323 h 2440130"/>
                <a:gd name="connsiteX13" fmla="*/ 683609 w 976495"/>
                <a:gd name="connsiteY13" fmla="*/ 2291505 h 2440130"/>
                <a:gd name="connsiteX14" fmla="*/ 659792 w 976495"/>
                <a:gd name="connsiteY14" fmla="*/ 2335633 h 2440130"/>
                <a:gd name="connsiteX15" fmla="*/ 650855 w 976495"/>
                <a:gd name="connsiteY15" fmla="*/ 2415747 h 2440130"/>
                <a:gd name="connsiteX16" fmla="*/ 776123 w 976495"/>
                <a:gd name="connsiteY16" fmla="*/ 2437450 h 2440130"/>
                <a:gd name="connsiteX17" fmla="*/ 875485 w 976495"/>
                <a:gd name="connsiteY17" fmla="*/ 2440130 h 2440130"/>
                <a:gd name="connsiteX18" fmla="*/ 976495 w 976495"/>
                <a:gd name="connsiteY18" fmla="*/ 2430775 h 2440130"/>
                <a:gd name="connsiteX19" fmla="*/ 969264 w 976495"/>
                <a:gd name="connsiteY19" fmla="*/ 0 h 2440130"/>
                <a:gd name="connsiteX0" fmla="*/ 969264 w 976495"/>
                <a:gd name="connsiteY0" fmla="*/ 0 h 2440130"/>
                <a:gd name="connsiteX1" fmla="*/ 390144 w 976495"/>
                <a:gd name="connsiteY1" fmla="*/ 152400 h 2440130"/>
                <a:gd name="connsiteX2" fmla="*/ 329020 w 976495"/>
                <a:gd name="connsiteY2" fmla="*/ 264105 h 2440130"/>
                <a:gd name="connsiteX3" fmla="*/ 335280 w 976495"/>
                <a:gd name="connsiteY3" fmla="*/ 438912 h 2440130"/>
                <a:gd name="connsiteX4" fmla="*/ 335280 w 976495"/>
                <a:gd name="connsiteY4" fmla="*/ 493776 h 2440130"/>
                <a:gd name="connsiteX5" fmla="*/ 274320 w 976495"/>
                <a:gd name="connsiteY5" fmla="*/ 609600 h 2440130"/>
                <a:gd name="connsiteX6" fmla="*/ 231648 w 976495"/>
                <a:gd name="connsiteY6" fmla="*/ 652272 h 2440130"/>
                <a:gd name="connsiteX7" fmla="*/ 36576 w 976495"/>
                <a:gd name="connsiteY7" fmla="*/ 701040 h 2440130"/>
                <a:gd name="connsiteX8" fmla="*/ 0 w 976495"/>
                <a:gd name="connsiteY8" fmla="*/ 743712 h 2440130"/>
                <a:gd name="connsiteX9" fmla="*/ 4495 w 976495"/>
                <a:gd name="connsiteY9" fmla="*/ 1153498 h 2440130"/>
                <a:gd name="connsiteX10" fmla="*/ 58067 w 976495"/>
                <a:gd name="connsiteY10" fmla="*/ 1161406 h 2440130"/>
                <a:gd name="connsiteX11" fmla="*/ 590332 w 976495"/>
                <a:gd name="connsiteY11" fmla="*/ 1273972 h 2440130"/>
                <a:gd name="connsiteX12" fmla="*/ 708982 w 976495"/>
                <a:gd name="connsiteY12" fmla="*/ 2236323 h 2440130"/>
                <a:gd name="connsiteX13" fmla="*/ 683609 w 976495"/>
                <a:gd name="connsiteY13" fmla="*/ 2291505 h 2440130"/>
                <a:gd name="connsiteX14" fmla="*/ 659792 w 976495"/>
                <a:gd name="connsiteY14" fmla="*/ 2335633 h 2440130"/>
                <a:gd name="connsiteX15" fmla="*/ 643342 w 976495"/>
                <a:gd name="connsiteY15" fmla="*/ 2411972 h 2440130"/>
                <a:gd name="connsiteX16" fmla="*/ 776123 w 976495"/>
                <a:gd name="connsiteY16" fmla="*/ 2437450 h 2440130"/>
                <a:gd name="connsiteX17" fmla="*/ 875485 w 976495"/>
                <a:gd name="connsiteY17" fmla="*/ 2440130 h 2440130"/>
                <a:gd name="connsiteX18" fmla="*/ 976495 w 976495"/>
                <a:gd name="connsiteY18" fmla="*/ 2430775 h 2440130"/>
                <a:gd name="connsiteX19" fmla="*/ 969264 w 976495"/>
                <a:gd name="connsiteY19" fmla="*/ 0 h 2440130"/>
                <a:gd name="connsiteX0" fmla="*/ 969264 w 976495"/>
                <a:gd name="connsiteY0" fmla="*/ 0 h 2440130"/>
                <a:gd name="connsiteX1" fmla="*/ 390144 w 976495"/>
                <a:gd name="connsiteY1" fmla="*/ 152400 h 2440130"/>
                <a:gd name="connsiteX2" fmla="*/ 329020 w 976495"/>
                <a:gd name="connsiteY2" fmla="*/ 264105 h 2440130"/>
                <a:gd name="connsiteX3" fmla="*/ 335280 w 976495"/>
                <a:gd name="connsiteY3" fmla="*/ 438912 h 2440130"/>
                <a:gd name="connsiteX4" fmla="*/ 335280 w 976495"/>
                <a:gd name="connsiteY4" fmla="*/ 493776 h 2440130"/>
                <a:gd name="connsiteX5" fmla="*/ 274320 w 976495"/>
                <a:gd name="connsiteY5" fmla="*/ 609600 h 2440130"/>
                <a:gd name="connsiteX6" fmla="*/ 231648 w 976495"/>
                <a:gd name="connsiteY6" fmla="*/ 652272 h 2440130"/>
                <a:gd name="connsiteX7" fmla="*/ 36576 w 976495"/>
                <a:gd name="connsiteY7" fmla="*/ 701040 h 2440130"/>
                <a:gd name="connsiteX8" fmla="*/ 0 w 976495"/>
                <a:gd name="connsiteY8" fmla="*/ 743712 h 2440130"/>
                <a:gd name="connsiteX9" fmla="*/ 4495 w 976495"/>
                <a:gd name="connsiteY9" fmla="*/ 1153498 h 2440130"/>
                <a:gd name="connsiteX10" fmla="*/ 58067 w 976495"/>
                <a:gd name="connsiteY10" fmla="*/ 1161406 h 2440130"/>
                <a:gd name="connsiteX11" fmla="*/ 590332 w 976495"/>
                <a:gd name="connsiteY11" fmla="*/ 1273972 h 2440130"/>
                <a:gd name="connsiteX12" fmla="*/ 708982 w 976495"/>
                <a:gd name="connsiteY12" fmla="*/ 2236323 h 2440130"/>
                <a:gd name="connsiteX13" fmla="*/ 683609 w 976495"/>
                <a:gd name="connsiteY13" fmla="*/ 2291505 h 2440130"/>
                <a:gd name="connsiteX14" fmla="*/ 659792 w 976495"/>
                <a:gd name="connsiteY14" fmla="*/ 2335633 h 2440130"/>
                <a:gd name="connsiteX15" fmla="*/ 643342 w 976495"/>
                <a:gd name="connsiteY15" fmla="*/ 2411972 h 2440130"/>
                <a:gd name="connsiteX16" fmla="*/ 776123 w 976495"/>
                <a:gd name="connsiteY16" fmla="*/ 2437450 h 2440130"/>
                <a:gd name="connsiteX17" fmla="*/ 875485 w 976495"/>
                <a:gd name="connsiteY17" fmla="*/ 2440130 h 2440130"/>
                <a:gd name="connsiteX18" fmla="*/ 976495 w 976495"/>
                <a:gd name="connsiteY18" fmla="*/ 2430775 h 2440130"/>
                <a:gd name="connsiteX19" fmla="*/ 969264 w 976495"/>
                <a:gd name="connsiteY19" fmla="*/ 0 h 2440130"/>
                <a:gd name="connsiteX0" fmla="*/ 969264 w 976495"/>
                <a:gd name="connsiteY0" fmla="*/ 0 h 2440130"/>
                <a:gd name="connsiteX1" fmla="*/ 390144 w 976495"/>
                <a:gd name="connsiteY1" fmla="*/ 152400 h 2440130"/>
                <a:gd name="connsiteX2" fmla="*/ 329020 w 976495"/>
                <a:gd name="connsiteY2" fmla="*/ 264105 h 2440130"/>
                <a:gd name="connsiteX3" fmla="*/ 335280 w 976495"/>
                <a:gd name="connsiteY3" fmla="*/ 438912 h 2440130"/>
                <a:gd name="connsiteX4" fmla="*/ 335280 w 976495"/>
                <a:gd name="connsiteY4" fmla="*/ 493776 h 2440130"/>
                <a:gd name="connsiteX5" fmla="*/ 274320 w 976495"/>
                <a:gd name="connsiteY5" fmla="*/ 609600 h 2440130"/>
                <a:gd name="connsiteX6" fmla="*/ 231648 w 976495"/>
                <a:gd name="connsiteY6" fmla="*/ 652272 h 2440130"/>
                <a:gd name="connsiteX7" fmla="*/ 36576 w 976495"/>
                <a:gd name="connsiteY7" fmla="*/ 701040 h 2440130"/>
                <a:gd name="connsiteX8" fmla="*/ 0 w 976495"/>
                <a:gd name="connsiteY8" fmla="*/ 743712 h 2440130"/>
                <a:gd name="connsiteX9" fmla="*/ 4495 w 976495"/>
                <a:gd name="connsiteY9" fmla="*/ 1153498 h 2440130"/>
                <a:gd name="connsiteX10" fmla="*/ 58067 w 976495"/>
                <a:gd name="connsiteY10" fmla="*/ 1161406 h 2440130"/>
                <a:gd name="connsiteX11" fmla="*/ 590332 w 976495"/>
                <a:gd name="connsiteY11" fmla="*/ 1273972 h 2440130"/>
                <a:gd name="connsiteX12" fmla="*/ 708982 w 976495"/>
                <a:gd name="connsiteY12" fmla="*/ 2236323 h 2440130"/>
                <a:gd name="connsiteX13" fmla="*/ 683609 w 976495"/>
                <a:gd name="connsiteY13" fmla="*/ 2291505 h 2440130"/>
                <a:gd name="connsiteX14" fmla="*/ 659792 w 976495"/>
                <a:gd name="connsiteY14" fmla="*/ 2335633 h 2440130"/>
                <a:gd name="connsiteX15" fmla="*/ 647098 w 976495"/>
                <a:gd name="connsiteY15" fmla="*/ 2404420 h 2440130"/>
                <a:gd name="connsiteX16" fmla="*/ 776123 w 976495"/>
                <a:gd name="connsiteY16" fmla="*/ 2437450 h 2440130"/>
                <a:gd name="connsiteX17" fmla="*/ 875485 w 976495"/>
                <a:gd name="connsiteY17" fmla="*/ 2440130 h 2440130"/>
                <a:gd name="connsiteX18" fmla="*/ 976495 w 976495"/>
                <a:gd name="connsiteY18" fmla="*/ 2430775 h 2440130"/>
                <a:gd name="connsiteX19" fmla="*/ 969264 w 976495"/>
                <a:gd name="connsiteY19" fmla="*/ 0 h 2440130"/>
                <a:gd name="connsiteX0" fmla="*/ 969264 w 976495"/>
                <a:gd name="connsiteY0" fmla="*/ 0 h 2440130"/>
                <a:gd name="connsiteX1" fmla="*/ 390144 w 976495"/>
                <a:gd name="connsiteY1" fmla="*/ 152400 h 2440130"/>
                <a:gd name="connsiteX2" fmla="*/ 329020 w 976495"/>
                <a:gd name="connsiteY2" fmla="*/ 264105 h 2440130"/>
                <a:gd name="connsiteX3" fmla="*/ 335280 w 976495"/>
                <a:gd name="connsiteY3" fmla="*/ 438912 h 2440130"/>
                <a:gd name="connsiteX4" fmla="*/ 335280 w 976495"/>
                <a:gd name="connsiteY4" fmla="*/ 493776 h 2440130"/>
                <a:gd name="connsiteX5" fmla="*/ 274320 w 976495"/>
                <a:gd name="connsiteY5" fmla="*/ 609600 h 2440130"/>
                <a:gd name="connsiteX6" fmla="*/ 231648 w 976495"/>
                <a:gd name="connsiteY6" fmla="*/ 652272 h 2440130"/>
                <a:gd name="connsiteX7" fmla="*/ 36576 w 976495"/>
                <a:gd name="connsiteY7" fmla="*/ 701040 h 2440130"/>
                <a:gd name="connsiteX8" fmla="*/ 0 w 976495"/>
                <a:gd name="connsiteY8" fmla="*/ 743712 h 2440130"/>
                <a:gd name="connsiteX9" fmla="*/ 4495 w 976495"/>
                <a:gd name="connsiteY9" fmla="*/ 1153498 h 2440130"/>
                <a:gd name="connsiteX10" fmla="*/ 58067 w 976495"/>
                <a:gd name="connsiteY10" fmla="*/ 1161406 h 2440130"/>
                <a:gd name="connsiteX11" fmla="*/ 590332 w 976495"/>
                <a:gd name="connsiteY11" fmla="*/ 1273972 h 2440130"/>
                <a:gd name="connsiteX12" fmla="*/ 708982 w 976495"/>
                <a:gd name="connsiteY12" fmla="*/ 2236323 h 2440130"/>
                <a:gd name="connsiteX13" fmla="*/ 683609 w 976495"/>
                <a:gd name="connsiteY13" fmla="*/ 2291505 h 2440130"/>
                <a:gd name="connsiteX14" fmla="*/ 656036 w 976495"/>
                <a:gd name="connsiteY14" fmla="*/ 2343185 h 2440130"/>
                <a:gd name="connsiteX15" fmla="*/ 647098 w 976495"/>
                <a:gd name="connsiteY15" fmla="*/ 2404420 h 2440130"/>
                <a:gd name="connsiteX16" fmla="*/ 776123 w 976495"/>
                <a:gd name="connsiteY16" fmla="*/ 2437450 h 2440130"/>
                <a:gd name="connsiteX17" fmla="*/ 875485 w 976495"/>
                <a:gd name="connsiteY17" fmla="*/ 2440130 h 2440130"/>
                <a:gd name="connsiteX18" fmla="*/ 976495 w 976495"/>
                <a:gd name="connsiteY18" fmla="*/ 2430775 h 2440130"/>
                <a:gd name="connsiteX19" fmla="*/ 969264 w 976495"/>
                <a:gd name="connsiteY19" fmla="*/ 0 h 2440130"/>
                <a:gd name="connsiteX0" fmla="*/ 969264 w 976495"/>
                <a:gd name="connsiteY0" fmla="*/ 0 h 2440130"/>
                <a:gd name="connsiteX1" fmla="*/ 390144 w 976495"/>
                <a:gd name="connsiteY1" fmla="*/ 152400 h 2440130"/>
                <a:gd name="connsiteX2" fmla="*/ 329020 w 976495"/>
                <a:gd name="connsiteY2" fmla="*/ 264105 h 2440130"/>
                <a:gd name="connsiteX3" fmla="*/ 335280 w 976495"/>
                <a:gd name="connsiteY3" fmla="*/ 438912 h 2440130"/>
                <a:gd name="connsiteX4" fmla="*/ 335280 w 976495"/>
                <a:gd name="connsiteY4" fmla="*/ 493776 h 2440130"/>
                <a:gd name="connsiteX5" fmla="*/ 274320 w 976495"/>
                <a:gd name="connsiteY5" fmla="*/ 609600 h 2440130"/>
                <a:gd name="connsiteX6" fmla="*/ 231648 w 976495"/>
                <a:gd name="connsiteY6" fmla="*/ 652272 h 2440130"/>
                <a:gd name="connsiteX7" fmla="*/ 36576 w 976495"/>
                <a:gd name="connsiteY7" fmla="*/ 701040 h 2440130"/>
                <a:gd name="connsiteX8" fmla="*/ 0 w 976495"/>
                <a:gd name="connsiteY8" fmla="*/ 743712 h 2440130"/>
                <a:gd name="connsiteX9" fmla="*/ 4495 w 976495"/>
                <a:gd name="connsiteY9" fmla="*/ 1153498 h 2440130"/>
                <a:gd name="connsiteX10" fmla="*/ 103143 w 976495"/>
                <a:gd name="connsiteY10" fmla="*/ 1165181 h 2440130"/>
                <a:gd name="connsiteX11" fmla="*/ 590332 w 976495"/>
                <a:gd name="connsiteY11" fmla="*/ 1273972 h 2440130"/>
                <a:gd name="connsiteX12" fmla="*/ 708982 w 976495"/>
                <a:gd name="connsiteY12" fmla="*/ 2236323 h 2440130"/>
                <a:gd name="connsiteX13" fmla="*/ 683609 w 976495"/>
                <a:gd name="connsiteY13" fmla="*/ 2291505 h 2440130"/>
                <a:gd name="connsiteX14" fmla="*/ 656036 w 976495"/>
                <a:gd name="connsiteY14" fmla="*/ 2343185 h 2440130"/>
                <a:gd name="connsiteX15" fmla="*/ 647098 w 976495"/>
                <a:gd name="connsiteY15" fmla="*/ 2404420 h 2440130"/>
                <a:gd name="connsiteX16" fmla="*/ 776123 w 976495"/>
                <a:gd name="connsiteY16" fmla="*/ 2437450 h 2440130"/>
                <a:gd name="connsiteX17" fmla="*/ 875485 w 976495"/>
                <a:gd name="connsiteY17" fmla="*/ 2440130 h 2440130"/>
                <a:gd name="connsiteX18" fmla="*/ 976495 w 976495"/>
                <a:gd name="connsiteY18" fmla="*/ 2430775 h 2440130"/>
                <a:gd name="connsiteX19" fmla="*/ 969264 w 976495"/>
                <a:gd name="connsiteY19" fmla="*/ 0 h 2440130"/>
                <a:gd name="connsiteX0" fmla="*/ 969264 w 976495"/>
                <a:gd name="connsiteY0" fmla="*/ 0 h 2440130"/>
                <a:gd name="connsiteX1" fmla="*/ 390144 w 976495"/>
                <a:gd name="connsiteY1" fmla="*/ 152400 h 2440130"/>
                <a:gd name="connsiteX2" fmla="*/ 329020 w 976495"/>
                <a:gd name="connsiteY2" fmla="*/ 264105 h 2440130"/>
                <a:gd name="connsiteX3" fmla="*/ 335280 w 976495"/>
                <a:gd name="connsiteY3" fmla="*/ 438912 h 2440130"/>
                <a:gd name="connsiteX4" fmla="*/ 335280 w 976495"/>
                <a:gd name="connsiteY4" fmla="*/ 493776 h 2440130"/>
                <a:gd name="connsiteX5" fmla="*/ 274320 w 976495"/>
                <a:gd name="connsiteY5" fmla="*/ 609600 h 2440130"/>
                <a:gd name="connsiteX6" fmla="*/ 231648 w 976495"/>
                <a:gd name="connsiteY6" fmla="*/ 652272 h 2440130"/>
                <a:gd name="connsiteX7" fmla="*/ 36576 w 976495"/>
                <a:gd name="connsiteY7" fmla="*/ 701040 h 2440130"/>
                <a:gd name="connsiteX8" fmla="*/ 0 w 976495"/>
                <a:gd name="connsiteY8" fmla="*/ 743712 h 2440130"/>
                <a:gd name="connsiteX9" fmla="*/ 4495 w 976495"/>
                <a:gd name="connsiteY9" fmla="*/ 1153498 h 2440130"/>
                <a:gd name="connsiteX10" fmla="*/ 590332 w 976495"/>
                <a:gd name="connsiteY10" fmla="*/ 1273972 h 2440130"/>
                <a:gd name="connsiteX11" fmla="*/ 708982 w 976495"/>
                <a:gd name="connsiteY11" fmla="*/ 2236323 h 2440130"/>
                <a:gd name="connsiteX12" fmla="*/ 683609 w 976495"/>
                <a:gd name="connsiteY12" fmla="*/ 2291505 h 2440130"/>
                <a:gd name="connsiteX13" fmla="*/ 656036 w 976495"/>
                <a:gd name="connsiteY13" fmla="*/ 2343185 h 2440130"/>
                <a:gd name="connsiteX14" fmla="*/ 647098 w 976495"/>
                <a:gd name="connsiteY14" fmla="*/ 2404420 h 2440130"/>
                <a:gd name="connsiteX15" fmla="*/ 776123 w 976495"/>
                <a:gd name="connsiteY15" fmla="*/ 2437450 h 2440130"/>
                <a:gd name="connsiteX16" fmla="*/ 875485 w 976495"/>
                <a:gd name="connsiteY16" fmla="*/ 2440130 h 2440130"/>
                <a:gd name="connsiteX17" fmla="*/ 976495 w 976495"/>
                <a:gd name="connsiteY17" fmla="*/ 2430775 h 2440130"/>
                <a:gd name="connsiteX18" fmla="*/ 969264 w 976495"/>
                <a:gd name="connsiteY18" fmla="*/ 0 h 2440130"/>
                <a:gd name="connsiteX0" fmla="*/ 969264 w 976495"/>
                <a:gd name="connsiteY0" fmla="*/ 0 h 2440130"/>
                <a:gd name="connsiteX1" fmla="*/ 390144 w 976495"/>
                <a:gd name="connsiteY1" fmla="*/ 152400 h 2440130"/>
                <a:gd name="connsiteX2" fmla="*/ 329020 w 976495"/>
                <a:gd name="connsiteY2" fmla="*/ 264105 h 2440130"/>
                <a:gd name="connsiteX3" fmla="*/ 335280 w 976495"/>
                <a:gd name="connsiteY3" fmla="*/ 438912 h 2440130"/>
                <a:gd name="connsiteX4" fmla="*/ 335280 w 976495"/>
                <a:gd name="connsiteY4" fmla="*/ 493776 h 2440130"/>
                <a:gd name="connsiteX5" fmla="*/ 274320 w 976495"/>
                <a:gd name="connsiteY5" fmla="*/ 609600 h 2440130"/>
                <a:gd name="connsiteX6" fmla="*/ 231648 w 976495"/>
                <a:gd name="connsiteY6" fmla="*/ 652272 h 2440130"/>
                <a:gd name="connsiteX7" fmla="*/ 36576 w 976495"/>
                <a:gd name="connsiteY7" fmla="*/ 701040 h 2440130"/>
                <a:gd name="connsiteX8" fmla="*/ 0 w 976495"/>
                <a:gd name="connsiteY8" fmla="*/ 743712 h 2440130"/>
                <a:gd name="connsiteX9" fmla="*/ 8251 w 976495"/>
                <a:gd name="connsiteY9" fmla="*/ 1142170 h 2440130"/>
                <a:gd name="connsiteX10" fmla="*/ 590332 w 976495"/>
                <a:gd name="connsiteY10" fmla="*/ 1273972 h 2440130"/>
                <a:gd name="connsiteX11" fmla="*/ 708982 w 976495"/>
                <a:gd name="connsiteY11" fmla="*/ 2236323 h 2440130"/>
                <a:gd name="connsiteX12" fmla="*/ 683609 w 976495"/>
                <a:gd name="connsiteY12" fmla="*/ 2291505 h 2440130"/>
                <a:gd name="connsiteX13" fmla="*/ 656036 w 976495"/>
                <a:gd name="connsiteY13" fmla="*/ 2343185 h 2440130"/>
                <a:gd name="connsiteX14" fmla="*/ 647098 w 976495"/>
                <a:gd name="connsiteY14" fmla="*/ 2404420 h 2440130"/>
                <a:gd name="connsiteX15" fmla="*/ 776123 w 976495"/>
                <a:gd name="connsiteY15" fmla="*/ 2437450 h 2440130"/>
                <a:gd name="connsiteX16" fmla="*/ 875485 w 976495"/>
                <a:gd name="connsiteY16" fmla="*/ 2440130 h 2440130"/>
                <a:gd name="connsiteX17" fmla="*/ 976495 w 976495"/>
                <a:gd name="connsiteY17" fmla="*/ 2430775 h 2440130"/>
                <a:gd name="connsiteX18" fmla="*/ 969264 w 976495"/>
                <a:gd name="connsiteY18" fmla="*/ 0 h 2440130"/>
                <a:gd name="connsiteX0" fmla="*/ 969264 w 976495"/>
                <a:gd name="connsiteY0" fmla="*/ 0 h 2440130"/>
                <a:gd name="connsiteX1" fmla="*/ 390144 w 976495"/>
                <a:gd name="connsiteY1" fmla="*/ 152400 h 2440130"/>
                <a:gd name="connsiteX2" fmla="*/ 329020 w 976495"/>
                <a:gd name="connsiteY2" fmla="*/ 264105 h 2440130"/>
                <a:gd name="connsiteX3" fmla="*/ 335280 w 976495"/>
                <a:gd name="connsiteY3" fmla="*/ 438912 h 2440130"/>
                <a:gd name="connsiteX4" fmla="*/ 335280 w 976495"/>
                <a:gd name="connsiteY4" fmla="*/ 493776 h 2440130"/>
                <a:gd name="connsiteX5" fmla="*/ 274320 w 976495"/>
                <a:gd name="connsiteY5" fmla="*/ 609600 h 2440130"/>
                <a:gd name="connsiteX6" fmla="*/ 231648 w 976495"/>
                <a:gd name="connsiteY6" fmla="*/ 652272 h 2440130"/>
                <a:gd name="connsiteX7" fmla="*/ 36576 w 976495"/>
                <a:gd name="connsiteY7" fmla="*/ 701040 h 2440130"/>
                <a:gd name="connsiteX8" fmla="*/ 0 w 976495"/>
                <a:gd name="connsiteY8" fmla="*/ 743712 h 2440130"/>
                <a:gd name="connsiteX9" fmla="*/ 8251 w 976495"/>
                <a:gd name="connsiteY9" fmla="*/ 1142170 h 2440130"/>
                <a:gd name="connsiteX10" fmla="*/ 597845 w 976495"/>
                <a:gd name="connsiteY10" fmla="*/ 1262645 h 2440130"/>
                <a:gd name="connsiteX11" fmla="*/ 708982 w 976495"/>
                <a:gd name="connsiteY11" fmla="*/ 2236323 h 2440130"/>
                <a:gd name="connsiteX12" fmla="*/ 683609 w 976495"/>
                <a:gd name="connsiteY12" fmla="*/ 2291505 h 2440130"/>
                <a:gd name="connsiteX13" fmla="*/ 656036 w 976495"/>
                <a:gd name="connsiteY13" fmla="*/ 2343185 h 2440130"/>
                <a:gd name="connsiteX14" fmla="*/ 647098 w 976495"/>
                <a:gd name="connsiteY14" fmla="*/ 2404420 h 2440130"/>
                <a:gd name="connsiteX15" fmla="*/ 776123 w 976495"/>
                <a:gd name="connsiteY15" fmla="*/ 2437450 h 2440130"/>
                <a:gd name="connsiteX16" fmla="*/ 875485 w 976495"/>
                <a:gd name="connsiteY16" fmla="*/ 2440130 h 2440130"/>
                <a:gd name="connsiteX17" fmla="*/ 976495 w 976495"/>
                <a:gd name="connsiteY17" fmla="*/ 2430775 h 2440130"/>
                <a:gd name="connsiteX18" fmla="*/ 969264 w 976495"/>
                <a:gd name="connsiteY18" fmla="*/ 0 h 2440130"/>
                <a:gd name="connsiteX0" fmla="*/ 969264 w 976495"/>
                <a:gd name="connsiteY0" fmla="*/ 0 h 2440130"/>
                <a:gd name="connsiteX1" fmla="*/ 390144 w 976495"/>
                <a:gd name="connsiteY1" fmla="*/ 152400 h 2440130"/>
                <a:gd name="connsiteX2" fmla="*/ 329020 w 976495"/>
                <a:gd name="connsiteY2" fmla="*/ 264105 h 2440130"/>
                <a:gd name="connsiteX3" fmla="*/ 335280 w 976495"/>
                <a:gd name="connsiteY3" fmla="*/ 438912 h 2440130"/>
                <a:gd name="connsiteX4" fmla="*/ 335280 w 976495"/>
                <a:gd name="connsiteY4" fmla="*/ 493776 h 2440130"/>
                <a:gd name="connsiteX5" fmla="*/ 274320 w 976495"/>
                <a:gd name="connsiteY5" fmla="*/ 609600 h 2440130"/>
                <a:gd name="connsiteX6" fmla="*/ 231648 w 976495"/>
                <a:gd name="connsiteY6" fmla="*/ 652272 h 2440130"/>
                <a:gd name="connsiteX7" fmla="*/ 36576 w 976495"/>
                <a:gd name="connsiteY7" fmla="*/ 701040 h 2440130"/>
                <a:gd name="connsiteX8" fmla="*/ 0 w 976495"/>
                <a:gd name="connsiteY8" fmla="*/ 743712 h 2440130"/>
                <a:gd name="connsiteX9" fmla="*/ 8251 w 976495"/>
                <a:gd name="connsiteY9" fmla="*/ 1142170 h 2440130"/>
                <a:gd name="connsiteX10" fmla="*/ 597845 w 976495"/>
                <a:gd name="connsiteY10" fmla="*/ 1262645 h 2440130"/>
                <a:gd name="connsiteX11" fmla="*/ 708982 w 976495"/>
                <a:gd name="connsiteY11" fmla="*/ 2236323 h 2440130"/>
                <a:gd name="connsiteX12" fmla="*/ 683609 w 976495"/>
                <a:gd name="connsiteY12" fmla="*/ 2291505 h 2440130"/>
                <a:gd name="connsiteX13" fmla="*/ 656036 w 976495"/>
                <a:gd name="connsiteY13" fmla="*/ 2343185 h 2440130"/>
                <a:gd name="connsiteX14" fmla="*/ 647098 w 976495"/>
                <a:gd name="connsiteY14" fmla="*/ 2404420 h 2440130"/>
                <a:gd name="connsiteX15" fmla="*/ 776123 w 976495"/>
                <a:gd name="connsiteY15" fmla="*/ 2437450 h 2440130"/>
                <a:gd name="connsiteX16" fmla="*/ 875485 w 976495"/>
                <a:gd name="connsiteY16" fmla="*/ 2440130 h 2440130"/>
                <a:gd name="connsiteX17" fmla="*/ 976495 w 976495"/>
                <a:gd name="connsiteY17" fmla="*/ 2430775 h 2440130"/>
                <a:gd name="connsiteX18" fmla="*/ 969264 w 976495"/>
                <a:gd name="connsiteY18" fmla="*/ 0 h 2440130"/>
                <a:gd name="connsiteX0" fmla="*/ 969264 w 976495"/>
                <a:gd name="connsiteY0" fmla="*/ 0 h 2440130"/>
                <a:gd name="connsiteX1" fmla="*/ 390144 w 976495"/>
                <a:gd name="connsiteY1" fmla="*/ 152400 h 2440130"/>
                <a:gd name="connsiteX2" fmla="*/ 329020 w 976495"/>
                <a:gd name="connsiteY2" fmla="*/ 264105 h 2440130"/>
                <a:gd name="connsiteX3" fmla="*/ 335280 w 976495"/>
                <a:gd name="connsiteY3" fmla="*/ 493776 h 2440130"/>
                <a:gd name="connsiteX4" fmla="*/ 274320 w 976495"/>
                <a:gd name="connsiteY4" fmla="*/ 609600 h 2440130"/>
                <a:gd name="connsiteX5" fmla="*/ 231648 w 976495"/>
                <a:gd name="connsiteY5" fmla="*/ 652272 h 2440130"/>
                <a:gd name="connsiteX6" fmla="*/ 36576 w 976495"/>
                <a:gd name="connsiteY6" fmla="*/ 701040 h 2440130"/>
                <a:gd name="connsiteX7" fmla="*/ 0 w 976495"/>
                <a:gd name="connsiteY7" fmla="*/ 743712 h 2440130"/>
                <a:gd name="connsiteX8" fmla="*/ 8251 w 976495"/>
                <a:gd name="connsiteY8" fmla="*/ 1142170 h 2440130"/>
                <a:gd name="connsiteX9" fmla="*/ 597845 w 976495"/>
                <a:gd name="connsiteY9" fmla="*/ 1262645 h 2440130"/>
                <a:gd name="connsiteX10" fmla="*/ 708982 w 976495"/>
                <a:gd name="connsiteY10" fmla="*/ 2236323 h 2440130"/>
                <a:gd name="connsiteX11" fmla="*/ 683609 w 976495"/>
                <a:gd name="connsiteY11" fmla="*/ 2291505 h 2440130"/>
                <a:gd name="connsiteX12" fmla="*/ 656036 w 976495"/>
                <a:gd name="connsiteY12" fmla="*/ 2343185 h 2440130"/>
                <a:gd name="connsiteX13" fmla="*/ 647098 w 976495"/>
                <a:gd name="connsiteY13" fmla="*/ 2404420 h 2440130"/>
                <a:gd name="connsiteX14" fmla="*/ 776123 w 976495"/>
                <a:gd name="connsiteY14" fmla="*/ 2437450 h 2440130"/>
                <a:gd name="connsiteX15" fmla="*/ 875485 w 976495"/>
                <a:gd name="connsiteY15" fmla="*/ 2440130 h 2440130"/>
                <a:gd name="connsiteX16" fmla="*/ 976495 w 976495"/>
                <a:gd name="connsiteY16" fmla="*/ 2430775 h 2440130"/>
                <a:gd name="connsiteX17" fmla="*/ 969264 w 976495"/>
                <a:gd name="connsiteY17" fmla="*/ 0 h 2440130"/>
                <a:gd name="connsiteX0" fmla="*/ 969264 w 976495"/>
                <a:gd name="connsiteY0" fmla="*/ 0 h 2440130"/>
                <a:gd name="connsiteX1" fmla="*/ 390144 w 976495"/>
                <a:gd name="connsiteY1" fmla="*/ 152400 h 2440130"/>
                <a:gd name="connsiteX2" fmla="*/ 329020 w 976495"/>
                <a:gd name="connsiteY2" fmla="*/ 264105 h 2440130"/>
                <a:gd name="connsiteX3" fmla="*/ 327768 w 976495"/>
                <a:gd name="connsiteY3" fmla="*/ 493776 h 2440130"/>
                <a:gd name="connsiteX4" fmla="*/ 274320 w 976495"/>
                <a:gd name="connsiteY4" fmla="*/ 609600 h 2440130"/>
                <a:gd name="connsiteX5" fmla="*/ 231648 w 976495"/>
                <a:gd name="connsiteY5" fmla="*/ 652272 h 2440130"/>
                <a:gd name="connsiteX6" fmla="*/ 36576 w 976495"/>
                <a:gd name="connsiteY6" fmla="*/ 701040 h 2440130"/>
                <a:gd name="connsiteX7" fmla="*/ 0 w 976495"/>
                <a:gd name="connsiteY7" fmla="*/ 743712 h 2440130"/>
                <a:gd name="connsiteX8" fmla="*/ 8251 w 976495"/>
                <a:gd name="connsiteY8" fmla="*/ 1142170 h 2440130"/>
                <a:gd name="connsiteX9" fmla="*/ 597845 w 976495"/>
                <a:gd name="connsiteY9" fmla="*/ 1262645 h 2440130"/>
                <a:gd name="connsiteX10" fmla="*/ 708982 w 976495"/>
                <a:gd name="connsiteY10" fmla="*/ 2236323 h 2440130"/>
                <a:gd name="connsiteX11" fmla="*/ 683609 w 976495"/>
                <a:gd name="connsiteY11" fmla="*/ 2291505 h 2440130"/>
                <a:gd name="connsiteX12" fmla="*/ 656036 w 976495"/>
                <a:gd name="connsiteY12" fmla="*/ 2343185 h 2440130"/>
                <a:gd name="connsiteX13" fmla="*/ 647098 w 976495"/>
                <a:gd name="connsiteY13" fmla="*/ 2404420 h 2440130"/>
                <a:gd name="connsiteX14" fmla="*/ 776123 w 976495"/>
                <a:gd name="connsiteY14" fmla="*/ 2437450 h 2440130"/>
                <a:gd name="connsiteX15" fmla="*/ 875485 w 976495"/>
                <a:gd name="connsiteY15" fmla="*/ 2440130 h 2440130"/>
                <a:gd name="connsiteX16" fmla="*/ 976495 w 976495"/>
                <a:gd name="connsiteY16" fmla="*/ 2430775 h 2440130"/>
                <a:gd name="connsiteX17" fmla="*/ 969264 w 976495"/>
                <a:gd name="connsiteY17" fmla="*/ 0 h 2440130"/>
                <a:gd name="connsiteX0" fmla="*/ 969264 w 976495"/>
                <a:gd name="connsiteY0" fmla="*/ 0 h 2440130"/>
                <a:gd name="connsiteX1" fmla="*/ 390144 w 976495"/>
                <a:gd name="connsiteY1" fmla="*/ 152400 h 2440130"/>
                <a:gd name="connsiteX2" fmla="*/ 329020 w 976495"/>
                <a:gd name="connsiteY2" fmla="*/ 264105 h 2440130"/>
                <a:gd name="connsiteX3" fmla="*/ 327768 w 976495"/>
                <a:gd name="connsiteY3" fmla="*/ 493776 h 2440130"/>
                <a:gd name="connsiteX4" fmla="*/ 274320 w 976495"/>
                <a:gd name="connsiteY4" fmla="*/ 609600 h 2440130"/>
                <a:gd name="connsiteX5" fmla="*/ 231648 w 976495"/>
                <a:gd name="connsiteY5" fmla="*/ 652272 h 2440130"/>
                <a:gd name="connsiteX6" fmla="*/ 36576 w 976495"/>
                <a:gd name="connsiteY6" fmla="*/ 701040 h 2440130"/>
                <a:gd name="connsiteX7" fmla="*/ 0 w 976495"/>
                <a:gd name="connsiteY7" fmla="*/ 743712 h 2440130"/>
                <a:gd name="connsiteX8" fmla="*/ 8251 w 976495"/>
                <a:gd name="connsiteY8" fmla="*/ 1123291 h 2440130"/>
                <a:gd name="connsiteX9" fmla="*/ 597845 w 976495"/>
                <a:gd name="connsiteY9" fmla="*/ 1262645 h 2440130"/>
                <a:gd name="connsiteX10" fmla="*/ 708982 w 976495"/>
                <a:gd name="connsiteY10" fmla="*/ 2236323 h 2440130"/>
                <a:gd name="connsiteX11" fmla="*/ 683609 w 976495"/>
                <a:gd name="connsiteY11" fmla="*/ 2291505 h 2440130"/>
                <a:gd name="connsiteX12" fmla="*/ 656036 w 976495"/>
                <a:gd name="connsiteY12" fmla="*/ 2343185 h 2440130"/>
                <a:gd name="connsiteX13" fmla="*/ 647098 w 976495"/>
                <a:gd name="connsiteY13" fmla="*/ 2404420 h 2440130"/>
                <a:gd name="connsiteX14" fmla="*/ 776123 w 976495"/>
                <a:gd name="connsiteY14" fmla="*/ 2437450 h 2440130"/>
                <a:gd name="connsiteX15" fmla="*/ 875485 w 976495"/>
                <a:gd name="connsiteY15" fmla="*/ 2440130 h 2440130"/>
                <a:gd name="connsiteX16" fmla="*/ 976495 w 976495"/>
                <a:gd name="connsiteY16" fmla="*/ 2430775 h 2440130"/>
                <a:gd name="connsiteX17" fmla="*/ 969264 w 976495"/>
                <a:gd name="connsiteY17" fmla="*/ 0 h 2440130"/>
                <a:gd name="connsiteX0" fmla="*/ 969264 w 976495"/>
                <a:gd name="connsiteY0" fmla="*/ 0 h 2440130"/>
                <a:gd name="connsiteX1" fmla="*/ 390144 w 976495"/>
                <a:gd name="connsiteY1" fmla="*/ 152400 h 2440130"/>
                <a:gd name="connsiteX2" fmla="*/ 329020 w 976495"/>
                <a:gd name="connsiteY2" fmla="*/ 264105 h 2440130"/>
                <a:gd name="connsiteX3" fmla="*/ 327768 w 976495"/>
                <a:gd name="connsiteY3" fmla="*/ 493776 h 2440130"/>
                <a:gd name="connsiteX4" fmla="*/ 274320 w 976495"/>
                <a:gd name="connsiteY4" fmla="*/ 609600 h 2440130"/>
                <a:gd name="connsiteX5" fmla="*/ 231648 w 976495"/>
                <a:gd name="connsiteY5" fmla="*/ 652272 h 2440130"/>
                <a:gd name="connsiteX6" fmla="*/ 36576 w 976495"/>
                <a:gd name="connsiteY6" fmla="*/ 701040 h 2440130"/>
                <a:gd name="connsiteX7" fmla="*/ 0 w 976495"/>
                <a:gd name="connsiteY7" fmla="*/ 743712 h 2440130"/>
                <a:gd name="connsiteX8" fmla="*/ 8251 w 976495"/>
                <a:gd name="connsiteY8" fmla="*/ 1123291 h 2440130"/>
                <a:gd name="connsiteX9" fmla="*/ 605358 w 976495"/>
                <a:gd name="connsiteY9" fmla="*/ 1247542 h 2440130"/>
                <a:gd name="connsiteX10" fmla="*/ 708982 w 976495"/>
                <a:gd name="connsiteY10" fmla="*/ 2236323 h 2440130"/>
                <a:gd name="connsiteX11" fmla="*/ 683609 w 976495"/>
                <a:gd name="connsiteY11" fmla="*/ 2291505 h 2440130"/>
                <a:gd name="connsiteX12" fmla="*/ 656036 w 976495"/>
                <a:gd name="connsiteY12" fmla="*/ 2343185 h 2440130"/>
                <a:gd name="connsiteX13" fmla="*/ 647098 w 976495"/>
                <a:gd name="connsiteY13" fmla="*/ 2404420 h 2440130"/>
                <a:gd name="connsiteX14" fmla="*/ 776123 w 976495"/>
                <a:gd name="connsiteY14" fmla="*/ 2437450 h 2440130"/>
                <a:gd name="connsiteX15" fmla="*/ 875485 w 976495"/>
                <a:gd name="connsiteY15" fmla="*/ 2440130 h 2440130"/>
                <a:gd name="connsiteX16" fmla="*/ 976495 w 976495"/>
                <a:gd name="connsiteY16" fmla="*/ 2430775 h 2440130"/>
                <a:gd name="connsiteX17" fmla="*/ 969264 w 976495"/>
                <a:gd name="connsiteY17" fmla="*/ 0 h 2440130"/>
                <a:gd name="connsiteX0" fmla="*/ 969264 w 976495"/>
                <a:gd name="connsiteY0" fmla="*/ 0 h 2440130"/>
                <a:gd name="connsiteX1" fmla="*/ 390144 w 976495"/>
                <a:gd name="connsiteY1" fmla="*/ 152400 h 2440130"/>
                <a:gd name="connsiteX2" fmla="*/ 329020 w 976495"/>
                <a:gd name="connsiteY2" fmla="*/ 264105 h 2440130"/>
                <a:gd name="connsiteX3" fmla="*/ 324011 w 976495"/>
                <a:gd name="connsiteY3" fmla="*/ 482449 h 2440130"/>
                <a:gd name="connsiteX4" fmla="*/ 274320 w 976495"/>
                <a:gd name="connsiteY4" fmla="*/ 609600 h 2440130"/>
                <a:gd name="connsiteX5" fmla="*/ 231648 w 976495"/>
                <a:gd name="connsiteY5" fmla="*/ 652272 h 2440130"/>
                <a:gd name="connsiteX6" fmla="*/ 36576 w 976495"/>
                <a:gd name="connsiteY6" fmla="*/ 701040 h 2440130"/>
                <a:gd name="connsiteX7" fmla="*/ 0 w 976495"/>
                <a:gd name="connsiteY7" fmla="*/ 743712 h 2440130"/>
                <a:gd name="connsiteX8" fmla="*/ 8251 w 976495"/>
                <a:gd name="connsiteY8" fmla="*/ 1123291 h 2440130"/>
                <a:gd name="connsiteX9" fmla="*/ 605358 w 976495"/>
                <a:gd name="connsiteY9" fmla="*/ 1247542 h 2440130"/>
                <a:gd name="connsiteX10" fmla="*/ 708982 w 976495"/>
                <a:gd name="connsiteY10" fmla="*/ 2236323 h 2440130"/>
                <a:gd name="connsiteX11" fmla="*/ 683609 w 976495"/>
                <a:gd name="connsiteY11" fmla="*/ 2291505 h 2440130"/>
                <a:gd name="connsiteX12" fmla="*/ 656036 w 976495"/>
                <a:gd name="connsiteY12" fmla="*/ 2343185 h 2440130"/>
                <a:gd name="connsiteX13" fmla="*/ 647098 w 976495"/>
                <a:gd name="connsiteY13" fmla="*/ 2404420 h 2440130"/>
                <a:gd name="connsiteX14" fmla="*/ 776123 w 976495"/>
                <a:gd name="connsiteY14" fmla="*/ 2437450 h 2440130"/>
                <a:gd name="connsiteX15" fmla="*/ 875485 w 976495"/>
                <a:gd name="connsiteY15" fmla="*/ 2440130 h 2440130"/>
                <a:gd name="connsiteX16" fmla="*/ 976495 w 976495"/>
                <a:gd name="connsiteY16" fmla="*/ 2430775 h 2440130"/>
                <a:gd name="connsiteX17" fmla="*/ 969264 w 976495"/>
                <a:gd name="connsiteY17" fmla="*/ 0 h 2440130"/>
                <a:gd name="connsiteX0" fmla="*/ 969264 w 976495"/>
                <a:gd name="connsiteY0" fmla="*/ 0 h 2440130"/>
                <a:gd name="connsiteX1" fmla="*/ 390144 w 976495"/>
                <a:gd name="connsiteY1" fmla="*/ 152400 h 2440130"/>
                <a:gd name="connsiteX2" fmla="*/ 329020 w 976495"/>
                <a:gd name="connsiteY2" fmla="*/ 264105 h 2440130"/>
                <a:gd name="connsiteX3" fmla="*/ 324011 w 976495"/>
                <a:gd name="connsiteY3" fmla="*/ 482449 h 2440130"/>
                <a:gd name="connsiteX4" fmla="*/ 274320 w 976495"/>
                <a:gd name="connsiteY4" fmla="*/ 609600 h 2440130"/>
                <a:gd name="connsiteX5" fmla="*/ 231648 w 976495"/>
                <a:gd name="connsiteY5" fmla="*/ 644721 h 2440130"/>
                <a:gd name="connsiteX6" fmla="*/ 36576 w 976495"/>
                <a:gd name="connsiteY6" fmla="*/ 701040 h 2440130"/>
                <a:gd name="connsiteX7" fmla="*/ 0 w 976495"/>
                <a:gd name="connsiteY7" fmla="*/ 743712 h 2440130"/>
                <a:gd name="connsiteX8" fmla="*/ 8251 w 976495"/>
                <a:gd name="connsiteY8" fmla="*/ 1123291 h 2440130"/>
                <a:gd name="connsiteX9" fmla="*/ 605358 w 976495"/>
                <a:gd name="connsiteY9" fmla="*/ 1247542 h 2440130"/>
                <a:gd name="connsiteX10" fmla="*/ 708982 w 976495"/>
                <a:gd name="connsiteY10" fmla="*/ 2236323 h 2440130"/>
                <a:gd name="connsiteX11" fmla="*/ 683609 w 976495"/>
                <a:gd name="connsiteY11" fmla="*/ 2291505 h 2440130"/>
                <a:gd name="connsiteX12" fmla="*/ 656036 w 976495"/>
                <a:gd name="connsiteY12" fmla="*/ 2343185 h 2440130"/>
                <a:gd name="connsiteX13" fmla="*/ 647098 w 976495"/>
                <a:gd name="connsiteY13" fmla="*/ 2404420 h 2440130"/>
                <a:gd name="connsiteX14" fmla="*/ 776123 w 976495"/>
                <a:gd name="connsiteY14" fmla="*/ 2437450 h 2440130"/>
                <a:gd name="connsiteX15" fmla="*/ 875485 w 976495"/>
                <a:gd name="connsiteY15" fmla="*/ 2440130 h 2440130"/>
                <a:gd name="connsiteX16" fmla="*/ 976495 w 976495"/>
                <a:gd name="connsiteY16" fmla="*/ 2430775 h 2440130"/>
                <a:gd name="connsiteX17" fmla="*/ 969264 w 976495"/>
                <a:gd name="connsiteY17" fmla="*/ 0 h 2440130"/>
                <a:gd name="connsiteX0" fmla="*/ 969264 w 976495"/>
                <a:gd name="connsiteY0" fmla="*/ 0 h 2440130"/>
                <a:gd name="connsiteX1" fmla="*/ 390144 w 976495"/>
                <a:gd name="connsiteY1" fmla="*/ 152400 h 2440130"/>
                <a:gd name="connsiteX2" fmla="*/ 329020 w 976495"/>
                <a:gd name="connsiteY2" fmla="*/ 264105 h 2440130"/>
                <a:gd name="connsiteX3" fmla="*/ 324011 w 976495"/>
                <a:gd name="connsiteY3" fmla="*/ 482449 h 2440130"/>
                <a:gd name="connsiteX4" fmla="*/ 274320 w 976495"/>
                <a:gd name="connsiteY4" fmla="*/ 609600 h 2440130"/>
                <a:gd name="connsiteX5" fmla="*/ 231648 w 976495"/>
                <a:gd name="connsiteY5" fmla="*/ 644721 h 2440130"/>
                <a:gd name="connsiteX6" fmla="*/ 36576 w 976495"/>
                <a:gd name="connsiteY6" fmla="*/ 701040 h 2440130"/>
                <a:gd name="connsiteX7" fmla="*/ 0 w 976495"/>
                <a:gd name="connsiteY7" fmla="*/ 743712 h 2440130"/>
                <a:gd name="connsiteX8" fmla="*/ 8251 w 976495"/>
                <a:gd name="connsiteY8" fmla="*/ 1123291 h 2440130"/>
                <a:gd name="connsiteX9" fmla="*/ 605358 w 976495"/>
                <a:gd name="connsiteY9" fmla="*/ 1247542 h 2440130"/>
                <a:gd name="connsiteX10" fmla="*/ 708982 w 976495"/>
                <a:gd name="connsiteY10" fmla="*/ 2236323 h 2440130"/>
                <a:gd name="connsiteX11" fmla="*/ 683609 w 976495"/>
                <a:gd name="connsiteY11" fmla="*/ 2291505 h 2440130"/>
                <a:gd name="connsiteX12" fmla="*/ 647098 w 976495"/>
                <a:gd name="connsiteY12" fmla="*/ 2404420 h 2440130"/>
                <a:gd name="connsiteX13" fmla="*/ 776123 w 976495"/>
                <a:gd name="connsiteY13" fmla="*/ 2437450 h 2440130"/>
                <a:gd name="connsiteX14" fmla="*/ 875485 w 976495"/>
                <a:gd name="connsiteY14" fmla="*/ 2440130 h 2440130"/>
                <a:gd name="connsiteX15" fmla="*/ 976495 w 976495"/>
                <a:gd name="connsiteY15" fmla="*/ 2430775 h 2440130"/>
                <a:gd name="connsiteX16" fmla="*/ 969264 w 976495"/>
                <a:gd name="connsiteY16" fmla="*/ 0 h 2440130"/>
                <a:gd name="connsiteX0" fmla="*/ 969264 w 976495"/>
                <a:gd name="connsiteY0" fmla="*/ 0 h 2440130"/>
                <a:gd name="connsiteX1" fmla="*/ 390144 w 976495"/>
                <a:gd name="connsiteY1" fmla="*/ 152400 h 2440130"/>
                <a:gd name="connsiteX2" fmla="*/ 329020 w 976495"/>
                <a:gd name="connsiteY2" fmla="*/ 264105 h 2440130"/>
                <a:gd name="connsiteX3" fmla="*/ 324011 w 976495"/>
                <a:gd name="connsiteY3" fmla="*/ 482449 h 2440130"/>
                <a:gd name="connsiteX4" fmla="*/ 274320 w 976495"/>
                <a:gd name="connsiteY4" fmla="*/ 609600 h 2440130"/>
                <a:gd name="connsiteX5" fmla="*/ 231648 w 976495"/>
                <a:gd name="connsiteY5" fmla="*/ 644721 h 2440130"/>
                <a:gd name="connsiteX6" fmla="*/ 36576 w 976495"/>
                <a:gd name="connsiteY6" fmla="*/ 701040 h 2440130"/>
                <a:gd name="connsiteX7" fmla="*/ 0 w 976495"/>
                <a:gd name="connsiteY7" fmla="*/ 743712 h 2440130"/>
                <a:gd name="connsiteX8" fmla="*/ 8251 w 976495"/>
                <a:gd name="connsiteY8" fmla="*/ 1123291 h 2440130"/>
                <a:gd name="connsiteX9" fmla="*/ 605358 w 976495"/>
                <a:gd name="connsiteY9" fmla="*/ 1247542 h 2440130"/>
                <a:gd name="connsiteX10" fmla="*/ 708982 w 976495"/>
                <a:gd name="connsiteY10" fmla="*/ 2236323 h 2440130"/>
                <a:gd name="connsiteX11" fmla="*/ 683609 w 976495"/>
                <a:gd name="connsiteY11" fmla="*/ 2291505 h 2440130"/>
                <a:gd name="connsiteX12" fmla="*/ 632072 w 976495"/>
                <a:gd name="connsiteY12" fmla="*/ 2396868 h 2440130"/>
                <a:gd name="connsiteX13" fmla="*/ 776123 w 976495"/>
                <a:gd name="connsiteY13" fmla="*/ 2437450 h 2440130"/>
                <a:gd name="connsiteX14" fmla="*/ 875485 w 976495"/>
                <a:gd name="connsiteY14" fmla="*/ 2440130 h 2440130"/>
                <a:gd name="connsiteX15" fmla="*/ 976495 w 976495"/>
                <a:gd name="connsiteY15" fmla="*/ 2430775 h 2440130"/>
                <a:gd name="connsiteX16" fmla="*/ 969264 w 976495"/>
                <a:gd name="connsiteY16" fmla="*/ 0 h 2440130"/>
                <a:gd name="connsiteX0" fmla="*/ 969264 w 976495"/>
                <a:gd name="connsiteY0" fmla="*/ 0 h 2442102"/>
                <a:gd name="connsiteX1" fmla="*/ 390144 w 976495"/>
                <a:gd name="connsiteY1" fmla="*/ 152400 h 2442102"/>
                <a:gd name="connsiteX2" fmla="*/ 329020 w 976495"/>
                <a:gd name="connsiteY2" fmla="*/ 264105 h 2442102"/>
                <a:gd name="connsiteX3" fmla="*/ 324011 w 976495"/>
                <a:gd name="connsiteY3" fmla="*/ 482449 h 2442102"/>
                <a:gd name="connsiteX4" fmla="*/ 274320 w 976495"/>
                <a:gd name="connsiteY4" fmla="*/ 609600 h 2442102"/>
                <a:gd name="connsiteX5" fmla="*/ 231648 w 976495"/>
                <a:gd name="connsiteY5" fmla="*/ 644721 h 2442102"/>
                <a:gd name="connsiteX6" fmla="*/ 36576 w 976495"/>
                <a:gd name="connsiteY6" fmla="*/ 701040 h 2442102"/>
                <a:gd name="connsiteX7" fmla="*/ 0 w 976495"/>
                <a:gd name="connsiteY7" fmla="*/ 743712 h 2442102"/>
                <a:gd name="connsiteX8" fmla="*/ 8251 w 976495"/>
                <a:gd name="connsiteY8" fmla="*/ 1123291 h 2442102"/>
                <a:gd name="connsiteX9" fmla="*/ 605358 w 976495"/>
                <a:gd name="connsiteY9" fmla="*/ 1247542 h 2442102"/>
                <a:gd name="connsiteX10" fmla="*/ 708982 w 976495"/>
                <a:gd name="connsiteY10" fmla="*/ 2236323 h 2442102"/>
                <a:gd name="connsiteX11" fmla="*/ 683609 w 976495"/>
                <a:gd name="connsiteY11" fmla="*/ 2291505 h 2442102"/>
                <a:gd name="connsiteX12" fmla="*/ 632072 w 976495"/>
                <a:gd name="connsiteY12" fmla="*/ 2396868 h 2442102"/>
                <a:gd name="connsiteX13" fmla="*/ 776123 w 976495"/>
                <a:gd name="connsiteY13" fmla="*/ 2437450 h 2442102"/>
                <a:gd name="connsiteX14" fmla="*/ 875485 w 976495"/>
                <a:gd name="connsiteY14" fmla="*/ 2440130 h 2442102"/>
                <a:gd name="connsiteX15" fmla="*/ 976495 w 976495"/>
                <a:gd name="connsiteY15" fmla="*/ 2442102 h 2442102"/>
                <a:gd name="connsiteX16" fmla="*/ 969264 w 976495"/>
                <a:gd name="connsiteY16" fmla="*/ 0 h 2442102"/>
                <a:gd name="connsiteX0" fmla="*/ 969264 w 976495"/>
                <a:gd name="connsiteY0" fmla="*/ 0 h 2442102"/>
                <a:gd name="connsiteX1" fmla="*/ 390144 w 976495"/>
                <a:gd name="connsiteY1" fmla="*/ 152400 h 2442102"/>
                <a:gd name="connsiteX2" fmla="*/ 329020 w 976495"/>
                <a:gd name="connsiteY2" fmla="*/ 264105 h 2442102"/>
                <a:gd name="connsiteX3" fmla="*/ 324011 w 976495"/>
                <a:gd name="connsiteY3" fmla="*/ 482449 h 2442102"/>
                <a:gd name="connsiteX4" fmla="*/ 274320 w 976495"/>
                <a:gd name="connsiteY4" fmla="*/ 609600 h 2442102"/>
                <a:gd name="connsiteX5" fmla="*/ 231648 w 976495"/>
                <a:gd name="connsiteY5" fmla="*/ 644721 h 2442102"/>
                <a:gd name="connsiteX6" fmla="*/ 36576 w 976495"/>
                <a:gd name="connsiteY6" fmla="*/ 701040 h 2442102"/>
                <a:gd name="connsiteX7" fmla="*/ 0 w 976495"/>
                <a:gd name="connsiteY7" fmla="*/ 743712 h 2442102"/>
                <a:gd name="connsiteX8" fmla="*/ 8251 w 976495"/>
                <a:gd name="connsiteY8" fmla="*/ 1123291 h 2442102"/>
                <a:gd name="connsiteX9" fmla="*/ 605358 w 976495"/>
                <a:gd name="connsiteY9" fmla="*/ 1247542 h 2442102"/>
                <a:gd name="connsiteX10" fmla="*/ 708982 w 976495"/>
                <a:gd name="connsiteY10" fmla="*/ 2236323 h 2442102"/>
                <a:gd name="connsiteX11" fmla="*/ 683609 w 976495"/>
                <a:gd name="connsiteY11" fmla="*/ 2291505 h 2442102"/>
                <a:gd name="connsiteX12" fmla="*/ 632072 w 976495"/>
                <a:gd name="connsiteY12" fmla="*/ 2396868 h 2442102"/>
                <a:gd name="connsiteX13" fmla="*/ 776123 w 976495"/>
                <a:gd name="connsiteY13" fmla="*/ 2437450 h 2442102"/>
                <a:gd name="connsiteX14" fmla="*/ 875485 w 976495"/>
                <a:gd name="connsiteY14" fmla="*/ 2440130 h 2442102"/>
                <a:gd name="connsiteX15" fmla="*/ 976495 w 976495"/>
                <a:gd name="connsiteY15" fmla="*/ 2442102 h 2442102"/>
                <a:gd name="connsiteX16" fmla="*/ 969264 w 976495"/>
                <a:gd name="connsiteY16" fmla="*/ 0 h 2442102"/>
                <a:gd name="connsiteX0" fmla="*/ 969264 w 976495"/>
                <a:gd name="connsiteY0" fmla="*/ 0 h 2442102"/>
                <a:gd name="connsiteX1" fmla="*/ 390144 w 976495"/>
                <a:gd name="connsiteY1" fmla="*/ 152400 h 2442102"/>
                <a:gd name="connsiteX2" fmla="*/ 329020 w 976495"/>
                <a:gd name="connsiteY2" fmla="*/ 264105 h 2442102"/>
                <a:gd name="connsiteX3" fmla="*/ 324011 w 976495"/>
                <a:gd name="connsiteY3" fmla="*/ 482449 h 2442102"/>
                <a:gd name="connsiteX4" fmla="*/ 231648 w 976495"/>
                <a:gd name="connsiteY4" fmla="*/ 644721 h 2442102"/>
                <a:gd name="connsiteX5" fmla="*/ 36576 w 976495"/>
                <a:gd name="connsiteY5" fmla="*/ 701040 h 2442102"/>
                <a:gd name="connsiteX6" fmla="*/ 0 w 976495"/>
                <a:gd name="connsiteY6" fmla="*/ 743712 h 2442102"/>
                <a:gd name="connsiteX7" fmla="*/ 8251 w 976495"/>
                <a:gd name="connsiteY7" fmla="*/ 1123291 h 2442102"/>
                <a:gd name="connsiteX8" fmla="*/ 605358 w 976495"/>
                <a:gd name="connsiteY8" fmla="*/ 1247542 h 2442102"/>
                <a:gd name="connsiteX9" fmla="*/ 708982 w 976495"/>
                <a:gd name="connsiteY9" fmla="*/ 2236323 h 2442102"/>
                <a:gd name="connsiteX10" fmla="*/ 683609 w 976495"/>
                <a:gd name="connsiteY10" fmla="*/ 2291505 h 2442102"/>
                <a:gd name="connsiteX11" fmla="*/ 632072 w 976495"/>
                <a:gd name="connsiteY11" fmla="*/ 2396868 h 2442102"/>
                <a:gd name="connsiteX12" fmla="*/ 776123 w 976495"/>
                <a:gd name="connsiteY12" fmla="*/ 2437450 h 2442102"/>
                <a:gd name="connsiteX13" fmla="*/ 875485 w 976495"/>
                <a:gd name="connsiteY13" fmla="*/ 2440130 h 2442102"/>
                <a:gd name="connsiteX14" fmla="*/ 976495 w 976495"/>
                <a:gd name="connsiteY14" fmla="*/ 2442102 h 2442102"/>
                <a:gd name="connsiteX15" fmla="*/ 969264 w 976495"/>
                <a:gd name="connsiteY15" fmla="*/ 0 h 2442102"/>
                <a:gd name="connsiteX0" fmla="*/ 969264 w 976495"/>
                <a:gd name="connsiteY0" fmla="*/ 0 h 2442102"/>
                <a:gd name="connsiteX1" fmla="*/ 390144 w 976495"/>
                <a:gd name="connsiteY1" fmla="*/ 152400 h 2442102"/>
                <a:gd name="connsiteX2" fmla="*/ 329020 w 976495"/>
                <a:gd name="connsiteY2" fmla="*/ 264105 h 2442102"/>
                <a:gd name="connsiteX3" fmla="*/ 324011 w 976495"/>
                <a:gd name="connsiteY3" fmla="*/ 482449 h 2442102"/>
                <a:gd name="connsiteX4" fmla="*/ 231648 w 976495"/>
                <a:gd name="connsiteY4" fmla="*/ 644721 h 2442102"/>
                <a:gd name="connsiteX5" fmla="*/ 36576 w 976495"/>
                <a:gd name="connsiteY5" fmla="*/ 701040 h 2442102"/>
                <a:gd name="connsiteX6" fmla="*/ 0 w 976495"/>
                <a:gd name="connsiteY6" fmla="*/ 743712 h 2442102"/>
                <a:gd name="connsiteX7" fmla="*/ 8251 w 976495"/>
                <a:gd name="connsiteY7" fmla="*/ 1123291 h 2442102"/>
                <a:gd name="connsiteX8" fmla="*/ 605358 w 976495"/>
                <a:gd name="connsiteY8" fmla="*/ 1247542 h 2442102"/>
                <a:gd name="connsiteX9" fmla="*/ 708982 w 976495"/>
                <a:gd name="connsiteY9" fmla="*/ 2236323 h 2442102"/>
                <a:gd name="connsiteX10" fmla="*/ 683609 w 976495"/>
                <a:gd name="connsiteY10" fmla="*/ 2291505 h 2442102"/>
                <a:gd name="connsiteX11" fmla="*/ 632072 w 976495"/>
                <a:gd name="connsiteY11" fmla="*/ 2396868 h 2442102"/>
                <a:gd name="connsiteX12" fmla="*/ 776123 w 976495"/>
                <a:gd name="connsiteY12" fmla="*/ 2437450 h 2442102"/>
                <a:gd name="connsiteX13" fmla="*/ 875485 w 976495"/>
                <a:gd name="connsiteY13" fmla="*/ 2440130 h 2442102"/>
                <a:gd name="connsiteX14" fmla="*/ 976495 w 976495"/>
                <a:gd name="connsiteY14" fmla="*/ 2442102 h 2442102"/>
                <a:gd name="connsiteX15" fmla="*/ 969264 w 976495"/>
                <a:gd name="connsiteY15" fmla="*/ 0 h 2442102"/>
                <a:gd name="connsiteX0" fmla="*/ 969264 w 976495"/>
                <a:gd name="connsiteY0" fmla="*/ 0 h 2442102"/>
                <a:gd name="connsiteX1" fmla="*/ 390144 w 976495"/>
                <a:gd name="connsiteY1" fmla="*/ 152400 h 2442102"/>
                <a:gd name="connsiteX2" fmla="*/ 329020 w 976495"/>
                <a:gd name="connsiteY2" fmla="*/ 264105 h 2442102"/>
                <a:gd name="connsiteX3" fmla="*/ 324011 w 976495"/>
                <a:gd name="connsiteY3" fmla="*/ 482449 h 2442102"/>
                <a:gd name="connsiteX4" fmla="*/ 235403 w 976495"/>
                <a:gd name="connsiteY4" fmla="*/ 633394 h 2442102"/>
                <a:gd name="connsiteX5" fmla="*/ 36576 w 976495"/>
                <a:gd name="connsiteY5" fmla="*/ 701040 h 2442102"/>
                <a:gd name="connsiteX6" fmla="*/ 0 w 976495"/>
                <a:gd name="connsiteY6" fmla="*/ 743712 h 2442102"/>
                <a:gd name="connsiteX7" fmla="*/ 8251 w 976495"/>
                <a:gd name="connsiteY7" fmla="*/ 1123291 h 2442102"/>
                <a:gd name="connsiteX8" fmla="*/ 605358 w 976495"/>
                <a:gd name="connsiteY8" fmla="*/ 1247542 h 2442102"/>
                <a:gd name="connsiteX9" fmla="*/ 708982 w 976495"/>
                <a:gd name="connsiteY9" fmla="*/ 2236323 h 2442102"/>
                <a:gd name="connsiteX10" fmla="*/ 683609 w 976495"/>
                <a:gd name="connsiteY10" fmla="*/ 2291505 h 2442102"/>
                <a:gd name="connsiteX11" fmla="*/ 632072 w 976495"/>
                <a:gd name="connsiteY11" fmla="*/ 2396868 h 2442102"/>
                <a:gd name="connsiteX12" fmla="*/ 776123 w 976495"/>
                <a:gd name="connsiteY12" fmla="*/ 2437450 h 2442102"/>
                <a:gd name="connsiteX13" fmla="*/ 875485 w 976495"/>
                <a:gd name="connsiteY13" fmla="*/ 2440130 h 2442102"/>
                <a:gd name="connsiteX14" fmla="*/ 976495 w 976495"/>
                <a:gd name="connsiteY14" fmla="*/ 2442102 h 2442102"/>
                <a:gd name="connsiteX15" fmla="*/ 969264 w 976495"/>
                <a:gd name="connsiteY15" fmla="*/ 0 h 2442102"/>
                <a:gd name="connsiteX0" fmla="*/ 969264 w 976495"/>
                <a:gd name="connsiteY0" fmla="*/ 0 h 2442102"/>
                <a:gd name="connsiteX1" fmla="*/ 390144 w 976495"/>
                <a:gd name="connsiteY1" fmla="*/ 152400 h 2442102"/>
                <a:gd name="connsiteX2" fmla="*/ 329020 w 976495"/>
                <a:gd name="connsiteY2" fmla="*/ 264105 h 2442102"/>
                <a:gd name="connsiteX3" fmla="*/ 324011 w 976495"/>
                <a:gd name="connsiteY3" fmla="*/ 482449 h 2442102"/>
                <a:gd name="connsiteX4" fmla="*/ 235403 w 976495"/>
                <a:gd name="connsiteY4" fmla="*/ 633394 h 2442102"/>
                <a:gd name="connsiteX5" fmla="*/ 36576 w 976495"/>
                <a:gd name="connsiteY5" fmla="*/ 701040 h 2442102"/>
                <a:gd name="connsiteX6" fmla="*/ 0 w 976495"/>
                <a:gd name="connsiteY6" fmla="*/ 743712 h 2442102"/>
                <a:gd name="connsiteX7" fmla="*/ 8251 w 976495"/>
                <a:gd name="connsiteY7" fmla="*/ 1123291 h 2442102"/>
                <a:gd name="connsiteX8" fmla="*/ 605358 w 976495"/>
                <a:gd name="connsiteY8" fmla="*/ 1247542 h 2442102"/>
                <a:gd name="connsiteX9" fmla="*/ 708982 w 976495"/>
                <a:gd name="connsiteY9" fmla="*/ 2236323 h 2442102"/>
                <a:gd name="connsiteX10" fmla="*/ 683609 w 976495"/>
                <a:gd name="connsiteY10" fmla="*/ 2291505 h 2442102"/>
                <a:gd name="connsiteX11" fmla="*/ 632072 w 976495"/>
                <a:gd name="connsiteY11" fmla="*/ 2396868 h 2442102"/>
                <a:gd name="connsiteX12" fmla="*/ 776123 w 976495"/>
                <a:gd name="connsiteY12" fmla="*/ 2437450 h 2442102"/>
                <a:gd name="connsiteX13" fmla="*/ 875485 w 976495"/>
                <a:gd name="connsiteY13" fmla="*/ 2440130 h 2442102"/>
                <a:gd name="connsiteX14" fmla="*/ 976495 w 976495"/>
                <a:gd name="connsiteY14" fmla="*/ 2442102 h 2442102"/>
                <a:gd name="connsiteX15" fmla="*/ 969264 w 976495"/>
                <a:gd name="connsiteY15" fmla="*/ 0 h 2442102"/>
                <a:gd name="connsiteX0" fmla="*/ 1008826 w 1016057"/>
                <a:gd name="connsiteY0" fmla="*/ 0 h 2442102"/>
                <a:gd name="connsiteX1" fmla="*/ 429706 w 1016057"/>
                <a:gd name="connsiteY1" fmla="*/ 152400 h 2442102"/>
                <a:gd name="connsiteX2" fmla="*/ 368582 w 1016057"/>
                <a:gd name="connsiteY2" fmla="*/ 264105 h 2442102"/>
                <a:gd name="connsiteX3" fmla="*/ 363573 w 1016057"/>
                <a:gd name="connsiteY3" fmla="*/ 482449 h 2442102"/>
                <a:gd name="connsiteX4" fmla="*/ 274965 w 1016057"/>
                <a:gd name="connsiteY4" fmla="*/ 633394 h 2442102"/>
                <a:gd name="connsiteX5" fmla="*/ 76138 w 1016057"/>
                <a:gd name="connsiteY5" fmla="*/ 701040 h 2442102"/>
                <a:gd name="connsiteX6" fmla="*/ 39562 w 1016057"/>
                <a:gd name="connsiteY6" fmla="*/ 743712 h 2442102"/>
                <a:gd name="connsiteX7" fmla="*/ 36627 w 1016057"/>
                <a:gd name="connsiteY7" fmla="*/ 818050 h 2442102"/>
                <a:gd name="connsiteX8" fmla="*/ 47813 w 1016057"/>
                <a:gd name="connsiteY8" fmla="*/ 1123291 h 2442102"/>
                <a:gd name="connsiteX9" fmla="*/ 644920 w 1016057"/>
                <a:gd name="connsiteY9" fmla="*/ 1247542 h 2442102"/>
                <a:gd name="connsiteX10" fmla="*/ 748544 w 1016057"/>
                <a:gd name="connsiteY10" fmla="*/ 2236323 h 2442102"/>
                <a:gd name="connsiteX11" fmla="*/ 723171 w 1016057"/>
                <a:gd name="connsiteY11" fmla="*/ 2291505 h 2442102"/>
                <a:gd name="connsiteX12" fmla="*/ 671634 w 1016057"/>
                <a:gd name="connsiteY12" fmla="*/ 2396868 h 2442102"/>
                <a:gd name="connsiteX13" fmla="*/ 815685 w 1016057"/>
                <a:gd name="connsiteY13" fmla="*/ 2437450 h 2442102"/>
                <a:gd name="connsiteX14" fmla="*/ 915047 w 1016057"/>
                <a:gd name="connsiteY14" fmla="*/ 2440130 h 2442102"/>
                <a:gd name="connsiteX15" fmla="*/ 1016057 w 1016057"/>
                <a:gd name="connsiteY15" fmla="*/ 2442102 h 2442102"/>
                <a:gd name="connsiteX16" fmla="*/ 1008826 w 1016057"/>
                <a:gd name="connsiteY16" fmla="*/ 0 h 2442102"/>
                <a:gd name="connsiteX0" fmla="*/ 1008826 w 1016057"/>
                <a:gd name="connsiteY0" fmla="*/ 0 h 2442102"/>
                <a:gd name="connsiteX1" fmla="*/ 429706 w 1016057"/>
                <a:gd name="connsiteY1" fmla="*/ 152400 h 2442102"/>
                <a:gd name="connsiteX2" fmla="*/ 368582 w 1016057"/>
                <a:gd name="connsiteY2" fmla="*/ 264105 h 2442102"/>
                <a:gd name="connsiteX3" fmla="*/ 363573 w 1016057"/>
                <a:gd name="connsiteY3" fmla="*/ 482449 h 2442102"/>
                <a:gd name="connsiteX4" fmla="*/ 274965 w 1016057"/>
                <a:gd name="connsiteY4" fmla="*/ 633394 h 2442102"/>
                <a:gd name="connsiteX5" fmla="*/ 76138 w 1016057"/>
                <a:gd name="connsiteY5" fmla="*/ 701040 h 2442102"/>
                <a:gd name="connsiteX6" fmla="*/ 39562 w 1016057"/>
                <a:gd name="connsiteY6" fmla="*/ 743712 h 2442102"/>
                <a:gd name="connsiteX7" fmla="*/ 36627 w 1016057"/>
                <a:gd name="connsiteY7" fmla="*/ 818050 h 2442102"/>
                <a:gd name="connsiteX8" fmla="*/ 47813 w 1016057"/>
                <a:gd name="connsiteY8" fmla="*/ 1123291 h 2442102"/>
                <a:gd name="connsiteX9" fmla="*/ 644920 w 1016057"/>
                <a:gd name="connsiteY9" fmla="*/ 1247542 h 2442102"/>
                <a:gd name="connsiteX10" fmla="*/ 748544 w 1016057"/>
                <a:gd name="connsiteY10" fmla="*/ 2236323 h 2442102"/>
                <a:gd name="connsiteX11" fmla="*/ 723171 w 1016057"/>
                <a:gd name="connsiteY11" fmla="*/ 2291505 h 2442102"/>
                <a:gd name="connsiteX12" fmla="*/ 671634 w 1016057"/>
                <a:gd name="connsiteY12" fmla="*/ 2396868 h 2442102"/>
                <a:gd name="connsiteX13" fmla="*/ 815685 w 1016057"/>
                <a:gd name="connsiteY13" fmla="*/ 2437450 h 2442102"/>
                <a:gd name="connsiteX14" fmla="*/ 915047 w 1016057"/>
                <a:gd name="connsiteY14" fmla="*/ 2440130 h 2442102"/>
                <a:gd name="connsiteX15" fmla="*/ 1016057 w 1016057"/>
                <a:gd name="connsiteY15" fmla="*/ 2442102 h 2442102"/>
                <a:gd name="connsiteX16" fmla="*/ 1008826 w 1016057"/>
                <a:gd name="connsiteY16" fmla="*/ 0 h 2442102"/>
                <a:gd name="connsiteX0" fmla="*/ 1007029 w 1014260"/>
                <a:gd name="connsiteY0" fmla="*/ 0 h 2442102"/>
                <a:gd name="connsiteX1" fmla="*/ 427909 w 1014260"/>
                <a:gd name="connsiteY1" fmla="*/ 152400 h 2442102"/>
                <a:gd name="connsiteX2" fmla="*/ 366785 w 1014260"/>
                <a:gd name="connsiteY2" fmla="*/ 264105 h 2442102"/>
                <a:gd name="connsiteX3" fmla="*/ 361776 w 1014260"/>
                <a:gd name="connsiteY3" fmla="*/ 482449 h 2442102"/>
                <a:gd name="connsiteX4" fmla="*/ 273168 w 1014260"/>
                <a:gd name="connsiteY4" fmla="*/ 633394 h 2442102"/>
                <a:gd name="connsiteX5" fmla="*/ 74341 w 1014260"/>
                <a:gd name="connsiteY5" fmla="*/ 701040 h 2442102"/>
                <a:gd name="connsiteX6" fmla="*/ 37765 w 1014260"/>
                <a:gd name="connsiteY6" fmla="*/ 743712 h 2442102"/>
                <a:gd name="connsiteX7" fmla="*/ 34830 w 1014260"/>
                <a:gd name="connsiteY7" fmla="*/ 818050 h 2442102"/>
                <a:gd name="connsiteX8" fmla="*/ 46016 w 1014260"/>
                <a:gd name="connsiteY8" fmla="*/ 1123291 h 2442102"/>
                <a:gd name="connsiteX9" fmla="*/ 643123 w 1014260"/>
                <a:gd name="connsiteY9" fmla="*/ 1247542 h 2442102"/>
                <a:gd name="connsiteX10" fmla="*/ 746747 w 1014260"/>
                <a:gd name="connsiteY10" fmla="*/ 2236323 h 2442102"/>
                <a:gd name="connsiteX11" fmla="*/ 721374 w 1014260"/>
                <a:gd name="connsiteY11" fmla="*/ 2291505 h 2442102"/>
                <a:gd name="connsiteX12" fmla="*/ 669837 w 1014260"/>
                <a:gd name="connsiteY12" fmla="*/ 2396868 h 2442102"/>
                <a:gd name="connsiteX13" fmla="*/ 813888 w 1014260"/>
                <a:gd name="connsiteY13" fmla="*/ 2437450 h 2442102"/>
                <a:gd name="connsiteX14" fmla="*/ 913250 w 1014260"/>
                <a:gd name="connsiteY14" fmla="*/ 2440130 h 2442102"/>
                <a:gd name="connsiteX15" fmla="*/ 1014260 w 1014260"/>
                <a:gd name="connsiteY15" fmla="*/ 2442102 h 2442102"/>
                <a:gd name="connsiteX16" fmla="*/ 1007029 w 1014260"/>
                <a:gd name="connsiteY16" fmla="*/ 0 h 2442102"/>
                <a:gd name="connsiteX0" fmla="*/ 974186 w 981417"/>
                <a:gd name="connsiteY0" fmla="*/ 0 h 2442102"/>
                <a:gd name="connsiteX1" fmla="*/ 395066 w 981417"/>
                <a:gd name="connsiteY1" fmla="*/ 152400 h 2442102"/>
                <a:gd name="connsiteX2" fmla="*/ 333942 w 981417"/>
                <a:gd name="connsiteY2" fmla="*/ 264105 h 2442102"/>
                <a:gd name="connsiteX3" fmla="*/ 328933 w 981417"/>
                <a:gd name="connsiteY3" fmla="*/ 482449 h 2442102"/>
                <a:gd name="connsiteX4" fmla="*/ 240325 w 981417"/>
                <a:gd name="connsiteY4" fmla="*/ 633394 h 2442102"/>
                <a:gd name="connsiteX5" fmla="*/ 41498 w 981417"/>
                <a:gd name="connsiteY5" fmla="*/ 701040 h 2442102"/>
                <a:gd name="connsiteX6" fmla="*/ 4922 w 981417"/>
                <a:gd name="connsiteY6" fmla="*/ 743712 h 2442102"/>
                <a:gd name="connsiteX7" fmla="*/ 1987 w 981417"/>
                <a:gd name="connsiteY7" fmla="*/ 818050 h 2442102"/>
                <a:gd name="connsiteX8" fmla="*/ 13173 w 981417"/>
                <a:gd name="connsiteY8" fmla="*/ 1123291 h 2442102"/>
                <a:gd name="connsiteX9" fmla="*/ 610280 w 981417"/>
                <a:gd name="connsiteY9" fmla="*/ 1247542 h 2442102"/>
                <a:gd name="connsiteX10" fmla="*/ 713904 w 981417"/>
                <a:gd name="connsiteY10" fmla="*/ 2236323 h 2442102"/>
                <a:gd name="connsiteX11" fmla="*/ 688531 w 981417"/>
                <a:gd name="connsiteY11" fmla="*/ 2291505 h 2442102"/>
                <a:gd name="connsiteX12" fmla="*/ 636994 w 981417"/>
                <a:gd name="connsiteY12" fmla="*/ 2396868 h 2442102"/>
                <a:gd name="connsiteX13" fmla="*/ 781045 w 981417"/>
                <a:gd name="connsiteY13" fmla="*/ 2437450 h 2442102"/>
                <a:gd name="connsiteX14" fmla="*/ 880407 w 981417"/>
                <a:gd name="connsiteY14" fmla="*/ 2440130 h 2442102"/>
                <a:gd name="connsiteX15" fmla="*/ 981417 w 981417"/>
                <a:gd name="connsiteY15" fmla="*/ 2442102 h 2442102"/>
                <a:gd name="connsiteX16" fmla="*/ 974186 w 981417"/>
                <a:gd name="connsiteY16" fmla="*/ 0 h 2442102"/>
                <a:gd name="connsiteX0" fmla="*/ 980702 w 987933"/>
                <a:gd name="connsiteY0" fmla="*/ 0 h 2442102"/>
                <a:gd name="connsiteX1" fmla="*/ 401582 w 987933"/>
                <a:gd name="connsiteY1" fmla="*/ 152400 h 2442102"/>
                <a:gd name="connsiteX2" fmla="*/ 340458 w 987933"/>
                <a:gd name="connsiteY2" fmla="*/ 264105 h 2442102"/>
                <a:gd name="connsiteX3" fmla="*/ 335449 w 987933"/>
                <a:gd name="connsiteY3" fmla="*/ 482449 h 2442102"/>
                <a:gd name="connsiteX4" fmla="*/ 246841 w 987933"/>
                <a:gd name="connsiteY4" fmla="*/ 633394 h 2442102"/>
                <a:gd name="connsiteX5" fmla="*/ 48014 w 987933"/>
                <a:gd name="connsiteY5" fmla="*/ 701040 h 2442102"/>
                <a:gd name="connsiteX6" fmla="*/ 11438 w 987933"/>
                <a:gd name="connsiteY6" fmla="*/ 743712 h 2442102"/>
                <a:gd name="connsiteX7" fmla="*/ 8503 w 987933"/>
                <a:gd name="connsiteY7" fmla="*/ 818050 h 2442102"/>
                <a:gd name="connsiteX8" fmla="*/ 8419 w 987933"/>
                <a:gd name="connsiteY8" fmla="*/ 1123291 h 2442102"/>
                <a:gd name="connsiteX9" fmla="*/ 616796 w 987933"/>
                <a:gd name="connsiteY9" fmla="*/ 1247542 h 2442102"/>
                <a:gd name="connsiteX10" fmla="*/ 720420 w 987933"/>
                <a:gd name="connsiteY10" fmla="*/ 2236323 h 2442102"/>
                <a:gd name="connsiteX11" fmla="*/ 695047 w 987933"/>
                <a:gd name="connsiteY11" fmla="*/ 2291505 h 2442102"/>
                <a:gd name="connsiteX12" fmla="*/ 643510 w 987933"/>
                <a:gd name="connsiteY12" fmla="*/ 2396868 h 2442102"/>
                <a:gd name="connsiteX13" fmla="*/ 787561 w 987933"/>
                <a:gd name="connsiteY13" fmla="*/ 2437450 h 2442102"/>
                <a:gd name="connsiteX14" fmla="*/ 886923 w 987933"/>
                <a:gd name="connsiteY14" fmla="*/ 2440130 h 2442102"/>
                <a:gd name="connsiteX15" fmla="*/ 987933 w 987933"/>
                <a:gd name="connsiteY15" fmla="*/ 2442102 h 2442102"/>
                <a:gd name="connsiteX16" fmla="*/ 980702 w 987933"/>
                <a:gd name="connsiteY16" fmla="*/ 0 h 2442102"/>
                <a:gd name="connsiteX0" fmla="*/ 974028 w 981259"/>
                <a:gd name="connsiteY0" fmla="*/ 0 h 2442102"/>
                <a:gd name="connsiteX1" fmla="*/ 394908 w 981259"/>
                <a:gd name="connsiteY1" fmla="*/ 152400 h 2442102"/>
                <a:gd name="connsiteX2" fmla="*/ 333784 w 981259"/>
                <a:gd name="connsiteY2" fmla="*/ 264105 h 2442102"/>
                <a:gd name="connsiteX3" fmla="*/ 328775 w 981259"/>
                <a:gd name="connsiteY3" fmla="*/ 482449 h 2442102"/>
                <a:gd name="connsiteX4" fmla="*/ 240167 w 981259"/>
                <a:gd name="connsiteY4" fmla="*/ 633394 h 2442102"/>
                <a:gd name="connsiteX5" fmla="*/ 41340 w 981259"/>
                <a:gd name="connsiteY5" fmla="*/ 701040 h 2442102"/>
                <a:gd name="connsiteX6" fmla="*/ 4764 w 981259"/>
                <a:gd name="connsiteY6" fmla="*/ 743712 h 2442102"/>
                <a:gd name="connsiteX7" fmla="*/ 1829 w 981259"/>
                <a:gd name="connsiteY7" fmla="*/ 818050 h 2442102"/>
                <a:gd name="connsiteX8" fmla="*/ 1745 w 981259"/>
                <a:gd name="connsiteY8" fmla="*/ 1123291 h 2442102"/>
                <a:gd name="connsiteX9" fmla="*/ 610122 w 981259"/>
                <a:gd name="connsiteY9" fmla="*/ 1247542 h 2442102"/>
                <a:gd name="connsiteX10" fmla="*/ 713746 w 981259"/>
                <a:gd name="connsiteY10" fmla="*/ 2236323 h 2442102"/>
                <a:gd name="connsiteX11" fmla="*/ 688373 w 981259"/>
                <a:gd name="connsiteY11" fmla="*/ 2291505 h 2442102"/>
                <a:gd name="connsiteX12" fmla="*/ 636836 w 981259"/>
                <a:gd name="connsiteY12" fmla="*/ 2396868 h 2442102"/>
                <a:gd name="connsiteX13" fmla="*/ 780887 w 981259"/>
                <a:gd name="connsiteY13" fmla="*/ 2437450 h 2442102"/>
                <a:gd name="connsiteX14" fmla="*/ 880249 w 981259"/>
                <a:gd name="connsiteY14" fmla="*/ 2440130 h 2442102"/>
                <a:gd name="connsiteX15" fmla="*/ 981259 w 981259"/>
                <a:gd name="connsiteY15" fmla="*/ 2442102 h 2442102"/>
                <a:gd name="connsiteX16" fmla="*/ 974028 w 981259"/>
                <a:gd name="connsiteY16" fmla="*/ 0 h 2442102"/>
                <a:gd name="connsiteX0" fmla="*/ 973482 w 980713"/>
                <a:gd name="connsiteY0" fmla="*/ 0 h 2442102"/>
                <a:gd name="connsiteX1" fmla="*/ 394362 w 980713"/>
                <a:gd name="connsiteY1" fmla="*/ 152400 h 2442102"/>
                <a:gd name="connsiteX2" fmla="*/ 333238 w 980713"/>
                <a:gd name="connsiteY2" fmla="*/ 264105 h 2442102"/>
                <a:gd name="connsiteX3" fmla="*/ 328229 w 980713"/>
                <a:gd name="connsiteY3" fmla="*/ 482449 h 2442102"/>
                <a:gd name="connsiteX4" fmla="*/ 239621 w 980713"/>
                <a:gd name="connsiteY4" fmla="*/ 633394 h 2442102"/>
                <a:gd name="connsiteX5" fmla="*/ 40794 w 980713"/>
                <a:gd name="connsiteY5" fmla="*/ 701040 h 2442102"/>
                <a:gd name="connsiteX6" fmla="*/ 4218 w 980713"/>
                <a:gd name="connsiteY6" fmla="*/ 743712 h 2442102"/>
                <a:gd name="connsiteX7" fmla="*/ 1283 w 980713"/>
                <a:gd name="connsiteY7" fmla="*/ 818050 h 2442102"/>
                <a:gd name="connsiteX8" fmla="*/ 8712 w 980713"/>
                <a:gd name="connsiteY8" fmla="*/ 1130843 h 2442102"/>
                <a:gd name="connsiteX9" fmla="*/ 609576 w 980713"/>
                <a:gd name="connsiteY9" fmla="*/ 1247542 h 2442102"/>
                <a:gd name="connsiteX10" fmla="*/ 713200 w 980713"/>
                <a:gd name="connsiteY10" fmla="*/ 2236323 h 2442102"/>
                <a:gd name="connsiteX11" fmla="*/ 687827 w 980713"/>
                <a:gd name="connsiteY11" fmla="*/ 2291505 h 2442102"/>
                <a:gd name="connsiteX12" fmla="*/ 636290 w 980713"/>
                <a:gd name="connsiteY12" fmla="*/ 2396868 h 2442102"/>
                <a:gd name="connsiteX13" fmla="*/ 780341 w 980713"/>
                <a:gd name="connsiteY13" fmla="*/ 2437450 h 2442102"/>
                <a:gd name="connsiteX14" fmla="*/ 879703 w 980713"/>
                <a:gd name="connsiteY14" fmla="*/ 2440130 h 2442102"/>
                <a:gd name="connsiteX15" fmla="*/ 980713 w 980713"/>
                <a:gd name="connsiteY15" fmla="*/ 2442102 h 2442102"/>
                <a:gd name="connsiteX16" fmla="*/ 973482 w 980713"/>
                <a:gd name="connsiteY16" fmla="*/ 0 h 2442102"/>
                <a:gd name="connsiteX0" fmla="*/ 976179 w 983410"/>
                <a:gd name="connsiteY0" fmla="*/ 0 h 2442102"/>
                <a:gd name="connsiteX1" fmla="*/ 397059 w 983410"/>
                <a:gd name="connsiteY1" fmla="*/ 152400 h 2442102"/>
                <a:gd name="connsiteX2" fmla="*/ 335935 w 983410"/>
                <a:gd name="connsiteY2" fmla="*/ 264105 h 2442102"/>
                <a:gd name="connsiteX3" fmla="*/ 330926 w 983410"/>
                <a:gd name="connsiteY3" fmla="*/ 482449 h 2442102"/>
                <a:gd name="connsiteX4" fmla="*/ 242318 w 983410"/>
                <a:gd name="connsiteY4" fmla="*/ 633394 h 2442102"/>
                <a:gd name="connsiteX5" fmla="*/ 43491 w 983410"/>
                <a:gd name="connsiteY5" fmla="*/ 701040 h 2442102"/>
                <a:gd name="connsiteX6" fmla="*/ 6915 w 983410"/>
                <a:gd name="connsiteY6" fmla="*/ 743712 h 2442102"/>
                <a:gd name="connsiteX7" fmla="*/ 224 w 983410"/>
                <a:gd name="connsiteY7" fmla="*/ 818050 h 2442102"/>
                <a:gd name="connsiteX8" fmla="*/ 11409 w 983410"/>
                <a:gd name="connsiteY8" fmla="*/ 1130843 h 2442102"/>
                <a:gd name="connsiteX9" fmla="*/ 612273 w 983410"/>
                <a:gd name="connsiteY9" fmla="*/ 1247542 h 2442102"/>
                <a:gd name="connsiteX10" fmla="*/ 715897 w 983410"/>
                <a:gd name="connsiteY10" fmla="*/ 2236323 h 2442102"/>
                <a:gd name="connsiteX11" fmla="*/ 690524 w 983410"/>
                <a:gd name="connsiteY11" fmla="*/ 2291505 h 2442102"/>
                <a:gd name="connsiteX12" fmla="*/ 638987 w 983410"/>
                <a:gd name="connsiteY12" fmla="*/ 2396868 h 2442102"/>
                <a:gd name="connsiteX13" fmla="*/ 783038 w 983410"/>
                <a:gd name="connsiteY13" fmla="*/ 2437450 h 2442102"/>
                <a:gd name="connsiteX14" fmla="*/ 882400 w 983410"/>
                <a:gd name="connsiteY14" fmla="*/ 2440130 h 2442102"/>
                <a:gd name="connsiteX15" fmla="*/ 983410 w 983410"/>
                <a:gd name="connsiteY15" fmla="*/ 2442102 h 2442102"/>
                <a:gd name="connsiteX16" fmla="*/ 976179 w 983410"/>
                <a:gd name="connsiteY16" fmla="*/ 0 h 2442102"/>
                <a:gd name="connsiteX0" fmla="*/ 977490 w 984721"/>
                <a:gd name="connsiteY0" fmla="*/ 0 h 2442102"/>
                <a:gd name="connsiteX1" fmla="*/ 398370 w 984721"/>
                <a:gd name="connsiteY1" fmla="*/ 152400 h 2442102"/>
                <a:gd name="connsiteX2" fmla="*/ 337246 w 984721"/>
                <a:gd name="connsiteY2" fmla="*/ 264105 h 2442102"/>
                <a:gd name="connsiteX3" fmla="*/ 332237 w 984721"/>
                <a:gd name="connsiteY3" fmla="*/ 482449 h 2442102"/>
                <a:gd name="connsiteX4" fmla="*/ 243629 w 984721"/>
                <a:gd name="connsiteY4" fmla="*/ 633394 h 2442102"/>
                <a:gd name="connsiteX5" fmla="*/ 44802 w 984721"/>
                <a:gd name="connsiteY5" fmla="*/ 701040 h 2442102"/>
                <a:gd name="connsiteX6" fmla="*/ 8226 w 984721"/>
                <a:gd name="connsiteY6" fmla="*/ 743712 h 2442102"/>
                <a:gd name="connsiteX7" fmla="*/ 1535 w 984721"/>
                <a:gd name="connsiteY7" fmla="*/ 818050 h 2442102"/>
                <a:gd name="connsiteX8" fmla="*/ 12720 w 984721"/>
                <a:gd name="connsiteY8" fmla="*/ 1130843 h 2442102"/>
                <a:gd name="connsiteX9" fmla="*/ 613584 w 984721"/>
                <a:gd name="connsiteY9" fmla="*/ 1247542 h 2442102"/>
                <a:gd name="connsiteX10" fmla="*/ 717208 w 984721"/>
                <a:gd name="connsiteY10" fmla="*/ 2236323 h 2442102"/>
                <a:gd name="connsiteX11" fmla="*/ 691835 w 984721"/>
                <a:gd name="connsiteY11" fmla="*/ 2291505 h 2442102"/>
                <a:gd name="connsiteX12" fmla="*/ 640298 w 984721"/>
                <a:gd name="connsiteY12" fmla="*/ 2396868 h 2442102"/>
                <a:gd name="connsiteX13" fmla="*/ 784349 w 984721"/>
                <a:gd name="connsiteY13" fmla="*/ 2437450 h 2442102"/>
                <a:gd name="connsiteX14" fmla="*/ 883711 w 984721"/>
                <a:gd name="connsiteY14" fmla="*/ 2440130 h 2442102"/>
                <a:gd name="connsiteX15" fmla="*/ 984721 w 984721"/>
                <a:gd name="connsiteY15" fmla="*/ 2442102 h 2442102"/>
                <a:gd name="connsiteX16" fmla="*/ 977490 w 984721"/>
                <a:gd name="connsiteY16" fmla="*/ 0 h 2442102"/>
                <a:gd name="connsiteX0" fmla="*/ 977490 w 984721"/>
                <a:gd name="connsiteY0" fmla="*/ 0 h 2442102"/>
                <a:gd name="connsiteX1" fmla="*/ 398370 w 984721"/>
                <a:gd name="connsiteY1" fmla="*/ 152400 h 2442102"/>
                <a:gd name="connsiteX2" fmla="*/ 337246 w 984721"/>
                <a:gd name="connsiteY2" fmla="*/ 264105 h 2442102"/>
                <a:gd name="connsiteX3" fmla="*/ 332237 w 984721"/>
                <a:gd name="connsiteY3" fmla="*/ 482449 h 2442102"/>
                <a:gd name="connsiteX4" fmla="*/ 243629 w 984721"/>
                <a:gd name="connsiteY4" fmla="*/ 633394 h 2442102"/>
                <a:gd name="connsiteX5" fmla="*/ 44802 w 984721"/>
                <a:gd name="connsiteY5" fmla="*/ 701040 h 2442102"/>
                <a:gd name="connsiteX6" fmla="*/ 8226 w 984721"/>
                <a:gd name="connsiteY6" fmla="*/ 743712 h 2442102"/>
                <a:gd name="connsiteX7" fmla="*/ 1535 w 984721"/>
                <a:gd name="connsiteY7" fmla="*/ 818050 h 2442102"/>
                <a:gd name="connsiteX8" fmla="*/ 12720 w 984721"/>
                <a:gd name="connsiteY8" fmla="*/ 1130843 h 2442102"/>
                <a:gd name="connsiteX9" fmla="*/ 613584 w 984721"/>
                <a:gd name="connsiteY9" fmla="*/ 1247542 h 2442102"/>
                <a:gd name="connsiteX10" fmla="*/ 717208 w 984721"/>
                <a:gd name="connsiteY10" fmla="*/ 2236323 h 2442102"/>
                <a:gd name="connsiteX11" fmla="*/ 691835 w 984721"/>
                <a:gd name="connsiteY11" fmla="*/ 2291505 h 2442102"/>
                <a:gd name="connsiteX12" fmla="*/ 640298 w 984721"/>
                <a:gd name="connsiteY12" fmla="*/ 2396868 h 2442102"/>
                <a:gd name="connsiteX13" fmla="*/ 784349 w 984721"/>
                <a:gd name="connsiteY13" fmla="*/ 2437450 h 2442102"/>
                <a:gd name="connsiteX14" fmla="*/ 883711 w 984721"/>
                <a:gd name="connsiteY14" fmla="*/ 2440130 h 2442102"/>
                <a:gd name="connsiteX15" fmla="*/ 984721 w 984721"/>
                <a:gd name="connsiteY15" fmla="*/ 2442102 h 2442102"/>
                <a:gd name="connsiteX16" fmla="*/ 977490 w 984721"/>
                <a:gd name="connsiteY16" fmla="*/ 0 h 2442102"/>
                <a:gd name="connsiteX0" fmla="*/ 977490 w 984721"/>
                <a:gd name="connsiteY0" fmla="*/ 0 h 2442102"/>
                <a:gd name="connsiteX1" fmla="*/ 398370 w 984721"/>
                <a:gd name="connsiteY1" fmla="*/ 152400 h 2442102"/>
                <a:gd name="connsiteX2" fmla="*/ 337246 w 984721"/>
                <a:gd name="connsiteY2" fmla="*/ 264105 h 2442102"/>
                <a:gd name="connsiteX3" fmla="*/ 332237 w 984721"/>
                <a:gd name="connsiteY3" fmla="*/ 482449 h 2442102"/>
                <a:gd name="connsiteX4" fmla="*/ 243629 w 984721"/>
                <a:gd name="connsiteY4" fmla="*/ 633394 h 2442102"/>
                <a:gd name="connsiteX5" fmla="*/ 44802 w 984721"/>
                <a:gd name="connsiteY5" fmla="*/ 701040 h 2442102"/>
                <a:gd name="connsiteX6" fmla="*/ 8226 w 984721"/>
                <a:gd name="connsiteY6" fmla="*/ 743712 h 2442102"/>
                <a:gd name="connsiteX7" fmla="*/ 1535 w 984721"/>
                <a:gd name="connsiteY7" fmla="*/ 818050 h 2442102"/>
                <a:gd name="connsiteX8" fmla="*/ 12720 w 984721"/>
                <a:gd name="connsiteY8" fmla="*/ 1130843 h 2442102"/>
                <a:gd name="connsiteX9" fmla="*/ 613584 w 984721"/>
                <a:gd name="connsiteY9" fmla="*/ 1247542 h 2442102"/>
                <a:gd name="connsiteX10" fmla="*/ 717208 w 984721"/>
                <a:gd name="connsiteY10" fmla="*/ 2236323 h 2442102"/>
                <a:gd name="connsiteX11" fmla="*/ 691835 w 984721"/>
                <a:gd name="connsiteY11" fmla="*/ 2291505 h 2442102"/>
                <a:gd name="connsiteX12" fmla="*/ 640298 w 984721"/>
                <a:gd name="connsiteY12" fmla="*/ 2396868 h 2442102"/>
                <a:gd name="connsiteX13" fmla="*/ 784349 w 984721"/>
                <a:gd name="connsiteY13" fmla="*/ 2437450 h 2442102"/>
                <a:gd name="connsiteX14" fmla="*/ 883711 w 984721"/>
                <a:gd name="connsiteY14" fmla="*/ 2440130 h 2442102"/>
                <a:gd name="connsiteX15" fmla="*/ 984721 w 984721"/>
                <a:gd name="connsiteY15" fmla="*/ 2442102 h 2442102"/>
                <a:gd name="connsiteX16" fmla="*/ 977490 w 984721"/>
                <a:gd name="connsiteY16" fmla="*/ 0 h 2442102"/>
                <a:gd name="connsiteX0" fmla="*/ 977490 w 984721"/>
                <a:gd name="connsiteY0" fmla="*/ 0 h 2442102"/>
                <a:gd name="connsiteX1" fmla="*/ 398370 w 984721"/>
                <a:gd name="connsiteY1" fmla="*/ 152400 h 2442102"/>
                <a:gd name="connsiteX2" fmla="*/ 337246 w 984721"/>
                <a:gd name="connsiteY2" fmla="*/ 264105 h 2442102"/>
                <a:gd name="connsiteX3" fmla="*/ 332237 w 984721"/>
                <a:gd name="connsiteY3" fmla="*/ 482449 h 2442102"/>
                <a:gd name="connsiteX4" fmla="*/ 243629 w 984721"/>
                <a:gd name="connsiteY4" fmla="*/ 633394 h 2442102"/>
                <a:gd name="connsiteX5" fmla="*/ 44802 w 984721"/>
                <a:gd name="connsiteY5" fmla="*/ 701040 h 2442102"/>
                <a:gd name="connsiteX6" fmla="*/ 8226 w 984721"/>
                <a:gd name="connsiteY6" fmla="*/ 743712 h 2442102"/>
                <a:gd name="connsiteX7" fmla="*/ 1535 w 984721"/>
                <a:gd name="connsiteY7" fmla="*/ 818050 h 2442102"/>
                <a:gd name="connsiteX8" fmla="*/ 12720 w 984721"/>
                <a:gd name="connsiteY8" fmla="*/ 1130843 h 2442102"/>
                <a:gd name="connsiteX9" fmla="*/ 613584 w 984721"/>
                <a:gd name="connsiteY9" fmla="*/ 1247542 h 2442102"/>
                <a:gd name="connsiteX10" fmla="*/ 717208 w 984721"/>
                <a:gd name="connsiteY10" fmla="*/ 2236323 h 2442102"/>
                <a:gd name="connsiteX11" fmla="*/ 691835 w 984721"/>
                <a:gd name="connsiteY11" fmla="*/ 2291505 h 2442102"/>
                <a:gd name="connsiteX12" fmla="*/ 640298 w 984721"/>
                <a:gd name="connsiteY12" fmla="*/ 2396868 h 2442102"/>
                <a:gd name="connsiteX13" fmla="*/ 784349 w 984721"/>
                <a:gd name="connsiteY13" fmla="*/ 2437450 h 2442102"/>
                <a:gd name="connsiteX14" fmla="*/ 883711 w 984721"/>
                <a:gd name="connsiteY14" fmla="*/ 2440130 h 2442102"/>
                <a:gd name="connsiteX15" fmla="*/ 984721 w 984721"/>
                <a:gd name="connsiteY15" fmla="*/ 2442102 h 2442102"/>
                <a:gd name="connsiteX16" fmla="*/ 977490 w 984721"/>
                <a:gd name="connsiteY16" fmla="*/ 0 h 2442102"/>
                <a:gd name="connsiteX0" fmla="*/ 977490 w 984721"/>
                <a:gd name="connsiteY0" fmla="*/ 0 h 2442102"/>
                <a:gd name="connsiteX1" fmla="*/ 398370 w 984721"/>
                <a:gd name="connsiteY1" fmla="*/ 152400 h 2442102"/>
                <a:gd name="connsiteX2" fmla="*/ 337246 w 984721"/>
                <a:gd name="connsiteY2" fmla="*/ 264105 h 2442102"/>
                <a:gd name="connsiteX3" fmla="*/ 332237 w 984721"/>
                <a:gd name="connsiteY3" fmla="*/ 482449 h 2442102"/>
                <a:gd name="connsiteX4" fmla="*/ 243629 w 984721"/>
                <a:gd name="connsiteY4" fmla="*/ 633394 h 2442102"/>
                <a:gd name="connsiteX5" fmla="*/ 44802 w 984721"/>
                <a:gd name="connsiteY5" fmla="*/ 701040 h 2442102"/>
                <a:gd name="connsiteX6" fmla="*/ 8226 w 984721"/>
                <a:gd name="connsiteY6" fmla="*/ 743712 h 2442102"/>
                <a:gd name="connsiteX7" fmla="*/ 1535 w 984721"/>
                <a:gd name="connsiteY7" fmla="*/ 818050 h 2442102"/>
                <a:gd name="connsiteX8" fmla="*/ 12720 w 984721"/>
                <a:gd name="connsiteY8" fmla="*/ 1130843 h 2442102"/>
                <a:gd name="connsiteX9" fmla="*/ 613584 w 984721"/>
                <a:gd name="connsiteY9" fmla="*/ 1247542 h 2442102"/>
                <a:gd name="connsiteX10" fmla="*/ 717208 w 984721"/>
                <a:gd name="connsiteY10" fmla="*/ 2236323 h 2442102"/>
                <a:gd name="connsiteX11" fmla="*/ 691835 w 984721"/>
                <a:gd name="connsiteY11" fmla="*/ 2291505 h 2442102"/>
                <a:gd name="connsiteX12" fmla="*/ 640298 w 984721"/>
                <a:gd name="connsiteY12" fmla="*/ 2396868 h 2442102"/>
                <a:gd name="connsiteX13" fmla="*/ 784349 w 984721"/>
                <a:gd name="connsiteY13" fmla="*/ 2437450 h 2442102"/>
                <a:gd name="connsiteX14" fmla="*/ 883711 w 984721"/>
                <a:gd name="connsiteY14" fmla="*/ 2440130 h 2442102"/>
                <a:gd name="connsiteX15" fmla="*/ 984721 w 984721"/>
                <a:gd name="connsiteY15" fmla="*/ 2442102 h 2442102"/>
                <a:gd name="connsiteX16" fmla="*/ 977490 w 984721"/>
                <a:gd name="connsiteY16" fmla="*/ 0 h 2442102"/>
                <a:gd name="connsiteX0" fmla="*/ 977490 w 984721"/>
                <a:gd name="connsiteY0" fmla="*/ 0 h 2442102"/>
                <a:gd name="connsiteX1" fmla="*/ 398370 w 984721"/>
                <a:gd name="connsiteY1" fmla="*/ 152400 h 2442102"/>
                <a:gd name="connsiteX2" fmla="*/ 337246 w 984721"/>
                <a:gd name="connsiteY2" fmla="*/ 264105 h 2442102"/>
                <a:gd name="connsiteX3" fmla="*/ 324725 w 984721"/>
                <a:gd name="connsiteY3" fmla="*/ 486224 h 2442102"/>
                <a:gd name="connsiteX4" fmla="*/ 243629 w 984721"/>
                <a:gd name="connsiteY4" fmla="*/ 633394 h 2442102"/>
                <a:gd name="connsiteX5" fmla="*/ 44802 w 984721"/>
                <a:gd name="connsiteY5" fmla="*/ 701040 h 2442102"/>
                <a:gd name="connsiteX6" fmla="*/ 8226 w 984721"/>
                <a:gd name="connsiteY6" fmla="*/ 743712 h 2442102"/>
                <a:gd name="connsiteX7" fmla="*/ 1535 w 984721"/>
                <a:gd name="connsiteY7" fmla="*/ 818050 h 2442102"/>
                <a:gd name="connsiteX8" fmla="*/ 12720 w 984721"/>
                <a:gd name="connsiteY8" fmla="*/ 1130843 h 2442102"/>
                <a:gd name="connsiteX9" fmla="*/ 613584 w 984721"/>
                <a:gd name="connsiteY9" fmla="*/ 1247542 h 2442102"/>
                <a:gd name="connsiteX10" fmla="*/ 717208 w 984721"/>
                <a:gd name="connsiteY10" fmla="*/ 2236323 h 2442102"/>
                <a:gd name="connsiteX11" fmla="*/ 691835 w 984721"/>
                <a:gd name="connsiteY11" fmla="*/ 2291505 h 2442102"/>
                <a:gd name="connsiteX12" fmla="*/ 640298 w 984721"/>
                <a:gd name="connsiteY12" fmla="*/ 2396868 h 2442102"/>
                <a:gd name="connsiteX13" fmla="*/ 784349 w 984721"/>
                <a:gd name="connsiteY13" fmla="*/ 2437450 h 2442102"/>
                <a:gd name="connsiteX14" fmla="*/ 883711 w 984721"/>
                <a:gd name="connsiteY14" fmla="*/ 2440130 h 2442102"/>
                <a:gd name="connsiteX15" fmla="*/ 984721 w 984721"/>
                <a:gd name="connsiteY15" fmla="*/ 2442102 h 2442102"/>
                <a:gd name="connsiteX16" fmla="*/ 977490 w 984721"/>
                <a:gd name="connsiteY16" fmla="*/ 0 h 2442102"/>
                <a:gd name="connsiteX0" fmla="*/ 977490 w 984721"/>
                <a:gd name="connsiteY0" fmla="*/ 0 h 2442102"/>
                <a:gd name="connsiteX1" fmla="*/ 398370 w 984721"/>
                <a:gd name="connsiteY1" fmla="*/ 152400 h 2442102"/>
                <a:gd name="connsiteX2" fmla="*/ 337246 w 984721"/>
                <a:gd name="connsiteY2" fmla="*/ 264105 h 2442102"/>
                <a:gd name="connsiteX3" fmla="*/ 324725 w 984721"/>
                <a:gd name="connsiteY3" fmla="*/ 486224 h 2442102"/>
                <a:gd name="connsiteX4" fmla="*/ 243629 w 984721"/>
                <a:gd name="connsiteY4" fmla="*/ 633394 h 2442102"/>
                <a:gd name="connsiteX5" fmla="*/ 44802 w 984721"/>
                <a:gd name="connsiteY5" fmla="*/ 701040 h 2442102"/>
                <a:gd name="connsiteX6" fmla="*/ 8226 w 984721"/>
                <a:gd name="connsiteY6" fmla="*/ 743712 h 2442102"/>
                <a:gd name="connsiteX7" fmla="*/ 1535 w 984721"/>
                <a:gd name="connsiteY7" fmla="*/ 818050 h 2442102"/>
                <a:gd name="connsiteX8" fmla="*/ 12720 w 984721"/>
                <a:gd name="connsiteY8" fmla="*/ 1130843 h 2442102"/>
                <a:gd name="connsiteX9" fmla="*/ 613584 w 984721"/>
                <a:gd name="connsiteY9" fmla="*/ 1247542 h 2442102"/>
                <a:gd name="connsiteX10" fmla="*/ 717208 w 984721"/>
                <a:gd name="connsiteY10" fmla="*/ 2236323 h 2442102"/>
                <a:gd name="connsiteX11" fmla="*/ 691835 w 984721"/>
                <a:gd name="connsiteY11" fmla="*/ 2291505 h 2442102"/>
                <a:gd name="connsiteX12" fmla="*/ 640298 w 984721"/>
                <a:gd name="connsiteY12" fmla="*/ 2396868 h 2442102"/>
                <a:gd name="connsiteX13" fmla="*/ 784349 w 984721"/>
                <a:gd name="connsiteY13" fmla="*/ 2437450 h 2442102"/>
                <a:gd name="connsiteX14" fmla="*/ 883711 w 984721"/>
                <a:gd name="connsiteY14" fmla="*/ 2440130 h 2442102"/>
                <a:gd name="connsiteX15" fmla="*/ 984721 w 984721"/>
                <a:gd name="connsiteY15" fmla="*/ 2442102 h 2442102"/>
                <a:gd name="connsiteX16" fmla="*/ 977490 w 984721"/>
                <a:gd name="connsiteY16" fmla="*/ 0 h 2442102"/>
                <a:gd name="connsiteX0" fmla="*/ 977490 w 984721"/>
                <a:gd name="connsiteY0" fmla="*/ 0 h 2442102"/>
                <a:gd name="connsiteX1" fmla="*/ 398370 w 984721"/>
                <a:gd name="connsiteY1" fmla="*/ 152400 h 2442102"/>
                <a:gd name="connsiteX2" fmla="*/ 337246 w 984721"/>
                <a:gd name="connsiteY2" fmla="*/ 264105 h 2442102"/>
                <a:gd name="connsiteX3" fmla="*/ 324725 w 984721"/>
                <a:gd name="connsiteY3" fmla="*/ 486224 h 2442102"/>
                <a:gd name="connsiteX4" fmla="*/ 243629 w 984721"/>
                <a:gd name="connsiteY4" fmla="*/ 633394 h 2442102"/>
                <a:gd name="connsiteX5" fmla="*/ 44802 w 984721"/>
                <a:gd name="connsiteY5" fmla="*/ 701040 h 2442102"/>
                <a:gd name="connsiteX6" fmla="*/ 8226 w 984721"/>
                <a:gd name="connsiteY6" fmla="*/ 743712 h 2442102"/>
                <a:gd name="connsiteX7" fmla="*/ 1535 w 984721"/>
                <a:gd name="connsiteY7" fmla="*/ 818050 h 2442102"/>
                <a:gd name="connsiteX8" fmla="*/ 12720 w 984721"/>
                <a:gd name="connsiteY8" fmla="*/ 1130843 h 2442102"/>
                <a:gd name="connsiteX9" fmla="*/ 613584 w 984721"/>
                <a:gd name="connsiteY9" fmla="*/ 1247542 h 2442102"/>
                <a:gd name="connsiteX10" fmla="*/ 697968 w 984721"/>
                <a:gd name="connsiteY10" fmla="*/ 2138280 h 2442102"/>
                <a:gd name="connsiteX11" fmla="*/ 691835 w 984721"/>
                <a:gd name="connsiteY11" fmla="*/ 2291505 h 2442102"/>
                <a:gd name="connsiteX12" fmla="*/ 640298 w 984721"/>
                <a:gd name="connsiteY12" fmla="*/ 2396868 h 2442102"/>
                <a:gd name="connsiteX13" fmla="*/ 784349 w 984721"/>
                <a:gd name="connsiteY13" fmla="*/ 2437450 h 2442102"/>
                <a:gd name="connsiteX14" fmla="*/ 883711 w 984721"/>
                <a:gd name="connsiteY14" fmla="*/ 2440130 h 2442102"/>
                <a:gd name="connsiteX15" fmla="*/ 984721 w 984721"/>
                <a:gd name="connsiteY15" fmla="*/ 2442102 h 2442102"/>
                <a:gd name="connsiteX16" fmla="*/ 977490 w 984721"/>
                <a:gd name="connsiteY16" fmla="*/ 0 h 2442102"/>
                <a:gd name="connsiteX0" fmla="*/ 977490 w 984721"/>
                <a:gd name="connsiteY0" fmla="*/ 0 h 2442102"/>
                <a:gd name="connsiteX1" fmla="*/ 398370 w 984721"/>
                <a:gd name="connsiteY1" fmla="*/ 152400 h 2442102"/>
                <a:gd name="connsiteX2" fmla="*/ 337246 w 984721"/>
                <a:gd name="connsiteY2" fmla="*/ 264105 h 2442102"/>
                <a:gd name="connsiteX3" fmla="*/ 324725 w 984721"/>
                <a:gd name="connsiteY3" fmla="*/ 486224 h 2442102"/>
                <a:gd name="connsiteX4" fmla="*/ 243629 w 984721"/>
                <a:gd name="connsiteY4" fmla="*/ 633394 h 2442102"/>
                <a:gd name="connsiteX5" fmla="*/ 44802 w 984721"/>
                <a:gd name="connsiteY5" fmla="*/ 701040 h 2442102"/>
                <a:gd name="connsiteX6" fmla="*/ 8226 w 984721"/>
                <a:gd name="connsiteY6" fmla="*/ 743712 h 2442102"/>
                <a:gd name="connsiteX7" fmla="*/ 1535 w 984721"/>
                <a:gd name="connsiteY7" fmla="*/ 818050 h 2442102"/>
                <a:gd name="connsiteX8" fmla="*/ 12720 w 984721"/>
                <a:gd name="connsiteY8" fmla="*/ 1130843 h 2442102"/>
                <a:gd name="connsiteX9" fmla="*/ 613584 w 984721"/>
                <a:gd name="connsiteY9" fmla="*/ 1247542 h 2442102"/>
                <a:gd name="connsiteX10" fmla="*/ 697968 w 984721"/>
                <a:gd name="connsiteY10" fmla="*/ 2138280 h 2442102"/>
                <a:gd name="connsiteX11" fmla="*/ 666182 w 984721"/>
                <a:gd name="connsiteY11" fmla="*/ 2284968 h 2442102"/>
                <a:gd name="connsiteX12" fmla="*/ 640298 w 984721"/>
                <a:gd name="connsiteY12" fmla="*/ 2396868 h 2442102"/>
                <a:gd name="connsiteX13" fmla="*/ 784349 w 984721"/>
                <a:gd name="connsiteY13" fmla="*/ 2437450 h 2442102"/>
                <a:gd name="connsiteX14" fmla="*/ 883711 w 984721"/>
                <a:gd name="connsiteY14" fmla="*/ 2440130 h 2442102"/>
                <a:gd name="connsiteX15" fmla="*/ 984721 w 984721"/>
                <a:gd name="connsiteY15" fmla="*/ 2442102 h 2442102"/>
                <a:gd name="connsiteX16" fmla="*/ 977490 w 984721"/>
                <a:gd name="connsiteY16" fmla="*/ 0 h 2442102"/>
                <a:gd name="connsiteX0" fmla="*/ 977490 w 984721"/>
                <a:gd name="connsiteY0" fmla="*/ 0 h 2442102"/>
                <a:gd name="connsiteX1" fmla="*/ 398370 w 984721"/>
                <a:gd name="connsiteY1" fmla="*/ 152400 h 2442102"/>
                <a:gd name="connsiteX2" fmla="*/ 337246 w 984721"/>
                <a:gd name="connsiteY2" fmla="*/ 264105 h 2442102"/>
                <a:gd name="connsiteX3" fmla="*/ 324725 w 984721"/>
                <a:gd name="connsiteY3" fmla="*/ 486224 h 2442102"/>
                <a:gd name="connsiteX4" fmla="*/ 243629 w 984721"/>
                <a:gd name="connsiteY4" fmla="*/ 633394 h 2442102"/>
                <a:gd name="connsiteX5" fmla="*/ 44802 w 984721"/>
                <a:gd name="connsiteY5" fmla="*/ 701040 h 2442102"/>
                <a:gd name="connsiteX6" fmla="*/ 8226 w 984721"/>
                <a:gd name="connsiteY6" fmla="*/ 743712 h 2442102"/>
                <a:gd name="connsiteX7" fmla="*/ 1535 w 984721"/>
                <a:gd name="connsiteY7" fmla="*/ 818050 h 2442102"/>
                <a:gd name="connsiteX8" fmla="*/ 12720 w 984721"/>
                <a:gd name="connsiteY8" fmla="*/ 1130843 h 2442102"/>
                <a:gd name="connsiteX9" fmla="*/ 613584 w 984721"/>
                <a:gd name="connsiteY9" fmla="*/ 1247542 h 2442102"/>
                <a:gd name="connsiteX10" fmla="*/ 697968 w 984721"/>
                <a:gd name="connsiteY10" fmla="*/ 2138280 h 2442102"/>
                <a:gd name="connsiteX11" fmla="*/ 666182 w 984721"/>
                <a:gd name="connsiteY11" fmla="*/ 2284968 h 2442102"/>
                <a:gd name="connsiteX12" fmla="*/ 633886 w 984721"/>
                <a:gd name="connsiteY12" fmla="*/ 2383796 h 2442102"/>
                <a:gd name="connsiteX13" fmla="*/ 784349 w 984721"/>
                <a:gd name="connsiteY13" fmla="*/ 2437450 h 2442102"/>
                <a:gd name="connsiteX14" fmla="*/ 883711 w 984721"/>
                <a:gd name="connsiteY14" fmla="*/ 2440130 h 2442102"/>
                <a:gd name="connsiteX15" fmla="*/ 984721 w 984721"/>
                <a:gd name="connsiteY15" fmla="*/ 2442102 h 2442102"/>
                <a:gd name="connsiteX16" fmla="*/ 977490 w 984721"/>
                <a:gd name="connsiteY16" fmla="*/ 0 h 2442102"/>
                <a:gd name="connsiteX0" fmla="*/ 977490 w 984721"/>
                <a:gd name="connsiteY0" fmla="*/ 0 h 2442102"/>
                <a:gd name="connsiteX1" fmla="*/ 398370 w 984721"/>
                <a:gd name="connsiteY1" fmla="*/ 152400 h 2442102"/>
                <a:gd name="connsiteX2" fmla="*/ 337246 w 984721"/>
                <a:gd name="connsiteY2" fmla="*/ 264105 h 2442102"/>
                <a:gd name="connsiteX3" fmla="*/ 324725 w 984721"/>
                <a:gd name="connsiteY3" fmla="*/ 486224 h 2442102"/>
                <a:gd name="connsiteX4" fmla="*/ 243629 w 984721"/>
                <a:gd name="connsiteY4" fmla="*/ 633394 h 2442102"/>
                <a:gd name="connsiteX5" fmla="*/ 44802 w 984721"/>
                <a:gd name="connsiteY5" fmla="*/ 701040 h 2442102"/>
                <a:gd name="connsiteX6" fmla="*/ 8226 w 984721"/>
                <a:gd name="connsiteY6" fmla="*/ 743712 h 2442102"/>
                <a:gd name="connsiteX7" fmla="*/ 1535 w 984721"/>
                <a:gd name="connsiteY7" fmla="*/ 818050 h 2442102"/>
                <a:gd name="connsiteX8" fmla="*/ 12720 w 984721"/>
                <a:gd name="connsiteY8" fmla="*/ 1130843 h 2442102"/>
                <a:gd name="connsiteX9" fmla="*/ 613584 w 984721"/>
                <a:gd name="connsiteY9" fmla="*/ 1247542 h 2442102"/>
                <a:gd name="connsiteX10" fmla="*/ 697968 w 984721"/>
                <a:gd name="connsiteY10" fmla="*/ 2138280 h 2442102"/>
                <a:gd name="connsiteX11" fmla="*/ 666182 w 984721"/>
                <a:gd name="connsiteY11" fmla="*/ 2284968 h 2442102"/>
                <a:gd name="connsiteX12" fmla="*/ 633886 w 984721"/>
                <a:gd name="connsiteY12" fmla="*/ 2383796 h 2442102"/>
                <a:gd name="connsiteX13" fmla="*/ 784349 w 984721"/>
                <a:gd name="connsiteY13" fmla="*/ 2437450 h 2442102"/>
                <a:gd name="connsiteX14" fmla="*/ 883711 w 984721"/>
                <a:gd name="connsiteY14" fmla="*/ 2440130 h 2442102"/>
                <a:gd name="connsiteX15" fmla="*/ 984721 w 984721"/>
                <a:gd name="connsiteY15" fmla="*/ 2442102 h 2442102"/>
                <a:gd name="connsiteX16" fmla="*/ 977490 w 984721"/>
                <a:gd name="connsiteY16" fmla="*/ 0 h 2442102"/>
                <a:gd name="connsiteX0" fmla="*/ 977490 w 984721"/>
                <a:gd name="connsiteY0" fmla="*/ 0 h 2440130"/>
                <a:gd name="connsiteX1" fmla="*/ 398370 w 984721"/>
                <a:gd name="connsiteY1" fmla="*/ 152400 h 2440130"/>
                <a:gd name="connsiteX2" fmla="*/ 337246 w 984721"/>
                <a:gd name="connsiteY2" fmla="*/ 264105 h 2440130"/>
                <a:gd name="connsiteX3" fmla="*/ 324725 w 984721"/>
                <a:gd name="connsiteY3" fmla="*/ 486224 h 2440130"/>
                <a:gd name="connsiteX4" fmla="*/ 243629 w 984721"/>
                <a:gd name="connsiteY4" fmla="*/ 633394 h 2440130"/>
                <a:gd name="connsiteX5" fmla="*/ 44802 w 984721"/>
                <a:gd name="connsiteY5" fmla="*/ 701040 h 2440130"/>
                <a:gd name="connsiteX6" fmla="*/ 8226 w 984721"/>
                <a:gd name="connsiteY6" fmla="*/ 743712 h 2440130"/>
                <a:gd name="connsiteX7" fmla="*/ 1535 w 984721"/>
                <a:gd name="connsiteY7" fmla="*/ 818050 h 2440130"/>
                <a:gd name="connsiteX8" fmla="*/ 12720 w 984721"/>
                <a:gd name="connsiteY8" fmla="*/ 1130843 h 2440130"/>
                <a:gd name="connsiteX9" fmla="*/ 613584 w 984721"/>
                <a:gd name="connsiteY9" fmla="*/ 1247542 h 2440130"/>
                <a:gd name="connsiteX10" fmla="*/ 697968 w 984721"/>
                <a:gd name="connsiteY10" fmla="*/ 2138280 h 2440130"/>
                <a:gd name="connsiteX11" fmla="*/ 666182 w 984721"/>
                <a:gd name="connsiteY11" fmla="*/ 2284968 h 2440130"/>
                <a:gd name="connsiteX12" fmla="*/ 633886 w 984721"/>
                <a:gd name="connsiteY12" fmla="*/ 2383796 h 2440130"/>
                <a:gd name="connsiteX13" fmla="*/ 784349 w 984721"/>
                <a:gd name="connsiteY13" fmla="*/ 2437450 h 2440130"/>
                <a:gd name="connsiteX14" fmla="*/ 883711 w 984721"/>
                <a:gd name="connsiteY14" fmla="*/ 2440130 h 2440130"/>
                <a:gd name="connsiteX15" fmla="*/ 984721 w 984721"/>
                <a:gd name="connsiteY15" fmla="*/ 2409421 h 2440130"/>
                <a:gd name="connsiteX16" fmla="*/ 977490 w 984721"/>
                <a:gd name="connsiteY16" fmla="*/ 0 h 2440130"/>
                <a:gd name="connsiteX0" fmla="*/ 977490 w 984721"/>
                <a:gd name="connsiteY0" fmla="*/ 0 h 2437450"/>
                <a:gd name="connsiteX1" fmla="*/ 398370 w 984721"/>
                <a:gd name="connsiteY1" fmla="*/ 152400 h 2437450"/>
                <a:gd name="connsiteX2" fmla="*/ 337246 w 984721"/>
                <a:gd name="connsiteY2" fmla="*/ 264105 h 2437450"/>
                <a:gd name="connsiteX3" fmla="*/ 324725 w 984721"/>
                <a:gd name="connsiteY3" fmla="*/ 486224 h 2437450"/>
                <a:gd name="connsiteX4" fmla="*/ 243629 w 984721"/>
                <a:gd name="connsiteY4" fmla="*/ 633394 h 2437450"/>
                <a:gd name="connsiteX5" fmla="*/ 44802 w 984721"/>
                <a:gd name="connsiteY5" fmla="*/ 701040 h 2437450"/>
                <a:gd name="connsiteX6" fmla="*/ 8226 w 984721"/>
                <a:gd name="connsiteY6" fmla="*/ 743712 h 2437450"/>
                <a:gd name="connsiteX7" fmla="*/ 1535 w 984721"/>
                <a:gd name="connsiteY7" fmla="*/ 818050 h 2437450"/>
                <a:gd name="connsiteX8" fmla="*/ 12720 w 984721"/>
                <a:gd name="connsiteY8" fmla="*/ 1130843 h 2437450"/>
                <a:gd name="connsiteX9" fmla="*/ 613584 w 984721"/>
                <a:gd name="connsiteY9" fmla="*/ 1247542 h 2437450"/>
                <a:gd name="connsiteX10" fmla="*/ 697968 w 984721"/>
                <a:gd name="connsiteY10" fmla="*/ 2138280 h 2437450"/>
                <a:gd name="connsiteX11" fmla="*/ 666182 w 984721"/>
                <a:gd name="connsiteY11" fmla="*/ 2284968 h 2437450"/>
                <a:gd name="connsiteX12" fmla="*/ 633886 w 984721"/>
                <a:gd name="connsiteY12" fmla="*/ 2383796 h 2437450"/>
                <a:gd name="connsiteX13" fmla="*/ 784349 w 984721"/>
                <a:gd name="connsiteY13" fmla="*/ 2437450 h 2437450"/>
                <a:gd name="connsiteX14" fmla="*/ 883711 w 984721"/>
                <a:gd name="connsiteY14" fmla="*/ 2413985 h 2437450"/>
                <a:gd name="connsiteX15" fmla="*/ 984721 w 984721"/>
                <a:gd name="connsiteY15" fmla="*/ 2409421 h 2437450"/>
                <a:gd name="connsiteX16" fmla="*/ 977490 w 984721"/>
                <a:gd name="connsiteY16" fmla="*/ 0 h 2437450"/>
                <a:gd name="connsiteX0" fmla="*/ 977490 w 984721"/>
                <a:gd name="connsiteY0" fmla="*/ 0 h 2417841"/>
                <a:gd name="connsiteX1" fmla="*/ 398370 w 984721"/>
                <a:gd name="connsiteY1" fmla="*/ 152400 h 2417841"/>
                <a:gd name="connsiteX2" fmla="*/ 337246 w 984721"/>
                <a:gd name="connsiteY2" fmla="*/ 264105 h 2417841"/>
                <a:gd name="connsiteX3" fmla="*/ 324725 w 984721"/>
                <a:gd name="connsiteY3" fmla="*/ 486224 h 2417841"/>
                <a:gd name="connsiteX4" fmla="*/ 243629 w 984721"/>
                <a:gd name="connsiteY4" fmla="*/ 633394 h 2417841"/>
                <a:gd name="connsiteX5" fmla="*/ 44802 w 984721"/>
                <a:gd name="connsiteY5" fmla="*/ 701040 h 2417841"/>
                <a:gd name="connsiteX6" fmla="*/ 8226 w 984721"/>
                <a:gd name="connsiteY6" fmla="*/ 743712 h 2417841"/>
                <a:gd name="connsiteX7" fmla="*/ 1535 w 984721"/>
                <a:gd name="connsiteY7" fmla="*/ 818050 h 2417841"/>
                <a:gd name="connsiteX8" fmla="*/ 12720 w 984721"/>
                <a:gd name="connsiteY8" fmla="*/ 1130843 h 2417841"/>
                <a:gd name="connsiteX9" fmla="*/ 613584 w 984721"/>
                <a:gd name="connsiteY9" fmla="*/ 1247542 h 2417841"/>
                <a:gd name="connsiteX10" fmla="*/ 697968 w 984721"/>
                <a:gd name="connsiteY10" fmla="*/ 2138280 h 2417841"/>
                <a:gd name="connsiteX11" fmla="*/ 666182 w 984721"/>
                <a:gd name="connsiteY11" fmla="*/ 2284968 h 2417841"/>
                <a:gd name="connsiteX12" fmla="*/ 633886 w 984721"/>
                <a:gd name="connsiteY12" fmla="*/ 2383796 h 2417841"/>
                <a:gd name="connsiteX13" fmla="*/ 784349 w 984721"/>
                <a:gd name="connsiteY13" fmla="*/ 2417841 h 2417841"/>
                <a:gd name="connsiteX14" fmla="*/ 883711 w 984721"/>
                <a:gd name="connsiteY14" fmla="*/ 2413985 h 2417841"/>
                <a:gd name="connsiteX15" fmla="*/ 984721 w 984721"/>
                <a:gd name="connsiteY15" fmla="*/ 2409421 h 2417841"/>
                <a:gd name="connsiteX16" fmla="*/ 977490 w 984721"/>
                <a:gd name="connsiteY16" fmla="*/ 0 h 2417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84721" h="2417841">
                  <a:moveTo>
                    <a:pt x="977490" y="0"/>
                  </a:moveTo>
                  <a:lnTo>
                    <a:pt x="398370" y="152400"/>
                  </a:lnTo>
                  <a:cubicBezTo>
                    <a:pt x="318645" y="181313"/>
                    <a:pt x="346390" y="199878"/>
                    <a:pt x="337246" y="264105"/>
                  </a:cubicBezTo>
                  <a:cubicBezTo>
                    <a:pt x="328102" y="321001"/>
                    <a:pt x="339236" y="432133"/>
                    <a:pt x="324725" y="486224"/>
                  </a:cubicBezTo>
                  <a:cubicBezTo>
                    <a:pt x="310214" y="540315"/>
                    <a:pt x="290283" y="597591"/>
                    <a:pt x="243629" y="633394"/>
                  </a:cubicBezTo>
                  <a:cubicBezTo>
                    <a:pt x="196975" y="669197"/>
                    <a:pt x="83410" y="684542"/>
                    <a:pt x="44802" y="701040"/>
                  </a:cubicBezTo>
                  <a:lnTo>
                    <a:pt x="8226" y="743712"/>
                  </a:lnTo>
                  <a:cubicBezTo>
                    <a:pt x="-3966" y="757936"/>
                    <a:pt x="786" y="753528"/>
                    <a:pt x="1535" y="818050"/>
                  </a:cubicBezTo>
                  <a:cubicBezTo>
                    <a:pt x="2284" y="882572"/>
                    <a:pt x="9006" y="1040382"/>
                    <a:pt x="12720" y="1130843"/>
                  </a:cubicBezTo>
                  <a:lnTo>
                    <a:pt x="613584" y="1247542"/>
                  </a:lnTo>
                  <a:lnTo>
                    <a:pt x="697968" y="2138280"/>
                  </a:lnTo>
                  <a:lnTo>
                    <a:pt x="666182" y="2284968"/>
                  </a:lnTo>
                  <a:cubicBezTo>
                    <a:pt x="653364" y="2311726"/>
                    <a:pt x="614192" y="2361651"/>
                    <a:pt x="633886" y="2383796"/>
                  </a:cubicBezTo>
                  <a:cubicBezTo>
                    <a:pt x="653581" y="2405942"/>
                    <a:pt x="743780" y="2410631"/>
                    <a:pt x="784349" y="2417841"/>
                  </a:cubicBezTo>
                  <a:lnTo>
                    <a:pt x="883711" y="2413985"/>
                  </a:lnTo>
                  <a:lnTo>
                    <a:pt x="984721" y="2409421"/>
                  </a:lnTo>
                  <a:cubicBezTo>
                    <a:pt x="982085" y="1599861"/>
                    <a:pt x="980126" y="809560"/>
                    <a:pt x="97749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sp>
          <p:nvSpPr>
            <p:cNvPr id="73" name="矩形 72">
              <a:extLst>
                <a:ext uri="{FF2B5EF4-FFF2-40B4-BE49-F238E27FC236}">
                  <a16:creationId xmlns:a16="http://schemas.microsoft.com/office/drawing/2014/main" id="{F6165F11-86A2-4A08-84D0-314752025152}"/>
                </a:ext>
              </a:extLst>
            </p:cNvPr>
            <p:cNvSpPr/>
            <p:nvPr/>
          </p:nvSpPr>
          <p:spPr>
            <a:xfrm>
              <a:off x="6458933" y="0"/>
              <a:ext cx="5733065"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grpSp>
      <p:sp>
        <p:nvSpPr>
          <p:cNvPr id="3" name="矩形 2">
            <a:extLst>
              <a:ext uri="{FF2B5EF4-FFF2-40B4-BE49-F238E27FC236}">
                <a16:creationId xmlns:a16="http://schemas.microsoft.com/office/drawing/2014/main" id="{EF7994FC-49A0-4972-92DD-E74DFBECA0CF}"/>
              </a:ext>
            </a:extLst>
          </p:cNvPr>
          <p:cNvSpPr/>
          <p:nvPr userDrawn="1"/>
        </p:nvSpPr>
        <p:spPr>
          <a:xfrm>
            <a:off x="6866245" y="432070"/>
            <a:ext cx="4692460" cy="1627697"/>
          </a:xfrm>
          <a:prstGeom prst="rect">
            <a:avLst/>
          </a:prstGeom>
          <a:blipFill dpi="0" rotWithShape="1">
            <a:blip r:embed="rId2">
              <a:alphaModFix amt="10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pic>
        <p:nvPicPr>
          <p:cNvPr id="4" name="图片 3">
            <a:extLst>
              <a:ext uri="{FF2B5EF4-FFF2-40B4-BE49-F238E27FC236}">
                <a16:creationId xmlns:a16="http://schemas.microsoft.com/office/drawing/2014/main" id="{5BC61574-C3E3-4CCA-B6E6-8CCEE2D260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815932" y="834859"/>
            <a:ext cx="8327563" cy="6139872"/>
          </a:xfrm>
          <a:prstGeom prst="rect">
            <a:avLst/>
          </a:prstGeom>
        </p:spPr>
      </p:pic>
      <p:pic>
        <p:nvPicPr>
          <p:cNvPr id="5" name="图片 4">
            <a:extLst>
              <a:ext uri="{FF2B5EF4-FFF2-40B4-BE49-F238E27FC236}">
                <a16:creationId xmlns:a16="http://schemas.microsoft.com/office/drawing/2014/main" id="{32D96A9B-2FDC-4B05-AB70-8FD544D01A4F}"/>
              </a:ext>
            </a:extLst>
          </p:cNvPr>
          <p:cNvPicPr>
            <a:picLocks noChangeAspect="1"/>
          </p:cNvPicPr>
          <p:nvPr userDrawn="1"/>
        </p:nvPicPr>
        <p:blipFill>
          <a:blip r:embed="rId4">
            <a:extLst>
              <a:ext uri="{28A0092B-C50C-407E-A947-70E740481C1C}">
                <a14:useLocalDpi xmlns:a14="http://schemas.microsoft.com/office/drawing/2010/main" val="0"/>
              </a:ext>
            </a:extLst>
          </a:blip>
          <a:srcRect t="39731" r="23308"/>
          <a:stretch>
            <a:fillRect/>
          </a:stretch>
        </p:blipFill>
        <p:spPr>
          <a:xfrm>
            <a:off x="11044130" y="0"/>
            <a:ext cx="1147870" cy="902070"/>
          </a:xfrm>
          <a:custGeom>
            <a:avLst/>
            <a:gdLst>
              <a:gd name="connsiteX0" fmla="*/ 0 w 1147870"/>
              <a:gd name="connsiteY0" fmla="*/ 0 h 902070"/>
              <a:gd name="connsiteX1" fmla="*/ 1147870 w 1147870"/>
              <a:gd name="connsiteY1" fmla="*/ 0 h 902070"/>
              <a:gd name="connsiteX2" fmla="*/ 1147870 w 1147870"/>
              <a:gd name="connsiteY2" fmla="*/ 902070 h 902070"/>
              <a:gd name="connsiteX3" fmla="*/ 0 w 1147870"/>
              <a:gd name="connsiteY3" fmla="*/ 902070 h 902070"/>
            </a:gdLst>
            <a:ahLst/>
            <a:cxnLst>
              <a:cxn ang="0">
                <a:pos x="connsiteX0" y="connsiteY0"/>
              </a:cxn>
              <a:cxn ang="0">
                <a:pos x="connsiteX1" y="connsiteY1"/>
              </a:cxn>
              <a:cxn ang="0">
                <a:pos x="connsiteX2" y="connsiteY2"/>
              </a:cxn>
              <a:cxn ang="0">
                <a:pos x="connsiteX3" y="connsiteY3"/>
              </a:cxn>
            </a:cxnLst>
            <a:rect l="l" t="t" r="r" b="b"/>
            <a:pathLst>
              <a:path w="1147870" h="902070">
                <a:moveTo>
                  <a:pt x="0" y="0"/>
                </a:moveTo>
                <a:lnTo>
                  <a:pt x="1147870" y="0"/>
                </a:lnTo>
                <a:lnTo>
                  <a:pt x="1147870" y="902070"/>
                </a:lnTo>
                <a:lnTo>
                  <a:pt x="0" y="902070"/>
                </a:lnTo>
                <a:close/>
              </a:path>
            </a:pathLst>
          </a:custGeom>
        </p:spPr>
      </p:pic>
      <p:sp>
        <p:nvSpPr>
          <p:cNvPr id="6" name="文本框 5">
            <a:extLst>
              <a:ext uri="{FF2B5EF4-FFF2-40B4-BE49-F238E27FC236}">
                <a16:creationId xmlns:a16="http://schemas.microsoft.com/office/drawing/2014/main" id="{201CBF9C-7082-48AF-91CC-F70074CCCD30}"/>
              </a:ext>
            </a:extLst>
          </p:cNvPr>
          <p:cNvSpPr txBox="1"/>
          <p:nvPr userDrawn="1"/>
        </p:nvSpPr>
        <p:spPr>
          <a:xfrm>
            <a:off x="1004706" y="205234"/>
            <a:ext cx="2045695" cy="923330"/>
          </a:xfrm>
          <a:prstGeom prst="rect">
            <a:avLst/>
          </a:prstGeom>
          <a:noFill/>
        </p:spPr>
        <p:txBody>
          <a:bodyPr wrap="square" rtlCol="0">
            <a:spAutoFit/>
          </a:bodyPr>
          <a:lstStyle/>
          <a:p>
            <a:r>
              <a:rPr lang="en-US" altLang="zh-CN" sz="5400">
                <a:solidFill>
                  <a:schemeClr val="accent1">
                    <a:lumMod val="20000"/>
                    <a:lumOff val="80000"/>
                    <a:alpha val="50000"/>
                  </a:schemeClr>
                </a:solidFill>
                <a:latin typeface="+mj-lt"/>
              </a:rPr>
              <a:t>MUSIC</a:t>
            </a:r>
            <a:endParaRPr lang="zh-CN" altLang="en-US" sz="5400">
              <a:solidFill>
                <a:schemeClr val="accent1">
                  <a:lumMod val="20000"/>
                  <a:lumOff val="80000"/>
                  <a:alpha val="50000"/>
                </a:schemeClr>
              </a:solidFill>
              <a:latin typeface="+mj-lt"/>
            </a:endParaRPr>
          </a:p>
        </p:txBody>
      </p:sp>
      <p:grpSp>
        <p:nvGrpSpPr>
          <p:cNvPr id="7" name="组合 6">
            <a:extLst>
              <a:ext uri="{FF2B5EF4-FFF2-40B4-BE49-F238E27FC236}">
                <a16:creationId xmlns:a16="http://schemas.microsoft.com/office/drawing/2014/main" id="{121B85A6-4E3C-44C5-A03B-6D057946121A}"/>
              </a:ext>
            </a:extLst>
          </p:cNvPr>
          <p:cNvGrpSpPr/>
          <p:nvPr userDrawn="1"/>
        </p:nvGrpSpPr>
        <p:grpSpPr>
          <a:xfrm>
            <a:off x="-39756" y="886"/>
            <a:ext cx="572510" cy="6765826"/>
            <a:chOff x="-39756" y="886"/>
            <a:chExt cx="572510" cy="6765826"/>
          </a:xfrm>
        </p:grpSpPr>
        <p:sp>
          <p:nvSpPr>
            <p:cNvPr id="8" name="任意多边形: 形状 7">
              <a:extLst>
                <a:ext uri="{FF2B5EF4-FFF2-40B4-BE49-F238E27FC236}">
                  <a16:creationId xmlns:a16="http://schemas.microsoft.com/office/drawing/2014/main" id="{F9E5F61F-4B00-4CB8-8178-58C7E393E481}"/>
                </a:ext>
              </a:extLst>
            </p:cNvPr>
            <p:cNvSpPr/>
            <p:nvPr/>
          </p:nvSpPr>
          <p:spPr>
            <a:xfrm>
              <a:off x="-39755" y="886"/>
              <a:ext cx="554221" cy="671055"/>
            </a:xfrm>
            <a:custGeom>
              <a:avLst/>
              <a:gdLst>
                <a:gd name="connsiteX0" fmla="*/ 522890 w 554221"/>
                <a:gd name="connsiteY0" fmla="*/ 0 h 671055"/>
                <a:gd name="connsiteX1" fmla="*/ 554221 w 554221"/>
                <a:gd name="connsiteY1" fmla="*/ 0 h 671055"/>
                <a:gd name="connsiteX2" fmla="*/ 554221 w 554221"/>
                <a:gd name="connsiteY2" fmla="*/ 322729 h 671055"/>
                <a:gd name="connsiteX3" fmla="*/ 525970 w 554221"/>
                <a:gd name="connsiteY3" fmla="*/ 322729 h 671055"/>
                <a:gd name="connsiteX4" fmla="*/ 515016 w 554221"/>
                <a:gd name="connsiteY4" fmla="*/ 227647 h 671055"/>
                <a:gd name="connsiteX5" fmla="*/ 18497 w 554221"/>
                <a:gd name="connsiteY5" fmla="*/ 394954 h 671055"/>
                <a:gd name="connsiteX6" fmla="*/ 512273 w 554221"/>
                <a:gd name="connsiteY6" fmla="*/ 542148 h 671055"/>
                <a:gd name="connsiteX7" fmla="*/ 525989 w 554221"/>
                <a:gd name="connsiteY7" fmla="*/ 446152 h 671055"/>
                <a:gd name="connsiteX8" fmla="*/ 554221 w 554221"/>
                <a:gd name="connsiteY8" fmla="*/ 446152 h 671055"/>
                <a:gd name="connsiteX9" fmla="*/ 554221 w 554221"/>
                <a:gd name="connsiteY9" fmla="*/ 671055 h 671055"/>
                <a:gd name="connsiteX10" fmla="*/ 526903 w 554221"/>
                <a:gd name="connsiteY10" fmla="*/ 671055 h 671055"/>
                <a:gd name="connsiteX11" fmla="*/ 513187 w 554221"/>
                <a:gd name="connsiteY11" fmla="*/ 594260 h 671055"/>
                <a:gd name="connsiteX12" fmla="*/ 0 w 554221"/>
                <a:gd name="connsiteY12" fmla="*/ 422255 h 671055"/>
                <a:gd name="connsiteX13" fmla="*/ 0 w 554221"/>
                <a:gd name="connsiteY13" fmla="*/ 248447 h 671055"/>
                <a:gd name="connsiteX14" fmla="*/ 516479 w 554221"/>
                <a:gd name="connsiteY14" fmla="*/ 63083 h 671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54221" h="671055">
                  <a:moveTo>
                    <a:pt x="522890" y="0"/>
                  </a:moveTo>
                  <a:lnTo>
                    <a:pt x="554221" y="0"/>
                  </a:lnTo>
                  <a:lnTo>
                    <a:pt x="554221" y="322729"/>
                  </a:lnTo>
                  <a:lnTo>
                    <a:pt x="525970" y="322729"/>
                  </a:lnTo>
                  <a:lnTo>
                    <a:pt x="515016" y="227647"/>
                  </a:lnTo>
                  <a:lnTo>
                    <a:pt x="18497" y="394954"/>
                  </a:lnTo>
                  <a:lnTo>
                    <a:pt x="512273" y="542148"/>
                  </a:lnTo>
                  <a:lnTo>
                    <a:pt x="525989" y="446152"/>
                  </a:lnTo>
                  <a:lnTo>
                    <a:pt x="554221" y="446152"/>
                  </a:lnTo>
                  <a:lnTo>
                    <a:pt x="554221" y="671055"/>
                  </a:lnTo>
                  <a:lnTo>
                    <a:pt x="526903" y="671055"/>
                  </a:lnTo>
                  <a:lnTo>
                    <a:pt x="513187" y="594260"/>
                  </a:lnTo>
                  <a:lnTo>
                    <a:pt x="0" y="422255"/>
                  </a:lnTo>
                  <a:lnTo>
                    <a:pt x="0" y="248447"/>
                  </a:lnTo>
                  <a:lnTo>
                    <a:pt x="516479" y="63083"/>
                  </a:lnTo>
                  <a:close/>
                </a:path>
              </a:pathLst>
            </a:custGeom>
            <a:noFill/>
            <a:ln>
              <a:solidFill>
                <a:schemeClr val="bg1">
                  <a:lumMod val="85000"/>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sp>
          <p:nvSpPr>
            <p:cNvPr id="9" name="任意多边形: 形状 8">
              <a:extLst>
                <a:ext uri="{FF2B5EF4-FFF2-40B4-BE49-F238E27FC236}">
                  <a16:creationId xmlns:a16="http://schemas.microsoft.com/office/drawing/2014/main" id="{2FCEEE5A-8F1B-4E4D-B8CC-C5CFD5D0EA00}"/>
                </a:ext>
              </a:extLst>
            </p:cNvPr>
            <p:cNvSpPr/>
            <p:nvPr/>
          </p:nvSpPr>
          <p:spPr>
            <a:xfrm>
              <a:off x="-39756" y="672893"/>
              <a:ext cx="572510" cy="648196"/>
            </a:xfrm>
            <a:custGeom>
              <a:avLst/>
              <a:gdLst>
                <a:gd name="connsiteX0" fmla="*/ 213210 w 572510"/>
                <a:gd name="connsiteY0" fmla="*/ 0 h 648196"/>
                <a:gd name="connsiteX1" fmla="*/ 411232 w 572510"/>
                <a:gd name="connsiteY1" fmla="*/ 46135 h 648196"/>
                <a:gd name="connsiteX2" fmla="*/ 531793 w 572510"/>
                <a:gd name="connsiteY2" fmla="*/ 164392 h 648196"/>
                <a:gd name="connsiteX3" fmla="*/ 572510 w 572510"/>
                <a:gd name="connsiteY3" fmla="*/ 324555 h 648196"/>
                <a:gd name="connsiteX4" fmla="*/ 531996 w 572510"/>
                <a:gd name="connsiteY4" fmla="*/ 484888 h 648196"/>
                <a:gd name="connsiteX5" fmla="*/ 411639 w 572510"/>
                <a:gd name="connsiteY5" fmla="*/ 602502 h 648196"/>
                <a:gd name="connsiteX6" fmla="*/ 213210 w 572510"/>
                <a:gd name="connsiteY6" fmla="*/ 648196 h 648196"/>
                <a:gd name="connsiteX7" fmla="*/ 14137 w 572510"/>
                <a:gd name="connsiteY7" fmla="*/ 602705 h 648196"/>
                <a:gd name="connsiteX8" fmla="*/ 0 w 572510"/>
                <a:gd name="connsiteY8" fmla="*/ 592335 h 648196"/>
                <a:gd name="connsiteX9" fmla="*/ 0 w 572510"/>
                <a:gd name="connsiteY9" fmla="*/ 454677 h 648196"/>
                <a:gd name="connsiteX10" fmla="*/ 45065 w 572510"/>
                <a:gd name="connsiteY10" fmla="*/ 469962 h 648196"/>
                <a:gd name="connsiteX11" fmla="*/ 213210 w 572510"/>
                <a:gd name="connsiteY11" fmla="*/ 487376 h 648196"/>
                <a:gd name="connsiteX12" fmla="*/ 380304 w 572510"/>
                <a:gd name="connsiteY12" fmla="*/ 469962 h 648196"/>
                <a:gd name="connsiteX13" fmla="*/ 495164 w 572510"/>
                <a:gd name="connsiteY13" fmla="*/ 416366 h 648196"/>
                <a:gd name="connsiteX14" fmla="*/ 537877 w 572510"/>
                <a:gd name="connsiteY14" fmla="*/ 324555 h 648196"/>
                <a:gd name="connsiteX15" fmla="*/ 495164 w 572510"/>
                <a:gd name="connsiteY15" fmla="*/ 232338 h 648196"/>
                <a:gd name="connsiteX16" fmla="*/ 380304 w 572510"/>
                <a:gd name="connsiteY16" fmla="*/ 178945 h 648196"/>
                <a:gd name="connsiteX17" fmla="*/ 213210 w 572510"/>
                <a:gd name="connsiteY17" fmla="*/ 161735 h 648196"/>
                <a:gd name="connsiteX18" fmla="*/ 45065 w 572510"/>
                <a:gd name="connsiteY18" fmla="*/ 178945 h 648196"/>
                <a:gd name="connsiteX19" fmla="*/ 0 w 572510"/>
                <a:gd name="connsiteY19" fmla="*/ 194134 h 648196"/>
                <a:gd name="connsiteX20" fmla="*/ 0 w 572510"/>
                <a:gd name="connsiteY20" fmla="*/ 56084 h 648196"/>
                <a:gd name="connsiteX21" fmla="*/ 13730 w 572510"/>
                <a:gd name="connsiteY21" fmla="*/ 45932 h 648196"/>
                <a:gd name="connsiteX22" fmla="*/ 213210 w 572510"/>
                <a:gd name="connsiteY22" fmla="*/ 0 h 648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72510" h="648196">
                  <a:moveTo>
                    <a:pt x="213210" y="0"/>
                  </a:moveTo>
                  <a:cubicBezTo>
                    <a:pt x="291929" y="840"/>
                    <a:pt x="357936" y="16218"/>
                    <a:pt x="411232" y="46135"/>
                  </a:cubicBezTo>
                  <a:cubicBezTo>
                    <a:pt x="464528" y="76051"/>
                    <a:pt x="504715" y="115471"/>
                    <a:pt x="531793" y="164392"/>
                  </a:cubicBezTo>
                  <a:cubicBezTo>
                    <a:pt x="558871" y="213314"/>
                    <a:pt x="572443" y="266701"/>
                    <a:pt x="572510" y="324555"/>
                  </a:cubicBezTo>
                  <a:cubicBezTo>
                    <a:pt x="572460" y="382686"/>
                    <a:pt x="558956" y="436130"/>
                    <a:pt x="531996" y="484888"/>
                  </a:cubicBezTo>
                  <a:cubicBezTo>
                    <a:pt x="505037" y="533646"/>
                    <a:pt x="464918" y="572850"/>
                    <a:pt x="411639" y="602502"/>
                  </a:cubicBezTo>
                  <a:cubicBezTo>
                    <a:pt x="358360" y="632153"/>
                    <a:pt x="292217" y="647385"/>
                    <a:pt x="213210" y="648196"/>
                  </a:cubicBezTo>
                  <a:cubicBezTo>
                    <a:pt x="133904" y="647402"/>
                    <a:pt x="67546" y="632238"/>
                    <a:pt x="14137" y="602705"/>
                  </a:cubicBezTo>
                  <a:lnTo>
                    <a:pt x="0" y="592335"/>
                  </a:lnTo>
                  <a:lnTo>
                    <a:pt x="0" y="454677"/>
                  </a:lnTo>
                  <a:lnTo>
                    <a:pt x="45065" y="469962"/>
                  </a:lnTo>
                  <a:cubicBezTo>
                    <a:pt x="93831" y="481628"/>
                    <a:pt x="149879" y="487432"/>
                    <a:pt x="213210" y="487376"/>
                  </a:cubicBezTo>
                  <a:cubicBezTo>
                    <a:pt x="275954" y="487432"/>
                    <a:pt x="331652" y="481628"/>
                    <a:pt x="380304" y="469962"/>
                  </a:cubicBezTo>
                  <a:cubicBezTo>
                    <a:pt x="428956" y="458297"/>
                    <a:pt x="467243" y="440431"/>
                    <a:pt x="495164" y="416366"/>
                  </a:cubicBezTo>
                  <a:cubicBezTo>
                    <a:pt x="523086" y="392301"/>
                    <a:pt x="537324" y="361698"/>
                    <a:pt x="537877" y="324555"/>
                  </a:cubicBezTo>
                  <a:cubicBezTo>
                    <a:pt x="537324" y="287125"/>
                    <a:pt x="523086" y="256386"/>
                    <a:pt x="495164" y="232338"/>
                  </a:cubicBezTo>
                  <a:cubicBezTo>
                    <a:pt x="467243" y="208290"/>
                    <a:pt x="428956" y="190492"/>
                    <a:pt x="380304" y="178945"/>
                  </a:cubicBezTo>
                  <a:cubicBezTo>
                    <a:pt x="331652" y="167398"/>
                    <a:pt x="275954" y="161662"/>
                    <a:pt x="213210" y="161735"/>
                  </a:cubicBezTo>
                  <a:cubicBezTo>
                    <a:pt x="149879" y="161662"/>
                    <a:pt x="93831" y="167398"/>
                    <a:pt x="45065" y="178945"/>
                  </a:cubicBezTo>
                  <a:lnTo>
                    <a:pt x="0" y="194134"/>
                  </a:lnTo>
                  <a:lnTo>
                    <a:pt x="0" y="56084"/>
                  </a:lnTo>
                  <a:lnTo>
                    <a:pt x="13730" y="45932"/>
                  </a:lnTo>
                  <a:cubicBezTo>
                    <a:pt x="67123" y="16133"/>
                    <a:pt x="133616" y="823"/>
                    <a:pt x="213210" y="0"/>
                  </a:cubicBezTo>
                  <a:close/>
                </a:path>
              </a:pathLst>
            </a:custGeom>
            <a:noFill/>
            <a:ln>
              <a:solidFill>
                <a:schemeClr val="bg1">
                  <a:lumMod val="85000"/>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sp>
          <p:nvSpPr>
            <p:cNvPr id="10" name="任意多边形: 形状 9">
              <a:extLst>
                <a:ext uri="{FF2B5EF4-FFF2-40B4-BE49-F238E27FC236}">
                  <a16:creationId xmlns:a16="http://schemas.microsoft.com/office/drawing/2014/main" id="{3ED1ED47-172A-42BF-B4F7-0FE8B4052861}"/>
                </a:ext>
              </a:extLst>
            </p:cNvPr>
            <p:cNvSpPr/>
            <p:nvPr/>
          </p:nvSpPr>
          <p:spPr>
            <a:xfrm>
              <a:off x="-39755" y="1415844"/>
              <a:ext cx="572509" cy="569319"/>
            </a:xfrm>
            <a:custGeom>
              <a:avLst/>
              <a:gdLst>
                <a:gd name="connsiteX0" fmla="*/ 0 w 572509"/>
                <a:gd name="connsiteY0" fmla="*/ 493639 h 569319"/>
                <a:gd name="connsiteX1" fmla="*/ 71451 w 572509"/>
                <a:gd name="connsiteY1" fmla="*/ 513893 h 569319"/>
                <a:gd name="connsiteX2" fmla="*/ 71451 w 572509"/>
                <a:gd name="connsiteY2" fmla="*/ 567733 h 569319"/>
                <a:gd name="connsiteX3" fmla="*/ 0 w 572509"/>
                <a:gd name="connsiteY3" fmla="*/ 569319 h 569319"/>
                <a:gd name="connsiteX4" fmla="*/ 213209 w 572509"/>
                <a:gd name="connsiteY4" fmla="*/ 0 h 569319"/>
                <a:gd name="connsiteX5" fmla="*/ 414889 w 572509"/>
                <a:gd name="connsiteY5" fmla="*/ 52129 h 569319"/>
                <a:gd name="connsiteX6" fmla="*/ 533621 w 572509"/>
                <a:gd name="connsiteY6" fmla="*/ 186747 h 569319"/>
                <a:gd name="connsiteX7" fmla="*/ 572509 w 572509"/>
                <a:gd name="connsiteY7" fmla="*/ 371203 h 569319"/>
                <a:gd name="connsiteX8" fmla="*/ 558831 w 572509"/>
                <a:gd name="connsiteY8" fmla="*/ 475348 h 569319"/>
                <a:gd name="connsiteX9" fmla="*/ 520504 w 572509"/>
                <a:gd name="connsiteY9" fmla="*/ 564986 h 569319"/>
                <a:gd name="connsiteX10" fmla="*/ 354052 w 572509"/>
                <a:gd name="connsiteY10" fmla="*/ 561332 h 569319"/>
                <a:gd name="connsiteX11" fmla="*/ 354052 w 572509"/>
                <a:gd name="connsiteY11" fmla="*/ 507492 h 569319"/>
                <a:gd name="connsiteX12" fmla="*/ 528735 w 572509"/>
                <a:gd name="connsiteY12" fmla="*/ 457186 h 569319"/>
                <a:gd name="connsiteX13" fmla="*/ 535706 w 572509"/>
                <a:gd name="connsiteY13" fmla="*/ 424827 h 569319"/>
                <a:gd name="connsiteX14" fmla="*/ 537876 w 572509"/>
                <a:gd name="connsiteY14" fmla="*/ 390408 h 569319"/>
                <a:gd name="connsiteX15" fmla="*/ 503462 w 572509"/>
                <a:gd name="connsiteY15" fmla="*/ 274208 h 569319"/>
                <a:gd name="connsiteX16" fmla="*/ 396697 w 572509"/>
                <a:gd name="connsiteY16" fmla="*/ 192564 h 569319"/>
                <a:gd name="connsiteX17" fmla="*/ 212294 w 572509"/>
                <a:gd name="connsiteY17" fmla="*/ 161735 h 569319"/>
                <a:gd name="connsiteX18" fmla="*/ 10407 w 572509"/>
                <a:gd name="connsiteY18" fmla="*/ 199884 h 569319"/>
                <a:gd name="connsiteX19" fmla="*/ 0 w 572509"/>
                <a:gd name="connsiteY19" fmla="*/ 206468 h 569319"/>
                <a:gd name="connsiteX20" fmla="*/ 0 w 572509"/>
                <a:gd name="connsiteY20" fmla="*/ 59562 h 569319"/>
                <a:gd name="connsiteX21" fmla="*/ 12510 w 572509"/>
                <a:gd name="connsiteY21" fmla="*/ 49419 h 569319"/>
                <a:gd name="connsiteX22" fmla="*/ 213209 w 572509"/>
                <a:gd name="connsiteY22" fmla="*/ 0 h 569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72509" h="569319">
                  <a:moveTo>
                    <a:pt x="0" y="493639"/>
                  </a:moveTo>
                  <a:lnTo>
                    <a:pt x="71451" y="513893"/>
                  </a:lnTo>
                  <a:lnTo>
                    <a:pt x="71451" y="567733"/>
                  </a:lnTo>
                  <a:lnTo>
                    <a:pt x="0" y="569319"/>
                  </a:lnTo>
                  <a:close/>
                  <a:moveTo>
                    <a:pt x="213209" y="0"/>
                  </a:moveTo>
                  <a:cubicBezTo>
                    <a:pt x="294519" y="908"/>
                    <a:pt x="361746" y="18284"/>
                    <a:pt x="414889" y="52129"/>
                  </a:cubicBezTo>
                  <a:cubicBezTo>
                    <a:pt x="468033" y="85974"/>
                    <a:pt x="507610" y="130847"/>
                    <a:pt x="533621" y="186747"/>
                  </a:cubicBezTo>
                  <a:cubicBezTo>
                    <a:pt x="559632" y="242647"/>
                    <a:pt x="572595" y="304132"/>
                    <a:pt x="572509" y="371203"/>
                  </a:cubicBezTo>
                  <a:cubicBezTo>
                    <a:pt x="572396" y="409986"/>
                    <a:pt x="567837" y="444701"/>
                    <a:pt x="558831" y="475348"/>
                  </a:cubicBezTo>
                  <a:cubicBezTo>
                    <a:pt x="549825" y="505996"/>
                    <a:pt x="537049" y="535875"/>
                    <a:pt x="520504" y="564986"/>
                  </a:cubicBezTo>
                  <a:lnTo>
                    <a:pt x="354052" y="561332"/>
                  </a:lnTo>
                  <a:lnTo>
                    <a:pt x="354052" y="507492"/>
                  </a:lnTo>
                  <a:lnTo>
                    <a:pt x="528735" y="457186"/>
                  </a:lnTo>
                  <a:cubicBezTo>
                    <a:pt x="531916" y="446685"/>
                    <a:pt x="534240" y="435899"/>
                    <a:pt x="535706" y="424827"/>
                  </a:cubicBezTo>
                  <a:cubicBezTo>
                    <a:pt x="537172" y="413755"/>
                    <a:pt x="537895" y="402282"/>
                    <a:pt x="537876" y="390408"/>
                  </a:cubicBezTo>
                  <a:cubicBezTo>
                    <a:pt x="538023" y="347271"/>
                    <a:pt x="526551" y="308538"/>
                    <a:pt x="503462" y="274208"/>
                  </a:cubicBezTo>
                  <a:cubicBezTo>
                    <a:pt x="480373" y="239879"/>
                    <a:pt x="444785" y="212664"/>
                    <a:pt x="396697" y="192564"/>
                  </a:cubicBezTo>
                  <a:cubicBezTo>
                    <a:pt x="348610" y="172463"/>
                    <a:pt x="287142" y="162187"/>
                    <a:pt x="212294" y="161735"/>
                  </a:cubicBezTo>
                  <a:cubicBezTo>
                    <a:pt x="128054" y="162778"/>
                    <a:pt x="60758" y="175495"/>
                    <a:pt x="10407" y="199884"/>
                  </a:cubicBezTo>
                  <a:lnTo>
                    <a:pt x="0" y="206468"/>
                  </a:lnTo>
                  <a:lnTo>
                    <a:pt x="0" y="59562"/>
                  </a:lnTo>
                  <a:lnTo>
                    <a:pt x="12510" y="49419"/>
                  </a:lnTo>
                  <a:cubicBezTo>
                    <a:pt x="65851" y="17222"/>
                    <a:pt x="132751" y="749"/>
                    <a:pt x="213209" y="0"/>
                  </a:cubicBezTo>
                  <a:close/>
                </a:path>
              </a:pathLst>
            </a:custGeom>
            <a:noFill/>
            <a:ln>
              <a:solidFill>
                <a:schemeClr val="bg1">
                  <a:lumMod val="85000"/>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sp>
          <p:nvSpPr>
            <p:cNvPr id="11" name="任意多边形: 形状 10">
              <a:extLst>
                <a:ext uri="{FF2B5EF4-FFF2-40B4-BE49-F238E27FC236}">
                  <a16:creationId xmlns:a16="http://schemas.microsoft.com/office/drawing/2014/main" id="{0174E469-0462-45BC-9F1B-B100B590FD99}"/>
                </a:ext>
              </a:extLst>
            </p:cNvPr>
            <p:cNvSpPr/>
            <p:nvPr/>
          </p:nvSpPr>
          <p:spPr>
            <a:xfrm>
              <a:off x="-39756" y="2133064"/>
              <a:ext cx="556964" cy="462995"/>
            </a:xfrm>
            <a:custGeom>
              <a:avLst/>
              <a:gdLst>
                <a:gd name="connsiteX0" fmla="*/ 119881 w 556964"/>
                <a:gd name="connsiteY0" fmla="*/ 79116 h 462995"/>
                <a:gd name="connsiteX1" fmla="*/ 119881 w 556964"/>
                <a:gd name="connsiteY1" fmla="*/ 270194 h 462995"/>
                <a:gd name="connsiteX2" fmla="*/ 432605 w 556964"/>
                <a:gd name="connsiteY2" fmla="*/ 170541 h 462995"/>
                <a:gd name="connsiteX3" fmla="*/ 0 w 556964"/>
                <a:gd name="connsiteY3" fmla="*/ 0 h 462995"/>
                <a:gd name="connsiteX4" fmla="*/ 556964 w 556964"/>
                <a:gd name="connsiteY4" fmla="*/ 178769 h 462995"/>
                <a:gd name="connsiteX5" fmla="*/ 556964 w 556964"/>
                <a:gd name="connsiteY5" fmla="*/ 273851 h 462995"/>
                <a:gd name="connsiteX6" fmla="*/ 0 w 556964"/>
                <a:gd name="connsiteY6" fmla="*/ 462995 h 462995"/>
                <a:gd name="connsiteX7" fmla="*/ 0 w 556964"/>
                <a:gd name="connsiteY7" fmla="*/ 308039 h 462995"/>
                <a:gd name="connsiteX8" fmla="*/ 87991 w 556964"/>
                <a:gd name="connsiteY8" fmla="*/ 280250 h 462995"/>
                <a:gd name="connsiteX9" fmla="*/ 87991 w 556964"/>
                <a:gd name="connsiteY9" fmla="*/ 69974 h 462995"/>
                <a:gd name="connsiteX10" fmla="*/ 0 w 556964"/>
                <a:gd name="connsiteY10" fmla="*/ 44523 h 462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56964" h="462995">
                  <a:moveTo>
                    <a:pt x="119881" y="79116"/>
                  </a:moveTo>
                  <a:lnTo>
                    <a:pt x="119881" y="270194"/>
                  </a:lnTo>
                  <a:lnTo>
                    <a:pt x="432605" y="170541"/>
                  </a:lnTo>
                  <a:close/>
                  <a:moveTo>
                    <a:pt x="0" y="0"/>
                  </a:moveTo>
                  <a:lnTo>
                    <a:pt x="556964" y="178769"/>
                  </a:lnTo>
                  <a:lnTo>
                    <a:pt x="556964" y="273851"/>
                  </a:lnTo>
                  <a:lnTo>
                    <a:pt x="0" y="462995"/>
                  </a:lnTo>
                  <a:lnTo>
                    <a:pt x="0" y="308039"/>
                  </a:lnTo>
                  <a:lnTo>
                    <a:pt x="87991" y="280250"/>
                  </a:lnTo>
                  <a:lnTo>
                    <a:pt x="87991" y="69974"/>
                  </a:lnTo>
                  <a:lnTo>
                    <a:pt x="0" y="44523"/>
                  </a:lnTo>
                  <a:close/>
                </a:path>
              </a:pathLst>
            </a:custGeom>
            <a:noFill/>
            <a:ln>
              <a:solidFill>
                <a:schemeClr val="bg1">
                  <a:lumMod val="85000"/>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sp>
          <p:nvSpPr>
            <p:cNvPr id="12" name="任意多边形: 形状 11">
              <a:extLst>
                <a:ext uri="{FF2B5EF4-FFF2-40B4-BE49-F238E27FC236}">
                  <a16:creationId xmlns:a16="http://schemas.microsoft.com/office/drawing/2014/main" id="{9C753A35-9552-4375-9237-2481FBF507D5}"/>
                </a:ext>
              </a:extLst>
            </p:cNvPr>
            <p:cNvSpPr/>
            <p:nvPr/>
          </p:nvSpPr>
          <p:spPr>
            <a:xfrm>
              <a:off x="-39756" y="2747515"/>
              <a:ext cx="554222" cy="527261"/>
            </a:xfrm>
            <a:custGeom>
              <a:avLst/>
              <a:gdLst>
                <a:gd name="connsiteX0" fmla="*/ 0 w 554222"/>
                <a:gd name="connsiteY0" fmla="*/ 456765 h 527261"/>
                <a:gd name="connsiteX1" fmla="*/ 76021 w 554222"/>
                <a:gd name="connsiteY1" fmla="*/ 477316 h 527261"/>
                <a:gd name="connsiteX2" fmla="*/ 76021 w 554222"/>
                <a:gd name="connsiteY2" fmla="*/ 526582 h 527261"/>
                <a:gd name="connsiteX3" fmla="*/ 0 w 554222"/>
                <a:gd name="connsiteY3" fmla="*/ 527261 h 527261"/>
                <a:gd name="connsiteX4" fmla="*/ 523234 w 554222"/>
                <a:gd name="connsiteY4" fmla="*/ 0 h 527261"/>
                <a:gd name="connsiteX5" fmla="*/ 554222 w 554222"/>
                <a:gd name="connsiteY5" fmla="*/ 0 h 527261"/>
                <a:gd name="connsiteX6" fmla="*/ 554222 w 554222"/>
                <a:gd name="connsiteY6" fmla="*/ 330943 h 527261"/>
                <a:gd name="connsiteX7" fmla="*/ 522895 w 554222"/>
                <a:gd name="connsiteY7" fmla="*/ 330943 h 527261"/>
                <a:gd name="connsiteX8" fmla="*/ 514643 w 554222"/>
                <a:gd name="connsiteY8" fmla="*/ 241288 h 527261"/>
                <a:gd name="connsiteX9" fmla="*/ 376996 w 554222"/>
                <a:gd name="connsiteY9" fmla="*/ 239687 h 527261"/>
                <a:gd name="connsiteX10" fmla="*/ 247046 w 554222"/>
                <a:gd name="connsiteY10" fmla="*/ 239458 h 527261"/>
                <a:gd name="connsiteX11" fmla="*/ 187599 w 554222"/>
                <a:gd name="connsiteY11" fmla="*/ 239458 h 527261"/>
                <a:gd name="connsiteX12" fmla="*/ 48927 w 554222"/>
                <a:gd name="connsiteY12" fmla="*/ 239687 h 527261"/>
                <a:gd name="connsiteX13" fmla="*/ 0 w 554222"/>
                <a:gd name="connsiteY13" fmla="*/ 240238 h 527261"/>
                <a:gd name="connsiteX14" fmla="*/ 0 w 554222"/>
                <a:gd name="connsiteY14" fmla="*/ 83878 h 527261"/>
                <a:gd name="connsiteX15" fmla="*/ 46129 w 554222"/>
                <a:gd name="connsiteY15" fmla="*/ 84696 h 527261"/>
                <a:gd name="connsiteX16" fmla="*/ 167694 w 554222"/>
                <a:gd name="connsiteY16" fmla="*/ 85039 h 527261"/>
                <a:gd name="connsiteX17" fmla="*/ 232590 w 554222"/>
                <a:gd name="connsiteY17" fmla="*/ 85039 h 527261"/>
                <a:gd name="connsiteX18" fmla="*/ 374606 w 554222"/>
                <a:gd name="connsiteY18" fmla="*/ 84696 h 527261"/>
                <a:gd name="connsiteX19" fmla="*/ 515937 w 554222"/>
                <a:gd name="connsiteY19" fmla="*/ 82296 h 527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54222" h="527261">
                  <a:moveTo>
                    <a:pt x="0" y="456765"/>
                  </a:moveTo>
                  <a:lnTo>
                    <a:pt x="76021" y="477316"/>
                  </a:lnTo>
                  <a:lnTo>
                    <a:pt x="76021" y="526582"/>
                  </a:lnTo>
                  <a:lnTo>
                    <a:pt x="0" y="527261"/>
                  </a:lnTo>
                  <a:close/>
                  <a:moveTo>
                    <a:pt x="523234" y="0"/>
                  </a:moveTo>
                  <a:lnTo>
                    <a:pt x="554222" y="0"/>
                  </a:lnTo>
                  <a:lnTo>
                    <a:pt x="554222" y="330943"/>
                  </a:lnTo>
                  <a:lnTo>
                    <a:pt x="522895" y="330943"/>
                  </a:lnTo>
                  <a:lnTo>
                    <a:pt x="514643" y="241288"/>
                  </a:lnTo>
                  <a:cubicBezTo>
                    <a:pt x="468233" y="240411"/>
                    <a:pt x="422351" y="239877"/>
                    <a:pt x="376996" y="239687"/>
                  </a:cubicBezTo>
                  <a:cubicBezTo>
                    <a:pt x="331641" y="239496"/>
                    <a:pt x="288324" y="239420"/>
                    <a:pt x="247046" y="239458"/>
                  </a:cubicBezTo>
                  <a:lnTo>
                    <a:pt x="187599" y="239458"/>
                  </a:lnTo>
                  <a:cubicBezTo>
                    <a:pt x="142232" y="239420"/>
                    <a:pt x="96009" y="239496"/>
                    <a:pt x="48927" y="239687"/>
                  </a:cubicBezTo>
                  <a:lnTo>
                    <a:pt x="0" y="240238"/>
                  </a:lnTo>
                  <a:lnTo>
                    <a:pt x="0" y="83878"/>
                  </a:lnTo>
                  <a:lnTo>
                    <a:pt x="46129" y="84696"/>
                  </a:lnTo>
                  <a:cubicBezTo>
                    <a:pt x="90193" y="84982"/>
                    <a:pt x="130715" y="85096"/>
                    <a:pt x="167694" y="85039"/>
                  </a:cubicBezTo>
                  <a:lnTo>
                    <a:pt x="232590" y="85039"/>
                  </a:lnTo>
                  <a:cubicBezTo>
                    <a:pt x="280100" y="85096"/>
                    <a:pt x="327439" y="84982"/>
                    <a:pt x="374606" y="84696"/>
                  </a:cubicBezTo>
                  <a:cubicBezTo>
                    <a:pt x="421774" y="84410"/>
                    <a:pt x="468884" y="83610"/>
                    <a:pt x="515937" y="82296"/>
                  </a:cubicBezTo>
                  <a:close/>
                </a:path>
              </a:pathLst>
            </a:custGeom>
            <a:noFill/>
            <a:ln>
              <a:solidFill>
                <a:schemeClr val="bg1">
                  <a:lumMod val="85000"/>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sp>
          <p:nvSpPr>
            <p:cNvPr id="13" name="任意多边形: 形状 12">
              <a:extLst>
                <a:ext uri="{FF2B5EF4-FFF2-40B4-BE49-F238E27FC236}">
                  <a16:creationId xmlns:a16="http://schemas.microsoft.com/office/drawing/2014/main" id="{65B4F585-CCF6-4EE9-ADC8-2E8D1946732E}"/>
                </a:ext>
              </a:extLst>
            </p:cNvPr>
            <p:cNvSpPr/>
            <p:nvPr/>
          </p:nvSpPr>
          <p:spPr>
            <a:xfrm>
              <a:off x="-39756" y="3567046"/>
              <a:ext cx="554222" cy="861250"/>
            </a:xfrm>
            <a:custGeom>
              <a:avLst/>
              <a:gdLst>
                <a:gd name="connsiteX0" fmla="*/ 523246 w 554222"/>
                <a:gd name="connsiteY0" fmla="*/ 0 h 861250"/>
                <a:gd name="connsiteX1" fmla="*/ 554222 w 554222"/>
                <a:gd name="connsiteY1" fmla="*/ 0 h 861250"/>
                <a:gd name="connsiteX2" fmla="*/ 554222 w 554222"/>
                <a:gd name="connsiteY2" fmla="*/ 252286 h 861250"/>
                <a:gd name="connsiteX3" fmla="*/ 68980 w 554222"/>
                <a:gd name="connsiteY3" fmla="*/ 438866 h 861250"/>
                <a:gd name="connsiteX4" fmla="*/ 554222 w 554222"/>
                <a:gd name="connsiteY4" fmla="*/ 619959 h 861250"/>
                <a:gd name="connsiteX5" fmla="*/ 554222 w 554222"/>
                <a:gd name="connsiteY5" fmla="*/ 861250 h 861250"/>
                <a:gd name="connsiteX6" fmla="*/ 523234 w 554222"/>
                <a:gd name="connsiteY6" fmla="*/ 861250 h 861250"/>
                <a:gd name="connsiteX7" fmla="*/ 515937 w 554222"/>
                <a:gd name="connsiteY7" fmla="*/ 778954 h 861250"/>
                <a:gd name="connsiteX8" fmla="*/ 374606 w 554222"/>
                <a:gd name="connsiteY8" fmla="*/ 776554 h 861250"/>
                <a:gd name="connsiteX9" fmla="*/ 232590 w 554222"/>
                <a:gd name="connsiteY9" fmla="*/ 776211 h 861250"/>
                <a:gd name="connsiteX10" fmla="*/ 192373 w 554222"/>
                <a:gd name="connsiteY10" fmla="*/ 776211 h 861250"/>
                <a:gd name="connsiteX11" fmla="*/ 50242 w 554222"/>
                <a:gd name="connsiteY11" fmla="*/ 776554 h 861250"/>
                <a:gd name="connsiteX12" fmla="*/ 0 w 554222"/>
                <a:gd name="connsiteY12" fmla="*/ 777419 h 861250"/>
                <a:gd name="connsiteX13" fmla="*/ 0 w 554222"/>
                <a:gd name="connsiteY13" fmla="*/ 621078 h 861250"/>
                <a:gd name="connsiteX14" fmla="*/ 47843 w 554222"/>
                <a:gd name="connsiteY14" fmla="*/ 621676 h 861250"/>
                <a:gd name="connsiteX15" fmla="*/ 170436 w 554222"/>
                <a:gd name="connsiteY15" fmla="*/ 622703 h 861250"/>
                <a:gd name="connsiteX16" fmla="*/ 464752 w 554222"/>
                <a:gd name="connsiteY16" fmla="*/ 626362 h 861250"/>
                <a:gd name="connsiteX17" fmla="*/ 0 w 554222"/>
                <a:gd name="connsiteY17" fmla="*/ 455157 h 861250"/>
                <a:gd name="connsiteX18" fmla="*/ 0 w 554222"/>
                <a:gd name="connsiteY18" fmla="*/ 310144 h 861250"/>
                <a:gd name="connsiteX19" fmla="*/ 460182 w 554222"/>
                <a:gd name="connsiteY19" fmla="*/ 134312 h 861250"/>
                <a:gd name="connsiteX20" fmla="*/ 360553 w 554222"/>
                <a:gd name="connsiteY20" fmla="*/ 136068 h 861250"/>
                <a:gd name="connsiteX21" fmla="*/ 263972 w 554222"/>
                <a:gd name="connsiteY21" fmla="*/ 137419 h 861250"/>
                <a:gd name="connsiteX22" fmla="*/ 188717 w 554222"/>
                <a:gd name="connsiteY22" fmla="*/ 137960 h 861250"/>
                <a:gd name="connsiteX23" fmla="*/ 0 w 554222"/>
                <a:gd name="connsiteY23" fmla="*/ 137960 h 861250"/>
                <a:gd name="connsiteX24" fmla="*/ 0 w 554222"/>
                <a:gd name="connsiteY24" fmla="*/ 93787 h 861250"/>
                <a:gd name="connsiteX25" fmla="*/ 511367 w 554222"/>
                <a:gd name="connsiteY25" fmla="*/ 96921 h 861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54222" h="861250">
                  <a:moveTo>
                    <a:pt x="523246" y="0"/>
                  </a:moveTo>
                  <a:lnTo>
                    <a:pt x="554222" y="0"/>
                  </a:lnTo>
                  <a:lnTo>
                    <a:pt x="554222" y="252286"/>
                  </a:lnTo>
                  <a:lnTo>
                    <a:pt x="68980" y="438866"/>
                  </a:lnTo>
                  <a:lnTo>
                    <a:pt x="554222" y="619959"/>
                  </a:lnTo>
                  <a:lnTo>
                    <a:pt x="554222" y="861250"/>
                  </a:lnTo>
                  <a:lnTo>
                    <a:pt x="523234" y="861250"/>
                  </a:lnTo>
                  <a:lnTo>
                    <a:pt x="515937" y="778954"/>
                  </a:lnTo>
                  <a:cubicBezTo>
                    <a:pt x="468884" y="777640"/>
                    <a:pt x="421774" y="776840"/>
                    <a:pt x="374606" y="776554"/>
                  </a:cubicBezTo>
                  <a:cubicBezTo>
                    <a:pt x="327439" y="776268"/>
                    <a:pt x="280100" y="776154"/>
                    <a:pt x="232590" y="776211"/>
                  </a:cubicBezTo>
                  <a:lnTo>
                    <a:pt x="192373" y="776211"/>
                  </a:lnTo>
                  <a:cubicBezTo>
                    <a:pt x="144768" y="776154"/>
                    <a:pt x="97391" y="776268"/>
                    <a:pt x="50242" y="776554"/>
                  </a:cubicBezTo>
                  <a:lnTo>
                    <a:pt x="0" y="777419"/>
                  </a:lnTo>
                  <a:lnTo>
                    <a:pt x="0" y="621078"/>
                  </a:lnTo>
                  <a:lnTo>
                    <a:pt x="47843" y="621676"/>
                  </a:lnTo>
                  <a:cubicBezTo>
                    <a:pt x="92192" y="621619"/>
                    <a:pt x="133057" y="621961"/>
                    <a:pt x="170436" y="622703"/>
                  </a:cubicBezTo>
                  <a:lnTo>
                    <a:pt x="464752" y="626362"/>
                  </a:lnTo>
                  <a:lnTo>
                    <a:pt x="0" y="455157"/>
                  </a:lnTo>
                  <a:lnTo>
                    <a:pt x="0" y="310144"/>
                  </a:lnTo>
                  <a:lnTo>
                    <a:pt x="460182" y="134312"/>
                  </a:lnTo>
                  <a:cubicBezTo>
                    <a:pt x="427988" y="134931"/>
                    <a:pt x="394778" y="135517"/>
                    <a:pt x="360553" y="136068"/>
                  </a:cubicBezTo>
                  <a:cubicBezTo>
                    <a:pt x="326328" y="136620"/>
                    <a:pt x="294134" y="137070"/>
                    <a:pt x="263972" y="137419"/>
                  </a:cubicBezTo>
                  <a:cubicBezTo>
                    <a:pt x="233809" y="137769"/>
                    <a:pt x="208724" y="137949"/>
                    <a:pt x="188717" y="137960"/>
                  </a:cubicBezTo>
                  <a:lnTo>
                    <a:pt x="0" y="137960"/>
                  </a:lnTo>
                  <a:lnTo>
                    <a:pt x="0" y="93787"/>
                  </a:lnTo>
                  <a:lnTo>
                    <a:pt x="511367" y="96921"/>
                  </a:lnTo>
                  <a:close/>
                </a:path>
              </a:pathLst>
            </a:custGeom>
            <a:noFill/>
            <a:ln>
              <a:solidFill>
                <a:schemeClr val="bg1">
                  <a:lumMod val="85000"/>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sp>
          <p:nvSpPr>
            <p:cNvPr id="14" name="任意多边形: 形状 13">
              <a:extLst>
                <a:ext uri="{FF2B5EF4-FFF2-40B4-BE49-F238E27FC236}">
                  <a16:creationId xmlns:a16="http://schemas.microsoft.com/office/drawing/2014/main" id="{2AD5DE38-AE83-43F1-80BB-ADEA524A8F0C}"/>
                </a:ext>
              </a:extLst>
            </p:cNvPr>
            <p:cNvSpPr/>
            <p:nvPr/>
          </p:nvSpPr>
          <p:spPr>
            <a:xfrm>
              <a:off x="-39755" y="4495543"/>
              <a:ext cx="554135" cy="700315"/>
            </a:xfrm>
            <a:custGeom>
              <a:avLst/>
              <a:gdLst>
                <a:gd name="connsiteX0" fmla="*/ 523245 w 554135"/>
                <a:gd name="connsiteY0" fmla="*/ 454419 h 700315"/>
                <a:gd name="connsiteX1" fmla="*/ 554135 w 554135"/>
                <a:gd name="connsiteY1" fmla="*/ 454419 h 700315"/>
                <a:gd name="connsiteX2" fmla="*/ 554135 w 554135"/>
                <a:gd name="connsiteY2" fmla="*/ 700315 h 700315"/>
                <a:gd name="connsiteX3" fmla="*/ 523245 w 554135"/>
                <a:gd name="connsiteY3" fmla="*/ 700315 h 700315"/>
                <a:gd name="connsiteX4" fmla="*/ 509530 w 554135"/>
                <a:gd name="connsiteY4" fmla="*/ 606132 h 700315"/>
                <a:gd name="connsiteX5" fmla="*/ 158331 w 554135"/>
                <a:gd name="connsiteY5" fmla="*/ 602479 h 700315"/>
                <a:gd name="connsiteX6" fmla="*/ 21879 w 554135"/>
                <a:gd name="connsiteY6" fmla="*/ 584380 h 700315"/>
                <a:gd name="connsiteX7" fmla="*/ 0 w 554135"/>
                <a:gd name="connsiteY7" fmla="*/ 575769 h 700315"/>
                <a:gd name="connsiteX8" fmla="*/ 0 w 554135"/>
                <a:gd name="connsiteY8" fmla="*/ 528097 h 700315"/>
                <a:gd name="connsiteX9" fmla="*/ 54026 w 554135"/>
                <a:gd name="connsiteY9" fmla="*/ 552173 h 700315"/>
                <a:gd name="connsiteX10" fmla="*/ 160160 w 554135"/>
                <a:gd name="connsiteY10" fmla="*/ 562351 h 700315"/>
                <a:gd name="connsiteX11" fmla="*/ 509530 w 554135"/>
                <a:gd name="connsiteY11" fmla="*/ 558697 h 700315"/>
                <a:gd name="connsiteX12" fmla="*/ 523233 w 554135"/>
                <a:gd name="connsiteY12" fmla="*/ 0 h 700315"/>
                <a:gd name="connsiteX13" fmla="*/ 554135 w 554135"/>
                <a:gd name="connsiteY13" fmla="*/ 0 h 700315"/>
                <a:gd name="connsiteX14" fmla="*/ 554135 w 554135"/>
                <a:gd name="connsiteY14" fmla="*/ 325443 h 700315"/>
                <a:gd name="connsiteX15" fmla="*/ 522894 w 554135"/>
                <a:gd name="connsiteY15" fmla="*/ 325443 h 700315"/>
                <a:gd name="connsiteX16" fmla="*/ 514642 w 554135"/>
                <a:gd name="connsiteY16" fmla="*/ 237630 h 700315"/>
                <a:gd name="connsiteX17" fmla="*/ 378824 w 554135"/>
                <a:gd name="connsiteY17" fmla="*/ 235229 h 700315"/>
                <a:gd name="connsiteX18" fmla="*/ 242473 w 554135"/>
                <a:gd name="connsiteY18" fmla="*/ 234886 h 700315"/>
                <a:gd name="connsiteX19" fmla="*/ 156502 w 554135"/>
                <a:gd name="connsiteY19" fmla="*/ 234886 h 700315"/>
                <a:gd name="connsiteX20" fmla="*/ 50168 w 554135"/>
                <a:gd name="connsiteY20" fmla="*/ 245392 h 700315"/>
                <a:gd name="connsiteX21" fmla="*/ 0 w 554135"/>
                <a:gd name="connsiteY21" fmla="*/ 267373 h 700315"/>
                <a:gd name="connsiteX22" fmla="*/ 0 w 554135"/>
                <a:gd name="connsiteY22" fmla="*/ 103905 h 700315"/>
                <a:gd name="connsiteX23" fmla="*/ 6446 w 554135"/>
                <a:gd name="connsiteY23" fmla="*/ 100971 h 700315"/>
                <a:gd name="connsiteX24" fmla="*/ 142783 w 554135"/>
                <a:gd name="connsiteY24" fmla="*/ 81381 h 700315"/>
                <a:gd name="connsiteX25" fmla="*/ 242473 w 554135"/>
                <a:gd name="connsiteY25" fmla="*/ 81381 h 700315"/>
                <a:gd name="connsiteX26" fmla="*/ 378517 w 554135"/>
                <a:gd name="connsiteY26" fmla="*/ 81038 h 700315"/>
                <a:gd name="connsiteX27" fmla="*/ 515933 w 554135"/>
                <a:gd name="connsiteY27" fmla="*/ 78638 h 700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554135" h="700315">
                  <a:moveTo>
                    <a:pt x="523245" y="454419"/>
                  </a:moveTo>
                  <a:lnTo>
                    <a:pt x="554135" y="454419"/>
                  </a:lnTo>
                  <a:lnTo>
                    <a:pt x="554135" y="700315"/>
                  </a:lnTo>
                  <a:lnTo>
                    <a:pt x="523245" y="700315"/>
                  </a:lnTo>
                  <a:lnTo>
                    <a:pt x="509530" y="606132"/>
                  </a:lnTo>
                  <a:lnTo>
                    <a:pt x="158331" y="602479"/>
                  </a:lnTo>
                  <a:cubicBezTo>
                    <a:pt x="105955" y="601645"/>
                    <a:pt x="60471" y="595612"/>
                    <a:pt x="21879" y="584380"/>
                  </a:cubicBezTo>
                  <a:lnTo>
                    <a:pt x="0" y="575769"/>
                  </a:lnTo>
                  <a:lnTo>
                    <a:pt x="0" y="528097"/>
                  </a:lnTo>
                  <a:lnTo>
                    <a:pt x="54026" y="552173"/>
                  </a:lnTo>
                  <a:cubicBezTo>
                    <a:pt x="83731" y="559224"/>
                    <a:pt x="119109" y="562617"/>
                    <a:pt x="160160" y="562351"/>
                  </a:cubicBezTo>
                  <a:lnTo>
                    <a:pt x="509530" y="558697"/>
                  </a:lnTo>
                  <a:close/>
                  <a:moveTo>
                    <a:pt x="523233" y="0"/>
                  </a:moveTo>
                  <a:lnTo>
                    <a:pt x="554135" y="0"/>
                  </a:lnTo>
                  <a:lnTo>
                    <a:pt x="554135" y="325443"/>
                  </a:lnTo>
                  <a:lnTo>
                    <a:pt x="522894" y="325443"/>
                  </a:lnTo>
                  <a:lnTo>
                    <a:pt x="514642" y="237630"/>
                  </a:lnTo>
                  <a:cubicBezTo>
                    <a:pt x="469757" y="236315"/>
                    <a:pt x="424484" y="235515"/>
                    <a:pt x="378824" y="235229"/>
                  </a:cubicBezTo>
                  <a:cubicBezTo>
                    <a:pt x="333165" y="234943"/>
                    <a:pt x="287714" y="234829"/>
                    <a:pt x="242473" y="234886"/>
                  </a:cubicBezTo>
                  <a:lnTo>
                    <a:pt x="156502" y="234886"/>
                  </a:lnTo>
                  <a:cubicBezTo>
                    <a:pt x="115127" y="234972"/>
                    <a:pt x="79682" y="238474"/>
                    <a:pt x="50168" y="245392"/>
                  </a:cubicBezTo>
                  <a:lnTo>
                    <a:pt x="0" y="267373"/>
                  </a:lnTo>
                  <a:lnTo>
                    <a:pt x="0" y="103905"/>
                  </a:lnTo>
                  <a:lnTo>
                    <a:pt x="6446" y="100971"/>
                  </a:lnTo>
                  <a:cubicBezTo>
                    <a:pt x="44086" y="88557"/>
                    <a:pt x="89531" y="82027"/>
                    <a:pt x="142783" y="81381"/>
                  </a:cubicBezTo>
                  <a:lnTo>
                    <a:pt x="242473" y="81381"/>
                  </a:lnTo>
                  <a:cubicBezTo>
                    <a:pt x="287363" y="81439"/>
                    <a:pt x="332711" y="81324"/>
                    <a:pt x="378517" y="81038"/>
                  </a:cubicBezTo>
                  <a:cubicBezTo>
                    <a:pt x="424322" y="80753"/>
                    <a:pt x="470127" y="79953"/>
                    <a:pt x="515933" y="78638"/>
                  </a:cubicBezTo>
                  <a:close/>
                </a:path>
              </a:pathLst>
            </a:custGeom>
            <a:noFill/>
            <a:ln>
              <a:solidFill>
                <a:schemeClr val="bg1">
                  <a:lumMod val="85000"/>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sp>
          <p:nvSpPr>
            <p:cNvPr id="15" name="任意多边形: 形状 14">
              <a:extLst>
                <a:ext uri="{FF2B5EF4-FFF2-40B4-BE49-F238E27FC236}">
                  <a16:creationId xmlns:a16="http://schemas.microsoft.com/office/drawing/2014/main" id="{CCDE530D-F2FC-4FFC-B84E-2780F06D32E6}"/>
                </a:ext>
              </a:extLst>
            </p:cNvPr>
            <p:cNvSpPr/>
            <p:nvPr/>
          </p:nvSpPr>
          <p:spPr>
            <a:xfrm>
              <a:off x="-39756" y="5255962"/>
              <a:ext cx="572510" cy="473477"/>
            </a:xfrm>
            <a:custGeom>
              <a:avLst/>
              <a:gdLst>
                <a:gd name="connsiteX0" fmla="*/ 378746 w 572510"/>
                <a:gd name="connsiteY0" fmla="*/ 3562 h 473477"/>
                <a:gd name="connsiteX1" fmla="*/ 521928 w 572510"/>
                <a:gd name="connsiteY1" fmla="*/ 71990 h 473477"/>
                <a:gd name="connsiteX2" fmla="*/ 572510 w 572510"/>
                <a:gd name="connsiteY2" fmla="*/ 252230 h 473477"/>
                <a:gd name="connsiteX3" fmla="*/ 558829 w 572510"/>
                <a:gd name="connsiteY3" fmla="*/ 352941 h 473477"/>
                <a:gd name="connsiteX4" fmla="*/ 520504 w 572510"/>
                <a:gd name="connsiteY4" fmla="*/ 437817 h 473477"/>
                <a:gd name="connsiteX5" fmla="*/ 371429 w 572510"/>
                <a:gd name="connsiteY5" fmla="*/ 429594 h 473477"/>
                <a:gd name="connsiteX6" fmla="*/ 371429 w 572510"/>
                <a:gd name="connsiteY6" fmla="*/ 376602 h 473477"/>
                <a:gd name="connsiteX7" fmla="*/ 523248 w 572510"/>
                <a:gd name="connsiteY7" fmla="*/ 329999 h 473477"/>
                <a:gd name="connsiteX8" fmla="*/ 531820 w 572510"/>
                <a:gd name="connsiteY8" fmla="*/ 301979 h 473477"/>
                <a:gd name="connsiteX9" fmla="*/ 534219 w 572510"/>
                <a:gd name="connsiteY9" fmla="*/ 270528 h 473477"/>
                <a:gd name="connsiteX10" fmla="*/ 505526 w 572510"/>
                <a:gd name="connsiteY10" fmla="*/ 175261 h 473477"/>
                <a:gd name="connsiteX11" fmla="*/ 425389 w 572510"/>
                <a:gd name="connsiteY11" fmla="*/ 139693 h 473477"/>
                <a:gd name="connsiteX12" fmla="*/ 349594 w 572510"/>
                <a:gd name="connsiteY12" fmla="*/ 165082 h 473477"/>
                <a:gd name="connsiteX13" fmla="*/ 299179 w 572510"/>
                <a:gd name="connsiteY13" fmla="*/ 238506 h 473477"/>
                <a:gd name="connsiteX14" fmla="*/ 277229 w 572510"/>
                <a:gd name="connsiteY14" fmla="*/ 286997 h 473477"/>
                <a:gd name="connsiteX15" fmla="*/ 183257 w 572510"/>
                <a:gd name="connsiteY15" fmla="*/ 431298 h 473477"/>
                <a:gd name="connsiteX16" fmla="*/ 57733 w 572510"/>
                <a:gd name="connsiteY16" fmla="*/ 473449 h 473477"/>
                <a:gd name="connsiteX17" fmla="*/ 13751 w 572510"/>
                <a:gd name="connsiteY17" fmla="*/ 469074 h 473477"/>
                <a:gd name="connsiteX18" fmla="*/ 0 w 572510"/>
                <a:gd name="connsiteY18" fmla="*/ 464623 h 473477"/>
                <a:gd name="connsiteX19" fmla="*/ 0 w 572510"/>
                <a:gd name="connsiteY19" fmla="*/ 333314 h 473477"/>
                <a:gd name="connsiteX20" fmla="*/ 6517 w 572510"/>
                <a:gd name="connsiteY20" fmla="*/ 334575 h 473477"/>
                <a:gd name="connsiteX21" fmla="*/ 81397 w 572510"/>
                <a:gd name="connsiteY21" fmla="*/ 312158 h 473477"/>
                <a:gd name="connsiteX22" fmla="*/ 133642 w 572510"/>
                <a:gd name="connsiteY22" fmla="*/ 234846 h 473477"/>
                <a:gd name="connsiteX23" fmla="*/ 152848 w 572510"/>
                <a:gd name="connsiteY23" fmla="*/ 190929 h 473477"/>
                <a:gd name="connsiteX24" fmla="*/ 245219 w 572510"/>
                <a:gd name="connsiteY24" fmla="*/ 51308 h 473477"/>
                <a:gd name="connsiteX25" fmla="*/ 378746 w 572510"/>
                <a:gd name="connsiteY25" fmla="*/ 3562 h 473477"/>
                <a:gd name="connsiteX26" fmla="*/ 0 w 572510"/>
                <a:gd name="connsiteY26" fmla="*/ 0 h 473477"/>
                <a:gd name="connsiteX27" fmla="*/ 65049 w 572510"/>
                <a:gd name="connsiteY27" fmla="*/ 2647 h 473477"/>
                <a:gd name="connsiteX28" fmla="*/ 65049 w 572510"/>
                <a:gd name="connsiteY28" fmla="*/ 55639 h 473477"/>
                <a:gd name="connsiteX29" fmla="*/ 0 w 572510"/>
                <a:gd name="connsiteY29" fmla="*/ 75433 h 47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72510" h="473477">
                  <a:moveTo>
                    <a:pt x="378746" y="3562"/>
                  </a:moveTo>
                  <a:cubicBezTo>
                    <a:pt x="440836" y="4606"/>
                    <a:pt x="488563" y="27415"/>
                    <a:pt x="521928" y="71990"/>
                  </a:cubicBezTo>
                  <a:cubicBezTo>
                    <a:pt x="555292" y="116565"/>
                    <a:pt x="572153" y="176645"/>
                    <a:pt x="572510" y="252230"/>
                  </a:cubicBezTo>
                  <a:cubicBezTo>
                    <a:pt x="572397" y="288044"/>
                    <a:pt x="567836" y="321614"/>
                    <a:pt x="558829" y="352941"/>
                  </a:cubicBezTo>
                  <a:cubicBezTo>
                    <a:pt x="549823" y="384267"/>
                    <a:pt x="537047" y="412560"/>
                    <a:pt x="520504" y="437817"/>
                  </a:cubicBezTo>
                  <a:lnTo>
                    <a:pt x="371429" y="429594"/>
                  </a:lnTo>
                  <a:lnTo>
                    <a:pt x="371429" y="376602"/>
                  </a:lnTo>
                  <a:lnTo>
                    <a:pt x="523248" y="329999"/>
                  </a:lnTo>
                  <a:cubicBezTo>
                    <a:pt x="527306" y="320945"/>
                    <a:pt x="530163" y="311604"/>
                    <a:pt x="531820" y="301979"/>
                  </a:cubicBezTo>
                  <a:cubicBezTo>
                    <a:pt x="533477" y="292353"/>
                    <a:pt x="534276" y="281870"/>
                    <a:pt x="534219" y="270528"/>
                  </a:cubicBezTo>
                  <a:cubicBezTo>
                    <a:pt x="533972" y="230252"/>
                    <a:pt x="524407" y="198496"/>
                    <a:pt x="505526" y="175261"/>
                  </a:cubicBezTo>
                  <a:cubicBezTo>
                    <a:pt x="486645" y="152026"/>
                    <a:pt x="459933" y="140170"/>
                    <a:pt x="425389" y="139693"/>
                  </a:cubicBezTo>
                  <a:cubicBezTo>
                    <a:pt x="394351" y="139807"/>
                    <a:pt x="369086" y="148270"/>
                    <a:pt x="349594" y="165082"/>
                  </a:cubicBezTo>
                  <a:cubicBezTo>
                    <a:pt x="330102" y="181894"/>
                    <a:pt x="313297" y="206368"/>
                    <a:pt x="299179" y="238506"/>
                  </a:cubicBezTo>
                  <a:lnTo>
                    <a:pt x="277229" y="286997"/>
                  </a:lnTo>
                  <a:cubicBezTo>
                    <a:pt x="247734" y="354354"/>
                    <a:pt x="216410" y="402454"/>
                    <a:pt x="183257" y="431298"/>
                  </a:cubicBezTo>
                  <a:cubicBezTo>
                    <a:pt x="150104" y="460143"/>
                    <a:pt x="108263" y="474193"/>
                    <a:pt x="57733" y="473449"/>
                  </a:cubicBezTo>
                  <a:cubicBezTo>
                    <a:pt x="42296" y="473383"/>
                    <a:pt x="27635" y="471925"/>
                    <a:pt x="13751" y="469074"/>
                  </a:cubicBezTo>
                  <a:lnTo>
                    <a:pt x="0" y="464623"/>
                  </a:lnTo>
                  <a:lnTo>
                    <a:pt x="0" y="333314"/>
                  </a:lnTo>
                  <a:lnTo>
                    <a:pt x="6517" y="334575"/>
                  </a:lnTo>
                  <a:cubicBezTo>
                    <a:pt x="37022" y="334994"/>
                    <a:pt x="61982" y="327521"/>
                    <a:pt x="81397" y="312158"/>
                  </a:cubicBezTo>
                  <a:cubicBezTo>
                    <a:pt x="100813" y="296795"/>
                    <a:pt x="118228" y="271024"/>
                    <a:pt x="133642" y="234846"/>
                  </a:cubicBezTo>
                  <a:lnTo>
                    <a:pt x="152848" y="190929"/>
                  </a:lnTo>
                  <a:cubicBezTo>
                    <a:pt x="179408" y="129529"/>
                    <a:pt x="210199" y="82989"/>
                    <a:pt x="245219" y="51308"/>
                  </a:cubicBezTo>
                  <a:cubicBezTo>
                    <a:pt x="280239" y="19628"/>
                    <a:pt x="324748" y="3713"/>
                    <a:pt x="378746" y="3562"/>
                  </a:cubicBezTo>
                  <a:close/>
                  <a:moveTo>
                    <a:pt x="0" y="0"/>
                  </a:moveTo>
                  <a:lnTo>
                    <a:pt x="65049" y="2647"/>
                  </a:lnTo>
                  <a:lnTo>
                    <a:pt x="65049" y="55639"/>
                  </a:lnTo>
                  <a:lnTo>
                    <a:pt x="0" y="75433"/>
                  </a:lnTo>
                  <a:close/>
                </a:path>
              </a:pathLst>
            </a:custGeom>
            <a:noFill/>
            <a:ln>
              <a:solidFill>
                <a:schemeClr val="bg1">
                  <a:lumMod val="85000"/>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sp>
          <p:nvSpPr>
            <p:cNvPr id="16" name="任意多边形: 形状 15">
              <a:extLst>
                <a:ext uri="{FF2B5EF4-FFF2-40B4-BE49-F238E27FC236}">
                  <a16:creationId xmlns:a16="http://schemas.microsoft.com/office/drawing/2014/main" id="{761411CC-B707-4711-813B-B2EF7CB30786}"/>
                </a:ext>
              </a:extLst>
            </p:cNvPr>
            <p:cNvSpPr/>
            <p:nvPr/>
          </p:nvSpPr>
          <p:spPr>
            <a:xfrm>
              <a:off x="-39756" y="5805040"/>
              <a:ext cx="554222" cy="322668"/>
            </a:xfrm>
            <a:custGeom>
              <a:avLst/>
              <a:gdLst>
                <a:gd name="connsiteX0" fmla="*/ 523234 w 554222"/>
                <a:gd name="connsiteY0" fmla="*/ 0 h 322668"/>
                <a:gd name="connsiteX1" fmla="*/ 554222 w 554222"/>
                <a:gd name="connsiteY1" fmla="*/ 0 h 322668"/>
                <a:gd name="connsiteX2" fmla="*/ 554222 w 554222"/>
                <a:gd name="connsiteY2" fmla="*/ 322668 h 322668"/>
                <a:gd name="connsiteX3" fmla="*/ 523234 w 554222"/>
                <a:gd name="connsiteY3" fmla="*/ 322668 h 322668"/>
                <a:gd name="connsiteX4" fmla="*/ 515937 w 554222"/>
                <a:gd name="connsiteY4" fmla="*/ 241287 h 322668"/>
                <a:gd name="connsiteX5" fmla="*/ 374949 w 554222"/>
                <a:gd name="connsiteY5" fmla="*/ 239687 h 322668"/>
                <a:gd name="connsiteX6" fmla="*/ 232590 w 554222"/>
                <a:gd name="connsiteY6" fmla="*/ 239458 h 322668"/>
                <a:gd name="connsiteX7" fmla="*/ 193287 w 554222"/>
                <a:gd name="connsiteY7" fmla="*/ 239458 h 322668"/>
                <a:gd name="connsiteX8" fmla="*/ 52070 w 554222"/>
                <a:gd name="connsiteY8" fmla="*/ 239687 h 322668"/>
                <a:gd name="connsiteX9" fmla="*/ 0 w 554222"/>
                <a:gd name="connsiteY9" fmla="*/ 240277 h 322668"/>
                <a:gd name="connsiteX10" fmla="*/ 0 w 554222"/>
                <a:gd name="connsiteY10" fmla="*/ 83827 h 322668"/>
                <a:gd name="connsiteX11" fmla="*/ 50585 w 554222"/>
                <a:gd name="connsiteY11" fmla="*/ 84696 h 322668"/>
                <a:gd name="connsiteX12" fmla="*/ 192373 w 554222"/>
                <a:gd name="connsiteY12" fmla="*/ 85039 h 322668"/>
                <a:gd name="connsiteX13" fmla="*/ 232590 w 554222"/>
                <a:gd name="connsiteY13" fmla="*/ 85039 h 322668"/>
                <a:gd name="connsiteX14" fmla="*/ 374606 w 554222"/>
                <a:gd name="connsiteY14" fmla="*/ 84696 h 322668"/>
                <a:gd name="connsiteX15" fmla="*/ 515937 w 554222"/>
                <a:gd name="connsiteY15" fmla="*/ 82295 h 322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54222" h="322668">
                  <a:moveTo>
                    <a:pt x="523234" y="0"/>
                  </a:moveTo>
                  <a:lnTo>
                    <a:pt x="554222" y="0"/>
                  </a:lnTo>
                  <a:lnTo>
                    <a:pt x="554222" y="322668"/>
                  </a:lnTo>
                  <a:lnTo>
                    <a:pt x="523234" y="322668"/>
                  </a:lnTo>
                  <a:lnTo>
                    <a:pt x="515937" y="241287"/>
                  </a:lnTo>
                  <a:cubicBezTo>
                    <a:pt x="469284" y="240411"/>
                    <a:pt x="422288" y="239878"/>
                    <a:pt x="374949" y="239687"/>
                  </a:cubicBezTo>
                  <a:cubicBezTo>
                    <a:pt x="327610" y="239496"/>
                    <a:pt x="280157" y="239420"/>
                    <a:pt x="232590" y="239458"/>
                  </a:cubicBezTo>
                  <a:lnTo>
                    <a:pt x="193287" y="239458"/>
                  </a:lnTo>
                  <a:cubicBezTo>
                    <a:pt x="146215" y="239420"/>
                    <a:pt x="99143" y="239496"/>
                    <a:pt x="52070" y="239687"/>
                  </a:cubicBezTo>
                  <a:lnTo>
                    <a:pt x="0" y="240277"/>
                  </a:lnTo>
                  <a:lnTo>
                    <a:pt x="0" y="83827"/>
                  </a:lnTo>
                  <a:lnTo>
                    <a:pt x="50585" y="84696"/>
                  </a:lnTo>
                  <a:cubicBezTo>
                    <a:pt x="97562" y="84982"/>
                    <a:pt x="144825" y="85096"/>
                    <a:pt x="192373" y="85039"/>
                  </a:cubicBezTo>
                  <a:lnTo>
                    <a:pt x="232590" y="85039"/>
                  </a:lnTo>
                  <a:cubicBezTo>
                    <a:pt x="280100" y="85096"/>
                    <a:pt x="327439" y="84982"/>
                    <a:pt x="374606" y="84696"/>
                  </a:cubicBezTo>
                  <a:cubicBezTo>
                    <a:pt x="421774" y="84410"/>
                    <a:pt x="468884" y="83610"/>
                    <a:pt x="515937" y="82295"/>
                  </a:cubicBezTo>
                  <a:close/>
                </a:path>
              </a:pathLst>
            </a:custGeom>
            <a:noFill/>
            <a:ln>
              <a:solidFill>
                <a:schemeClr val="bg1">
                  <a:lumMod val="85000"/>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sp>
          <p:nvSpPr>
            <p:cNvPr id="17" name="任意多边形: 形状 16">
              <a:extLst>
                <a:ext uri="{FF2B5EF4-FFF2-40B4-BE49-F238E27FC236}">
                  <a16:creationId xmlns:a16="http://schemas.microsoft.com/office/drawing/2014/main" id="{02E27225-6822-4747-9083-116719E1641E}"/>
                </a:ext>
              </a:extLst>
            </p:cNvPr>
            <p:cNvSpPr/>
            <p:nvPr/>
          </p:nvSpPr>
          <p:spPr>
            <a:xfrm>
              <a:off x="-39755" y="6197394"/>
              <a:ext cx="572509" cy="569318"/>
            </a:xfrm>
            <a:custGeom>
              <a:avLst/>
              <a:gdLst>
                <a:gd name="connsiteX0" fmla="*/ 0 w 572509"/>
                <a:gd name="connsiteY0" fmla="*/ 493638 h 569318"/>
                <a:gd name="connsiteX1" fmla="*/ 71451 w 572509"/>
                <a:gd name="connsiteY1" fmla="*/ 513892 h 569318"/>
                <a:gd name="connsiteX2" fmla="*/ 71451 w 572509"/>
                <a:gd name="connsiteY2" fmla="*/ 567732 h 569318"/>
                <a:gd name="connsiteX3" fmla="*/ 0 w 572509"/>
                <a:gd name="connsiteY3" fmla="*/ 569318 h 569318"/>
                <a:gd name="connsiteX4" fmla="*/ 213209 w 572509"/>
                <a:gd name="connsiteY4" fmla="*/ 0 h 569318"/>
                <a:gd name="connsiteX5" fmla="*/ 414889 w 572509"/>
                <a:gd name="connsiteY5" fmla="*/ 52128 h 569318"/>
                <a:gd name="connsiteX6" fmla="*/ 533621 w 572509"/>
                <a:gd name="connsiteY6" fmla="*/ 186746 h 569318"/>
                <a:gd name="connsiteX7" fmla="*/ 572509 w 572509"/>
                <a:gd name="connsiteY7" fmla="*/ 371201 h 569318"/>
                <a:gd name="connsiteX8" fmla="*/ 558831 w 572509"/>
                <a:gd name="connsiteY8" fmla="*/ 475347 h 569318"/>
                <a:gd name="connsiteX9" fmla="*/ 520504 w 572509"/>
                <a:gd name="connsiteY9" fmla="*/ 564984 h 569318"/>
                <a:gd name="connsiteX10" fmla="*/ 354052 w 572509"/>
                <a:gd name="connsiteY10" fmla="*/ 561331 h 569318"/>
                <a:gd name="connsiteX11" fmla="*/ 354052 w 572509"/>
                <a:gd name="connsiteY11" fmla="*/ 507491 h 569318"/>
                <a:gd name="connsiteX12" fmla="*/ 528735 w 572509"/>
                <a:gd name="connsiteY12" fmla="*/ 457185 h 569318"/>
                <a:gd name="connsiteX13" fmla="*/ 535706 w 572509"/>
                <a:gd name="connsiteY13" fmla="*/ 424826 h 569318"/>
                <a:gd name="connsiteX14" fmla="*/ 537876 w 572509"/>
                <a:gd name="connsiteY14" fmla="*/ 390407 h 569318"/>
                <a:gd name="connsiteX15" fmla="*/ 503462 w 572509"/>
                <a:gd name="connsiteY15" fmla="*/ 274207 h 569318"/>
                <a:gd name="connsiteX16" fmla="*/ 396697 w 572509"/>
                <a:gd name="connsiteY16" fmla="*/ 192562 h 569318"/>
                <a:gd name="connsiteX17" fmla="*/ 212294 w 572509"/>
                <a:gd name="connsiteY17" fmla="*/ 161734 h 569318"/>
                <a:gd name="connsiteX18" fmla="*/ 10407 w 572509"/>
                <a:gd name="connsiteY18" fmla="*/ 199883 h 569318"/>
                <a:gd name="connsiteX19" fmla="*/ 0 w 572509"/>
                <a:gd name="connsiteY19" fmla="*/ 206467 h 569318"/>
                <a:gd name="connsiteX20" fmla="*/ 0 w 572509"/>
                <a:gd name="connsiteY20" fmla="*/ 59561 h 569318"/>
                <a:gd name="connsiteX21" fmla="*/ 12510 w 572509"/>
                <a:gd name="connsiteY21" fmla="*/ 49418 h 569318"/>
                <a:gd name="connsiteX22" fmla="*/ 213209 w 572509"/>
                <a:gd name="connsiteY22" fmla="*/ 0 h 569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72509" h="569318">
                  <a:moveTo>
                    <a:pt x="0" y="493638"/>
                  </a:moveTo>
                  <a:lnTo>
                    <a:pt x="71451" y="513892"/>
                  </a:lnTo>
                  <a:lnTo>
                    <a:pt x="71451" y="567732"/>
                  </a:lnTo>
                  <a:lnTo>
                    <a:pt x="0" y="569318"/>
                  </a:lnTo>
                  <a:close/>
                  <a:moveTo>
                    <a:pt x="213209" y="0"/>
                  </a:moveTo>
                  <a:cubicBezTo>
                    <a:pt x="294519" y="907"/>
                    <a:pt x="361746" y="18283"/>
                    <a:pt x="414889" y="52128"/>
                  </a:cubicBezTo>
                  <a:cubicBezTo>
                    <a:pt x="468033" y="85973"/>
                    <a:pt x="507610" y="130846"/>
                    <a:pt x="533621" y="186746"/>
                  </a:cubicBezTo>
                  <a:cubicBezTo>
                    <a:pt x="559632" y="242645"/>
                    <a:pt x="572595" y="304131"/>
                    <a:pt x="572509" y="371201"/>
                  </a:cubicBezTo>
                  <a:cubicBezTo>
                    <a:pt x="572396" y="409984"/>
                    <a:pt x="567837" y="444699"/>
                    <a:pt x="558831" y="475347"/>
                  </a:cubicBezTo>
                  <a:cubicBezTo>
                    <a:pt x="549825" y="505995"/>
                    <a:pt x="537049" y="535873"/>
                    <a:pt x="520504" y="564984"/>
                  </a:cubicBezTo>
                  <a:lnTo>
                    <a:pt x="354052" y="561331"/>
                  </a:lnTo>
                  <a:lnTo>
                    <a:pt x="354052" y="507491"/>
                  </a:lnTo>
                  <a:lnTo>
                    <a:pt x="528735" y="457185"/>
                  </a:lnTo>
                  <a:cubicBezTo>
                    <a:pt x="531916" y="446685"/>
                    <a:pt x="534240" y="435898"/>
                    <a:pt x="535706" y="424826"/>
                  </a:cubicBezTo>
                  <a:cubicBezTo>
                    <a:pt x="537172" y="413754"/>
                    <a:pt x="537895" y="402281"/>
                    <a:pt x="537876" y="390407"/>
                  </a:cubicBezTo>
                  <a:cubicBezTo>
                    <a:pt x="538023" y="347270"/>
                    <a:pt x="526551" y="308536"/>
                    <a:pt x="503462" y="274207"/>
                  </a:cubicBezTo>
                  <a:cubicBezTo>
                    <a:pt x="480373" y="239878"/>
                    <a:pt x="444785" y="212663"/>
                    <a:pt x="396697" y="192562"/>
                  </a:cubicBezTo>
                  <a:cubicBezTo>
                    <a:pt x="348610" y="172462"/>
                    <a:pt x="287142" y="162185"/>
                    <a:pt x="212294" y="161734"/>
                  </a:cubicBezTo>
                  <a:cubicBezTo>
                    <a:pt x="128054" y="162778"/>
                    <a:pt x="60758" y="175494"/>
                    <a:pt x="10407" y="199883"/>
                  </a:cubicBezTo>
                  <a:lnTo>
                    <a:pt x="0" y="206467"/>
                  </a:lnTo>
                  <a:lnTo>
                    <a:pt x="0" y="59561"/>
                  </a:lnTo>
                  <a:lnTo>
                    <a:pt x="12510" y="49418"/>
                  </a:lnTo>
                  <a:cubicBezTo>
                    <a:pt x="65851" y="17221"/>
                    <a:pt x="132751" y="748"/>
                    <a:pt x="213209" y="0"/>
                  </a:cubicBezTo>
                  <a:close/>
                </a:path>
              </a:pathLst>
            </a:custGeom>
            <a:noFill/>
            <a:ln>
              <a:solidFill>
                <a:schemeClr val="bg1">
                  <a:lumMod val="85000"/>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grpSp>
      <p:sp>
        <p:nvSpPr>
          <p:cNvPr id="38" name="文本框 37">
            <a:extLst>
              <a:ext uri="{FF2B5EF4-FFF2-40B4-BE49-F238E27FC236}">
                <a16:creationId xmlns:a16="http://schemas.microsoft.com/office/drawing/2014/main" id="{53650DB9-9535-4954-ACA1-3FFA9833BAED}"/>
              </a:ext>
            </a:extLst>
          </p:cNvPr>
          <p:cNvSpPr txBox="1"/>
          <p:nvPr userDrawn="1"/>
        </p:nvSpPr>
        <p:spPr>
          <a:xfrm rot="16200000">
            <a:off x="4842635" y="1532582"/>
            <a:ext cx="3335432" cy="215444"/>
          </a:xfrm>
          <a:prstGeom prst="rect">
            <a:avLst/>
          </a:prstGeom>
          <a:noFill/>
        </p:spPr>
        <p:txBody>
          <a:bodyPr wrap="square" rtlCol="0">
            <a:spAutoFit/>
          </a:bodyPr>
          <a:lstStyle/>
          <a:p>
            <a:pPr algn="dist"/>
            <a:r>
              <a:rPr lang="en-US" altLang="zh-CN" sz="800">
                <a:solidFill>
                  <a:schemeClr val="accent1">
                    <a:lumMod val="40000"/>
                    <a:lumOff val="60000"/>
                  </a:schemeClr>
                </a:solidFill>
                <a:latin typeface="+mj-ea"/>
                <a:ea typeface="+mj-ea"/>
                <a:cs typeface="Arial" panose="020B0604020202020204" pitchFamily="34" charset="0"/>
              </a:rPr>
              <a:t>FUNDAMENTALS OF VOCAL MUSIC</a:t>
            </a:r>
            <a:endParaRPr lang="zh-CN" altLang="en-US" sz="800">
              <a:solidFill>
                <a:schemeClr val="accent1">
                  <a:lumMod val="40000"/>
                  <a:lumOff val="60000"/>
                </a:schemeClr>
              </a:solidFill>
              <a:latin typeface="+mj-ea"/>
              <a:ea typeface="+mj-ea"/>
              <a:cs typeface="Arial" panose="020B0604020202020204" pitchFamily="34" charset="0"/>
            </a:endParaRPr>
          </a:p>
        </p:txBody>
      </p:sp>
    </p:spTree>
    <p:extLst>
      <p:ext uri="{BB962C8B-B14F-4D97-AF65-F5344CB8AC3E}">
        <p14:creationId xmlns:p14="http://schemas.microsoft.com/office/powerpoint/2010/main" val="21669976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目录页">
    <p:bg>
      <p:bgPr>
        <a:solidFill>
          <a:schemeClr val="accent3"/>
        </a:solidFill>
        <a:effectLst/>
      </p:bgPr>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04057F2-E96F-4755-AFEC-2EA7A2044AFC}"/>
              </a:ext>
            </a:extLst>
          </p:cNvPr>
          <p:cNvSpPr/>
          <p:nvPr userDrawn="1"/>
        </p:nvSpPr>
        <p:spPr>
          <a:xfrm rot="1223056">
            <a:off x="3145591" y="-643816"/>
            <a:ext cx="10305659" cy="3715414"/>
          </a:xfrm>
          <a:prstGeom prst="rect">
            <a:avLst/>
          </a:prstGeom>
          <a:blipFill dpi="0" rotWithShape="1">
            <a:blip r:embed="rId2">
              <a:alphaModFix amt="2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sp>
        <p:nvSpPr>
          <p:cNvPr id="4" name="矩形 3">
            <a:extLst>
              <a:ext uri="{FF2B5EF4-FFF2-40B4-BE49-F238E27FC236}">
                <a16:creationId xmlns:a16="http://schemas.microsoft.com/office/drawing/2014/main" id="{B0E6E35E-6F65-453B-B7D3-CC2D5402A3A7}"/>
              </a:ext>
            </a:extLst>
          </p:cNvPr>
          <p:cNvSpPr/>
          <p:nvPr userDrawn="1"/>
        </p:nvSpPr>
        <p:spPr>
          <a:xfrm>
            <a:off x="-14450" y="-1"/>
            <a:ext cx="3250603" cy="6858000"/>
          </a:xfrm>
          <a:prstGeom prst="rect">
            <a:avLst/>
          </a:prstGeom>
          <a:gradFill>
            <a:gsLst>
              <a:gs pos="0">
                <a:schemeClr val="accent1">
                  <a:lumMod val="75000"/>
                </a:schemeClr>
              </a:gs>
              <a:gs pos="16000">
                <a:schemeClr val="accent1">
                  <a:lumMod val="50000"/>
                </a:schemeClr>
              </a:gs>
              <a:gs pos="100000">
                <a:schemeClr val="accent1">
                  <a:lumMod val="50000"/>
                </a:schemeClr>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cxnSp>
        <p:nvCxnSpPr>
          <p:cNvPr id="5" name="直接连接符 4">
            <a:extLst>
              <a:ext uri="{FF2B5EF4-FFF2-40B4-BE49-F238E27FC236}">
                <a16:creationId xmlns:a16="http://schemas.microsoft.com/office/drawing/2014/main" id="{AD13F915-E3FB-4399-9B08-DA77FFEB4D8B}"/>
              </a:ext>
            </a:extLst>
          </p:cNvPr>
          <p:cNvCxnSpPr>
            <a:cxnSpLocks/>
          </p:cNvCxnSpPr>
          <p:nvPr userDrawn="1"/>
        </p:nvCxnSpPr>
        <p:spPr>
          <a:xfrm flipH="1">
            <a:off x="1787271" y="2400861"/>
            <a:ext cx="734042" cy="734043"/>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id="{660C54E6-B12A-4DD7-8519-AF506E09CFB3}"/>
              </a:ext>
            </a:extLst>
          </p:cNvPr>
          <p:cNvCxnSpPr/>
          <p:nvPr userDrawn="1"/>
        </p:nvCxnSpPr>
        <p:spPr>
          <a:xfrm flipH="1">
            <a:off x="1150453" y="556165"/>
            <a:ext cx="1133061" cy="1133061"/>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id="{035B88D1-2980-4E42-9842-C1FF1BCCDE23}"/>
              </a:ext>
            </a:extLst>
          </p:cNvPr>
          <p:cNvCxnSpPr/>
          <p:nvPr userDrawn="1"/>
        </p:nvCxnSpPr>
        <p:spPr>
          <a:xfrm flipH="1">
            <a:off x="1511726" y="3696606"/>
            <a:ext cx="1133061" cy="1133061"/>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C3451EA7-2CF0-4C7F-A336-5D8E2971CABE}"/>
              </a:ext>
            </a:extLst>
          </p:cNvPr>
          <p:cNvCxnSpPr/>
          <p:nvPr userDrawn="1"/>
        </p:nvCxnSpPr>
        <p:spPr>
          <a:xfrm flipH="1">
            <a:off x="477790" y="1949240"/>
            <a:ext cx="1133061" cy="1133061"/>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id="{828F17E3-C911-4145-86E6-914F743D94DA}"/>
              </a:ext>
            </a:extLst>
          </p:cNvPr>
          <p:cNvSpPr txBox="1"/>
          <p:nvPr userDrawn="1"/>
        </p:nvSpPr>
        <p:spPr>
          <a:xfrm rot="5400000">
            <a:off x="1883939" y="5478824"/>
            <a:ext cx="2256936" cy="461665"/>
          </a:xfrm>
          <a:prstGeom prst="rect">
            <a:avLst/>
          </a:prstGeom>
          <a:noFill/>
        </p:spPr>
        <p:txBody>
          <a:bodyPr wrap="square" rtlCol="0">
            <a:spAutoFit/>
          </a:bodyPr>
          <a:lstStyle/>
          <a:p>
            <a:r>
              <a:rPr lang="en-US" altLang="zh-CN" sz="2400">
                <a:solidFill>
                  <a:schemeClr val="bg1"/>
                </a:solidFill>
                <a:latin typeface="+mj-ea"/>
                <a:ea typeface="+mj-ea"/>
              </a:rPr>
              <a:t>CONTENTS</a:t>
            </a:r>
            <a:endParaRPr lang="zh-CN" altLang="en-US" sz="2400">
              <a:solidFill>
                <a:schemeClr val="bg1"/>
              </a:solidFill>
              <a:latin typeface="+mj-ea"/>
              <a:ea typeface="+mj-ea"/>
            </a:endParaRPr>
          </a:p>
        </p:txBody>
      </p:sp>
      <p:sp>
        <p:nvSpPr>
          <p:cNvPr id="10" name="任意多边形: 形状 9">
            <a:extLst>
              <a:ext uri="{FF2B5EF4-FFF2-40B4-BE49-F238E27FC236}">
                <a16:creationId xmlns:a16="http://schemas.microsoft.com/office/drawing/2014/main" id="{2A20BEFF-ABD6-45C2-A7BE-235B254565B7}"/>
              </a:ext>
            </a:extLst>
          </p:cNvPr>
          <p:cNvSpPr/>
          <p:nvPr userDrawn="1"/>
        </p:nvSpPr>
        <p:spPr>
          <a:xfrm>
            <a:off x="2326182" y="726657"/>
            <a:ext cx="540428" cy="540667"/>
          </a:xfrm>
          <a:custGeom>
            <a:avLst/>
            <a:gdLst>
              <a:gd name="connsiteX0" fmla="*/ 829386 w 1658980"/>
              <a:gd name="connsiteY0" fmla="*/ 0 h 1659716"/>
              <a:gd name="connsiteX1" fmla="*/ 862122 w 1658980"/>
              <a:gd name="connsiteY1" fmla="*/ 1653 h 1659716"/>
              <a:gd name="connsiteX2" fmla="*/ 859366 w 1658980"/>
              <a:gd name="connsiteY2" fmla="*/ 56221 h 1659716"/>
              <a:gd name="connsiteX3" fmla="*/ 1618013 w 1658980"/>
              <a:gd name="connsiteY3" fmla="*/ 814868 h 1659716"/>
              <a:gd name="connsiteX4" fmla="*/ 1658384 w 1658980"/>
              <a:gd name="connsiteY4" fmla="*/ 812830 h 1659716"/>
              <a:gd name="connsiteX5" fmla="*/ 1658980 w 1658980"/>
              <a:gd name="connsiteY5" fmla="*/ 824634 h 1659716"/>
              <a:gd name="connsiteX6" fmla="*/ 1622196 w 1658980"/>
              <a:gd name="connsiteY6" fmla="*/ 822776 h 1659716"/>
              <a:gd name="connsiteX7" fmla="*/ 863549 w 1658980"/>
              <a:gd name="connsiteY7" fmla="*/ 1581423 h 1659716"/>
              <a:gd name="connsiteX8" fmla="*/ 867406 w 1658980"/>
              <a:gd name="connsiteY8" fmla="*/ 1657796 h 1659716"/>
              <a:gd name="connsiteX9" fmla="*/ 829386 w 1658980"/>
              <a:gd name="connsiteY9" fmla="*/ 1659716 h 1659716"/>
              <a:gd name="connsiteX10" fmla="*/ 819186 w 1658980"/>
              <a:gd name="connsiteY10" fmla="*/ 1659201 h 1659716"/>
              <a:gd name="connsiteX11" fmla="*/ 820066 w 1658980"/>
              <a:gd name="connsiteY11" fmla="*/ 1653431 h 1659716"/>
              <a:gd name="connsiteX12" fmla="*/ 823983 w 1658980"/>
              <a:gd name="connsiteY12" fmla="*/ 1575864 h 1659716"/>
              <a:gd name="connsiteX13" fmla="*/ 65336 w 1658980"/>
              <a:gd name="connsiteY13" fmla="*/ 817217 h 1659716"/>
              <a:gd name="connsiteX14" fmla="*/ 0 w 1658980"/>
              <a:gd name="connsiteY14" fmla="*/ 820516 h 1659716"/>
              <a:gd name="connsiteX15" fmla="*/ 1589 w 1658980"/>
              <a:gd name="connsiteY15" fmla="*/ 789037 h 1659716"/>
              <a:gd name="connsiteX16" fmla="*/ 70739 w 1658980"/>
              <a:gd name="connsiteY16" fmla="*/ 792529 h 1659716"/>
              <a:gd name="connsiteX17" fmla="*/ 829386 w 1658980"/>
              <a:gd name="connsiteY17" fmla="*/ 33882 h 1659716"/>
              <a:gd name="connsiteX18" fmla="*/ 827680 w 1658980"/>
              <a:gd name="connsiteY18" fmla="*/ 86 h 1659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658980" h="1659716">
                <a:moveTo>
                  <a:pt x="829386" y="0"/>
                </a:moveTo>
                <a:lnTo>
                  <a:pt x="862122" y="1653"/>
                </a:lnTo>
                <a:lnTo>
                  <a:pt x="859366" y="56221"/>
                </a:lnTo>
                <a:cubicBezTo>
                  <a:pt x="859366" y="475210"/>
                  <a:pt x="1199024" y="814868"/>
                  <a:pt x="1618013" y="814868"/>
                </a:cubicBezTo>
                <a:lnTo>
                  <a:pt x="1658384" y="812830"/>
                </a:lnTo>
                <a:lnTo>
                  <a:pt x="1658980" y="824634"/>
                </a:lnTo>
                <a:lnTo>
                  <a:pt x="1622196" y="822776"/>
                </a:lnTo>
                <a:cubicBezTo>
                  <a:pt x="1203207" y="822776"/>
                  <a:pt x="863549" y="1162434"/>
                  <a:pt x="863549" y="1581423"/>
                </a:cubicBezTo>
                <a:lnTo>
                  <a:pt x="867406" y="1657796"/>
                </a:lnTo>
                <a:lnTo>
                  <a:pt x="829386" y="1659716"/>
                </a:lnTo>
                <a:lnTo>
                  <a:pt x="819186" y="1659201"/>
                </a:lnTo>
                <a:lnTo>
                  <a:pt x="820066" y="1653431"/>
                </a:lnTo>
                <a:cubicBezTo>
                  <a:pt x="822656" y="1627928"/>
                  <a:pt x="823983" y="1602051"/>
                  <a:pt x="823983" y="1575864"/>
                </a:cubicBezTo>
                <a:cubicBezTo>
                  <a:pt x="823983" y="1156875"/>
                  <a:pt x="484325" y="817217"/>
                  <a:pt x="65336" y="817217"/>
                </a:cubicBezTo>
                <a:lnTo>
                  <a:pt x="0" y="820516"/>
                </a:lnTo>
                <a:lnTo>
                  <a:pt x="1589" y="789037"/>
                </a:lnTo>
                <a:lnTo>
                  <a:pt x="70739" y="792529"/>
                </a:lnTo>
                <a:cubicBezTo>
                  <a:pt x="489728" y="792529"/>
                  <a:pt x="829386" y="452871"/>
                  <a:pt x="829386" y="33882"/>
                </a:cubicBezTo>
                <a:lnTo>
                  <a:pt x="827680" y="86"/>
                </a:lnTo>
                <a:close/>
              </a:path>
            </a:pathLst>
          </a:custGeom>
          <a:solidFill>
            <a:schemeClr val="bg1">
              <a:lumMod val="75000"/>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sp>
        <p:nvSpPr>
          <p:cNvPr id="11" name="任意多边形: 形状 10">
            <a:extLst>
              <a:ext uri="{FF2B5EF4-FFF2-40B4-BE49-F238E27FC236}">
                <a16:creationId xmlns:a16="http://schemas.microsoft.com/office/drawing/2014/main" id="{370F8C86-3F08-4E24-BEFE-E492D45CB0F6}"/>
              </a:ext>
            </a:extLst>
          </p:cNvPr>
          <p:cNvSpPr/>
          <p:nvPr userDrawn="1"/>
        </p:nvSpPr>
        <p:spPr>
          <a:xfrm>
            <a:off x="649328" y="4359172"/>
            <a:ext cx="542063" cy="542303"/>
          </a:xfrm>
          <a:custGeom>
            <a:avLst/>
            <a:gdLst>
              <a:gd name="connsiteX0" fmla="*/ 829386 w 1658980"/>
              <a:gd name="connsiteY0" fmla="*/ 0 h 1659716"/>
              <a:gd name="connsiteX1" fmla="*/ 862122 w 1658980"/>
              <a:gd name="connsiteY1" fmla="*/ 1653 h 1659716"/>
              <a:gd name="connsiteX2" fmla="*/ 859366 w 1658980"/>
              <a:gd name="connsiteY2" fmla="*/ 56221 h 1659716"/>
              <a:gd name="connsiteX3" fmla="*/ 1618013 w 1658980"/>
              <a:gd name="connsiteY3" fmla="*/ 814868 h 1659716"/>
              <a:gd name="connsiteX4" fmla="*/ 1658384 w 1658980"/>
              <a:gd name="connsiteY4" fmla="*/ 812830 h 1659716"/>
              <a:gd name="connsiteX5" fmla="*/ 1658980 w 1658980"/>
              <a:gd name="connsiteY5" fmla="*/ 824634 h 1659716"/>
              <a:gd name="connsiteX6" fmla="*/ 1622196 w 1658980"/>
              <a:gd name="connsiteY6" fmla="*/ 822776 h 1659716"/>
              <a:gd name="connsiteX7" fmla="*/ 863549 w 1658980"/>
              <a:gd name="connsiteY7" fmla="*/ 1581423 h 1659716"/>
              <a:gd name="connsiteX8" fmla="*/ 867406 w 1658980"/>
              <a:gd name="connsiteY8" fmla="*/ 1657796 h 1659716"/>
              <a:gd name="connsiteX9" fmla="*/ 829386 w 1658980"/>
              <a:gd name="connsiteY9" fmla="*/ 1659716 h 1659716"/>
              <a:gd name="connsiteX10" fmla="*/ 819186 w 1658980"/>
              <a:gd name="connsiteY10" fmla="*/ 1659201 h 1659716"/>
              <a:gd name="connsiteX11" fmla="*/ 820066 w 1658980"/>
              <a:gd name="connsiteY11" fmla="*/ 1653431 h 1659716"/>
              <a:gd name="connsiteX12" fmla="*/ 823983 w 1658980"/>
              <a:gd name="connsiteY12" fmla="*/ 1575864 h 1659716"/>
              <a:gd name="connsiteX13" fmla="*/ 65336 w 1658980"/>
              <a:gd name="connsiteY13" fmla="*/ 817217 h 1659716"/>
              <a:gd name="connsiteX14" fmla="*/ 0 w 1658980"/>
              <a:gd name="connsiteY14" fmla="*/ 820516 h 1659716"/>
              <a:gd name="connsiteX15" fmla="*/ 1589 w 1658980"/>
              <a:gd name="connsiteY15" fmla="*/ 789037 h 1659716"/>
              <a:gd name="connsiteX16" fmla="*/ 70739 w 1658980"/>
              <a:gd name="connsiteY16" fmla="*/ 792529 h 1659716"/>
              <a:gd name="connsiteX17" fmla="*/ 829386 w 1658980"/>
              <a:gd name="connsiteY17" fmla="*/ 33882 h 1659716"/>
              <a:gd name="connsiteX18" fmla="*/ 827680 w 1658980"/>
              <a:gd name="connsiteY18" fmla="*/ 86 h 1659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658980" h="1659716">
                <a:moveTo>
                  <a:pt x="829386" y="0"/>
                </a:moveTo>
                <a:lnTo>
                  <a:pt x="862122" y="1653"/>
                </a:lnTo>
                <a:lnTo>
                  <a:pt x="859366" y="56221"/>
                </a:lnTo>
                <a:cubicBezTo>
                  <a:pt x="859366" y="475210"/>
                  <a:pt x="1199024" y="814868"/>
                  <a:pt x="1618013" y="814868"/>
                </a:cubicBezTo>
                <a:lnTo>
                  <a:pt x="1658384" y="812830"/>
                </a:lnTo>
                <a:lnTo>
                  <a:pt x="1658980" y="824634"/>
                </a:lnTo>
                <a:lnTo>
                  <a:pt x="1622196" y="822776"/>
                </a:lnTo>
                <a:cubicBezTo>
                  <a:pt x="1203207" y="822776"/>
                  <a:pt x="863549" y="1162434"/>
                  <a:pt x="863549" y="1581423"/>
                </a:cubicBezTo>
                <a:lnTo>
                  <a:pt x="867406" y="1657796"/>
                </a:lnTo>
                <a:lnTo>
                  <a:pt x="829386" y="1659716"/>
                </a:lnTo>
                <a:lnTo>
                  <a:pt x="819186" y="1659201"/>
                </a:lnTo>
                <a:lnTo>
                  <a:pt x="820066" y="1653431"/>
                </a:lnTo>
                <a:cubicBezTo>
                  <a:pt x="822656" y="1627928"/>
                  <a:pt x="823983" y="1602051"/>
                  <a:pt x="823983" y="1575864"/>
                </a:cubicBezTo>
                <a:cubicBezTo>
                  <a:pt x="823983" y="1156875"/>
                  <a:pt x="484325" y="817217"/>
                  <a:pt x="65336" y="817217"/>
                </a:cubicBezTo>
                <a:lnTo>
                  <a:pt x="0" y="820516"/>
                </a:lnTo>
                <a:lnTo>
                  <a:pt x="1589" y="789037"/>
                </a:lnTo>
                <a:lnTo>
                  <a:pt x="70739" y="792529"/>
                </a:lnTo>
                <a:cubicBezTo>
                  <a:pt x="489728" y="792529"/>
                  <a:pt x="829386" y="452871"/>
                  <a:pt x="829386" y="33882"/>
                </a:cubicBezTo>
                <a:lnTo>
                  <a:pt x="827680" y="86"/>
                </a:lnTo>
                <a:close/>
              </a:path>
            </a:pathLst>
          </a:custGeom>
          <a:solidFill>
            <a:schemeClr val="bg1">
              <a:lumMod val="75000"/>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sp>
        <p:nvSpPr>
          <p:cNvPr id="12" name="任意多边形: 形状 11">
            <a:extLst>
              <a:ext uri="{FF2B5EF4-FFF2-40B4-BE49-F238E27FC236}">
                <a16:creationId xmlns:a16="http://schemas.microsoft.com/office/drawing/2014/main" id="{07A55516-EA12-4A61-B75F-36669557750E}"/>
              </a:ext>
            </a:extLst>
          </p:cNvPr>
          <p:cNvSpPr/>
          <p:nvPr userDrawn="1"/>
        </p:nvSpPr>
        <p:spPr>
          <a:xfrm>
            <a:off x="1575829" y="5632491"/>
            <a:ext cx="540428" cy="540667"/>
          </a:xfrm>
          <a:custGeom>
            <a:avLst/>
            <a:gdLst>
              <a:gd name="connsiteX0" fmla="*/ 829386 w 1658980"/>
              <a:gd name="connsiteY0" fmla="*/ 0 h 1659716"/>
              <a:gd name="connsiteX1" fmla="*/ 862122 w 1658980"/>
              <a:gd name="connsiteY1" fmla="*/ 1653 h 1659716"/>
              <a:gd name="connsiteX2" fmla="*/ 859366 w 1658980"/>
              <a:gd name="connsiteY2" fmla="*/ 56221 h 1659716"/>
              <a:gd name="connsiteX3" fmla="*/ 1618013 w 1658980"/>
              <a:gd name="connsiteY3" fmla="*/ 814868 h 1659716"/>
              <a:gd name="connsiteX4" fmla="*/ 1658384 w 1658980"/>
              <a:gd name="connsiteY4" fmla="*/ 812830 h 1659716"/>
              <a:gd name="connsiteX5" fmla="*/ 1658980 w 1658980"/>
              <a:gd name="connsiteY5" fmla="*/ 824634 h 1659716"/>
              <a:gd name="connsiteX6" fmla="*/ 1622196 w 1658980"/>
              <a:gd name="connsiteY6" fmla="*/ 822776 h 1659716"/>
              <a:gd name="connsiteX7" fmla="*/ 863549 w 1658980"/>
              <a:gd name="connsiteY7" fmla="*/ 1581423 h 1659716"/>
              <a:gd name="connsiteX8" fmla="*/ 867406 w 1658980"/>
              <a:gd name="connsiteY8" fmla="*/ 1657796 h 1659716"/>
              <a:gd name="connsiteX9" fmla="*/ 829386 w 1658980"/>
              <a:gd name="connsiteY9" fmla="*/ 1659716 h 1659716"/>
              <a:gd name="connsiteX10" fmla="*/ 819186 w 1658980"/>
              <a:gd name="connsiteY10" fmla="*/ 1659201 h 1659716"/>
              <a:gd name="connsiteX11" fmla="*/ 820066 w 1658980"/>
              <a:gd name="connsiteY11" fmla="*/ 1653431 h 1659716"/>
              <a:gd name="connsiteX12" fmla="*/ 823983 w 1658980"/>
              <a:gd name="connsiteY12" fmla="*/ 1575864 h 1659716"/>
              <a:gd name="connsiteX13" fmla="*/ 65336 w 1658980"/>
              <a:gd name="connsiteY13" fmla="*/ 817217 h 1659716"/>
              <a:gd name="connsiteX14" fmla="*/ 0 w 1658980"/>
              <a:gd name="connsiteY14" fmla="*/ 820516 h 1659716"/>
              <a:gd name="connsiteX15" fmla="*/ 1589 w 1658980"/>
              <a:gd name="connsiteY15" fmla="*/ 789037 h 1659716"/>
              <a:gd name="connsiteX16" fmla="*/ 70739 w 1658980"/>
              <a:gd name="connsiteY16" fmla="*/ 792529 h 1659716"/>
              <a:gd name="connsiteX17" fmla="*/ 829386 w 1658980"/>
              <a:gd name="connsiteY17" fmla="*/ 33882 h 1659716"/>
              <a:gd name="connsiteX18" fmla="*/ 827680 w 1658980"/>
              <a:gd name="connsiteY18" fmla="*/ 86 h 1659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658980" h="1659716">
                <a:moveTo>
                  <a:pt x="829386" y="0"/>
                </a:moveTo>
                <a:lnTo>
                  <a:pt x="862122" y="1653"/>
                </a:lnTo>
                <a:lnTo>
                  <a:pt x="859366" y="56221"/>
                </a:lnTo>
                <a:cubicBezTo>
                  <a:pt x="859366" y="475210"/>
                  <a:pt x="1199024" y="814868"/>
                  <a:pt x="1618013" y="814868"/>
                </a:cubicBezTo>
                <a:lnTo>
                  <a:pt x="1658384" y="812830"/>
                </a:lnTo>
                <a:lnTo>
                  <a:pt x="1658980" y="824634"/>
                </a:lnTo>
                <a:lnTo>
                  <a:pt x="1622196" y="822776"/>
                </a:lnTo>
                <a:cubicBezTo>
                  <a:pt x="1203207" y="822776"/>
                  <a:pt x="863549" y="1162434"/>
                  <a:pt x="863549" y="1581423"/>
                </a:cubicBezTo>
                <a:lnTo>
                  <a:pt x="867406" y="1657796"/>
                </a:lnTo>
                <a:lnTo>
                  <a:pt x="829386" y="1659716"/>
                </a:lnTo>
                <a:lnTo>
                  <a:pt x="819186" y="1659201"/>
                </a:lnTo>
                <a:lnTo>
                  <a:pt x="820066" y="1653431"/>
                </a:lnTo>
                <a:cubicBezTo>
                  <a:pt x="822656" y="1627928"/>
                  <a:pt x="823983" y="1602051"/>
                  <a:pt x="823983" y="1575864"/>
                </a:cubicBezTo>
                <a:cubicBezTo>
                  <a:pt x="823983" y="1156875"/>
                  <a:pt x="484325" y="817217"/>
                  <a:pt x="65336" y="817217"/>
                </a:cubicBezTo>
                <a:lnTo>
                  <a:pt x="0" y="820516"/>
                </a:lnTo>
                <a:lnTo>
                  <a:pt x="1589" y="789037"/>
                </a:lnTo>
                <a:lnTo>
                  <a:pt x="70739" y="792529"/>
                </a:lnTo>
                <a:cubicBezTo>
                  <a:pt x="489728" y="792529"/>
                  <a:pt x="829386" y="452871"/>
                  <a:pt x="829386" y="33882"/>
                </a:cubicBezTo>
                <a:lnTo>
                  <a:pt x="827680" y="86"/>
                </a:lnTo>
                <a:close/>
              </a:path>
            </a:pathLst>
          </a:custGeom>
          <a:solidFill>
            <a:schemeClr val="bg1">
              <a:lumMod val="75000"/>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pic>
        <p:nvPicPr>
          <p:cNvPr id="13" name="图片 12">
            <a:extLst>
              <a:ext uri="{FF2B5EF4-FFF2-40B4-BE49-F238E27FC236}">
                <a16:creationId xmlns:a16="http://schemas.microsoft.com/office/drawing/2014/main" id="{40284073-D87C-4EDB-B053-106C9D0AAE3B}"/>
              </a:ext>
            </a:extLst>
          </p:cNvPr>
          <p:cNvPicPr>
            <a:picLocks noChangeAspect="1"/>
          </p:cNvPicPr>
          <p:nvPr userDrawn="1"/>
        </p:nvPicPr>
        <p:blipFill>
          <a:blip r:embed="rId3">
            <a:extLst>
              <a:ext uri="{28A0092B-C50C-407E-A947-70E740481C1C}">
                <a14:useLocalDpi xmlns:a14="http://schemas.microsoft.com/office/drawing/2010/main" val="0"/>
              </a:ext>
            </a:extLst>
          </a:blip>
          <a:srcRect t="39731" r="23308"/>
          <a:stretch>
            <a:fillRect/>
          </a:stretch>
        </p:blipFill>
        <p:spPr>
          <a:xfrm>
            <a:off x="11044130" y="0"/>
            <a:ext cx="1147870" cy="902070"/>
          </a:xfrm>
          <a:custGeom>
            <a:avLst/>
            <a:gdLst>
              <a:gd name="connsiteX0" fmla="*/ 0 w 1147870"/>
              <a:gd name="connsiteY0" fmla="*/ 0 h 902070"/>
              <a:gd name="connsiteX1" fmla="*/ 1147870 w 1147870"/>
              <a:gd name="connsiteY1" fmla="*/ 0 h 902070"/>
              <a:gd name="connsiteX2" fmla="*/ 1147870 w 1147870"/>
              <a:gd name="connsiteY2" fmla="*/ 902070 h 902070"/>
              <a:gd name="connsiteX3" fmla="*/ 0 w 1147870"/>
              <a:gd name="connsiteY3" fmla="*/ 902070 h 902070"/>
            </a:gdLst>
            <a:ahLst/>
            <a:cxnLst>
              <a:cxn ang="0">
                <a:pos x="connsiteX0" y="connsiteY0"/>
              </a:cxn>
              <a:cxn ang="0">
                <a:pos x="connsiteX1" y="connsiteY1"/>
              </a:cxn>
              <a:cxn ang="0">
                <a:pos x="connsiteX2" y="connsiteY2"/>
              </a:cxn>
              <a:cxn ang="0">
                <a:pos x="connsiteX3" y="connsiteY3"/>
              </a:cxn>
            </a:cxnLst>
            <a:rect l="l" t="t" r="r" b="b"/>
            <a:pathLst>
              <a:path w="1147870" h="902070">
                <a:moveTo>
                  <a:pt x="0" y="0"/>
                </a:moveTo>
                <a:lnTo>
                  <a:pt x="1147870" y="0"/>
                </a:lnTo>
                <a:lnTo>
                  <a:pt x="1147870" y="902070"/>
                </a:lnTo>
                <a:lnTo>
                  <a:pt x="0" y="902070"/>
                </a:lnTo>
                <a:close/>
              </a:path>
            </a:pathLst>
          </a:custGeom>
        </p:spPr>
      </p:pic>
      <p:grpSp>
        <p:nvGrpSpPr>
          <p:cNvPr id="14" name="组合 13">
            <a:extLst>
              <a:ext uri="{FF2B5EF4-FFF2-40B4-BE49-F238E27FC236}">
                <a16:creationId xmlns:a16="http://schemas.microsoft.com/office/drawing/2014/main" id="{9BD76EB6-24D8-4EB2-BE28-74B5508CE2D2}"/>
              </a:ext>
            </a:extLst>
          </p:cNvPr>
          <p:cNvGrpSpPr/>
          <p:nvPr userDrawn="1"/>
        </p:nvGrpSpPr>
        <p:grpSpPr>
          <a:xfrm>
            <a:off x="-39756" y="886"/>
            <a:ext cx="572510" cy="6765826"/>
            <a:chOff x="-39756" y="886"/>
            <a:chExt cx="572510" cy="6765826"/>
          </a:xfrm>
        </p:grpSpPr>
        <p:sp>
          <p:nvSpPr>
            <p:cNvPr id="15" name="任意多边形: 形状 14">
              <a:extLst>
                <a:ext uri="{FF2B5EF4-FFF2-40B4-BE49-F238E27FC236}">
                  <a16:creationId xmlns:a16="http://schemas.microsoft.com/office/drawing/2014/main" id="{A4FE539B-5C48-4250-8750-77E7E40D8C1C}"/>
                </a:ext>
              </a:extLst>
            </p:cNvPr>
            <p:cNvSpPr/>
            <p:nvPr/>
          </p:nvSpPr>
          <p:spPr>
            <a:xfrm>
              <a:off x="-39755" y="886"/>
              <a:ext cx="554221" cy="671055"/>
            </a:xfrm>
            <a:custGeom>
              <a:avLst/>
              <a:gdLst>
                <a:gd name="connsiteX0" fmla="*/ 522890 w 554221"/>
                <a:gd name="connsiteY0" fmla="*/ 0 h 671055"/>
                <a:gd name="connsiteX1" fmla="*/ 554221 w 554221"/>
                <a:gd name="connsiteY1" fmla="*/ 0 h 671055"/>
                <a:gd name="connsiteX2" fmla="*/ 554221 w 554221"/>
                <a:gd name="connsiteY2" fmla="*/ 322729 h 671055"/>
                <a:gd name="connsiteX3" fmla="*/ 525970 w 554221"/>
                <a:gd name="connsiteY3" fmla="*/ 322729 h 671055"/>
                <a:gd name="connsiteX4" fmla="*/ 515016 w 554221"/>
                <a:gd name="connsiteY4" fmla="*/ 227647 h 671055"/>
                <a:gd name="connsiteX5" fmla="*/ 18497 w 554221"/>
                <a:gd name="connsiteY5" fmla="*/ 394954 h 671055"/>
                <a:gd name="connsiteX6" fmla="*/ 512273 w 554221"/>
                <a:gd name="connsiteY6" fmla="*/ 542148 h 671055"/>
                <a:gd name="connsiteX7" fmla="*/ 525989 w 554221"/>
                <a:gd name="connsiteY7" fmla="*/ 446152 h 671055"/>
                <a:gd name="connsiteX8" fmla="*/ 554221 w 554221"/>
                <a:gd name="connsiteY8" fmla="*/ 446152 h 671055"/>
                <a:gd name="connsiteX9" fmla="*/ 554221 w 554221"/>
                <a:gd name="connsiteY9" fmla="*/ 671055 h 671055"/>
                <a:gd name="connsiteX10" fmla="*/ 526903 w 554221"/>
                <a:gd name="connsiteY10" fmla="*/ 671055 h 671055"/>
                <a:gd name="connsiteX11" fmla="*/ 513187 w 554221"/>
                <a:gd name="connsiteY11" fmla="*/ 594260 h 671055"/>
                <a:gd name="connsiteX12" fmla="*/ 0 w 554221"/>
                <a:gd name="connsiteY12" fmla="*/ 422255 h 671055"/>
                <a:gd name="connsiteX13" fmla="*/ 0 w 554221"/>
                <a:gd name="connsiteY13" fmla="*/ 248447 h 671055"/>
                <a:gd name="connsiteX14" fmla="*/ 516479 w 554221"/>
                <a:gd name="connsiteY14" fmla="*/ 63083 h 671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54221" h="671055">
                  <a:moveTo>
                    <a:pt x="522890" y="0"/>
                  </a:moveTo>
                  <a:lnTo>
                    <a:pt x="554221" y="0"/>
                  </a:lnTo>
                  <a:lnTo>
                    <a:pt x="554221" y="322729"/>
                  </a:lnTo>
                  <a:lnTo>
                    <a:pt x="525970" y="322729"/>
                  </a:lnTo>
                  <a:lnTo>
                    <a:pt x="515016" y="227647"/>
                  </a:lnTo>
                  <a:lnTo>
                    <a:pt x="18497" y="394954"/>
                  </a:lnTo>
                  <a:lnTo>
                    <a:pt x="512273" y="542148"/>
                  </a:lnTo>
                  <a:lnTo>
                    <a:pt x="525989" y="446152"/>
                  </a:lnTo>
                  <a:lnTo>
                    <a:pt x="554221" y="446152"/>
                  </a:lnTo>
                  <a:lnTo>
                    <a:pt x="554221" y="671055"/>
                  </a:lnTo>
                  <a:lnTo>
                    <a:pt x="526903" y="671055"/>
                  </a:lnTo>
                  <a:lnTo>
                    <a:pt x="513187" y="594260"/>
                  </a:lnTo>
                  <a:lnTo>
                    <a:pt x="0" y="422255"/>
                  </a:lnTo>
                  <a:lnTo>
                    <a:pt x="0" y="248447"/>
                  </a:lnTo>
                  <a:lnTo>
                    <a:pt x="516479" y="63083"/>
                  </a:lnTo>
                  <a:close/>
                </a:path>
              </a:pathLst>
            </a:custGeom>
            <a:noFill/>
            <a:ln>
              <a:solidFill>
                <a:schemeClr val="bg1">
                  <a:lumMod val="85000"/>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a typeface="+mn-ea"/>
              </a:endParaRPr>
            </a:p>
          </p:txBody>
        </p:sp>
        <p:sp>
          <p:nvSpPr>
            <p:cNvPr id="16" name="任意多边形: 形状 15">
              <a:extLst>
                <a:ext uri="{FF2B5EF4-FFF2-40B4-BE49-F238E27FC236}">
                  <a16:creationId xmlns:a16="http://schemas.microsoft.com/office/drawing/2014/main" id="{A7197BD9-2A93-4B4C-A7DE-1EAC55C3D57B}"/>
                </a:ext>
              </a:extLst>
            </p:cNvPr>
            <p:cNvSpPr/>
            <p:nvPr/>
          </p:nvSpPr>
          <p:spPr>
            <a:xfrm>
              <a:off x="-39756" y="672893"/>
              <a:ext cx="572510" cy="648196"/>
            </a:xfrm>
            <a:custGeom>
              <a:avLst/>
              <a:gdLst>
                <a:gd name="connsiteX0" fmla="*/ 213210 w 572510"/>
                <a:gd name="connsiteY0" fmla="*/ 0 h 648196"/>
                <a:gd name="connsiteX1" fmla="*/ 411232 w 572510"/>
                <a:gd name="connsiteY1" fmla="*/ 46135 h 648196"/>
                <a:gd name="connsiteX2" fmla="*/ 531793 w 572510"/>
                <a:gd name="connsiteY2" fmla="*/ 164392 h 648196"/>
                <a:gd name="connsiteX3" fmla="*/ 572510 w 572510"/>
                <a:gd name="connsiteY3" fmla="*/ 324555 h 648196"/>
                <a:gd name="connsiteX4" fmla="*/ 531996 w 572510"/>
                <a:gd name="connsiteY4" fmla="*/ 484888 h 648196"/>
                <a:gd name="connsiteX5" fmla="*/ 411639 w 572510"/>
                <a:gd name="connsiteY5" fmla="*/ 602502 h 648196"/>
                <a:gd name="connsiteX6" fmla="*/ 213210 w 572510"/>
                <a:gd name="connsiteY6" fmla="*/ 648196 h 648196"/>
                <a:gd name="connsiteX7" fmla="*/ 14137 w 572510"/>
                <a:gd name="connsiteY7" fmla="*/ 602705 h 648196"/>
                <a:gd name="connsiteX8" fmla="*/ 0 w 572510"/>
                <a:gd name="connsiteY8" fmla="*/ 592335 h 648196"/>
                <a:gd name="connsiteX9" fmla="*/ 0 w 572510"/>
                <a:gd name="connsiteY9" fmla="*/ 454677 h 648196"/>
                <a:gd name="connsiteX10" fmla="*/ 45065 w 572510"/>
                <a:gd name="connsiteY10" fmla="*/ 469962 h 648196"/>
                <a:gd name="connsiteX11" fmla="*/ 213210 w 572510"/>
                <a:gd name="connsiteY11" fmla="*/ 487376 h 648196"/>
                <a:gd name="connsiteX12" fmla="*/ 380304 w 572510"/>
                <a:gd name="connsiteY12" fmla="*/ 469962 h 648196"/>
                <a:gd name="connsiteX13" fmla="*/ 495164 w 572510"/>
                <a:gd name="connsiteY13" fmla="*/ 416366 h 648196"/>
                <a:gd name="connsiteX14" fmla="*/ 537877 w 572510"/>
                <a:gd name="connsiteY14" fmla="*/ 324555 h 648196"/>
                <a:gd name="connsiteX15" fmla="*/ 495164 w 572510"/>
                <a:gd name="connsiteY15" fmla="*/ 232338 h 648196"/>
                <a:gd name="connsiteX16" fmla="*/ 380304 w 572510"/>
                <a:gd name="connsiteY16" fmla="*/ 178945 h 648196"/>
                <a:gd name="connsiteX17" fmla="*/ 213210 w 572510"/>
                <a:gd name="connsiteY17" fmla="*/ 161735 h 648196"/>
                <a:gd name="connsiteX18" fmla="*/ 45065 w 572510"/>
                <a:gd name="connsiteY18" fmla="*/ 178945 h 648196"/>
                <a:gd name="connsiteX19" fmla="*/ 0 w 572510"/>
                <a:gd name="connsiteY19" fmla="*/ 194134 h 648196"/>
                <a:gd name="connsiteX20" fmla="*/ 0 w 572510"/>
                <a:gd name="connsiteY20" fmla="*/ 56084 h 648196"/>
                <a:gd name="connsiteX21" fmla="*/ 13730 w 572510"/>
                <a:gd name="connsiteY21" fmla="*/ 45932 h 648196"/>
                <a:gd name="connsiteX22" fmla="*/ 213210 w 572510"/>
                <a:gd name="connsiteY22" fmla="*/ 0 h 648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72510" h="648196">
                  <a:moveTo>
                    <a:pt x="213210" y="0"/>
                  </a:moveTo>
                  <a:cubicBezTo>
                    <a:pt x="291929" y="840"/>
                    <a:pt x="357936" y="16218"/>
                    <a:pt x="411232" y="46135"/>
                  </a:cubicBezTo>
                  <a:cubicBezTo>
                    <a:pt x="464528" y="76051"/>
                    <a:pt x="504715" y="115471"/>
                    <a:pt x="531793" y="164392"/>
                  </a:cubicBezTo>
                  <a:cubicBezTo>
                    <a:pt x="558871" y="213314"/>
                    <a:pt x="572443" y="266701"/>
                    <a:pt x="572510" y="324555"/>
                  </a:cubicBezTo>
                  <a:cubicBezTo>
                    <a:pt x="572460" y="382686"/>
                    <a:pt x="558956" y="436130"/>
                    <a:pt x="531996" y="484888"/>
                  </a:cubicBezTo>
                  <a:cubicBezTo>
                    <a:pt x="505037" y="533646"/>
                    <a:pt x="464918" y="572850"/>
                    <a:pt x="411639" y="602502"/>
                  </a:cubicBezTo>
                  <a:cubicBezTo>
                    <a:pt x="358360" y="632153"/>
                    <a:pt x="292217" y="647385"/>
                    <a:pt x="213210" y="648196"/>
                  </a:cubicBezTo>
                  <a:cubicBezTo>
                    <a:pt x="133904" y="647402"/>
                    <a:pt x="67546" y="632238"/>
                    <a:pt x="14137" y="602705"/>
                  </a:cubicBezTo>
                  <a:lnTo>
                    <a:pt x="0" y="592335"/>
                  </a:lnTo>
                  <a:lnTo>
                    <a:pt x="0" y="454677"/>
                  </a:lnTo>
                  <a:lnTo>
                    <a:pt x="45065" y="469962"/>
                  </a:lnTo>
                  <a:cubicBezTo>
                    <a:pt x="93831" y="481628"/>
                    <a:pt x="149879" y="487432"/>
                    <a:pt x="213210" y="487376"/>
                  </a:cubicBezTo>
                  <a:cubicBezTo>
                    <a:pt x="275954" y="487432"/>
                    <a:pt x="331652" y="481628"/>
                    <a:pt x="380304" y="469962"/>
                  </a:cubicBezTo>
                  <a:cubicBezTo>
                    <a:pt x="428956" y="458297"/>
                    <a:pt x="467243" y="440431"/>
                    <a:pt x="495164" y="416366"/>
                  </a:cubicBezTo>
                  <a:cubicBezTo>
                    <a:pt x="523086" y="392301"/>
                    <a:pt x="537324" y="361698"/>
                    <a:pt x="537877" y="324555"/>
                  </a:cubicBezTo>
                  <a:cubicBezTo>
                    <a:pt x="537324" y="287125"/>
                    <a:pt x="523086" y="256386"/>
                    <a:pt x="495164" y="232338"/>
                  </a:cubicBezTo>
                  <a:cubicBezTo>
                    <a:pt x="467243" y="208290"/>
                    <a:pt x="428956" y="190492"/>
                    <a:pt x="380304" y="178945"/>
                  </a:cubicBezTo>
                  <a:cubicBezTo>
                    <a:pt x="331652" y="167398"/>
                    <a:pt x="275954" y="161662"/>
                    <a:pt x="213210" y="161735"/>
                  </a:cubicBezTo>
                  <a:cubicBezTo>
                    <a:pt x="149879" y="161662"/>
                    <a:pt x="93831" y="167398"/>
                    <a:pt x="45065" y="178945"/>
                  </a:cubicBezTo>
                  <a:lnTo>
                    <a:pt x="0" y="194134"/>
                  </a:lnTo>
                  <a:lnTo>
                    <a:pt x="0" y="56084"/>
                  </a:lnTo>
                  <a:lnTo>
                    <a:pt x="13730" y="45932"/>
                  </a:lnTo>
                  <a:cubicBezTo>
                    <a:pt x="67123" y="16133"/>
                    <a:pt x="133616" y="823"/>
                    <a:pt x="213210" y="0"/>
                  </a:cubicBezTo>
                  <a:close/>
                </a:path>
              </a:pathLst>
            </a:custGeom>
            <a:noFill/>
            <a:ln>
              <a:solidFill>
                <a:schemeClr val="bg1">
                  <a:lumMod val="85000"/>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a typeface="+mn-ea"/>
              </a:endParaRPr>
            </a:p>
          </p:txBody>
        </p:sp>
        <p:sp>
          <p:nvSpPr>
            <p:cNvPr id="17" name="任意多边形: 形状 16">
              <a:extLst>
                <a:ext uri="{FF2B5EF4-FFF2-40B4-BE49-F238E27FC236}">
                  <a16:creationId xmlns:a16="http://schemas.microsoft.com/office/drawing/2014/main" id="{347CCE37-63D3-47F3-84EE-B4D4DB54C5E3}"/>
                </a:ext>
              </a:extLst>
            </p:cNvPr>
            <p:cNvSpPr/>
            <p:nvPr/>
          </p:nvSpPr>
          <p:spPr>
            <a:xfrm>
              <a:off x="-39755" y="1415844"/>
              <a:ext cx="572509" cy="569319"/>
            </a:xfrm>
            <a:custGeom>
              <a:avLst/>
              <a:gdLst>
                <a:gd name="connsiteX0" fmla="*/ 0 w 572509"/>
                <a:gd name="connsiteY0" fmla="*/ 493639 h 569319"/>
                <a:gd name="connsiteX1" fmla="*/ 71451 w 572509"/>
                <a:gd name="connsiteY1" fmla="*/ 513893 h 569319"/>
                <a:gd name="connsiteX2" fmla="*/ 71451 w 572509"/>
                <a:gd name="connsiteY2" fmla="*/ 567733 h 569319"/>
                <a:gd name="connsiteX3" fmla="*/ 0 w 572509"/>
                <a:gd name="connsiteY3" fmla="*/ 569319 h 569319"/>
                <a:gd name="connsiteX4" fmla="*/ 213209 w 572509"/>
                <a:gd name="connsiteY4" fmla="*/ 0 h 569319"/>
                <a:gd name="connsiteX5" fmla="*/ 414889 w 572509"/>
                <a:gd name="connsiteY5" fmla="*/ 52129 h 569319"/>
                <a:gd name="connsiteX6" fmla="*/ 533621 w 572509"/>
                <a:gd name="connsiteY6" fmla="*/ 186747 h 569319"/>
                <a:gd name="connsiteX7" fmla="*/ 572509 w 572509"/>
                <a:gd name="connsiteY7" fmla="*/ 371203 h 569319"/>
                <a:gd name="connsiteX8" fmla="*/ 558831 w 572509"/>
                <a:gd name="connsiteY8" fmla="*/ 475348 h 569319"/>
                <a:gd name="connsiteX9" fmla="*/ 520504 w 572509"/>
                <a:gd name="connsiteY9" fmla="*/ 564986 h 569319"/>
                <a:gd name="connsiteX10" fmla="*/ 354052 w 572509"/>
                <a:gd name="connsiteY10" fmla="*/ 561332 h 569319"/>
                <a:gd name="connsiteX11" fmla="*/ 354052 w 572509"/>
                <a:gd name="connsiteY11" fmla="*/ 507492 h 569319"/>
                <a:gd name="connsiteX12" fmla="*/ 528735 w 572509"/>
                <a:gd name="connsiteY12" fmla="*/ 457186 h 569319"/>
                <a:gd name="connsiteX13" fmla="*/ 535706 w 572509"/>
                <a:gd name="connsiteY13" fmla="*/ 424827 h 569319"/>
                <a:gd name="connsiteX14" fmla="*/ 537876 w 572509"/>
                <a:gd name="connsiteY14" fmla="*/ 390408 h 569319"/>
                <a:gd name="connsiteX15" fmla="*/ 503462 w 572509"/>
                <a:gd name="connsiteY15" fmla="*/ 274208 h 569319"/>
                <a:gd name="connsiteX16" fmla="*/ 396697 w 572509"/>
                <a:gd name="connsiteY16" fmla="*/ 192564 h 569319"/>
                <a:gd name="connsiteX17" fmla="*/ 212294 w 572509"/>
                <a:gd name="connsiteY17" fmla="*/ 161735 h 569319"/>
                <a:gd name="connsiteX18" fmla="*/ 10407 w 572509"/>
                <a:gd name="connsiteY18" fmla="*/ 199884 h 569319"/>
                <a:gd name="connsiteX19" fmla="*/ 0 w 572509"/>
                <a:gd name="connsiteY19" fmla="*/ 206468 h 569319"/>
                <a:gd name="connsiteX20" fmla="*/ 0 w 572509"/>
                <a:gd name="connsiteY20" fmla="*/ 59562 h 569319"/>
                <a:gd name="connsiteX21" fmla="*/ 12510 w 572509"/>
                <a:gd name="connsiteY21" fmla="*/ 49419 h 569319"/>
                <a:gd name="connsiteX22" fmla="*/ 213209 w 572509"/>
                <a:gd name="connsiteY22" fmla="*/ 0 h 569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72509" h="569319">
                  <a:moveTo>
                    <a:pt x="0" y="493639"/>
                  </a:moveTo>
                  <a:lnTo>
                    <a:pt x="71451" y="513893"/>
                  </a:lnTo>
                  <a:lnTo>
                    <a:pt x="71451" y="567733"/>
                  </a:lnTo>
                  <a:lnTo>
                    <a:pt x="0" y="569319"/>
                  </a:lnTo>
                  <a:close/>
                  <a:moveTo>
                    <a:pt x="213209" y="0"/>
                  </a:moveTo>
                  <a:cubicBezTo>
                    <a:pt x="294519" y="908"/>
                    <a:pt x="361746" y="18284"/>
                    <a:pt x="414889" y="52129"/>
                  </a:cubicBezTo>
                  <a:cubicBezTo>
                    <a:pt x="468033" y="85974"/>
                    <a:pt x="507610" y="130847"/>
                    <a:pt x="533621" y="186747"/>
                  </a:cubicBezTo>
                  <a:cubicBezTo>
                    <a:pt x="559632" y="242647"/>
                    <a:pt x="572595" y="304132"/>
                    <a:pt x="572509" y="371203"/>
                  </a:cubicBezTo>
                  <a:cubicBezTo>
                    <a:pt x="572396" y="409986"/>
                    <a:pt x="567837" y="444701"/>
                    <a:pt x="558831" y="475348"/>
                  </a:cubicBezTo>
                  <a:cubicBezTo>
                    <a:pt x="549825" y="505996"/>
                    <a:pt x="537049" y="535875"/>
                    <a:pt x="520504" y="564986"/>
                  </a:cubicBezTo>
                  <a:lnTo>
                    <a:pt x="354052" y="561332"/>
                  </a:lnTo>
                  <a:lnTo>
                    <a:pt x="354052" y="507492"/>
                  </a:lnTo>
                  <a:lnTo>
                    <a:pt x="528735" y="457186"/>
                  </a:lnTo>
                  <a:cubicBezTo>
                    <a:pt x="531916" y="446685"/>
                    <a:pt x="534240" y="435899"/>
                    <a:pt x="535706" y="424827"/>
                  </a:cubicBezTo>
                  <a:cubicBezTo>
                    <a:pt x="537172" y="413755"/>
                    <a:pt x="537895" y="402282"/>
                    <a:pt x="537876" y="390408"/>
                  </a:cubicBezTo>
                  <a:cubicBezTo>
                    <a:pt x="538023" y="347271"/>
                    <a:pt x="526551" y="308538"/>
                    <a:pt x="503462" y="274208"/>
                  </a:cubicBezTo>
                  <a:cubicBezTo>
                    <a:pt x="480373" y="239879"/>
                    <a:pt x="444785" y="212664"/>
                    <a:pt x="396697" y="192564"/>
                  </a:cubicBezTo>
                  <a:cubicBezTo>
                    <a:pt x="348610" y="172463"/>
                    <a:pt x="287142" y="162187"/>
                    <a:pt x="212294" y="161735"/>
                  </a:cubicBezTo>
                  <a:cubicBezTo>
                    <a:pt x="128054" y="162778"/>
                    <a:pt x="60758" y="175495"/>
                    <a:pt x="10407" y="199884"/>
                  </a:cubicBezTo>
                  <a:lnTo>
                    <a:pt x="0" y="206468"/>
                  </a:lnTo>
                  <a:lnTo>
                    <a:pt x="0" y="59562"/>
                  </a:lnTo>
                  <a:lnTo>
                    <a:pt x="12510" y="49419"/>
                  </a:lnTo>
                  <a:cubicBezTo>
                    <a:pt x="65851" y="17222"/>
                    <a:pt x="132751" y="749"/>
                    <a:pt x="213209" y="0"/>
                  </a:cubicBezTo>
                  <a:close/>
                </a:path>
              </a:pathLst>
            </a:custGeom>
            <a:noFill/>
            <a:ln>
              <a:solidFill>
                <a:schemeClr val="bg1">
                  <a:lumMod val="85000"/>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a typeface="+mn-ea"/>
              </a:endParaRPr>
            </a:p>
          </p:txBody>
        </p:sp>
        <p:sp>
          <p:nvSpPr>
            <p:cNvPr id="18" name="任意多边形: 形状 17">
              <a:extLst>
                <a:ext uri="{FF2B5EF4-FFF2-40B4-BE49-F238E27FC236}">
                  <a16:creationId xmlns:a16="http://schemas.microsoft.com/office/drawing/2014/main" id="{3533DE09-E172-4BD4-ACC9-E8E2ADE6817F}"/>
                </a:ext>
              </a:extLst>
            </p:cNvPr>
            <p:cNvSpPr/>
            <p:nvPr/>
          </p:nvSpPr>
          <p:spPr>
            <a:xfrm>
              <a:off x="-39756" y="2133064"/>
              <a:ext cx="556964" cy="462995"/>
            </a:xfrm>
            <a:custGeom>
              <a:avLst/>
              <a:gdLst>
                <a:gd name="connsiteX0" fmla="*/ 119881 w 556964"/>
                <a:gd name="connsiteY0" fmla="*/ 79116 h 462995"/>
                <a:gd name="connsiteX1" fmla="*/ 119881 w 556964"/>
                <a:gd name="connsiteY1" fmla="*/ 270194 h 462995"/>
                <a:gd name="connsiteX2" fmla="*/ 432605 w 556964"/>
                <a:gd name="connsiteY2" fmla="*/ 170541 h 462995"/>
                <a:gd name="connsiteX3" fmla="*/ 0 w 556964"/>
                <a:gd name="connsiteY3" fmla="*/ 0 h 462995"/>
                <a:gd name="connsiteX4" fmla="*/ 556964 w 556964"/>
                <a:gd name="connsiteY4" fmla="*/ 178769 h 462995"/>
                <a:gd name="connsiteX5" fmla="*/ 556964 w 556964"/>
                <a:gd name="connsiteY5" fmla="*/ 273851 h 462995"/>
                <a:gd name="connsiteX6" fmla="*/ 0 w 556964"/>
                <a:gd name="connsiteY6" fmla="*/ 462995 h 462995"/>
                <a:gd name="connsiteX7" fmla="*/ 0 w 556964"/>
                <a:gd name="connsiteY7" fmla="*/ 308039 h 462995"/>
                <a:gd name="connsiteX8" fmla="*/ 87991 w 556964"/>
                <a:gd name="connsiteY8" fmla="*/ 280250 h 462995"/>
                <a:gd name="connsiteX9" fmla="*/ 87991 w 556964"/>
                <a:gd name="connsiteY9" fmla="*/ 69974 h 462995"/>
                <a:gd name="connsiteX10" fmla="*/ 0 w 556964"/>
                <a:gd name="connsiteY10" fmla="*/ 44523 h 462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56964" h="462995">
                  <a:moveTo>
                    <a:pt x="119881" y="79116"/>
                  </a:moveTo>
                  <a:lnTo>
                    <a:pt x="119881" y="270194"/>
                  </a:lnTo>
                  <a:lnTo>
                    <a:pt x="432605" y="170541"/>
                  </a:lnTo>
                  <a:close/>
                  <a:moveTo>
                    <a:pt x="0" y="0"/>
                  </a:moveTo>
                  <a:lnTo>
                    <a:pt x="556964" y="178769"/>
                  </a:lnTo>
                  <a:lnTo>
                    <a:pt x="556964" y="273851"/>
                  </a:lnTo>
                  <a:lnTo>
                    <a:pt x="0" y="462995"/>
                  </a:lnTo>
                  <a:lnTo>
                    <a:pt x="0" y="308039"/>
                  </a:lnTo>
                  <a:lnTo>
                    <a:pt x="87991" y="280250"/>
                  </a:lnTo>
                  <a:lnTo>
                    <a:pt x="87991" y="69974"/>
                  </a:lnTo>
                  <a:lnTo>
                    <a:pt x="0" y="44523"/>
                  </a:lnTo>
                  <a:close/>
                </a:path>
              </a:pathLst>
            </a:custGeom>
            <a:noFill/>
            <a:ln>
              <a:solidFill>
                <a:schemeClr val="bg1">
                  <a:lumMod val="85000"/>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a typeface="+mn-ea"/>
              </a:endParaRPr>
            </a:p>
          </p:txBody>
        </p:sp>
        <p:sp>
          <p:nvSpPr>
            <p:cNvPr id="19" name="任意多边形: 形状 18">
              <a:extLst>
                <a:ext uri="{FF2B5EF4-FFF2-40B4-BE49-F238E27FC236}">
                  <a16:creationId xmlns:a16="http://schemas.microsoft.com/office/drawing/2014/main" id="{0B2C31E1-894B-4D54-89DA-FAA199A9C7D0}"/>
                </a:ext>
              </a:extLst>
            </p:cNvPr>
            <p:cNvSpPr/>
            <p:nvPr/>
          </p:nvSpPr>
          <p:spPr>
            <a:xfrm>
              <a:off x="-39756" y="2747515"/>
              <a:ext cx="554222" cy="527261"/>
            </a:xfrm>
            <a:custGeom>
              <a:avLst/>
              <a:gdLst>
                <a:gd name="connsiteX0" fmla="*/ 0 w 554222"/>
                <a:gd name="connsiteY0" fmla="*/ 456765 h 527261"/>
                <a:gd name="connsiteX1" fmla="*/ 76021 w 554222"/>
                <a:gd name="connsiteY1" fmla="*/ 477316 h 527261"/>
                <a:gd name="connsiteX2" fmla="*/ 76021 w 554222"/>
                <a:gd name="connsiteY2" fmla="*/ 526582 h 527261"/>
                <a:gd name="connsiteX3" fmla="*/ 0 w 554222"/>
                <a:gd name="connsiteY3" fmla="*/ 527261 h 527261"/>
                <a:gd name="connsiteX4" fmla="*/ 523234 w 554222"/>
                <a:gd name="connsiteY4" fmla="*/ 0 h 527261"/>
                <a:gd name="connsiteX5" fmla="*/ 554222 w 554222"/>
                <a:gd name="connsiteY5" fmla="*/ 0 h 527261"/>
                <a:gd name="connsiteX6" fmla="*/ 554222 w 554222"/>
                <a:gd name="connsiteY6" fmla="*/ 330943 h 527261"/>
                <a:gd name="connsiteX7" fmla="*/ 522895 w 554222"/>
                <a:gd name="connsiteY7" fmla="*/ 330943 h 527261"/>
                <a:gd name="connsiteX8" fmla="*/ 514643 w 554222"/>
                <a:gd name="connsiteY8" fmla="*/ 241288 h 527261"/>
                <a:gd name="connsiteX9" fmla="*/ 376996 w 554222"/>
                <a:gd name="connsiteY9" fmla="*/ 239687 h 527261"/>
                <a:gd name="connsiteX10" fmla="*/ 247046 w 554222"/>
                <a:gd name="connsiteY10" fmla="*/ 239458 h 527261"/>
                <a:gd name="connsiteX11" fmla="*/ 187599 w 554222"/>
                <a:gd name="connsiteY11" fmla="*/ 239458 h 527261"/>
                <a:gd name="connsiteX12" fmla="*/ 48927 w 554222"/>
                <a:gd name="connsiteY12" fmla="*/ 239687 h 527261"/>
                <a:gd name="connsiteX13" fmla="*/ 0 w 554222"/>
                <a:gd name="connsiteY13" fmla="*/ 240238 h 527261"/>
                <a:gd name="connsiteX14" fmla="*/ 0 w 554222"/>
                <a:gd name="connsiteY14" fmla="*/ 83878 h 527261"/>
                <a:gd name="connsiteX15" fmla="*/ 46129 w 554222"/>
                <a:gd name="connsiteY15" fmla="*/ 84696 h 527261"/>
                <a:gd name="connsiteX16" fmla="*/ 167694 w 554222"/>
                <a:gd name="connsiteY16" fmla="*/ 85039 h 527261"/>
                <a:gd name="connsiteX17" fmla="*/ 232590 w 554222"/>
                <a:gd name="connsiteY17" fmla="*/ 85039 h 527261"/>
                <a:gd name="connsiteX18" fmla="*/ 374606 w 554222"/>
                <a:gd name="connsiteY18" fmla="*/ 84696 h 527261"/>
                <a:gd name="connsiteX19" fmla="*/ 515937 w 554222"/>
                <a:gd name="connsiteY19" fmla="*/ 82296 h 527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54222" h="527261">
                  <a:moveTo>
                    <a:pt x="0" y="456765"/>
                  </a:moveTo>
                  <a:lnTo>
                    <a:pt x="76021" y="477316"/>
                  </a:lnTo>
                  <a:lnTo>
                    <a:pt x="76021" y="526582"/>
                  </a:lnTo>
                  <a:lnTo>
                    <a:pt x="0" y="527261"/>
                  </a:lnTo>
                  <a:close/>
                  <a:moveTo>
                    <a:pt x="523234" y="0"/>
                  </a:moveTo>
                  <a:lnTo>
                    <a:pt x="554222" y="0"/>
                  </a:lnTo>
                  <a:lnTo>
                    <a:pt x="554222" y="330943"/>
                  </a:lnTo>
                  <a:lnTo>
                    <a:pt x="522895" y="330943"/>
                  </a:lnTo>
                  <a:lnTo>
                    <a:pt x="514643" y="241288"/>
                  </a:lnTo>
                  <a:cubicBezTo>
                    <a:pt x="468233" y="240411"/>
                    <a:pt x="422351" y="239877"/>
                    <a:pt x="376996" y="239687"/>
                  </a:cubicBezTo>
                  <a:cubicBezTo>
                    <a:pt x="331641" y="239496"/>
                    <a:pt x="288324" y="239420"/>
                    <a:pt x="247046" y="239458"/>
                  </a:cubicBezTo>
                  <a:lnTo>
                    <a:pt x="187599" y="239458"/>
                  </a:lnTo>
                  <a:cubicBezTo>
                    <a:pt x="142232" y="239420"/>
                    <a:pt x="96009" y="239496"/>
                    <a:pt x="48927" y="239687"/>
                  </a:cubicBezTo>
                  <a:lnTo>
                    <a:pt x="0" y="240238"/>
                  </a:lnTo>
                  <a:lnTo>
                    <a:pt x="0" y="83878"/>
                  </a:lnTo>
                  <a:lnTo>
                    <a:pt x="46129" y="84696"/>
                  </a:lnTo>
                  <a:cubicBezTo>
                    <a:pt x="90193" y="84982"/>
                    <a:pt x="130715" y="85096"/>
                    <a:pt x="167694" y="85039"/>
                  </a:cubicBezTo>
                  <a:lnTo>
                    <a:pt x="232590" y="85039"/>
                  </a:lnTo>
                  <a:cubicBezTo>
                    <a:pt x="280100" y="85096"/>
                    <a:pt x="327439" y="84982"/>
                    <a:pt x="374606" y="84696"/>
                  </a:cubicBezTo>
                  <a:cubicBezTo>
                    <a:pt x="421774" y="84410"/>
                    <a:pt x="468884" y="83610"/>
                    <a:pt x="515937" y="82296"/>
                  </a:cubicBezTo>
                  <a:close/>
                </a:path>
              </a:pathLst>
            </a:custGeom>
            <a:noFill/>
            <a:ln>
              <a:solidFill>
                <a:schemeClr val="bg1">
                  <a:lumMod val="85000"/>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a typeface="+mn-ea"/>
              </a:endParaRPr>
            </a:p>
          </p:txBody>
        </p:sp>
        <p:sp>
          <p:nvSpPr>
            <p:cNvPr id="20" name="任意多边形: 形状 19">
              <a:extLst>
                <a:ext uri="{FF2B5EF4-FFF2-40B4-BE49-F238E27FC236}">
                  <a16:creationId xmlns:a16="http://schemas.microsoft.com/office/drawing/2014/main" id="{CFF24FAA-B8DE-4009-8111-5137BF2792E4}"/>
                </a:ext>
              </a:extLst>
            </p:cNvPr>
            <p:cNvSpPr/>
            <p:nvPr/>
          </p:nvSpPr>
          <p:spPr>
            <a:xfrm>
              <a:off x="-39756" y="3567046"/>
              <a:ext cx="554222" cy="861250"/>
            </a:xfrm>
            <a:custGeom>
              <a:avLst/>
              <a:gdLst>
                <a:gd name="connsiteX0" fmla="*/ 523246 w 554222"/>
                <a:gd name="connsiteY0" fmla="*/ 0 h 861250"/>
                <a:gd name="connsiteX1" fmla="*/ 554222 w 554222"/>
                <a:gd name="connsiteY1" fmla="*/ 0 h 861250"/>
                <a:gd name="connsiteX2" fmla="*/ 554222 w 554222"/>
                <a:gd name="connsiteY2" fmla="*/ 252286 h 861250"/>
                <a:gd name="connsiteX3" fmla="*/ 68980 w 554222"/>
                <a:gd name="connsiteY3" fmla="*/ 438866 h 861250"/>
                <a:gd name="connsiteX4" fmla="*/ 554222 w 554222"/>
                <a:gd name="connsiteY4" fmla="*/ 619959 h 861250"/>
                <a:gd name="connsiteX5" fmla="*/ 554222 w 554222"/>
                <a:gd name="connsiteY5" fmla="*/ 861250 h 861250"/>
                <a:gd name="connsiteX6" fmla="*/ 523234 w 554222"/>
                <a:gd name="connsiteY6" fmla="*/ 861250 h 861250"/>
                <a:gd name="connsiteX7" fmla="*/ 515937 w 554222"/>
                <a:gd name="connsiteY7" fmla="*/ 778954 h 861250"/>
                <a:gd name="connsiteX8" fmla="*/ 374606 w 554222"/>
                <a:gd name="connsiteY8" fmla="*/ 776554 h 861250"/>
                <a:gd name="connsiteX9" fmla="*/ 232590 w 554222"/>
                <a:gd name="connsiteY9" fmla="*/ 776211 h 861250"/>
                <a:gd name="connsiteX10" fmla="*/ 192373 w 554222"/>
                <a:gd name="connsiteY10" fmla="*/ 776211 h 861250"/>
                <a:gd name="connsiteX11" fmla="*/ 50242 w 554222"/>
                <a:gd name="connsiteY11" fmla="*/ 776554 h 861250"/>
                <a:gd name="connsiteX12" fmla="*/ 0 w 554222"/>
                <a:gd name="connsiteY12" fmla="*/ 777419 h 861250"/>
                <a:gd name="connsiteX13" fmla="*/ 0 w 554222"/>
                <a:gd name="connsiteY13" fmla="*/ 621078 h 861250"/>
                <a:gd name="connsiteX14" fmla="*/ 47843 w 554222"/>
                <a:gd name="connsiteY14" fmla="*/ 621676 h 861250"/>
                <a:gd name="connsiteX15" fmla="*/ 170436 w 554222"/>
                <a:gd name="connsiteY15" fmla="*/ 622703 h 861250"/>
                <a:gd name="connsiteX16" fmla="*/ 464752 w 554222"/>
                <a:gd name="connsiteY16" fmla="*/ 626362 h 861250"/>
                <a:gd name="connsiteX17" fmla="*/ 0 w 554222"/>
                <a:gd name="connsiteY17" fmla="*/ 455157 h 861250"/>
                <a:gd name="connsiteX18" fmla="*/ 0 w 554222"/>
                <a:gd name="connsiteY18" fmla="*/ 310144 h 861250"/>
                <a:gd name="connsiteX19" fmla="*/ 460182 w 554222"/>
                <a:gd name="connsiteY19" fmla="*/ 134312 h 861250"/>
                <a:gd name="connsiteX20" fmla="*/ 360553 w 554222"/>
                <a:gd name="connsiteY20" fmla="*/ 136068 h 861250"/>
                <a:gd name="connsiteX21" fmla="*/ 263972 w 554222"/>
                <a:gd name="connsiteY21" fmla="*/ 137419 h 861250"/>
                <a:gd name="connsiteX22" fmla="*/ 188717 w 554222"/>
                <a:gd name="connsiteY22" fmla="*/ 137960 h 861250"/>
                <a:gd name="connsiteX23" fmla="*/ 0 w 554222"/>
                <a:gd name="connsiteY23" fmla="*/ 137960 h 861250"/>
                <a:gd name="connsiteX24" fmla="*/ 0 w 554222"/>
                <a:gd name="connsiteY24" fmla="*/ 93787 h 861250"/>
                <a:gd name="connsiteX25" fmla="*/ 511367 w 554222"/>
                <a:gd name="connsiteY25" fmla="*/ 96921 h 861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54222" h="861250">
                  <a:moveTo>
                    <a:pt x="523246" y="0"/>
                  </a:moveTo>
                  <a:lnTo>
                    <a:pt x="554222" y="0"/>
                  </a:lnTo>
                  <a:lnTo>
                    <a:pt x="554222" y="252286"/>
                  </a:lnTo>
                  <a:lnTo>
                    <a:pt x="68980" y="438866"/>
                  </a:lnTo>
                  <a:lnTo>
                    <a:pt x="554222" y="619959"/>
                  </a:lnTo>
                  <a:lnTo>
                    <a:pt x="554222" y="861250"/>
                  </a:lnTo>
                  <a:lnTo>
                    <a:pt x="523234" y="861250"/>
                  </a:lnTo>
                  <a:lnTo>
                    <a:pt x="515937" y="778954"/>
                  </a:lnTo>
                  <a:cubicBezTo>
                    <a:pt x="468884" y="777640"/>
                    <a:pt x="421774" y="776840"/>
                    <a:pt x="374606" y="776554"/>
                  </a:cubicBezTo>
                  <a:cubicBezTo>
                    <a:pt x="327439" y="776268"/>
                    <a:pt x="280100" y="776154"/>
                    <a:pt x="232590" y="776211"/>
                  </a:cubicBezTo>
                  <a:lnTo>
                    <a:pt x="192373" y="776211"/>
                  </a:lnTo>
                  <a:cubicBezTo>
                    <a:pt x="144768" y="776154"/>
                    <a:pt x="97391" y="776268"/>
                    <a:pt x="50242" y="776554"/>
                  </a:cubicBezTo>
                  <a:lnTo>
                    <a:pt x="0" y="777419"/>
                  </a:lnTo>
                  <a:lnTo>
                    <a:pt x="0" y="621078"/>
                  </a:lnTo>
                  <a:lnTo>
                    <a:pt x="47843" y="621676"/>
                  </a:lnTo>
                  <a:cubicBezTo>
                    <a:pt x="92192" y="621619"/>
                    <a:pt x="133057" y="621961"/>
                    <a:pt x="170436" y="622703"/>
                  </a:cubicBezTo>
                  <a:lnTo>
                    <a:pt x="464752" y="626362"/>
                  </a:lnTo>
                  <a:lnTo>
                    <a:pt x="0" y="455157"/>
                  </a:lnTo>
                  <a:lnTo>
                    <a:pt x="0" y="310144"/>
                  </a:lnTo>
                  <a:lnTo>
                    <a:pt x="460182" y="134312"/>
                  </a:lnTo>
                  <a:cubicBezTo>
                    <a:pt x="427988" y="134931"/>
                    <a:pt x="394778" y="135517"/>
                    <a:pt x="360553" y="136068"/>
                  </a:cubicBezTo>
                  <a:cubicBezTo>
                    <a:pt x="326328" y="136620"/>
                    <a:pt x="294134" y="137070"/>
                    <a:pt x="263972" y="137419"/>
                  </a:cubicBezTo>
                  <a:cubicBezTo>
                    <a:pt x="233809" y="137769"/>
                    <a:pt x="208724" y="137949"/>
                    <a:pt x="188717" y="137960"/>
                  </a:cubicBezTo>
                  <a:lnTo>
                    <a:pt x="0" y="137960"/>
                  </a:lnTo>
                  <a:lnTo>
                    <a:pt x="0" y="93787"/>
                  </a:lnTo>
                  <a:lnTo>
                    <a:pt x="511367" y="96921"/>
                  </a:lnTo>
                  <a:close/>
                </a:path>
              </a:pathLst>
            </a:custGeom>
            <a:noFill/>
            <a:ln>
              <a:solidFill>
                <a:schemeClr val="bg1">
                  <a:lumMod val="85000"/>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a typeface="+mn-ea"/>
              </a:endParaRPr>
            </a:p>
          </p:txBody>
        </p:sp>
        <p:sp>
          <p:nvSpPr>
            <p:cNvPr id="21" name="任意多边形: 形状 20">
              <a:extLst>
                <a:ext uri="{FF2B5EF4-FFF2-40B4-BE49-F238E27FC236}">
                  <a16:creationId xmlns:a16="http://schemas.microsoft.com/office/drawing/2014/main" id="{3D02C440-7918-4A1B-BAEB-B7C151EE1EA8}"/>
                </a:ext>
              </a:extLst>
            </p:cNvPr>
            <p:cNvSpPr/>
            <p:nvPr/>
          </p:nvSpPr>
          <p:spPr>
            <a:xfrm>
              <a:off x="-39755" y="4495543"/>
              <a:ext cx="554135" cy="700315"/>
            </a:xfrm>
            <a:custGeom>
              <a:avLst/>
              <a:gdLst>
                <a:gd name="connsiteX0" fmla="*/ 523245 w 554135"/>
                <a:gd name="connsiteY0" fmla="*/ 454419 h 700315"/>
                <a:gd name="connsiteX1" fmla="*/ 554135 w 554135"/>
                <a:gd name="connsiteY1" fmla="*/ 454419 h 700315"/>
                <a:gd name="connsiteX2" fmla="*/ 554135 w 554135"/>
                <a:gd name="connsiteY2" fmla="*/ 700315 h 700315"/>
                <a:gd name="connsiteX3" fmla="*/ 523245 w 554135"/>
                <a:gd name="connsiteY3" fmla="*/ 700315 h 700315"/>
                <a:gd name="connsiteX4" fmla="*/ 509530 w 554135"/>
                <a:gd name="connsiteY4" fmla="*/ 606132 h 700315"/>
                <a:gd name="connsiteX5" fmla="*/ 158331 w 554135"/>
                <a:gd name="connsiteY5" fmla="*/ 602479 h 700315"/>
                <a:gd name="connsiteX6" fmla="*/ 21879 w 554135"/>
                <a:gd name="connsiteY6" fmla="*/ 584380 h 700315"/>
                <a:gd name="connsiteX7" fmla="*/ 0 w 554135"/>
                <a:gd name="connsiteY7" fmla="*/ 575769 h 700315"/>
                <a:gd name="connsiteX8" fmla="*/ 0 w 554135"/>
                <a:gd name="connsiteY8" fmla="*/ 528097 h 700315"/>
                <a:gd name="connsiteX9" fmla="*/ 54026 w 554135"/>
                <a:gd name="connsiteY9" fmla="*/ 552173 h 700315"/>
                <a:gd name="connsiteX10" fmla="*/ 160160 w 554135"/>
                <a:gd name="connsiteY10" fmla="*/ 562351 h 700315"/>
                <a:gd name="connsiteX11" fmla="*/ 509530 w 554135"/>
                <a:gd name="connsiteY11" fmla="*/ 558697 h 700315"/>
                <a:gd name="connsiteX12" fmla="*/ 523233 w 554135"/>
                <a:gd name="connsiteY12" fmla="*/ 0 h 700315"/>
                <a:gd name="connsiteX13" fmla="*/ 554135 w 554135"/>
                <a:gd name="connsiteY13" fmla="*/ 0 h 700315"/>
                <a:gd name="connsiteX14" fmla="*/ 554135 w 554135"/>
                <a:gd name="connsiteY14" fmla="*/ 325443 h 700315"/>
                <a:gd name="connsiteX15" fmla="*/ 522894 w 554135"/>
                <a:gd name="connsiteY15" fmla="*/ 325443 h 700315"/>
                <a:gd name="connsiteX16" fmla="*/ 514642 w 554135"/>
                <a:gd name="connsiteY16" fmla="*/ 237630 h 700315"/>
                <a:gd name="connsiteX17" fmla="*/ 378824 w 554135"/>
                <a:gd name="connsiteY17" fmla="*/ 235229 h 700315"/>
                <a:gd name="connsiteX18" fmla="*/ 242473 w 554135"/>
                <a:gd name="connsiteY18" fmla="*/ 234886 h 700315"/>
                <a:gd name="connsiteX19" fmla="*/ 156502 w 554135"/>
                <a:gd name="connsiteY19" fmla="*/ 234886 h 700315"/>
                <a:gd name="connsiteX20" fmla="*/ 50168 w 554135"/>
                <a:gd name="connsiteY20" fmla="*/ 245392 h 700315"/>
                <a:gd name="connsiteX21" fmla="*/ 0 w 554135"/>
                <a:gd name="connsiteY21" fmla="*/ 267373 h 700315"/>
                <a:gd name="connsiteX22" fmla="*/ 0 w 554135"/>
                <a:gd name="connsiteY22" fmla="*/ 103905 h 700315"/>
                <a:gd name="connsiteX23" fmla="*/ 6446 w 554135"/>
                <a:gd name="connsiteY23" fmla="*/ 100971 h 700315"/>
                <a:gd name="connsiteX24" fmla="*/ 142783 w 554135"/>
                <a:gd name="connsiteY24" fmla="*/ 81381 h 700315"/>
                <a:gd name="connsiteX25" fmla="*/ 242473 w 554135"/>
                <a:gd name="connsiteY25" fmla="*/ 81381 h 700315"/>
                <a:gd name="connsiteX26" fmla="*/ 378517 w 554135"/>
                <a:gd name="connsiteY26" fmla="*/ 81038 h 700315"/>
                <a:gd name="connsiteX27" fmla="*/ 515933 w 554135"/>
                <a:gd name="connsiteY27" fmla="*/ 78638 h 700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554135" h="700315">
                  <a:moveTo>
                    <a:pt x="523245" y="454419"/>
                  </a:moveTo>
                  <a:lnTo>
                    <a:pt x="554135" y="454419"/>
                  </a:lnTo>
                  <a:lnTo>
                    <a:pt x="554135" y="700315"/>
                  </a:lnTo>
                  <a:lnTo>
                    <a:pt x="523245" y="700315"/>
                  </a:lnTo>
                  <a:lnTo>
                    <a:pt x="509530" y="606132"/>
                  </a:lnTo>
                  <a:lnTo>
                    <a:pt x="158331" y="602479"/>
                  </a:lnTo>
                  <a:cubicBezTo>
                    <a:pt x="105955" y="601645"/>
                    <a:pt x="60471" y="595612"/>
                    <a:pt x="21879" y="584380"/>
                  </a:cubicBezTo>
                  <a:lnTo>
                    <a:pt x="0" y="575769"/>
                  </a:lnTo>
                  <a:lnTo>
                    <a:pt x="0" y="528097"/>
                  </a:lnTo>
                  <a:lnTo>
                    <a:pt x="54026" y="552173"/>
                  </a:lnTo>
                  <a:cubicBezTo>
                    <a:pt x="83731" y="559224"/>
                    <a:pt x="119109" y="562617"/>
                    <a:pt x="160160" y="562351"/>
                  </a:cubicBezTo>
                  <a:lnTo>
                    <a:pt x="509530" y="558697"/>
                  </a:lnTo>
                  <a:close/>
                  <a:moveTo>
                    <a:pt x="523233" y="0"/>
                  </a:moveTo>
                  <a:lnTo>
                    <a:pt x="554135" y="0"/>
                  </a:lnTo>
                  <a:lnTo>
                    <a:pt x="554135" y="325443"/>
                  </a:lnTo>
                  <a:lnTo>
                    <a:pt x="522894" y="325443"/>
                  </a:lnTo>
                  <a:lnTo>
                    <a:pt x="514642" y="237630"/>
                  </a:lnTo>
                  <a:cubicBezTo>
                    <a:pt x="469757" y="236315"/>
                    <a:pt x="424484" y="235515"/>
                    <a:pt x="378824" y="235229"/>
                  </a:cubicBezTo>
                  <a:cubicBezTo>
                    <a:pt x="333165" y="234943"/>
                    <a:pt x="287714" y="234829"/>
                    <a:pt x="242473" y="234886"/>
                  </a:cubicBezTo>
                  <a:lnTo>
                    <a:pt x="156502" y="234886"/>
                  </a:lnTo>
                  <a:cubicBezTo>
                    <a:pt x="115127" y="234972"/>
                    <a:pt x="79682" y="238474"/>
                    <a:pt x="50168" y="245392"/>
                  </a:cubicBezTo>
                  <a:lnTo>
                    <a:pt x="0" y="267373"/>
                  </a:lnTo>
                  <a:lnTo>
                    <a:pt x="0" y="103905"/>
                  </a:lnTo>
                  <a:lnTo>
                    <a:pt x="6446" y="100971"/>
                  </a:lnTo>
                  <a:cubicBezTo>
                    <a:pt x="44086" y="88557"/>
                    <a:pt x="89531" y="82027"/>
                    <a:pt x="142783" y="81381"/>
                  </a:cubicBezTo>
                  <a:lnTo>
                    <a:pt x="242473" y="81381"/>
                  </a:lnTo>
                  <a:cubicBezTo>
                    <a:pt x="287363" y="81439"/>
                    <a:pt x="332711" y="81324"/>
                    <a:pt x="378517" y="81038"/>
                  </a:cubicBezTo>
                  <a:cubicBezTo>
                    <a:pt x="424322" y="80753"/>
                    <a:pt x="470127" y="79953"/>
                    <a:pt x="515933" y="78638"/>
                  </a:cubicBezTo>
                  <a:close/>
                </a:path>
              </a:pathLst>
            </a:custGeom>
            <a:noFill/>
            <a:ln>
              <a:solidFill>
                <a:schemeClr val="bg1">
                  <a:lumMod val="85000"/>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a typeface="+mn-ea"/>
              </a:endParaRPr>
            </a:p>
          </p:txBody>
        </p:sp>
        <p:sp>
          <p:nvSpPr>
            <p:cNvPr id="22" name="任意多边形: 形状 21">
              <a:extLst>
                <a:ext uri="{FF2B5EF4-FFF2-40B4-BE49-F238E27FC236}">
                  <a16:creationId xmlns:a16="http://schemas.microsoft.com/office/drawing/2014/main" id="{01EFB595-DB6A-4B35-8D6F-88748802A3F2}"/>
                </a:ext>
              </a:extLst>
            </p:cNvPr>
            <p:cNvSpPr/>
            <p:nvPr/>
          </p:nvSpPr>
          <p:spPr>
            <a:xfrm>
              <a:off x="-39756" y="5255962"/>
              <a:ext cx="572510" cy="473477"/>
            </a:xfrm>
            <a:custGeom>
              <a:avLst/>
              <a:gdLst>
                <a:gd name="connsiteX0" fmla="*/ 378746 w 572510"/>
                <a:gd name="connsiteY0" fmla="*/ 3562 h 473477"/>
                <a:gd name="connsiteX1" fmla="*/ 521928 w 572510"/>
                <a:gd name="connsiteY1" fmla="*/ 71990 h 473477"/>
                <a:gd name="connsiteX2" fmla="*/ 572510 w 572510"/>
                <a:gd name="connsiteY2" fmla="*/ 252230 h 473477"/>
                <a:gd name="connsiteX3" fmla="*/ 558829 w 572510"/>
                <a:gd name="connsiteY3" fmla="*/ 352941 h 473477"/>
                <a:gd name="connsiteX4" fmla="*/ 520504 w 572510"/>
                <a:gd name="connsiteY4" fmla="*/ 437817 h 473477"/>
                <a:gd name="connsiteX5" fmla="*/ 371429 w 572510"/>
                <a:gd name="connsiteY5" fmla="*/ 429594 h 473477"/>
                <a:gd name="connsiteX6" fmla="*/ 371429 w 572510"/>
                <a:gd name="connsiteY6" fmla="*/ 376602 h 473477"/>
                <a:gd name="connsiteX7" fmla="*/ 523248 w 572510"/>
                <a:gd name="connsiteY7" fmla="*/ 329999 h 473477"/>
                <a:gd name="connsiteX8" fmla="*/ 531820 w 572510"/>
                <a:gd name="connsiteY8" fmla="*/ 301979 h 473477"/>
                <a:gd name="connsiteX9" fmla="*/ 534219 w 572510"/>
                <a:gd name="connsiteY9" fmla="*/ 270528 h 473477"/>
                <a:gd name="connsiteX10" fmla="*/ 505526 w 572510"/>
                <a:gd name="connsiteY10" fmla="*/ 175261 h 473477"/>
                <a:gd name="connsiteX11" fmla="*/ 425389 w 572510"/>
                <a:gd name="connsiteY11" fmla="*/ 139693 h 473477"/>
                <a:gd name="connsiteX12" fmla="*/ 349594 w 572510"/>
                <a:gd name="connsiteY12" fmla="*/ 165082 h 473477"/>
                <a:gd name="connsiteX13" fmla="*/ 299179 w 572510"/>
                <a:gd name="connsiteY13" fmla="*/ 238506 h 473477"/>
                <a:gd name="connsiteX14" fmla="*/ 277229 w 572510"/>
                <a:gd name="connsiteY14" fmla="*/ 286997 h 473477"/>
                <a:gd name="connsiteX15" fmla="*/ 183257 w 572510"/>
                <a:gd name="connsiteY15" fmla="*/ 431298 h 473477"/>
                <a:gd name="connsiteX16" fmla="*/ 57733 w 572510"/>
                <a:gd name="connsiteY16" fmla="*/ 473449 h 473477"/>
                <a:gd name="connsiteX17" fmla="*/ 13751 w 572510"/>
                <a:gd name="connsiteY17" fmla="*/ 469074 h 473477"/>
                <a:gd name="connsiteX18" fmla="*/ 0 w 572510"/>
                <a:gd name="connsiteY18" fmla="*/ 464623 h 473477"/>
                <a:gd name="connsiteX19" fmla="*/ 0 w 572510"/>
                <a:gd name="connsiteY19" fmla="*/ 333314 h 473477"/>
                <a:gd name="connsiteX20" fmla="*/ 6517 w 572510"/>
                <a:gd name="connsiteY20" fmla="*/ 334575 h 473477"/>
                <a:gd name="connsiteX21" fmla="*/ 81397 w 572510"/>
                <a:gd name="connsiteY21" fmla="*/ 312158 h 473477"/>
                <a:gd name="connsiteX22" fmla="*/ 133642 w 572510"/>
                <a:gd name="connsiteY22" fmla="*/ 234846 h 473477"/>
                <a:gd name="connsiteX23" fmla="*/ 152848 w 572510"/>
                <a:gd name="connsiteY23" fmla="*/ 190929 h 473477"/>
                <a:gd name="connsiteX24" fmla="*/ 245219 w 572510"/>
                <a:gd name="connsiteY24" fmla="*/ 51308 h 473477"/>
                <a:gd name="connsiteX25" fmla="*/ 378746 w 572510"/>
                <a:gd name="connsiteY25" fmla="*/ 3562 h 473477"/>
                <a:gd name="connsiteX26" fmla="*/ 0 w 572510"/>
                <a:gd name="connsiteY26" fmla="*/ 0 h 473477"/>
                <a:gd name="connsiteX27" fmla="*/ 65049 w 572510"/>
                <a:gd name="connsiteY27" fmla="*/ 2647 h 473477"/>
                <a:gd name="connsiteX28" fmla="*/ 65049 w 572510"/>
                <a:gd name="connsiteY28" fmla="*/ 55639 h 473477"/>
                <a:gd name="connsiteX29" fmla="*/ 0 w 572510"/>
                <a:gd name="connsiteY29" fmla="*/ 75433 h 47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72510" h="473477">
                  <a:moveTo>
                    <a:pt x="378746" y="3562"/>
                  </a:moveTo>
                  <a:cubicBezTo>
                    <a:pt x="440836" y="4606"/>
                    <a:pt x="488563" y="27415"/>
                    <a:pt x="521928" y="71990"/>
                  </a:cubicBezTo>
                  <a:cubicBezTo>
                    <a:pt x="555292" y="116565"/>
                    <a:pt x="572153" y="176645"/>
                    <a:pt x="572510" y="252230"/>
                  </a:cubicBezTo>
                  <a:cubicBezTo>
                    <a:pt x="572397" y="288044"/>
                    <a:pt x="567836" y="321614"/>
                    <a:pt x="558829" y="352941"/>
                  </a:cubicBezTo>
                  <a:cubicBezTo>
                    <a:pt x="549823" y="384267"/>
                    <a:pt x="537047" y="412560"/>
                    <a:pt x="520504" y="437817"/>
                  </a:cubicBezTo>
                  <a:lnTo>
                    <a:pt x="371429" y="429594"/>
                  </a:lnTo>
                  <a:lnTo>
                    <a:pt x="371429" y="376602"/>
                  </a:lnTo>
                  <a:lnTo>
                    <a:pt x="523248" y="329999"/>
                  </a:lnTo>
                  <a:cubicBezTo>
                    <a:pt x="527306" y="320945"/>
                    <a:pt x="530163" y="311604"/>
                    <a:pt x="531820" y="301979"/>
                  </a:cubicBezTo>
                  <a:cubicBezTo>
                    <a:pt x="533477" y="292353"/>
                    <a:pt x="534276" y="281870"/>
                    <a:pt x="534219" y="270528"/>
                  </a:cubicBezTo>
                  <a:cubicBezTo>
                    <a:pt x="533972" y="230252"/>
                    <a:pt x="524407" y="198496"/>
                    <a:pt x="505526" y="175261"/>
                  </a:cubicBezTo>
                  <a:cubicBezTo>
                    <a:pt x="486645" y="152026"/>
                    <a:pt x="459933" y="140170"/>
                    <a:pt x="425389" y="139693"/>
                  </a:cubicBezTo>
                  <a:cubicBezTo>
                    <a:pt x="394351" y="139807"/>
                    <a:pt x="369086" y="148270"/>
                    <a:pt x="349594" y="165082"/>
                  </a:cubicBezTo>
                  <a:cubicBezTo>
                    <a:pt x="330102" y="181894"/>
                    <a:pt x="313297" y="206368"/>
                    <a:pt x="299179" y="238506"/>
                  </a:cubicBezTo>
                  <a:lnTo>
                    <a:pt x="277229" y="286997"/>
                  </a:lnTo>
                  <a:cubicBezTo>
                    <a:pt x="247734" y="354354"/>
                    <a:pt x="216410" y="402454"/>
                    <a:pt x="183257" y="431298"/>
                  </a:cubicBezTo>
                  <a:cubicBezTo>
                    <a:pt x="150104" y="460143"/>
                    <a:pt x="108263" y="474193"/>
                    <a:pt x="57733" y="473449"/>
                  </a:cubicBezTo>
                  <a:cubicBezTo>
                    <a:pt x="42296" y="473383"/>
                    <a:pt x="27635" y="471925"/>
                    <a:pt x="13751" y="469074"/>
                  </a:cubicBezTo>
                  <a:lnTo>
                    <a:pt x="0" y="464623"/>
                  </a:lnTo>
                  <a:lnTo>
                    <a:pt x="0" y="333314"/>
                  </a:lnTo>
                  <a:lnTo>
                    <a:pt x="6517" y="334575"/>
                  </a:lnTo>
                  <a:cubicBezTo>
                    <a:pt x="37022" y="334994"/>
                    <a:pt x="61982" y="327521"/>
                    <a:pt x="81397" y="312158"/>
                  </a:cubicBezTo>
                  <a:cubicBezTo>
                    <a:pt x="100813" y="296795"/>
                    <a:pt x="118228" y="271024"/>
                    <a:pt x="133642" y="234846"/>
                  </a:cubicBezTo>
                  <a:lnTo>
                    <a:pt x="152848" y="190929"/>
                  </a:lnTo>
                  <a:cubicBezTo>
                    <a:pt x="179408" y="129529"/>
                    <a:pt x="210199" y="82989"/>
                    <a:pt x="245219" y="51308"/>
                  </a:cubicBezTo>
                  <a:cubicBezTo>
                    <a:pt x="280239" y="19628"/>
                    <a:pt x="324748" y="3713"/>
                    <a:pt x="378746" y="3562"/>
                  </a:cubicBezTo>
                  <a:close/>
                  <a:moveTo>
                    <a:pt x="0" y="0"/>
                  </a:moveTo>
                  <a:lnTo>
                    <a:pt x="65049" y="2647"/>
                  </a:lnTo>
                  <a:lnTo>
                    <a:pt x="65049" y="55639"/>
                  </a:lnTo>
                  <a:lnTo>
                    <a:pt x="0" y="75433"/>
                  </a:lnTo>
                  <a:close/>
                </a:path>
              </a:pathLst>
            </a:custGeom>
            <a:noFill/>
            <a:ln>
              <a:solidFill>
                <a:schemeClr val="bg1">
                  <a:lumMod val="85000"/>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a typeface="+mn-ea"/>
              </a:endParaRPr>
            </a:p>
          </p:txBody>
        </p:sp>
        <p:sp>
          <p:nvSpPr>
            <p:cNvPr id="23" name="任意多边形: 形状 22">
              <a:extLst>
                <a:ext uri="{FF2B5EF4-FFF2-40B4-BE49-F238E27FC236}">
                  <a16:creationId xmlns:a16="http://schemas.microsoft.com/office/drawing/2014/main" id="{7FA16808-C1A5-4A1E-A02D-4D5D2F43CED9}"/>
                </a:ext>
              </a:extLst>
            </p:cNvPr>
            <p:cNvSpPr/>
            <p:nvPr/>
          </p:nvSpPr>
          <p:spPr>
            <a:xfrm>
              <a:off x="-39756" y="5805040"/>
              <a:ext cx="554222" cy="322668"/>
            </a:xfrm>
            <a:custGeom>
              <a:avLst/>
              <a:gdLst>
                <a:gd name="connsiteX0" fmla="*/ 523234 w 554222"/>
                <a:gd name="connsiteY0" fmla="*/ 0 h 322668"/>
                <a:gd name="connsiteX1" fmla="*/ 554222 w 554222"/>
                <a:gd name="connsiteY1" fmla="*/ 0 h 322668"/>
                <a:gd name="connsiteX2" fmla="*/ 554222 w 554222"/>
                <a:gd name="connsiteY2" fmla="*/ 322668 h 322668"/>
                <a:gd name="connsiteX3" fmla="*/ 523234 w 554222"/>
                <a:gd name="connsiteY3" fmla="*/ 322668 h 322668"/>
                <a:gd name="connsiteX4" fmla="*/ 515937 w 554222"/>
                <a:gd name="connsiteY4" fmla="*/ 241287 h 322668"/>
                <a:gd name="connsiteX5" fmla="*/ 374949 w 554222"/>
                <a:gd name="connsiteY5" fmla="*/ 239687 h 322668"/>
                <a:gd name="connsiteX6" fmla="*/ 232590 w 554222"/>
                <a:gd name="connsiteY6" fmla="*/ 239458 h 322668"/>
                <a:gd name="connsiteX7" fmla="*/ 193287 w 554222"/>
                <a:gd name="connsiteY7" fmla="*/ 239458 h 322668"/>
                <a:gd name="connsiteX8" fmla="*/ 52070 w 554222"/>
                <a:gd name="connsiteY8" fmla="*/ 239687 h 322668"/>
                <a:gd name="connsiteX9" fmla="*/ 0 w 554222"/>
                <a:gd name="connsiteY9" fmla="*/ 240277 h 322668"/>
                <a:gd name="connsiteX10" fmla="*/ 0 w 554222"/>
                <a:gd name="connsiteY10" fmla="*/ 83827 h 322668"/>
                <a:gd name="connsiteX11" fmla="*/ 50585 w 554222"/>
                <a:gd name="connsiteY11" fmla="*/ 84696 h 322668"/>
                <a:gd name="connsiteX12" fmla="*/ 192373 w 554222"/>
                <a:gd name="connsiteY12" fmla="*/ 85039 h 322668"/>
                <a:gd name="connsiteX13" fmla="*/ 232590 w 554222"/>
                <a:gd name="connsiteY13" fmla="*/ 85039 h 322668"/>
                <a:gd name="connsiteX14" fmla="*/ 374606 w 554222"/>
                <a:gd name="connsiteY14" fmla="*/ 84696 h 322668"/>
                <a:gd name="connsiteX15" fmla="*/ 515937 w 554222"/>
                <a:gd name="connsiteY15" fmla="*/ 82295 h 322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54222" h="322668">
                  <a:moveTo>
                    <a:pt x="523234" y="0"/>
                  </a:moveTo>
                  <a:lnTo>
                    <a:pt x="554222" y="0"/>
                  </a:lnTo>
                  <a:lnTo>
                    <a:pt x="554222" y="322668"/>
                  </a:lnTo>
                  <a:lnTo>
                    <a:pt x="523234" y="322668"/>
                  </a:lnTo>
                  <a:lnTo>
                    <a:pt x="515937" y="241287"/>
                  </a:lnTo>
                  <a:cubicBezTo>
                    <a:pt x="469284" y="240411"/>
                    <a:pt x="422288" y="239878"/>
                    <a:pt x="374949" y="239687"/>
                  </a:cubicBezTo>
                  <a:cubicBezTo>
                    <a:pt x="327610" y="239496"/>
                    <a:pt x="280157" y="239420"/>
                    <a:pt x="232590" y="239458"/>
                  </a:cubicBezTo>
                  <a:lnTo>
                    <a:pt x="193287" y="239458"/>
                  </a:lnTo>
                  <a:cubicBezTo>
                    <a:pt x="146215" y="239420"/>
                    <a:pt x="99143" y="239496"/>
                    <a:pt x="52070" y="239687"/>
                  </a:cubicBezTo>
                  <a:lnTo>
                    <a:pt x="0" y="240277"/>
                  </a:lnTo>
                  <a:lnTo>
                    <a:pt x="0" y="83827"/>
                  </a:lnTo>
                  <a:lnTo>
                    <a:pt x="50585" y="84696"/>
                  </a:lnTo>
                  <a:cubicBezTo>
                    <a:pt x="97562" y="84982"/>
                    <a:pt x="144825" y="85096"/>
                    <a:pt x="192373" y="85039"/>
                  </a:cubicBezTo>
                  <a:lnTo>
                    <a:pt x="232590" y="85039"/>
                  </a:lnTo>
                  <a:cubicBezTo>
                    <a:pt x="280100" y="85096"/>
                    <a:pt x="327439" y="84982"/>
                    <a:pt x="374606" y="84696"/>
                  </a:cubicBezTo>
                  <a:cubicBezTo>
                    <a:pt x="421774" y="84410"/>
                    <a:pt x="468884" y="83610"/>
                    <a:pt x="515937" y="82295"/>
                  </a:cubicBezTo>
                  <a:close/>
                </a:path>
              </a:pathLst>
            </a:custGeom>
            <a:noFill/>
            <a:ln>
              <a:solidFill>
                <a:schemeClr val="bg1">
                  <a:lumMod val="85000"/>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a typeface="+mn-ea"/>
              </a:endParaRPr>
            </a:p>
          </p:txBody>
        </p:sp>
        <p:sp>
          <p:nvSpPr>
            <p:cNvPr id="24" name="任意多边形: 形状 23">
              <a:extLst>
                <a:ext uri="{FF2B5EF4-FFF2-40B4-BE49-F238E27FC236}">
                  <a16:creationId xmlns:a16="http://schemas.microsoft.com/office/drawing/2014/main" id="{0B5B601C-7939-4306-935F-EF712C7DE79E}"/>
                </a:ext>
              </a:extLst>
            </p:cNvPr>
            <p:cNvSpPr/>
            <p:nvPr/>
          </p:nvSpPr>
          <p:spPr>
            <a:xfrm>
              <a:off x="-39755" y="6197394"/>
              <a:ext cx="572509" cy="569318"/>
            </a:xfrm>
            <a:custGeom>
              <a:avLst/>
              <a:gdLst>
                <a:gd name="connsiteX0" fmla="*/ 0 w 572509"/>
                <a:gd name="connsiteY0" fmla="*/ 493638 h 569318"/>
                <a:gd name="connsiteX1" fmla="*/ 71451 w 572509"/>
                <a:gd name="connsiteY1" fmla="*/ 513892 h 569318"/>
                <a:gd name="connsiteX2" fmla="*/ 71451 w 572509"/>
                <a:gd name="connsiteY2" fmla="*/ 567732 h 569318"/>
                <a:gd name="connsiteX3" fmla="*/ 0 w 572509"/>
                <a:gd name="connsiteY3" fmla="*/ 569318 h 569318"/>
                <a:gd name="connsiteX4" fmla="*/ 213209 w 572509"/>
                <a:gd name="connsiteY4" fmla="*/ 0 h 569318"/>
                <a:gd name="connsiteX5" fmla="*/ 414889 w 572509"/>
                <a:gd name="connsiteY5" fmla="*/ 52128 h 569318"/>
                <a:gd name="connsiteX6" fmla="*/ 533621 w 572509"/>
                <a:gd name="connsiteY6" fmla="*/ 186746 h 569318"/>
                <a:gd name="connsiteX7" fmla="*/ 572509 w 572509"/>
                <a:gd name="connsiteY7" fmla="*/ 371201 h 569318"/>
                <a:gd name="connsiteX8" fmla="*/ 558831 w 572509"/>
                <a:gd name="connsiteY8" fmla="*/ 475347 h 569318"/>
                <a:gd name="connsiteX9" fmla="*/ 520504 w 572509"/>
                <a:gd name="connsiteY9" fmla="*/ 564984 h 569318"/>
                <a:gd name="connsiteX10" fmla="*/ 354052 w 572509"/>
                <a:gd name="connsiteY10" fmla="*/ 561331 h 569318"/>
                <a:gd name="connsiteX11" fmla="*/ 354052 w 572509"/>
                <a:gd name="connsiteY11" fmla="*/ 507491 h 569318"/>
                <a:gd name="connsiteX12" fmla="*/ 528735 w 572509"/>
                <a:gd name="connsiteY12" fmla="*/ 457185 h 569318"/>
                <a:gd name="connsiteX13" fmla="*/ 535706 w 572509"/>
                <a:gd name="connsiteY13" fmla="*/ 424826 h 569318"/>
                <a:gd name="connsiteX14" fmla="*/ 537876 w 572509"/>
                <a:gd name="connsiteY14" fmla="*/ 390407 h 569318"/>
                <a:gd name="connsiteX15" fmla="*/ 503462 w 572509"/>
                <a:gd name="connsiteY15" fmla="*/ 274207 h 569318"/>
                <a:gd name="connsiteX16" fmla="*/ 396697 w 572509"/>
                <a:gd name="connsiteY16" fmla="*/ 192562 h 569318"/>
                <a:gd name="connsiteX17" fmla="*/ 212294 w 572509"/>
                <a:gd name="connsiteY17" fmla="*/ 161734 h 569318"/>
                <a:gd name="connsiteX18" fmla="*/ 10407 w 572509"/>
                <a:gd name="connsiteY18" fmla="*/ 199883 h 569318"/>
                <a:gd name="connsiteX19" fmla="*/ 0 w 572509"/>
                <a:gd name="connsiteY19" fmla="*/ 206467 h 569318"/>
                <a:gd name="connsiteX20" fmla="*/ 0 w 572509"/>
                <a:gd name="connsiteY20" fmla="*/ 59561 h 569318"/>
                <a:gd name="connsiteX21" fmla="*/ 12510 w 572509"/>
                <a:gd name="connsiteY21" fmla="*/ 49418 h 569318"/>
                <a:gd name="connsiteX22" fmla="*/ 213209 w 572509"/>
                <a:gd name="connsiteY22" fmla="*/ 0 h 569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72509" h="569318">
                  <a:moveTo>
                    <a:pt x="0" y="493638"/>
                  </a:moveTo>
                  <a:lnTo>
                    <a:pt x="71451" y="513892"/>
                  </a:lnTo>
                  <a:lnTo>
                    <a:pt x="71451" y="567732"/>
                  </a:lnTo>
                  <a:lnTo>
                    <a:pt x="0" y="569318"/>
                  </a:lnTo>
                  <a:close/>
                  <a:moveTo>
                    <a:pt x="213209" y="0"/>
                  </a:moveTo>
                  <a:cubicBezTo>
                    <a:pt x="294519" y="907"/>
                    <a:pt x="361746" y="18283"/>
                    <a:pt x="414889" y="52128"/>
                  </a:cubicBezTo>
                  <a:cubicBezTo>
                    <a:pt x="468033" y="85973"/>
                    <a:pt x="507610" y="130846"/>
                    <a:pt x="533621" y="186746"/>
                  </a:cubicBezTo>
                  <a:cubicBezTo>
                    <a:pt x="559632" y="242645"/>
                    <a:pt x="572595" y="304131"/>
                    <a:pt x="572509" y="371201"/>
                  </a:cubicBezTo>
                  <a:cubicBezTo>
                    <a:pt x="572396" y="409984"/>
                    <a:pt x="567837" y="444699"/>
                    <a:pt x="558831" y="475347"/>
                  </a:cubicBezTo>
                  <a:cubicBezTo>
                    <a:pt x="549825" y="505995"/>
                    <a:pt x="537049" y="535873"/>
                    <a:pt x="520504" y="564984"/>
                  </a:cubicBezTo>
                  <a:lnTo>
                    <a:pt x="354052" y="561331"/>
                  </a:lnTo>
                  <a:lnTo>
                    <a:pt x="354052" y="507491"/>
                  </a:lnTo>
                  <a:lnTo>
                    <a:pt x="528735" y="457185"/>
                  </a:lnTo>
                  <a:cubicBezTo>
                    <a:pt x="531916" y="446685"/>
                    <a:pt x="534240" y="435898"/>
                    <a:pt x="535706" y="424826"/>
                  </a:cubicBezTo>
                  <a:cubicBezTo>
                    <a:pt x="537172" y="413754"/>
                    <a:pt x="537895" y="402281"/>
                    <a:pt x="537876" y="390407"/>
                  </a:cubicBezTo>
                  <a:cubicBezTo>
                    <a:pt x="538023" y="347270"/>
                    <a:pt x="526551" y="308536"/>
                    <a:pt x="503462" y="274207"/>
                  </a:cubicBezTo>
                  <a:cubicBezTo>
                    <a:pt x="480373" y="239878"/>
                    <a:pt x="444785" y="212663"/>
                    <a:pt x="396697" y="192562"/>
                  </a:cubicBezTo>
                  <a:cubicBezTo>
                    <a:pt x="348610" y="172462"/>
                    <a:pt x="287142" y="162185"/>
                    <a:pt x="212294" y="161734"/>
                  </a:cubicBezTo>
                  <a:cubicBezTo>
                    <a:pt x="128054" y="162778"/>
                    <a:pt x="60758" y="175494"/>
                    <a:pt x="10407" y="199883"/>
                  </a:cubicBezTo>
                  <a:lnTo>
                    <a:pt x="0" y="206467"/>
                  </a:lnTo>
                  <a:lnTo>
                    <a:pt x="0" y="59561"/>
                  </a:lnTo>
                  <a:lnTo>
                    <a:pt x="12510" y="49418"/>
                  </a:lnTo>
                  <a:cubicBezTo>
                    <a:pt x="65851" y="17221"/>
                    <a:pt x="132751" y="748"/>
                    <a:pt x="213209" y="0"/>
                  </a:cubicBezTo>
                  <a:close/>
                </a:path>
              </a:pathLst>
            </a:custGeom>
            <a:noFill/>
            <a:ln>
              <a:solidFill>
                <a:schemeClr val="bg1">
                  <a:lumMod val="85000"/>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a typeface="+mn-ea"/>
              </a:endParaRPr>
            </a:p>
          </p:txBody>
        </p:sp>
      </p:grpSp>
      <p:sp>
        <p:nvSpPr>
          <p:cNvPr id="25" name="文本框 24">
            <a:extLst>
              <a:ext uri="{FF2B5EF4-FFF2-40B4-BE49-F238E27FC236}">
                <a16:creationId xmlns:a16="http://schemas.microsoft.com/office/drawing/2014/main" id="{44C12C75-98FB-4423-A90F-CA79EEF2BE8B}"/>
              </a:ext>
            </a:extLst>
          </p:cNvPr>
          <p:cNvSpPr txBox="1"/>
          <p:nvPr userDrawn="1"/>
        </p:nvSpPr>
        <p:spPr>
          <a:xfrm>
            <a:off x="885105" y="1160459"/>
            <a:ext cx="1415772" cy="1569660"/>
          </a:xfrm>
          <a:prstGeom prst="rect">
            <a:avLst/>
          </a:prstGeom>
          <a:noFill/>
        </p:spPr>
        <p:txBody>
          <a:bodyPr wrap="none" rtlCol="0">
            <a:spAutoFit/>
          </a:bodyPr>
          <a:lstStyle/>
          <a:p>
            <a:r>
              <a:rPr lang="zh-CN" altLang="en-US" sz="9600">
                <a:solidFill>
                  <a:schemeClr val="bg1"/>
                </a:solidFill>
                <a:latin typeface="+mj-ea"/>
                <a:ea typeface="+mj-ea"/>
              </a:rPr>
              <a:t>目</a:t>
            </a:r>
          </a:p>
        </p:txBody>
      </p:sp>
      <p:sp>
        <p:nvSpPr>
          <p:cNvPr id="26" name="文本框 25">
            <a:extLst>
              <a:ext uri="{FF2B5EF4-FFF2-40B4-BE49-F238E27FC236}">
                <a16:creationId xmlns:a16="http://schemas.microsoft.com/office/drawing/2014/main" id="{0DB6EF58-96DF-404F-956C-96A26C4CB22F}"/>
              </a:ext>
            </a:extLst>
          </p:cNvPr>
          <p:cNvSpPr txBox="1"/>
          <p:nvPr userDrawn="1"/>
        </p:nvSpPr>
        <p:spPr>
          <a:xfrm>
            <a:off x="940913" y="2924914"/>
            <a:ext cx="1415772" cy="1569660"/>
          </a:xfrm>
          <a:prstGeom prst="rect">
            <a:avLst/>
          </a:prstGeom>
          <a:noFill/>
        </p:spPr>
        <p:txBody>
          <a:bodyPr wrap="none" rtlCol="0">
            <a:spAutoFit/>
          </a:bodyPr>
          <a:lstStyle/>
          <a:p>
            <a:r>
              <a:rPr lang="zh-CN" altLang="en-US" sz="9600">
                <a:solidFill>
                  <a:schemeClr val="bg1"/>
                </a:solidFill>
                <a:latin typeface="+mj-ea"/>
                <a:ea typeface="+mj-ea"/>
              </a:rPr>
              <a:t>录</a:t>
            </a:r>
          </a:p>
        </p:txBody>
      </p:sp>
    </p:spTree>
    <p:extLst>
      <p:ext uri="{BB962C8B-B14F-4D97-AF65-F5344CB8AC3E}">
        <p14:creationId xmlns:p14="http://schemas.microsoft.com/office/powerpoint/2010/main" val="2344275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过渡页">
    <p:bg>
      <p:bgPr>
        <a:solidFill>
          <a:schemeClr val="accent3"/>
        </a:solidFill>
        <a:effectLst/>
      </p:bgPr>
    </p:bg>
    <p:spTree>
      <p:nvGrpSpPr>
        <p:cNvPr id="1" name=""/>
        <p:cNvGrpSpPr/>
        <p:nvPr/>
      </p:nvGrpSpPr>
      <p:grpSpPr>
        <a:xfrm>
          <a:off x="0" y="0"/>
          <a:ext cx="0" cy="0"/>
          <a:chOff x="0" y="0"/>
          <a:chExt cx="0" cy="0"/>
        </a:xfrm>
      </p:grpSpPr>
      <p:grpSp>
        <p:nvGrpSpPr>
          <p:cNvPr id="31" name="组合 30">
            <a:extLst>
              <a:ext uri="{FF2B5EF4-FFF2-40B4-BE49-F238E27FC236}">
                <a16:creationId xmlns:a16="http://schemas.microsoft.com/office/drawing/2014/main" id="{DA463740-4C6D-43EA-B834-DDADCD517A80}"/>
              </a:ext>
            </a:extLst>
          </p:cNvPr>
          <p:cNvGrpSpPr/>
          <p:nvPr userDrawn="1"/>
        </p:nvGrpSpPr>
        <p:grpSpPr>
          <a:xfrm>
            <a:off x="8092" y="5057454"/>
            <a:ext cx="12172654" cy="1546754"/>
            <a:chOff x="-14833" y="5245900"/>
            <a:chExt cx="12187487" cy="1601068"/>
          </a:xfrm>
        </p:grpSpPr>
        <p:sp>
          <p:nvSpPr>
            <p:cNvPr id="32" name="任意多边形: 形状 31">
              <a:extLst>
                <a:ext uri="{FF2B5EF4-FFF2-40B4-BE49-F238E27FC236}">
                  <a16:creationId xmlns:a16="http://schemas.microsoft.com/office/drawing/2014/main" id="{DD3D689A-2EBD-40D0-8582-5ECE3B2B0917}"/>
                </a:ext>
              </a:extLst>
            </p:cNvPr>
            <p:cNvSpPr/>
            <p:nvPr/>
          </p:nvSpPr>
          <p:spPr>
            <a:xfrm rot="23608">
              <a:off x="-2296" y="5245900"/>
              <a:ext cx="12174950" cy="999878"/>
            </a:xfrm>
            <a:custGeom>
              <a:avLst/>
              <a:gdLst>
                <a:gd name="connsiteX0" fmla="*/ 0 w 12268063"/>
                <a:gd name="connsiteY0" fmla="*/ 212474 h 938270"/>
                <a:gd name="connsiteX1" fmla="*/ 3605842 w 12268063"/>
                <a:gd name="connsiteY1" fmla="*/ 937093 h 938270"/>
                <a:gd name="connsiteX2" fmla="*/ 10892287 w 12268063"/>
                <a:gd name="connsiteY2" fmla="*/ 62950 h 938270"/>
                <a:gd name="connsiteX3" fmla="*/ 12255260 w 12268063"/>
                <a:gd name="connsiteY3" fmla="*/ 137712 h 938270"/>
                <a:gd name="connsiteX0" fmla="*/ 0 w 12279565"/>
                <a:gd name="connsiteY0" fmla="*/ 269984 h 939599"/>
                <a:gd name="connsiteX1" fmla="*/ 3617344 w 12279565"/>
                <a:gd name="connsiteY1" fmla="*/ 937093 h 939599"/>
                <a:gd name="connsiteX2" fmla="*/ 10903789 w 12279565"/>
                <a:gd name="connsiteY2" fmla="*/ 62950 h 939599"/>
                <a:gd name="connsiteX3" fmla="*/ 12266762 w 12279565"/>
                <a:gd name="connsiteY3" fmla="*/ 137712 h 939599"/>
                <a:gd name="connsiteX0" fmla="*/ 0 w 12194656"/>
                <a:gd name="connsiteY0" fmla="*/ 320247 h 989862"/>
                <a:gd name="connsiteX1" fmla="*/ 3617344 w 12194656"/>
                <a:gd name="connsiteY1" fmla="*/ 987356 h 989862"/>
                <a:gd name="connsiteX2" fmla="*/ 10903789 w 12194656"/>
                <a:gd name="connsiteY2" fmla="*/ 113213 h 989862"/>
                <a:gd name="connsiteX3" fmla="*/ 12174747 w 12194656"/>
                <a:gd name="connsiteY3" fmla="*/ 78707 h 989862"/>
                <a:gd name="connsiteX0" fmla="*/ 0 w 12174747"/>
                <a:gd name="connsiteY0" fmla="*/ 295266 h 964881"/>
                <a:gd name="connsiteX1" fmla="*/ 3617344 w 12174747"/>
                <a:gd name="connsiteY1" fmla="*/ 962375 h 964881"/>
                <a:gd name="connsiteX2" fmla="*/ 10903789 w 12174747"/>
                <a:gd name="connsiteY2" fmla="*/ 88232 h 964881"/>
                <a:gd name="connsiteX3" fmla="*/ 12174747 w 12174747"/>
                <a:gd name="connsiteY3" fmla="*/ 53726 h 964881"/>
                <a:gd name="connsiteX0" fmla="*/ 0 w 12174747"/>
                <a:gd name="connsiteY0" fmla="*/ 291591 h 961206"/>
                <a:gd name="connsiteX1" fmla="*/ 3617344 w 12174747"/>
                <a:gd name="connsiteY1" fmla="*/ 958700 h 961206"/>
                <a:gd name="connsiteX2" fmla="*/ 10903789 w 12174747"/>
                <a:gd name="connsiteY2" fmla="*/ 84557 h 961206"/>
                <a:gd name="connsiteX3" fmla="*/ 12174747 w 12174747"/>
                <a:gd name="connsiteY3" fmla="*/ 50051 h 961206"/>
                <a:gd name="connsiteX0" fmla="*/ 0 w 12174747"/>
                <a:gd name="connsiteY0" fmla="*/ 278621 h 948236"/>
                <a:gd name="connsiteX1" fmla="*/ 3617344 w 12174747"/>
                <a:gd name="connsiteY1" fmla="*/ 945730 h 948236"/>
                <a:gd name="connsiteX2" fmla="*/ 10903789 w 12174747"/>
                <a:gd name="connsiteY2" fmla="*/ 71587 h 948236"/>
                <a:gd name="connsiteX3" fmla="*/ 12174747 w 12174747"/>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81599 h 951214"/>
                <a:gd name="connsiteX1" fmla="*/ 3617344 w 12180498"/>
                <a:gd name="connsiteY1" fmla="*/ 948708 h 951214"/>
                <a:gd name="connsiteX2" fmla="*/ 10903789 w 12180498"/>
                <a:gd name="connsiteY2" fmla="*/ 74565 h 951214"/>
                <a:gd name="connsiteX3" fmla="*/ 12180498 w 12180498"/>
                <a:gd name="connsiteY3" fmla="*/ 40059 h 951214"/>
                <a:gd name="connsiteX0" fmla="*/ 0 w 12197751"/>
                <a:gd name="connsiteY0" fmla="*/ 302874 h 972489"/>
                <a:gd name="connsiteX1" fmla="*/ 3617344 w 12197751"/>
                <a:gd name="connsiteY1" fmla="*/ 969983 h 972489"/>
                <a:gd name="connsiteX2" fmla="*/ 10903789 w 12197751"/>
                <a:gd name="connsiteY2" fmla="*/ 95840 h 972489"/>
                <a:gd name="connsiteX3" fmla="*/ 12197751 w 12197751"/>
                <a:gd name="connsiteY3" fmla="*/ 15327 h 972489"/>
                <a:gd name="connsiteX0" fmla="*/ 0 w 12197751"/>
                <a:gd name="connsiteY0" fmla="*/ 304986 h 974601"/>
                <a:gd name="connsiteX1" fmla="*/ 3617344 w 12197751"/>
                <a:gd name="connsiteY1" fmla="*/ 972095 h 974601"/>
                <a:gd name="connsiteX2" fmla="*/ 10903789 w 12197751"/>
                <a:gd name="connsiteY2" fmla="*/ 97952 h 974601"/>
                <a:gd name="connsiteX3" fmla="*/ 12197751 w 12197751"/>
                <a:gd name="connsiteY3" fmla="*/ 17439 h 974601"/>
                <a:gd name="connsiteX0" fmla="*/ 0 w 12197751"/>
                <a:gd name="connsiteY0" fmla="*/ 320757 h 990372"/>
                <a:gd name="connsiteX1" fmla="*/ 3617344 w 12197751"/>
                <a:gd name="connsiteY1" fmla="*/ 987866 h 990372"/>
                <a:gd name="connsiteX2" fmla="*/ 10903789 w 12197751"/>
                <a:gd name="connsiteY2" fmla="*/ 113723 h 990372"/>
                <a:gd name="connsiteX3" fmla="*/ 12197751 w 12197751"/>
                <a:gd name="connsiteY3" fmla="*/ 33210 h 990372"/>
                <a:gd name="connsiteX0" fmla="*/ 0 w 12197751"/>
                <a:gd name="connsiteY0" fmla="*/ 302875 h 972490"/>
                <a:gd name="connsiteX1" fmla="*/ 3617344 w 12197751"/>
                <a:gd name="connsiteY1" fmla="*/ 969984 h 972490"/>
                <a:gd name="connsiteX2" fmla="*/ 10903789 w 12197751"/>
                <a:gd name="connsiteY2" fmla="*/ 95841 h 972490"/>
                <a:gd name="connsiteX3" fmla="*/ 12197751 w 12197751"/>
                <a:gd name="connsiteY3" fmla="*/ 15328 h 972490"/>
                <a:gd name="connsiteX0" fmla="*/ 0 w 12496800"/>
                <a:gd name="connsiteY0" fmla="*/ 328503 h 998118"/>
                <a:gd name="connsiteX1" fmla="*/ 3617344 w 12496800"/>
                <a:gd name="connsiteY1" fmla="*/ 995612 h 998118"/>
                <a:gd name="connsiteX2" fmla="*/ 10903789 w 12496800"/>
                <a:gd name="connsiteY2" fmla="*/ 121469 h 998118"/>
                <a:gd name="connsiteX3" fmla="*/ 12496800 w 12496800"/>
                <a:gd name="connsiteY3" fmla="*/ 699 h 998118"/>
                <a:gd name="connsiteX0" fmla="*/ 0 w 12278264"/>
                <a:gd name="connsiteY0" fmla="*/ 324305 h 993920"/>
                <a:gd name="connsiteX1" fmla="*/ 3617344 w 12278264"/>
                <a:gd name="connsiteY1" fmla="*/ 991414 h 993920"/>
                <a:gd name="connsiteX2" fmla="*/ 10903789 w 12278264"/>
                <a:gd name="connsiteY2" fmla="*/ 117271 h 993920"/>
                <a:gd name="connsiteX3" fmla="*/ 12278264 w 12278264"/>
                <a:gd name="connsiteY3" fmla="*/ 2252 h 993920"/>
                <a:gd name="connsiteX0" fmla="*/ 0 w 12238007"/>
                <a:gd name="connsiteY0" fmla="*/ 324305 h 993920"/>
                <a:gd name="connsiteX1" fmla="*/ 3617344 w 12238007"/>
                <a:gd name="connsiteY1" fmla="*/ 991414 h 993920"/>
                <a:gd name="connsiteX2" fmla="*/ 10903789 w 12238007"/>
                <a:gd name="connsiteY2" fmla="*/ 117271 h 993920"/>
                <a:gd name="connsiteX3" fmla="*/ 12238007 w 12238007"/>
                <a:gd name="connsiteY3" fmla="*/ 2252 h 993920"/>
                <a:gd name="connsiteX0" fmla="*/ 0 w 12191999"/>
                <a:gd name="connsiteY0" fmla="*/ 324305 h 993920"/>
                <a:gd name="connsiteX1" fmla="*/ 3617344 w 12191999"/>
                <a:gd name="connsiteY1" fmla="*/ 991414 h 993920"/>
                <a:gd name="connsiteX2" fmla="*/ 10903789 w 12191999"/>
                <a:gd name="connsiteY2" fmla="*/ 117271 h 993920"/>
                <a:gd name="connsiteX3" fmla="*/ 12191999 w 12191999"/>
                <a:gd name="connsiteY3" fmla="*/ 2252 h 993920"/>
                <a:gd name="connsiteX0" fmla="*/ 0 w 12341524"/>
                <a:gd name="connsiteY0" fmla="*/ 356559 h 1026174"/>
                <a:gd name="connsiteX1" fmla="*/ 3617344 w 12341524"/>
                <a:gd name="connsiteY1" fmla="*/ 1023668 h 1026174"/>
                <a:gd name="connsiteX2" fmla="*/ 10903789 w 12341524"/>
                <a:gd name="connsiteY2" fmla="*/ 149525 h 1026174"/>
                <a:gd name="connsiteX3" fmla="*/ 12341524 w 12341524"/>
                <a:gd name="connsiteY3" fmla="*/ 0 h 1026174"/>
                <a:gd name="connsiteX0" fmla="*/ 0 w 12186248"/>
                <a:gd name="connsiteY0" fmla="*/ 356559 h 1026174"/>
                <a:gd name="connsiteX1" fmla="*/ 3617344 w 12186248"/>
                <a:gd name="connsiteY1" fmla="*/ 1023668 h 1026174"/>
                <a:gd name="connsiteX2" fmla="*/ 10903789 w 12186248"/>
                <a:gd name="connsiteY2" fmla="*/ 149525 h 1026174"/>
                <a:gd name="connsiteX3" fmla="*/ 12186248 w 12186248"/>
                <a:gd name="connsiteY3" fmla="*/ 0 h 1026174"/>
                <a:gd name="connsiteX0" fmla="*/ 0 w 12197750"/>
                <a:gd name="connsiteY0" fmla="*/ 327804 h 997419"/>
                <a:gd name="connsiteX1" fmla="*/ 3617344 w 12197750"/>
                <a:gd name="connsiteY1" fmla="*/ 994913 h 997419"/>
                <a:gd name="connsiteX2" fmla="*/ 10903789 w 12197750"/>
                <a:gd name="connsiteY2" fmla="*/ 120770 h 997419"/>
                <a:gd name="connsiteX3" fmla="*/ 12197750 w 12197750"/>
                <a:gd name="connsiteY3" fmla="*/ 0 h 997419"/>
                <a:gd name="connsiteX0" fmla="*/ 0 w 12197750"/>
                <a:gd name="connsiteY0" fmla="*/ 327804 h 997419"/>
                <a:gd name="connsiteX1" fmla="*/ 3617344 w 12197750"/>
                <a:gd name="connsiteY1" fmla="*/ 994913 h 997419"/>
                <a:gd name="connsiteX2" fmla="*/ 10903789 w 12197750"/>
                <a:gd name="connsiteY2" fmla="*/ 120770 h 997419"/>
                <a:gd name="connsiteX3" fmla="*/ 12197750 w 12197750"/>
                <a:gd name="connsiteY3" fmla="*/ 0 h 997419"/>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330021"/>
                <a:gd name="connsiteY0" fmla="*/ 379563 h 1049178"/>
                <a:gd name="connsiteX1" fmla="*/ 3617344 w 12330021"/>
                <a:gd name="connsiteY1" fmla="*/ 1046672 h 1049178"/>
                <a:gd name="connsiteX2" fmla="*/ 10903789 w 12330021"/>
                <a:gd name="connsiteY2" fmla="*/ 172529 h 1049178"/>
                <a:gd name="connsiteX3" fmla="*/ 12330021 w 12330021"/>
                <a:gd name="connsiteY3" fmla="*/ 0 h 1049178"/>
                <a:gd name="connsiteX0" fmla="*/ 0 w 12163243"/>
                <a:gd name="connsiteY0" fmla="*/ 373812 h 1043427"/>
                <a:gd name="connsiteX1" fmla="*/ 3617344 w 12163243"/>
                <a:gd name="connsiteY1" fmla="*/ 1040921 h 1043427"/>
                <a:gd name="connsiteX2" fmla="*/ 10903789 w 12163243"/>
                <a:gd name="connsiteY2" fmla="*/ 166778 h 1043427"/>
                <a:gd name="connsiteX3" fmla="*/ 12163243 w 12163243"/>
                <a:gd name="connsiteY3" fmla="*/ 0 h 1043427"/>
                <a:gd name="connsiteX0" fmla="*/ 0 w 12174745"/>
                <a:gd name="connsiteY0" fmla="*/ 356559 h 1026174"/>
                <a:gd name="connsiteX1" fmla="*/ 3617344 w 12174745"/>
                <a:gd name="connsiteY1" fmla="*/ 1023668 h 1026174"/>
                <a:gd name="connsiteX2" fmla="*/ 10903789 w 12174745"/>
                <a:gd name="connsiteY2" fmla="*/ 149525 h 1026174"/>
                <a:gd name="connsiteX3" fmla="*/ 12174745 w 12174745"/>
                <a:gd name="connsiteY3" fmla="*/ 0 h 1026174"/>
                <a:gd name="connsiteX0" fmla="*/ 0 w 12174745"/>
                <a:gd name="connsiteY0" fmla="*/ 356559 h 1026174"/>
                <a:gd name="connsiteX1" fmla="*/ 3617344 w 12174745"/>
                <a:gd name="connsiteY1" fmla="*/ 1023668 h 1026174"/>
                <a:gd name="connsiteX2" fmla="*/ 10903789 w 12174745"/>
                <a:gd name="connsiteY2" fmla="*/ 149525 h 1026174"/>
                <a:gd name="connsiteX3" fmla="*/ 12174745 w 12174745"/>
                <a:gd name="connsiteY3" fmla="*/ 0 h 1026174"/>
              </a:gdLst>
              <a:ahLst/>
              <a:cxnLst>
                <a:cxn ang="0">
                  <a:pos x="connsiteX0" y="connsiteY0"/>
                </a:cxn>
                <a:cxn ang="0">
                  <a:pos x="connsiteX1" y="connsiteY1"/>
                </a:cxn>
                <a:cxn ang="0">
                  <a:pos x="connsiteX2" y="connsiteY2"/>
                </a:cxn>
                <a:cxn ang="0">
                  <a:pos x="connsiteX3" y="connsiteY3"/>
                </a:cxn>
              </a:cxnLst>
              <a:rect l="l" t="t" r="r" b="b"/>
              <a:pathLst>
                <a:path w="12174745" h="1026174">
                  <a:moveTo>
                    <a:pt x="0" y="356559"/>
                  </a:moveTo>
                  <a:cubicBezTo>
                    <a:pt x="895230" y="731329"/>
                    <a:pt x="1800046" y="1058174"/>
                    <a:pt x="3617344" y="1023668"/>
                  </a:cubicBezTo>
                  <a:cubicBezTo>
                    <a:pt x="5434642" y="989162"/>
                    <a:pt x="9477556" y="320136"/>
                    <a:pt x="10903789" y="149525"/>
                  </a:cubicBezTo>
                  <a:lnTo>
                    <a:pt x="12174745" y="0"/>
                  </a:lnTo>
                </a:path>
              </a:pathLst>
            </a:custGeom>
            <a:noFill/>
            <a:ln w="12700" cap="flat" cmpd="sng" algn="ctr">
              <a:solidFill>
                <a:schemeClr val="accent3">
                  <a:lumMod val="50000"/>
                  <a:alpha val="32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latin typeface="思源宋体 CN Heavy" panose="02020900000000000000" pitchFamily="18" charset="-122"/>
              </a:endParaRPr>
            </a:p>
          </p:txBody>
        </p:sp>
        <p:sp>
          <p:nvSpPr>
            <p:cNvPr id="33" name="任意多边形: 形状 32">
              <a:extLst>
                <a:ext uri="{FF2B5EF4-FFF2-40B4-BE49-F238E27FC236}">
                  <a16:creationId xmlns:a16="http://schemas.microsoft.com/office/drawing/2014/main" id="{B0B61374-C8BB-4CB7-916E-432015F4AE98}"/>
                </a:ext>
              </a:extLst>
            </p:cNvPr>
            <p:cNvSpPr/>
            <p:nvPr/>
          </p:nvSpPr>
          <p:spPr>
            <a:xfrm rot="47216">
              <a:off x="-4410" y="5338958"/>
              <a:ext cx="12175155" cy="973581"/>
            </a:xfrm>
            <a:custGeom>
              <a:avLst/>
              <a:gdLst>
                <a:gd name="connsiteX0" fmla="*/ 0 w 12268063"/>
                <a:gd name="connsiteY0" fmla="*/ 212474 h 938270"/>
                <a:gd name="connsiteX1" fmla="*/ 3605842 w 12268063"/>
                <a:gd name="connsiteY1" fmla="*/ 937093 h 938270"/>
                <a:gd name="connsiteX2" fmla="*/ 10892287 w 12268063"/>
                <a:gd name="connsiteY2" fmla="*/ 62950 h 938270"/>
                <a:gd name="connsiteX3" fmla="*/ 12255260 w 12268063"/>
                <a:gd name="connsiteY3" fmla="*/ 137712 h 938270"/>
                <a:gd name="connsiteX0" fmla="*/ 0 w 12279565"/>
                <a:gd name="connsiteY0" fmla="*/ 269984 h 939599"/>
                <a:gd name="connsiteX1" fmla="*/ 3617344 w 12279565"/>
                <a:gd name="connsiteY1" fmla="*/ 937093 h 939599"/>
                <a:gd name="connsiteX2" fmla="*/ 10903789 w 12279565"/>
                <a:gd name="connsiteY2" fmla="*/ 62950 h 939599"/>
                <a:gd name="connsiteX3" fmla="*/ 12266762 w 12279565"/>
                <a:gd name="connsiteY3" fmla="*/ 137712 h 939599"/>
                <a:gd name="connsiteX0" fmla="*/ 0 w 12194656"/>
                <a:gd name="connsiteY0" fmla="*/ 320247 h 989862"/>
                <a:gd name="connsiteX1" fmla="*/ 3617344 w 12194656"/>
                <a:gd name="connsiteY1" fmla="*/ 987356 h 989862"/>
                <a:gd name="connsiteX2" fmla="*/ 10903789 w 12194656"/>
                <a:gd name="connsiteY2" fmla="*/ 113213 h 989862"/>
                <a:gd name="connsiteX3" fmla="*/ 12174747 w 12194656"/>
                <a:gd name="connsiteY3" fmla="*/ 78707 h 989862"/>
                <a:gd name="connsiteX0" fmla="*/ 0 w 12174747"/>
                <a:gd name="connsiteY0" fmla="*/ 295266 h 964881"/>
                <a:gd name="connsiteX1" fmla="*/ 3617344 w 12174747"/>
                <a:gd name="connsiteY1" fmla="*/ 962375 h 964881"/>
                <a:gd name="connsiteX2" fmla="*/ 10903789 w 12174747"/>
                <a:gd name="connsiteY2" fmla="*/ 88232 h 964881"/>
                <a:gd name="connsiteX3" fmla="*/ 12174747 w 12174747"/>
                <a:gd name="connsiteY3" fmla="*/ 53726 h 964881"/>
                <a:gd name="connsiteX0" fmla="*/ 0 w 12174747"/>
                <a:gd name="connsiteY0" fmla="*/ 291591 h 961206"/>
                <a:gd name="connsiteX1" fmla="*/ 3617344 w 12174747"/>
                <a:gd name="connsiteY1" fmla="*/ 958700 h 961206"/>
                <a:gd name="connsiteX2" fmla="*/ 10903789 w 12174747"/>
                <a:gd name="connsiteY2" fmla="*/ 84557 h 961206"/>
                <a:gd name="connsiteX3" fmla="*/ 12174747 w 12174747"/>
                <a:gd name="connsiteY3" fmla="*/ 50051 h 961206"/>
                <a:gd name="connsiteX0" fmla="*/ 0 w 12174747"/>
                <a:gd name="connsiteY0" fmla="*/ 278621 h 948236"/>
                <a:gd name="connsiteX1" fmla="*/ 3617344 w 12174747"/>
                <a:gd name="connsiteY1" fmla="*/ 945730 h 948236"/>
                <a:gd name="connsiteX2" fmla="*/ 10903789 w 12174747"/>
                <a:gd name="connsiteY2" fmla="*/ 71587 h 948236"/>
                <a:gd name="connsiteX3" fmla="*/ 12174747 w 12174747"/>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81599 h 951214"/>
                <a:gd name="connsiteX1" fmla="*/ 3617344 w 12180498"/>
                <a:gd name="connsiteY1" fmla="*/ 948708 h 951214"/>
                <a:gd name="connsiteX2" fmla="*/ 10903789 w 12180498"/>
                <a:gd name="connsiteY2" fmla="*/ 74565 h 951214"/>
                <a:gd name="connsiteX3" fmla="*/ 12180498 w 12180498"/>
                <a:gd name="connsiteY3" fmla="*/ 40059 h 951214"/>
                <a:gd name="connsiteX0" fmla="*/ 0 w 12197751"/>
                <a:gd name="connsiteY0" fmla="*/ 302874 h 972489"/>
                <a:gd name="connsiteX1" fmla="*/ 3617344 w 12197751"/>
                <a:gd name="connsiteY1" fmla="*/ 969983 h 972489"/>
                <a:gd name="connsiteX2" fmla="*/ 10903789 w 12197751"/>
                <a:gd name="connsiteY2" fmla="*/ 95840 h 972489"/>
                <a:gd name="connsiteX3" fmla="*/ 12197751 w 12197751"/>
                <a:gd name="connsiteY3" fmla="*/ 15327 h 972489"/>
                <a:gd name="connsiteX0" fmla="*/ 0 w 12197751"/>
                <a:gd name="connsiteY0" fmla="*/ 304986 h 974601"/>
                <a:gd name="connsiteX1" fmla="*/ 3617344 w 12197751"/>
                <a:gd name="connsiteY1" fmla="*/ 972095 h 974601"/>
                <a:gd name="connsiteX2" fmla="*/ 10903789 w 12197751"/>
                <a:gd name="connsiteY2" fmla="*/ 97952 h 974601"/>
                <a:gd name="connsiteX3" fmla="*/ 12197751 w 12197751"/>
                <a:gd name="connsiteY3" fmla="*/ 17439 h 974601"/>
                <a:gd name="connsiteX0" fmla="*/ 0 w 12197751"/>
                <a:gd name="connsiteY0" fmla="*/ 320757 h 990372"/>
                <a:gd name="connsiteX1" fmla="*/ 3617344 w 12197751"/>
                <a:gd name="connsiteY1" fmla="*/ 987866 h 990372"/>
                <a:gd name="connsiteX2" fmla="*/ 10903789 w 12197751"/>
                <a:gd name="connsiteY2" fmla="*/ 113723 h 990372"/>
                <a:gd name="connsiteX3" fmla="*/ 12197751 w 12197751"/>
                <a:gd name="connsiteY3" fmla="*/ 33210 h 990372"/>
                <a:gd name="connsiteX0" fmla="*/ 0 w 12197751"/>
                <a:gd name="connsiteY0" fmla="*/ 302875 h 972490"/>
                <a:gd name="connsiteX1" fmla="*/ 3617344 w 12197751"/>
                <a:gd name="connsiteY1" fmla="*/ 969984 h 972490"/>
                <a:gd name="connsiteX2" fmla="*/ 10903789 w 12197751"/>
                <a:gd name="connsiteY2" fmla="*/ 95841 h 972490"/>
                <a:gd name="connsiteX3" fmla="*/ 12197751 w 12197751"/>
                <a:gd name="connsiteY3" fmla="*/ 15328 h 972490"/>
                <a:gd name="connsiteX0" fmla="*/ 0 w 12496800"/>
                <a:gd name="connsiteY0" fmla="*/ 328503 h 998118"/>
                <a:gd name="connsiteX1" fmla="*/ 3617344 w 12496800"/>
                <a:gd name="connsiteY1" fmla="*/ 995612 h 998118"/>
                <a:gd name="connsiteX2" fmla="*/ 10903789 w 12496800"/>
                <a:gd name="connsiteY2" fmla="*/ 121469 h 998118"/>
                <a:gd name="connsiteX3" fmla="*/ 12496800 w 12496800"/>
                <a:gd name="connsiteY3" fmla="*/ 699 h 998118"/>
                <a:gd name="connsiteX0" fmla="*/ 0 w 12278264"/>
                <a:gd name="connsiteY0" fmla="*/ 324305 h 993920"/>
                <a:gd name="connsiteX1" fmla="*/ 3617344 w 12278264"/>
                <a:gd name="connsiteY1" fmla="*/ 991414 h 993920"/>
                <a:gd name="connsiteX2" fmla="*/ 10903789 w 12278264"/>
                <a:gd name="connsiteY2" fmla="*/ 117271 h 993920"/>
                <a:gd name="connsiteX3" fmla="*/ 12278264 w 12278264"/>
                <a:gd name="connsiteY3" fmla="*/ 2252 h 993920"/>
                <a:gd name="connsiteX0" fmla="*/ 0 w 12238007"/>
                <a:gd name="connsiteY0" fmla="*/ 324305 h 993920"/>
                <a:gd name="connsiteX1" fmla="*/ 3617344 w 12238007"/>
                <a:gd name="connsiteY1" fmla="*/ 991414 h 993920"/>
                <a:gd name="connsiteX2" fmla="*/ 10903789 w 12238007"/>
                <a:gd name="connsiteY2" fmla="*/ 117271 h 993920"/>
                <a:gd name="connsiteX3" fmla="*/ 12238007 w 12238007"/>
                <a:gd name="connsiteY3" fmla="*/ 2252 h 993920"/>
                <a:gd name="connsiteX0" fmla="*/ 0 w 12191999"/>
                <a:gd name="connsiteY0" fmla="*/ 324305 h 993920"/>
                <a:gd name="connsiteX1" fmla="*/ 3617344 w 12191999"/>
                <a:gd name="connsiteY1" fmla="*/ 991414 h 993920"/>
                <a:gd name="connsiteX2" fmla="*/ 10903789 w 12191999"/>
                <a:gd name="connsiteY2" fmla="*/ 117271 h 993920"/>
                <a:gd name="connsiteX3" fmla="*/ 12191999 w 12191999"/>
                <a:gd name="connsiteY3" fmla="*/ 2252 h 993920"/>
                <a:gd name="connsiteX0" fmla="*/ 0 w 12341524"/>
                <a:gd name="connsiteY0" fmla="*/ 356559 h 1026174"/>
                <a:gd name="connsiteX1" fmla="*/ 3617344 w 12341524"/>
                <a:gd name="connsiteY1" fmla="*/ 1023668 h 1026174"/>
                <a:gd name="connsiteX2" fmla="*/ 10903789 w 12341524"/>
                <a:gd name="connsiteY2" fmla="*/ 149525 h 1026174"/>
                <a:gd name="connsiteX3" fmla="*/ 12341524 w 12341524"/>
                <a:gd name="connsiteY3" fmla="*/ 0 h 1026174"/>
                <a:gd name="connsiteX0" fmla="*/ 0 w 12186248"/>
                <a:gd name="connsiteY0" fmla="*/ 356559 h 1026174"/>
                <a:gd name="connsiteX1" fmla="*/ 3617344 w 12186248"/>
                <a:gd name="connsiteY1" fmla="*/ 1023668 h 1026174"/>
                <a:gd name="connsiteX2" fmla="*/ 10903789 w 12186248"/>
                <a:gd name="connsiteY2" fmla="*/ 149525 h 1026174"/>
                <a:gd name="connsiteX3" fmla="*/ 12186248 w 12186248"/>
                <a:gd name="connsiteY3" fmla="*/ 0 h 1026174"/>
                <a:gd name="connsiteX0" fmla="*/ 0 w 12197750"/>
                <a:gd name="connsiteY0" fmla="*/ 327804 h 997419"/>
                <a:gd name="connsiteX1" fmla="*/ 3617344 w 12197750"/>
                <a:gd name="connsiteY1" fmla="*/ 994913 h 997419"/>
                <a:gd name="connsiteX2" fmla="*/ 10903789 w 12197750"/>
                <a:gd name="connsiteY2" fmla="*/ 120770 h 997419"/>
                <a:gd name="connsiteX3" fmla="*/ 12197750 w 12197750"/>
                <a:gd name="connsiteY3" fmla="*/ 0 h 997419"/>
                <a:gd name="connsiteX0" fmla="*/ 0 w 12197750"/>
                <a:gd name="connsiteY0" fmla="*/ 327804 h 997419"/>
                <a:gd name="connsiteX1" fmla="*/ 3617344 w 12197750"/>
                <a:gd name="connsiteY1" fmla="*/ 994913 h 997419"/>
                <a:gd name="connsiteX2" fmla="*/ 10903789 w 12197750"/>
                <a:gd name="connsiteY2" fmla="*/ 120770 h 997419"/>
                <a:gd name="connsiteX3" fmla="*/ 12197750 w 12197750"/>
                <a:gd name="connsiteY3" fmla="*/ 0 h 997419"/>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330021"/>
                <a:gd name="connsiteY0" fmla="*/ 379563 h 1049178"/>
                <a:gd name="connsiteX1" fmla="*/ 3617344 w 12330021"/>
                <a:gd name="connsiteY1" fmla="*/ 1046672 h 1049178"/>
                <a:gd name="connsiteX2" fmla="*/ 10903789 w 12330021"/>
                <a:gd name="connsiteY2" fmla="*/ 172529 h 1049178"/>
                <a:gd name="connsiteX3" fmla="*/ 12330021 w 12330021"/>
                <a:gd name="connsiteY3" fmla="*/ 0 h 1049178"/>
                <a:gd name="connsiteX0" fmla="*/ 0 w 12163243"/>
                <a:gd name="connsiteY0" fmla="*/ 373812 h 1043427"/>
                <a:gd name="connsiteX1" fmla="*/ 3617344 w 12163243"/>
                <a:gd name="connsiteY1" fmla="*/ 1040921 h 1043427"/>
                <a:gd name="connsiteX2" fmla="*/ 10903789 w 12163243"/>
                <a:gd name="connsiteY2" fmla="*/ 166778 h 1043427"/>
                <a:gd name="connsiteX3" fmla="*/ 12163243 w 12163243"/>
                <a:gd name="connsiteY3" fmla="*/ 0 h 1043427"/>
                <a:gd name="connsiteX0" fmla="*/ 0 w 12174745"/>
                <a:gd name="connsiteY0" fmla="*/ 356559 h 1026174"/>
                <a:gd name="connsiteX1" fmla="*/ 3617344 w 12174745"/>
                <a:gd name="connsiteY1" fmla="*/ 1023668 h 1026174"/>
                <a:gd name="connsiteX2" fmla="*/ 10903789 w 12174745"/>
                <a:gd name="connsiteY2" fmla="*/ 149525 h 1026174"/>
                <a:gd name="connsiteX3" fmla="*/ 12174745 w 12174745"/>
                <a:gd name="connsiteY3" fmla="*/ 0 h 1026174"/>
                <a:gd name="connsiteX0" fmla="*/ 0 w 12174745"/>
                <a:gd name="connsiteY0" fmla="*/ 356559 h 1026174"/>
                <a:gd name="connsiteX1" fmla="*/ 3617344 w 12174745"/>
                <a:gd name="connsiteY1" fmla="*/ 1023668 h 1026174"/>
                <a:gd name="connsiteX2" fmla="*/ 10903789 w 12174745"/>
                <a:gd name="connsiteY2" fmla="*/ 149525 h 1026174"/>
                <a:gd name="connsiteX3" fmla="*/ 12174745 w 12174745"/>
                <a:gd name="connsiteY3" fmla="*/ 0 h 1026174"/>
              </a:gdLst>
              <a:ahLst/>
              <a:cxnLst>
                <a:cxn ang="0">
                  <a:pos x="connsiteX0" y="connsiteY0"/>
                </a:cxn>
                <a:cxn ang="0">
                  <a:pos x="connsiteX1" y="connsiteY1"/>
                </a:cxn>
                <a:cxn ang="0">
                  <a:pos x="connsiteX2" y="connsiteY2"/>
                </a:cxn>
                <a:cxn ang="0">
                  <a:pos x="connsiteX3" y="connsiteY3"/>
                </a:cxn>
              </a:cxnLst>
              <a:rect l="l" t="t" r="r" b="b"/>
              <a:pathLst>
                <a:path w="12174745" h="1026174">
                  <a:moveTo>
                    <a:pt x="0" y="356559"/>
                  </a:moveTo>
                  <a:cubicBezTo>
                    <a:pt x="895230" y="731329"/>
                    <a:pt x="1800046" y="1058174"/>
                    <a:pt x="3617344" y="1023668"/>
                  </a:cubicBezTo>
                  <a:cubicBezTo>
                    <a:pt x="5434642" y="989162"/>
                    <a:pt x="9477556" y="320136"/>
                    <a:pt x="10903789" y="149525"/>
                  </a:cubicBezTo>
                  <a:lnTo>
                    <a:pt x="12174745" y="0"/>
                  </a:lnTo>
                </a:path>
              </a:pathLst>
            </a:custGeom>
            <a:noFill/>
            <a:ln w="12700" cap="flat" cmpd="sng" algn="ctr">
              <a:solidFill>
                <a:schemeClr val="accent3">
                  <a:lumMod val="50000"/>
                  <a:alpha val="32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latin typeface="思源宋体 CN Heavy" panose="02020900000000000000" pitchFamily="18" charset="-122"/>
              </a:endParaRPr>
            </a:p>
          </p:txBody>
        </p:sp>
        <p:sp>
          <p:nvSpPr>
            <p:cNvPr id="34" name="任意多边形: 形状 33">
              <a:extLst>
                <a:ext uri="{FF2B5EF4-FFF2-40B4-BE49-F238E27FC236}">
                  <a16:creationId xmlns:a16="http://schemas.microsoft.com/office/drawing/2014/main" id="{CD46ACD1-FB40-4D96-98BB-C6BDF0577813}"/>
                </a:ext>
              </a:extLst>
            </p:cNvPr>
            <p:cNvSpPr/>
            <p:nvPr/>
          </p:nvSpPr>
          <p:spPr>
            <a:xfrm rot="70824">
              <a:off x="-6344" y="5432021"/>
              <a:ext cx="12175360" cy="947285"/>
            </a:xfrm>
            <a:custGeom>
              <a:avLst/>
              <a:gdLst>
                <a:gd name="connsiteX0" fmla="*/ 0 w 12268063"/>
                <a:gd name="connsiteY0" fmla="*/ 212474 h 938270"/>
                <a:gd name="connsiteX1" fmla="*/ 3605842 w 12268063"/>
                <a:gd name="connsiteY1" fmla="*/ 937093 h 938270"/>
                <a:gd name="connsiteX2" fmla="*/ 10892287 w 12268063"/>
                <a:gd name="connsiteY2" fmla="*/ 62950 h 938270"/>
                <a:gd name="connsiteX3" fmla="*/ 12255260 w 12268063"/>
                <a:gd name="connsiteY3" fmla="*/ 137712 h 938270"/>
                <a:gd name="connsiteX0" fmla="*/ 0 w 12279565"/>
                <a:gd name="connsiteY0" fmla="*/ 269984 h 939599"/>
                <a:gd name="connsiteX1" fmla="*/ 3617344 w 12279565"/>
                <a:gd name="connsiteY1" fmla="*/ 937093 h 939599"/>
                <a:gd name="connsiteX2" fmla="*/ 10903789 w 12279565"/>
                <a:gd name="connsiteY2" fmla="*/ 62950 h 939599"/>
                <a:gd name="connsiteX3" fmla="*/ 12266762 w 12279565"/>
                <a:gd name="connsiteY3" fmla="*/ 137712 h 939599"/>
                <a:gd name="connsiteX0" fmla="*/ 0 w 12194656"/>
                <a:gd name="connsiteY0" fmla="*/ 320247 h 989862"/>
                <a:gd name="connsiteX1" fmla="*/ 3617344 w 12194656"/>
                <a:gd name="connsiteY1" fmla="*/ 987356 h 989862"/>
                <a:gd name="connsiteX2" fmla="*/ 10903789 w 12194656"/>
                <a:gd name="connsiteY2" fmla="*/ 113213 h 989862"/>
                <a:gd name="connsiteX3" fmla="*/ 12174747 w 12194656"/>
                <a:gd name="connsiteY3" fmla="*/ 78707 h 989862"/>
                <a:gd name="connsiteX0" fmla="*/ 0 w 12174747"/>
                <a:gd name="connsiteY0" fmla="*/ 295266 h 964881"/>
                <a:gd name="connsiteX1" fmla="*/ 3617344 w 12174747"/>
                <a:gd name="connsiteY1" fmla="*/ 962375 h 964881"/>
                <a:gd name="connsiteX2" fmla="*/ 10903789 w 12174747"/>
                <a:gd name="connsiteY2" fmla="*/ 88232 h 964881"/>
                <a:gd name="connsiteX3" fmla="*/ 12174747 w 12174747"/>
                <a:gd name="connsiteY3" fmla="*/ 53726 h 964881"/>
                <a:gd name="connsiteX0" fmla="*/ 0 w 12174747"/>
                <a:gd name="connsiteY0" fmla="*/ 291591 h 961206"/>
                <a:gd name="connsiteX1" fmla="*/ 3617344 w 12174747"/>
                <a:gd name="connsiteY1" fmla="*/ 958700 h 961206"/>
                <a:gd name="connsiteX2" fmla="*/ 10903789 w 12174747"/>
                <a:gd name="connsiteY2" fmla="*/ 84557 h 961206"/>
                <a:gd name="connsiteX3" fmla="*/ 12174747 w 12174747"/>
                <a:gd name="connsiteY3" fmla="*/ 50051 h 961206"/>
                <a:gd name="connsiteX0" fmla="*/ 0 w 12174747"/>
                <a:gd name="connsiteY0" fmla="*/ 278621 h 948236"/>
                <a:gd name="connsiteX1" fmla="*/ 3617344 w 12174747"/>
                <a:gd name="connsiteY1" fmla="*/ 945730 h 948236"/>
                <a:gd name="connsiteX2" fmla="*/ 10903789 w 12174747"/>
                <a:gd name="connsiteY2" fmla="*/ 71587 h 948236"/>
                <a:gd name="connsiteX3" fmla="*/ 12174747 w 12174747"/>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81599 h 951214"/>
                <a:gd name="connsiteX1" fmla="*/ 3617344 w 12180498"/>
                <a:gd name="connsiteY1" fmla="*/ 948708 h 951214"/>
                <a:gd name="connsiteX2" fmla="*/ 10903789 w 12180498"/>
                <a:gd name="connsiteY2" fmla="*/ 74565 h 951214"/>
                <a:gd name="connsiteX3" fmla="*/ 12180498 w 12180498"/>
                <a:gd name="connsiteY3" fmla="*/ 40059 h 951214"/>
                <a:gd name="connsiteX0" fmla="*/ 0 w 12197751"/>
                <a:gd name="connsiteY0" fmla="*/ 302874 h 972489"/>
                <a:gd name="connsiteX1" fmla="*/ 3617344 w 12197751"/>
                <a:gd name="connsiteY1" fmla="*/ 969983 h 972489"/>
                <a:gd name="connsiteX2" fmla="*/ 10903789 w 12197751"/>
                <a:gd name="connsiteY2" fmla="*/ 95840 h 972489"/>
                <a:gd name="connsiteX3" fmla="*/ 12197751 w 12197751"/>
                <a:gd name="connsiteY3" fmla="*/ 15327 h 972489"/>
                <a:gd name="connsiteX0" fmla="*/ 0 w 12197751"/>
                <a:gd name="connsiteY0" fmla="*/ 304986 h 974601"/>
                <a:gd name="connsiteX1" fmla="*/ 3617344 w 12197751"/>
                <a:gd name="connsiteY1" fmla="*/ 972095 h 974601"/>
                <a:gd name="connsiteX2" fmla="*/ 10903789 w 12197751"/>
                <a:gd name="connsiteY2" fmla="*/ 97952 h 974601"/>
                <a:gd name="connsiteX3" fmla="*/ 12197751 w 12197751"/>
                <a:gd name="connsiteY3" fmla="*/ 17439 h 974601"/>
                <a:gd name="connsiteX0" fmla="*/ 0 w 12197751"/>
                <a:gd name="connsiteY0" fmla="*/ 320757 h 990372"/>
                <a:gd name="connsiteX1" fmla="*/ 3617344 w 12197751"/>
                <a:gd name="connsiteY1" fmla="*/ 987866 h 990372"/>
                <a:gd name="connsiteX2" fmla="*/ 10903789 w 12197751"/>
                <a:gd name="connsiteY2" fmla="*/ 113723 h 990372"/>
                <a:gd name="connsiteX3" fmla="*/ 12197751 w 12197751"/>
                <a:gd name="connsiteY3" fmla="*/ 33210 h 990372"/>
                <a:gd name="connsiteX0" fmla="*/ 0 w 12197751"/>
                <a:gd name="connsiteY0" fmla="*/ 302875 h 972490"/>
                <a:gd name="connsiteX1" fmla="*/ 3617344 w 12197751"/>
                <a:gd name="connsiteY1" fmla="*/ 969984 h 972490"/>
                <a:gd name="connsiteX2" fmla="*/ 10903789 w 12197751"/>
                <a:gd name="connsiteY2" fmla="*/ 95841 h 972490"/>
                <a:gd name="connsiteX3" fmla="*/ 12197751 w 12197751"/>
                <a:gd name="connsiteY3" fmla="*/ 15328 h 972490"/>
                <a:gd name="connsiteX0" fmla="*/ 0 w 12496800"/>
                <a:gd name="connsiteY0" fmla="*/ 328503 h 998118"/>
                <a:gd name="connsiteX1" fmla="*/ 3617344 w 12496800"/>
                <a:gd name="connsiteY1" fmla="*/ 995612 h 998118"/>
                <a:gd name="connsiteX2" fmla="*/ 10903789 w 12496800"/>
                <a:gd name="connsiteY2" fmla="*/ 121469 h 998118"/>
                <a:gd name="connsiteX3" fmla="*/ 12496800 w 12496800"/>
                <a:gd name="connsiteY3" fmla="*/ 699 h 998118"/>
                <a:gd name="connsiteX0" fmla="*/ 0 w 12278264"/>
                <a:gd name="connsiteY0" fmla="*/ 324305 h 993920"/>
                <a:gd name="connsiteX1" fmla="*/ 3617344 w 12278264"/>
                <a:gd name="connsiteY1" fmla="*/ 991414 h 993920"/>
                <a:gd name="connsiteX2" fmla="*/ 10903789 w 12278264"/>
                <a:gd name="connsiteY2" fmla="*/ 117271 h 993920"/>
                <a:gd name="connsiteX3" fmla="*/ 12278264 w 12278264"/>
                <a:gd name="connsiteY3" fmla="*/ 2252 h 993920"/>
                <a:gd name="connsiteX0" fmla="*/ 0 w 12238007"/>
                <a:gd name="connsiteY0" fmla="*/ 324305 h 993920"/>
                <a:gd name="connsiteX1" fmla="*/ 3617344 w 12238007"/>
                <a:gd name="connsiteY1" fmla="*/ 991414 h 993920"/>
                <a:gd name="connsiteX2" fmla="*/ 10903789 w 12238007"/>
                <a:gd name="connsiteY2" fmla="*/ 117271 h 993920"/>
                <a:gd name="connsiteX3" fmla="*/ 12238007 w 12238007"/>
                <a:gd name="connsiteY3" fmla="*/ 2252 h 993920"/>
                <a:gd name="connsiteX0" fmla="*/ 0 w 12191999"/>
                <a:gd name="connsiteY0" fmla="*/ 324305 h 993920"/>
                <a:gd name="connsiteX1" fmla="*/ 3617344 w 12191999"/>
                <a:gd name="connsiteY1" fmla="*/ 991414 h 993920"/>
                <a:gd name="connsiteX2" fmla="*/ 10903789 w 12191999"/>
                <a:gd name="connsiteY2" fmla="*/ 117271 h 993920"/>
                <a:gd name="connsiteX3" fmla="*/ 12191999 w 12191999"/>
                <a:gd name="connsiteY3" fmla="*/ 2252 h 993920"/>
                <a:gd name="connsiteX0" fmla="*/ 0 w 12341524"/>
                <a:gd name="connsiteY0" fmla="*/ 356559 h 1026174"/>
                <a:gd name="connsiteX1" fmla="*/ 3617344 w 12341524"/>
                <a:gd name="connsiteY1" fmla="*/ 1023668 h 1026174"/>
                <a:gd name="connsiteX2" fmla="*/ 10903789 w 12341524"/>
                <a:gd name="connsiteY2" fmla="*/ 149525 h 1026174"/>
                <a:gd name="connsiteX3" fmla="*/ 12341524 w 12341524"/>
                <a:gd name="connsiteY3" fmla="*/ 0 h 1026174"/>
                <a:gd name="connsiteX0" fmla="*/ 0 w 12186248"/>
                <a:gd name="connsiteY0" fmla="*/ 356559 h 1026174"/>
                <a:gd name="connsiteX1" fmla="*/ 3617344 w 12186248"/>
                <a:gd name="connsiteY1" fmla="*/ 1023668 h 1026174"/>
                <a:gd name="connsiteX2" fmla="*/ 10903789 w 12186248"/>
                <a:gd name="connsiteY2" fmla="*/ 149525 h 1026174"/>
                <a:gd name="connsiteX3" fmla="*/ 12186248 w 12186248"/>
                <a:gd name="connsiteY3" fmla="*/ 0 h 1026174"/>
                <a:gd name="connsiteX0" fmla="*/ 0 w 12197750"/>
                <a:gd name="connsiteY0" fmla="*/ 327804 h 997419"/>
                <a:gd name="connsiteX1" fmla="*/ 3617344 w 12197750"/>
                <a:gd name="connsiteY1" fmla="*/ 994913 h 997419"/>
                <a:gd name="connsiteX2" fmla="*/ 10903789 w 12197750"/>
                <a:gd name="connsiteY2" fmla="*/ 120770 h 997419"/>
                <a:gd name="connsiteX3" fmla="*/ 12197750 w 12197750"/>
                <a:gd name="connsiteY3" fmla="*/ 0 h 997419"/>
                <a:gd name="connsiteX0" fmla="*/ 0 w 12197750"/>
                <a:gd name="connsiteY0" fmla="*/ 327804 h 997419"/>
                <a:gd name="connsiteX1" fmla="*/ 3617344 w 12197750"/>
                <a:gd name="connsiteY1" fmla="*/ 994913 h 997419"/>
                <a:gd name="connsiteX2" fmla="*/ 10903789 w 12197750"/>
                <a:gd name="connsiteY2" fmla="*/ 120770 h 997419"/>
                <a:gd name="connsiteX3" fmla="*/ 12197750 w 12197750"/>
                <a:gd name="connsiteY3" fmla="*/ 0 h 997419"/>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330021"/>
                <a:gd name="connsiteY0" fmla="*/ 379563 h 1049178"/>
                <a:gd name="connsiteX1" fmla="*/ 3617344 w 12330021"/>
                <a:gd name="connsiteY1" fmla="*/ 1046672 h 1049178"/>
                <a:gd name="connsiteX2" fmla="*/ 10903789 w 12330021"/>
                <a:gd name="connsiteY2" fmla="*/ 172529 h 1049178"/>
                <a:gd name="connsiteX3" fmla="*/ 12330021 w 12330021"/>
                <a:gd name="connsiteY3" fmla="*/ 0 h 1049178"/>
                <a:gd name="connsiteX0" fmla="*/ 0 w 12163243"/>
                <a:gd name="connsiteY0" fmla="*/ 373812 h 1043427"/>
                <a:gd name="connsiteX1" fmla="*/ 3617344 w 12163243"/>
                <a:gd name="connsiteY1" fmla="*/ 1040921 h 1043427"/>
                <a:gd name="connsiteX2" fmla="*/ 10903789 w 12163243"/>
                <a:gd name="connsiteY2" fmla="*/ 166778 h 1043427"/>
                <a:gd name="connsiteX3" fmla="*/ 12163243 w 12163243"/>
                <a:gd name="connsiteY3" fmla="*/ 0 h 1043427"/>
                <a:gd name="connsiteX0" fmla="*/ 0 w 12174745"/>
                <a:gd name="connsiteY0" fmla="*/ 356559 h 1026174"/>
                <a:gd name="connsiteX1" fmla="*/ 3617344 w 12174745"/>
                <a:gd name="connsiteY1" fmla="*/ 1023668 h 1026174"/>
                <a:gd name="connsiteX2" fmla="*/ 10903789 w 12174745"/>
                <a:gd name="connsiteY2" fmla="*/ 149525 h 1026174"/>
                <a:gd name="connsiteX3" fmla="*/ 12174745 w 12174745"/>
                <a:gd name="connsiteY3" fmla="*/ 0 h 1026174"/>
                <a:gd name="connsiteX0" fmla="*/ 0 w 12174745"/>
                <a:gd name="connsiteY0" fmla="*/ 356559 h 1026174"/>
                <a:gd name="connsiteX1" fmla="*/ 3617344 w 12174745"/>
                <a:gd name="connsiteY1" fmla="*/ 1023668 h 1026174"/>
                <a:gd name="connsiteX2" fmla="*/ 10903789 w 12174745"/>
                <a:gd name="connsiteY2" fmla="*/ 149525 h 1026174"/>
                <a:gd name="connsiteX3" fmla="*/ 12174745 w 12174745"/>
                <a:gd name="connsiteY3" fmla="*/ 0 h 1026174"/>
              </a:gdLst>
              <a:ahLst/>
              <a:cxnLst>
                <a:cxn ang="0">
                  <a:pos x="connsiteX0" y="connsiteY0"/>
                </a:cxn>
                <a:cxn ang="0">
                  <a:pos x="connsiteX1" y="connsiteY1"/>
                </a:cxn>
                <a:cxn ang="0">
                  <a:pos x="connsiteX2" y="connsiteY2"/>
                </a:cxn>
                <a:cxn ang="0">
                  <a:pos x="connsiteX3" y="connsiteY3"/>
                </a:cxn>
              </a:cxnLst>
              <a:rect l="l" t="t" r="r" b="b"/>
              <a:pathLst>
                <a:path w="12174745" h="1026174">
                  <a:moveTo>
                    <a:pt x="0" y="356559"/>
                  </a:moveTo>
                  <a:cubicBezTo>
                    <a:pt x="895230" y="731329"/>
                    <a:pt x="1800046" y="1058174"/>
                    <a:pt x="3617344" y="1023668"/>
                  </a:cubicBezTo>
                  <a:cubicBezTo>
                    <a:pt x="5434642" y="989162"/>
                    <a:pt x="9477556" y="320136"/>
                    <a:pt x="10903789" y="149525"/>
                  </a:cubicBezTo>
                  <a:lnTo>
                    <a:pt x="12174745" y="0"/>
                  </a:lnTo>
                </a:path>
              </a:pathLst>
            </a:custGeom>
            <a:noFill/>
            <a:ln w="12700" cap="flat" cmpd="sng" algn="ctr">
              <a:solidFill>
                <a:schemeClr val="accent3">
                  <a:lumMod val="50000"/>
                  <a:alpha val="32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latin typeface="思源宋体 CN Heavy" panose="02020900000000000000" pitchFamily="18" charset="-122"/>
              </a:endParaRPr>
            </a:p>
          </p:txBody>
        </p:sp>
        <p:sp>
          <p:nvSpPr>
            <p:cNvPr id="35" name="任意多边形: 形状 34">
              <a:extLst>
                <a:ext uri="{FF2B5EF4-FFF2-40B4-BE49-F238E27FC236}">
                  <a16:creationId xmlns:a16="http://schemas.microsoft.com/office/drawing/2014/main" id="{B35A6B78-81B1-4FF1-824A-83612ACACA46}"/>
                </a:ext>
              </a:extLst>
            </p:cNvPr>
            <p:cNvSpPr/>
            <p:nvPr/>
          </p:nvSpPr>
          <p:spPr>
            <a:xfrm rot="94432">
              <a:off x="-8096" y="5525090"/>
              <a:ext cx="12175565" cy="920988"/>
            </a:xfrm>
            <a:custGeom>
              <a:avLst/>
              <a:gdLst>
                <a:gd name="connsiteX0" fmla="*/ 0 w 12268063"/>
                <a:gd name="connsiteY0" fmla="*/ 212474 h 938270"/>
                <a:gd name="connsiteX1" fmla="*/ 3605842 w 12268063"/>
                <a:gd name="connsiteY1" fmla="*/ 937093 h 938270"/>
                <a:gd name="connsiteX2" fmla="*/ 10892287 w 12268063"/>
                <a:gd name="connsiteY2" fmla="*/ 62950 h 938270"/>
                <a:gd name="connsiteX3" fmla="*/ 12255260 w 12268063"/>
                <a:gd name="connsiteY3" fmla="*/ 137712 h 938270"/>
                <a:gd name="connsiteX0" fmla="*/ 0 w 12279565"/>
                <a:gd name="connsiteY0" fmla="*/ 269984 h 939599"/>
                <a:gd name="connsiteX1" fmla="*/ 3617344 w 12279565"/>
                <a:gd name="connsiteY1" fmla="*/ 937093 h 939599"/>
                <a:gd name="connsiteX2" fmla="*/ 10903789 w 12279565"/>
                <a:gd name="connsiteY2" fmla="*/ 62950 h 939599"/>
                <a:gd name="connsiteX3" fmla="*/ 12266762 w 12279565"/>
                <a:gd name="connsiteY3" fmla="*/ 137712 h 939599"/>
                <a:gd name="connsiteX0" fmla="*/ 0 w 12194656"/>
                <a:gd name="connsiteY0" fmla="*/ 320247 h 989862"/>
                <a:gd name="connsiteX1" fmla="*/ 3617344 w 12194656"/>
                <a:gd name="connsiteY1" fmla="*/ 987356 h 989862"/>
                <a:gd name="connsiteX2" fmla="*/ 10903789 w 12194656"/>
                <a:gd name="connsiteY2" fmla="*/ 113213 h 989862"/>
                <a:gd name="connsiteX3" fmla="*/ 12174747 w 12194656"/>
                <a:gd name="connsiteY3" fmla="*/ 78707 h 989862"/>
                <a:gd name="connsiteX0" fmla="*/ 0 w 12174747"/>
                <a:gd name="connsiteY0" fmla="*/ 295266 h 964881"/>
                <a:gd name="connsiteX1" fmla="*/ 3617344 w 12174747"/>
                <a:gd name="connsiteY1" fmla="*/ 962375 h 964881"/>
                <a:gd name="connsiteX2" fmla="*/ 10903789 w 12174747"/>
                <a:gd name="connsiteY2" fmla="*/ 88232 h 964881"/>
                <a:gd name="connsiteX3" fmla="*/ 12174747 w 12174747"/>
                <a:gd name="connsiteY3" fmla="*/ 53726 h 964881"/>
                <a:gd name="connsiteX0" fmla="*/ 0 w 12174747"/>
                <a:gd name="connsiteY0" fmla="*/ 291591 h 961206"/>
                <a:gd name="connsiteX1" fmla="*/ 3617344 w 12174747"/>
                <a:gd name="connsiteY1" fmla="*/ 958700 h 961206"/>
                <a:gd name="connsiteX2" fmla="*/ 10903789 w 12174747"/>
                <a:gd name="connsiteY2" fmla="*/ 84557 h 961206"/>
                <a:gd name="connsiteX3" fmla="*/ 12174747 w 12174747"/>
                <a:gd name="connsiteY3" fmla="*/ 50051 h 961206"/>
                <a:gd name="connsiteX0" fmla="*/ 0 w 12174747"/>
                <a:gd name="connsiteY0" fmla="*/ 278621 h 948236"/>
                <a:gd name="connsiteX1" fmla="*/ 3617344 w 12174747"/>
                <a:gd name="connsiteY1" fmla="*/ 945730 h 948236"/>
                <a:gd name="connsiteX2" fmla="*/ 10903789 w 12174747"/>
                <a:gd name="connsiteY2" fmla="*/ 71587 h 948236"/>
                <a:gd name="connsiteX3" fmla="*/ 12174747 w 12174747"/>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81599 h 951214"/>
                <a:gd name="connsiteX1" fmla="*/ 3617344 w 12180498"/>
                <a:gd name="connsiteY1" fmla="*/ 948708 h 951214"/>
                <a:gd name="connsiteX2" fmla="*/ 10903789 w 12180498"/>
                <a:gd name="connsiteY2" fmla="*/ 74565 h 951214"/>
                <a:gd name="connsiteX3" fmla="*/ 12180498 w 12180498"/>
                <a:gd name="connsiteY3" fmla="*/ 40059 h 951214"/>
                <a:gd name="connsiteX0" fmla="*/ 0 w 12197751"/>
                <a:gd name="connsiteY0" fmla="*/ 302874 h 972489"/>
                <a:gd name="connsiteX1" fmla="*/ 3617344 w 12197751"/>
                <a:gd name="connsiteY1" fmla="*/ 969983 h 972489"/>
                <a:gd name="connsiteX2" fmla="*/ 10903789 w 12197751"/>
                <a:gd name="connsiteY2" fmla="*/ 95840 h 972489"/>
                <a:gd name="connsiteX3" fmla="*/ 12197751 w 12197751"/>
                <a:gd name="connsiteY3" fmla="*/ 15327 h 972489"/>
                <a:gd name="connsiteX0" fmla="*/ 0 w 12197751"/>
                <a:gd name="connsiteY0" fmla="*/ 304986 h 974601"/>
                <a:gd name="connsiteX1" fmla="*/ 3617344 w 12197751"/>
                <a:gd name="connsiteY1" fmla="*/ 972095 h 974601"/>
                <a:gd name="connsiteX2" fmla="*/ 10903789 w 12197751"/>
                <a:gd name="connsiteY2" fmla="*/ 97952 h 974601"/>
                <a:gd name="connsiteX3" fmla="*/ 12197751 w 12197751"/>
                <a:gd name="connsiteY3" fmla="*/ 17439 h 974601"/>
                <a:gd name="connsiteX0" fmla="*/ 0 w 12197751"/>
                <a:gd name="connsiteY0" fmla="*/ 320757 h 990372"/>
                <a:gd name="connsiteX1" fmla="*/ 3617344 w 12197751"/>
                <a:gd name="connsiteY1" fmla="*/ 987866 h 990372"/>
                <a:gd name="connsiteX2" fmla="*/ 10903789 w 12197751"/>
                <a:gd name="connsiteY2" fmla="*/ 113723 h 990372"/>
                <a:gd name="connsiteX3" fmla="*/ 12197751 w 12197751"/>
                <a:gd name="connsiteY3" fmla="*/ 33210 h 990372"/>
                <a:gd name="connsiteX0" fmla="*/ 0 w 12197751"/>
                <a:gd name="connsiteY0" fmla="*/ 302875 h 972490"/>
                <a:gd name="connsiteX1" fmla="*/ 3617344 w 12197751"/>
                <a:gd name="connsiteY1" fmla="*/ 969984 h 972490"/>
                <a:gd name="connsiteX2" fmla="*/ 10903789 w 12197751"/>
                <a:gd name="connsiteY2" fmla="*/ 95841 h 972490"/>
                <a:gd name="connsiteX3" fmla="*/ 12197751 w 12197751"/>
                <a:gd name="connsiteY3" fmla="*/ 15328 h 972490"/>
                <a:gd name="connsiteX0" fmla="*/ 0 w 12496800"/>
                <a:gd name="connsiteY0" fmla="*/ 328503 h 998118"/>
                <a:gd name="connsiteX1" fmla="*/ 3617344 w 12496800"/>
                <a:gd name="connsiteY1" fmla="*/ 995612 h 998118"/>
                <a:gd name="connsiteX2" fmla="*/ 10903789 w 12496800"/>
                <a:gd name="connsiteY2" fmla="*/ 121469 h 998118"/>
                <a:gd name="connsiteX3" fmla="*/ 12496800 w 12496800"/>
                <a:gd name="connsiteY3" fmla="*/ 699 h 998118"/>
                <a:gd name="connsiteX0" fmla="*/ 0 w 12278264"/>
                <a:gd name="connsiteY0" fmla="*/ 324305 h 993920"/>
                <a:gd name="connsiteX1" fmla="*/ 3617344 w 12278264"/>
                <a:gd name="connsiteY1" fmla="*/ 991414 h 993920"/>
                <a:gd name="connsiteX2" fmla="*/ 10903789 w 12278264"/>
                <a:gd name="connsiteY2" fmla="*/ 117271 h 993920"/>
                <a:gd name="connsiteX3" fmla="*/ 12278264 w 12278264"/>
                <a:gd name="connsiteY3" fmla="*/ 2252 h 993920"/>
                <a:gd name="connsiteX0" fmla="*/ 0 w 12238007"/>
                <a:gd name="connsiteY0" fmla="*/ 324305 h 993920"/>
                <a:gd name="connsiteX1" fmla="*/ 3617344 w 12238007"/>
                <a:gd name="connsiteY1" fmla="*/ 991414 h 993920"/>
                <a:gd name="connsiteX2" fmla="*/ 10903789 w 12238007"/>
                <a:gd name="connsiteY2" fmla="*/ 117271 h 993920"/>
                <a:gd name="connsiteX3" fmla="*/ 12238007 w 12238007"/>
                <a:gd name="connsiteY3" fmla="*/ 2252 h 993920"/>
                <a:gd name="connsiteX0" fmla="*/ 0 w 12191999"/>
                <a:gd name="connsiteY0" fmla="*/ 324305 h 993920"/>
                <a:gd name="connsiteX1" fmla="*/ 3617344 w 12191999"/>
                <a:gd name="connsiteY1" fmla="*/ 991414 h 993920"/>
                <a:gd name="connsiteX2" fmla="*/ 10903789 w 12191999"/>
                <a:gd name="connsiteY2" fmla="*/ 117271 h 993920"/>
                <a:gd name="connsiteX3" fmla="*/ 12191999 w 12191999"/>
                <a:gd name="connsiteY3" fmla="*/ 2252 h 993920"/>
                <a:gd name="connsiteX0" fmla="*/ 0 w 12341524"/>
                <a:gd name="connsiteY0" fmla="*/ 356559 h 1026174"/>
                <a:gd name="connsiteX1" fmla="*/ 3617344 w 12341524"/>
                <a:gd name="connsiteY1" fmla="*/ 1023668 h 1026174"/>
                <a:gd name="connsiteX2" fmla="*/ 10903789 w 12341524"/>
                <a:gd name="connsiteY2" fmla="*/ 149525 h 1026174"/>
                <a:gd name="connsiteX3" fmla="*/ 12341524 w 12341524"/>
                <a:gd name="connsiteY3" fmla="*/ 0 h 1026174"/>
                <a:gd name="connsiteX0" fmla="*/ 0 w 12186248"/>
                <a:gd name="connsiteY0" fmla="*/ 356559 h 1026174"/>
                <a:gd name="connsiteX1" fmla="*/ 3617344 w 12186248"/>
                <a:gd name="connsiteY1" fmla="*/ 1023668 h 1026174"/>
                <a:gd name="connsiteX2" fmla="*/ 10903789 w 12186248"/>
                <a:gd name="connsiteY2" fmla="*/ 149525 h 1026174"/>
                <a:gd name="connsiteX3" fmla="*/ 12186248 w 12186248"/>
                <a:gd name="connsiteY3" fmla="*/ 0 h 1026174"/>
                <a:gd name="connsiteX0" fmla="*/ 0 w 12197750"/>
                <a:gd name="connsiteY0" fmla="*/ 327804 h 997419"/>
                <a:gd name="connsiteX1" fmla="*/ 3617344 w 12197750"/>
                <a:gd name="connsiteY1" fmla="*/ 994913 h 997419"/>
                <a:gd name="connsiteX2" fmla="*/ 10903789 w 12197750"/>
                <a:gd name="connsiteY2" fmla="*/ 120770 h 997419"/>
                <a:gd name="connsiteX3" fmla="*/ 12197750 w 12197750"/>
                <a:gd name="connsiteY3" fmla="*/ 0 h 997419"/>
                <a:gd name="connsiteX0" fmla="*/ 0 w 12197750"/>
                <a:gd name="connsiteY0" fmla="*/ 327804 h 997419"/>
                <a:gd name="connsiteX1" fmla="*/ 3617344 w 12197750"/>
                <a:gd name="connsiteY1" fmla="*/ 994913 h 997419"/>
                <a:gd name="connsiteX2" fmla="*/ 10903789 w 12197750"/>
                <a:gd name="connsiteY2" fmla="*/ 120770 h 997419"/>
                <a:gd name="connsiteX3" fmla="*/ 12197750 w 12197750"/>
                <a:gd name="connsiteY3" fmla="*/ 0 h 997419"/>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330021"/>
                <a:gd name="connsiteY0" fmla="*/ 379563 h 1049178"/>
                <a:gd name="connsiteX1" fmla="*/ 3617344 w 12330021"/>
                <a:gd name="connsiteY1" fmla="*/ 1046672 h 1049178"/>
                <a:gd name="connsiteX2" fmla="*/ 10903789 w 12330021"/>
                <a:gd name="connsiteY2" fmla="*/ 172529 h 1049178"/>
                <a:gd name="connsiteX3" fmla="*/ 12330021 w 12330021"/>
                <a:gd name="connsiteY3" fmla="*/ 0 h 1049178"/>
                <a:gd name="connsiteX0" fmla="*/ 0 w 12163243"/>
                <a:gd name="connsiteY0" fmla="*/ 373812 h 1043427"/>
                <a:gd name="connsiteX1" fmla="*/ 3617344 w 12163243"/>
                <a:gd name="connsiteY1" fmla="*/ 1040921 h 1043427"/>
                <a:gd name="connsiteX2" fmla="*/ 10903789 w 12163243"/>
                <a:gd name="connsiteY2" fmla="*/ 166778 h 1043427"/>
                <a:gd name="connsiteX3" fmla="*/ 12163243 w 12163243"/>
                <a:gd name="connsiteY3" fmla="*/ 0 h 1043427"/>
                <a:gd name="connsiteX0" fmla="*/ 0 w 12174745"/>
                <a:gd name="connsiteY0" fmla="*/ 356559 h 1026174"/>
                <a:gd name="connsiteX1" fmla="*/ 3617344 w 12174745"/>
                <a:gd name="connsiteY1" fmla="*/ 1023668 h 1026174"/>
                <a:gd name="connsiteX2" fmla="*/ 10903789 w 12174745"/>
                <a:gd name="connsiteY2" fmla="*/ 149525 h 1026174"/>
                <a:gd name="connsiteX3" fmla="*/ 12174745 w 12174745"/>
                <a:gd name="connsiteY3" fmla="*/ 0 h 1026174"/>
                <a:gd name="connsiteX0" fmla="*/ 0 w 12174745"/>
                <a:gd name="connsiteY0" fmla="*/ 356559 h 1026174"/>
                <a:gd name="connsiteX1" fmla="*/ 3617344 w 12174745"/>
                <a:gd name="connsiteY1" fmla="*/ 1023668 h 1026174"/>
                <a:gd name="connsiteX2" fmla="*/ 10903789 w 12174745"/>
                <a:gd name="connsiteY2" fmla="*/ 149525 h 1026174"/>
                <a:gd name="connsiteX3" fmla="*/ 12174745 w 12174745"/>
                <a:gd name="connsiteY3" fmla="*/ 0 h 1026174"/>
              </a:gdLst>
              <a:ahLst/>
              <a:cxnLst>
                <a:cxn ang="0">
                  <a:pos x="connsiteX0" y="connsiteY0"/>
                </a:cxn>
                <a:cxn ang="0">
                  <a:pos x="connsiteX1" y="connsiteY1"/>
                </a:cxn>
                <a:cxn ang="0">
                  <a:pos x="connsiteX2" y="connsiteY2"/>
                </a:cxn>
                <a:cxn ang="0">
                  <a:pos x="connsiteX3" y="connsiteY3"/>
                </a:cxn>
              </a:cxnLst>
              <a:rect l="l" t="t" r="r" b="b"/>
              <a:pathLst>
                <a:path w="12174745" h="1026174">
                  <a:moveTo>
                    <a:pt x="0" y="356559"/>
                  </a:moveTo>
                  <a:cubicBezTo>
                    <a:pt x="895230" y="731329"/>
                    <a:pt x="1800046" y="1058174"/>
                    <a:pt x="3617344" y="1023668"/>
                  </a:cubicBezTo>
                  <a:cubicBezTo>
                    <a:pt x="5434642" y="989162"/>
                    <a:pt x="9477556" y="320136"/>
                    <a:pt x="10903789" y="149525"/>
                  </a:cubicBezTo>
                  <a:lnTo>
                    <a:pt x="12174745" y="0"/>
                  </a:lnTo>
                </a:path>
              </a:pathLst>
            </a:custGeom>
            <a:noFill/>
            <a:ln w="12700" cap="flat" cmpd="sng" algn="ctr">
              <a:solidFill>
                <a:schemeClr val="accent3">
                  <a:lumMod val="50000"/>
                  <a:alpha val="32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latin typeface="思源宋体 CN Heavy" panose="02020900000000000000" pitchFamily="18" charset="-122"/>
              </a:endParaRPr>
            </a:p>
          </p:txBody>
        </p:sp>
        <p:sp>
          <p:nvSpPr>
            <p:cNvPr id="36" name="任意多边形: 形状 35">
              <a:extLst>
                <a:ext uri="{FF2B5EF4-FFF2-40B4-BE49-F238E27FC236}">
                  <a16:creationId xmlns:a16="http://schemas.microsoft.com/office/drawing/2014/main" id="{CB182C52-2E1F-429F-A56E-48564322338F}"/>
                </a:ext>
              </a:extLst>
            </p:cNvPr>
            <p:cNvSpPr/>
            <p:nvPr/>
          </p:nvSpPr>
          <p:spPr>
            <a:xfrm rot="118040">
              <a:off x="-9669" y="5618169"/>
              <a:ext cx="12175769" cy="894692"/>
            </a:xfrm>
            <a:custGeom>
              <a:avLst/>
              <a:gdLst>
                <a:gd name="connsiteX0" fmla="*/ 0 w 12268063"/>
                <a:gd name="connsiteY0" fmla="*/ 212474 h 938270"/>
                <a:gd name="connsiteX1" fmla="*/ 3605842 w 12268063"/>
                <a:gd name="connsiteY1" fmla="*/ 937093 h 938270"/>
                <a:gd name="connsiteX2" fmla="*/ 10892287 w 12268063"/>
                <a:gd name="connsiteY2" fmla="*/ 62950 h 938270"/>
                <a:gd name="connsiteX3" fmla="*/ 12255260 w 12268063"/>
                <a:gd name="connsiteY3" fmla="*/ 137712 h 938270"/>
                <a:gd name="connsiteX0" fmla="*/ 0 w 12279565"/>
                <a:gd name="connsiteY0" fmla="*/ 269984 h 939599"/>
                <a:gd name="connsiteX1" fmla="*/ 3617344 w 12279565"/>
                <a:gd name="connsiteY1" fmla="*/ 937093 h 939599"/>
                <a:gd name="connsiteX2" fmla="*/ 10903789 w 12279565"/>
                <a:gd name="connsiteY2" fmla="*/ 62950 h 939599"/>
                <a:gd name="connsiteX3" fmla="*/ 12266762 w 12279565"/>
                <a:gd name="connsiteY3" fmla="*/ 137712 h 939599"/>
                <a:gd name="connsiteX0" fmla="*/ 0 w 12194656"/>
                <a:gd name="connsiteY0" fmla="*/ 320247 h 989862"/>
                <a:gd name="connsiteX1" fmla="*/ 3617344 w 12194656"/>
                <a:gd name="connsiteY1" fmla="*/ 987356 h 989862"/>
                <a:gd name="connsiteX2" fmla="*/ 10903789 w 12194656"/>
                <a:gd name="connsiteY2" fmla="*/ 113213 h 989862"/>
                <a:gd name="connsiteX3" fmla="*/ 12174747 w 12194656"/>
                <a:gd name="connsiteY3" fmla="*/ 78707 h 989862"/>
                <a:gd name="connsiteX0" fmla="*/ 0 w 12174747"/>
                <a:gd name="connsiteY0" fmla="*/ 295266 h 964881"/>
                <a:gd name="connsiteX1" fmla="*/ 3617344 w 12174747"/>
                <a:gd name="connsiteY1" fmla="*/ 962375 h 964881"/>
                <a:gd name="connsiteX2" fmla="*/ 10903789 w 12174747"/>
                <a:gd name="connsiteY2" fmla="*/ 88232 h 964881"/>
                <a:gd name="connsiteX3" fmla="*/ 12174747 w 12174747"/>
                <a:gd name="connsiteY3" fmla="*/ 53726 h 964881"/>
                <a:gd name="connsiteX0" fmla="*/ 0 w 12174747"/>
                <a:gd name="connsiteY0" fmla="*/ 291591 h 961206"/>
                <a:gd name="connsiteX1" fmla="*/ 3617344 w 12174747"/>
                <a:gd name="connsiteY1" fmla="*/ 958700 h 961206"/>
                <a:gd name="connsiteX2" fmla="*/ 10903789 w 12174747"/>
                <a:gd name="connsiteY2" fmla="*/ 84557 h 961206"/>
                <a:gd name="connsiteX3" fmla="*/ 12174747 w 12174747"/>
                <a:gd name="connsiteY3" fmla="*/ 50051 h 961206"/>
                <a:gd name="connsiteX0" fmla="*/ 0 w 12174747"/>
                <a:gd name="connsiteY0" fmla="*/ 278621 h 948236"/>
                <a:gd name="connsiteX1" fmla="*/ 3617344 w 12174747"/>
                <a:gd name="connsiteY1" fmla="*/ 945730 h 948236"/>
                <a:gd name="connsiteX2" fmla="*/ 10903789 w 12174747"/>
                <a:gd name="connsiteY2" fmla="*/ 71587 h 948236"/>
                <a:gd name="connsiteX3" fmla="*/ 12174747 w 12174747"/>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81599 h 951214"/>
                <a:gd name="connsiteX1" fmla="*/ 3617344 w 12180498"/>
                <a:gd name="connsiteY1" fmla="*/ 948708 h 951214"/>
                <a:gd name="connsiteX2" fmla="*/ 10903789 w 12180498"/>
                <a:gd name="connsiteY2" fmla="*/ 74565 h 951214"/>
                <a:gd name="connsiteX3" fmla="*/ 12180498 w 12180498"/>
                <a:gd name="connsiteY3" fmla="*/ 40059 h 951214"/>
                <a:gd name="connsiteX0" fmla="*/ 0 w 12197751"/>
                <a:gd name="connsiteY0" fmla="*/ 302874 h 972489"/>
                <a:gd name="connsiteX1" fmla="*/ 3617344 w 12197751"/>
                <a:gd name="connsiteY1" fmla="*/ 969983 h 972489"/>
                <a:gd name="connsiteX2" fmla="*/ 10903789 w 12197751"/>
                <a:gd name="connsiteY2" fmla="*/ 95840 h 972489"/>
                <a:gd name="connsiteX3" fmla="*/ 12197751 w 12197751"/>
                <a:gd name="connsiteY3" fmla="*/ 15327 h 972489"/>
                <a:gd name="connsiteX0" fmla="*/ 0 w 12197751"/>
                <a:gd name="connsiteY0" fmla="*/ 304986 h 974601"/>
                <a:gd name="connsiteX1" fmla="*/ 3617344 w 12197751"/>
                <a:gd name="connsiteY1" fmla="*/ 972095 h 974601"/>
                <a:gd name="connsiteX2" fmla="*/ 10903789 w 12197751"/>
                <a:gd name="connsiteY2" fmla="*/ 97952 h 974601"/>
                <a:gd name="connsiteX3" fmla="*/ 12197751 w 12197751"/>
                <a:gd name="connsiteY3" fmla="*/ 17439 h 974601"/>
                <a:gd name="connsiteX0" fmla="*/ 0 w 12197751"/>
                <a:gd name="connsiteY0" fmla="*/ 320757 h 990372"/>
                <a:gd name="connsiteX1" fmla="*/ 3617344 w 12197751"/>
                <a:gd name="connsiteY1" fmla="*/ 987866 h 990372"/>
                <a:gd name="connsiteX2" fmla="*/ 10903789 w 12197751"/>
                <a:gd name="connsiteY2" fmla="*/ 113723 h 990372"/>
                <a:gd name="connsiteX3" fmla="*/ 12197751 w 12197751"/>
                <a:gd name="connsiteY3" fmla="*/ 33210 h 990372"/>
                <a:gd name="connsiteX0" fmla="*/ 0 w 12197751"/>
                <a:gd name="connsiteY0" fmla="*/ 302875 h 972490"/>
                <a:gd name="connsiteX1" fmla="*/ 3617344 w 12197751"/>
                <a:gd name="connsiteY1" fmla="*/ 969984 h 972490"/>
                <a:gd name="connsiteX2" fmla="*/ 10903789 w 12197751"/>
                <a:gd name="connsiteY2" fmla="*/ 95841 h 972490"/>
                <a:gd name="connsiteX3" fmla="*/ 12197751 w 12197751"/>
                <a:gd name="connsiteY3" fmla="*/ 15328 h 972490"/>
                <a:gd name="connsiteX0" fmla="*/ 0 w 12496800"/>
                <a:gd name="connsiteY0" fmla="*/ 328503 h 998118"/>
                <a:gd name="connsiteX1" fmla="*/ 3617344 w 12496800"/>
                <a:gd name="connsiteY1" fmla="*/ 995612 h 998118"/>
                <a:gd name="connsiteX2" fmla="*/ 10903789 w 12496800"/>
                <a:gd name="connsiteY2" fmla="*/ 121469 h 998118"/>
                <a:gd name="connsiteX3" fmla="*/ 12496800 w 12496800"/>
                <a:gd name="connsiteY3" fmla="*/ 699 h 998118"/>
                <a:gd name="connsiteX0" fmla="*/ 0 w 12278264"/>
                <a:gd name="connsiteY0" fmla="*/ 324305 h 993920"/>
                <a:gd name="connsiteX1" fmla="*/ 3617344 w 12278264"/>
                <a:gd name="connsiteY1" fmla="*/ 991414 h 993920"/>
                <a:gd name="connsiteX2" fmla="*/ 10903789 w 12278264"/>
                <a:gd name="connsiteY2" fmla="*/ 117271 h 993920"/>
                <a:gd name="connsiteX3" fmla="*/ 12278264 w 12278264"/>
                <a:gd name="connsiteY3" fmla="*/ 2252 h 993920"/>
                <a:gd name="connsiteX0" fmla="*/ 0 w 12238007"/>
                <a:gd name="connsiteY0" fmla="*/ 324305 h 993920"/>
                <a:gd name="connsiteX1" fmla="*/ 3617344 w 12238007"/>
                <a:gd name="connsiteY1" fmla="*/ 991414 h 993920"/>
                <a:gd name="connsiteX2" fmla="*/ 10903789 w 12238007"/>
                <a:gd name="connsiteY2" fmla="*/ 117271 h 993920"/>
                <a:gd name="connsiteX3" fmla="*/ 12238007 w 12238007"/>
                <a:gd name="connsiteY3" fmla="*/ 2252 h 993920"/>
                <a:gd name="connsiteX0" fmla="*/ 0 w 12191999"/>
                <a:gd name="connsiteY0" fmla="*/ 324305 h 993920"/>
                <a:gd name="connsiteX1" fmla="*/ 3617344 w 12191999"/>
                <a:gd name="connsiteY1" fmla="*/ 991414 h 993920"/>
                <a:gd name="connsiteX2" fmla="*/ 10903789 w 12191999"/>
                <a:gd name="connsiteY2" fmla="*/ 117271 h 993920"/>
                <a:gd name="connsiteX3" fmla="*/ 12191999 w 12191999"/>
                <a:gd name="connsiteY3" fmla="*/ 2252 h 993920"/>
                <a:gd name="connsiteX0" fmla="*/ 0 w 12341524"/>
                <a:gd name="connsiteY0" fmla="*/ 356559 h 1026174"/>
                <a:gd name="connsiteX1" fmla="*/ 3617344 w 12341524"/>
                <a:gd name="connsiteY1" fmla="*/ 1023668 h 1026174"/>
                <a:gd name="connsiteX2" fmla="*/ 10903789 w 12341524"/>
                <a:gd name="connsiteY2" fmla="*/ 149525 h 1026174"/>
                <a:gd name="connsiteX3" fmla="*/ 12341524 w 12341524"/>
                <a:gd name="connsiteY3" fmla="*/ 0 h 1026174"/>
                <a:gd name="connsiteX0" fmla="*/ 0 w 12186248"/>
                <a:gd name="connsiteY0" fmla="*/ 356559 h 1026174"/>
                <a:gd name="connsiteX1" fmla="*/ 3617344 w 12186248"/>
                <a:gd name="connsiteY1" fmla="*/ 1023668 h 1026174"/>
                <a:gd name="connsiteX2" fmla="*/ 10903789 w 12186248"/>
                <a:gd name="connsiteY2" fmla="*/ 149525 h 1026174"/>
                <a:gd name="connsiteX3" fmla="*/ 12186248 w 12186248"/>
                <a:gd name="connsiteY3" fmla="*/ 0 h 1026174"/>
                <a:gd name="connsiteX0" fmla="*/ 0 w 12197750"/>
                <a:gd name="connsiteY0" fmla="*/ 327804 h 997419"/>
                <a:gd name="connsiteX1" fmla="*/ 3617344 w 12197750"/>
                <a:gd name="connsiteY1" fmla="*/ 994913 h 997419"/>
                <a:gd name="connsiteX2" fmla="*/ 10903789 w 12197750"/>
                <a:gd name="connsiteY2" fmla="*/ 120770 h 997419"/>
                <a:gd name="connsiteX3" fmla="*/ 12197750 w 12197750"/>
                <a:gd name="connsiteY3" fmla="*/ 0 h 997419"/>
                <a:gd name="connsiteX0" fmla="*/ 0 w 12197750"/>
                <a:gd name="connsiteY0" fmla="*/ 327804 h 997419"/>
                <a:gd name="connsiteX1" fmla="*/ 3617344 w 12197750"/>
                <a:gd name="connsiteY1" fmla="*/ 994913 h 997419"/>
                <a:gd name="connsiteX2" fmla="*/ 10903789 w 12197750"/>
                <a:gd name="connsiteY2" fmla="*/ 120770 h 997419"/>
                <a:gd name="connsiteX3" fmla="*/ 12197750 w 12197750"/>
                <a:gd name="connsiteY3" fmla="*/ 0 h 997419"/>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330021"/>
                <a:gd name="connsiteY0" fmla="*/ 379563 h 1049178"/>
                <a:gd name="connsiteX1" fmla="*/ 3617344 w 12330021"/>
                <a:gd name="connsiteY1" fmla="*/ 1046672 h 1049178"/>
                <a:gd name="connsiteX2" fmla="*/ 10903789 w 12330021"/>
                <a:gd name="connsiteY2" fmla="*/ 172529 h 1049178"/>
                <a:gd name="connsiteX3" fmla="*/ 12330021 w 12330021"/>
                <a:gd name="connsiteY3" fmla="*/ 0 h 1049178"/>
                <a:gd name="connsiteX0" fmla="*/ 0 w 12163243"/>
                <a:gd name="connsiteY0" fmla="*/ 373812 h 1043427"/>
                <a:gd name="connsiteX1" fmla="*/ 3617344 w 12163243"/>
                <a:gd name="connsiteY1" fmla="*/ 1040921 h 1043427"/>
                <a:gd name="connsiteX2" fmla="*/ 10903789 w 12163243"/>
                <a:gd name="connsiteY2" fmla="*/ 166778 h 1043427"/>
                <a:gd name="connsiteX3" fmla="*/ 12163243 w 12163243"/>
                <a:gd name="connsiteY3" fmla="*/ 0 h 1043427"/>
                <a:gd name="connsiteX0" fmla="*/ 0 w 12174745"/>
                <a:gd name="connsiteY0" fmla="*/ 356559 h 1026174"/>
                <a:gd name="connsiteX1" fmla="*/ 3617344 w 12174745"/>
                <a:gd name="connsiteY1" fmla="*/ 1023668 h 1026174"/>
                <a:gd name="connsiteX2" fmla="*/ 10903789 w 12174745"/>
                <a:gd name="connsiteY2" fmla="*/ 149525 h 1026174"/>
                <a:gd name="connsiteX3" fmla="*/ 12174745 w 12174745"/>
                <a:gd name="connsiteY3" fmla="*/ 0 h 1026174"/>
                <a:gd name="connsiteX0" fmla="*/ 0 w 12174745"/>
                <a:gd name="connsiteY0" fmla="*/ 356559 h 1026174"/>
                <a:gd name="connsiteX1" fmla="*/ 3617344 w 12174745"/>
                <a:gd name="connsiteY1" fmla="*/ 1023668 h 1026174"/>
                <a:gd name="connsiteX2" fmla="*/ 10903789 w 12174745"/>
                <a:gd name="connsiteY2" fmla="*/ 149525 h 1026174"/>
                <a:gd name="connsiteX3" fmla="*/ 12174745 w 12174745"/>
                <a:gd name="connsiteY3" fmla="*/ 0 h 1026174"/>
              </a:gdLst>
              <a:ahLst/>
              <a:cxnLst>
                <a:cxn ang="0">
                  <a:pos x="connsiteX0" y="connsiteY0"/>
                </a:cxn>
                <a:cxn ang="0">
                  <a:pos x="connsiteX1" y="connsiteY1"/>
                </a:cxn>
                <a:cxn ang="0">
                  <a:pos x="connsiteX2" y="connsiteY2"/>
                </a:cxn>
                <a:cxn ang="0">
                  <a:pos x="connsiteX3" y="connsiteY3"/>
                </a:cxn>
              </a:cxnLst>
              <a:rect l="l" t="t" r="r" b="b"/>
              <a:pathLst>
                <a:path w="12174745" h="1026174">
                  <a:moveTo>
                    <a:pt x="0" y="356559"/>
                  </a:moveTo>
                  <a:cubicBezTo>
                    <a:pt x="895230" y="731329"/>
                    <a:pt x="1800046" y="1058174"/>
                    <a:pt x="3617344" y="1023668"/>
                  </a:cubicBezTo>
                  <a:cubicBezTo>
                    <a:pt x="5434642" y="989162"/>
                    <a:pt x="9477556" y="320136"/>
                    <a:pt x="10903789" y="149525"/>
                  </a:cubicBezTo>
                  <a:lnTo>
                    <a:pt x="12174745" y="0"/>
                  </a:lnTo>
                </a:path>
              </a:pathLst>
            </a:custGeom>
            <a:noFill/>
            <a:ln w="12700" cap="flat" cmpd="sng" algn="ctr">
              <a:solidFill>
                <a:schemeClr val="accent3">
                  <a:lumMod val="50000"/>
                  <a:alpha val="32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latin typeface="思源宋体 CN Heavy" panose="02020900000000000000" pitchFamily="18" charset="-122"/>
              </a:endParaRPr>
            </a:p>
          </p:txBody>
        </p:sp>
        <p:sp>
          <p:nvSpPr>
            <p:cNvPr id="37" name="任意多边形: 形状 36">
              <a:extLst>
                <a:ext uri="{FF2B5EF4-FFF2-40B4-BE49-F238E27FC236}">
                  <a16:creationId xmlns:a16="http://schemas.microsoft.com/office/drawing/2014/main" id="{ED5CB7BF-458F-471F-A648-396BCD46089A}"/>
                </a:ext>
              </a:extLst>
            </p:cNvPr>
            <p:cNvSpPr/>
            <p:nvPr/>
          </p:nvSpPr>
          <p:spPr>
            <a:xfrm rot="141648">
              <a:off x="-11064" y="5711258"/>
              <a:ext cx="12175974" cy="868395"/>
            </a:xfrm>
            <a:custGeom>
              <a:avLst/>
              <a:gdLst>
                <a:gd name="connsiteX0" fmla="*/ 0 w 12268063"/>
                <a:gd name="connsiteY0" fmla="*/ 212474 h 938270"/>
                <a:gd name="connsiteX1" fmla="*/ 3605842 w 12268063"/>
                <a:gd name="connsiteY1" fmla="*/ 937093 h 938270"/>
                <a:gd name="connsiteX2" fmla="*/ 10892287 w 12268063"/>
                <a:gd name="connsiteY2" fmla="*/ 62950 h 938270"/>
                <a:gd name="connsiteX3" fmla="*/ 12255260 w 12268063"/>
                <a:gd name="connsiteY3" fmla="*/ 137712 h 938270"/>
                <a:gd name="connsiteX0" fmla="*/ 0 w 12279565"/>
                <a:gd name="connsiteY0" fmla="*/ 269984 h 939599"/>
                <a:gd name="connsiteX1" fmla="*/ 3617344 w 12279565"/>
                <a:gd name="connsiteY1" fmla="*/ 937093 h 939599"/>
                <a:gd name="connsiteX2" fmla="*/ 10903789 w 12279565"/>
                <a:gd name="connsiteY2" fmla="*/ 62950 h 939599"/>
                <a:gd name="connsiteX3" fmla="*/ 12266762 w 12279565"/>
                <a:gd name="connsiteY3" fmla="*/ 137712 h 939599"/>
                <a:gd name="connsiteX0" fmla="*/ 0 w 12194656"/>
                <a:gd name="connsiteY0" fmla="*/ 320247 h 989862"/>
                <a:gd name="connsiteX1" fmla="*/ 3617344 w 12194656"/>
                <a:gd name="connsiteY1" fmla="*/ 987356 h 989862"/>
                <a:gd name="connsiteX2" fmla="*/ 10903789 w 12194656"/>
                <a:gd name="connsiteY2" fmla="*/ 113213 h 989862"/>
                <a:gd name="connsiteX3" fmla="*/ 12174747 w 12194656"/>
                <a:gd name="connsiteY3" fmla="*/ 78707 h 989862"/>
                <a:gd name="connsiteX0" fmla="*/ 0 w 12174747"/>
                <a:gd name="connsiteY0" fmla="*/ 295266 h 964881"/>
                <a:gd name="connsiteX1" fmla="*/ 3617344 w 12174747"/>
                <a:gd name="connsiteY1" fmla="*/ 962375 h 964881"/>
                <a:gd name="connsiteX2" fmla="*/ 10903789 w 12174747"/>
                <a:gd name="connsiteY2" fmla="*/ 88232 h 964881"/>
                <a:gd name="connsiteX3" fmla="*/ 12174747 w 12174747"/>
                <a:gd name="connsiteY3" fmla="*/ 53726 h 964881"/>
                <a:gd name="connsiteX0" fmla="*/ 0 w 12174747"/>
                <a:gd name="connsiteY0" fmla="*/ 291591 h 961206"/>
                <a:gd name="connsiteX1" fmla="*/ 3617344 w 12174747"/>
                <a:gd name="connsiteY1" fmla="*/ 958700 h 961206"/>
                <a:gd name="connsiteX2" fmla="*/ 10903789 w 12174747"/>
                <a:gd name="connsiteY2" fmla="*/ 84557 h 961206"/>
                <a:gd name="connsiteX3" fmla="*/ 12174747 w 12174747"/>
                <a:gd name="connsiteY3" fmla="*/ 50051 h 961206"/>
                <a:gd name="connsiteX0" fmla="*/ 0 w 12174747"/>
                <a:gd name="connsiteY0" fmla="*/ 278621 h 948236"/>
                <a:gd name="connsiteX1" fmla="*/ 3617344 w 12174747"/>
                <a:gd name="connsiteY1" fmla="*/ 945730 h 948236"/>
                <a:gd name="connsiteX2" fmla="*/ 10903789 w 12174747"/>
                <a:gd name="connsiteY2" fmla="*/ 71587 h 948236"/>
                <a:gd name="connsiteX3" fmla="*/ 12174747 w 12174747"/>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81599 h 951214"/>
                <a:gd name="connsiteX1" fmla="*/ 3617344 w 12180498"/>
                <a:gd name="connsiteY1" fmla="*/ 948708 h 951214"/>
                <a:gd name="connsiteX2" fmla="*/ 10903789 w 12180498"/>
                <a:gd name="connsiteY2" fmla="*/ 74565 h 951214"/>
                <a:gd name="connsiteX3" fmla="*/ 12180498 w 12180498"/>
                <a:gd name="connsiteY3" fmla="*/ 40059 h 951214"/>
                <a:gd name="connsiteX0" fmla="*/ 0 w 12197751"/>
                <a:gd name="connsiteY0" fmla="*/ 302874 h 972489"/>
                <a:gd name="connsiteX1" fmla="*/ 3617344 w 12197751"/>
                <a:gd name="connsiteY1" fmla="*/ 969983 h 972489"/>
                <a:gd name="connsiteX2" fmla="*/ 10903789 w 12197751"/>
                <a:gd name="connsiteY2" fmla="*/ 95840 h 972489"/>
                <a:gd name="connsiteX3" fmla="*/ 12197751 w 12197751"/>
                <a:gd name="connsiteY3" fmla="*/ 15327 h 972489"/>
                <a:gd name="connsiteX0" fmla="*/ 0 w 12197751"/>
                <a:gd name="connsiteY0" fmla="*/ 304986 h 974601"/>
                <a:gd name="connsiteX1" fmla="*/ 3617344 w 12197751"/>
                <a:gd name="connsiteY1" fmla="*/ 972095 h 974601"/>
                <a:gd name="connsiteX2" fmla="*/ 10903789 w 12197751"/>
                <a:gd name="connsiteY2" fmla="*/ 97952 h 974601"/>
                <a:gd name="connsiteX3" fmla="*/ 12197751 w 12197751"/>
                <a:gd name="connsiteY3" fmla="*/ 17439 h 974601"/>
                <a:gd name="connsiteX0" fmla="*/ 0 w 12197751"/>
                <a:gd name="connsiteY0" fmla="*/ 320757 h 990372"/>
                <a:gd name="connsiteX1" fmla="*/ 3617344 w 12197751"/>
                <a:gd name="connsiteY1" fmla="*/ 987866 h 990372"/>
                <a:gd name="connsiteX2" fmla="*/ 10903789 w 12197751"/>
                <a:gd name="connsiteY2" fmla="*/ 113723 h 990372"/>
                <a:gd name="connsiteX3" fmla="*/ 12197751 w 12197751"/>
                <a:gd name="connsiteY3" fmla="*/ 33210 h 990372"/>
                <a:gd name="connsiteX0" fmla="*/ 0 w 12197751"/>
                <a:gd name="connsiteY0" fmla="*/ 302875 h 972490"/>
                <a:gd name="connsiteX1" fmla="*/ 3617344 w 12197751"/>
                <a:gd name="connsiteY1" fmla="*/ 969984 h 972490"/>
                <a:gd name="connsiteX2" fmla="*/ 10903789 w 12197751"/>
                <a:gd name="connsiteY2" fmla="*/ 95841 h 972490"/>
                <a:gd name="connsiteX3" fmla="*/ 12197751 w 12197751"/>
                <a:gd name="connsiteY3" fmla="*/ 15328 h 972490"/>
                <a:gd name="connsiteX0" fmla="*/ 0 w 12496800"/>
                <a:gd name="connsiteY0" fmla="*/ 328503 h 998118"/>
                <a:gd name="connsiteX1" fmla="*/ 3617344 w 12496800"/>
                <a:gd name="connsiteY1" fmla="*/ 995612 h 998118"/>
                <a:gd name="connsiteX2" fmla="*/ 10903789 w 12496800"/>
                <a:gd name="connsiteY2" fmla="*/ 121469 h 998118"/>
                <a:gd name="connsiteX3" fmla="*/ 12496800 w 12496800"/>
                <a:gd name="connsiteY3" fmla="*/ 699 h 998118"/>
                <a:gd name="connsiteX0" fmla="*/ 0 w 12278264"/>
                <a:gd name="connsiteY0" fmla="*/ 324305 h 993920"/>
                <a:gd name="connsiteX1" fmla="*/ 3617344 w 12278264"/>
                <a:gd name="connsiteY1" fmla="*/ 991414 h 993920"/>
                <a:gd name="connsiteX2" fmla="*/ 10903789 w 12278264"/>
                <a:gd name="connsiteY2" fmla="*/ 117271 h 993920"/>
                <a:gd name="connsiteX3" fmla="*/ 12278264 w 12278264"/>
                <a:gd name="connsiteY3" fmla="*/ 2252 h 993920"/>
                <a:gd name="connsiteX0" fmla="*/ 0 w 12238007"/>
                <a:gd name="connsiteY0" fmla="*/ 324305 h 993920"/>
                <a:gd name="connsiteX1" fmla="*/ 3617344 w 12238007"/>
                <a:gd name="connsiteY1" fmla="*/ 991414 h 993920"/>
                <a:gd name="connsiteX2" fmla="*/ 10903789 w 12238007"/>
                <a:gd name="connsiteY2" fmla="*/ 117271 h 993920"/>
                <a:gd name="connsiteX3" fmla="*/ 12238007 w 12238007"/>
                <a:gd name="connsiteY3" fmla="*/ 2252 h 993920"/>
                <a:gd name="connsiteX0" fmla="*/ 0 w 12191999"/>
                <a:gd name="connsiteY0" fmla="*/ 324305 h 993920"/>
                <a:gd name="connsiteX1" fmla="*/ 3617344 w 12191999"/>
                <a:gd name="connsiteY1" fmla="*/ 991414 h 993920"/>
                <a:gd name="connsiteX2" fmla="*/ 10903789 w 12191999"/>
                <a:gd name="connsiteY2" fmla="*/ 117271 h 993920"/>
                <a:gd name="connsiteX3" fmla="*/ 12191999 w 12191999"/>
                <a:gd name="connsiteY3" fmla="*/ 2252 h 993920"/>
                <a:gd name="connsiteX0" fmla="*/ 0 w 12341524"/>
                <a:gd name="connsiteY0" fmla="*/ 356559 h 1026174"/>
                <a:gd name="connsiteX1" fmla="*/ 3617344 w 12341524"/>
                <a:gd name="connsiteY1" fmla="*/ 1023668 h 1026174"/>
                <a:gd name="connsiteX2" fmla="*/ 10903789 w 12341524"/>
                <a:gd name="connsiteY2" fmla="*/ 149525 h 1026174"/>
                <a:gd name="connsiteX3" fmla="*/ 12341524 w 12341524"/>
                <a:gd name="connsiteY3" fmla="*/ 0 h 1026174"/>
                <a:gd name="connsiteX0" fmla="*/ 0 w 12186248"/>
                <a:gd name="connsiteY0" fmla="*/ 356559 h 1026174"/>
                <a:gd name="connsiteX1" fmla="*/ 3617344 w 12186248"/>
                <a:gd name="connsiteY1" fmla="*/ 1023668 h 1026174"/>
                <a:gd name="connsiteX2" fmla="*/ 10903789 w 12186248"/>
                <a:gd name="connsiteY2" fmla="*/ 149525 h 1026174"/>
                <a:gd name="connsiteX3" fmla="*/ 12186248 w 12186248"/>
                <a:gd name="connsiteY3" fmla="*/ 0 h 1026174"/>
                <a:gd name="connsiteX0" fmla="*/ 0 w 12197750"/>
                <a:gd name="connsiteY0" fmla="*/ 327804 h 997419"/>
                <a:gd name="connsiteX1" fmla="*/ 3617344 w 12197750"/>
                <a:gd name="connsiteY1" fmla="*/ 994913 h 997419"/>
                <a:gd name="connsiteX2" fmla="*/ 10903789 w 12197750"/>
                <a:gd name="connsiteY2" fmla="*/ 120770 h 997419"/>
                <a:gd name="connsiteX3" fmla="*/ 12197750 w 12197750"/>
                <a:gd name="connsiteY3" fmla="*/ 0 h 997419"/>
                <a:gd name="connsiteX0" fmla="*/ 0 w 12197750"/>
                <a:gd name="connsiteY0" fmla="*/ 327804 h 997419"/>
                <a:gd name="connsiteX1" fmla="*/ 3617344 w 12197750"/>
                <a:gd name="connsiteY1" fmla="*/ 994913 h 997419"/>
                <a:gd name="connsiteX2" fmla="*/ 10903789 w 12197750"/>
                <a:gd name="connsiteY2" fmla="*/ 120770 h 997419"/>
                <a:gd name="connsiteX3" fmla="*/ 12197750 w 12197750"/>
                <a:gd name="connsiteY3" fmla="*/ 0 h 997419"/>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330021"/>
                <a:gd name="connsiteY0" fmla="*/ 379563 h 1049178"/>
                <a:gd name="connsiteX1" fmla="*/ 3617344 w 12330021"/>
                <a:gd name="connsiteY1" fmla="*/ 1046672 h 1049178"/>
                <a:gd name="connsiteX2" fmla="*/ 10903789 w 12330021"/>
                <a:gd name="connsiteY2" fmla="*/ 172529 h 1049178"/>
                <a:gd name="connsiteX3" fmla="*/ 12330021 w 12330021"/>
                <a:gd name="connsiteY3" fmla="*/ 0 h 1049178"/>
                <a:gd name="connsiteX0" fmla="*/ 0 w 12163243"/>
                <a:gd name="connsiteY0" fmla="*/ 373812 h 1043427"/>
                <a:gd name="connsiteX1" fmla="*/ 3617344 w 12163243"/>
                <a:gd name="connsiteY1" fmla="*/ 1040921 h 1043427"/>
                <a:gd name="connsiteX2" fmla="*/ 10903789 w 12163243"/>
                <a:gd name="connsiteY2" fmla="*/ 166778 h 1043427"/>
                <a:gd name="connsiteX3" fmla="*/ 12163243 w 12163243"/>
                <a:gd name="connsiteY3" fmla="*/ 0 h 1043427"/>
                <a:gd name="connsiteX0" fmla="*/ 0 w 12174745"/>
                <a:gd name="connsiteY0" fmla="*/ 356559 h 1026174"/>
                <a:gd name="connsiteX1" fmla="*/ 3617344 w 12174745"/>
                <a:gd name="connsiteY1" fmla="*/ 1023668 h 1026174"/>
                <a:gd name="connsiteX2" fmla="*/ 10903789 w 12174745"/>
                <a:gd name="connsiteY2" fmla="*/ 149525 h 1026174"/>
                <a:gd name="connsiteX3" fmla="*/ 12174745 w 12174745"/>
                <a:gd name="connsiteY3" fmla="*/ 0 h 1026174"/>
                <a:gd name="connsiteX0" fmla="*/ 0 w 12174745"/>
                <a:gd name="connsiteY0" fmla="*/ 356559 h 1026174"/>
                <a:gd name="connsiteX1" fmla="*/ 3617344 w 12174745"/>
                <a:gd name="connsiteY1" fmla="*/ 1023668 h 1026174"/>
                <a:gd name="connsiteX2" fmla="*/ 10903789 w 12174745"/>
                <a:gd name="connsiteY2" fmla="*/ 149525 h 1026174"/>
                <a:gd name="connsiteX3" fmla="*/ 12174745 w 12174745"/>
                <a:gd name="connsiteY3" fmla="*/ 0 h 1026174"/>
              </a:gdLst>
              <a:ahLst/>
              <a:cxnLst>
                <a:cxn ang="0">
                  <a:pos x="connsiteX0" y="connsiteY0"/>
                </a:cxn>
                <a:cxn ang="0">
                  <a:pos x="connsiteX1" y="connsiteY1"/>
                </a:cxn>
                <a:cxn ang="0">
                  <a:pos x="connsiteX2" y="connsiteY2"/>
                </a:cxn>
                <a:cxn ang="0">
                  <a:pos x="connsiteX3" y="connsiteY3"/>
                </a:cxn>
              </a:cxnLst>
              <a:rect l="l" t="t" r="r" b="b"/>
              <a:pathLst>
                <a:path w="12174745" h="1026174">
                  <a:moveTo>
                    <a:pt x="0" y="356559"/>
                  </a:moveTo>
                  <a:cubicBezTo>
                    <a:pt x="895230" y="731329"/>
                    <a:pt x="1800046" y="1058174"/>
                    <a:pt x="3617344" y="1023668"/>
                  </a:cubicBezTo>
                  <a:cubicBezTo>
                    <a:pt x="5434642" y="989162"/>
                    <a:pt x="9477556" y="320136"/>
                    <a:pt x="10903789" y="149525"/>
                  </a:cubicBezTo>
                  <a:lnTo>
                    <a:pt x="12174745" y="0"/>
                  </a:lnTo>
                </a:path>
              </a:pathLst>
            </a:custGeom>
            <a:noFill/>
            <a:ln w="12700" cap="flat" cmpd="sng" algn="ctr">
              <a:solidFill>
                <a:schemeClr val="accent3">
                  <a:lumMod val="50000"/>
                  <a:alpha val="32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latin typeface="思源宋体 CN Heavy" panose="02020900000000000000" pitchFamily="18" charset="-122"/>
              </a:endParaRPr>
            </a:p>
          </p:txBody>
        </p:sp>
        <p:sp>
          <p:nvSpPr>
            <p:cNvPr id="38" name="任意多边形: 形状 37">
              <a:extLst>
                <a:ext uri="{FF2B5EF4-FFF2-40B4-BE49-F238E27FC236}">
                  <a16:creationId xmlns:a16="http://schemas.microsoft.com/office/drawing/2014/main" id="{B353A963-4C91-4EED-81CE-1F987F49D1C7}"/>
                </a:ext>
              </a:extLst>
            </p:cNvPr>
            <p:cNvSpPr/>
            <p:nvPr/>
          </p:nvSpPr>
          <p:spPr>
            <a:xfrm rot="165256">
              <a:off x="-12276" y="5804359"/>
              <a:ext cx="12176178" cy="842099"/>
            </a:xfrm>
            <a:custGeom>
              <a:avLst/>
              <a:gdLst>
                <a:gd name="connsiteX0" fmla="*/ 0 w 12268063"/>
                <a:gd name="connsiteY0" fmla="*/ 212474 h 938270"/>
                <a:gd name="connsiteX1" fmla="*/ 3605842 w 12268063"/>
                <a:gd name="connsiteY1" fmla="*/ 937093 h 938270"/>
                <a:gd name="connsiteX2" fmla="*/ 10892287 w 12268063"/>
                <a:gd name="connsiteY2" fmla="*/ 62950 h 938270"/>
                <a:gd name="connsiteX3" fmla="*/ 12255260 w 12268063"/>
                <a:gd name="connsiteY3" fmla="*/ 137712 h 938270"/>
                <a:gd name="connsiteX0" fmla="*/ 0 w 12279565"/>
                <a:gd name="connsiteY0" fmla="*/ 269984 h 939599"/>
                <a:gd name="connsiteX1" fmla="*/ 3617344 w 12279565"/>
                <a:gd name="connsiteY1" fmla="*/ 937093 h 939599"/>
                <a:gd name="connsiteX2" fmla="*/ 10903789 w 12279565"/>
                <a:gd name="connsiteY2" fmla="*/ 62950 h 939599"/>
                <a:gd name="connsiteX3" fmla="*/ 12266762 w 12279565"/>
                <a:gd name="connsiteY3" fmla="*/ 137712 h 939599"/>
                <a:gd name="connsiteX0" fmla="*/ 0 w 12194656"/>
                <a:gd name="connsiteY0" fmla="*/ 320247 h 989862"/>
                <a:gd name="connsiteX1" fmla="*/ 3617344 w 12194656"/>
                <a:gd name="connsiteY1" fmla="*/ 987356 h 989862"/>
                <a:gd name="connsiteX2" fmla="*/ 10903789 w 12194656"/>
                <a:gd name="connsiteY2" fmla="*/ 113213 h 989862"/>
                <a:gd name="connsiteX3" fmla="*/ 12174747 w 12194656"/>
                <a:gd name="connsiteY3" fmla="*/ 78707 h 989862"/>
                <a:gd name="connsiteX0" fmla="*/ 0 w 12174747"/>
                <a:gd name="connsiteY0" fmla="*/ 295266 h 964881"/>
                <a:gd name="connsiteX1" fmla="*/ 3617344 w 12174747"/>
                <a:gd name="connsiteY1" fmla="*/ 962375 h 964881"/>
                <a:gd name="connsiteX2" fmla="*/ 10903789 w 12174747"/>
                <a:gd name="connsiteY2" fmla="*/ 88232 h 964881"/>
                <a:gd name="connsiteX3" fmla="*/ 12174747 w 12174747"/>
                <a:gd name="connsiteY3" fmla="*/ 53726 h 964881"/>
                <a:gd name="connsiteX0" fmla="*/ 0 w 12174747"/>
                <a:gd name="connsiteY0" fmla="*/ 291591 h 961206"/>
                <a:gd name="connsiteX1" fmla="*/ 3617344 w 12174747"/>
                <a:gd name="connsiteY1" fmla="*/ 958700 h 961206"/>
                <a:gd name="connsiteX2" fmla="*/ 10903789 w 12174747"/>
                <a:gd name="connsiteY2" fmla="*/ 84557 h 961206"/>
                <a:gd name="connsiteX3" fmla="*/ 12174747 w 12174747"/>
                <a:gd name="connsiteY3" fmla="*/ 50051 h 961206"/>
                <a:gd name="connsiteX0" fmla="*/ 0 w 12174747"/>
                <a:gd name="connsiteY0" fmla="*/ 278621 h 948236"/>
                <a:gd name="connsiteX1" fmla="*/ 3617344 w 12174747"/>
                <a:gd name="connsiteY1" fmla="*/ 945730 h 948236"/>
                <a:gd name="connsiteX2" fmla="*/ 10903789 w 12174747"/>
                <a:gd name="connsiteY2" fmla="*/ 71587 h 948236"/>
                <a:gd name="connsiteX3" fmla="*/ 12174747 w 12174747"/>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81599 h 951214"/>
                <a:gd name="connsiteX1" fmla="*/ 3617344 w 12180498"/>
                <a:gd name="connsiteY1" fmla="*/ 948708 h 951214"/>
                <a:gd name="connsiteX2" fmla="*/ 10903789 w 12180498"/>
                <a:gd name="connsiteY2" fmla="*/ 74565 h 951214"/>
                <a:gd name="connsiteX3" fmla="*/ 12180498 w 12180498"/>
                <a:gd name="connsiteY3" fmla="*/ 40059 h 951214"/>
                <a:gd name="connsiteX0" fmla="*/ 0 w 12197751"/>
                <a:gd name="connsiteY0" fmla="*/ 302874 h 972489"/>
                <a:gd name="connsiteX1" fmla="*/ 3617344 w 12197751"/>
                <a:gd name="connsiteY1" fmla="*/ 969983 h 972489"/>
                <a:gd name="connsiteX2" fmla="*/ 10903789 w 12197751"/>
                <a:gd name="connsiteY2" fmla="*/ 95840 h 972489"/>
                <a:gd name="connsiteX3" fmla="*/ 12197751 w 12197751"/>
                <a:gd name="connsiteY3" fmla="*/ 15327 h 972489"/>
                <a:gd name="connsiteX0" fmla="*/ 0 w 12197751"/>
                <a:gd name="connsiteY0" fmla="*/ 304986 h 974601"/>
                <a:gd name="connsiteX1" fmla="*/ 3617344 w 12197751"/>
                <a:gd name="connsiteY1" fmla="*/ 972095 h 974601"/>
                <a:gd name="connsiteX2" fmla="*/ 10903789 w 12197751"/>
                <a:gd name="connsiteY2" fmla="*/ 97952 h 974601"/>
                <a:gd name="connsiteX3" fmla="*/ 12197751 w 12197751"/>
                <a:gd name="connsiteY3" fmla="*/ 17439 h 974601"/>
                <a:gd name="connsiteX0" fmla="*/ 0 w 12197751"/>
                <a:gd name="connsiteY0" fmla="*/ 320757 h 990372"/>
                <a:gd name="connsiteX1" fmla="*/ 3617344 w 12197751"/>
                <a:gd name="connsiteY1" fmla="*/ 987866 h 990372"/>
                <a:gd name="connsiteX2" fmla="*/ 10903789 w 12197751"/>
                <a:gd name="connsiteY2" fmla="*/ 113723 h 990372"/>
                <a:gd name="connsiteX3" fmla="*/ 12197751 w 12197751"/>
                <a:gd name="connsiteY3" fmla="*/ 33210 h 990372"/>
                <a:gd name="connsiteX0" fmla="*/ 0 w 12197751"/>
                <a:gd name="connsiteY0" fmla="*/ 302875 h 972490"/>
                <a:gd name="connsiteX1" fmla="*/ 3617344 w 12197751"/>
                <a:gd name="connsiteY1" fmla="*/ 969984 h 972490"/>
                <a:gd name="connsiteX2" fmla="*/ 10903789 w 12197751"/>
                <a:gd name="connsiteY2" fmla="*/ 95841 h 972490"/>
                <a:gd name="connsiteX3" fmla="*/ 12197751 w 12197751"/>
                <a:gd name="connsiteY3" fmla="*/ 15328 h 972490"/>
                <a:gd name="connsiteX0" fmla="*/ 0 w 12496800"/>
                <a:gd name="connsiteY0" fmla="*/ 328503 h 998118"/>
                <a:gd name="connsiteX1" fmla="*/ 3617344 w 12496800"/>
                <a:gd name="connsiteY1" fmla="*/ 995612 h 998118"/>
                <a:gd name="connsiteX2" fmla="*/ 10903789 w 12496800"/>
                <a:gd name="connsiteY2" fmla="*/ 121469 h 998118"/>
                <a:gd name="connsiteX3" fmla="*/ 12496800 w 12496800"/>
                <a:gd name="connsiteY3" fmla="*/ 699 h 998118"/>
                <a:gd name="connsiteX0" fmla="*/ 0 w 12278264"/>
                <a:gd name="connsiteY0" fmla="*/ 324305 h 993920"/>
                <a:gd name="connsiteX1" fmla="*/ 3617344 w 12278264"/>
                <a:gd name="connsiteY1" fmla="*/ 991414 h 993920"/>
                <a:gd name="connsiteX2" fmla="*/ 10903789 w 12278264"/>
                <a:gd name="connsiteY2" fmla="*/ 117271 h 993920"/>
                <a:gd name="connsiteX3" fmla="*/ 12278264 w 12278264"/>
                <a:gd name="connsiteY3" fmla="*/ 2252 h 993920"/>
                <a:gd name="connsiteX0" fmla="*/ 0 w 12238007"/>
                <a:gd name="connsiteY0" fmla="*/ 324305 h 993920"/>
                <a:gd name="connsiteX1" fmla="*/ 3617344 w 12238007"/>
                <a:gd name="connsiteY1" fmla="*/ 991414 h 993920"/>
                <a:gd name="connsiteX2" fmla="*/ 10903789 w 12238007"/>
                <a:gd name="connsiteY2" fmla="*/ 117271 h 993920"/>
                <a:gd name="connsiteX3" fmla="*/ 12238007 w 12238007"/>
                <a:gd name="connsiteY3" fmla="*/ 2252 h 993920"/>
                <a:gd name="connsiteX0" fmla="*/ 0 w 12191999"/>
                <a:gd name="connsiteY0" fmla="*/ 324305 h 993920"/>
                <a:gd name="connsiteX1" fmla="*/ 3617344 w 12191999"/>
                <a:gd name="connsiteY1" fmla="*/ 991414 h 993920"/>
                <a:gd name="connsiteX2" fmla="*/ 10903789 w 12191999"/>
                <a:gd name="connsiteY2" fmla="*/ 117271 h 993920"/>
                <a:gd name="connsiteX3" fmla="*/ 12191999 w 12191999"/>
                <a:gd name="connsiteY3" fmla="*/ 2252 h 993920"/>
                <a:gd name="connsiteX0" fmla="*/ 0 w 12341524"/>
                <a:gd name="connsiteY0" fmla="*/ 356559 h 1026174"/>
                <a:gd name="connsiteX1" fmla="*/ 3617344 w 12341524"/>
                <a:gd name="connsiteY1" fmla="*/ 1023668 h 1026174"/>
                <a:gd name="connsiteX2" fmla="*/ 10903789 w 12341524"/>
                <a:gd name="connsiteY2" fmla="*/ 149525 h 1026174"/>
                <a:gd name="connsiteX3" fmla="*/ 12341524 w 12341524"/>
                <a:gd name="connsiteY3" fmla="*/ 0 h 1026174"/>
                <a:gd name="connsiteX0" fmla="*/ 0 w 12186248"/>
                <a:gd name="connsiteY0" fmla="*/ 356559 h 1026174"/>
                <a:gd name="connsiteX1" fmla="*/ 3617344 w 12186248"/>
                <a:gd name="connsiteY1" fmla="*/ 1023668 h 1026174"/>
                <a:gd name="connsiteX2" fmla="*/ 10903789 w 12186248"/>
                <a:gd name="connsiteY2" fmla="*/ 149525 h 1026174"/>
                <a:gd name="connsiteX3" fmla="*/ 12186248 w 12186248"/>
                <a:gd name="connsiteY3" fmla="*/ 0 h 1026174"/>
                <a:gd name="connsiteX0" fmla="*/ 0 w 12197750"/>
                <a:gd name="connsiteY0" fmla="*/ 327804 h 997419"/>
                <a:gd name="connsiteX1" fmla="*/ 3617344 w 12197750"/>
                <a:gd name="connsiteY1" fmla="*/ 994913 h 997419"/>
                <a:gd name="connsiteX2" fmla="*/ 10903789 w 12197750"/>
                <a:gd name="connsiteY2" fmla="*/ 120770 h 997419"/>
                <a:gd name="connsiteX3" fmla="*/ 12197750 w 12197750"/>
                <a:gd name="connsiteY3" fmla="*/ 0 h 997419"/>
                <a:gd name="connsiteX0" fmla="*/ 0 w 12197750"/>
                <a:gd name="connsiteY0" fmla="*/ 327804 h 997419"/>
                <a:gd name="connsiteX1" fmla="*/ 3617344 w 12197750"/>
                <a:gd name="connsiteY1" fmla="*/ 994913 h 997419"/>
                <a:gd name="connsiteX2" fmla="*/ 10903789 w 12197750"/>
                <a:gd name="connsiteY2" fmla="*/ 120770 h 997419"/>
                <a:gd name="connsiteX3" fmla="*/ 12197750 w 12197750"/>
                <a:gd name="connsiteY3" fmla="*/ 0 h 997419"/>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330021"/>
                <a:gd name="connsiteY0" fmla="*/ 379563 h 1049178"/>
                <a:gd name="connsiteX1" fmla="*/ 3617344 w 12330021"/>
                <a:gd name="connsiteY1" fmla="*/ 1046672 h 1049178"/>
                <a:gd name="connsiteX2" fmla="*/ 10903789 w 12330021"/>
                <a:gd name="connsiteY2" fmla="*/ 172529 h 1049178"/>
                <a:gd name="connsiteX3" fmla="*/ 12330021 w 12330021"/>
                <a:gd name="connsiteY3" fmla="*/ 0 h 1049178"/>
                <a:gd name="connsiteX0" fmla="*/ 0 w 12163243"/>
                <a:gd name="connsiteY0" fmla="*/ 373812 h 1043427"/>
                <a:gd name="connsiteX1" fmla="*/ 3617344 w 12163243"/>
                <a:gd name="connsiteY1" fmla="*/ 1040921 h 1043427"/>
                <a:gd name="connsiteX2" fmla="*/ 10903789 w 12163243"/>
                <a:gd name="connsiteY2" fmla="*/ 166778 h 1043427"/>
                <a:gd name="connsiteX3" fmla="*/ 12163243 w 12163243"/>
                <a:gd name="connsiteY3" fmla="*/ 0 h 1043427"/>
                <a:gd name="connsiteX0" fmla="*/ 0 w 12174745"/>
                <a:gd name="connsiteY0" fmla="*/ 356559 h 1026174"/>
                <a:gd name="connsiteX1" fmla="*/ 3617344 w 12174745"/>
                <a:gd name="connsiteY1" fmla="*/ 1023668 h 1026174"/>
                <a:gd name="connsiteX2" fmla="*/ 10903789 w 12174745"/>
                <a:gd name="connsiteY2" fmla="*/ 149525 h 1026174"/>
                <a:gd name="connsiteX3" fmla="*/ 12174745 w 12174745"/>
                <a:gd name="connsiteY3" fmla="*/ 0 h 1026174"/>
                <a:gd name="connsiteX0" fmla="*/ 0 w 12174745"/>
                <a:gd name="connsiteY0" fmla="*/ 356559 h 1026174"/>
                <a:gd name="connsiteX1" fmla="*/ 3617344 w 12174745"/>
                <a:gd name="connsiteY1" fmla="*/ 1023668 h 1026174"/>
                <a:gd name="connsiteX2" fmla="*/ 10903789 w 12174745"/>
                <a:gd name="connsiteY2" fmla="*/ 149525 h 1026174"/>
                <a:gd name="connsiteX3" fmla="*/ 12174745 w 12174745"/>
                <a:gd name="connsiteY3" fmla="*/ 0 h 1026174"/>
              </a:gdLst>
              <a:ahLst/>
              <a:cxnLst>
                <a:cxn ang="0">
                  <a:pos x="connsiteX0" y="connsiteY0"/>
                </a:cxn>
                <a:cxn ang="0">
                  <a:pos x="connsiteX1" y="connsiteY1"/>
                </a:cxn>
                <a:cxn ang="0">
                  <a:pos x="connsiteX2" y="connsiteY2"/>
                </a:cxn>
                <a:cxn ang="0">
                  <a:pos x="connsiteX3" y="connsiteY3"/>
                </a:cxn>
              </a:cxnLst>
              <a:rect l="l" t="t" r="r" b="b"/>
              <a:pathLst>
                <a:path w="12174745" h="1026174">
                  <a:moveTo>
                    <a:pt x="0" y="356559"/>
                  </a:moveTo>
                  <a:cubicBezTo>
                    <a:pt x="895230" y="731329"/>
                    <a:pt x="1800046" y="1058174"/>
                    <a:pt x="3617344" y="1023668"/>
                  </a:cubicBezTo>
                  <a:cubicBezTo>
                    <a:pt x="5434642" y="989162"/>
                    <a:pt x="9477556" y="320136"/>
                    <a:pt x="10903789" y="149525"/>
                  </a:cubicBezTo>
                  <a:lnTo>
                    <a:pt x="12174745" y="0"/>
                  </a:lnTo>
                </a:path>
              </a:pathLst>
            </a:custGeom>
            <a:noFill/>
            <a:ln w="12700" cap="flat" cmpd="sng" algn="ctr">
              <a:solidFill>
                <a:schemeClr val="accent3">
                  <a:lumMod val="50000"/>
                  <a:alpha val="32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latin typeface="思源宋体 CN Heavy" panose="02020900000000000000" pitchFamily="18" charset="-122"/>
              </a:endParaRPr>
            </a:p>
          </p:txBody>
        </p:sp>
        <p:sp>
          <p:nvSpPr>
            <p:cNvPr id="39" name="任意多边形: 形状 38">
              <a:extLst>
                <a:ext uri="{FF2B5EF4-FFF2-40B4-BE49-F238E27FC236}">
                  <a16:creationId xmlns:a16="http://schemas.microsoft.com/office/drawing/2014/main" id="{4851CC1E-62A7-45BD-8EA5-3DAA6ECFE494}"/>
                </a:ext>
              </a:extLst>
            </p:cNvPr>
            <p:cNvSpPr/>
            <p:nvPr/>
          </p:nvSpPr>
          <p:spPr>
            <a:xfrm rot="188864">
              <a:off x="-13307" y="5897475"/>
              <a:ext cx="12176383" cy="815802"/>
            </a:xfrm>
            <a:custGeom>
              <a:avLst/>
              <a:gdLst>
                <a:gd name="connsiteX0" fmla="*/ 0 w 12268063"/>
                <a:gd name="connsiteY0" fmla="*/ 212474 h 938270"/>
                <a:gd name="connsiteX1" fmla="*/ 3605842 w 12268063"/>
                <a:gd name="connsiteY1" fmla="*/ 937093 h 938270"/>
                <a:gd name="connsiteX2" fmla="*/ 10892287 w 12268063"/>
                <a:gd name="connsiteY2" fmla="*/ 62950 h 938270"/>
                <a:gd name="connsiteX3" fmla="*/ 12255260 w 12268063"/>
                <a:gd name="connsiteY3" fmla="*/ 137712 h 938270"/>
                <a:gd name="connsiteX0" fmla="*/ 0 w 12279565"/>
                <a:gd name="connsiteY0" fmla="*/ 269984 h 939599"/>
                <a:gd name="connsiteX1" fmla="*/ 3617344 w 12279565"/>
                <a:gd name="connsiteY1" fmla="*/ 937093 h 939599"/>
                <a:gd name="connsiteX2" fmla="*/ 10903789 w 12279565"/>
                <a:gd name="connsiteY2" fmla="*/ 62950 h 939599"/>
                <a:gd name="connsiteX3" fmla="*/ 12266762 w 12279565"/>
                <a:gd name="connsiteY3" fmla="*/ 137712 h 939599"/>
                <a:gd name="connsiteX0" fmla="*/ 0 w 12194656"/>
                <a:gd name="connsiteY0" fmla="*/ 320247 h 989862"/>
                <a:gd name="connsiteX1" fmla="*/ 3617344 w 12194656"/>
                <a:gd name="connsiteY1" fmla="*/ 987356 h 989862"/>
                <a:gd name="connsiteX2" fmla="*/ 10903789 w 12194656"/>
                <a:gd name="connsiteY2" fmla="*/ 113213 h 989862"/>
                <a:gd name="connsiteX3" fmla="*/ 12174747 w 12194656"/>
                <a:gd name="connsiteY3" fmla="*/ 78707 h 989862"/>
                <a:gd name="connsiteX0" fmla="*/ 0 w 12174747"/>
                <a:gd name="connsiteY0" fmla="*/ 295266 h 964881"/>
                <a:gd name="connsiteX1" fmla="*/ 3617344 w 12174747"/>
                <a:gd name="connsiteY1" fmla="*/ 962375 h 964881"/>
                <a:gd name="connsiteX2" fmla="*/ 10903789 w 12174747"/>
                <a:gd name="connsiteY2" fmla="*/ 88232 h 964881"/>
                <a:gd name="connsiteX3" fmla="*/ 12174747 w 12174747"/>
                <a:gd name="connsiteY3" fmla="*/ 53726 h 964881"/>
                <a:gd name="connsiteX0" fmla="*/ 0 w 12174747"/>
                <a:gd name="connsiteY0" fmla="*/ 291591 h 961206"/>
                <a:gd name="connsiteX1" fmla="*/ 3617344 w 12174747"/>
                <a:gd name="connsiteY1" fmla="*/ 958700 h 961206"/>
                <a:gd name="connsiteX2" fmla="*/ 10903789 w 12174747"/>
                <a:gd name="connsiteY2" fmla="*/ 84557 h 961206"/>
                <a:gd name="connsiteX3" fmla="*/ 12174747 w 12174747"/>
                <a:gd name="connsiteY3" fmla="*/ 50051 h 961206"/>
                <a:gd name="connsiteX0" fmla="*/ 0 w 12174747"/>
                <a:gd name="connsiteY0" fmla="*/ 278621 h 948236"/>
                <a:gd name="connsiteX1" fmla="*/ 3617344 w 12174747"/>
                <a:gd name="connsiteY1" fmla="*/ 945730 h 948236"/>
                <a:gd name="connsiteX2" fmla="*/ 10903789 w 12174747"/>
                <a:gd name="connsiteY2" fmla="*/ 71587 h 948236"/>
                <a:gd name="connsiteX3" fmla="*/ 12174747 w 12174747"/>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81599 h 951214"/>
                <a:gd name="connsiteX1" fmla="*/ 3617344 w 12180498"/>
                <a:gd name="connsiteY1" fmla="*/ 948708 h 951214"/>
                <a:gd name="connsiteX2" fmla="*/ 10903789 w 12180498"/>
                <a:gd name="connsiteY2" fmla="*/ 74565 h 951214"/>
                <a:gd name="connsiteX3" fmla="*/ 12180498 w 12180498"/>
                <a:gd name="connsiteY3" fmla="*/ 40059 h 951214"/>
                <a:gd name="connsiteX0" fmla="*/ 0 w 12197751"/>
                <a:gd name="connsiteY0" fmla="*/ 302874 h 972489"/>
                <a:gd name="connsiteX1" fmla="*/ 3617344 w 12197751"/>
                <a:gd name="connsiteY1" fmla="*/ 969983 h 972489"/>
                <a:gd name="connsiteX2" fmla="*/ 10903789 w 12197751"/>
                <a:gd name="connsiteY2" fmla="*/ 95840 h 972489"/>
                <a:gd name="connsiteX3" fmla="*/ 12197751 w 12197751"/>
                <a:gd name="connsiteY3" fmla="*/ 15327 h 972489"/>
                <a:gd name="connsiteX0" fmla="*/ 0 w 12197751"/>
                <a:gd name="connsiteY0" fmla="*/ 304986 h 974601"/>
                <a:gd name="connsiteX1" fmla="*/ 3617344 w 12197751"/>
                <a:gd name="connsiteY1" fmla="*/ 972095 h 974601"/>
                <a:gd name="connsiteX2" fmla="*/ 10903789 w 12197751"/>
                <a:gd name="connsiteY2" fmla="*/ 97952 h 974601"/>
                <a:gd name="connsiteX3" fmla="*/ 12197751 w 12197751"/>
                <a:gd name="connsiteY3" fmla="*/ 17439 h 974601"/>
                <a:gd name="connsiteX0" fmla="*/ 0 w 12197751"/>
                <a:gd name="connsiteY0" fmla="*/ 320757 h 990372"/>
                <a:gd name="connsiteX1" fmla="*/ 3617344 w 12197751"/>
                <a:gd name="connsiteY1" fmla="*/ 987866 h 990372"/>
                <a:gd name="connsiteX2" fmla="*/ 10903789 w 12197751"/>
                <a:gd name="connsiteY2" fmla="*/ 113723 h 990372"/>
                <a:gd name="connsiteX3" fmla="*/ 12197751 w 12197751"/>
                <a:gd name="connsiteY3" fmla="*/ 33210 h 990372"/>
                <a:gd name="connsiteX0" fmla="*/ 0 w 12197751"/>
                <a:gd name="connsiteY0" fmla="*/ 302875 h 972490"/>
                <a:gd name="connsiteX1" fmla="*/ 3617344 w 12197751"/>
                <a:gd name="connsiteY1" fmla="*/ 969984 h 972490"/>
                <a:gd name="connsiteX2" fmla="*/ 10903789 w 12197751"/>
                <a:gd name="connsiteY2" fmla="*/ 95841 h 972490"/>
                <a:gd name="connsiteX3" fmla="*/ 12197751 w 12197751"/>
                <a:gd name="connsiteY3" fmla="*/ 15328 h 972490"/>
                <a:gd name="connsiteX0" fmla="*/ 0 w 12496800"/>
                <a:gd name="connsiteY0" fmla="*/ 328503 h 998118"/>
                <a:gd name="connsiteX1" fmla="*/ 3617344 w 12496800"/>
                <a:gd name="connsiteY1" fmla="*/ 995612 h 998118"/>
                <a:gd name="connsiteX2" fmla="*/ 10903789 w 12496800"/>
                <a:gd name="connsiteY2" fmla="*/ 121469 h 998118"/>
                <a:gd name="connsiteX3" fmla="*/ 12496800 w 12496800"/>
                <a:gd name="connsiteY3" fmla="*/ 699 h 998118"/>
                <a:gd name="connsiteX0" fmla="*/ 0 w 12278264"/>
                <a:gd name="connsiteY0" fmla="*/ 324305 h 993920"/>
                <a:gd name="connsiteX1" fmla="*/ 3617344 w 12278264"/>
                <a:gd name="connsiteY1" fmla="*/ 991414 h 993920"/>
                <a:gd name="connsiteX2" fmla="*/ 10903789 w 12278264"/>
                <a:gd name="connsiteY2" fmla="*/ 117271 h 993920"/>
                <a:gd name="connsiteX3" fmla="*/ 12278264 w 12278264"/>
                <a:gd name="connsiteY3" fmla="*/ 2252 h 993920"/>
                <a:gd name="connsiteX0" fmla="*/ 0 w 12238007"/>
                <a:gd name="connsiteY0" fmla="*/ 324305 h 993920"/>
                <a:gd name="connsiteX1" fmla="*/ 3617344 w 12238007"/>
                <a:gd name="connsiteY1" fmla="*/ 991414 h 993920"/>
                <a:gd name="connsiteX2" fmla="*/ 10903789 w 12238007"/>
                <a:gd name="connsiteY2" fmla="*/ 117271 h 993920"/>
                <a:gd name="connsiteX3" fmla="*/ 12238007 w 12238007"/>
                <a:gd name="connsiteY3" fmla="*/ 2252 h 993920"/>
                <a:gd name="connsiteX0" fmla="*/ 0 w 12191999"/>
                <a:gd name="connsiteY0" fmla="*/ 324305 h 993920"/>
                <a:gd name="connsiteX1" fmla="*/ 3617344 w 12191999"/>
                <a:gd name="connsiteY1" fmla="*/ 991414 h 993920"/>
                <a:gd name="connsiteX2" fmla="*/ 10903789 w 12191999"/>
                <a:gd name="connsiteY2" fmla="*/ 117271 h 993920"/>
                <a:gd name="connsiteX3" fmla="*/ 12191999 w 12191999"/>
                <a:gd name="connsiteY3" fmla="*/ 2252 h 993920"/>
                <a:gd name="connsiteX0" fmla="*/ 0 w 12341524"/>
                <a:gd name="connsiteY0" fmla="*/ 356559 h 1026174"/>
                <a:gd name="connsiteX1" fmla="*/ 3617344 w 12341524"/>
                <a:gd name="connsiteY1" fmla="*/ 1023668 h 1026174"/>
                <a:gd name="connsiteX2" fmla="*/ 10903789 w 12341524"/>
                <a:gd name="connsiteY2" fmla="*/ 149525 h 1026174"/>
                <a:gd name="connsiteX3" fmla="*/ 12341524 w 12341524"/>
                <a:gd name="connsiteY3" fmla="*/ 0 h 1026174"/>
                <a:gd name="connsiteX0" fmla="*/ 0 w 12186248"/>
                <a:gd name="connsiteY0" fmla="*/ 356559 h 1026174"/>
                <a:gd name="connsiteX1" fmla="*/ 3617344 w 12186248"/>
                <a:gd name="connsiteY1" fmla="*/ 1023668 h 1026174"/>
                <a:gd name="connsiteX2" fmla="*/ 10903789 w 12186248"/>
                <a:gd name="connsiteY2" fmla="*/ 149525 h 1026174"/>
                <a:gd name="connsiteX3" fmla="*/ 12186248 w 12186248"/>
                <a:gd name="connsiteY3" fmla="*/ 0 h 1026174"/>
                <a:gd name="connsiteX0" fmla="*/ 0 w 12197750"/>
                <a:gd name="connsiteY0" fmla="*/ 327804 h 997419"/>
                <a:gd name="connsiteX1" fmla="*/ 3617344 w 12197750"/>
                <a:gd name="connsiteY1" fmla="*/ 994913 h 997419"/>
                <a:gd name="connsiteX2" fmla="*/ 10903789 w 12197750"/>
                <a:gd name="connsiteY2" fmla="*/ 120770 h 997419"/>
                <a:gd name="connsiteX3" fmla="*/ 12197750 w 12197750"/>
                <a:gd name="connsiteY3" fmla="*/ 0 h 997419"/>
                <a:gd name="connsiteX0" fmla="*/ 0 w 12197750"/>
                <a:gd name="connsiteY0" fmla="*/ 327804 h 997419"/>
                <a:gd name="connsiteX1" fmla="*/ 3617344 w 12197750"/>
                <a:gd name="connsiteY1" fmla="*/ 994913 h 997419"/>
                <a:gd name="connsiteX2" fmla="*/ 10903789 w 12197750"/>
                <a:gd name="connsiteY2" fmla="*/ 120770 h 997419"/>
                <a:gd name="connsiteX3" fmla="*/ 12197750 w 12197750"/>
                <a:gd name="connsiteY3" fmla="*/ 0 h 997419"/>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330021"/>
                <a:gd name="connsiteY0" fmla="*/ 379563 h 1049178"/>
                <a:gd name="connsiteX1" fmla="*/ 3617344 w 12330021"/>
                <a:gd name="connsiteY1" fmla="*/ 1046672 h 1049178"/>
                <a:gd name="connsiteX2" fmla="*/ 10903789 w 12330021"/>
                <a:gd name="connsiteY2" fmla="*/ 172529 h 1049178"/>
                <a:gd name="connsiteX3" fmla="*/ 12330021 w 12330021"/>
                <a:gd name="connsiteY3" fmla="*/ 0 h 1049178"/>
                <a:gd name="connsiteX0" fmla="*/ 0 w 12163243"/>
                <a:gd name="connsiteY0" fmla="*/ 373812 h 1043427"/>
                <a:gd name="connsiteX1" fmla="*/ 3617344 w 12163243"/>
                <a:gd name="connsiteY1" fmla="*/ 1040921 h 1043427"/>
                <a:gd name="connsiteX2" fmla="*/ 10903789 w 12163243"/>
                <a:gd name="connsiteY2" fmla="*/ 166778 h 1043427"/>
                <a:gd name="connsiteX3" fmla="*/ 12163243 w 12163243"/>
                <a:gd name="connsiteY3" fmla="*/ 0 h 1043427"/>
                <a:gd name="connsiteX0" fmla="*/ 0 w 12174745"/>
                <a:gd name="connsiteY0" fmla="*/ 356559 h 1026174"/>
                <a:gd name="connsiteX1" fmla="*/ 3617344 w 12174745"/>
                <a:gd name="connsiteY1" fmla="*/ 1023668 h 1026174"/>
                <a:gd name="connsiteX2" fmla="*/ 10903789 w 12174745"/>
                <a:gd name="connsiteY2" fmla="*/ 149525 h 1026174"/>
                <a:gd name="connsiteX3" fmla="*/ 12174745 w 12174745"/>
                <a:gd name="connsiteY3" fmla="*/ 0 h 1026174"/>
                <a:gd name="connsiteX0" fmla="*/ 0 w 12174745"/>
                <a:gd name="connsiteY0" fmla="*/ 356559 h 1026174"/>
                <a:gd name="connsiteX1" fmla="*/ 3617344 w 12174745"/>
                <a:gd name="connsiteY1" fmla="*/ 1023668 h 1026174"/>
                <a:gd name="connsiteX2" fmla="*/ 10903789 w 12174745"/>
                <a:gd name="connsiteY2" fmla="*/ 149525 h 1026174"/>
                <a:gd name="connsiteX3" fmla="*/ 12174745 w 12174745"/>
                <a:gd name="connsiteY3" fmla="*/ 0 h 1026174"/>
              </a:gdLst>
              <a:ahLst/>
              <a:cxnLst>
                <a:cxn ang="0">
                  <a:pos x="connsiteX0" y="connsiteY0"/>
                </a:cxn>
                <a:cxn ang="0">
                  <a:pos x="connsiteX1" y="connsiteY1"/>
                </a:cxn>
                <a:cxn ang="0">
                  <a:pos x="connsiteX2" y="connsiteY2"/>
                </a:cxn>
                <a:cxn ang="0">
                  <a:pos x="connsiteX3" y="connsiteY3"/>
                </a:cxn>
              </a:cxnLst>
              <a:rect l="l" t="t" r="r" b="b"/>
              <a:pathLst>
                <a:path w="12174745" h="1026174">
                  <a:moveTo>
                    <a:pt x="0" y="356559"/>
                  </a:moveTo>
                  <a:cubicBezTo>
                    <a:pt x="895230" y="731329"/>
                    <a:pt x="1800046" y="1058174"/>
                    <a:pt x="3617344" y="1023668"/>
                  </a:cubicBezTo>
                  <a:cubicBezTo>
                    <a:pt x="5434642" y="989162"/>
                    <a:pt x="9477556" y="320136"/>
                    <a:pt x="10903789" y="149525"/>
                  </a:cubicBezTo>
                  <a:lnTo>
                    <a:pt x="12174745" y="0"/>
                  </a:lnTo>
                </a:path>
              </a:pathLst>
            </a:custGeom>
            <a:noFill/>
            <a:ln w="12700" cap="flat" cmpd="sng" algn="ctr">
              <a:solidFill>
                <a:schemeClr val="accent3">
                  <a:lumMod val="50000"/>
                  <a:alpha val="32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latin typeface="思源宋体 CN Heavy" panose="02020900000000000000" pitchFamily="18" charset="-122"/>
              </a:endParaRPr>
            </a:p>
          </p:txBody>
        </p:sp>
        <p:sp>
          <p:nvSpPr>
            <p:cNvPr id="40" name="任意多边形: 形状 39">
              <a:extLst>
                <a:ext uri="{FF2B5EF4-FFF2-40B4-BE49-F238E27FC236}">
                  <a16:creationId xmlns:a16="http://schemas.microsoft.com/office/drawing/2014/main" id="{2741479C-B201-4C7C-8A18-A1C24840408E}"/>
                </a:ext>
              </a:extLst>
            </p:cNvPr>
            <p:cNvSpPr/>
            <p:nvPr/>
          </p:nvSpPr>
          <p:spPr>
            <a:xfrm rot="212472">
              <a:off x="-14160" y="5990608"/>
              <a:ext cx="12176589" cy="789506"/>
            </a:xfrm>
            <a:custGeom>
              <a:avLst/>
              <a:gdLst>
                <a:gd name="connsiteX0" fmla="*/ 0 w 12268063"/>
                <a:gd name="connsiteY0" fmla="*/ 212474 h 938270"/>
                <a:gd name="connsiteX1" fmla="*/ 3605842 w 12268063"/>
                <a:gd name="connsiteY1" fmla="*/ 937093 h 938270"/>
                <a:gd name="connsiteX2" fmla="*/ 10892287 w 12268063"/>
                <a:gd name="connsiteY2" fmla="*/ 62950 h 938270"/>
                <a:gd name="connsiteX3" fmla="*/ 12255260 w 12268063"/>
                <a:gd name="connsiteY3" fmla="*/ 137712 h 938270"/>
                <a:gd name="connsiteX0" fmla="*/ 0 w 12279565"/>
                <a:gd name="connsiteY0" fmla="*/ 269984 h 939599"/>
                <a:gd name="connsiteX1" fmla="*/ 3617344 w 12279565"/>
                <a:gd name="connsiteY1" fmla="*/ 937093 h 939599"/>
                <a:gd name="connsiteX2" fmla="*/ 10903789 w 12279565"/>
                <a:gd name="connsiteY2" fmla="*/ 62950 h 939599"/>
                <a:gd name="connsiteX3" fmla="*/ 12266762 w 12279565"/>
                <a:gd name="connsiteY3" fmla="*/ 137712 h 939599"/>
                <a:gd name="connsiteX0" fmla="*/ 0 w 12194656"/>
                <a:gd name="connsiteY0" fmla="*/ 320247 h 989862"/>
                <a:gd name="connsiteX1" fmla="*/ 3617344 w 12194656"/>
                <a:gd name="connsiteY1" fmla="*/ 987356 h 989862"/>
                <a:gd name="connsiteX2" fmla="*/ 10903789 w 12194656"/>
                <a:gd name="connsiteY2" fmla="*/ 113213 h 989862"/>
                <a:gd name="connsiteX3" fmla="*/ 12174747 w 12194656"/>
                <a:gd name="connsiteY3" fmla="*/ 78707 h 989862"/>
                <a:gd name="connsiteX0" fmla="*/ 0 w 12174747"/>
                <a:gd name="connsiteY0" fmla="*/ 295266 h 964881"/>
                <a:gd name="connsiteX1" fmla="*/ 3617344 w 12174747"/>
                <a:gd name="connsiteY1" fmla="*/ 962375 h 964881"/>
                <a:gd name="connsiteX2" fmla="*/ 10903789 w 12174747"/>
                <a:gd name="connsiteY2" fmla="*/ 88232 h 964881"/>
                <a:gd name="connsiteX3" fmla="*/ 12174747 w 12174747"/>
                <a:gd name="connsiteY3" fmla="*/ 53726 h 964881"/>
                <a:gd name="connsiteX0" fmla="*/ 0 w 12174747"/>
                <a:gd name="connsiteY0" fmla="*/ 291591 h 961206"/>
                <a:gd name="connsiteX1" fmla="*/ 3617344 w 12174747"/>
                <a:gd name="connsiteY1" fmla="*/ 958700 h 961206"/>
                <a:gd name="connsiteX2" fmla="*/ 10903789 w 12174747"/>
                <a:gd name="connsiteY2" fmla="*/ 84557 h 961206"/>
                <a:gd name="connsiteX3" fmla="*/ 12174747 w 12174747"/>
                <a:gd name="connsiteY3" fmla="*/ 50051 h 961206"/>
                <a:gd name="connsiteX0" fmla="*/ 0 w 12174747"/>
                <a:gd name="connsiteY0" fmla="*/ 278621 h 948236"/>
                <a:gd name="connsiteX1" fmla="*/ 3617344 w 12174747"/>
                <a:gd name="connsiteY1" fmla="*/ 945730 h 948236"/>
                <a:gd name="connsiteX2" fmla="*/ 10903789 w 12174747"/>
                <a:gd name="connsiteY2" fmla="*/ 71587 h 948236"/>
                <a:gd name="connsiteX3" fmla="*/ 12174747 w 12174747"/>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81599 h 951214"/>
                <a:gd name="connsiteX1" fmla="*/ 3617344 w 12180498"/>
                <a:gd name="connsiteY1" fmla="*/ 948708 h 951214"/>
                <a:gd name="connsiteX2" fmla="*/ 10903789 w 12180498"/>
                <a:gd name="connsiteY2" fmla="*/ 74565 h 951214"/>
                <a:gd name="connsiteX3" fmla="*/ 12180498 w 12180498"/>
                <a:gd name="connsiteY3" fmla="*/ 40059 h 951214"/>
                <a:gd name="connsiteX0" fmla="*/ 0 w 12197751"/>
                <a:gd name="connsiteY0" fmla="*/ 302874 h 972489"/>
                <a:gd name="connsiteX1" fmla="*/ 3617344 w 12197751"/>
                <a:gd name="connsiteY1" fmla="*/ 969983 h 972489"/>
                <a:gd name="connsiteX2" fmla="*/ 10903789 w 12197751"/>
                <a:gd name="connsiteY2" fmla="*/ 95840 h 972489"/>
                <a:gd name="connsiteX3" fmla="*/ 12197751 w 12197751"/>
                <a:gd name="connsiteY3" fmla="*/ 15327 h 972489"/>
                <a:gd name="connsiteX0" fmla="*/ 0 w 12197751"/>
                <a:gd name="connsiteY0" fmla="*/ 304986 h 974601"/>
                <a:gd name="connsiteX1" fmla="*/ 3617344 w 12197751"/>
                <a:gd name="connsiteY1" fmla="*/ 972095 h 974601"/>
                <a:gd name="connsiteX2" fmla="*/ 10903789 w 12197751"/>
                <a:gd name="connsiteY2" fmla="*/ 97952 h 974601"/>
                <a:gd name="connsiteX3" fmla="*/ 12197751 w 12197751"/>
                <a:gd name="connsiteY3" fmla="*/ 17439 h 974601"/>
                <a:gd name="connsiteX0" fmla="*/ 0 w 12197751"/>
                <a:gd name="connsiteY0" fmla="*/ 320757 h 990372"/>
                <a:gd name="connsiteX1" fmla="*/ 3617344 w 12197751"/>
                <a:gd name="connsiteY1" fmla="*/ 987866 h 990372"/>
                <a:gd name="connsiteX2" fmla="*/ 10903789 w 12197751"/>
                <a:gd name="connsiteY2" fmla="*/ 113723 h 990372"/>
                <a:gd name="connsiteX3" fmla="*/ 12197751 w 12197751"/>
                <a:gd name="connsiteY3" fmla="*/ 33210 h 990372"/>
                <a:gd name="connsiteX0" fmla="*/ 0 w 12197751"/>
                <a:gd name="connsiteY0" fmla="*/ 302875 h 972490"/>
                <a:gd name="connsiteX1" fmla="*/ 3617344 w 12197751"/>
                <a:gd name="connsiteY1" fmla="*/ 969984 h 972490"/>
                <a:gd name="connsiteX2" fmla="*/ 10903789 w 12197751"/>
                <a:gd name="connsiteY2" fmla="*/ 95841 h 972490"/>
                <a:gd name="connsiteX3" fmla="*/ 12197751 w 12197751"/>
                <a:gd name="connsiteY3" fmla="*/ 15328 h 972490"/>
                <a:gd name="connsiteX0" fmla="*/ 0 w 12496800"/>
                <a:gd name="connsiteY0" fmla="*/ 328503 h 998118"/>
                <a:gd name="connsiteX1" fmla="*/ 3617344 w 12496800"/>
                <a:gd name="connsiteY1" fmla="*/ 995612 h 998118"/>
                <a:gd name="connsiteX2" fmla="*/ 10903789 w 12496800"/>
                <a:gd name="connsiteY2" fmla="*/ 121469 h 998118"/>
                <a:gd name="connsiteX3" fmla="*/ 12496800 w 12496800"/>
                <a:gd name="connsiteY3" fmla="*/ 699 h 998118"/>
                <a:gd name="connsiteX0" fmla="*/ 0 w 12278264"/>
                <a:gd name="connsiteY0" fmla="*/ 324305 h 993920"/>
                <a:gd name="connsiteX1" fmla="*/ 3617344 w 12278264"/>
                <a:gd name="connsiteY1" fmla="*/ 991414 h 993920"/>
                <a:gd name="connsiteX2" fmla="*/ 10903789 w 12278264"/>
                <a:gd name="connsiteY2" fmla="*/ 117271 h 993920"/>
                <a:gd name="connsiteX3" fmla="*/ 12278264 w 12278264"/>
                <a:gd name="connsiteY3" fmla="*/ 2252 h 993920"/>
                <a:gd name="connsiteX0" fmla="*/ 0 w 12238007"/>
                <a:gd name="connsiteY0" fmla="*/ 324305 h 993920"/>
                <a:gd name="connsiteX1" fmla="*/ 3617344 w 12238007"/>
                <a:gd name="connsiteY1" fmla="*/ 991414 h 993920"/>
                <a:gd name="connsiteX2" fmla="*/ 10903789 w 12238007"/>
                <a:gd name="connsiteY2" fmla="*/ 117271 h 993920"/>
                <a:gd name="connsiteX3" fmla="*/ 12238007 w 12238007"/>
                <a:gd name="connsiteY3" fmla="*/ 2252 h 993920"/>
                <a:gd name="connsiteX0" fmla="*/ 0 w 12191999"/>
                <a:gd name="connsiteY0" fmla="*/ 324305 h 993920"/>
                <a:gd name="connsiteX1" fmla="*/ 3617344 w 12191999"/>
                <a:gd name="connsiteY1" fmla="*/ 991414 h 993920"/>
                <a:gd name="connsiteX2" fmla="*/ 10903789 w 12191999"/>
                <a:gd name="connsiteY2" fmla="*/ 117271 h 993920"/>
                <a:gd name="connsiteX3" fmla="*/ 12191999 w 12191999"/>
                <a:gd name="connsiteY3" fmla="*/ 2252 h 993920"/>
                <a:gd name="connsiteX0" fmla="*/ 0 w 12341524"/>
                <a:gd name="connsiteY0" fmla="*/ 356559 h 1026174"/>
                <a:gd name="connsiteX1" fmla="*/ 3617344 w 12341524"/>
                <a:gd name="connsiteY1" fmla="*/ 1023668 h 1026174"/>
                <a:gd name="connsiteX2" fmla="*/ 10903789 w 12341524"/>
                <a:gd name="connsiteY2" fmla="*/ 149525 h 1026174"/>
                <a:gd name="connsiteX3" fmla="*/ 12341524 w 12341524"/>
                <a:gd name="connsiteY3" fmla="*/ 0 h 1026174"/>
                <a:gd name="connsiteX0" fmla="*/ 0 w 12186248"/>
                <a:gd name="connsiteY0" fmla="*/ 356559 h 1026174"/>
                <a:gd name="connsiteX1" fmla="*/ 3617344 w 12186248"/>
                <a:gd name="connsiteY1" fmla="*/ 1023668 h 1026174"/>
                <a:gd name="connsiteX2" fmla="*/ 10903789 w 12186248"/>
                <a:gd name="connsiteY2" fmla="*/ 149525 h 1026174"/>
                <a:gd name="connsiteX3" fmla="*/ 12186248 w 12186248"/>
                <a:gd name="connsiteY3" fmla="*/ 0 h 1026174"/>
                <a:gd name="connsiteX0" fmla="*/ 0 w 12197750"/>
                <a:gd name="connsiteY0" fmla="*/ 327804 h 997419"/>
                <a:gd name="connsiteX1" fmla="*/ 3617344 w 12197750"/>
                <a:gd name="connsiteY1" fmla="*/ 994913 h 997419"/>
                <a:gd name="connsiteX2" fmla="*/ 10903789 w 12197750"/>
                <a:gd name="connsiteY2" fmla="*/ 120770 h 997419"/>
                <a:gd name="connsiteX3" fmla="*/ 12197750 w 12197750"/>
                <a:gd name="connsiteY3" fmla="*/ 0 h 997419"/>
                <a:gd name="connsiteX0" fmla="*/ 0 w 12197750"/>
                <a:gd name="connsiteY0" fmla="*/ 327804 h 997419"/>
                <a:gd name="connsiteX1" fmla="*/ 3617344 w 12197750"/>
                <a:gd name="connsiteY1" fmla="*/ 994913 h 997419"/>
                <a:gd name="connsiteX2" fmla="*/ 10903789 w 12197750"/>
                <a:gd name="connsiteY2" fmla="*/ 120770 h 997419"/>
                <a:gd name="connsiteX3" fmla="*/ 12197750 w 12197750"/>
                <a:gd name="connsiteY3" fmla="*/ 0 h 997419"/>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330021"/>
                <a:gd name="connsiteY0" fmla="*/ 379563 h 1049178"/>
                <a:gd name="connsiteX1" fmla="*/ 3617344 w 12330021"/>
                <a:gd name="connsiteY1" fmla="*/ 1046672 h 1049178"/>
                <a:gd name="connsiteX2" fmla="*/ 10903789 w 12330021"/>
                <a:gd name="connsiteY2" fmla="*/ 172529 h 1049178"/>
                <a:gd name="connsiteX3" fmla="*/ 12330021 w 12330021"/>
                <a:gd name="connsiteY3" fmla="*/ 0 h 1049178"/>
                <a:gd name="connsiteX0" fmla="*/ 0 w 12163243"/>
                <a:gd name="connsiteY0" fmla="*/ 373812 h 1043427"/>
                <a:gd name="connsiteX1" fmla="*/ 3617344 w 12163243"/>
                <a:gd name="connsiteY1" fmla="*/ 1040921 h 1043427"/>
                <a:gd name="connsiteX2" fmla="*/ 10903789 w 12163243"/>
                <a:gd name="connsiteY2" fmla="*/ 166778 h 1043427"/>
                <a:gd name="connsiteX3" fmla="*/ 12163243 w 12163243"/>
                <a:gd name="connsiteY3" fmla="*/ 0 h 1043427"/>
                <a:gd name="connsiteX0" fmla="*/ 0 w 12174745"/>
                <a:gd name="connsiteY0" fmla="*/ 356559 h 1026174"/>
                <a:gd name="connsiteX1" fmla="*/ 3617344 w 12174745"/>
                <a:gd name="connsiteY1" fmla="*/ 1023668 h 1026174"/>
                <a:gd name="connsiteX2" fmla="*/ 10903789 w 12174745"/>
                <a:gd name="connsiteY2" fmla="*/ 149525 h 1026174"/>
                <a:gd name="connsiteX3" fmla="*/ 12174745 w 12174745"/>
                <a:gd name="connsiteY3" fmla="*/ 0 h 1026174"/>
                <a:gd name="connsiteX0" fmla="*/ 0 w 12174745"/>
                <a:gd name="connsiteY0" fmla="*/ 356559 h 1026174"/>
                <a:gd name="connsiteX1" fmla="*/ 3617344 w 12174745"/>
                <a:gd name="connsiteY1" fmla="*/ 1023668 h 1026174"/>
                <a:gd name="connsiteX2" fmla="*/ 10903789 w 12174745"/>
                <a:gd name="connsiteY2" fmla="*/ 149525 h 1026174"/>
                <a:gd name="connsiteX3" fmla="*/ 12174745 w 12174745"/>
                <a:gd name="connsiteY3" fmla="*/ 0 h 1026174"/>
              </a:gdLst>
              <a:ahLst/>
              <a:cxnLst>
                <a:cxn ang="0">
                  <a:pos x="connsiteX0" y="connsiteY0"/>
                </a:cxn>
                <a:cxn ang="0">
                  <a:pos x="connsiteX1" y="connsiteY1"/>
                </a:cxn>
                <a:cxn ang="0">
                  <a:pos x="connsiteX2" y="connsiteY2"/>
                </a:cxn>
                <a:cxn ang="0">
                  <a:pos x="connsiteX3" y="connsiteY3"/>
                </a:cxn>
              </a:cxnLst>
              <a:rect l="l" t="t" r="r" b="b"/>
              <a:pathLst>
                <a:path w="12174745" h="1026174">
                  <a:moveTo>
                    <a:pt x="0" y="356559"/>
                  </a:moveTo>
                  <a:cubicBezTo>
                    <a:pt x="895230" y="731329"/>
                    <a:pt x="1800046" y="1058174"/>
                    <a:pt x="3617344" y="1023668"/>
                  </a:cubicBezTo>
                  <a:cubicBezTo>
                    <a:pt x="5434642" y="989162"/>
                    <a:pt x="9477556" y="320136"/>
                    <a:pt x="10903789" y="149525"/>
                  </a:cubicBezTo>
                  <a:lnTo>
                    <a:pt x="12174745" y="0"/>
                  </a:lnTo>
                </a:path>
              </a:pathLst>
            </a:custGeom>
            <a:noFill/>
            <a:ln w="12700" cap="flat" cmpd="sng" algn="ctr">
              <a:solidFill>
                <a:schemeClr val="accent3">
                  <a:lumMod val="50000"/>
                  <a:alpha val="32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latin typeface="思源宋体 CN Heavy" panose="02020900000000000000" pitchFamily="18" charset="-122"/>
              </a:endParaRPr>
            </a:p>
          </p:txBody>
        </p:sp>
        <p:sp>
          <p:nvSpPr>
            <p:cNvPr id="41" name="任意多边形: 形状 40">
              <a:extLst>
                <a:ext uri="{FF2B5EF4-FFF2-40B4-BE49-F238E27FC236}">
                  <a16:creationId xmlns:a16="http://schemas.microsoft.com/office/drawing/2014/main" id="{9C01305A-1452-4E04-9DBD-8A404CBA9463}"/>
                </a:ext>
              </a:extLst>
            </p:cNvPr>
            <p:cNvSpPr/>
            <p:nvPr/>
          </p:nvSpPr>
          <p:spPr>
            <a:xfrm rot="236080">
              <a:off x="-14833" y="6083759"/>
              <a:ext cx="12176793" cy="763209"/>
            </a:xfrm>
            <a:custGeom>
              <a:avLst/>
              <a:gdLst>
                <a:gd name="connsiteX0" fmla="*/ 0 w 12268063"/>
                <a:gd name="connsiteY0" fmla="*/ 212474 h 938270"/>
                <a:gd name="connsiteX1" fmla="*/ 3605842 w 12268063"/>
                <a:gd name="connsiteY1" fmla="*/ 937093 h 938270"/>
                <a:gd name="connsiteX2" fmla="*/ 10892287 w 12268063"/>
                <a:gd name="connsiteY2" fmla="*/ 62950 h 938270"/>
                <a:gd name="connsiteX3" fmla="*/ 12255260 w 12268063"/>
                <a:gd name="connsiteY3" fmla="*/ 137712 h 938270"/>
                <a:gd name="connsiteX0" fmla="*/ 0 w 12279565"/>
                <a:gd name="connsiteY0" fmla="*/ 269984 h 939599"/>
                <a:gd name="connsiteX1" fmla="*/ 3617344 w 12279565"/>
                <a:gd name="connsiteY1" fmla="*/ 937093 h 939599"/>
                <a:gd name="connsiteX2" fmla="*/ 10903789 w 12279565"/>
                <a:gd name="connsiteY2" fmla="*/ 62950 h 939599"/>
                <a:gd name="connsiteX3" fmla="*/ 12266762 w 12279565"/>
                <a:gd name="connsiteY3" fmla="*/ 137712 h 939599"/>
                <a:gd name="connsiteX0" fmla="*/ 0 w 12194656"/>
                <a:gd name="connsiteY0" fmla="*/ 320247 h 989862"/>
                <a:gd name="connsiteX1" fmla="*/ 3617344 w 12194656"/>
                <a:gd name="connsiteY1" fmla="*/ 987356 h 989862"/>
                <a:gd name="connsiteX2" fmla="*/ 10903789 w 12194656"/>
                <a:gd name="connsiteY2" fmla="*/ 113213 h 989862"/>
                <a:gd name="connsiteX3" fmla="*/ 12174747 w 12194656"/>
                <a:gd name="connsiteY3" fmla="*/ 78707 h 989862"/>
                <a:gd name="connsiteX0" fmla="*/ 0 w 12174747"/>
                <a:gd name="connsiteY0" fmla="*/ 295266 h 964881"/>
                <a:gd name="connsiteX1" fmla="*/ 3617344 w 12174747"/>
                <a:gd name="connsiteY1" fmla="*/ 962375 h 964881"/>
                <a:gd name="connsiteX2" fmla="*/ 10903789 w 12174747"/>
                <a:gd name="connsiteY2" fmla="*/ 88232 h 964881"/>
                <a:gd name="connsiteX3" fmla="*/ 12174747 w 12174747"/>
                <a:gd name="connsiteY3" fmla="*/ 53726 h 964881"/>
                <a:gd name="connsiteX0" fmla="*/ 0 w 12174747"/>
                <a:gd name="connsiteY0" fmla="*/ 291591 h 961206"/>
                <a:gd name="connsiteX1" fmla="*/ 3617344 w 12174747"/>
                <a:gd name="connsiteY1" fmla="*/ 958700 h 961206"/>
                <a:gd name="connsiteX2" fmla="*/ 10903789 w 12174747"/>
                <a:gd name="connsiteY2" fmla="*/ 84557 h 961206"/>
                <a:gd name="connsiteX3" fmla="*/ 12174747 w 12174747"/>
                <a:gd name="connsiteY3" fmla="*/ 50051 h 961206"/>
                <a:gd name="connsiteX0" fmla="*/ 0 w 12174747"/>
                <a:gd name="connsiteY0" fmla="*/ 278621 h 948236"/>
                <a:gd name="connsiteX1" fmla="*/ 3617344 w 12174747"/>
                <a:gd name="connsiteY1" fmla="*/ 945730 h 948236"/>
                <a:gd name="connsiteX2" fmla="*/ 10903789 w 12174747"/>
                <a:gd name="connsiteY2" fmla="*/ 71587 h 948236"/>
                <a:gd name="connsiteX3" fmla="*/ 12174747 w 12174747"/>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81599 h 951214"/>
                <a:gd name="connsiteX1" fmla="*/ 3617344 w 12180498"/>
                <a:gd name="connsiteY1" fmla="*/ 948708 h 951214"/>
                <a:gd name="connsiteX2" fmla="*/ 10903789 w 12180498"/>
                <a:gd name="connsiteY2" fmla="*/ 74565 h 951214"/>
                <a:gd name="connsiteX3" fmla="*/ 12180498 w 12180498"/>
                <a:gd name="connsiteY3" fmla="*/ 40059 h 951214"/>
                <a:gd name="connsiteX0" fmla="*/ 0 w 12197751"/>
                <a:gd name="connsiteY0" fmla="*/ 302874 h 972489"/>
                <a:gd name="connsiteX1" fmla="*/ 3617344 w 12197751"/>
                <a:gd name="connsiteY1" fmla="*/ 969983 h 972489"/>
                <a:gd name="connsiteX2" fmla="*/ 10903789 w 12197751"/>
                <a:gd name="connsiteY2" fmla="*/ 95840 h 972489"/>
                <a:gd name="connsiteX3" fmla="*/ 12197751 w 12197751"/>
                <a:gd name="connsiteY3" fmla="*/ 15327 h 972489"/>
                <a:gd name="connsiteX0" fmla="*/ 0 w 12197751"/>
                <a:gd name="connsiteY0" fmla="*/ 304986 h 974601"/>
                <a:gd name="connsiteX1" fmla="*/ 3617344 w 12197751"/>
                <a:gd name="connsiteY1" fmla="*/ 972095 h 974601"/>
                <a:gd name="connsiteX2" fmla="*/ 10903789 w 12197751"/>
                <a:gd name="connsiteY2" fmla="*/ 97952 h 974601"/>
                <a:gd name="connsiteX3" fmla="*/ 12197751 w 12197751"/>
                <a:gd name="connsiteY3" fmla="*/ 17439 h 974601"/>
                <a:gd name="connsiteX0" fmla="*/ 0 w 12197751"/>
                <a:gd name="connsiteY0" fmla="*/ 320757 h 990372"/>
                <a:gd name="connsiteX1" fmla="*/ 3617344 w 12197751"/>
                <a:gd name="connsiteY1" fmla="*/ 987866 h 990372"/>
                <a:gd name="connsiteX2" fmla="*/ 10903789 w 12197751"/>
                <a:gd name="connsiteY2" fmla="*/ 113723 h 990372"/>
                <a:gd name="connsiteX3" fmla="*/ 12197751 w 12197751"/>
                <a:gd name="connsiteY3" fmla="*/ 33210 h 990372"/>
                <a:gd name="connsiteX0" fmla="*/ 0 w 12197751"/>
                <a:gd name="connsiteY0" fmla="*/ 302875 h 972490"/>
                <a:gd name="connsiteX1" fmla="*/ 3617344 w 12197751"/>
                <a:gd name="connsiteY1" fmla="*/ 969984 h 972490"/>
                <a:gd name="connsiteX2" fmla="*/ 10903789 w 12197751"/>
                <a:gd name="connsiteY2" fmla="*/ 95841 h 972490"/>
                <a:gd name="connsiteX3" fmla="*/ 12197751 w 12197751"/>
                <a:gd name="connsiteY3" fmla="*/ 15328 h 972490"/>
                <a:gd name="connsiteX0" fmla="*/ 0 w 12496800"/>
                <a:gd name="connsiteY0" fmla="*/ 328503 h 998118"/>
                <a:gd name="connsiteX1" fmla="*/ 3617344 w 12496800"/>
                <a:gd name="connsiteY1" fmla="*/ 995612 h 998118"/>
                <a:gd name="connsiteX2" fmla="*/ 10903789 w 12496800"/>
                <a:gd name="connsiteY2" fmla="*/ 121469 h 998118"/>
                <a:gd name="connsiteX3" fmla="*/ 12496800 w 12496800"/>
                <a:gd name="connsiteY3" fmla="*/ 699 h 998118"/>
                <a:gd name="connsiteX0" fmla="*/ 0 w 12278264"/>
                <a:gd name="connsiteY0" fmla="*/ 324305 h 993920"/>
                <a:gd name="connsiteX1" fmla="*/ 3617344 w 12278264"/>
                <a:gd name="connsiteY1" fmla="*/ 991414 h 993920"/>
                <a:gd name="connsiteX2" fmla="*/ 10903789 w 12278264"/>
                <a:gd name="connsiteY2" fmla="*/ 117271 h 993920"/>
                <a:gd name="connsiteX3" fmla="*/ 12278264 w 12278264"/>
                <a:gd name="connsiteY3" fmla="*/ 2252 h 993920"/>
                <a:gd name="connsiteX0" fmla="*/ 0 w 12238007"/>
                <a:gd name="connsiteY0" fmla="*/ 324305 h 993920"/>
                <a:gd name="connsiteX1" fmla="*/ 3617344 w 12238007"/>
                <a:gd name="connsiteY1" fmla="*/ 991414 h 993920"/>
                <a:gd name="connsiteX2" fmla="*/ 10903789 w 12238007"/>
                <a:gd name="connsiteY2" fmla="*/ 117271 h 993920"/>
                <a:gd name="connsiteX3" fmla="*/ 12238007 w 12238007"/>
                <a:gd name="connsiteY3" fmla="*/ 2252 h 993920"/>
                <a:gd name="connsiteX0" fmla="*/ 0 w 12191999"/>
                <a:gd name="connsiteY0" fmla="*/ 324305 h 993920"/>
                <a:gd name="connsiteX1" fmla="*/ 3617344 w 12191999"/>
                <a:gd name="connsiteY1" fmla="*/ 991414 h 993920"/>
                <a:gd name="connsiteX2" fmla="*/ 10903789 w 12191999"/>
                <a:gd name="connsiteY2" fmla="*/ 117271 h 993920"/>
                <a:gd name="connsiteX3" fmla="*/ 12191999 w 12191999"/>
                <a:gd name="connsiteY3" fmla="*/ 2252 h 993920"/>
                <a:gd name="connsiteX0" fmla="*/ 0 w 12341524"/>
                <a:gd name="connsiteY0" fmla="*/ 356559 h 1026174"/>
                <a:gd name="connsiteX1" fmla="*/ 3617344 w 12341524"/>
                <a:gd name="connsiteY1" fmla="*/ 1023668 h 1026174"/>
                <a:gd name="connsiteX2" fmla="*/ 10903789 w 12341524"/>
                <a:gd name="connsiteY2" fmla="*/ 149525 h 1026174"/>
                <a:gd name="connsiteX3" fmla="*/ 12341524 w 12341524"/>
                <a:gd name="connsiteY3" fmla="*/ 0 h 1026174"/>
                <a:gd name="connsiteX0" fmla="*/ 0 w 12186248"/>
                <a:gd name="connsiteY0" fmla="*/ 356559 h 1026174"/>
                <a:gd name="connsiteX1" fmla="*/ 3617344 w 12186248"/>
                <a:gd name="connsiteY1" fmla="*/ 1023668 h 1026174"/>
                <a:gd name="connsiteX2" fmla="*/ 10903789 w 12186248"/>
                <a:gd name="connsiteY2" fmla="*/ 149525 h 1026174"/>
                <a:gd name="connsiteX3" fmla="*/ 12186248 w 12186248"/>
                <a:gd name="connsiteY3" fmla="*/ 0 h 1026174"/>
                <a:gd name="connsiteX0" fmla="*/ 0 w 12197750"/>
                <a:gd name="connsiteY0" fmla="*/ 327804 h 997419"/>
                <a:gd name="connsiteX1" fmla="*/ 3617344 w 12197750"/>
                <a:gd name="connsiteY1" fmla="*/ 994913 h 997419"/>
                <a:gd name="connsiteX2" fmla="*/ 10903789 w 12197750"/>
                <a:gd name="connsiteY2" fmla="*/ 120770 h 997419"/>
                <a:gd name="connsiteX3" fmla="*/ 12197750 w 12197750"/>
                <a:gd name="connsiteY3" fmla="*/ 0 h 997419"/>
                <a:gd name="connsiteX0" fmla="*/ 0 w 12197750"/>
                <a:gd name="connsiteY0" fmla="*/ 327804 h 997419"/>
                <a:gd name="connsiteX1" fmla="*/ 3617344 w 12197750"/>
                <a:gd name="connsiteY1" fmla="*/ 994913 h 997419"/>
                <a:gd name="connsiteX2" fmla="*/ 10903789 w 12197750"/>
                <a:gd name="connsiteY2" fmla="*/ 120770 h 997419"/>
                <a:gd name="connsiteX3" fmla="*/ 12197750 w 12197750"/>
                <a:gd name="connsiteY3" fmla="*/ 0 h 997419"/>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330021"/>
                <a:gd name="connsiteY0" fmla="*/ 379563 h 1049178"/>
                <a:gd name="connsiteX1" fmla="*/ 3617344 w 12330021"/>
                <a:gd name="connsiteY1" fmla="*/ 1046672 h 1049178"/>
                <a:gd name="connsiteX2" fmla="*/ 10903789 w 12330021"/>
                <a:gd name="connsiteY2" fmla="*/ 172529 h 1049178"/>
                <a:gd name="connsiteX3" fmla="*/ 12330021 w 12330021"/>
                <a:gd name="connsiteY3" fmla="*/ 0 h 1049178"/>
                <a:gd name="connsiteX0" fmla="*/ 0 w 12163243"/>
                <a:gd name="connsiteY0" fmla="*/ 373812 h 1043427"/>
                <a:gd name="connsiteX1" fmla="*/ 3617344 w 12163243"/>
                <a:gd name="connsiteY1" fmla="*/ 1040921 h 1043427"/>
                <a:gd name="connsiteX2" fmla="*/ 10903789 w 12163243"/>
                <a:gd name="connsiteY2" fmla="*/ 166778 h 1043427"/>
                <a:gd name="connsiteX3" fmla="*/ 12163243 w 12163243"/>
                <a:gd name="connsiteY3" fmla="*/ 0 h 1043427"/>
                <a:gd name="connsiteX0" fmla="*/ 0 w 12174745"/>
                <a:gd name="connsiteY0" fmla="*/ 356559 h 1026174"/>
                <a:gd name="connsiteX1" fmla="*/ 3617344 w 12174745"/>
                <a:gd name="connsiteY1" fmla="*/ 1023668 h 1026174"/>
                <a:gd name="connsiteX2" fmla="*/ 10903789 w 12174745"/>
                <a:gd name="connsiteY2" fmla="*/ 149525 h 1026174"/>
                <a:gd name="connsiteX3" fmla="*/ 12174745 w 12174745"/>
                <a:gd name="connsiteY3" fmla="*/ 0 h 1026174"/>
                <a:gd name="connsiteX0" fmla="*/ 0 w 12174745"/>
                <a:gd name="connsiteY0" fmla="*/ 356559 h 1026174"/>
                <a:gd name="connsiteX1" fmla="*/ 3617344 w 12174745"/>
                <a:gd name="connsiteY1" fmla="*/ 1023668 h 1026174"/>
                <a:gd name="connsiteX2" fmla="*/ 10903789 w 12174745"/>
                <a:gd name="connsiteY2" fmla="*/ 149525 h 1026174"/>
                <a:gd name="connsiteX3" fmla="*/ 12174745 w 12174745"/>
                <a:gd name="connsiteY3" fmla="*/ 0 h 1026174"/>
              </a:gdLst>
              <a:ahLst/>
              <a:cxnLst>
                <a:cxn ang="0">
                  <a:pos x="connsiteX0" y="connsiteY0"/>
                </a:cxn>
                <a:cxn ang="0">
                  <a:pos x="connsiteX1" y="connsiteY1"/>
                </a:cxn>
                <a:cxn ang="0">
                  <a:pos x="connsiteX2" y="connsiteY2"/>
                </a:cxn>
                <a:cxn ang="0">
                  <a:pos x="connsiteX3" y="connsiteY3"/>
                </a:cxn>
              </a:cxnLst>
              <a:rect l="l" t="t" r="r" b="b"/>
              <a:pathLst>
                <a:path w="12174745" h="1026174">
                  <a:moveTo>
                    <a:pt x="0" y="356559"/>
                  </a:moveTo>
                  <a:cubicBezTo>
                    <a:pt x="895230" y="731329"/>
                    <a:pt x="1800046" y="1058174"/>
                    <a:pt x="3617344" y="1023668"/>
                  </a:cubicBezTo>
                  <a:cubicBezTo>
                    <a:pt x="5434642" y="989162"/>
                    <a:pt x="9477556" y="320136"/>
                    <a:pt x="10903789" y="149525"/>
                  </a:cubicBezTo>
                  <a:lnTo>
                    <a:pt x="12174745" y="0"/>
                  </a:lnTo>
                </a:path>
              </a:pathLst>
            </a:custGeom>
            <a:noFill/>
            <a:ln w="12700" cap="flat" cmpd="sng" algn="ctr">
              <a:solidFill>
                <a:schemeClr val="accent3">
                  <a:lumMod val="50000"/>
                  <a:alpha val="32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latin typeface="思源宋体 CN Heavy" panose="02020900000000000000" pitchFamily="18" charset="-122"/>
              </a:endParaRPr>
            </a:p>
          </p:txBody>
        </p:sp>
      </p:grpSp>
      <p:pic>
        <p:nvPicPr>
          <p:cNvPr id="3" name="图片 2">
            <a:extLst>
              <a:ext uri="{FF2B5EF4-FFF2-40B4-BE49-F238E27FC236}">
                <a16:creationId xmlns:a16="http://schemas.microsoft.com/office/drawing/2014/main" id="{3D496B90-F38A-4853-9396-9962D59BC1A8}"/>
              </a:ext>
            </a:extLst>
          </p:cNvPr>
          <p:cNvPicPr>
            <a:picLocks noChangeAspect="1"/>
          </p:cNvPicPr>
          <p:nvPr userDrawn="1"/>
        </p:nvPicPr>
        <p:blipFill>
          <a:blip r:embed="rId2">
            <a:extLst>
              <a:ext uri="{28A0092B-C50C-407E-A947-70E740481C1C}">
                <a14:useLocalDpi xmlns:a14="http://schemas.microsoft.com/office/drawing/2010/main" val="0"/>
              </a:ext>
            </a:extLst>
          </a:blip>
          <a:srcRect t="39731" r="23308"/>
          <a:stretch>
            <a:fillRect/>
          </a:stretch>
        </p:blipFill>
        <p:spPr>
          <a:xfrm>
            <a:off x="11044130" y="0"/>
            <a:ext cx="1147870" cy="902070"/>
          </a:xfrm>
          <a:custGeom>
            <a:avLst/>
            <a:gdLst>
              <a:gd name="connsiteX0" fmla="*/ 0 w 1147870"/>
              <a:gd name="connsiteY0" fmla="*/ 0 h 902070"/>
              <a:gd name="connsiteX1" fmla="*/ 1147870 w 1147870"/>
              <a:gd name="connsiteY1" fmla="*/ 0 h 902070"/>
              <a:gd name="connsiteX2" fmla="*/ 1147870 w 1147870"/>
              <a:gd name="connsiteY2" fmla="*/ 902070 h 902070"/>
              <a:gd name="connsiteX3" fmla="*/ 0 w 1147870"/>
              <a:gd name="connsiteY3" fmla="*/ 902070 h 902070"/>
            </a:gdLst>
            <a:ahLst/>
            <a:cxnLst>
              <a:cxn ang="0">
                <a:pos x="connsiteX0" y="connsiteY0"/>
              </a:cxn>
              <a:cxn ang="0">
                <a:pos x="connsiteX1" y="connsiteY1"/>
              </a:cxn>
              <a:cxn ang="0">
                <a:pos x="connsiteX2" y="connsiteY2"/>
              </a:cxn>
              <a:cxn ang="0">
                <a:pos x="connsiteX3" y="connsiteY3"/>
              </a:cxn>
            </a:cxnLst>
            <a:rect l="l" t="t" r="r" b="b"/>
            <a:pathLst>
              <a:path w="1147870" h="902070">
                <a:moveTo>
                  <a:pt x="0" y="0"/>
                </a:moveTo>
                <a:lnTo>
                  <a:pt x="1147870" y="0"/>
                </a:lnTo>
                <a:lnTo>
                  <a:pt x="1147870" y="902070"/>
                </a:lnTo>
                <a:lnTo>
                  <a:pt x="0" y="902070"/>
                </a:lnTo>
                <a:close/>
              </a:path>
            </a:pathLst>
          </a:custGeom>
        </p:spPr>
      </p:pic>
      <p:grpSp>
        <p:nvGrpSpPr>
          <p:cNvPr id="4" name="组合 3">
            <a:extLst>
              <a:ext uri="{FF2B5EF4-FFF2-40B4-BE49-F238E27FC236}">
                <a16:creationId xmlns:a16="http://schemas.microsoft.com/office/drawing/2014/main" id="{585A3A4D-0157-4D69-8581-2D4AF9D1A0BC}"/>
              </a:ext>
            </a:extLst>
          </p:cNvPr>
          <p:cNvGrpSpPr/>
          <p:nvPr userDrawn="1"/>
        </p:nvGrpSpPr>
        <p:grpSpPr>
          <a:xfrm>
            <a:off x="-39756" y="886"/>
            <a:ext cx="572510" cy="6765826"/>
            <a:chOff x="-39756" y="886"/>
            <a:chExt cx="572510" cy="6765826"/>
          </a:xfrm>
        </p:grpSpPr>
        <p:sp>
          <p:nvSpPr>
            <p:cNvPr id="5" name="任意多边形: 形状 4">
              <a:extLst>
                <a:ext uri="{FF2B5EF4-FFF2-40B4-BE49-F238E27FC236}">
                  <a16:creationId xmlns:a16="http://schemas.microsoft.com/office/drawing/2014/main" id="{D2EFFBF1-DF21-4967-BB5D-45CB0E47FE66}"/>
                </a:ext>
              </a:extLst>
            </p:cNvPr>
            <p:cNvSpPr/>
            <p:nvPr/>
          </p:nvSpPr>
          <p:spPr>
            <a:xfrm>
              <a:off x="-39755" y="886"/>
              <a:ext cx="554221" cy="671055"/>
            </a:xfrm>
            <a:custGeom>
              <a:avLst/>
              <a:gdLst>
                <a:gd name="connsiteX0" fmla="*/ 522890 w 554221"/>
                <a:gd name="connsiteY0" fmla="*/ 0 h 671055"/>
                <a:gd name="connsiteX1" fmla="*/ 554221 w 554221"/>
                <a:gd name="connsiteY1" fmla="*/ 0 h 671055"/>
                <a:gd name="connsiteX2" fmla="*/ 554221 w 554221"/>
                <a:gd name="connsiteY2" fmla="*/ 322729 h 671055"/>
                <a:gd name="connsiteX3" fmla="*/ 525970 w 554221"/>
                <a:gd name="connsiteY3" fmla="*/ 322729 h 671055"/>
                <a:gd name="connsiteX4" fmla="*/ 515016 w 554221"/>
                <a:gd name="connsiteY4" fmla="*/ 227647 h 671055"/>
                <a:gd name="connsiteX5" fmla="*/ 18497 w 554221"/>
                <a:gd name="connsiteY5" fmla="*/ 394954 h 671055"/>
                <a:gd name="connsiteX6" fmla="*/ 512273 w 554221"/>
                <a:gd name="connsiteY6" fmla="*/ 542148 h 671055"/>
                <a:gd name="connsiteX7" fmla="*/ 525989 w 554221"/>
                <a:gd name="connsiteY7" fmla="*/ 446152 h 671055"/>
                <a:gd name="connsiteX8" fmla="*/ 554221 w 554221"/>
                <a:gd name="connsiteY8" fmla="*/ 446152 h 671055"/>
                <a:gd name="connsiteX9" fmla="*/ 554221 w 554221"/>
                <a:gd name="connsiteY9" fmla="*/ 671055 h 671055"/>
                <a:gd name="connsiteX10" fmla="*/ 526903 w 554221"/>
                <a:gd name="connsiteY10" fmla="*/ 671055 h 671055"/>
                <a:gd name="connsiteX11" fmla="*/ 513187 w 554221"/>
                <a:gd name="connsiteY11" fmla="*/ 594260 h 671055"/>
                <a:gd name="connsiteX12" fmla="*/ 0 w 554221"/>
                <a:gd name="connsiteY12" fmla="*/ 422255 h 671055"/>
                <a:gd name="connsiteX13" fmla="*/ 0 w 554221"/>
                <a:gd name="connsiteY13" fmla="*/ 248447 h 671055"/>
                <a:gd name="connsiteX14" fmla="*/ 516479 w 554221"/>
                <a:gd name="connsiteY14" fmla="*/ 63083 h 671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54221" h="671055">
                  <a:moveTo>
                    <a:pt x="522890" y="0"/>
                  </a:moveTo>
                  <a:lnTo>
                    <a:pt x="554221" y="0"/>
                  </a:lnTo>
                  <a:lnTo>
                    <a:pt x="554221" y="322729"/>
                  </a:lnTo>
                  <a:lnTo>
                    <a:pt x="525970" y="322729"/>
                  </a:lnTo>
                  <a:lnTo>
                    <a:pt x="515016" y="227647"/>
                  </a:lnTo>
                  <a:lnTo>
                    <a:pt x="18497" y="394954"/>
                  </a:lnTo>
                  <a:lnTo>
                    <a:pt x="512273" y="542148"/>
                  </a:lnTo>
                  <a:lnTo>
                    <a:pt x="525989" y="446152"/>
                  </a:lnTo>
                  <a:lnTo>
                    <a:pt x="554221" y="446152"/>
                  </a:lnTo>
                  <a:lnTo>
                    <a:pt x="554221" y="671055"/>
                  </a:lnTo>
                  <a:lnTo>
                    <a:pt x="526903" y="671055"/>
                  </a:lnTo>
                  <a:lnTo>
                    <a:pt x="513187" y="594260"/>
                  </a:lnTo>
                  <a:lnTo>
                    <a:pt x="0" y="422255"/>
                  </a:lnTo>
                  <a:lnTo>
                    <a:pt x="0" y="248447"/>
                  </a:lnTo>
                  <a:lnTo>
                    <a:pt x="516479" y="63083"/>
                  </a:lnTo>
                  <a:close/>
                </a:path>
              </a:pathLst>
            </a:custGeom>
            <a:noFill/>
            <a:ln>
              <a:solidFill>
                <a:schemeClr val="bg1">
                  <a:lumMod val="75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sp>
          <p:nvSpPr>
            <p:cNvPr id="6" name="任意多边形: 形状 5">
              <a:extLst>
                <a:ext uri="{FF2B5EF4-FFF2-40B4-BE49-F238E27FC236}">
                  <a16:creationId xmlns:a16="http://schemas.microsoft.com/office/drawing/2014/main" id="{0EC12A47-31F9-4391-BB82-7CE2EF485709}"/>
                </a:ext>
              </a:extLst>
            </p:cNvPr>
            <p:cNvSpPr/>
            <p:nvPr/>
          </p:nvSpPr>
          <p:spPr>
            <a:xfrm>
              <a:off x="-39756" y="672893"/>
              <a:ext cx="572510" cy="648196"/>
            </a:xfrm>
            <a:custGeom>
              <a:avLst/>
              <a:gdLst>
                <a:gd name="connsiteX0" fmla="*/ 213210 w 572510"/>
                <a:gd name="connsiteY0" fmla="*/ 0 h 648196"/>
                <a:gd name="connsiteX1" fmla="*/ 411232 w 572510"/>
                <a:gd name="connsiteY1" fmla="*/ 46135 h 648196"/>
                <a:gd name="connsiteX2" fmla="*/ 531793 w 572510"/>
                <a:gd name="connsiteY2" fmla="*/ 164392 h 648196"/>
                <a:gd name="connsiteX3" fmla="*/ 572510 w 572510"/>
                <a:gd name="connsiteY3" fmla="*/ 324555 h 648196"/>
                <a:gd name="connsiteX4" fmla="*/ 531996 w 572510"/>
                <a:gd name="connsiteY4" fmla="*/ 484888 h 648196"/>
                <a:gd name="connsiteX5" fmla="*/ 411639 w 572510"/>
                <a:gd name="connsiteY5" fmla="*/ 602502 h 648196"/>
                <a:gd name="connsiteX6" fmla="*/ 213210 w 572510"/>
                <a:gd name="connsiteY6" fmla="*/ 648196 h 648196"/>
                <a:gd name="connsiteX7" fmla="*/ 14137 w 572510"/>
                <a:gd name="connsiteY7" fmla="*/ 602705 h 648196"/>
                <a:gd name="connsiteX8" fmla="*/ 0 w 572510"/>
                <a:gd name="connsiteY8" fmla="*/ 592335 h 648196"/>
                <a:gd name="connsiteX9" fmla="*/ 0 w 572510"/>
                <a:gd name="connsiteY9" fmla="*/ 454677 h 648196"/>
                <a:gd name="connsiteX10" fmla="*/ 45065 w 572510"/>
                <a:gd name="connsiteY10" fmla="*/ 469962 h 648196"/>
                <a:gd name="connsiteX11" fmla="*/ 213210 w 572510"/>
                <a:gd name="connsiteY11" fmla="*/ 487376 h 648196"/>
                <a:gd name="connsiteX12" fmla="*/ 380304 w 572510"/>
                <a:gd name="connsiteY12" fmla="*/ 469962 h 648196"/>
                <a:gd name="connsiteX13" fmla="*/ 495164 w 572510"/>
                <a:gd name="connsiteY13" fmla="*/ 416366 h 648196"/>
                <a:gd name="connsiteX14" fmla="*/ 537877 w 572510"/>
                <a:gd name="connsiteY14" fmla="*/ 324555 h 648196"/>
                <a:gd name="connsiteX15" fmla="*/ 495164 w 572510"/>
                <a:gd name="connsiteY15" fmla="*/ 232338 h 648196"/>
                <a:gd name="connsiteX16" fmla="*/ 380304 w 572510"/>
                <a:gd name="connsiteY16" fmla="*/ 178945 h 648196"/>
                <a:gd name="connsiteX17" fmla="*/ 213210 w 572510"/>
                <a:gd name="connsiteY17" fmla="*/ 161735 h 648196"/>
                <a:gd name="connsiteX18" fmla="*/ 45065 w 572510"/>
                <a:gd name="connsiteY18" fmla="*/ 178945 h 648196"/>
                <a:gd name="connsiteX19" fmla="*/ 0 w 572510"/>
                <a:gd name="connsiteY19" fmla="*/ 194134 h 648196"/>
                <a:gd name="connsiteX20" fmla="*/ 0 w 572510"/>
                <a:gd name="connsiteY20" fmla="*/ 56084 h 648196"/>
                <a:gd name="connsiteX21" fmla="*/ 13730 w 572510"/>
                <a:gd name="connsiteY21" fmla="*/ 45932 h 648196"/>
                <a:gd name="connsiteX22" fmla="*/ 213210 w 572510"/>
                <a:gd name="connsiteY22" fmla="*/ 0 h 648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72510" h="648196">
                  <a:moveTo>
                    <a:pt x="213210" y="0"/>
                  </a:moveTo>
                  <a:cubicBezTo>
                    <a:pt x="291929" y="840"/>
                    <a:pt x="357936" y="16218"/>
                    <a:pt x="411232" y="46135"/>
                  </a:cubicBezTo>
                  <a:cubicBezTo>
                    <a:pt x="464528" y="76051"/>
                    <a:pt x="504715" y="115471"/>
                    <a:pt x="531793" y="164392"/>
                  </a:cubicBezTo>
                  <a:cubicBezTo>
                    <a:pt x="558871" y="213314"/>
                    <a:pt x="572443" y="266701"/>
                    <a:pt x="572510" y="324555"/>
                  </a:cubicBezTo>
                  <a:cubicBezTo>
                    <a:pt x="572460" y="382686"/>
                    <a:pt x="558956" y="436130"/>
                    <a:pt x="531996" y="484888"/>
                  </a:cubicBezTo>
                  <a:cubicBezTo>
                    <a:pt x="505037" y="533646"/>
                    <a:pt x="464918" y="572850"/>
                    <a:pt x="411639" y="602502"/>
                  </a:cubicBezTo>
                  <a:cubicBezTo>
                    <a:pt x="358360" y="632153"/>
                    <a:pt x="292217" y="647385"/>
                    <a:pt x="213210" y="648196"/>
                  </a:cubicBezTo>
                  <a:cubicBezTo>
                    <a:pt x="133904" y="647402"/>
                    <a:pt x="67546" y="632238"/>
                    <a:pt x="14137" y="602705"/>
                  </a:cubicBezTo>
                  <a:lnTo>
                    <a:pt x="0" y="592335"/>
                  </a:lnTo>
                  <a:lnTo>
                    <a:pt x="0" y="454677"/>
                  </a:lnTo>
                  <a:lnTo>
                    <a:pt x="45065" y="469962"/>
                  </a:lnTo>
                  <a:cubicBezTo>
                    <a:pt x="93831" y="481628"/>
                    <a:pt x="149879" y="487432"/>
                    <a:pt x="213210" y="487376"/>
                  </a:cubicBezTo>
                  <a:cubicBezTo>
                    <a:pt x="275954" y="487432"/>
                    <a:pt x="331652" y="481628"/>
                    <a:pt x="380304" y="469962"/>
                  </a:cubicBezTo>
                  <a:cubicBezTo>
                    <a:pt x="428956" y="458297"/>
                    <a:pt x="467243" y="440431"/>
                    <a:pt x="495164" y="416366"/>
                  </a:cubicBezTo>
                  <a:cubicBezTo>
                    <a:pt x="523086" y="392301"/>
                    <a:pt x="537324" y="361698"/>
                    <a:pt x="537877" y="324555"/>
                  </a:cubicBezTo>
                  <a:cubicBezTo>
                    <a:pt x="537324" y="287125"/>
                    <a:pt x="523086" y="256386"/>
                    <a:pt x="495164" y="232338"/>
                  </a:cubicBezTo>
                  <a:cubicBezTo>
                    <a:pt x="467243" y="208290"/>
                    <a:pt x="428956" y="190492"/>
                    <a:pt x="380304" y="178945"/>
                  </a:cubicBezTo>
                  <a:cubicBezTo>
                    <a:pt x="331652" y="167398"/>
                    <a:pt x="275954" y="161662"/>
                    <a:pt x="213210" y="161735"/>
                  </a:cubicBezTo>
                  <a:cubicBezTo>
                    <a:pt x="149879" y="161662"/>
                    <a:pt x="93831" y="167398"/>
                    <a:pt x="45065" y="178945"/>
                  </a:cubicBezTo>
                  <a:lnTo>
                    <a:pt x="0" y="194134"/>
                  </a:lnTo>
                  <a:lnTo>
                    <a:pt x="0" y="56084"/>
                  </a:lnTo>
                  <a:lnTo>
                    <a:pt x="13730" y="45932"/>
                  </a:lnTo>
                  <a:cubicBezTo>
                    <a:pt x="67123" y="16133"/>
                    <a:pt x="133616" y="823"/>
                    <a:pt x="213210" y="0"/>
                  </a:cubicBezTo>
                  <a:close/>
                </a:path>
              </a:pathLst>
            </a:custGeom>
            <a:noFill/>
            <a:ln>
              <a:solidFill>
                <a:schemeClr val="bg1">
                  <a:lumMod val="75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sp>
          <p:nvSpPr>
            <p:cNvPr id="7" name="任意多边形: 形状 6">
              <a:extLst>
                <a:ext uri="{FF2B5EF4-FFF2-40B4-BE49-F238E27FC236}">
                  <a16:creationId xmlns:a16="http://schemas.microsoft.com/office/drawing/2014/main" id="{2D5DEF18-26A8-498A-BF06-03697C9663CC}"/>
                </a:ext>
              </a:extLst>
            </p:cNvPr>
            <p:cNvSpPr/>
            <p:nvPr/>
          </p:nvSpPr>
          <p:spPr>
            <a:xfrm>
              <a:off x="-39755" y="1415844"/>
              <a:ext cx="572509" cy="569319"/>
            </a:xfrm>
            <a:custGeom>
              <a:avLst/>
              <a:gdLst>
                <a:gd name="connsiteX0" fmla="*/ 0 w 572509"/>
                <a:gd name="connsiteY0" fmla="*/ 493639 h 569319"/>
                <a:gd name="connsiteX1" fmla="*/ 71451 w 572509"/>
                <a:gd name="connsiteY1" fmla="*/ 513893 h 569319"/>
                <a:gd name="connsiteX2" fmla="*/ 71451 w 572509"/>
                <a:gd name="connsiteY2" fmla="*/ 567733 h 569319"/>
                <a:gd name="connsiteX3" fmla="*/ 0 w 572509"/>
                <a:gd name="connsiteY3" fmla="*/ 569319 h 569319"/>
                <a:gd name="connsiteX4" fmla="*/ 213209 w 572509"/>
                <a:gd name="connsiteY4" fmla="*/ 0 h 569319"/>
                <a:gd name="connsiteX5" fmla="*/ 414889 w 572509"/>
                <a:gd name="connsiteY5" fmla="*/ 52129 h 569319"/>
                <a:gd name="connsiteX6" fmla="*/ 533621 w 572509"/>
                <a:gd name="connsiteY6" fmla="*/ 186747 h 569319"/>
                <a:gd name="connsiteX7" fmla="*/ 572509 w 572509"/>
                <a:gd name="connsiteY7" fmla="*/ 371203 h 569319"/>
                <a:gd name="connsiteX8" fmla="*/ 558831 w 572509"/>
                <a:gd name="connsiteY8" fmla="*/ 475348 h 569319"/>
                <a:gd name="connsiteX9" fmla="*/ 520504 w 572509"/>
                <a:gd name="connsiteY9" fmla="*/ 564986 h 569319"/>
                <a:gd name="connsiteX10" fmla="*/ 354052 w 572509"/>
                <a:gd name="connsiteY10" fmla="*/ 561332 h 569319"/>
                <a:gd name="connsiteX11" fmla="*/ 354052 w 572509"/>
                <a:gd name="connsiteY11" fmla="*/ 507492 h 569319"/>
                <a:gd name="connsiteX12" fmla="*/ 528735 w 572509"/>
                <a:gd name="connsiteY12" fmla="*/ 457186 h 569319"/>
                <a:gd name="connsiteX13" fmla="*/ 535706 w 572509"/>
                <a:gd name="connsiteY13" fmla="*/ 424827 h 569319"/>
                <a:gd name="connsiteX14" fmla="*/ 537876 w 572509"/>
                <a:gd name="connsiteY14" fmla="*/ 390408 h 569319"/>
                <a:gd name="connsiteX15" fmla="*/ 503462 w 572509"/>
                <a:gd name="connsiteY15" fmla="*/ 274208 h 569319"/>
                <a:gd name="connsiteX16" fmla="*/ 396697 w 572509"/>
                <a:gd name="connsiteY16" fmla="*/ 192564 h 569319"/>
                <a:gd name="connsiteX17" fmla="*/ 212294 w 572509"/>
                <a:gd name="connsiteY17" fmla="*/ 161735 h 569319"/>
                <a:gd name="connsiteX18" fmla="*/ 10407 w 572509"/>
                <a:gd name="connsiteY18" fmla="*/ 199884 h 569319"/>
                <a:gd name="connsiteX19" fmla="*/ 0 w 572509"/>
                <a:gd name="connsiteY19" fmla="*/ 206468 h 569319"/>
                <a:gd name="connsiteX20" fmla="*/ 0 w 572509"/>
                <a:gd name="connsiteY20" fmla="*/ 59562 h 569319"/>
                <a:gd name="connsiteX21" fmla="*/ 12510 w 572509"/>
                <a:gd name="connsiteY21" fmla="*/ 49419 h 569319"/>
                <a:gd name="connsiteX22" fmla="*/ 213209 w 572509"/>
                <a:gd name="connsiteY22" fmla="*/ 0 h 569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72509" h="569319">
                  <a:moveTo>
                    <a:pt x="0" y="493639"/>
                  </a:moveTo>
                  <a:lnTo>
                    <a:pt x="71451" y="513893"/>
                  </a:lnTo>
                  <a:lnTo>
                    <a:pt x="71451" y="567733"/>
                  </a:lnTo>
                  <a:lnTo>
                    <a:pt x="0" y="569319"/>
                  </a:lnTo>
                  <a:close/>
                  <a:moveTo>
                    <a:pt x="213209" y="0"/>
                  </a:moveTo>
                  <a:cubicBezTo>
                    <a:pt x="294519" y="908"/>
                    <a:pt x="361746" y="18284"/>
                    <a:pt x="414889" y="52129"/>
                  </a:cubicBezTo>
                  <a:cubicBezTo>
                    <a:pt x="468033" y="85974"/>
                    <a:pt x="507610" y="130847"/>
                    <a:pt x="533621" y="186747"/>
                  </a:cubicBezTo>
                  <a:cubicBezTo>
                    <a:pt x="559632" y="242647"/>
                    <a:pt x="572595" y="304132"/>
                    <a:pt x="572509" y="371203"/>
                  </a:cubicBezTo>
                  <a:cubicBezTo>
                    <a:pt x="572396" y="409986"/>
                    <a:pt x="567837" y="444701"/>
                    <a:pt x="558831" y="475348"/>
                  </a:cubicBezTo>
                  <a:cubicBezTo>
                    <a:pt x="549825" y="505996"/>
                    <a:pt x="537049" y="535875"/>
                    <a:pt x="520504" y="564986"/>
                  </a:cubicBezTo>
                  <a:lnTo>
                    <a:pt x="354052" y="561332"/>
                  </a:lnTo>
                  <a:lnTo>
                    <a:pt x="354052" y="507492"/>
                  </a:lnTo>
                  <a:lnTo>
                    <a:pt x="528735" y="457186"/>
                  </a:lnTo>
                  <a:cubicBezTo>
                    <a:pt x="531916" y="446685"/>
                    <a:pt x="534240" y="435899"/>
                    <a:pt x="535706" y="424827"/>
                  </a:cubicBezTo>
                  <a:cubicBezTo>
                    <a:pt x="537172" y="413755"/>
                    <a:pt x="537895" y="402282"/>
                    <a:pt x="537876" y="390408"/>
                  </a:cubicBezTo>
                  <a:cubicBezTo>
                    <a:pt x="538023" y="347271"/>
                    <a:pt x="526551" y="308538"/>
                    <a:pt x="503462" y="274208"/>
                  </a:cubicBezTo>
                  <a:cubicBezTo>
                    <a:pt x="480373" y="239879"/>
                    <a:pt x="444785" y="212664"/>
                    <a:pt x="396697" y="192564"/>
                  </a:cubicBezTo>
                  <a:cubicBezTo>
                    <a:pt x="348610" y="172463"/>
                    <a:pt x="287142" y="162187"/>
                    <a:pt x="212294" y="161735"/>
                  </a:cubicBezTo>
                  <a:cubicBezTo>
                    <a:pt x="128054" y="162778"/>
                    <a:pt x="60758" y="175495"/>
                    <a:pt x="10407" y="199884"/>
                  </a:cubicBezTo>
                  <a:lnTo>
                    <a:pt x="0" y="206468"/>
                  </a:lnTo>
                  <a:lnTo>
                    <a:pt x="0" y="59562"/>
                  </a:lnTo>
                  <a:lnTo>
                    <a:pt x="12510" y="49419"/>
                  </a:lnTo>
                  <a:cubicBezTo>
                    <a:pt x="65851" y="17222"/>
                    <a:pt x="132751" y="749"/>
                    <a:pt x="213209" y="0"/>
                  </a:cubicBezTo>
                  <a:close/>
                </a:path>
              </a:pathLst>
            </a:custGeom>
            <a:noFill/>
            <a:ln>
              <a:solidFill>
                <a:schemeClr val="bg1">
                  <a:lumMod val="75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sp>
          <p:nvSpPr>
            <p:cNvPr id="8" name="任意多边形: 形状 7">
              <a:extLst>
                <a:ext uri="{FF2B5EF4-FFF2-40B4-BE49-F238E27FC236}">
                  <a16:creationId xmlns:a16="http://schemas.microsoft.com/office/drawing/2014/main" id="{20640B97-0B63-4CA8-BC28-B96597BDDA0F}"/>
                </a:ext>
              </a:extLst>
            </p:cNvPr>
            <p:cNvSpPr/>
            <p:nvPr/>
          </p:nvSpPr>
          <p:spPr>
            <a:xfrm>
              <a:off x="-39756" y="2133064"/>
              <a:ext cx="556964" cy="462995"/>
            </a:xfrm>
            <a:custGeom>
              <a:avLst/>
              <a:gdLst>
                <a:gd name="connsiteX0" fmla="*/ 119881 w 556964"/>
                <a:gd name="connsiteY0" fmla="*/ 79116 h 462995"/>
                <a:gd name="connsiteX1" fmla="*/ 119881 w 556964"/>
                <a:gd name="connsiteY1" fmla="*/ 270194 h 462995"/>
                <a:gd name="connsiteX2" fmla="*/ 432605 w 556964"/>
                <a:gd name="connsiteY2" fmla="*/ 170541 h 462995"/>
                <a:gd name="connsiteX3" fmla="*/ 0 w 556964"/>
                <a:gd name="connsiteY3" fmla="*/ 0 h 462995"/>
                <a:gd name="connsiteX4" fmla="*/ 556964 w 556964"/>
                <a:gd name="connsiteY4" fmla="*/ 178769 h 462995"/>
                <a:gd name="connsiteX5" fmla="*/ 556964 w 556964"/>
                <a:gd name="connsiteY5" fmla="*/ 273851 h 462995"/>
                <a:gd name="connsiteX6" fmla="*/ 0 w 556964"/>
                <a:gd name="connsiteY6" fmla="*/ 462995 h 462995"/>
                <a:gd name="connsiteX7" fmla="*/ 0 w 556964"/>
                <a:gd name="connsiteY7" fmla="*/ 308039 h 462995"/>
                <a:gd name="connsiteX8" fmla="*/ 87991 w 556964"/>
                <a:gd name="connsiteY8" fmla="*/ 280250 h 462995"/>
                <a:gd name="connsiteX9" fmla="*/ 87991 w 556964"/>
                <a:gd name="connsiteY9" fmla="*/ 69974 h 462995"/>
                <a:gd name="connsiteX10" fmla="*/ 0 w 556964"/>
                <a:gd name="connsiteY10" fmla="*/ 44523 h 462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56964" h="462995">
                  <a:moveTo>
                    <a:pt x="119881" y="79116"/>
                  </a:moveTo>
                  <a:lnTo>
                    <a:pt x="119881" y="270194"/>
                  </a:lnTo>
                  <a:lnTo>
                    <a:pt x="432605" y="170541"/>
                  </a:lnTo>
                  <a:close/>
                  <a:moveTo>
                    <a:pt x="0" y="0"/>
                  </a:moveTo>
                  <a:lnTo>
                    <a:pt x="556964" y="178769"/>
                  </a:lnTo>
                  <a:lnTo>
                    <a:pt x="556964" y="273851"/>
                  </a:lnTo>
                  <a:lnTo>
                    <a:pt x="0" y="462995"/>
                  </a:lnTo>
                  <a:lnTo>
                    <a:pt x="0" y="308039"/>
                  </a:lnTo>
                  <a:lnTo>
                    <a:pt x="87991" y="280250"/>
                  </a:lnTo>
                  <a:lnTo>
                    <a:pt x="87991" y="69974"/>
                  </a:lnTo>
                  <a:lnTo>
                    <a:pt x="0" y="44523"/>
                  </a:lnTo>
                  <a:close/>
                </a:path>
              </a:pathLst>
            </a:custGeom>
            <a:noFill/>
            <a:ln>
              <a:solidFill>
                <a:schemeClr val="bg1">
                  <a:lumMod val="75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sp>
          <p:nvSpPr>
            <p:cNvPr id="9" name="任意多边形: 形状 8">
              <a:extLst>
                <a:ext uri="{FF2B5EF4-FFF2-40B4-BE49-F238E27FC236}">
                  <a16:creationId xmlns:a16="http://schemas.microsoft.com/office/drawing/2014/main" id="{19BFD8A1-E99C-4F02-A4A1-802506EFBD3D}"/>
                </a:ext>
              </a:extLst>
            </p:cNvPr>
            <p:cNvSpPr/>
            <p:nvPr/>
          </p:nvSpPr>
          <p:spPr>
            <a:xfrm>
              <a:off x="-39756" y="2747515"/>
              <a:ext cx="554222" cy="527261"/>
            </a:xfrm>
            <a:custGeom>
              <a:avLst/>
              <a:gdLst>
                <a:gd name="connsiteX0" fmla="*/ 0 w 554222"/>
                <a:gd name="connsiteY0" fmla="*/ 456765 h 527261"/>
                <a:gd name="connsiteX1" fmla="*/ 76021 w 554222"/>
                <a:gd name="connsiteY1" fmla="*/ 477316 h 527261"/>
                <a:gd name="connsiteX2" fmla="*/ 76021 w 554222"/>
                <a:gd name="connsiteY2" fmla="*/ 526582 h 527261"/>
                <a:gd name="connsiteX3" fmla="*/ 0 w 554222"/>
                <a:gd name="connsiteY3" fmla="*/ 527261 h 527261"/>
                <a:gd name="connsiteX4" fmla="*/ 523234 w 554222"/>
                <a:gd name="connsiteY4" fmla="*/ 0 h 527261"/>
                <a:gd name="connsiteX5" fmla="*/ 554222 w 554222"/>
                <a:gd name="connsiteY5" fmla="*/ 0 h 527261"/>
                <a:gd name="connsiteX6" fmla="*/ 554222 w 554222"/>
                <a:gd name="connsiteY6" fmla="*/ 330943 h 527261"/>
                <a:gd name="connsiteX7" fmla="*/ 522895 w 554222"/>
                <a:gd name="connsiteY7" fmla="*/ 330943 h 527261"/>
                <a:gd name="connsiteX8" fmla="*/ 514643 w 554222"/>
                <a:gd name="connsiteY8" fmla="*/ 241288 h 527261"/>
                <a:gd name="connsiteX9" fmla="*/ 376996 w 554222"/>
                <a:gd name="connsiteY9" fmla="*/ 239687 h 527261"/>
                <a:gd name="connsiteX10" fmla="*/ 247046 w 554222"/>
                <a:gd name="connsiteY10" fmla="*/ 239458 h 527261"/>
                <a:gd name="connsiteX11" fmla="*/ 187599 w 554222"/>
                <a:gd name="connsiteY11" fmla="*/ 239458 h 527261"/>
                <a:gd name="connsiteX12" fmla="*/ 48927 w 554222"/>
                <a:gd name="connsiteY12" fmla="*/ 239687 h 527261"/>
                <a:gd name="connsiteX13" fmla="*/ 0 w 554222"/>
                <a:gd name="connsiteY13" fmla="*/ 240238 h 527261"/>
                <a:gd name="connsiteX14" fmla="*/ 0 w 554222"/>
                <a:gd name="connsiteY14" fmla="*/ 83878 h 527261"/>
                <a:gd name="connsiteX15" fmla="*/ 46129 w 554222"/>
                <a:gd name="connsiteY15" fmla="*/ 84696 h 527261"/>
                <a:gd name="connsiteX16" fmla="*/ 167694 w 554222"/>
                <a:gd name="connsiteY16" fmla="*/ 85039 h 527261"/>
                <a:gd name="connsiteX17" fmla="*/ 232590 w 554222"/>
                <a:gd name="connsiteY17" fmla="*/ 85039 h 527261"/>
                <a:gd name="connsiteX18" fmla="*/ 374606 w 554222"/>
                <a:gd name="connsiteY18" fmla="*/ 84696 h 527261"/>
                <a:gd name="connsiteX19" fmla="*/ 515937 w 554222"/>
                <a:gd name="connsiteY19" fmla="*/ 82296 h 527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54222" h="527261">
                  <a:moveTo>
                    <a:pt x="0" y="456765"/>
                  </a:moveTo>
                  <a:lnTo>
                    <a:pt x="76021" y="477316"/>
                  </a:lnTo>
                  <a:lnTo>
                    <a:pt x="76021" y="526582"/>
                  </a:lnTo>
                  <a:lnTo>
                    <a:pt x="0" y="527261"/>
                  </a:lnTo>
                  <a:close/>
                  <a:moveTo>
                    <a:pt x="523234" y="0"/>
                  </a:moveTo>
                  <a:lnTo>
                    <a:pt x="554222" y="0"/>
                  </a:lnTo>
                  <a:lnTo>
                    <a:pt x="554222" y="330943"/>
                  </a:lnTo>
                  <a:lnTo>
                    <a:pt x="522895" y="330943"/>
                  </a:lnTo>
                  <a:lnTo>
                    <a:pt x="514643" y="241288"/>
                  </a:lnTo>
                  <a:cubicBezTo>
                    <a:pt x="468233" y="240411"/>
                    <a:pt x="422351" y="239877"/>
                    <a:pt x="376996" y="239687"/>
                  </a:cubicBezTo>
                  <a:cubicBezTo>
                    <a:pt x="331641" y="239496"/>
                    <a:pt x="288324" y="239420"/>
                    <a:pt x="247046" y="239458"/>
                  </a:cubicBezTo>
                  <a:lnTo>
                    <a:pt x="187599" y="239458"/>
                  </a:lnTo>
                  <a:cubicBezTo>
                    <a:pt x="142232" y="239420"/>
                    <a:pt x="96009" y="239496"/>
                    <a:pt x="48927" y="239687"/>
                  </a:cubicBezTo>
                  <a:lnTo>
                    <a:pt x="0" y="240238"/>
                  </a:lnTo>
                  <a:lnTo>
                    <a:pt x="0" y="83878"/>
                  </a:lnTo>
                  <a:lnTo>
                    <a:pt x="46129" y="84696"/>
                  </a:lnTo>
                  <a:cubicBezTo>
                    <a:pt x="90193" y="84982"/>
                    <a:pt x="130715" y="85096"/>
                    <a:pt x="167694" y="85039"/>
                  </a:cubicBezTo>
                  <a:lnTo>
                    <a:pt x="232590" y="85039"/>
                  </a:lnTo>
                  <a:cubicBezTo>
                    <a:pt x="280100" y="85096"/>
                    <a:pt x="327439" y="84982"/>
                    <a:pt x="374606" y="84696"/>
                  </a:cubicBezTo>
                  <a:cubicBezTo>
                    <a:pt x="421774" y="84410"/>
                    <a:pt x="468884" y="83610"/>
                    <a:pt x="515937" y="82296"/>
                  </a:cubicBezTo>
                  <a:close/>
                </a:path>
              </a:pathLst>
            </a:custGeom>
            <a:noFill/>
            <a:ln>
              <a:solidFill>
                <a:schemeClr val="bg1">
                  <a:lumMod val="75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sp>
          <p:nvSpPr>
            <p:cNvPr id="10" name="任意多边形: 形状 9">
              <a:extLst>
                <a:ext uri="{FF2B5EF4-FFF2-40B4-BE49-F238E27FC236}">
                  <a16:creationId xmlns:a16="http://schemas.microsoft.com/office/drawing/2014/main" id="{01469516-397D-4229-B3E6-8EF13B66C2EF}"/>
                </a:ext>
              </a:extLst>
            </p:cNvPr>
            <p:cNvSpPr/>
            <p:nvPr/>
          </p:nvSpPr>
          <p:spPr>
            <a:xfrm>
              <a:off x="-39756" y="3567046"/>
              <a:ext cx="554222" cy="861250"/>
            </a:xfrm>
            <a:custGeom>
              <a:avLst/>
              <a:gdLst>
                <a:gd name="connsiteX0" fmla="*/ 523246 w 554222"/>
                <a:gd name="connsiteY0" fmla="*/ 0 h 861250"/>
                <a:gd name="connsiteX1" fmla="*/ 554222 w 554222"/>
                <a:gd name="connsiteY1" fmla="*/ 0 h 861250"/>
                <a:gd name="connsiteX2" fmla="*/ 554222 w 554222"/>
                <a:gd name="connsiteY2" fmla="*/ 252286 h 861250"/>
                <a:gd name="connsiteX3" fmla="*/ 68980 w 554222"/>
                <a:gd name="connsiteY3" fmla="*/ 438866 h 861250"/>
                <a:gd name="connsiteX4" fmla="*/ 554222 w 554222"/>
                <a:gd name="connsiteY4" fmla="*/ 619959 h 861250"/>
                <a:gd name="connsiteX5" fmla="*/ 554222 w 554222"/>
                <a:gd name="connsiteY5" fmla="*/ 861250 h 861250"/>
                <a:gd name="connsiteX6" fmla="*/ 523234 w 554222"/>
                <a:gd name="connsiteY6" fmla="*/ 861250 h 861250"/>
                <a:gd name="connsiteX7" fmla="*/ 515937 w 554222"/>
                <a:gd name="connsiteY7" fmla="*/ 778954 h 861250"/>
                <a:gd name="connsiteX8" fmla="*/ 374606 w 554222"/>
                <a:gd name="connsiteY8" fmla="*/ 776554 h 861250"/>
                <a:gd name="connsiteX9" fmla="*/ 232590 w 554222"/>
                <a:gd name="connsiteY9" fmla="*/ 776211 h 861250"/>
                <a:gd name="connsiteX10" fmla="*/ 192373 w 554222"/>
                <a:gd name="connsiteY10" fmla="*/ 776211 h 861250"/>
                <a:gd name="connsiteX11" fmla="*/ 50242 w 554222"/>
                <a:gd name="connsiteY11" fmla="*/ 776554 h 861250"/>
                <a:gd name="connsiteX12" fmla="*/ 0 w 554222"/>
                <a:gd name="connsiteY12" fmla="*/ 777419 h 861250"/>
                <a:gd name="connsiteX13" fmla="*/ 0 w 554222"/>
                <a:gd name="connsiteY13" fmla="*/ 621078 h 861250"/>
                <a:gd name="connsiteX14" fmla="*/ 47843 w 554222"/>
                <a:gd name="connsiteY14" fmla="*/ 621676 h 861250"/>
                <a:gd name="connsiteX15" fmla="*/ 170436 w 554222"/>
                <a:gd name="connsiteY15" fmla="*/ 622703 h 861250"/>
                <a:gd name="connsiteX16" fmla="*/ 464752 w 554222"/>
                <a:gd name="connsiteY16" fmla="*/ 626362 h 861250"/>
                <a:gd name="connsiteX17" fmla="*/ 0 w 554222"/>
                <a:gd name="connsiteY17" fmla="*/ 455157 h 861250"/>
                <a:gd name="connsiteX18" fmla="*/ 0 w 554222"/>
                <a:gd name="connsiteY18" fmla="*/ 310144 h 861250"/>
                <a:gd name="connsiteX19" fmla="*/ 460182 w 554222"/>
                <a:gd name="connsiteY19" fmla="*/ 134312 h 861250"/>
                <a:gd name="connsiteX20" fmla="*/ 360553 w 554222"/>
                <a:gd name="connsiteY20" fmla="*/ 136068 h 861250"/>
                <a:gd name="connsiteX21" fmla="*/ 263972 w 554222"/>
                <a:gd name="connsiteY21" fmla="*/ 137419 h 861250"/>
                <a:gd name="connsiteX22" fmla="*/ 188717 w 554222"/>
                <a:gd name="connsiteY22" fmla="*/ 137960 h 861250"/>
                <a:gd name="connsiteX23" fmla="*/ 0 w 554222"/>
                <a:gd name="connsiteY23" fmla="*/ 137960 h 861250"/>
                <a:gd name="connsiteX24" fmla="*/ 0 w 554222"/>
                <a:gd name="connsiteY24" fmla="*/ 93787 h 861250"/>
                <a:gd name="connsiteX25" fmla="*/ 511367 w 554222"/>
                <a:gd name="connsiteY25" fmla="*/ 96921 h 861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54222" h="861250">
                  <a:moveTo>
                    <a:pt x="523246" y="0"/>
                  </a:moveTo>
                  <a:lnTo>
                    <a:pt x="554222" y="0"/>
                  </a:lnTo>
                  <a:lnTo>
                    <a:pt x="554222" y="252286"/>
                  </a:lnTo>
                  <a:lnTo>
                    <a:pt x="68980" y="438866"/>
                  </a:lnTo>
                  <a:lnTo>
                    <a:pt x="554222" y="619959"/>
                  </a:lnTo>
                  <a:lnTo>
                    <a:pt x="554222" y="861250"/>
                  </a:lnTo>
                  <a:lnTo>
                    <a:pt x="523234" y="861250"/>
                  </a:lnTo>
                  <a:lnTo>
                    <a:pt x="515937" y="778954"/>
                  </a:lnTo>
                  <a:cubicBezTo>
                    <a:pt x="468884" y="777640"/>
                    <a:pt x="421774" y="776840"/>
                    <a:pt x="374606" y="776554"/>
                  </a:cubicBezTo>
                  <a:cubicBezTo>
                    <a:pt x="327439" y="776268"/>
                    <a:pt x="280100" y="776154"/>
                    <a:pt x="232590" y="776211"/>
                  </a:cubicBezTo>
                  <a:lnTo>
                    <a:pt x="192373" y="776211"/>
                  </a:lnTo>
                  <a:cubicBezTo>
                    <a:pt x="144768" y="776154"/>
                    <a:pt x="97391" y="776268"/>
                    <a:pt x="50242" y="776554"/>
                  </a:cubicBezTo>
                  <a:lnTo>
                    <a:pt x="0" y="777419"/>
                  </a:lnTo>
                  <a:lnTo>
                    <a:pt x="0" y="621078"/>
                  </a:lnTo>
                  <a:lnTo>
                    <a:pt x="47843" y="621676"/>
                  </a:lnTo>
                  <a:cubicBezTo>
                    <a:pt x="92192" y="621619"/>
                    <a:pt x="133057" y="621961"/>
                    <a:pt x="170436" y="622703"/>
                  </a:cubicBezTo>
                  <a:lnTo>
                    <a:pt x="464752" y="626362"/>
                  </a:lnTo>
                  <a:lnTo>
                    <a:pt x="0" y="455157"/>
                  </a:lnTo>
                  <a:lnTo>
                    <a:pt x="0" y="310144"/>
                  </a:lnTo>
                  <a:lnTo>
                    <a:pt x="460182" y="134312"/>
                  </a:lnTo>
                  <a:cubicBezTo>
                    <a:pt x="427988" y="134931"/>
                    <a:pt x="394778" y="135517"/>
                    <a:pt x="360553" y="136068"/>
                  </a:cubicBezTo>
                  <a:cubicBezTo>
                    <a:pt x="326328" y="136620"/>
                    <a:pt x="294134" y="137070"/>
                    <a:pt x="263972" y="137419"/>
                  </a:cubicBezTo>
                  <a:cubicBezTo>
                    <a:pt x="233809" y="137769"/>
                    <a:pt x="208724" y="137949"/>
                    <a:pt x="188717" y="137960"/>
                  </a:cubicBezTo>
                  <a:lnTo>
                    <a:pt x="0" y="137960"/>
                  </a:lnTo>
                  <a:lnTo>
                    <a:pt x="0" y="93787"/>
                  </a:lnTo>
                  <a:lnTo>
                    <a:pt x="511367" y="96921"/>
                  </a:lnTo>
                  <a:close/>
                </a:path>
              </a:pathLst>
            </a:custGeom>
            <a:noFill/>
            <a:ln>
              <a:solidFill>
                <a:schemeClr val="bg1">
                  <a:lumMod val="75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sp>
          <p:nvSpPr>
            <p:cNvPr id="11" name="任意多边形: 形状 10">
              <a:extLst>
                <a:ext uri="{FF2B5EF4-FFF2-40B4-BE49-F238E27FC236}">
                  <a16:creationId xmlns:a16="http://schemas.microsoft.com/office/drawing/2014/main" id="{92527E46-EDDF-4359-B40A-5957C2FA82D7}"/>
                </a:ext>
              </a:extLst>
            </p:cNvPr>
            <p:cNvSpPr/>
            <p:nvPr/>
          </p:nvSpPr>
          <p:spPr>
            <a:xfrm>
              <a:off x="-39755" y="4495543"/>
              <a:ext cx="554135" cy="700315"/>
            </a:xfrm>
            <a:custGeom>
              <a:avLst/>
              <a:gdLst>
                <a:gd name="connsiteX0" fmla="*/ 523245 w 554135"/>
                <a:gd name="connsiteY0" fmla="*/ 454419 h 700315"/>
                <a:gd name="connsiteX1" fmla="*/ 554135 w 554135"/>
                <a:gd name="connsiteY1" fmla="*/ 454419 h 700315"/>
                <a:gd name="connsiteX2" fmla="*/ 554135 w 554135"/>
                <a:gd name="connsiteY2" fmla="*/ 700315 h 700315"/>
                <a:gd name="connsiteX3" fmla="*/ 523245 w 554135"/>
                <a:gd name="connsiteY3" fmla="*/ 700315 h 700315"/>
                <a:gd name="connsiteX4" fmla="*/ 509530 w 554135"/>
                <a:gd name="connsiteY4" fmla="*/ 606132 h 700315"/>
                <a:gd name="connsiteX5" fmla="*/ 158331 w 554135"/>
                <a:gd name="connsiteY5" fmla="*/ 602479 h 700315"/>
                <a:gd name="connsiteX6" fmla="*/ 21879 w 554135"/>
                <a:gd name="connsiteY6" fmla="*/ 584380 h 700315"/>
                <a:gd name="connsiteX7" fmla="*/ 0 w 554135"/>
                <a:gd name="connsiteY7" fmla="*/ 575769 h 700315"/>
                <a:gd name="connsiteX8" fmla="*/ 0 w 554135"/>
                <a:gd name="connsiteY8" fmla="*/ 528097 h 700315"/>
                <a:gd name="connsiteX9" fmla="*/ 54026 w 554135"/>
                <a:gd name="connsiteY9" fmla="*/ 552173 h 700315"/>
                <a:gd name="connsiteX10" fmla="*/ 160160 w 554135"/>
                <a:gd name="connsiteY10" fmla="*/ 562351 h 700315"/>
                <a:gd name="connsiteX11" fmla="*/ 509530 w 554135"/>
                <a:gd name="connsiteY11" fmla="*/ 558697 h 700315"/>
                <a:gd name="connsiteX12" fmla="*/ 523233 w 554135"/>
                <a:gd name="connsiteY12" fmla="*/ 0 h 700315"/>
                <a:gd name="connsiteX13" fmla="*/ 554135 w 554135"/>
                <a:gd name="connsiteY13" fmla="*/ 0 h 700315"/>
                <a:gd name="connsiteX14" fmla="*/ 554135 w 554135"/>
                <a:gd name="connsiteY14" fmla="*/ 325443 h 700315"/>
                <a:gd name="connsiteX15" fmla="*/ 522894 w 554135"/>
                <a:gd name="connsiteY15" fmla="*/ 325443 h 700315"/>
                <a:gd name="connsiteX16" fmla="*/ 514642 w 554135"/>
                <a:gd name="connsiteY16" fmla="*/ 237630 h 700315"/>
                <a:gd name="connsiteX17" fmla="*/ 378824 w 554135"/>
                <a:gd name="connsiteY17" fmla="*/ 235229 h 700315"/>
                <a:gd name="connsiteX18" fmla="*/ 242473 w 554135"/>
                <a:gd name="connsiteY18" fmla="*/ 234886 h 700315"/>
                <a:gd name="connsiteX19" fmla="*/ 156502 w 554135"/>
                <a:gd name="connsiteY19" fmla="*/ 234886 h 700315"/>
                <a:gd name="connsiteX20" fmla="*/ 50168 w 554135"/>
                <a:gd name="connsiteY20" fmla="*/ 245392 h 700315"/>
                <a:gd name="connsiteX21" fmla="*/ 0 w 554135"/>
                <a:gd name="connsiteY21" fmla="*/ 267373 h 700315"/>
                <a:gd name="connsiteX22" fmla="*/ 0 w 554135"/>
                <a:gd name="connsiteY22" fmla="*/ 103905 h 700315"/>
                <a:gd name="connsiteX23" fmla="*/ 6446 w 554135"/>
                <a:gd name="connsiteY23" fmla="*/ 100971 h 700315"/>
                <a:gd name="connsiteX24" fmla="*/ 142783 w 554135"/>
                <a:gd name="connsiteY24" fmla="*/ 81381 h 700315"/>
                <a:gd name="connsiteX25" fmla="*/ 242473 w 554135"/>
                <a:gd name="connsiteY25" fmla="*/ 81381 h 700315"/>
                <a:gd name="connsiteX26" fmla="*/ 378517 w 554135"/>
                <a:gd name="connsiteY26" fmla="*/ 81038 h 700315"/>
                <a:gd name="connsiteX27" fmla="*/ 515933 w 554135"/>
                <a:gd name="connsiteY27" fmla="*/ 78638 h 700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554135" h="700315">
                  <a:moveTo>
                    <a:pt x="523245" y="454419"/>
                  </a:moveTo>
                  <a:lnTo>
                    <a:pt x="554135" y="454419"/>
                  </a:lnTo>
                  <a:lnTo>
                    <a:pt x="554135" y="700315"/>
                  </a:lnTo>
                  <a:lnTo>
                    <a:pt x="523245" y="700315"/>
                  </a:lnTo>
                  <a:lnTo>
                    <a:pt x="509530" y="606132"/>
                  </a:lnTo>
                  <a:lnTo>
                    <a:pt x="158331" y="602479"/>
                  </a:lnTo>
                  <a:cubicBezTo>
                    <a:pt x="105955" y="601645"/>
                    <a:pt x="60471" y="595612"/>
                    <a:pt x="21879" y="584380"/>
                  </a:cubicBezTo>
                  <a:lnTo>
                    <a:pt x="0" y="575769"/>
                  </a:lnTo>
                  <a:lnTo>
                    <a:pt x="0" y="528097"/>
                  </a:lnTo>
                  <a:lnTo>
                    <a:pt x="54026" y="552173"/>
                  </a:lnTo>
                  <a:cubicBezTo>
                    <a:pt x="83731" y="559224"/>
                    <a:pt x="119109" y="562617"/>
                    <a:pt x="160160" y="562351"/>
                  </a:cubicBezTo>
                  <a:lnTo>
                    <a:pt x="509530" y="558697"/>
                  </a:lnTo>
                  <a:close/>
                  <a:moveTo>
                    <a:pt x="523233" y="0"/>
                  </a:moveTo>
                  <a:lnTo>
                    <a:pt x="554135" y="0"/>
                  </a:lnTo>
                  <a:lnTo>
                    <a:pt x="554135" y="325443"/>
                  </a:lnTo>
                  <a:lnTo>
                    <a:pt x="522894" y="325443"/>
                  </a:lnTo>
                  <a:lnTo>
                    <a:pt x="514642" y="237630"/>
                  </a:lnTo>
                  <a:cubicBezTo>
                    <a:pt x="469757" y="236315"/>
                    <a:pt x="424484" y="235515"/>
                    <a:pt x="378824" y="235229"/>
                  </a:cubicBezTo>
                  <a:cubicBezTo>
                    <a:pt x="333165" y="234943"/>
                    <a:pt x="287714" y="234829"/>
                    <a:pt x="242473" y="234886"/>
                  </a:cubicBezTo>
                  <a:lnTo>
                    <a:pt x="156502" y="234886"/>
                  </a:lnTo>
                  <a:cubicBezTo>
                    <a:pt x="115127" y="234972"/>
                    <a:pt x="79682" y="238474"/>
                    <a:pt x="50168" y="245392"/>
                  </a:cubicBezTo>
                  <a:lnTo>
                    <a:pt x="0" y="267373"/>
                  </a:lnTo>
                  <a:lnTo>
                    <a:pt x="0" y="103905"/>
                  </a:lnTo>
                  <a:lnTo>
                    <a:pt x="6446" y="100971"/>
                  </a:lnTo>
                  <a:cubicBezTo>
                    <a:pt x="44086" y="88557"/>
                    <a:pt x="89531" y="82027"/>
                    <a:pt x="142783" y="81381"/>
                  </a:cubicBezTo>
                  <a:lnTo>
                    <a:pt x="242473" y="81381"/>
                  </a:lnTo>
                  <a:cubicBezTo>
                    <a:pt x="287363" y="81439"/>
                    <a:pt x="332711" y="81324"/>
                    <a:pt x="378517" y="81038"/>
                  </a:cubicBezTo>
                  <a:cubicBezTo>
                    <a:pt x="424322" y="80753"/>
                    <a:pt x="470127" y="79953"/>
                    <a:pt x="515933" y="78638"/>
                  </a:cubicBezTo>
                  <a:close/>
                </a:path>
              </a:pathLst>
            </a:custGeom>
            <a:noFill/>
            <a:ln>
              <a:solidFill>
                <a:schemeClr val="bg1">
                  <a:lumMod val="75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sp>
          <p:nvSpPr>
            <p:cNvPr id="12" name="任意多边形: 形状 11">
              <a:extLst>
                <a:ext uri="{FF2B5EF4-FFF2-40B4-BE49-F238E27FC236}">
                  <a16:creationId xmlns:a16="http://schemas.microsoft.com/office/drawing/2014/main" id="{EEF1D444-A4C8-4792-8408-2EE1FFB311FE}"/>
                </a:ext>
              </a:extLst>
            </p:cNvPr>
            <p:cNvSpPr/>
            <p:nvPr/>
          </p:nvSpPr>
          <p:spPr>
            <a:xfrm>
              <a:off x="-39756" y="5255962"/>
              <a:ext cx="572510" cy="473477"/>
            </a:xfrm>
            <a:custGeom>
              <a:avLst/>
              <a:gdLst>
                <a:gd name="connsiteX0" fmla="*/ 378746 w 572510"/>
                <a:gd name="connsiteY0" fmla="*/ 3562 h 473477"/>
                <a:gd name="connsiteX1" fmla="*/ 521928 w 572510"/>
                <a:gd name="connsiteY1" fmla="*/ 71990 h 473477"/>
                <a:gd name="connsiteX2" fmla="*/ 572510 w 572510"/>
                <a:gd name="connsiteY2" fmla="*/ 252230 h 473477"/>
                <a:gd name="connsiteX3" fmla="*/ 558829 w 572510"/>
                <a:gd name="connsiteY3" fmla="*/ 352941 h 473477"/>
                <a:gd name="connsiteX4" fmla="*/ 520504 w 572510"/>
                <a:gd name="connsiteY4" fmla="*/ 437817 h 473477"/>
                <a:gd name="connsiteX5" fmla="*/ 371429 w 572510"/>
                <a:gd name="connsiteY5" fmla="*/ 429594 h 473477"/>
                <a:gd name="connsiteX6" fmla="*/ 371429 w 572510"/>
                <a:gd name="connsiteY6" fmla="*/ 376602 h 473477"/>
                <a:gd name="connsiteX7" fmla="*/ 523248 w 572510"/>
                <a:gd name="connsiteY7" fmla="*/ 329999 h 473477"/>
                <a:gd name="connsiteX8" fmla="*/ 531820 w 572510"/>
                <a:gd name="connsiteY8" fmla="*/ 301979 h 473477"/>
                <a:gd name="connsiteX9" fmla="*/ 534219 w 572510"/>
                <a:gd name="connsiteY9" fmla="*/ 270528 h 473477"/>
                <a:gd name="connsiteX10" fmla="*/ 505526 w 572510"/>
                <a:gd name="connsiteY10" fmla="*/ 175261 h 473477"/>
                <a:gd name="connsiteX11" fmla="*/ 425389 w 572510"/>
                <a:gd name="connsiteY11" fmla="*/ 139693 h 473477"/>
                <a:gd name="connsiteX12" fmla="*/ 349594 w 572510"/>
                <a:gd name="connsiteY12" fmla="*/ 165082 h 473477"/>
                <a:gd name="connsiteX13" fmla="*/ 299179 w 572510"/>
                <a:gd name="connsiteY13" fmla="*/ 238506 h 473477"/>
                <a:gd name="connsiteX14" fmla="*/ 277229 w 572510"/>
                <a:gd name="connsiteY14" fmla="*/ 286997 h 473477"/>
                <a:gd name="connsiteX15" fmla="*/ 183257 w 572510"/>
                <a:gd name="connsiteY15" fmla="*/ 431298 h 473477"/>
                <a:gd name="connsiteX16" fmla="*/ 57733 w 572510"/>
                <a:gd name="connsiteY16" fmla="*/ 473449 h 473477"/>
                <a:gd name="connsiteX17" fmla="*/ 13751 w 572510"/>
                <a:gd name="connsiteY17" fmla="*/ 469074 h 473477"/>
                <a:gd name="connsiteX18" fmla="*/ 0 w 572510"/>
                <a:gd name="connsiteY18" fmla="*/ 464623 h 473477"/>
                <a:gd name="connsiteX19" fmla="*/ 0 w 572510"/>
                <a:gd name="connsiteY19" fmla="*/ 333314 h 473477"/>
                <a:gd name="connsiteX20" fmla="*/ 6517 w 572510"/>
                <a:gd name="connsiteY20" fmla="*/ 334575 h 473477"/>
                <a:gd name="connsiteX21" fmla="*/ 81397 w 572510"/>
                <a:gd name="connsiteY21" fmla="*/ 312158 h 473477"/>
                <a:gd name="connsiteX22" fmla="*/ 133642 w 572510"/>
                <a:gd name="connsiteY22" fmla="*/ 234846 h 473477"/>
                <a:gd name="connsiteX23" fmla="*/ 152848 w 572510"/>
                <a:gd name="connsiteY23" fmla="*/ 190929 h 473477"/>
                <a:gd name="connsiteX24" fmla="*/ 245219 w 572510"/>
                <a:gd name="connsiteY24" fmla="*/ 51308 h 473477"/>
                <a:gd name="connsiteX25" fmla="*/ 378746 w 572510"/>
                <a:gd name="connsiteY25" fmla="*/ 3562 h 473477"/>
                <a:gd name="connsiteX26" fmla="*/ 0 w 572510"/>
                <a:gd name="connsiteY26" fmla="*/ 0 h 473477"/>
                <a:gd name="connsiteX27" fmla="*/ 65049 w 572510"/>
                <a:gd name="connsiteY27" fmla="*/ 2647 h 473477"/>
                <a:gd name="connsiteX28" fmla="*/ 65049 w 572510"/>
                <a:gd name="connsiteY28" fmla="*/ 55639 h 473477"/>
                <a:gd name="connsiteX29" fmla="*/ 0 w 572510"/>
                <a:gd name="connsiteY29" fmla="*/ 75433 h 47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72510" h="473477">
                  <a:moveTo>
                    <a:pt x="378746" y="3562"/>
                  </a:moveTo>
                  <a:cubicBezTo>
                    <a:pt x="440836" y="4606"/>
                    <a:pt x="488563" y="27415"/>
                    <a:pt x="521928" y="71990"/>
                  </a:cubicBezTo>
                  <a:cubicBezTo>
                    <a:pt x="555292" y="116565"/>
                    <a:pt x="572153" y="176645"/>
                    <a:pt x="572510" y="252230"/>
                  </a:cubicBezTo>
                  <a:cubicBezTo>
                    <a:pt x="572397" y="288044"/>
                    <a:pt x="567836" y="321614"/>
                    <a:pt x="558829" y="352941"/>
                  </a:cubicBezTo>
                  <a:cubicBezTo>
                    <a:pt x="549823" y="384267"/>
                    <a:pt x="537047" y="412560"/>
                    <a:pt x="520504" y="437817"/>
                  </a:cubicBezTo>
                  <a:lnTo>
                    <a:pt x="371429" y="429594"/>
                  </a:lnTo>
                  <a:lnTo>
                    <a:pt x="371429" y="376602"/>
                  </a:lnTo>
                  <a:lnTo>
                    <a:pt x="523248" y="329999"/>
                  </a:lnTo>
                  <a:cubicBezTo>
                    <a:pt x="527306" y="320945"/>
                    <a:pt x="530163" y="311604"/>
                    <a:pt x="531820" y="301979"/>
                  </a:cubicBezTo>
                  <a:cubicBezTo>
                    <a:pt x="533477" y="292353"/>
                    <a:pt x="534276" y="281870"/>
                    <a:pt x="534219" y="270528"/>
                  </a:cubicBezTo>
                  <a:cubicBezTo>
                    <a:pt x="533972" y="230252"/>
                    <a:pt x="524407" y="198496"/>
                    <a:pt x="505526" y="175261"/>
                  </a:cubicBezTo>
                  <a:cubicBezTo>
                    <a:pt x="486645" y="152026"/>
                    <a:pt x="459933" y="140170"/>
                    <a:pt x="425389" y="139693"/>
                  </a:cubicBezTo>
                  <a:cubicBezTo>
                    <a:pt x="394351" y="139807"/>
                    <a:pt x="369086" y="148270"/>
                    <a:pt x="349594" y="165082"/>
                  </a:cubicBezTo>
                  <a:cubicBezTo>
                    <a:pt x="330102" y="181894"/>
                    <a:pt x="313297" y="206368"/>
                    <a:pt x="299179" y="238506"/>
                  </a:cubicBezTo>
                  <a:lnTo>
                    <a:pt x="277229" y="286997"/>
                  </a:lnTo>
                  <a:cubicBezTo>
                    <a:pt x="247734" y="354354"/>
                    <a:pt x="216410" y="402454"/>
                    <a:pt x="183257" y="431298"/>
                  </a:cubicBezTo>
                  <a:cubicBezTo>
                    <a:pt x="150104" y="460143"/>
                    <a:pt x="108263" y="474193"/>
                    <a:pt x="57733" y="473449"/>
                  </a:cubicBezTo>
                  <a:cubicBezTo>
                    <a:pt x="42296" y="473383"/>
                    <a:pt x="27635" y="471925"/>
                    <a:pt x="13751" y="469074"/>
                  </a:cubicBezTo>
                  <a:lnTo>
                    <a:pt x="0" y="464623"/>
                  </a:lnTo>
                  <a:lnTo>
                    <a:pt x="0" y="333314"/>
                  </a:lnTo>
                  <a:lnTo>
                    <a:pt x="6517" y="334575"/>
                  </a:lnTo>
                  <a:cubicBezTo>
                    <a:pt x="37022" y="334994"/>
                    <a:pt x="61982" y="327521"/>
                    <a:pt x="81397" y="312158"/>
                  </a:cubicBezTo>
                  <a:cubicBezTo>
                    <a:pt x="100813" y="296795"/>
                    <a:pt x="118228" y="271024"/>
                    <a:pt x="133642" y="234846"/>
                  </a:cubicBezTo>
                  <a:lnTo>
                    <a:pt x="152848" y="190929"/>
                  </a:lnTo>
                  <a:cubicBezTo>
                    <a:pt x="179408" y="129529"/>
                    <a:pt x="210199" y="82989"/>
                    <a:pt x="245219" y="51308"/>
                  </a:cubicBezTo>
                  <a:cubicBezTo>
                    <a:pt x="280239" y="19628"/>
                    <a:pt x="324748" y="3713"/>
                    <a:pt x="378746" y="3562"/>
                  </a:cubicBezTo>
                  <a:close/>
                  <a:moveTo>
                    <a:pt x="0" y="0"/>
                  </a:moveTo>
                  <a:lnTo>
                    <a:pt x="65049" y="2647"/>
                  </a:lnTo>
                  <a:lnTo>
                    <a:pt x="65049" y="55639"/>
                  </a:lnTo>
                  <a:lnTo>
                    <a:pt x="0" y="75433"/>
                  </a:lnTo>
                  <a:close/>
                </a:path>
              </a:pathLst>
            </a:custGeom>
            <a:noFill/>
            <a:ln>
              <a:solidFill>
                <a:schemeClr val="bg1">
                  <a:lumMod val="75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sp>
          <p:nvSpPr>
            <p:cNvPr id="13" name="任意多边形: 形状 12">
              <a:extLst>
                <a:ext uri="{FF2B5EF4-FFF2-40B4-BE49-F238E27FC236}">
                  <a16:creationId xmlns:a16="http://schemas.microsoft.com/office/drawing/2014/main" id="{8A1EE9B5-D663-4B20-A41A-D6476C6A2A7C}"/>
                </a:ext>
              </a:extLst>
            </p:cNvPr>
            <p:cNvSpPr/>
            <p:nvPr/>
          </p:nvSpPr>
          <p:spPr>
            <a:xfrm>
              <a:off x="-39756" y="5805040"/>
              <a:ext cx="554222" cy="322668"/>
            </a:xfrm>
            <a:custGeom>
              <a:avLst/>
              <a:gdLst>
                <a:gd name="connsiteX0" fmla="*/ 523234 w 554222"/>
                <a:gd name="connsiteY0" fmla="*/ 0 h 322668"/>
                <a:gd name="connsiteX1" fmla="*/ 554222 w 554222"/>
                <a:gd name="connsiteY1" fmla="*/ 0 h 322668"/>
                <a:gd name="connsiteX2" fmla="*/ 554222 w 554222"/>
                <a:gd name="connsiteY2" fmla="*/ 322668 h 322668"/>
                <a:gd name="connsiteX3" fmla="*/ 523234 w 554222"/>
                <a:gd name="connsiteY3" fmla="*/ 322668 h 322668"/>
                <a:gd name="connsiteX4" fmla="*/ 515937 w 554222"/>
                <a:gd name="connsiteY4" fmla="*/ 241287 h 322668"/>
                <a:gd name="connsiteX5" fmla="*/ 374949 w 554222"/>
                <a:gd name="connsiteY5" fmla="*/ 239687 h 322668"/>
                <a:gd name="connsiteX6" fmla="*/ 232590 w 554222"/>
                <a:gd name="connsiteY6" fmla="*/ 239458 h 322668"/>
                <a:gd name="connsiteX7" fmla="*/ 193287 w 554222"/>
                <a:gd name="connsiteY7" fmla="*/ 239458 h 322668"/>
                <a:gd name="connsiteX8" fmla="*/ 52070 w 554222"/>
                <a:gd name="connsiteY8" fmla="*/ 239687 h 322668"/>
                <a:gd name="connsiteX9" fmla="*/ 0 w 554222"/>
                <a:gd name="connsiteY9" fmla="*/ 240277 h 322668"/>
                <a:gd name="connsiteX10" fmla="*/ 0 w 554222"/>
                <a:gd name="connsiteY10" fmla="*/ 83827 h 322668"/>
                <a:gd name="connsiteX11" fmla="*/ 50585 w 554222"/>
                <a:gd name="connsiteY11" fmla="*/ 84696 h 322668"/>
                <a:gd name="connsiteX12" fmla="*/ 192373 w 554222"/>
                <a:gd name="connsiteY12" fmla="*/ 85039 h 322668"/>
                <a:gd name="connsiteX13" fmla="*/ 232590 w 554222"/>
                <a:gd name="connsiteY13" fmla="*/ 85039 h 322668"/>
                <a:gd name="connsiteX14" fmla="*/ 374606 w 554222"/>
                <a:gd name="connsiteY14" fmla="*/ 84696 h 322668"/>
                <a:gd name="connsiteX15" fmla="*/ 515937 w 554222"/>
                <a:gd name="connsiteY15" fmla="*/ 82295 h 322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54222" h="322668">
                  <a:moveTo>
                    <a:pt x="523234" y="0"/>
                  </a:moveTo>
                  <a:lnTo>
                    <a:pt x="554222" y="0"/>
                  </a:lnTo>
                  <a:lnTo>
                    <a:pt x="554222" y="322668"/>
                  </a:lnTo>
                  <a:lnTo>
                    <a:pt x="523234" y="322668"/>
                  </a:lnTo>
                  <a:lnTo>
                    <a:pt x="515937" y="241287"/>
                  </a:lnTo>
                  <a:cubicBezTo>
                    <a:pt x="469284" y="240411"/>
                    <a:pt x="422288" y="239878"/>
                    <a:pt x="374949" y="239687"/>
                  </a:cubicBezTo>
                  <a:cubicBezTo>
                    <a:pt x="327610" y="239496"/>
                    <a:pt x="280157" y="239420"/>
                    <a:pt x="232590" y="239458"/>
                  </a:cubicBezTo>
                  <a:lnTo>
                    <a:pt x="193287" y="239458"/>
                  </a:lnTo>
                  <a:cubicBezTo>
                    <a:pt x="146215" y="239420"/>
                    <a:pt x="99143" y="239496"/>
                    <a:pt x="52070" y="239687"/>
                  </a:cubicBezTo>
                  <a:lnTo>
                    <a:pt x="0" y="240277"/>
                  </a:lnTo>
                  <a:lnTo>
                    <a:pt x="0" y="83827"/>
                  </a:lnTo>
                  <a:lnTo>
                    <a:pt x="50585" y="84696"/>
                  </a:lnTo>
                  <a:cubicBezTo>
                    <a:pt x="97562" y="84982"/>
                    <a:pt x="144825" y="85096"/>
                    <a:pt x="192373" y="85039"/>
                  </a:cubicBezTo>
                  <a:lnTo>
                    <a:pt x="232590" y="85039"/>
                  </a:lnTo>
                  <a:cubicBezTo>
                    <a:pt x="280100" y="85096"/>
                    <a:pt x="327439" y="84982"/>
                    <a:pt x="374606" y="84696"/>
                  </a:cubicBezTo>
                  <a:cubicBezTo>
                    <a:pt x="421774" y="84410"/>
                    <a:pt x="468884" y="83610"/>
                    <a:pt x="515937" y="82295"/>
                  </a:cubicBezTo>
                  <a:close/>
                </a:path>
              </a:pathLst>
            </a:custGeom>
            <a:noFill/>
            <a:ln>
              <a:solidFill>
                <a:schemeClr val="bg1">
                  <a:lumMod val="75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sp>
          <p:nvSpPr>
            <p:cNvPr id="14" name="任意多边形: 形状 13">
              <a:extLst>
                <a:ext uri="{FF2B5EF4-FFF2-40B4-BE49-F238E27FC236}">
                  <a16:creationId xmlns:a16="http://schemas.microsoft.com/office/drawing/2014/main" id="{0E8EA17B-49F0-4BF0-8E7C-6EA68845B072}"/>
                </a:ext>
              </a:extLst>
            </p:cNvPr>
            <p:cNvSpPr/>
            <p:nvPr/>
          </p:nvSpPr>
          <p:spPr>
            <a:xfrm>
              <a:off x="-39755" y="6197394"/>
              <a:ext cx="572509" cy="569318"/>
            </a:xfrm>
            <a:custGeom>
              <a:avLst/>
              <a:gdLst>
                <a:gd name="connsiteX0" fmla="*/ 0 w 572509"/>
                <a:gd name="connsiteY0" fmla="*/ 493638 h 569318"/>
                <a:gd name="connsiteX1" fmla="*/ 71451 w 572509"/>
                <a:gd name="connsiteY1" fmla="*/ 513892 h 569318"/>
                <a:gd name="connsiteX2" fmla="*/ 71451 w 572509"/>
                <a:gd name="connsiteY2" fmla="*/ 567732 h 569318"/>
                <a:gd name="connsiteX3" fmla="*/ 0 w 572509"/>
                <a:gd name="connsiteY3" fmla="*/ 569318 h 569318"/>
                <a:gd name="connsiteX4" fmla="*/ 213209 w 572509"/>
                <a:gd name="connsiteY4" fmla="*/ 0 h 569318"/>
                <a:gd name="connsiteX5" fmla="*/ 414889 w 572509"/>
                <a:gd name="connsiteY5" fmla="*/ 52128 h 569318"/>
                <a:gd name="connsiteX6" fmla="*/ 533621 w 572509"/>
                <a:gd name="connsiteY6" fmla="*/ 186746 h 569318"/>
                <a:gd name="connsiteX7" fmla="*/ 572509 w 572509"/>
                <a:gd name="connsiteY7" fmla="*/ 371201 h 569318"/>
                <a:gd name="connsiteX8" fmla="*/ 558831 w 572509"/>
                <a:gd name="connsiteY8" fmla="*/ 475347 h 569318"/>
                <a:gd name="connsiteX9" fmla="*/ 520504 w 572509"/>
                <a:gd name="connsiteY9" fmla="*/ 564984 h 569318"/>
                <a:gd name="connsiteX10" fmla="*/ 354052 w 572509"/>
                <a:gd name="connsiteY10" fmla="*/ 561331 h 569318"/>
                <a:gd name="connsiteX11" fmla="*/ 354052 w 572509"/>
                <a:gd name="connsiteY11" fmla="*/ 507491 h 569318"/>
                <a:gd name="connsiteX12" fmla="*/ 528735 w 572509"/>
                <a:gd name="connsiteY12" fmla="*/ 457185 h 569318"/>
                <a:gd name="connsiteX13" fmla="*/ 535706 w 572509"/>
                <a:gd name="connsiteY13" fmla="*/ 424826 h 569318"/>
                <a:gd name="connsiteX14" fmla="*/ 537876 w 572509"/>
                <a:gd name="connsiteY14" fmla="*/ 390407 h 569318"/>
                <a:gd name="connsiteX15" fmla="*/ 503462 w 572509"/>
                <a:gd name="connsiteY15" fmla="*/ 274207 h 569318"/>
                <a:gd name="connsiteX16" fmla="*/ 396697 w 572509"/>
                <a:gd name="connsiteY16" fmla="*/ 192562 h 569318"/>
                <a:gd name="connsiteX17" fmla="*/ 212294 w 572509"/>
                <a:gd name="connsiteY17" fmla="*/ 161734 h 569318"/>
                <a:gd name="connsiteX18" fmla="*/ 10407 w 572509"/>
                <a:gd name="connsiteY18" fmla="*/ 199883 h 569318"/>
                <a:gd name="connsiteX19" fmla="*/ 0 w 572509"/>
                <a:gd name="connsiteY19" fmla="*/ 206467 h 569318"/>
                <a:gd name="connsiteX20" fmla="*/ 0 w 572509"/>
                <a:gd name="connsiteY20" fmla="*/ 59561 h 569318"/>
                <a:gd name="connsiteX21" fmla="*/ 12510 w 572509"/>
                <a:gd name="connsiteY21" fmla="*/ 49418 h 569318"/>
                <a:gd name="connsiteX22" fmla="*/ 213209 w 572509"/>
                <a:gd name="connsiteY22" fmla="*/ 0 h 569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72509" h="569318">
                  <a:moveTo>
                    <a:pt x="0" y="493638"/>
                  </a:moveTo>
                  <a:lnTo>
                    <a:pt x="71451" y="513892"/>
                  </a:lnTo>
                  <a:lnTo>
                    <a:pt x="71451" y="567732"/>
                  </a:lnTo>
                  <a:lnTo>
                    <a:pt x="0" y="569318"/>
                  </a:lnTo>
                  <a:close/>
                  <a:moveTo>
                    <a:pt x="213209" y="0"/>
                  </a:moveTo>
                  <a:cubicBezTo>
                    <a:pt x="294519" y="907"/>
                    <a:pt x="361746" y="18283"/>
                    <a:pt x="414889" y="52128"/>
                  </a:cubicBezTo>
                  <a:cubicBezTo>
                    <a:pt x="468033" y="85973"/>
                    <a:pt x="507610" y="130846"/>
                    <a:pt x="533621" y="186746"/>
                  </a:cubicBezTo>
                  <a:cubicBezTo>
                    <a:pt x="559632" y="242645"/>
                    <a:pt x="572595" y="304131"/>
                    <a:pt x="572509" y="371201"/>
                  </a:cubicBezTo>
                  <a:cubicBezTo>
                    <a:pt x="572396" y="409984"/>
                    <a:pt x="567837" y="444699"/>
                    <a:pt x="558831" y="475347"/>
                  </a:cubicBezTo>
                  <a:cubicBezTo>
                    <a:pt x="549825" y="505995"/>
                    <a:pt x="537049" y="535873"/>
                    <a:pt x="520504" y="564984"/>
                  </a:cubicBezTo>
                  <a:lnTo>
                    <a:pt x="354052" y="561331"/>
                  </a:lnTo>
                  <a:lnTo>
                    <a:pt x="354052" y="507491"/>
                  </a:lnTo>
                  <a:lnTo>
                    <a:pt x="528735" y="457185"/>
                  </a:lnTo>
                  <a:cubicBezTo>
                    <a:pt x="531916" y="446685"/>
                    <a:pt x="534240" y="435898"/>
                    <a:pt x="535706" y="424826"/>
                  </a:cubicBezTo>
                  <a:cubicBezTo>
                    <a:pt x="537172" y="413754"/>
                    <a:pt x="537895" y="402281"/>
                    <a:pt x="537876" y="390407"/>
                  </a:cubicBezTo>
                  <a:cubicBezTo>
                    <a:pt x="538023" y="347270"/>
                    <a:pt x="526551" y="308536"/>
                    <a:pt x="503462" y="274207"/>
                  </a:cubicBezTo>
                  <a:cubicBezTo>
                    <a:pt x="480373" y="239878"/>
                    <a:pt x="444785" y="212663"/>
                    <a:pt x="396697" y="192562"/>
                  </a:cubicBezTo>
                  <a:cubicBezTo>
                    <a:pt x="348610" y="172462"/>
                    <a:pt x="287142" y="162185"/>
                    <a:pt x="212294" y="161734"/>
                  </a:cubicBezTo>
                  <a:cubicBezTo>
                    <a:pt x="128054" y="162778"/>
                    <a:pt x="60758" y="175494"/>
                    <a:pt x="10407" y="199883"/>
                  </a:cubicBezTo>
                  <a:lnTo>
                    <a:pt x="0" y="206467"/>
                  </a:lnTo>
                  <a:lnTo>
                    <a:pt x="0" y="59561"/>
                  </a:lnTo>
                  <a:lnTo>
                    <a:pt x="12510" y="49418"/>
                  </a:lnTo>
                  <a:cubicBezTo>
                    <a:pt x="65851" y="17221"/>
                    <a:pt x="132751" y="748"/>
                    <a:pt x="213209" y="0"/>
                  </a:cubicBezTo>
                  <a:close/>
                </a:path>
              </a:pathLst>
            </a:custGeom>
            <a:noFill/>
            <a:ln>
              <a:solidFill>
                <a:schemeClr val="bg1">
                  <a:lumMod val="75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grpSp>
      <p:sp>
        <p:nvSpPr>
          <p:cNvPr id="15" name="矩形 14">
            <a:extLst>
              <a:ext uri="{FF2B5EF4-FFF2-40B4-BE49-F238E27FC236}">
                <a16:creationId xmlns:a16="http://schemas.microsoft.com/office/drawing/2014/main" id="{11D90EE6-B00C-4183-92D3-D056F52CBD28}"/>
              </a:ext>
            </a:extLst>
          </p:cNvPr>
          <p:cNvSpPr/>
          <p:nvPr userDrawn="1"/>
        </p:nvSpPr>
        <p:spPr>
          <a:xfrm rot="1447727">
            <a:off x="8473558" y="739749"/>
            <a:ext cx="1376212" cy="1764310"/>
          </a:xfrm>
          <a:prstGeom prst="rect">
            <a:avLst/>
          </a:prstGeom>
          <a:blipFill dpi="0" rotWithShape="1">
            <a:blip r:embed="rId3">
              <a:alphaModFix amt="5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sp>
        <p:nvSpPr>
          <p:cNvPr id="16" name="矩形 15">
            <a:extLst>
              <a:ext uri="{FF2B5EF4-FFF2-40B4-BE49-F238E27FC236}">
                <a16:creationId xmlns:a16="http://schemas.microsoft.com/office/drawing/2014/main" id="{36145E6E-6717-430F-B6DD-D4DB80B87189}"/>
              </a:ext>
            </a:extLst>
          </p:cNvPr>
          <p:cNvSpPr/>
          <p:nvPr userDrawn="1"/>
        </p:nvSpPr>
        <p:spPr>
          <a:xfrm>
            <a:off x="8770798" y="4632625"/>
            <a:ext cx="1365047" cy="1668379"/>
          </a:xfrm>
          <a:prstGeom prst="rect">
            <a:avLst/>
          </a:prstGeom>
          <a:blipFill dpi="0" rotWithShape="1">
            <a:blip r:embed="rId4">
              <a:alphaModFix amt="5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sp>
        <p:nvSpPr>
          <p:cNvPr id="17" name="矩形 16">
            <a:extLst>
              <a:ext uri="{FF2B5EF4-FFF2-40B4-BE49-F238E27FC236}">
                <a16:creationId xmlns:a16="http://schemas.microsoft.com/office/drawing/2014/main" id="{FD40C62D-29EC-40D7-ABBC-1CEABB21A068}"/>
              </a:ext>
            </a:extLst>
          </p:cNvPr>
          <p:cNvSpPr/>
          <p:nvPr userDrawn="1"/>
        </p:nvSpPr>
        <p:spPr>
          <a:xfrm>
            <a:off x="3128447" y="4995545"/>
            <a:ext cx="597944" cy="1668379"/>
          </a:xfrm>
          <a:prstGeom prst="rect">
            <a:avLst/>
          </a:prstGeom>
          <a:blipFill dpi="0" rotWithShape="1">
            <a:blip r:embed="rId5">
              <a:alphaModFix amt="5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sp>
        <p:nvSpPr>
          <p:cNvPr id="18" name="矩形 17">
            <a:extLst>
              <a:ext uri="{FF2B5EF4-FFF2-40B4-BE49-F238E27FC236}">
                <a16:creationId xmlns:a16="http://schemas.microsoft.com/office/drawing/2014/main" id="{DFC34CBE-C653-4568-ADE0-F84FFCCDBF74}"/>
              </a:ext>
            </a:extLst>
          </p:cNvPr>
          <p:cNvSpPr/>
          <p:nvPr userDrawn="1"/>
        </p:nvSpPr>
        <p:spPr>
          <a:xfrm rot="21353454">
            <a:off x="1343530" y="1336519"/>
            <a:ext cx="1784918" cy="3632759"/>
          </a:xfrm>
          <a:prstGeom prst="rect">
            <a:avLst/>
          </a:prstGeom>
          <a:blipFill dpi="0" rotWithShape="1">
            <a:blip r:embed="rId6">
              <a:alphaModFix amt="5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sp>
        <p:nvSpPr>
          <p:cNvPr id="19" name="矩形 18">
            <a:extLst>
              <a:ext uri="{FF2B5EF4-FFF2-40B4-BE49-F238E27FC236}">
                <a16:creationId xmlns:a16="http://schemas.microsoft.com/office/drawing/2014/main" id="{E2919947-1B06-4232-9776-E316FB954EBF}"/>
              </a:ext>
            </a:extLst>
          </p:cNvPr>
          <p:cNvSpPr/>
          <p:nvPr userDrawn="1"/>
        </p:nvSpPr>
        <p:spPr>
          <a:xfrm rot="567722">
            <a:off x="5724315" y="5302549"/>
            <a:ext cx="731083" cy="937252"/>
          </a:xfrm>
          <a:prstGeom prst="rect">
            <a:avLst/>
          </a:prstGeom>
          <a:blipFill dpi="0" rotWithShape="1">
            <a:blip r:embed="rId3">
              <a:alphaModFix amt="5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spTree>
    <p:extLst>
      <p:ext uri="{BB962C8B-B14F-4D97-AF65-F5344CB8AC3E}">
        <p14:creationId xmlns:p14="http://schemas.microsoft.com/office/powerpoint/2010/main" val="22739505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内容页1">
    <p:bg>
      <p:bgPr>
        <a:solidFill>
          <a:schemeClr val="accent3"/>
        </a:solidFill>
        <a:effectLst/>
      </p:bgPr>
    </p:bg>
    <p:spTree>
      <p:nvGrpSpPr>
        <p:cNvPr id="1" name=""/>
        <p:cNvGrpSpPr/>
        <p:nvPr/>
      </p:nvGrpSpPr>
      <p:grpSpPr>
        <a:xfrm>
          <a:off x="0" y="0"/>
          <a:ext cx="0" cy="0"/>
          <a:chOff x="0" y="0"/>
          <a:chExt cx="0" cy="0"/>
        </a:xfrm>
      </p:grpSpPr>
      <p:sp>
        <p:nvSpPr>
          <p:cNvPr id="14" name="矩形 13">
            <a:extLst>
              <a:ext uri="{FF2B5EF4-FFF2-40B4-BE49-F238E27FC236}">
                <a16:creationId xmlns:a16="http://schemas.microsoft.com/office/drawing/2014/main" id="{670EDD74-50F8-4A4A-96B8-A2E0046585A3}"/>
              </a:ext>
            </a:extLst>
          </p:cNvPr>
          <p:cNvSpPr/>
          <p:nvPr userDrawn="1"/>
        </p:nvSpPr>
        <p:spPr>
          <a:xfrm>
            <a:off x="-5880" y="4051216"/>
            <a:ext cx="12197880" cy="2806784"/>
          </a:xfrm>
          <a:prstGeom prst="rect">
            <a:avLst/>
          </a:prstGeom>
          <a:gradFill>
            <a:gsLst>
              <a:gs pos="0">
                <a:schemeClr val="accent1">
                  <a:lumMod val="75000"/>
                </a:schemeClr>
              </a:gs>
              <a:gs pos="33000">
                <a:schemeClr val="accent1">
                  <a:lumMod val="50000"/>
                </a:schemeClr>
              </a:gs>
              <a:gs pos="100000">
                <a:schemeClr val="accent1">
                  <a:lumMod val="50000"/>
                </a:schemeClr>
              </a:gs>
            </a:gsLst>
            <a:path path="circle">
              <a:fillToRect r="100000" b="100000"/>
            </a:path>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grpSp>
        <p:nvGrpSpPr>
          <p:cNvPr id="21" name="组合 20" hidden="1">
            <a:extLst>
              <a:ext uri="{FF2B5EF4-FFF2-40B4-BE49-F238E27FC236}">
                <a16:creationId xmlns:a16="http://schemas.microsoft.com/office/drawing/2014/main" id="{B92A1EB1-9296-4E58-B383-19EF0F4A30AE}"/>
              </a:ext>
            </a:extLst>
          </p:cNvPr>
          <p:cNvGrpSpPr/>
          <p:nvPr userDrawn="1"/>
        </p:nvGrpSpPr>
        <p:grpSpPr>
          <a:xfrm>
            <a:off x="8092" y="5057454"/>
            <a:ext cx="12172654" cy="1546754"/>
            <a:chOff x="-14833" y="5245900"/>
            <a:chExt cx="12187487" cy="1601068"/>
          </a:xfrm>
        </p:grpSpPr>
        <p:sp>
          <p:nvSpPr>
            <p:cNvPr id="22" name="任意多边形: 形状 21">
              <a:extLst>
                <a:ext uri="{FF2B5EF4-FFF2-40B4-BE49-F238E27FC236}">
                  <a16:creationId xmlns:a16="http://schemas.microsoft.com/office/drawing/2014/main" id="{C90B8A51-FB9C-4897-BE46-4D03A859BA2D}"/>
                </a:ext>
              </a:extLst>
            </p:cNvPr>
            <p:cNvSpPr/>
            <p:nvPr/>
          </p:nvSpPr>
          <p:spPr>
            <a:xfrm rot="23608">
              <a:off x="-2296" y="5245900"/>
              <a:ext cx="12174950" cy="999878"/>
            </a:xfrm>
            <a:custGeom>
              <a:avLst/>
              <a:gdLst>
                <a:gd name="connsiteX0" fmla="*/ 0 w 12268063"/>
                <a:gd name="connsiteY0" fmla="*/ 212474 h 938270"/>
                <a:gd name="connsiteX1" fmla="*/ 3605842 w 12268063"/>
                <a:gd name="connsiteY1" fmla="*/ 937093 h 938270"/>
                <a:gd name="connsiteX2" fmla="*/ 10892287 w 12268063"/>
                <a:gd name="connsiteY2" fmla="*/ 62950 h 938270"/>
                <a:gd name="connsiteX3" fmla="*/ 12255260 w 12268063"/>
                <a:gd name="connsiteY3" fmla="*/ 137712 h 938270"/>
                <a:gd name="connsiteX0" fmla="*/ 0 w 12279565"/>
                <a:gd name="connsiteY0" fmla="*/ 269984 h 939599"/>
                <a:gd name="connsiteX1" fmla="*/ 3617344 w 12279565"/>
                <a:gd name="connsiteY1" fmla="*/ 937093 h 939599"/>
                <a:gd name="connsiteX2" fmla="*/ 10903789 w 12279565"/>
                <a:gd name="connsiteY2" fmla="*/ 62950 h 939599"/>
                <a:gd name="connsiteX3" fmla="*/ 12266762 w 12279565"/>
                <a:gd name="connsiteY3" fmla="*/ 137712 h 939599"/>
                <a:gd name="connsiteX0" fmla="*/ 0 w 12194656"/>
                <a:gd name="connsiteY0" fmla="*/ 320247 h 989862"/>
                <a:gd name="connsiteX1" fmla="*/ 3617344 w 12194656"/>
                <a:gd name="connsiteY1" fmla="*/ 987356 h 989862"/>
                <a:gd name="connsiteX2" fmla="*/ 10903789 w 12194656"/>
                <a:gd name="connsiteY2" fmla="*/ 113213 h 989862"/>
                <a:gd name="connsiteX3" fmla="*/ 12174747 w 12194656"/>
                <a:gd name="connsiteY3" fmla="*/ 78707 h 989862"/>
                <a:gd name="connsiteX0" fmla="*/ 0 w 12174747"/>
                <a:gd name="connsiteY0" fmla="*/ 295266 h 964881"/>
                <a:gd name="connsiteX1" fmla="*/ 3617344 w 12174747"/>
                <a:gd name="connsiteY1" fmla="*/ 962375 h 964881"/>
                <a:gd name="connsiteX2" fmla="*/ 10903789 w 12174747"/>
                <a:gd name="connsiteY2" fmla="*/ 88232 h 964881"/>
                <a:gd name="connsiteX3" fmla="*/ 12174747 w 12174747"/>
                <a:gd name="connsiteY3" fmla="*/ 53726 h 964881"/>
                <a:gd name="connsiteX0" fmla="*/ 0 w 12174747"/>
                <a:gd name="connsiteY0" fmla="*/ 291591 h 961206"/>
                <a:gd name="connsiteX1" fmla="*/ 3617344 w 12174747"/>
                <a:gd name="connsiteY1" fmla="*/ 958700 h 961206"/>
                <a:gd name="connsiteX2" fmla="*/ 10903789 w 12174747"/>
                <a:gd name="connsiteY2" fmla="*/ 84557 h 961206"/>
                <a:gd name="connsiteX3" fmla="*/ 12174747 w 12174747"/>
                <a:gd name="connsiteY3" fmla="*/ 50051 h 961206"/>
                <a:gd name="connsiteX0" fmla="*/ 0 w 12174747"/>
                <a:gd name="connsiteY0" fmla="*/ 278621 h 948236"/>
                <a:gd name="connsiteX1" fmla="*/ 3617344 w 12174747"/>
                <a:gd name="connsiteY1" fmla="*/ 945730 h 948236"/>
                <a:gd name="connsiteX2" fmla="*/ 10903789 w 12174747"/>
                <a:gd name="connsiteY2" fmla="*/ 71587 h 948236"/>
                <a:gd name="connsiteX3" fmla="*/ 12174747 w 12174747"/>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81599 h 951214"/>
                <a:gd name="connsiteX1" fmla="*/ 3617344 w 12180498"/>
                <a:gd name="connsiteY1" fmla="*/ 948708 h 951214"/>
                <a:gd name="connsiteX2" fmla="*/ 10903789 w 12180498"/>
                <a:gd name="connsiteY2" fmla="*/ 74565 h 951214"/>
                <a:gd name="connsiteX3" fmla="*/ 12180498 w 12180498"/>
                <a:gd name="connsiteY3" fmla="*/ 40059 h 951214"/>
                <a:gd name="connsiteX0" fmla="*/ 0 w 12197751"/>
                <a:gd name="connsiteY0" fmla="*/ 302874 h 972489"/>
                <a:gd name="connsiteX1" fmla="*/ 3617344 w 12197751"/>
                <a:gd name="connsiteY1" fmla="*/ 969983 h 972489"/>
                <a:gd name="connsiteX2" fmla="*/ 10903789 w 12197751"/>
                <a:gd name="connsiteY2" fmla="*/ 95840 h 972489"/>
                <a:gd name="connsiteX3" fmla="*/ 12197751 w 12197751"/>
                <a:gd name="connsiteY3" fmla="*/ 15327 h 972489"/>
                <a:gd name="connsiteX0" fmla="*/ 0 w 12197751"/>
                <a:gd name="connsiteY0" fmla="*/ 304986 h 974601"/>
                <a:gd name="connsiteX1" fmla="*/ 3617344 w 12197751"/>
                <a:gd name="connsiteY1" fmla="*/ 972095 h 974601"/>
                <a:gd name="connsiteX2" fmla="*/ 10903789 w 12197751"/>
                <a:gd name="connsiteY2" fmla="*/ 97952 h 974601"/>
                <a:gd name="connsiteX3" fmla="*/ 12197751 w 12197751"/>
                <a:gd name="connsiteY3" fmla="*/ 17439 h 974601"/>
                <a:gd name="connsiteX0" fmla="*/ 0 w 12197751"/>
                <a:gd name="connsiteY0" fmla="*/ 320757 h 990372"/>
                <a:gd name="connsiteX1" fmla="*/ 3617344 w 12197751"/>
                <a:gd name="connsiteY1" fmla="*/ 987866 h 990372"/>
                <a:gd name="connsiteX2" fmla="*/ 10903789 w 12197751"/>
                <a:gd name="connsiteY2" fmla="*/ 113723 h 990372"/>
                <a:gd name="connsiteX3" fmla="*/ 12197751 w 12197751"/>
                <a:gd name="connsiteY3" fmla="*/ 33210 h 990372"/>
                <a:gd name="connsiteX0" fmla="*/ 0 w 12197751"/>
                <a:gd name="connsiteY0" fmla="*/ 302875 h 972490"/>
                <a:gd name="connsiteX1" fmla="*/ 3617344 w 12197751"/>
                <a:gd name="connsiteY1" fmla="*/ 969984 h 972490"/>
                <a:gd name="connsiteX2" fmla="*/ 10903789 w 12197751"/>
                <a:gd name="connsiteY2" fmla="*/ 95841 h 972490"/>
                <a:gd name="connsiteX3" fmla="*/ 12197751 w 12197751"/>
                <a:gd name="connsiteY3" fmla="*/ 15328 h 972490"/>
                <a:gd name="connsiteX0" fmla="*/ 0 w 12496800"/>
                <a:gd name="connsiteY0" fmla="*/ 328503 h 998118"/>
                <a:gd name="connsiteX1" fmla="*/ 3617344 w 12496800"/>
                <a:gd name="connsiteY1" fmla="*/ 995612 h 998118"/>
                <a:gd name="connsiteX2" fmla="*/ 10903789 w 12496800"/>
                <a:gd name="connsiteY2" fmla="*/ 121469 h 998118"/>
                <a:gd name="connsiteX3" fmla="*/ 12496800 w 12496800"/>
                <a:gd name="connsiteY3" fmla="*/ 699 h 998118"/>
                <a:gd name="connsiteX0" fmla="*/ 0 w 12278264"/>
                <a:gd name="connsiteY0" fmla="*/ 324305 h 993920"/>
                <a:gd name="connsiteX1" fmla="*/ 3617344 w 12278264"/>
                <a:gd name="connsiteY1" fmla="*/ 991414 h 993920"/>
                <a:gd name="connsiteX2" fmla="*/ 10903789 w 12278264"/>
                <a:gd name="connsiteY2" fmla="*/ 117271 h 993920"/>
                <a:gd name="connsiteX3" fmla="*/ 12278264 w 12278264"/>
                <a:gd name="connsiteY3" fmla="*/ 2252 h 993920"/>
                <a:gd name="connsiteX0" fmla="*/ 0 w 12238007"/>
                <a:gd name="connsiteY0" fmla="*/ 324305 h 993920"/>
                <a:gd name="connsiteX1" fmla="*/ 3617344 w 12238007"/>
                <a:gd name="connsiteY1" fmla="*/ 991414 h 993920"/>
                <a:gd name="connsiteX2" fmla="*/ 10903789 w 12238007"/>
                <a:gd name="connsiteY2" fmla="*/ 117271 h 993920"/>
                <a:gd name="connsiteX3" fmla="*/ 12238007 w 12238007"/>
                <a:gd name="connsiteY3" fmla="*/ 2252 h 993920"/>
                <a:gd name="connsiteX0" fmla="*/ 0 w 12191999"/>
                <a:gd name="connsiteY0" fmla="*/ 324305 h 993920"/>
                <a:gd name="connsiteX1" fmla="*/ 3617344 w 12191999"/>
                <a:gd name="connsiteY1" fmla="*/ 991414 h 993920"/>
                <a:gd name="connsiteX2" fmla="*/ 10903789 w 12191999"/>
                <a:gd name="connsiteY2" fmla="*/ 117271 h 993920"/>
                <a:gd name="connsiteX3" fmla="*/ 12191999 w 12191999"/>
                <a:gd name="connsiteY3" fmla="*/ 2252 h 993920"/>
                <a:gd name="connsiteX0" fmla="*/ 0 w 12341524"/>
                <a:gd name="connsiteY0" fmla="*/ 356559 h 1026174"/>
                <a:gd name="connsiteX1" fmla="*/ 3617344 w 12341524"/>
                <a:gd name="connsiteY1" fmla="*/ 1023668 h 1026174"/>
                <a:gd name="connsiteX2" fmla="*/ 10903789 w 12341524"/>
                <a:gd name="connsiteY2" fmla="*/ 149525 h 1026174"/>
                <a:gd name="connsiteX3" fmla="*/ 12341524 w 12341524"/>
                <a:gd name="connsiteY3" fmla="*/ 0 h 1026174"/>
                <a:gd name="connsiteX0" fmla="*/ 0 w 12186248"/>
                <a:gd name="connsiteY0" fmla="*/ 356559 h 1026174"/>
                <a:gd name="connsiteX1" fmla="*/ 3617344 w 12186248"/>
                <a:gd name="connsiteY1" fmla="*/ 1023668 h 1026174"/>
                <a:gd name="connsiteX2" fmla="*/ 10903789 w 12186248"/>
                <a:gd name="connsiteY2" fmla="*/ 149525 h 1026174"/>
                <a:gd name="connsiteX3" fmla="*/ 12186248 w 12186248"/>
                <a:gd name="connsiteY3" fmla="*/ 0 h 1026174"/>
                <a:gd name="connsiteX0" fmla="*/ 0 w 12197750"/>
                <a:gd name="connsiteY0" fmla="*/ 327804 h 997419"/>
                <a:gd name="connsiteX1" fmla="*/ 3617344 w 12197750"/>
                <a:gd name="connsiteY1" fmla="*/ 994913 h 997419"/>
                <a:gd name="connsiteX2" fmla="*/ 10903789 w 12197750"/>
                <a:gd name="connsiteY2" fmla="*/ 120770 h 997419"/>
                <a:gd name="connsiteX3" fmla="*/ 12197750 w 12197750"/>
                <a:gd name="connsiteY3" fmla="*/ 0 h 997419"/>
                <a:gd name="connsiteX0" fmla="*/ 0 w 12197750"/>
                <a:gd name="connsiteY0" fmla="*/ 327804 h 997419"/>
                <a:gd name="connsiteX1" fmla="*/ 3617344 w 12197750"/>
                <a:gd name="connsiteY1" fmla="*/ 994913 h 997419"/>
                <a:gd name="connsiteX2" fmla="*/ 10903789 w 12197750"/>
                <a:gd name="connsiteY2" fmla="*/ 120770 h 997419"/>
                <a:gd name="connsiteX3" fmla="*/ 12197750 w 12197750"/>
                <a:gd name="connsiteY3" fmla="*/ 0 h 997419"/>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330021"/>
                <a:gd name="connsiteY0" fmla="*/ 379563 h 1049178"/>
                <a:gd name="connsiteX1" fmla="*/ 3617344 w 12330021"/>
                <a:gd name="connsiteY1" fmla="*/ 1046672 h 1049178"/>
                <a:gd name="connsiteX2" fmla="*/ 10903789 w 12330021"/>
                <a:gd name="connsiteY2" fmla="*/ 172529 h 1049178"/>
                <a:gd name="connsiteX3" fmla="*/ 12330021 w 12330021"/>
                <a:gd name="connsiteY3" fmla="*/ 0 h 1049178"/>
                <a:gd name="connsiteX0" fmla="*/ 0 w 12163243"/>
                <a:gd name="connsiteY0" fmla="*/ 373812 h 1043427"/>
                <a:gd name="connsiteX1" fmla="*/ 3617344 w 12163243"/>
                <a:gd name="connsiteY1" fmla="*/ 1040921 h 1043427"/>
                <a:gd name="connsiteX2" fmla="*/ 10903789 w 12163243"/>
                <a:gd name="connsiteY2" fmla="*/ 166778 h 1043427"/>
                <a:gd name="connsiteX3" fmla="*/ 12163243 w 12163243"/>
                <a:gd name="connsiteY3" fmla="*/ 0 h 1043427"/>
                <a:gd name="connsiteX0" fmla="*/ 0 w 12174745"/>
                <a:gd name="connsiteY0" fmla="*/ 356559 h 1026174"/>
                <a:gd name="connsiteX1" fmla="*/ 3617344 w 12174745"/>
                <a:gd name="connsiteY1" fmla="*/ 1023668 h 1026174"/>
                <a:gd name="connsiteX2" fmla="*/ 10903789 w 12174745"/>
                <a:gd name="connsiteY2" fmla="*/ 149525 h 1026174"/>
                <a:gd name="connsiteX3" fmla="*/ 12174745 w 12174745"/>
                <a:gd name="connsiteY3" fmla="*/ 0 h 1026174"/>
                <a:gd name="connsiteX0" fmla="*/ 0 w 12174745"/>
                <a:gd name="connsiteY0" fmla="*/ 356559 h 1026174"/>
                <a:gd name="connsiteX1" fmla="*/ 3617344 w 12174745"/>
                <a:gd name="connsiteY1" fmla="*/ 1023668 h 1026174"/>
                <a:gd name="connsiteX2" fmla="*/ 10903789 w 12174745"/>
                <a:gd name="connsiteY2" fmla="*/ 149525 h 1026174"/>
                <a:gd name="connsiteX3" fmla="*/ 12174745 w 12174745"/>
                <a:gd name="connsiteY3" fmla="*/ 0 h 1026174"/>
              </a:gdLst>
              <a:ahLst/>
              <a:cxnLst>
                <a:cxn ang="0">
                  <a:pos x="connsiteX0" y="connsiteY0"/>
                </a:cxn>
                <a:cxn ang="0">
                  <a:pos x="connsiteX1" y="connsiteY1"/>
                </a:cxn>
                <a:cxn ang="0">
                  <a:pos x="connsiteX2" y="connsiteY2"/>
                </a:cxn>
                <a:cxn ang="0">
                  <a:pos x="connsiteX3" y="connsiteY3"/>
                </a:cxn>
              </a:cxnLst>
              <a:rect l="l" t="t" r="r" b="b"/>
              <a:pathLst>
                <a:path w="12174745" h="1026174">
                  <a:moveTo>
                    <a:pt x="0" y="356559"/>
                  </a:moveTo>
                  <a:cubicBezTo>
                    <a:pt x="895230" y="731329"/>
                    <a:pt x="1800046" y="1058174"/>
                    <a:pt x="3617344" y="1023668"/>
                  </a:cubicBezTo>
                  <a:cubicBezTo>
                    <a:pt x="5434642" y="989162"/>
                    <a:pt x="9477556" y="320136"/>
                    <a:pt x="10903789" y="149525"/>
                  </a:cubicBezTo>
                  <a:lnTo>
                    <a:pt x="12174745" y="0"/>
                  </a:lnTo>
                </a:path>
              </a:pathLst>
            </a:custGeom>
            <a:noFill/>
            <a:ln w="12700" cap="flat" cmpd="sng" algn="ctr">
              <a:solidFill>
                <a:schemeClr val="bg1">
                  <a:lumMod val="75000"/>
                  <a:alpha val="35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latin typeface="思源宋体 CN Heavy" panose="02020900000000000000" pitchFamily="18" charset="-122"/>
              </a:endParaRPr>
            </a:p>
          </p:txBody>
        </p:sp>
        <p:sp>
          <p:nvSpPr>
            <p:cNvPr id="23" name="任意多边形: 形状 22">
              <a:extLst>
                <a:ext uri="{FF2B5EF4-FFF2-40B4-BE49-F238E27FC236}">
                  <a16:creationId xmlns:a16="http://schemas.microsoft.com/office/drawing/2014/main" id="{717229C7-1E00-4195-86F5-3EA6EC792BC5}"/>
                </a:ext>
              </a:extLst>
            </p:cNvPr>
            <p:cNvSpPr/>
            <p:nvPr/>
          </p:nvSpPr>
          <p:spPr>
            <a:xfrm rot="47216">
              <a:off x="-4410" y="5338958"/>
              <a:ext cx="12175155" cy="973581"/>
            </a:xfrm>
            <a:custGeom>
              <a:avLst/>
              <a:gdLst>
                <a:gd name="connsiteX0" fmla="*/ 0 w 12268063"/>
                <a:gd name="connsiteY0" fmla="*/ 212474 h 938270"/>
                <a:gd name="connsiteX1" fmla="*/ 3605842 w 12268063"/>
                <a:gd name="connsiteY1" fmla="*/ 937093 h 938270"/>
                <a:gd name="connsiteX2" fmla="*/ 10892287 w 12268063"/>
                <a:gd name="connsiteY2" fmla="*/ 62950 h 938270"/>
                <a:gd name="connsiteX3" fmla="*/ 12255260 w 12268063"/>
                <a:gd name="connsiteY3" fmla="*/ 137712 h 938270"/>
                <a:gd name="connsiteX0" fmla="*/ 0 w 12279565"/>
                <a:gd name="connsiteY0" fmla="*/ 269984 h 939599"/>
                <a:gd name="connsiteX1" fmla="*/ 3617344 w 12279565"/>
                <a:gd name="connsiteY1" fmla="*/ 937093 h 939599"/>
                <a:gd name="connsiteX2" fmla="*/ 10903789 w 12279565"/>
                <a:gd name="connsiteY2" fmla="*/ 62950 h 939599"/>
                <a:gd name="connsiteX3" fmla="*/ 12266762 w 12279565"/>
                <a:gd name="connsiteY3" fmla="*/ 137712 h 939599"/>
                <a:gd name="connsiteX0" fmla="*/ 0 w 12194656"/>
                <a:gd name="connsiteY0" fmla="*/ 320247 h 989862"/>
                <a:gd name="connsiteX1" fmla="*/ 3617344 w 12194656"/>
                <a:gd name="connsiteY1" fmla="*/ 987356 h 989862"/>
                <a:gd name="connsiteX2" fmla="*/ 10903789 w 12194656"/>
                <a:gd name="connsiteY2" fmla="*/ 113213 h 989862"/>
                <a:gd name="connsiteX3" fmla="*/ 12174747 w 12194656"/>
                <a:gd name="connsiteY3" fmla="*/ 78707 h 989862"/>
                <a:gd name="connsiteX0" fmla="*/ 0 w 12174747"/>
                <a:gd name="connsiteY0" fmla="*/ 295266 h 964881"/>
                <a:gd name="connsiteX1" fmla="*/ 3617344 w 12174747"/>
                <a:gd name="connsiteY1" fmla="*/ 962375 h 964881"/>
                <a:gd name="connsiteX2" fmla="*/ 10903789 w 12174747"/>
                <a:gd name="connsiteY2" fmla="*/ 88232 h 964881"/>
                <a:gd name="connsiteX3" fmla="*/ 12174747 w 12174747"/>
                <a:gd name="connsiteY3" fmla="*/ 53726 h 964881"/>
                <a:gd name="connsiteX0" fmla="*/ 0 w 12174747"/>
                <a:gd name="connsiteY0" fmla="*/ 291591 h 961206"/>
                <a:gd name="connsiteX1" fmla="*/ 3617344 w 12174747"/>
                <a:gd name="connsiteY1" fmla="*/ 958700 h 961206"/>
                <a:gd name="connsiteX2" fmla="*/ 10903789 w 12174747"/>
                <a:gd name="connsiteY2" fmla="*/ 84557 h 961206"/>
                <a:gd name="connsiteX3" fmla="*/ 12174747 w 12174747"/>
                <a:gd name="connsiteY3" fmla="*/ 50051 h 961206"/>
                <a:gd name="connsiteX0" fmla="*/ 0 w 12174747"/>
                <a:gd name="connsiteY0" fmla="*/ 278621 h 948236"/>
                <a:gd name="connsiteX1" fmla="*/ 3617344 w 12174747"/>
                <a:gd name="connsiteY1" fmla="*/ 945730 h 948236"/>
                <a:gd name="connsiteX2" fmla="*/ 10903789 w 12174747"/>
                <a:gd name="connsiteY2" fmla="*/ 71587 h 948236"/>
                <a:gd name="connsiteX3" fmla="*/ 12174747 w 12174747"/>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81599 h 951214"/>
                <a:gd name="connsiteX1" fmla="*/ 3617344 w 12180498"/>
                <a:gd name="connsiteY1" fmla="*/ 948708 h 951214"/>
                <a:gd name="connsiteX2" fmla="*/ 10903789 w 12180498"/>
                <a:gd name="connsiteY2" fmla="*/ 74565 h 951214"/>
                <a:gd name="connsiteX3" fmla="*/ 12180498 w 12180498"/>
                <a:gd name="connsiteY3" fmla="*/ 40059 h 951214"/>
                <a:gd name="connsiteX0" fmla="*/ 0 w 12197751"/>
                <a:gd name="connsiteY0" fmla="*/ 302874 h 972489"/>
                <a:gd name="connsiteX1" fmla="*/ 3617344 w 12197751"/>
                <a:gd name="connsiteY1" fmla="*/ 969983 h 972489"/>
                <a:gd name="connsiteX2" fmla="*/ 10903789 w 12197751"/>
                <a:gd name="connsiteY2" fmla="*/ 95840 h 972489"/>
                <a:gd name="connsiteX3" fmla="*/ 12197751 w 12197751"/>
                <a:gd name="connsiteY3" fmla="*/ 15327 h 972489"/>
                <a:gd name="connsiteX0" fmla="*/ 0 w 12197751"/>
                <a:gd name="connsiteY0" fmla="*/ 304986 h 974601"/>
                <a:gd name="connsiteX1" fmla="*/ 3617344 w 12197751"/>
                <a:gd name="connsiteY1" fmla="*/ 972095 h 974601"/>
                <a:gd name="connsiteX2" fmla="*/ 10903789 w 12197751"/>
                <a:gd name="connsiteY2" fmla="*/ 97952 h 974601"/>
                <a:gd name="connsiteX3" fmla="*/ 12197751 w 12197751"/>
                <a:gd name="connsiteY3" fmla="*/ 17439 h 974601"/>
                <a:gd name="connsiteX0" fmla="*/ 0 w 12197751"/>
                <a:gd name="connsiteY0" fmla="*/ 320757 h 990372"/>
                <a:gd name="connsiteX1" fmla="*/ 3617344 w 12197751"/>
                <a:gd name="connsiteY1" fmla="*/ 987866 h 990372"/>
                <a:gd name="connsiteX2" fmla="*/ 10903789 w 12197751"/>
                <a:gd name="connsiteY2" fmla="*/ 113723 h 990372"/>
                <a:gd name="connsiteX3" fmla="*/ 12197751 w 12197751"/>
                <a:gd name="connsiteY3" fmla="*/ 33210 h 990372"/>
                <a:gd name="connsiteX0" fmla="*/ 0 w 12197751"/>
                <a:gd name="connsiteY0" fmla="*/ 302875 h 972490"/>
                <a:gd name="connsiteX1" fmla="*/ 3617344 w 12197751"/>
                <a:gd name="connsiteY1" fmla="*/ 969984 h 972490"/>
                <a:gd name="connsiteX2" fmla="*/ 10903789 w 12197751"/>
                <a:gd name="connsiteY2" fmla="*/ 95841 h 972490"/>
                <a:gd name="connsiteX3" fmla="*/ 12197751 w 12197751"/>
                <a:gd name="connsiteY3" fmla="*/ 15328 h 972490"/>
                <a:gd name="connsiteX0" fmla="*/ 0 w 12496800"/>
                <a:gd name="connsiteY0" fmla="*/ 328503 h 998118"/>
                <a:gd name="connsiteX1" fmla="*/ 3617344 w 12496800"/>
                <a:gd name="connsiteY1" fmla="*/ 995612 h 998118"/>
                <a:gd name="connsiteX2" fmla="*/ 10903789 w 12496800"/>
                <a:gd name="connsiteY2" fmla="*/ 121469 h 998118"/>
                <a:gd name="connsiteX3" fmla="*/ 12496800 w 12496800"/>
                <a:gd name="connsiteY3" fmla="*/ 699 h 998118"/>
                <a:gd name="connsiteX0" fmla="*/ 0 w 12278264"/>
                <a:gd name="connsiteY0" fmla="*/ 324305 h 993920"/>
                <a:gd name="connsiteX1" fmla="*/ 3617344 w 12278264"/>
                <a:gd name="connsiteY1" fmla="*/ 991414 h 993920"/>
                <a:gd name="connsiteX2" fmla="*/ 10903789 w 12278264"/>
                <a:gd name="connsiteY2" fmla="*/ 117271 h 993920"/>
                <a:gd name="connsiteX3" fmla="*/ 12278264 w 12278264"/>
                <a:gd name="connsiteY3" fmla="*/ 2252 h 993920"/>
                <a:gd name="connsiteX0" fmla="*/ 0 w 12238007"/>
                <a:gd name="connsiteY0" fmla="*/ 324305 h 993920"/>
                <a:gd name="connsiteX1" fmla="*/ 3617344 w 12238007"/>
                <a:gd name="connsiteY1" fmla="*/ 991414 h 993920"/>
                <a:gd name="connsiteX2" fmla="*/ 10903789 w 12238007"/>
                <a:gd name="connsiteY2" fmla="*/ 117271 h 993920"/>
                <a:gd name="connsiteX3" fmla="*/ 12238007 w 12238007"/>
                <a:gd name="connsiteY3" fmla="*/ 2252 h 993920"/>
                <a:gd name="connsiteX0" fmla="*/ 0 w 12191999"/>
                <a:gd name="connsiteY0" fmla="*/ 324305 h 993920"/>
                <a:gd name="connsiteX1" fmla="*/ 3617344 w 12191999"/>
                <a:gd name="connsiteY1" fmla="*/ 991414 h 993920"/>
                <a:gd name="connsiteX2" fmla="*/ 10903789 w 12191999"/>
                <a:gd name="connsiteY2" fmla="*/ 117271 h 993920"/>
                <a:gd name="connsiteX3" fmla="*/ 12191999 w 12191999"/>
                <a:gd name="connsiteY3" fmla="*/ 2252 h 993920"/>
                <a:gd name="connsiteX0" fmla="*/ 0 w 12341524"/>
                <a:gd name="connsiteY0" fmla="*/ 356559 h 1026174"/>
                <a:gd name="connsiteX1" fmla="*/ 3617344 w 12341524"/>
                <a:gd name="connsiteY1" fmla="*/ 1023668 h 1026174"/>
                <a:gd name="connsiteX2" fmla="*/ 10903789 w 12341524"/>
                <a:gd name="connsiteY2" fmla="*/ 149525 h 1026174"/>
                <a:gd name="connsiteX3" fmla="*/ 12341524 w 12341524"/>
                <a:gd name="connsiteY3" fmla="*/ 0 h 1026174"/>
                <a:gd name="connsiteX0" fmla="*/ 0 w 12186248"/>
                <a:gd name="connsiteY0" fmla="*/ 356559 h 1026174"/>
                <a:gd name="connsiteX1" fmla="*/ 3617344 w 12186248"/>
                <a:gd name="connsiteY1" fmla="*/ 1023668 h 1026174"/>
                <a:gd name="connsiteX2" fmla="*/ 10903789 w 12186248"/>
                <a:gd name="connsiteY2" fmla="*/ 149525 h 1026174"/>
                <a:gd name="connsiteX3" fmla="*/ 12186248 w 12186248"/>
                <a:gd name="connsiteY3" fmla="*/ 0 h 1026174"/>
                <a:gd name="connsiteX0" fmla="*/ 0 w 12197750"/>
                <a:gd name="connsiteY0" fmla="*/ 327804 h 997419"/>
                <a:gd name="connsiteX1" fmla="*/ 3617344 w 12197750"/>
                <a:gd name="connsiteY1" fmla="*/ 994913 h 997419"/>
                <a:gd name="connsiteX2" fmla="*/ 10903789 w 12197750"/>
                <a:gd name="connsiteY2" fmla="*/ 120770 h 997419"/>
                <a:gd name="connsiteX3" fmla="*/ 12197750 w 12197750"/>
                <a:gd name="connsiteY3" fmla="*/ 0 h 997419"/>
                <a:gd name="connsiteX0" fmla="*/ 0 w 12197750"/>
                <a:gd name="connsiteY0" fmla="*/ 327804 h 997419"/>
                <a:gd name="connsiteX1" fmla="*/ 3617344 w 12197750"/>
                <a:gd name="connsiteY1" fmla="*/ 994913 h 997419"/>
                <a:gd name="connsiteX2" fmla="*/ 10903789 w 12197750"/>
                <a:gd name="connsiteY2" fmla="*/ 120770 h 997419"/>
                <a:gd name="connsiteX3" fmla="*/ 12197750 w 12197750"/>
                <a:gd name="connsiteY3" fmla="*/ 0 h 997419"/>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330021"/>
                <a:gd name="connsiteY0" fmla="*/ 379563 h 1049178"/>
                <a:gd name="connsiteX1" fmla="*/ 3617344 w 12330021"/>
                <a:gd name="connsiteY1" fmla="*/ 1046672 h 1049178"/>
                <a:gd name="connsiteX2" fmla="*/ 10903789 w 12330021"/>
                <a:gd name="connsiteY2" fmla="*/ 172529 h 1049178"/>
                <a:gd name="connsiteX3" fmla="*/ 12330021 w 12330021"/>
                <a:gd name="connsiteY3" fmla="*/ 0 h 1049178"/>
                <a:gd name="connsiteX0" fmla="*/ 0 w 12163243"/>
                <a:gd name="connsiteY0" fmla="*/ 373812 h 1043427"/>
                <a:gd name="connsiteX1" fmla="*/ 3617344 w 12163243"/>
                <a:gd name="connsiteY1" fmla="*/ 1040921 h 1043427"/>
                <a:gd name="connsiteX2" fmla="*/ 10903789 w 12163243"/>
                <a:gd name="connsiteY2" fmla="*/ 166778 h 1043427"/>
                <a:gd name="connsiteX3" fmla="*/ 12163243 w 12163243"/>
                <a:gd name="connsiteY3" fmla="*/ 0 h 1043427"/>
                <a:gd name="connsiteX0" fmla="*/ 0 w 12174745"/>
                <a:gd name="connsiteY0" fmla="*/ 356559 h 1026174"/>
                <a:gd name="connsiteX1" fmla="*/ 3617344 w 12174745"/>
                <a:gd name="connsiteY1" fmla="*/ 1023668 h 1026174"/>
                <a:gd name="connsiteX2" fmla="*/ 10903789 w 12174745"/>
                <a:gd name="connsiteY2" fmla="*/ 149525 h 1026174"/>
                <a:gd name="connsiteX3" fmla="*/ 12174745 w 12174745"/>
                <a:gd name="connsiteY3" fmla="*/ 0 h 1026174"/>
                <a:gd name="connsiteX0" fmla="*/ 0 w 12174745"/>
                <a:gd name="connsiteY0" fmla="*/ 356559 h 1026174"/>
                <a:gd name="connsiteX1" fmla="*/ 3617344 w 12174745"/>
                <a:gd name="connsiteY1" fmla="*/ 1023668 h 1026174"/>
                <a:gd name="connsiteX2" fmla="*/ 10903789 w 12174745"/>
                <a:gd name="connsiteY2" fmla="*/ 149525 h 1026174"/>
                <a:gd name="connsiteX3" fmla="*/ 12174745 w 12174745"/>
                <a:gd name="connsiteY3" fmla="*/ 0 h 1026174"/>
              </a:gdLst>
              <a:ahLst/>
              <a:cxnLst>
                <a:cxn ang="0">
                  <a:pos x="connsiteX0" y="connsiteY0"/>
                </a:cxn>
                <a:cxn ang="0">
                  <a:pos x="connsiteX1" y="connsiteY1"/>
                </a:cxn>
                <a:cxn ang="0">
                  <a:pos x="connsiteX2" y="connsiteY2"/>
                </a:cxn>
                <a:cxn ang="0">
                  <a:pos x="connsiteX3" y="connsiteY3"/>
                </a:cxn>
              </a:cxnLst>
              <a:rect l="l" t="t" r="r" b="b"/>
              <a:pathLst>
                <a:path w="12174745" h="1026174">
                  <a:moveTo>
                    <a:pt x="0" y="356559"/>
                  </a:moveTo>
                  <a:cubicBezTo>
                    <a:pt x="895230" y="731329"/>
                    <a:pt x="1800046" y="1058174"/>
                    <a:pt x="3617344" y="1023668"/>
                  </a:cubicBezTo>
                  <a:cubicBezTo>
                    <a:pt x="5434642" y="989162"/>
                    <a:pt x="9477556" y="320136"/>
                    <a:pt x="10903789" y="149525"/>
                  </a:cubicBezTo>
                  <a:lnTo>
                    <a:pt x="12174745" y="0"/>
                  </a:lnTo>
                </a:path>
              </a:pathLst>
            </a:custGeom>
            <a:noFill/>
            <a:ln w="12700" cap="flat" cmpd="sng" algn="ctr">
              <a:solidFill>
                <a:schemeClr val="bg1">
                  <a:lumMod val="75000"/>
                  <a:alpha val="35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latin typeface="思源宋体 CN Heavy" panose="02020900000000000000" pitchFamily="18" charset="-122"/>
              </a:endParaRPr>
            </a:p>
          </p:txBody>
        </p:sp>
        <p:sp>
          <p:nvSpPr>
            <p:cNvPr id="24" name="任意多边形: 形状 23">
              <a:extLst>
                <a:ext uri="{FF2B5EF4-FFF2-40B4-BE49-F238E27FC236}">
                  <a16:creationId xmlns:a16="http://schemas.microsoft.com/office/drawing/2014/main" id="{C386B566-2D39-4E69-BDB8-8E582E88A6B8}"/>
                </a:ext>
              </a:extLst>
            </p:cNvPr>
            <p:cNvSpPr/>
            <p:nvPr/>
          </p:nvSpPr>
          <p:spPr>
            <a:xfrm rot="70824">
              <a:off x="-6344" y="5432021"/>
              <a:ext cx="12175360" cy="947285"/>
            </a:xfrm>
            <a:custGeom>
              <a:avLst/>
              <a:gdLst>
                <a:gd name="connsiteX0" fmla="*/ 0 w 12268063"/>
                <a:gd name="connsiteY0" fmla="*/ 212474 h 938270"/>
                <a:gd name="connsiteX1" fmla="*/ 3605842 w 12268063"/>
                <a:gd name="connsiteY1" fmla="*/ 937093 h 938270"/>
                <a:gd name="connsiteX2" fmla="*/ 10892287 w 12268063"/>
                <a:gd name="connsiteY2" fmla="*/ 62950 h 938270"/>
                <a:gd name="connsiteX3" fmla="*/ 12255260 w 12268063"/>
                <a:gd name="connsiteY3" fmla="*/ 137712 h 938270"/>
                <a:gd name="connsiteX0" fmla="*/ 0 w 12279565"/>
                <a:gd name="connsiteY0" fmla="*/ 269984 h 939599"/>
                <a:gd name="connsiteX1" fmla="*/ 3617344 w 12279565"/>
                <a:gd name="connsiteY1" fmla="*/ 937093 h 939599"/>
                <a:gd name="connsiteX2" fmla="*/ 10903789 w 12279565"/>
                <a:gd name="connsiteY2" fmla="*/ 62950 h 939599"/>
                <a:gd name="connsiteX3" fmla="*/ 12266762 w 12279565"/>
                <a:gd name="connsiteY3" fmla="*/ 137712 h 939599"/>
                <a:gd name="connsiteX0" fmla="*/ 0 w 12194656"/>
                <a:gd name="connsiteY0" fmla="*/ 320247 h 989862"/>
                <a:gd name="connsiteX1" fmla="*/ 3617344 w 12194656"/>
                <a:gd name="connsiteY1" fmla="*/ 987356 h 989862"/>
                <a:gd name="connsiteX2" fmla="*/ 10903789 w 12194656"/>
                <a:gd name="connsiteY2" fmla="*/ 113213 h 989862"/>
                <a:gd name="connsiteX3" fmla="*/ 12174747 w 12194656"/>
                <a:gd name="connsiteY3" fmla="*/ 78707 h 989862"/>
                <a:gd name="connsiteX0" fmla="*/ 0 w 12174747"/>
                <a:gd name="connsiteY0" fmla="*/ 295266 h 964881"/>
                <a:gd name="connsiteX1" fmla="*/ 3617344 w 12174747"/>
                <a:gd name="connsiteY1" fmla="*/ 962375 h 964881"/>
                <a:gd name="connsiteX2" fmla="*/ 10903789 w 12174747"/>
                <a:gd name="connsiteY2" fmla="*/ 88232 h 964881"/>
                <a:gd name="connsiteX3" fmla="*/ 12174747 w 12174747"/>
                <a:gd name="connsiteY3" fmla="*/ 53726 h 964881"/>
                <a:gd name="connsiteX0" fmla="*/ 0 w 12174747"/>
                <a:gd name="connsiteY0" fmla="*/ 291591 h 961206"/>
                <a:gd name="connsiteX1" fmla="*/ 3617344 w 12174747"/>
                <a:gd name="connsiteY1" fmla="*/ 958700 h 961206"/>
                <a:gd name="connsiteX2" fmla="*/ 10903789 w 12174747"/>
                <a:gd name="connsiteY2" fmla="*/ 84557 h 961206"/>
                <a:gd name="connsiteX3" fmla="*/ 12174747 w 12174747"/>
                <a:gd name="connsiteY3" fmla="*/ 50051 h 961206"/>
                <a:gd name="connsiteX0" fmla="*/ 0 w 12174747"/>
                <a:gd name="connsiteY0" fmla="*/ 278621 h 948236"/>
                <a:gd name="connsiteX1" fmla="*/ 3617344 w 12174747"/>
                <a:gd name="connsiteY1" fmla="*/ 945730 h 948236"/>
                <a:gd name="connsiteX2" fmla="*/ 10903789 w 12174747"/>
                <a:gd name="connsiteY2" fmla="*/ 71587 h 948236"/>
                <a:gd name="connsiteX3" fmla="*/ 12174747 w 12174747"/>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81599 h 951214"/>
                <a:gd name="connsiteX1" fmla="*/ 3617344 w 12180498"/>
                <a:gd name="connsiteY1" fmla="*/ 948708 h 951214"/>
                <a:gd name="connsiteX2" fmla="*/ 10903789 w 12180498"/>
                <a:gd name="connsiteY2" fmla="*/ 74565 h 951214"/>
                <a:gd name="connsiteX3" fmla="*/ 12180498 w 12180498"/>
                <a:gd name="connsiteY3" fmla="*/ 40059 h 951214"/>
                <a:gd name="connsiteX0" fmla="*/ 0 w 12197751"/>
                <a:gd name="connsiteY0" fmla="*/ 302874 h 972489"/>
                <a:gd name="connsiteX1" fmla="*/ 3617344 w 12197751"/>
                <a:gd name="connsiteY1" fmla="*/ 969983 h 972489"/>
                <a:gd name="connsiteX2" fmla="*/ 10903789 w 12197751"/>
                <a:gd name="connsiteY2" fmla="*/ 95840 h 972489"/>
                <a:gd name="connsiteX3" fmla="*/ 12197751 w 12197751"/>
                <a:gd name="connsiteY3" fmla="*/ 15327 h 972489"/>
                <a:gd name="connsiteX0" fmla="*/ 0 w 12197751"/>
                <a:gd name="connsiteY0" fmla="*/ 304986 h 974601"/>
                <a:gd name="connsiteX1" fmla="*/ 3617344 w 12197751"/>
                <a:gd name="connsiteY1" fmla="*/ 972095 h 974601"/>
                <a:gd name="connsiteX2" fmla="*/ 10903789 w 12197751"/>
                <a:gd name="connsiteY2" fmla="*/ 97952 h 974601"/>
                <a:gd name="connsiteX3" fmla="*/ 12197751 w 12197751"/>
                <a:gd name="connsiteY3" fmla="*/ 17439 h 974601"/>
                <a:gd name="connsiteX0" fmla="*/ 0 w 12197751"/>
                <a:gd name="connsiteY0" fmla="*/ 320757 h 990372"/>
                <a:gd name="connsiteX1" fmla="*/ 3617344 w 12197751"/>
                <a:gd name="connsiteY1" fmla="*/ 987866 h 990372"/>
                <a:gd name="connsiteX2" fmla="*/ 10903789 w 12197751"/>
                <a:gd name="connsiteY2" fmla="*/ 113723 h 990372"/>
                <a:gd name="connsiteX3" fmla="*/ 12197751 w 12197751"/>
                <a:gd name="connsiteY3" fmla="*/ 33210 h 990372"/>
                <a:gd name="connsiteX0" fmla="*/ 0 w 12197751"/>
                <a:gd name="connsiteY0" fmla="*/ 302875 h 972490"/>
                <a:gd name="connsiteX1" fmla="*/ 3617344 w 12197751"/>
                <a:gd name="connsiteY1" fmla="*/ 969984 h 972490"/>
                <a:gd name="connsiteX2" fmla="*/ 10903789 w 12197751"/>
                <a:gd name="connsiteY2" fmla="*/ 95841 h 972490"/>
                <a:gd name="connsiteX3" fmla="*/ 12197751 w 12197751"/>
                <a:gd name="connsiteY3" fmla="*/ 15328 h 972490"/>
                <a:gd name="connsiteX0" fmla="*/ 0 w 12496800"/>
                <a:gd name="connsiteY0" fmla="*/ 328503 h 998118"/>
                <a:gd name="connsiteX1" fmla="*/ 3617344 w 12496800"/>
                <a:gd name="connsiteY1" fmla="*/ 995612 h 998118"/>
                <a:gd name="connsiteX2" fmla="*/ 10903789 w 12496800"/>
                <a:gd name="connsiteY2" fmla="*/ 121469 h 998118"/>
                <a:gd name="connsiteX3" fmla="*/ 12496800 w 12496800"/>
                <a:gd name="connsiteY3" fmla="*/ 699 h 998118"/>
                <a:gd name="connsiteX0" fmla="*/ 0 w 12278264"/>
                <a:gd name="connsiteY0" fmla="*/ 324305 h 993920"/>
                <a:gd name="connsiteX1" fmla="*/ 3617344 w 12278264"/>
                <a:gd name="connsiteY1" fmla="*/ 991414 h 993920"/>
                <a:gd name="connsiteX2" fmla="*/ 10903789 w 12278264"/>
                <a:gd name="connsiteY2" fmla="*/ 117271 h 993920"/>
                <a:gd name="connsiteX3" fmla="*/ 12278264 w 12278264"/>
                <a:gd name="connsiteY3" fmla="*/ 2252 h 993920"/>
                <a:gd name="connsiteX0" fmla="*/ 0 w 12238007"/>
                <a:gd name="connsiteY0" fmla="*/ 324305 h 993920"/>
                <a:gd name="connsiteX1" fmla="*/ 3617344 w 12238007"/>
                <a:gd name="connsiteY1" fmla="*/ 991414 h 993920"/>
                <a:gd name="connsiteX2" fmla="*/ 10903789 w 12238007"/>
                <a:gd name="connsiteY2" fmla="*/ 117271 h 993920"/>
                <a:gd name="connsiteX3" fmla="*/ 12238007 w 12238007"/>
                <a:gd name="connsiteY3" fmla="*/ 2252 h 993920"/>
                <a:gd name="connsiteX0" fmla="*/ 0 w 12191999"/>
                <a:gd name="connsiteY0" fmla="*/ 324305 h 993920"/>
                <a:gd name="connsiteX1" fmla="*/ 3617344 w 12191999"/>
                <a:gd name="connsiteY1" fmla="*/ 991414 h 993920"/>
                <a:gd name="connsiteX2" fmla="*/ 10903789 w 12191999"/>
                <a:gd name="connsiteY2" fmla="*/ 117271 h 993920"/>
                <a:gd name="connsiteX3" fmla="*/ 12191999 w 12191999"/>
                <a:gd name="connsiteY3" fmla="*/ 2252 h 993920"/>
                <a:gd name="connsiteX0" fmla="*/ 0 w 12341524"/>
                <a:gd name="connsiteY0" fmla="*/ 356559 h 1026174"/>
                <a:gd name="connsiteX1" fmla="*/ 3617344 w 12341524"/>
                <a:gd name="connsiteY1" fmla="*/ 1023668 h 1026174"/>
                <a:gd name="connsiteX2" fmla="*/ 10903789 w 12341524"/>
                <a:gd name="connsiteY2" fmla="*/ 149525 h 1026174"/>
                <a:gd name="connsiteX3" fmla="*/ 12341524 w 12341524"/>
                <a:gd name="connsiteY3" fmla="*/ 0 h 1026174"/>
                <a:gd name="connsiteX0" fmla="*/ 0 w 12186248"/>
                <a:gd name="connsiteY0" fmla="*/ 356559 h 1026174"/>
                <a:gd name="connsiteX1" fmla="*/ 3617344 w 12186248"/>
                <a:gd name="connsiteY1" fmla="*/ 1023668 h 1026174"/>
                <a:gd name="connsiteX2" fmla="*/ 10903789 w 12186248"/>
                <a:gd name="connsiteY2" fmla="*/ 149525 h 1026174"/>
                <a:gd name="connsiteX3" fmla="*/ 12186248 w 12186248"/>
                <a:gd name="connsiteY3" fmla="*/ 0 h 1026174"/>
                <a:gd name="connsiteX0" fmla="*/ 0 w 12197750"/>
                <a:gd name="connsiteY0" fmla="*/ 327804 h 997419"/>
                <a:gd name="connsiteX1" fmla="*/ 3617344 w 12197750"/>
                <a:gd name="connsiteY1" fmla="*/ 994913 h 997419"/>
                <a:gd name="connsiteX2" fmla="*/ 10903789 w 12197750"/>
                <a:gd name="connsiteY2" fmla="*/ 120770 h 997419"/>
                <a:gd name="connsiteX3" fmla="*/ 12197750 w 12197750"/>
                <a:gd name="connsiteY3" fmla="*/ 0 h 997419"/>
                <a:gd name="connsiteX0" fmla="*/ 0 w 12197750"/>
                <a:gd name="connsiteY0" fmla="*/ 327804 h 997419"/>
                <a:gd name="connsiteX1" fmla="*/ 3617344 w 12197750"/>
                <a:gd name="connsiteY1" fmla="*/ 994913 h 997419"/>
                <a:gd name="connsiteX2" fmla="*/ 10903789 w 12197750"/>
                <a:gd name="connsiteY2" fmla="*/ 120770 h 997419"/>
                <a:gd name="connsiteX3" fmla="*/ 12197750 w 12197750"/>
                <a:gd name="connsiteY3" fmla="*/ 0 h 997419"/>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330021"/>
                <a:gd name="connsiteY0" fmla="*/ 379563 h 1049178"/>
                <a:gd name="connsiteX1" fmla="*/ 3617344 w 12330021"/>
                <a:gd name="connsiteY1" fmla="*/ 1046672 h 1049178"/>
                <a:gd name="connsiteX2" fmla="*/ 10903789 w 12330021"/>
                <a:gd name="connsiteY2" fmla="*/ 172529 h 1049178"/>
                <a:gd name="connsiteX3" fmla="*/ 12330021 w 12330021"/>
                <a:gd name="connsiteY3" fmla="*/ 0 h 1049178"/>
                <a:gd name="connsiteX0" fmla="*/ 0 w 12163243"/>
                <a:gd name="connsiteY0" fmla="*/ 373812 h 1043427"/>
                <a:gd name="connsiteX1" fmla="*/ 3617344 w 12163243"/>
                <a:gd name="connsiteY1" fmla="*/ 1040921 h 1043427"/>
                <a:gd name="connsiteX2" fmla="*/ 10903789 w 12163243"/>
                <a:gd name="connsiteY2" fmla="*/ 166778 h 1043427"/>
                <a:gd name="connsiteX3" fmla="*/ 12163243 w 12163243"/>
                <a:gd name="connsiteY3" fmla="*/ 0 h 1043427"/>
                <a:gd name="connsiteX0" fmla="*/ 0 w 12174745"/>
                <a:gd name="connsiteY0" fmla="*/ 356559 h 1026174"/>
                <a:gd name="connsiteX1" fmla="*/ 3617344 w 12174745"/>
                <a:gd name="connsiteY1" fmla="*/ 1023668 h 1026174"/>
                <a:gd name="connsiteX2" fmla="*/ 10903789 w 12174745"/>
                <a:gd name="connsiteY2" fmla="*/ 149525 h 1026174"/>
                <a:gd name="connsiteX3" fmla="*/ 12174745 w 12174745"/>
                <a:gd name="connsiteY3" fmla="*/ 0 h 1026174"/>
                <a:gd name="connsiteX0" fmla="*/ 0 w 12174745"/>
                <a:gd name="connsiteY0" fmla="*/ 356559 h 1026174"/>
                <a:gd name="connsiteX1" fmla="*/ 3617344 w 12174745"/>
                <a:gd name="connsiteY1" fmla="*/ 1023668 h 1026174"/>
                <a:gd name="connsiteX2" fmla="*/ 10903789 w 12174745"/>
                <a:gd name="connsiteY2" fmla="*/ 149525 h 1026174"/>
                <a:gd name="connsiteX3" fmla="*/ 12174745 w 12174745"/>
                <a:gd name="connsiteY3" fmla="*/ 0 h 1026174"/>
              </a:gdLst>
              <a:ahLst/>
              <a:cxnLst>
                <a:cxn ang="0">
                  <a:pos x="connsiteX0" y="connsiteY0"/>
                </a:cxn>
                <a:cxn ang="0">
                  <a:pos x="connsiteX1" y="connsiteY1"/>
                </a:cxn>
                <a:cxn ang="0">
                  <a:pos x="connsiteX2" y="connsiteY2"/>
                </a:cxn>
                <a:cxn ang="0">
                  <a:pos x="connsiteX3" y="connsiteY3"/>
                </a:cxn>
              </a:cxnLst>
              <a:rect l="l" t="t" r="r" b="b"/>
              <a:pathLst>
                <a:path w="12174745" h="1026174">
                  <a:moveTo>
                    <a:pt x="0" y="356559"/>
                  </a:moveTo>
                  <a:cubicBezTo>
                    <a:pt x="895230" y="731329"/>
                    <a:pt x="1800046" y="1058174"/>
                    <a:pt x="3617344" y="1023668"/>
                  </a:cubicBezTo>
                  <a:cubicBezTo>
                    <a:pt x="5434642" y="989162"/>
                    <a:pt x="9477556" y="320136"/>
                    <a:pt x="10903789" y="149525"/>
                  </a:cubicBezTo>
                  <a:lnTo>
                    <a:pt x="12174745" y="0"/>
                  </a:lnTo>
                </a:path>
              </a:pathLst>
            </a:custGeom>
            <a:noFill/>
            <a:ln w="12700" cap="flat" cmpd="sng" algn="ctr">
              <a:solidFill>
                <a:schemeClr val="bg1">
                  <a:lumMod val="75000"/>
                  <a:alpha val="35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latin typeface="思源宋体 CN Heavy" panose="02020900000000000000" pitchFamily="18" charset="-122"/>
              </a:endParaRPr>
            </a:p>
          </p:txBody>
        </p:sp>
        <p:sp>
          <p:nvSpPr>
            <p:cNvPr id="25" name="任意多边形: 形状 24">
              <a:extLst>
                <a:ext uri="{FF2B5EF4-FFF2-40B4-BE49-F238E27FC236}">
                  <a16:creationId xmlns:a16="http://schemas.microsoft.com/office/drawing/2014/main" id="{47ED92CB-ACBC-4E08-B26B-F39DE5B3A642}"/>
                </a:ext>
              </a:extLst>
            </p:cNvPr>
            <p:cNvSpPr/>
            <p:nvPr/>
          </p:nvSpPr>
          <p:spPr>
            <a:xfrm rot="94432">
              <a:off x="-8096" y="5525090"/>
              <a:ext cx="12175565" cy="920988"/>
            </a:xfrm>
            <a:custGeom>
              <a:avLst/>
              <a:gdLst>
                <a:gd name="connsiteX0" fmla="*/ 0 w 12268063"/>
                <a:gd name="connsiteY0" fmla="*/ 212474 h 938270"/>
                <a:gd name="connsiteX1" fmla="*/ 3605842 w 12268063"/>
                <a:gd name="connsiteY1" fmla="*/ 937093 h 938270"/>
                <a:gd name="connsiteX2" fmla="*/ 10892287 w 12268063"/>
                <a:gd name="connsiteY2" fmla="*/ 62950 h 938270"/>
                <a:gd name="connsiteX3" fmla="*/ 12255260 w 12268063"/>
                <a:gd name="connsiteY3" fmla="*/ 137712 h 938270"/>
                <a:gd name="connsiteX0" fmla="*/ 0 w 12279565"/>
                <a:gd name="connsiteY0" fmla="*/ 269984 h 939599"/>
                <a:gd name="connsiteX1" fmla="*/ 3617344 w 12279565"/>
                <a:gd name="connsiteY1" fmla="*/ 937093 h 939599"/>
                <a:gd name="connsiteX2" fmla="*/ 10903789 w 12279565"/>
                <a:gd name="connsiteY2" fmla="*/ 62950 h 939599"/>
                <a:gd name="connsiteX3" fmla="*/ 12266762 w 12279565"/>
                <a:gd name="connsiteY3" fmla="*/ 137712 h 939599"/>
                <a:gd name="connsiteX0" fmla="*/ 0 w 12194656"/>
                <a:gd name="connsiteY0" fmla="*/ 320247 h 989862"/>
                <a:gd name="connsiteX1" fmla="*/ 3617344 w 12194656"/>
                <a:gd name="connsiteY1" fmla="*/ 987356 h 989862"/>
                <a:gd name="connsiteX2" fmla="*/ 10903789 w 12194656"/>
                <a:gd name="connsiteY2" fmla="*/ 113213 h 989862"/>
                <a:gd name="connsiteX3" fmla="*/ 12174747 w 12194656"/>
                <a:gd name="connsiteY3" fmla="*/ 78707 h 989862"/>
                <a:gd name="connsiteX0" fmla="*/ 0 w 12174747"/>
                <a:gd name="connsiteY0" fmla="*/ 295266 h 964881"/>
                <a:gd name="connsiteX1" fmla="*/ 3617344 w 12174747"/>
                <a:gd name="connsiteY1" fmla="*/ 962375 h 964881"/>
                <a:gd name="connsiteX2" fmla="*/ 10903789 w 12174747"/>
                <a:gd name="connsiteY2" fmla="*/ 88232 h 964881"/>
                <a:gd name="connsiteX3" fmla="*/ 12174747 w 12174747"/>
                <a:gd name="connsiteY3" fmla="*/ 53726 h 964881"/>
                <a:gd name="connsiteX0" fmla="*/ 0 w 12174747"/>
                <a:gd name="connsiteY0" fmla="*/ 291591 h 961206"/>
                <a:gd name="connsiteX1" fmla="*/ 3617344 w 12174747"/>
                <a:gd name="connsiteY1" fmla="*/ 958700 h 961206"/>
                <a:gd name="connsiteX2" fmla="*/ 10903789 w 12174747"/>
                <a:gd name="connsiteY2" fmla="*/ 84557 h 961206"/>
                <a:gd name="connsiteX3" fmla="*/ 12174747 w 12174747"/>
                <a:gd name="connsiteY3" fmla="*/ 50051 h 961206"/>
                <a:gd name="connsiteX0" fmla="*/ 0 w 12174747"/>
                <a:gd name="connsiteY0" fmla="*/ 278621 h 948236"/>
                <a:gd name="connsiteX1" fmla="*/ 3617344 w 12174747"/>
                <a:gd name="connsiteY1" fmla="*/ 945730 h 948236"/>
                <a:gd name="connsiteX2" fmla="*/ 10903789 w 12174747"/>
                <a:gd name="connsiteY2" fmla="*/ 71587 h 948236"/>
                <a:gd name="connsiteX3" fmla="*/ 12174747 w 12174747"/>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81599 h 951214"/>
                <a:gd name="connsiteX1" fmla="*/ 3617344 w 12180498"/>
                <a:gd name="connsiteY1" fmla="*/ 948708 h 951214"/>
                <a:gd name="connsiteX2" fmla="*/ 10903789 w 12180498"/>
                <a:gd name="connsiteY2" fmla="*/ 74565 h 951214"/>
                <a:gd name="connsiteX3" fmla="*/ 12180498 w 12180498"/>
                <a:gd name="connsiteY3" fmla="*/ 40059 h 951214"/>
                <a:gd name="connsiteX0" fmla="*/ 0 w 12197751"/>
                <a:gd name="connsiteY0" fmla="*/ 302874 h 972489"/>
                <a:gd name="connsiteX1" fmla="*/ 3617344 w 12197751"/>
                <a:gd name="connsiteY1" fmla="*/ 969983 h 972489"/>
                <a:gd name="connsiteX2" fmla="*/ 10903789 w 12197751"/>
                <a:gd name="connsiteY2" fmla="*/ 95840 h 972489"/>
                <a:gd name="connsiteX3" fmla="*/ 12197751 w 12197751"/>
                <a:gd name="connsiteY3" fmla="*/ 15327 h 972489"/>
                <a:gd name="connsiteX0" fmla="*/ 0 w 12197751"/>
                <a:gd name="connsiteY0" fmla="*/ 304986 h 974601"/>
                <a:gd name="connsiteX1" fmla="*/ 3617344 w 12197751"/>
                <a:gd name="connsiteY1" fmla="*/ 972095 h 974601"/>
                <a:gd name="connsiteX2" fmla="*/ 10903789 w 12197751"/>
                <a:gd name="connsiteY2" fmla="*/ 97952 h 974601"/>
                <a:gd name="connsiteX3" fmla="*/ 12197751 w 12197751"/>
                <a:gd name="connsiteY3" fmla="*/ 17439 h 974601"/>
                <a:gd name="connsiteX0" fmla="*/ 0 w 12197751"/>
                <a:gd name="connsiteY0" fmla="*/ 320757 h 990372"/>
                <a:gd name="connsiteX1" fmla="*/ 3617344 w 12197751"/>
                <a:gd name="connsiteY1" fmla="*/ 987866 h 990372"/>
                <a:gd name="connsiteX2" fmla="*/ 10903789 w 12197751"/>
                <a:gd name="connsiteY2" fmla="*/ 113723 h 990372"/>
                <a:gd name="connsiteX3" fmla="*/ 12197751 w 12197751"/>
                <a:gd name="connsiteY3" fmla="*/ 33210 h 990372"/>
                <a:gd name="connsiteX0" fmla="*/ 0 w 12197751"/>
                <a:gd name="connsiteY0" fmla="*/ 302875 h 972490"/>
                <a:gd name="connsiteX1" fmla="*/ 3617344 w 12197751"/>
                <a:gd name="connsiteY1" fmla="*/ 969984 h 972490"/>
                <a:gd name="connsiteX2" fmla="*/ 10903789 w 12197751"/>
                <a:gd name="connsiteY2" fmla="*/ 95841 h 972490"/>
                <a:gd name="connsiteX3" fmla="*/ 12197751 w 12197751"/>
                <a:gd name="connsiteY3" fmla="*/ 15328 h 972490"/>
                <a:gd name="connsiteX0" fmla="*/ 0 w 12496800"/>
                <a:gd name="connsiteY0" fmla="*/ 328503 h 998118"/>
                <a:gd name="connsiteX1" fmla="*/ 3617344 w 12496800"/>
                <a:gd name="connsiteY1" fmla="*/ 995612 h 998118"/>
                <a:gd name="connsiteX2" fmla="*/ 10903789 w 12496800"/>
                <a:gd name="connsiteY2" fmla="*/ 121469 h 998118"/>
                <a:gd name="connsiteX3" fmla="*/ 12496800 w 12496800"/>
                <a:gd name="connsiteY3" fmla="*/ 699 h 998118"/>
                <a:gd name="connsiteX0" fmla="*/ 0 w 12278264"/>
                <a:gd name="connsiteY0" fmla="*/ 324305 h 993920"/>
                <a:gd name="connsiteX1" fmla="*/ 3617344 w 12278264"/>
                <a:gd name="connsiteY1" fmla="*/ 991414 h 993920"/>
                <a:gd name="connsiteX2" fmla="*/ 10903789 w 12278264"/>
                <a:gd name="connsiteY2" fmla="*/ 117271 h 993920"/>
                <a:gd name="connsiteX3" fmla="*/ 12278264 w 12278264"/>
                <a:gd name="connsiteY3" fmla="*/ 2252 h 993920"/>
                <a:gd name="connsiteX0" fmla="*/ 0 w 12238007"/>
                <a:gd name="connsiteY0" fmla="*/ 324305 h 993920"/>
                <a:gd name="connsiteX1" fmla="*/ 3617344 w 12238007"/>
                <a:gd name="connsiteY1" fmla="*/ 991414 h 993920"/>
                <a:gd name="connsiteX2" fmla="*/ 10903789 w 12238007"/>
                <a:gd name="connsiteY2" fmla="*/ 117271 h 993920"/>
                <a:gd name="connsiteX3" fmla="*/ 12238007 w 12238007"/>
                <a:gd name="connsiteY3" fmla="*/ 2252 h 993920"/>
                <a:gd name="connsiteX0" fmla="*/ 0 w 12191999"/>
                <a:gd name="connsiteY0" fmla="*/ 324305 h 993920"/>
                <a:gd name="connsiteX1" fmla="*/ 3617344 w 12191999"/>
                <a:gd name="connsiteY1" fmla="*/ 991414 h 993920"/>
                <a:gd name="connsiteX2" fmla="*/ 10903789 w 12191999"/>
                <a:gd name="connsiteY2" fmla="*/ 117271 h 993920"/>
                <a:gd name="connsiteX3" fmla="*/ 12191999 w 12191999"/>
                <a:gd name="connsiteY3" fmla="*/ 2252 h 993920"/>
                <a:gd name="connsiteX0" fmla="*/ 0 w 12341524"/>
                <a:gd name="connsiteY0" fmla="*/ 356559 h 1026174"/>
                <a:gd name="connsiteX1" fmla="*/ 3617344 w 12341524"/>
                <a:gd name="connsiteY1" fmla="*/ 1023668 h 1026174"/>
                <a:gd name="connsiteX2" fmla="*/ 10903789 w 12341524"/>
                <a:gd name="connsiteY2" fmla="*/ 149525 h 1026174"/>
                <a:gd name="connsiteX3" fmla="*/ 12341524 w 12341524"/>
                <a:gd name="connsiteY3" fmla="*/ 0 h 1026174"/>
                <a:gd name="connsiteX0" fmla="*/ 0 w 12186248"/>
                <a:gd name="connsiteY0" fmla="*/ 356559 h 1026174"/>
                <a:gd name="connsiteX1" fmla="*/ 3617344 w 12186248"/>
                <a:gd name="connsiteY1" fmla="*/ 1023668 h 1026174"/>
                <a:gd name="connsiteX2" fmla="*/ 10903789 w 12186248"/>
                <a:gd name="connsiteY2" fmla="*/ 149525 h 1026174"/>
                <a:gd name="connsiteX3" fmla="*/ 12186248 w 12186248"/>
                <a:gd name="connsiteY3" fmla="*/ 0 h 1026174"/>
                <a:gd name="connsiteX0" fmla="*/ 0 w 12197750"/>
                <a:gd name="connsiteY0" fmla="*/ 327804 h 997419"/>
                <a:gd name="connsiteX1" fmla="*/ 3617344 w 12197750"/>
                <a:gd name="connsiteY1" fmla="*/ 994913 h 997419"/>
                <a:gd name="connsiteX2" fmla="*/ 10903789 w 12197750"/>
                <a:gd name="connsiteY2" fmla="*/ 120770 h 997419"/>
                <a:gd name="connsiteX3" fmla="*/ 12197750 w 12197750"/>
                <a:gd name="connsiteY3" fmla="*/ 0 h 997419"/>
                <a:gd name="connsiteX0" fmla="*/ 0 w 12197750"/>
                <a:gd name="connsiteY0" fmla="*/ 327804 h 997419"/>
                <a:gd name="connsiteX1" fmla="*/ 3617344 w 12197750"/>
                <a:gd name="connsiteY1" fmla="*/ 994913 h 997419"/>
                <a:gd name="connsiteX2" fmla="*/ 10903789 w 12197750"/>
                <a:gd name="connsiteY2" fmla="*/ 120770 h 997419"/>
                <a:gd name="connsiteX3" fmla="*/ 12197750 w 12197750"/>
                <a:gd name="connsiteY3" fmla="*/ 0 h 997419"/>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330021"/>
                <a:gd name="connsiteY0" fmla="*/ 379563 h 1049178"/>
                <a:gd name="connsiteX1" fmla="*/ 3617344 w 12330021"/>
                <a:gd name="connsiteY1" fmla="*/ 1046672 h 1049178"/>
                <a:gd name="connsiteX2" fmla="*/ 10903789 w 12330021"/>
                <a:gd name="connsiteY2" fmla="*/ 172529 h 1049178"/>
                <a:gd name="connsiteX3" fmla="*/ 12330021 w 12330021"/>
                <a:gd name="connsiteY3" fmla="*/ 0 h 1049178"/>
                <a:gd name="connsiteX0" fmla="*/ 0 w 12163243"/>
                <a:gd name="connsiteY0" fmla="*/ 373812 h 1043427"/>
                <a:gd name="connsiteX1" fmla="*/ 3617344 w 12163243"/>
                <a:gd name="connsiteY1" fmla="*/ 1040921 h 1043427"/>
                <a:gd name="connsiteX2" fmla="*/ 10903789 w 12163243"/>
                <a:gd name="connsiteY2" fmla="*/ 166778 h 1043427"/>
                <a:gd name="connsiteX3" fmla="*/ 12163243 w 12163243"/>
                <a:gd name="connsiteY3" fmla="*/ 0 h 1043427"/>
                <a:gd name="connsiteX0" fmla="*/ 0 w 12174745"/>
                <a:gd name="connsiteY0" fmla="*/ 356559 h 1026174"/>
                <a:gd name="connsiteX1" fmla="*/ 3617344 w 12174745"/>
                <a:gd name="connsiteY1" fmla="*/ 1023668 h 1026174"/>
                <a:gd name="connsiteX2" fmla="*/ 10903789 w 12174745"/>
                <a:gd name="connsiteY2" fmla="*/ 149525 h 1026174"/>
                <a:gd name="connsiteX3" fmla="*/ 12174745 w 12174745"/>
                <a:gd name="connsiteY3" fmla="*/ 0 h 1026174"/>
                <a:gd name="connsiteX0" fmla="*/ 0 w 12174745"/>
                <a:gd name="connsiteY0" fmla="*/ 356559 h 1026174"/>
                <a:gd name="connsiteX1" fmla="*/ 3617344 w 12174745"/>
                <a:gd name="connsiteY1" fmla="*/ 1023668 h 1026174"/>
                <a:gd name="connsiteX2" fmla="*/ 10903789 w 12174745"/>
                <a:gd name="connsiteY2" fmla="*/ 149525 h 1026174"/>
                <a:gd name="connsiteX3" fmla="*/ 12174745 w 12174745"/>
                <a:gd name="connsiteY3" fmla="*/ 0 h 1026174"/>
              </a:gdLst>
              <a:ahLst/>
              <a:cxnLst>
                <a:cxn ang="0">
                  <a:pos x="connsiteX0" y="connsiteY0"/>
                </a:cxn>
                <a:cxn ang="0">
                  <a:pos x="connsiteX1" y="connsiteY1"/>
                </a:cxn>
                <a:cxn ang="0">
                  <a:pos x="connsiteX2" y="connsiteY2"/>
                </a:cxn>
                <a:cxn ang="0">
                  <a:pos x="connsiteX3" y="connsiteY3"/>
                </a:cxn>
              </a:cxnLst>
              <a:rect l="l" t="t" r="r" b="b"/>
              <a:pathLst>
                <a:path w="12174745" h="1026174">
                  <a:moveTo>
                    <a:pt x="0" y="356559"/>
                  </a:moveTo>
                  <a:cubicBezTo>
                    <a:pt x="895230" y="731329"/>
                    <a:pt x="1800046" y="1058174"/>
                    <a:pt x="3617344" y="1023668"/>
                  </a:cubicBezTo>
                  <a:cubicBezTo>
                    <a:pt x="5434642" y="989162"/>
                    <a:pt x="9477556" y="320136"/>
                    <a:pt x="10903789" y="149525"/>
                  </a:cubicBezTo>
                  <a:lnTo>
                    <a:pt x="12174745" y="0"/>
                  </a:lnTo>
                </a:path>
              </a:pathLst>
            </a:custGeom>
            <a:noFill/>
            <a:ln w="12700" cap="flat" cmpd="sng" algn="ctr">
              <a:solidFill>
                <a:schemeClr val="bg1">
                  <a:lumMod val="75000"/>
                  <a:alpha val="35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latin typeface="思源宋体 CN Heavy" panose="02020900000000000000" pitchFamily="18" charset="-122"/>
              </a:endParaRPr>
            </a:p>
          </p:txBody>
        </p:sp>
        <p:sp>
          <p:nvSpPr>
            <p:cNvPr id="26" name="任意多边形: 形状 25">
              <a:extLst>
                <a:ext uri="{FF2B5EF4-FFF2-40B4-BE49-F238E27FC236}">
                  <a16:creationId xmlns:a16="http://schemas.microsoft.com/office/drawing/2014/main" id="{3996C894-39BF-464C-8657-82540C2ADB1F}"/>
                </a:ext>
              </a:extLst>
            </p:cNvPr>
            <p:cNvSpPr/>
            <p:nvPr/>
          </p:nvSpPr>
          <p:spPr>
            <a:xfrm rot="118040">
              <a:off x="-9669" y="5618169"/>
              <a:ext cx="12175769" cy="894692"/>
            </a:xfrm>
            <a:custGeom>
              <a:avLst/>
              <a:gdLst>
                <a:gd name="connsiteX0" fmla="*/ 0 w 12268063"/>
                <a:gd name="connsiteY0" fmla="*/ 212474 h 938270"/>
                <a:gd name="connsiteX1" fmla="*/ 3605842 w 12268063"/>
                <a:gd name="connsiteY1" fmla="*/ 937093 h 938270"/>
                <a:gd name="connsiteX2" fmla="*/ 10892287 w 12268063"/>
                <a:gd name="connsiteY2" fmla="*/ 62950 h 938270"/>
                <a:gd name="connsiteX3" fmla="*/ 12255260 w 12268063"/>
                <a:gd name="connsiteY3" fmla="*/ 137712 h 938270"/>
                <a:gd name="connsiteX0" fmla="*/ 0 w 12279565"/>
                <a:gd name="connsiteY0" fmla="*/ 269984 h 939599"/>
                <a:gd name="connsiteX1" fmla="*/ 3617344 w 12279565"/>
                <a:gd name="connsiteY1" fmla="*/ 937093 h 939599"/>
                <a:gd name="connsiteX2" fmla="*/ 10903789 w 12279565"/>
                <a:gd name="connsiteY2" fmla="*/ 62950 h 939599"/>
                <a:gd name="connsiteX3" fmla="*/ 12266762 w 12279565"/>
                <a:gd name="connsiteY3" fmla="*/ 137712 h 939599"/>
                <a:gd name="connsiteX0" fmla="*/ 0 w 12194656"/>
                <a:gd name="connsiteY0" fmla="*/ 320247 h 989862"/>
                <a:gd name="connsiteX1" fmla="*/ 3617344 w 12194656"/>
                <a:gd name="connsiteY1" fmla="*/ 987356 h 989862"/>
                <a:gd name="connsiteX2" fmla="*/ 10903789 w 12194656"/>
                <a:gd name="connsiteY2" fmla="*/ 113213 h 989862"/>
                <a:gd name="connsiteX3" fmla="*/ 12174747 w 12194656"/>
                <a:gd name="connsiteY3" fmla="*/ 78707 h 989862"/>
                <a:gd name="connsiteX0" fmla="*/ 0 w 12174747"/>
                <a:gd name="connsiteY0" fmla="*/ 295266 h 964881"/>
                <a:gd name="connsiteX1" fmla="*/ 3617344 w 12174747"/>
                <a:gd name="connsiteY1" fmla="*/ 962375 h 964881"/>
                <a:gd name="connsiteX2" fmla="*/ 10903789 w 12174747"/>
                <a:gd name="connsiteY2" fmla="*/ 88232 h 964881"/>
                <a:gd name="connsiteX3" fmla="*/ 12174747 w 12174747"/>
                <a:gd name="connsiteY3" fmla="*/ 53726 h 964881"/>
                <a:gd name="connsiteX0" fmla="*/ 0 w 12174747"/>
                <a:gd name="connsiteY0" fmla="*/ 291591 h 961206"/>
                <a:gd name="connsiteX1" fmla="*/ 3617344 w 12174747"/>
                <a:gd name="connsiteY1" fmla="*/ 958700 h 961206"/>
                <a:gd name="connsiteX2" fmla="*/ 10903789 w 12174747"/>
                <a:gd name="connsiteY2" fmla="*/ 84557 h 961206"/>
                <a:gd name="connsiteX3" fmla="*/ 12174747 w 12174747"/>
                <a:gd name="connsiteY3" fmla="*/ 50051 h 961206"/>
                <a:gd name="connsiteX0" fmla="*/ 0 w 12174747"/>
                <a:gd name="connsiteY0" fmla="*/ 278621 h 948236"/>
                <a:gd name="connsiteX1" fmla="*/ 3617344 w 12174747"/>
                <a:gd name="connsiteY1" fmla="*/ 945730 h 948236"/>
                <a:gd name="connsiteX2" fmla="*/ 10903789 w 12174747"/>
                <a:gd name="connsiteY2" fmla="*/ 71587 h 948236"/>
                <a:gd name="connsiteX3" fmla="*/ 12174747 w 12174747"/>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81599 h 951214"/>
                <a:gd name="connsiteX1" fmla="*/ 3617344 w 12180498"/>
                <a:gd name="connsiteY1" fmla="*/ 948708 h 951214"/>
                <a:gd name="connsiteX2" fmla="*/ 10903789 w 12180498"/>
                <a:gd name="connsiteY2" fmla="*/ 74565 h 951214"/>
                <a:gd name="connsiteX3" fmla="*/ 12180498 w 12180498"/>
                <a:gd name="connsiteY3" fmla="*/ 40059 h 951214"/>
                <a:gd name="connsiteX0" fmla="*/ 0 w 12197751"/>
                <a:gd name="connsiteY0" fmla="*/ 302874 h 972489"/>
                <a:gd name="connsiteX1" fmla="*/ 3617344 w 12197751"/>
                <a:gd name="connsiteY1" fmla="*/ 969983 h 972489"/>
                <a:gd name="connsiteX2" fmla="*/ 10903789 w 12197751"/>
                <a:gd name="connsiteY2" fmla="*/ 95840 h 972489"/>
                <a:gd name="connsiteX3" fmla="*/ 12197751 w 12197751"/>
                <a:gd name="connsiteY3" fmla="*/ 15327 h 972489"/>
                <a:gd name="connsiteX0" fmla="*/ 0 w 12197751"/>
                <a:gd name="connsiteY0" fmla="*/ 304986 h 974601"/>
                <a:gd name="connsiteX1" fmla="*/ 3617344 w 12197751"/>
                <a:gd name="connsiteY1" fmla="*/ 972095 h 974601"/>
                <a:gd name="connsiteX2" fmla="*/ 10903789 w 12197751"/>
                <a:gd name="connsiteY2" fmla="*/ 97952 h 974601"/>
                <a:gd name="connsiteX3" fmla="*/ 12197751 w 12197751"/>
                <a:gd name="connsiteY3" fmla="*/ 17439 h 974601"/>
                <a:gd name="connsiteX0" fmla="*/ 0 w 12197751"/>
                <a:gd name="connsiteY0" fmla="*/ 320757 h 990372"/>
                <a:gd name="connsiteX1" fmla="*/ 3617344 w 12197751"/>
                <a:gd name="connsiteY1" fmla="*/ 987866 h 990372"/>
                <a:gd name="connsiteX2" fmla="*/ 10903789 w 12197751"/>
                <a:gd name="connsiteY2" fmla="*/ 113723 h 990372"/>
                <a:gd name="connsiteX3" fmla="*/ 12197751 w 12197751"/>
                <a:gd name="connsiteY3" fmla="*/ 33210 h 990372"/>
                <a:gd name="connsiteX0" fmla="*/ 0 w 12197751"/>
                <a:gd name="connsiteY0" fmla="*/ 302875 h 972490"/>
                <a:gd name="connsiteX1" fmla="*/ 3617344 w 12197751"/>
                <a:gd name="connsiteY1" fmla="*/ 969984 h 972490"/>
                <a:gd name="connsiteX2" fmla="*/ 10903789 w 12197751"/>
                <a:gd name="connsiteY2" fmla="*/ 95841 h 972490"/>
                <a:gd name="connsiteX3" fmla="*/ 12197751 w 12197751"/>
                <a:gd name="connsiteY3" fmla="*/ 15328 h 972490"/>
                <a:gd name="connsiteX0" fmla="*/ 0 w 12496800"/>
                <a:gd name="connsiteY0" fmla="*/ 328503 h 998118"/>
                <a:gd name="connsiteX1" fmla="*/ 3617344 w 12496800"/>
                <a:gd name="connsiteY1" fmla="*/ 995612 h 998118"/>
                <a:gd name="connsiteX2" fmla="*/ 10903789 w 12496800"/>
                <a:gd name="connsiteY2" fmla="*/ 121469 h 998118"/>
                <a:gd name="connsiteX3" fmla="*/ 12496800 w 12496800"/>
                <a:gd name="connsiteY3" fmla="*/ 699 h 998118"/>
                <a:gd name="connsiteX0" fmla="*/ 0 w 12278264"/>
                <a:gd name="connsiteY0" fmla="*/ 324305 h 993920"/>
                <a:gd name="connsiteX1" fmla="*/ 3617344 w 12278264"/>
                <a:gd name="connsiteY1" fmla="*/ 991414 h 993920"/>
                <a:gd name="connsiteX2" fmla="*/ 10903789 w 12278264"/>
                <a:gd name="connsiteY2" fmla="*/ 117271 h 993920"/>
                <a:gd name="connsiteX3" fmla="*/ 12278264 w 12278264"/>
                <a:gd name="connsiteY3" fmla="*/ 2252 h 993920"/>
                <a:gd name="connsiteX0" fmla="*/ 0 w 12238007"/>
                <a:gd name="connsiteY0" fmla="*/ 324305 h 993920"/>
                <a:gd name="connsiteX1" fmla="*/ 3617344 w 12238007"/>
                <a:gd name="connsiteY1" fmla="*/ 991414 h 993920"/>
                <a:gd name="connsiteX2" fmla="*/ 10903789 w 12238007"/>
                <a:gd name="connsiteY2" fmla="*/ 117271 h 993920"/>
                <a:gd name="connsiteX3" fmla="*/ 12238007 w 12238007"/>
                <a:gd name="connsiteY3" fmla="*/ 2252 h 993920"/>
                <a:gd name="connsiteX0" fmla="*/ 0 w 12191999"/>
                <a:gd name="connsiteY0" fmla="*/ 324305 h 993920"/>
                <a:gd name="connsiteX1" fmla="*/ 3617344 w 12191999"/>
                <a:gd name="connsiteY1" fmla="*/ 991414 h 993920"/>
                <a:gd name="connsiteX2" fmla="*/ 10903789 w 12191999"/>
                <a:gd name="connsiteY2" fmla="*/ 117271 h 993920"/>
                <a:gd name="connsiteX3" fmla="*/ 12191999 w 12191999"/>
                <a:gd name="connsiteY3" fmla="*/ 2252 h 993920"/>
                <a:gd name="connsiteX0" fmla="*/ 0 w 12341524"/>
                <a:gd name="connsiteY0" fmla="*/ 356559 h 1026174"/>
                <a:gd name="connsiteX1" fmla="*/ 3617344 w 12341524"/>
                <a:gd name="connsiteY1" fmla="*/ 1023668 h 1026174"/>
                <a:gd name="connsiteX2" fmla="*/ 10903789 w 12341524"/>
                <a:gd name="connsiteY2" fmla="*/ 149525 h 1026174"/>
                <a:gd name="connsiteX3" fmla="*/ 12341524 w 12341524"/>
                <a:gd name="connsiteY3" fmla="*/ 0 h 1026174"/>
                <a:gd name="connsiteX0" fmla="*/ 0 w 12186248"/>
                <a:gd name="connsiteY0" fmla="*/ 356559 h 1026174"/>
                <a:gd name="connsiteX1" fmla="*/ 3617344 w 12186248"/>
                <a:gd name="connsiteY1" fmla="*/ 1023668 h 1026174"/>
                <a:gd name="connsiteX2" fmla="*/ 10903789 w 12186248"/>
                <a:gd name="connsiteY2" fmla="*/ 149525 h 1026174"/>
                <a:gd name="connsiteX3" fmla="*/ 12186248 w 12186248"/>
                <a:gd name="connsiteY3" fmla="*/ 0 h 1026174"/>
                <a:gd name="connsiteX0" fmla="*/ 0 w 12197750"/>
                <a:gd name="connsiteY0" fmla="*/ 327804 h 997419"/>
                <a:gd name="connsiteX1" fmla="*/ 3617344 w 12197750"/>
                <a:gd name="connsiteY1" fmla="*/ 994913 h 997419"/>
                <a:gd name="connsiteX2" fmla="*/ 10903789 w 12197750"/>
                <a:gd name="connsiteY2" fmla="*/ 120770 h 997419"/>
                <a:gd name="connsiteX3" fmla="*/ 12197750 w 12197750"/>
                <a:gd name="connsiteY3" fmla="*/ 0 h 997419"/>
                <a:gd name="connsiteX0" fmla="*/ 0 w 12197750"/>
                <a:gd name="connsiteY0" fmla="*/ 327804 h 997419"/>
                <a:gd name="connsiteX1" fmla="*/ 3617344 w 12197750"/>
                <a:gd name="connsiteY1" fmla="*/ 994913 h 997419"/>
                <a:gd name="connsiteX2" fmla="*/ 10903789 w 12197750"/>
                <a:gd name="connsiteY2" fmla="*/ 120770 h 997419"/>
                <a:gd name="connsiteX3" fmla="*/ 12197750 w 12197750"/>
                <a:gd name="connsiteY3" fmla="*/ 0 h 997419"/>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330021"/>
                <a:gd name="connsiteY0" fmla="*/ 379563 h 1049178"/>
                <a:gd name="connsiteX1" fmla="*/ 3617344 w 12330021"/>
                <a:gd name="connsiteY1" fmla="*/ 1046672 h 1049178"/>
                <a:gd name="connsiteX2" fmla="*/ 10903789 w 12330021"/>
                <a:gd name="connsiteY2" fmla="*/ 172529 h 1049178"/>
                <a:gd name="connsiteX3" fmla="*/ 12330021 w 12330021"/>
                <a:gd name="connsiteY3" fmla="*/ 0 h 1049178"/>
                <a:gd name="connsiteX0" fmla="*/ 0 w 12163243"/>
                <a:gd name="connsiteY0" fmla="*/ 373812 h 1043427"/>
                <a:gd name="connsiteX1" fmla="*/ 3617344 w 12163243"/>
                <a:gd name="connsiteY1" fmla="*/ 1040921 h 1043427"/>
                <a:gd name="connsiteX2" fmla="*/ 10903789 w 12163243"/>
                <a:gd name="connsiteY2" fmla="*/ 166778 h 1043427"/>
                <a:gd name="connsiteX3" fmla="*/ 12163243 w 12163243"/>
                <a:gd name="connsiteY3" fmla="*/ 0 h 1043427"/>
                <a:gd name="connsiteX0" fmla="*/ 0 w 12174745"/>
                <a:gd name="connsiteY0" fmla="*/ 356559 h 1026174"/>
                <a:gd name="connsiteX1" fmla="*/ 3617344 w 12174745"/>
                <a:gd name="connsiteY1" fmla="*/ 1023668 h 1026174"/>
                <a:gd name="connsiteX2" fmla="*/ 10903789 w 12174745"/>
                <a:gd name="connsiteY2" fmla="*/ 149525 h 1026174"/>
                <a:gd name="connsiteX3" fmla="*/ 12174745 w 12174745"/>
                <a:gd name="connsiteY3" fmla="*/ 0 h 1026174"/>
                <a:gd name="connsiteX0" fmla="*/ 0 w 12174745"/>
                <a:gd name="connsiteY0" fmla="*/ 356559 h 1026174"/>
                <a:gd name="connsiteX1" fmla="*/ 3617344 w 12174745"/>
                <a:gd name="connsiteY1" fmla="*/ 1023668 h 1026174"/>
                <a:gd name="connsiteX2" fmla="*/ 10903789 w 12174745"/>
                <a:gd name="connsiteY2" fmla="*/ 149525 h 1026174"/>
                <a:gd name="connsiteX3" fmla="*/ 12174745 w 12174745"/>
                <a:gd name="connsiteY3" fmla="*/ 0 h 1026174"/>
              </a:gdLst>
              <a:ahLst/>
              <a:cxnLst>
                <a:cxn ang="0">
                  <a:pos x="connsiteX0" y="connsiteY0"/>
                </a:cxn>
                <a:cxn ang="0">
                  <a:pos x="connsiteX1" y="connsiteY1"/>
                </a:cxn>
                <a:cxn ang="0">
                  <a:pos x="connsiteX2" y="connsiteY2"/>
                </a:cxn>
                <a:cxn ang="0">
                  <a:pos x="connsiteX3" y="connsiteY3"/>
                </a:cxn>
              </a:cxnLst>
              <a:rect l="l" t="t" r="r" b="b"/>
              <a:pathLst>
                <a:path w="12174745" h="1026174">
                  <a:moveTo>
                    <a:pt x="0" y="356559"/>
                  </a:moveTo>
                  <a:cubicBezTo>
                    <a:pt x="895230" y="731329"/>
                    <a:pt x="1800046" y="1058174"/>
                    <a:pt x="3617344" y="1023668"/>
                  </a:cubicBezTo>
                  <a:cubicBezTo>
                    <a:pt x="5434642" y="989162"/>
                    <a:pt x="9477556" y="320136"/>
                    <a:pt x="10903789" y="149525"/>
                  </a:cubicBezTo>
                  <a:lnTo>
                    <a:pt x="12174745" y="0"/>
                  </a:lnTo>
                </a:path>
              </a:pathLst>
            </a:custGeom>
            <a:noFill/>
            <a:ln w="12700" cap="flat" cmpd="sng" algn="ctr">
              <a:solidFill>
                <a:schemeClr val="bg1">
                  <a:lumMod val="75000"/>
                  <a:alpha val="35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latin typeface="思源宋体 CN Heavy" panose="02020900000000000000" pitchFamily="18" charset="-122"/>
              </a:endParaRPr>
            </a:p>
          </p:txBody>
        </p:sp>
        <p:sp>
          <p:nvSpPr>
            <p:cNvPr id="27" name="任意多边形: 形状 26">
              <a:extLst>
                <a:ext uri="{FF2B5EF4-FFF2-40B4-BE49-F238E27FC236}">
                  <a16:creationId xmlns:a16="http://schemas.microsoft.com/office/drawing/2014/main" id="{8918B5CF-BE92-487E-A6BF-7F333DBE8EA2}"/>
                </a:ext>
              </a:extLst>
            </p:cNvPr>
            <p:cNvSpPr/>
            <p:nvPr/>
          </p:nvSpPr>
          <p:spPr>
            <a:xfrm rot="141648">
              <a:off x="-11064" y="5711258"/>
              <a:ext cx="12175974" cy="868395"/>
            </a:xfrm>
            <a:custGeom>
              <a:avLst/>
              <a:gdLst>
                <a:gd name="connsiteX0" fmla="*/ 0 w 12268063"/>
                <a:gd name="connsiteY0" fmla="*/ 212474 h 938270"/>
                <a:gd name="connsiteX1" fmla="*/ 3605842 w 12268063"/>
                <a:gd name="connsiteY1" fmla="*/ 937093 h 938270"/>
                <a:gd name="connsiteX2" fmla="*/ 10892287 w 12268063"/>
                <a:gd name="connsiteY2" fmla="*/ 62950 h 938270"/>
                <a:gd name="connsiteX3" fmla="*/ 12255260 w 12268063"/>
                <a:gd name="connsiteY3" fmla="*/ 137712 h 938270"/>
                <a:gd name="connsiteX0" fmla="*/ 0 w 12279565"/>
                <a:gd name="connsiteY0" fmla="*/ 269984 h 939599"/>
                <a:gd name="connsiteX1" fmla="*/ 3617344 w 12279565"/>
                <a:gd name="connsiteY1" fmla="*/ 937093 h 939599"/>
                <a:gd name="connsiteX2" fmla="*/ 10903789 w 12279565"/>
                <a:gd name="connsiteY2" fmla="*/ 62950 h 939599"/>
                <a:gd name="connsiteX3" fmla="*/ 12266762 w 12279565"/>
                <a:gd name="connsiteY3" fmla="*/ 137712 h 939599"/>
                <a:gd name="connsiteX0" fmla="*/ 0 w 12194656"/>
                <a:gd name="connsiteY0" fmla="*/ 320247 h 989862"/>
                <a:gd name="connsiteX1" fmla="*/ 3617344 w 12194656"/>
                <a:gd name="connsiteY1" fmla="*/ 987356 h 989862"/>
                <a:gd name="connsiteX2" fmla="*/ 10903789 w 12194656"/>
                <a:gd name="connsiteY2" fmla="*/ 113213 h 989862"/>
                <a:gd name="connsiteX3" fmla="*/ 12174747 w 12194656"/>
                <a:gd name="connsiteY3" fmla="*/ 78707 h 989862"/>
                <a:gd name="connsiteX0" fmla="*/ 0 w 12174747"/>
                <a:gd name="connsiteY0" fmla="*/ 295266 h 964881"/>
                <a:gd name="connsiteX1" fmla="*/ 3617344 w 12174747"/>
                <a:gd name="connsiteY1" fmla="*/ 962375 h 964881"/>
                <a:gd name="connsiteX2" fmla="*/ 10903789 w 12174747"/>
                <a:gd name="connsiteY2" fmla="*/ 88232 h 964881"/>
                <a:gd name="connsiteX3" fmla="*/ 12174747 w 12174747"/>
                <a:gd name="connsiteY3" fmla="*/ 53726 h 964881"/>
                <a:gd name="connsiteX0" fmla="*/ 0 w 12174747"/>
                <a:gd name="connsiteY0" fmla="*/ 291591 h 961206"/>
                <a:gd name="connsiteX1" fmla="*/ 3617344 w 12174747"/>
                <a:gd name="connsiteY1" fmla="*/ 958700 h 961206"/>
                <a:gd name="connsiteX2" fmla="*/ 10903789 w 12174747"/>
                <a:gd name="connsiteY2" fmla="*/ 84557 h 961206"/>
                <a:gd name="connsiteX3" fmla="*/ 12174747 w 12174747"/>
                <a:gd name="connsiteY3" fmla="*/ 50051 h 961206"/>
                <a:gd name="connsiteX0" fmla="*/ 0 w 12174747"/>
                <a:gd name="connsiteY0" fmla="*/ 278621 h 948236"/>
                <a:gd name="connsiteX1" fmla="*/ 3617344 w 12174747"/>
                <a:gd name="connsiteY1" fmla="*/ 945730 h 948236"/>
                <a:gd name="connsiteX2" fmla="*/ 10903789 w 12174747"/>
                <a:gd name="connsiteY2" fmla="*/ 71587 h 948236"/>
                <a:gd name="connsiteX3" fmla="*/ 12174747 w 12174747"/>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81599 h 951214"/>
                <a:gd name="connsiteX1" fmla="*/ 3617344 w 12180498"/>
                <a:gd name="connsiteY1" fmla="*/ 948708 h 951214"/>
                <a:gd name="connsiteX2" fmla="*/ 10903789 w 12180498"/>
                <a:gd name="connsiteY2" fmla="*/ 74565 h 951214"/>
                <a:gd name="connsiteX3" fmla="*/ 12180498 w 12180498"/>
                <a:gd name="connsiteY3" fmla="*/ 40059 h 951214"/>
                <a:gd name="connsiteX0" fmla="*/ 0 w 12197751"/>
                <a:gd name="connsiteY0" fmla="*/ 302874 h 972489"/>
                <a:gd name="connsiteX1" fmla="*/ 3617344 w 12197751"/>
                <a:gd name="connsiteY1" fmla="*/ 969983 h 972489"/>
                <a:gd name="connsiteX2" fmla="*/ 10903789 w 12197751"/>
                <a:gd name="connsiteY2" fmla="*/ 95840 h 972489"/>
                <a:gd name="connsiteX3" fmla="*/ 12197751 w 12197751"/>
                <a:gd name="connsiteY3" fmla="*/ 15327 h 972489"/>
                <a:gd name="connsiteX0" fmla="*/ 0 w 12197751"/>
                <a:gd name="connsiteY0" fmla="*/ 304986 h 974601"/>
                <a:gd name="connsiteX1" fmla="*/ 3617344 w 12197751"/>
                <a:gd name="connsiteY1" fmla="*/ 972095 h 974601"/>
                <a:gd name="connsiteX2" fmla="*/ 10903789 w 12197751"/>
                <a:gd name="connsiteY2" fmla="*/ 97952 h 974601"/>
                <a:gd name="connsiteX3" fmla="*/ 12197751 w 12197751"/>
                <a:gd name="connsiteY3" fmla="*/ 17439 h 974601"/>
                <a:gd name="connsiteX0" fmla="*/ 0 w 12197751"/>
                <a:gd name="connsiteY0" fmla="*/ 320757 h 990372"/>
                <a:gd name="connsiteX1" fmla="*/ 3617344 w 12197751"/>
                <a:gd name="connsiteY1" fmla="*/ 987866 h 990372"/>
                <a:gd name="connsiteX2" fmla="*/ 10903789 w 12197751"/>
                <a:gd name="connsiteY2" fmla="*/ 113723 h 990372"/>
                <a:gd name="connsiteX3" fmla="*/ 12197751 w 12197751"/>
                <a:gd name="connsiteY3" fmla="*/ 33210 h 990372"/>
                <a:gd name="connsiteX0" fmla="*/ 0 w 12197751"/>
                <a:gd name="connsiteY0" fmla="*/ 302875 h 972490"/>
                <a:gd name="connsiteX1" fmla="*/ 3617344 w 12197751"/>
                <a:gd name="connsiteY1" fmla="*/ 969984 h 972490"/>
                <a:gd name="connsiteX2" fmla="*/ 10903789 w 12197751"/>
                <a:gd name="connsiteY2" fmla="*/ 95841 h 972490"/>
                <a:gd name="connsiteX3" fmla="*/ 12197751 w 12197751"/>
                <a:gd name="connsiteY3" fmla="*/ 15328 h 972490"/>
                <a:gd name="connsiteX0" fmla="*/ 0 w 12496800"/>
                <a:gd name="connsiteY0" fmla="*/ 328503 h 998118"/>
                <a:gd name="connsiteX1" fmla="*/ 3617344 w 12496800"/>
                <a:gd name="connsiteY1" fmla="*/ 995612 h 998118"/>
                <a:gd name="connsiteX2" fmla="*/ 10903789 w 12496800"/>
                <a:gd name="connsiteY2" fmla="*/ 121469 h 998118"/>
                <a:gd name="connsiteX3" fmla="*/ 12496800 w 12496800"/>
                <a:gd name="connsiteY3" fmla="*/ 699 h 998118"/>
                <a:gd name="connsiteX0" fmla="*/ 0 w 12278264"/>
                <a:gd name="connsiteY0" fmla="*/ 324305 h 993920"/>
                <a:gd name="connsiteX1" fmla="*/ 3617344 w 12278264"/>
                <a:gd name="connsiteY1" fmla="*/ 991414 h 993920"/>
                <a:gd name="connsiteX2" fmla="*/ 10903789 w 12278264"/>
                <a:gd name="connsiteY2" fmla="*/ 117271 h 993920"/>
                <a:gd name="connsiteX3" fmla="*/ 12278264 w 12278264"/>
                <a:gd name="connsiteY3" fmla="*/ 2252 h 993920"/>
                <a:gd name="connsiteX0" fmla="*/ 0 w 12238007"/>
                <a:gd name="connsiteY0" fmla="*/ 324305 h 993920"/>
                <a:gd name="connsiteX1" fmla="*/ 3617344 w 12238007"/>
                <a:gd name="connsiteY1" fmla="*/ 991414 h 993920"/>
                <a:gd name="connsiteX2" fmla="*/ 10903789 w 12238007"/>
                <a:gd name="connsiteY2" fmla="*/ 117271 h 993920"/>
                <a:gd name="connsiteX3" fmla="*/ 12238007 w 12238007"/>
                <a:gd name="connsiteY3" fmla="*/ 2252 h 993920"/>
                <a:gd name="connsiteX0" fmla="*/ 0 w 12191999"/>
                <a:gd name="connsiteY0" fmla="*/ 324305 h 993920"/>
                <a:gd name="connsiteX1" fmla="*/ 3617344 w 12191999"/>
                <a:gd name="connsiteY1" fmla="*/ 991414 h 993920"/>
                <a:gd name="connsiteX2" fmla="*/ 10903789 w 12191999"/>
                <a:gd name="connsiteY2" fmla="*/ 117271 h 993920"/>
                <a:gd name="connsiteX3" fmla="*/ 12191999 w 12191999"/>
                <a:gd name="connsiteY3" fmla="*/ 2252 h 993920"/>
                <a:gd name="connsiteX0" fmla="*/ 0 w 12341524"/>
                <a:gd name="connsiteY0" fmla="*/ 356559 h 1026174"/>
                <a:gd name="connsiteX1" fmla="*/ 3617344 w 12341524"/>
                <a:gd name="connsiteY1" fmla="*/ 1023668 h 1026174"/>
                <a:gd name="connsiteX2" fmla="*/ 10903789 w 12341524"/>
                <a:gd name="connsiteY2" fmla="*/ 149525 h 1026174"/>
                <a:gd name="connsiteX3" fmla="*/ 12341524 w 12341524"/>
                <a:gd name="connsiteY3" fmla="*/ 0 h 1026174"/>
                <a:gd name="connsiteX0" fmla="*/ 0 w 12186248"/>
                <a:gd name="connsiteY0" fmla="*/ 356559 h 1026174"/>
                <a:gd name="connsiteX1" fmla="*/ 3617344 w 12186248"/>
                <a:gd name="connsiteY1" fmla="*/ 1023668 h 1026174"/>
                <a:gd name="connsiteX2" fmla="*/ 10903789 w 12186248"/>
                <a:gd name="connsiteY2" fmla="*/ 149525 h 1026174"/>
                <a:gd name="connsiteX3" fmla="*/ 12186248 w 12186248"/>
                <a:gd name="connsiteY3" fmla="*/ 0 h 1026174"/>
                <a:gd name="connsiteX0" fmla="*/ 0 w 12197750"/>
                <a:gd name="connsiteY0" fmla="*/ 327804 h 997419"/>
                <a:gd name="connsiteX1" fmla="*/ 3617344 w 12197750"/>
                <a:gd name="connsiteY1" fmla="*/ 994913 h 997419"/>
                <a:gd name="connsiteX2" fmla="*/ 10903789 w 12197750"/>
                <a:gd name="connsiteY2" fmla="*/ 120770 h 997419"/>
                <a:gd name="connsiteX3" fmla="*/ 12197750 w 12197750"/>
                <a:gd name="connsiteY3" fmla="*/ 0 h 997419"/>
                <a:gd name="connsiteX0" fmla="*/ 0 w 12197750"/>
                <a:gd name="connsiteY0" fmla="*/ 327804 h 997419"/>
                <a:gd name="connsiteX1" fmla="*/ 3617344 w 12197750"/>
                <a:gd name="connsiteY1" fmla="*/ 994913 h 997419"/>
                <a:gd name="connsiteX2" fmla="*/ 10903789 w 12197750"/>
                <a:gd name="connsiteY2" fmla="*/ 120770 h 997419"/>
                <a:gd name="connsiteX3" fmla="*/ 12197750 w 12197750"/>
                <a:gd name="connsiteY3" fmla="*/ 0 h 997419"/>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330021"/>
                <a:gd name="connsiteY0" fmla="*/ 379563 h 1049178"/>
                <a:gd name="connsiteX1" fmla="*/ 3617344 w 12330021"/>
                <a:gd name="connsiteY1" fmla="*/ 1046672 h 1049178"/>
                <a:gd name="connsiteX2" fmla="*/ 10903789 w 12330021"/>
                <a:gd name="connsiteY2" fmla="*/ 172529 h 1049178"/>
                <a:gd name="connsiteX3" fmla="*/ 12330021 w 12330021"/>
                <a:gd name="connsiteY3" fmla="*/ 0 h 1049178"/>
                <a:gd name="connsiteX0" fmla="*/ 0 w 12163243"/>
                <a:gd name="connsiteY0" fmla="*/ 373812 h 1043427"/>
                <a:gd name="connsiteX1" fmla="*/ 3617344 w 12163243"/>
                <a:gd name="connsiteY1" fmla="*/ 1040921 h 1043427"/>
                <a:gd name="connsiteX2" fmla="*/ 10903789 w 12163243"/>
                <a:gd name="connsiteY2" fmla="*/ 166778 h 1043427"/>
                <a:gd name="connsiteX3" fmla="*/ 12163243 w 12163243"/>
                <a:gd name="connsiteY3" fmla="*/ 0 h 1043427"/>
                <a:gd name="connsiteX0" fmla="*/ 0 w 12174745"/>
                <a:gd name="connsiteY0" fmla="*/ 356559 h 1026174"/>
                <a:gd name="connsiteX1" fmla="*/ 3617344 w 12174745"/>
                <a:gd name="connsiteY1" fmla="*/ 1023668 h 1026174"/>
                <a:gd name="connsiteX2" fmla="*/ 10903789 w 12174745"/>
                <a:gd name="connsiteY2" fmla="*/ 149525 h 1026174"/>
                <a:gd name="connsiteX3" fmla="*/ 12174745 w 12174745"/>
                <a:gd name="connsiteY3" fmla="*/ 0 h 1026174"/>
                <a:gd name="connsiteX0" fmla="*/ 0 w 12174745"/>
                <a:gd name="connsiteY0" fmla="*/ 356559 h 1026174"/>
                <a:gd name="connsiteX1" fmla="*/ 3617344 w 12174745"/>
                <a:gd name="connsiteY1" fmla="*/ 1023668 h 1026174"/>
                <a:gd name="connsiteX2" fmla="*/ 10903789 w 12174745"/>
                <a:gd name="connsiteY2" fmla="*/ 149525 h 1026174"/>
                <a:gd name="connsiteX3" fmla="*/ 12174745 w 12174745"/>
                <a:gd name="connsiteY3" fmla="*/ 0 h 1026174"/>
              </a:gdLst>
              <a:ahLst/>
              <a:cxnLst>
                <a:cxn ang="0">
                  <a:pos x="connsiteX0" y="connsiteY0"/>
                </a:cxn>
                <a:cxn ang="0">
                  <a:pos x="connsiteX1" y="connsiteY1"/>
                </a:cxn>
                <a:cxn ang="0">
                  <a:pos x="connsiteX2" y="connsiteY2"/>
                </a:cxn>
                <a:cxn ang="0">
                  <a:pos x="connsiteX3" y="connsiteY3"/>
                </a:cxn>
              </a:cxnLst>
              <a:rect l="l" t="t" r="r" b="b"/>
              <a:pathLst>
                <a:path w="12174745" h="1026174">
                  <a:moveTo>
                    <a:pt x="0" y="356559"/>
                  </a:moveTo>
                  <a:cubicBezTo>
                    <a:pt x="895230" y="731329"/>
                    <a:pt x="1800046" y="1058174"/>
                    <a:pt x="3617344" y="1023668"/>
                  </a:cubicBezTo>
                  <a:cubicBezTo>
                    <a:pt x="5434642" y="989162"/>
                    <a:pt x="9477556" y="320136"/>
                    <a:pt x="10903789" y="149525"/>
                  </a:cubicBezTo>
                  <a:lnTo>
                    <a:pt x="12174745" y="0"/>
                  </a:lnTo>
                </a:path>
              </a:pathLst>
            </a:custGeom>
            <a:noFill/>
            <a:ln w="12700" cap="flat" cmpd="sng" algn="ctr">
              <a:solidFill>
                <a:schemeClr val="bg1">
                  <a:lumMod val="75000"/>
                  <a:alpha val="35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latin typeface="思源宋体 CN Heavy" panose="02020900000000000000" pitchFamily="18" charset="-122"/>
              </a:endParaRPr>
            </a:p>
          </p:txBody>
        </p:sp>
        <p:sp>
          <p:nvSpPr>
            <p:cNvPr id="28" name="任意多边形: 形状 27">
              <a:extLst>
                <a:ext uri="{FF2B5EF4-FFF2-40B4-BE49-F238E27FC236}">
                  <a16:creationId xmlns:a16="http://schemas.microsoft.com/office/drawing/2014/main" id="{1E63B95C-005F-4D55-82AF-669D019C8E85}"/>
                </a:ext>
              </a:extLst>
            </p:cNvPr>
            <p:cNvSpPr/>
            <p:nvPr/>
          </p:nvSpPr>
          <p:spPr>
            <a:xfrm rot="165256">
              <a:off x="-12276" y="5804359"/>
              <a:ext cx="12176178" cy="842099"/>
            </a:xfrm>
            <a:custGeom>
              <a:avLst/>
              <a:gdLst>
                <a:gd name="connsiteX0" fmla="*/ 0 w 12268063"/>
                <a:gd name="connsiteY0" fmla="*/ 212474 h 938270"/>
                <a:gd name="connsiteX1" fmla="*/ 3605842 w 12268063"/>
                <a:gd name="connsiteY1" fmla="*/ 937093 h 938270"/>
                <a:gd name="connsiteX2" fmla="*/ 10892287 w 12268063"/>
                <a:gd name="connsiteY2" fmla="*/ 62950 h 938270"/>
                <a:gd name="connsiteX3" fmla="*/ 12255260 w 12268063"/>
                <a:gd name="connsiteY3" fmla="*/ 137712 h 938270"/>
                <a:gd name="connsiteX0" fmla="*/ 0 w 12279565"/>
                <a:gd name="connsiteY0" fmla="*/ 269984 h 939599"/>
                <a:gd name="connsiteX1" fmla="*/ 3617344 w 12279565"/>
                <a:gd name="connsiteY1" fmla="*/ 937093 h 939599"/>
                <a:gd name="connsiteX2" fmla="*/ 10903789 w 12279565"/>
                <a:gd name="connsiteY2" fmla="*/ 62950 h 939599"/>
                <a:gd name="connsiteX3" fmla="*/ 12266762 w 12279565"/>
                <a:gd name="connsiteY3" fmla="*/ 137712 h 939599"/>
                <a:gd name="connsiteX0" fmla="*/ 0 w 12194656"/>
                <a:gd name="connsiteY0" fmla="*/ 320247 h 989862"/>
                <a:gd name="connsiteX1" fmla="*/ 3617344 w 12194656"/>
                <a:gd name="connsiteY1" fmla="*/ 987356 h 989862"/>
                <a:gd name="connsiteX2" fmla="*/ 10903789 w 12194656"/>
                <a:gd name="connsiteY2" fmla="*/ 113213 h 989862"/>
                <a:gd name="connsiteX3" fmla="*/ 12174747 w 12194656"/>
                <a:gd name="connsiteY3" fmla="*/ 78707 h 989862"/>
                <a:gd name="connsiteX0" fmla="*/ 0 w 12174747"/>
                <a:gd name="connsiteY0" fmla="*/ 295266 h 964881"/>
                <a:gd name="connsiteX1" fmla="*/ 3617344 w 12174747"/>
                <a:gd name="connsiteY1" fmla="*/ 962375 h 964881"/>
                <a:gd name="connsiteX2" fmla="*/ 10903789 w 12174747"/>
                <a:gd name="connsiteY2" fmla="*/ 88232 h 964881"/>
                <a:gd name="connsiteX3" fmla="*/ 12174747 w 12174747"/>
                <a:gd name="connsiteY3" fmla="*/ 53726 h 964881"/>
                <a:gd name="connsiteX0" fmla="*/ 0 w 12174747"/>
                <a:gd name="connsiteY0" fmla="*/ 291591 h 961206"/>
                <a:gd name="connsiteX1" fmla="*/ 3617344 w 12174747"/>
                <a:gd name="connsiteY1" fmla="*/ 958700 h 961206"/>
                <a:gd name="connsiteX2" fmla="*/ 10903789 w 12174747"/>
                <a:gd name="connsiteY2" fmla="*/ 84557 h 961206"/>
                <a:gd name="connsiteX3" fmla="*/ 12174747 w 12174747"/>
                <a:gd name="connsiteY3" fmla="*/ 50051 h 961206"/>
                <a:gd name="connsiteX0" fmla="*/ 0 w 12174747"/>
                <a:gd name="connsiteY0" fmla="*/ 278621 h 948236"/>
                <a:gd name="connsiteX1" fmla="*/ 3617344 w 12174747"/>
                <a:gd name="connsiteY1" fmla="*/ 945730 h 948236"/>
                <a:gd name="connsiteX2" fmla="*/ 10903789 w 12174747"/>
                <a:gd name="connsiteY2" fmla="*/ 71587 h 948236"/>
                <a:gd name="connsiteX3" fmla="*/ 12174747 w 12174747"/>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81599 h 951214"/>
                <a:gd name="connsiteX1" fmla="*/ 3617344 w 12180498"/>
                <a:gd name="connsiteY1" fmla="*/ 948708 h 951214"/>
                <a:gd name="connsiteX2" fmla="*/ 10903789 w 12180498"/>
                <a:gd name="connsiteY2" fmla="*/ 74565 h 951214"/>
                <a:gd name="connsiteX3" fmla="*/ 12180498 w 12180498"/>
                <a:gd name="connsiteY3" fmla="*/ 40059 h 951214"/>
                <a:gd name="connsiteX0" fmla="*/ 0 w 12197751"/>
                <a:gd name="connsiteY0" fmla="*/ 302874 h 972489"/>
                <a:gd name="connsiteX1" fmla="*/ 3617344 w 12197751"/>
                <a:gd name="connsiteY1" fmla="*/ 969983 h 972489"/>
                <a:gd name="connsiteX2" fmla="*/ 10903789 w 12197751"/>
                <a:gd name="connsiteY2" fmla="*/ 95840 h 972489"/>
                <a:gd name="connsiteX3" fmla="*/ 12197751 w 12197751"/>
                <a:gd name="connsiteY3" fmla="*/ 15327 h 972489"/>
                <a:gd name="connsiteX0" fmla="*/ 0 w 12197751"/>
                <a:gd name="connsiteY0" fmla="*/ 304986 h 974601"/>
                <a:gd name="connsiteX1" fmla="*/ 3617344 w 12197751"/>
                <a:gd name="connsiteY1" fmla="*/ 972095 h 974601"/>
                <a:gd name="connsiteX2" fmla="*/ 10903789 w 12197751"/>
                <a:gd name="connsiteY2" fmla="*/ 97952 h 974601"/>
                <a:gd name="connsiteX3" fmla="*/ 12197751 w 12197751"/>
                <a:gd name="connsiteY3" fmla="*/ 17439 h 974601"/>
                <a:gd name="connsiteX0" fmla="*/ 0 w 12197751"/>
                <a:gd name="connsiteY0" fmla="*/ 320757 h 990372"/>
                <a:gd name="connsiteX1" fmla="*/ 3617344 w 12197751"/>
                <a:gd name="connsiteY1" fmla="*/ 987866 h 990372"/>
                <a:gd name="connsiteX2" fmla="*/ 10903789 w 12197751"/>
                <a:gd name="connsiteY2" fmla="*/ 113723 h 990372"/>
                <a:gd name="connsiteX3" fmla="*/ 12197751 w 12197751"/>
                <a:gd name="connsiteY3" fmla="*/ 33210 h 990372"/>
                <a:gd name="connsiteX0" fmla="*/ 0 w 12197751"/>
                <a:gd name="connsiteY0" fmla="*/ 302875 h 972490"/>
                <a:gd name="connsiteX1" fmla="*/ 3617344 w 12197751"/>
                <a:gd name="connsiteY1" fmla="*/ 969984 h 972490"/>
                <a:gd name="connsiteX2" fmla="*/ 10903789 w 12197751"/>
                <a:gd name="connsiteY2" fmla="*/ 95841 h 972490"/>
                <a:gd name="connsiteX3" fmla="*/ 12197751 w 12197751"/>
                <a:gd name="connsiteY3" fmla="*/ 15328 h 972490"/>
                <a:gd name="connsiteX0" fmla="*/ 0 w 12496800"/>
                <a:gd name="connsiteY0" fmla="*/ 328503 h 998118"/>
                <a:gd name="connsiteX1" fmla="*/ 3617344 w 12496800"/>
                <a:gd name="connsiteY1" fmla="*/ 995612 h 998118"/>
                <a:gd name="connsiteX2" fmla="*/ 10903789 w 12496800"/>
                <a:gd name="connsiteY2" fmla="*/ 121469 h 998118"/>
                <a:gd name="connsiteX3" fmla="*/ 12496800 w 12496800"/>
                <a:gd name="connsiteY3" fmla="*/ 699 h 998118"/>
                <a:gd name="connsiteX0" fmla="*/ 0 w 12278264"/>
                <a:gd name="connsiteY0" fmla="*/ 324305 h 993920"/>
                <a:gd name="connsiteX1" fmla="*/ 3617344 w 12278264"/>
                <a:gd name="connsiteY1" fmla="*/ 991414 h 993920"/>
                <a:gd name="connsiteX2" fmla="*/ 10903789 w 12278264"/>
                <a:gd name="connsiteY2" fmla="*/ 117271 h 993920"/>
                <a:gd name="connsiteX3" fmla="*/ 12278264 w 12278264"/>
                <a:gd name="connsiteY3" fmla="*/ 2252 h 993920"/>
                <a:gd name="connsiteX0" fmla="*/ 0 w 12238007"/>
                <a:gd name="connsiteY0" fmla="*/ 324305 h 993920"/>
                <a:gd name="connsiteX1" fmla="*/ 3617344 w 12238007"/>
                <a:gd name="connsiteY1" fmla="*/ 991414 h 993920"/>
                <a:gd name="connsiteX2" fmla="*/ 10903789 w 12238007"/>
                <a:gd name="connsiteY2" fmla="*/ 117271 h 993920"/>
                <a:gd name="connsiteX3" fmla="*/ 12238007 w 12238007"/>
                <a:gd name="connsiteY3" fmla="*/ 2252 h 993920"/>
                <a:gd name="connsiteX0" fmla="*/ 0 w 12191999"/>
                <a:gd name="connsiteY0" fmla="*/ 324305 h 993920"/>
                <a:gd name="connsiteX1" fmla="*/ 3617344 w 12191999"/>
                <a:gd name="connsiteY1" fmla="*/ 991414 h 993920"/>
                <a:gd name="connsiteX2" fmla="*/ 10903789 w 12191999"/>
                <a:gd name="connsiteY2" fmla="*/ 117271 h 993920"/>
                <a:gd name="connsiteX3" fmla="*/ 12191999 w 12191999"/>
                <a:gd name="connsiteY3" fmla="*/ 2252 h 993920"/>
                <a:gd name="connsiteX0" fmla="*/ 0 w 12341524"/>
                <a:gd name="connsiteY0" fmla="*/ 356559 h 1026174"/>
                <a:gd name="connsiteX1" fmla="*/ 3617344 w 12341524"/>
                <a:gd name="connsiteY1" fmla="*/ 1023668 h 1026174"/>
                <a:gd name="connsiteX2" fmla="*/ 10903789 w 12341524"/>
                <a:gd name="connsiteY2" fmla="*/ 149525 h 1026174"/>
                <a:gd name="connsiteX3" fmla="*/ 12341524 w 12341524"/>
                <a:gd name="connsiteY3" fmla="*/ 0 h 1026174"/>
                <a:gd name="connsiteX0" fmla="*/ 0 w 12186248"/>
                <a:gd name="connsiteY0" fmla="*/ 356559 h 1026174"/>
                <a:gd name="connsiteX1" fmla="*/ 3617344 w 12186248"/>
                <a:gd name="connsiteY1" fmla="*/ 1023668 h 1026174"/>
                <a:gd name="connsiteX2" fmla="*/ 10903789 w 12186248"/>
                <a:gd name="connsiteY2" fmla="*/ 149525 h 1026174"/>
                <a:gd name="connsiteX3" fmla="*/ 12186248 w 12186248"/>
                <a:gd name="connsiteY3" fmla="*/ 0 h 1026174"/>
                <a:gd name="connsiteX0" fmla="*/ 0 w 12197750"/>
                <a:gd name="connsiteY0" fmla="*/ 327804 h 997419"/>
                <a:gd name="connsiteX1" fmla="*/ 3617344 w 12197750"/>
                <a:gd name="connsiteY1" fmla="*/ 994913 h 997419"/>
                <a:gd name="connsiteX2" fmla="*/ 10903789 w 12197750"/>
                <a:gd name="connsiteY2" fmla="*/ 120770 h 997419"/>
                <a:gd name="connsiteX3" fmla="*/ 12197750 w 12197750"/>
                <a:gd name="connsiteY3" fmla="*/ 0 h 997419"/>
                <a:gd name="connsiteX0" fmla="*/ 0 w 12197750"/>
                <a:gd name="connsiteY0" fmla="*/ 327804 h 997419"/>
                <a:gd name="connsiteX1" fmla="*/ 3617344 w 12197750"/>
                <a:gd name="connsiteY1" fmla="*/ 994913 h 997419"/>
                <a:gd name="connsiteX2" fmla="*/ 10903789 w 12197750"/>
                <a:gd name="connsiteY2" fmla="*/ 120770 h 997419"/>
                <a:gd name="connsiteX3" fmla="*/ 12197750 w 12197750"/>
                <a:gd name="connsiteY3" fmla="*/ 0 h 997419"/>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330021"/>
                <a:gd name="connsiteY0" fmla="*/ 379563 h 1049178"/>
                <a:gd name="connsiteX1" fmla="*/ 3617344 w 12330021"/>
                <a:gd name="connsiteY1" fmla="*/ 1046672 h 1049178"/>
                <a:gd name="connsiteX2" fmla="*/ 10903789 w 12330021"/>
                <a:gd name="connsiteY2" fmla="*/ 172529 h 1049178"/>
                <a:gd name="connsiteX3" fmla="*/ 12330021 w 12330021"/>
                <a:gd name="connsiteY3" fmla="*/ 0 h 1049178"/>
                <a:gd name="connsiteX0" fmla="*/ 0 w 12163243"/>
                <a:gd name="connsiteY0" fmla="*/ 373812 h 1043427"/>
                <a:gd name="connsiteX1" fmla="*/ 3617344 w 12163243"/>
                <a:gd name="connsiteY1" fmla="*/ 1040921 h 1043427"/>
                <a:gd name="connsiteX2" fmla="*/ 10903789 w 12163243"/>
                <a:gd name="connsiteY2" fmla="*/ 166778 h 1043427"/>
                <a:gd name="connsiteX3" fmla="*/ 12163243 w 12163243"/>
                <a:gd name="connsiteY3" fmla="*/ 0 h 1043427"/>
                <a:gd name="connsiteX0" fmla="*/ 0 w 12174745"/>
                <a:gd name="connsiteY0" fmla="*/ 356559 h 1026174"/>
                <a:gd name="connsiteX1" fmla="*/ 3617344 w 12174745"/>
                <a:gd name="connsiteY1" fmla="*/ 1023668 h 1026174"/>
                <a:gd name="connsiteX2" fmla="*/ 10903789 w 12174745"/>
                <a:gd name="connsiteY2" fmla="*/ 149525 h 1026174"/>
                <a:gd name="connsiteX3" fmla="*/ 12174745 w 12174745"/>
                <a:gd name="connsiteY3" fmla="*/ 0 h 1026174"/>
                <a:gd name="connsiteX0" fmla="*/ 0 w 12174745"/>
                <a:gd name="connsiteY0" fmla="*/ 356559 h 1026174"/>
                <a:gd name="connsiteX1" fmla="*/ 3617344 w 12174745"/>
                <a:gd name="connsiteY1" fmla="*/ 1023668 h 1026174"/>
                <a:gd name="connsiteX2" fmla="*/ 10903789 w 12174745"/>
                <a:gd name="connsiteY2" fmla="*/ 149525 h 1026174"/>
                <a:gd name="connsiteX3" fmla="*/ 12174745 w 12174745"/>
                <a:gd name="connsiteY3" fmla="*/ 0 h 1026174"/>
              </a:gdLst>
              <a:ahLst/>
              <a:cxnLst>
                <a:cxn ang="0">
                  <a:pos x="connsiteX0" y="connsiteY0"/>
                </a:cxn>
                <a:cxn ang="0">
                  <a:pos x="connsiteX1" y="connsiteY1"/>
                </a:cxn>
                <a:cxn ang="0">
                  <a:pos x="connsiteX2" y="connsiteY2"/>
                </a:cxn>
                <a:cxn ang="0">
                  <a:pos x="connsiteX3" y="connsiteY3"/>
                </a:cxn>
              </a:cxnLst>
              <a:rect l="l" t="t" r="r" b="b"/>
              <a:pathLst>
                <a:path w="12174745" h="1026174">
                  <a:moveTo>
                    <a:pt x="0" y="356559"/>
                  </a:moveTo>
                  <a:cubicBezTo>
                    <a:pt x="895230" y="731329"/>
                    <a:pt x="1800046" y="1058174"/>
                    <a:pt x="3617344" y="1023668"/>
                  </a:cubicBezTo>
                  <a:cubicBezTo>
                    <a:pt x="5434642" y="989162"/>
                    <a:pt x="9477556" y="320136"/>
                    <a:pt x="10903789" y="149525"/>
                  </a:cubicBezTo>
                  <a:lnTo>
                    <a:pt x="12174745" y="0"/>
                  </a:lnTo>
                </a:path>
              </a:pathLst>
            </a:custGeom>
            <a:noFill/>
            <a:ln w="12700" cap="flat" cmpd="sng" algn="ctr">
              <a:solidFill>
                <a:schemeClr val="bg1">
                  <a:lumMod val="75000"/>
                  <a:alpha val="35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latin typeface="思源宋体 CN Heavy" panose="02020900000000000000" pitchFamily="18" charset="-122"/>
              </a:endParaRPr>
            </a:p>
          </p:txBody>
        </p:sp>
        <p:sp>
          <p:nvSpPr>
            <p:cNvPr id="29" name="任意多边形: 形状 28">
              <a:extLst>
                <a:ext uri="{FF2B5EF4-FFF2-40B4-BE49-F238E27FC236}">
                  <a16:creationId xmlns:a16="http://schemas.microsoft.com/office/drawing/2014/main" id="{CE612D9B-51B9-422B-89A8-4A7374811292}"/>
                </a:ext>
              </a:extLst>
            </p:cNvPr>
            <p:cNvSpPr/>
            <p:nvPr/>
          </p:nvSpPr>
          <p:spPr>
            <a:xfrm rot="188864">
              <a:off x="-13307" y="5897475"/>
              <a:ext cx="12176383" cy="815802"/>
            </a:xfrm>
            <a:custGeom>
              <a:avLst/>
              <a:gdLst>
                <a:gd name="connsiteX0" fmla="*/ 0 w 12268063"/>
                <a:gd name="connsiteY0" fmla="*/ 212474 h 938270"/>
                <a:gd name="connsiteX1" fmla="*/ 3605842 w 12268063"/>
                <a:gd name="connsiteY1" fmla="*/ 937093 h 938270"/>
                <a:gd name="connsiteX2" fmla="*/ 10892287 w 12268063"/>
                <a:gd name="connsiteY2" fmla="*/ 62950 h 938270"/>
                <a:gd name="connsiteX3" fmla="*/ 12255260 w 12268063"/>
                <a:gd name="connsiteY3" fmla="*/ 137712 h 938270"/>
                <a:gd name="connsiteX0" fmla="*/ 0 w 12279565"/>
                <a:gd name="connsiteY0" fmla="*/ 269984 h 939599"/>
                <a:gd name="connsiteX1" fmla="*/ 3617344 w 12279565"/>
                <a:gd name="connsiteY1" fmla="*/ 937093 h 939599"/>
                <a:gd name="connsiteX2" fmla="*/ 10903789 w 12279565"/>
                <a:gd name="connsiteY2" fmla="*/ 62950 h 939599"/>
                <a:gd name="connsiteX3" fmla="*/ 12266762 w 12279565"/>
                <a:gd name="connsiteY3" fmla="*/ 137712 h 939599"/>
                <a:gd name="connsiteX0" fmla="*/ 0 w 12194656"/>
                <a:gd name="connsiteY0" fmla="*/ 320247 h 989862"/>
                <a:gd name="connsiteX1" fmla="*/ 3617344 w 12194656"/>
                <a:gd name="connsiteY1" fmla="*/ 987356 h 989862"/>
                <a:gd name="connsiteX2" fmla="*/ 10903789 w 12194656"/>
                <a:gd name="connsiteY2" fmla="*/ 113213 h 989862"/>
                <a:gd name="connsiteX3" fmla="*/ 12174747 w 12194656"/>
                <a:gd name="connsiteY3" fmla="*/ 78707 h 989862"/>
                <a:gd name="connsiteX0" fmla="*/ 0 w 12174747"/>
                <a:gd name="connsiteY0" fmla="*/ 295266 h 964881"/>
                <a:gd name="connsiteX1" fmla="*/ 3617344 w 12174747"/>
                <a:gd name="connsiteY1" fmla="*/ 962375 h 964881"/>
                <a:gd name="connsiteX2" fmla="*/ 10903789 w 12174747"/>
                <a:gd name="connsiteY2" fmla="*/ 88232 h 964881"/>
                <a:gd name="connsiteX3" fmla="*/ 12174747 w 12174747"/>
                <a:gd name="connsiteY3" fmla="*/ 53726 h 964881"/>
                <a:gd name="connsiteX0" fmla="*/ 0 w 12174747"/>
                <a:gd name="connsiteY0" fmla="*/ 291591 h 961206"/>
                <a:gd name="connsiteX1" fmla="*/ 3617344 w 12174747"/>
                <a:gd name="connsiteY1" fmla="*/ 958700 h 961206"/>
                <a:gd name="connsiteX2" fmla="*/ 10903789 w 12174747"/>
                <a:gd name="connsiteY2" fmla="*/ 84557 h 961206"/>
                <a:gd name="connsiteX3" fmla="*/ 12174747 w 12174747"/>
                <a:gd name="connsiteY3" fmla="*/ 50051 h 961206"/>
                <a:gd name="connsiteX0" fmla="*/ 0 w 12174747"/>
                <a:gd name="connsiteY0" fmla="*/ 278621 h 948236"/>
                <a:gd name="connsiteX1" fmla="*/ 3617344 w 12174747"/>
                <a:gd name="connsiteY1" fmla="*/ 945730 h 948236"/>
                <a:gd name="connsiteX2" fmla="*/ 10903789 w 12174747"/>
                <a:gd name="connsiteY2" fmla="*/ 71587 h 948236"/>
                <a:gd name="connsiteX3" fmla="*/ 12174747 w 12174747"/>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81599 h 951214"/>
                <a:gd name="connsiteX1" fmla="*/ 3617344 w 12180498"/>
                <a:gd name="connsiteY1" fmla="*/ 948708 h 951214"/>
                <a:gd name="connsiteX2" fmla="*/ 10903789 w 12180498"/>
                <a:gd name="connsiteY2" fmla="*/ 74565 h 951214"/>
                <a:gd name="connsiteX3" fmla="*/ 12180498 w 12180498"/>
                <a:gd name="connsiteY3" fmla="*/ 40059 h 951214"/>
                <a:gd name="connsiteX0" fmla="*/ 0 w 12197751"/>
                <a:gd name="connsiteY0" fmla="*/ 302874 h 972489"/>
                <a:gd name="connsiteX1" fmla="*/ 3617344 w 12197751"/>
                <a:gd name="connsiteY1" fmla="*/ 969983 h 972489"/>
                <a:gd name="connsiteX2" fmla="*/ 10903789 w 12197751"/>
                <a:gd name="connsiteY2" fmla="*/ 95840 h 972489"/>
                <a:gd name="connsiteX3" fmla="*/ 12197751 w 12197751"/>
                <a:gd name="connsiteY3" fmla="*/ 15327 h 972489"/>
                <a:gd name="connsiteX0" fmla="*/ 0 w 12197751"/>
                <a:gd name="connsiteY0" fmla="*/ 304986 h 974601"/>
                <a:gd name="connsiteX1" fmla="*/ 3617344 w 12197751"/>
                <a:gd name="connsiteY1" fmla="*/ 972095 h 974601"/>
                <a:gd name="connsiteX2" fmla="*/ 10903789 w 12197751"/>
                <a:gd name="connsiteY2" fmla="*/ 97952 h 974601"/>
                <a:gd name="connsiteX3" fmla="*/ 12197751 w 12197751"/>
                <a:gd name="connsiteY3" fmla="*/ 17439 h 974601"/>
                <a:gd name="connsiteX0" fmla="*/ 0 w 12197751"/>
                <a:gd name="connsiteY0" fmla="*/ 320757 h 990372"/>
                <a:gd name="connsiteX1" fmla="*/ 3617344 w 12197751"/>
                <a:gd name="connsiteY1" fmla="*/ 987866 h 990372"/>
                <a:gd name="connsiteX2" fmla="*/ 10903789 w 12197751"/>
                <a:gd name="connsiteY2" fmla="*/ 113723 h 990372"/>
                <a:gd name="connsiteX3" fmla="*/ 12197751 w 12197751"/>
                <a:gd name="connsiteY3" fmla="*/ 33210 h 990372"/>
                <a:gd name="connsiteX0" fmla="*/ 0 w 12197751"/>
                <a:gd name="connsiteY0" fmla="*/ 302875 h 972490"/>
                <a:gd name="connsiteX1" fmla="*/ 3617344 w 12197751"/>
                <a:gd name="connsiteY1" fmla="*/ 969984 h 972490"/>
                <a:gd name="connsiteX2" fmla="*/ 10903789 w 12197751"/>
                <a:gd name="connsiteY2" fmla="*/ 95841 h 972490"/>
                <a:gd name="connsiteX3" fmla="*/ 12197751 w 12197751"/>
                <a:gd name="connsiteY3" fmla="*/ 15328 h 972490"/>
                <a:gd name="connsiteX0" fmla="*/ 0 w 12496800"/>
                <a:gd name="connsiteY0" fmla="*/ 328503 h 998118"/>
                <a:gd name="connsiteX1" fmla="*/ 3617344 w 12496800"/>
                <a:gd name="connsiteY1" fmla="*/ 995612 h 998118"/>
                <a:gd name="connsiteX2" fmla="*/ 10903789 w 12496800"/>
                <a:gd name="connsiteY2" fmla="*/ 121469 h 998118"/>
                <a:gd name="connsiteX3" fmla="*/ 12496800 w 12496800"/>
                <a:gd name="connsiteY3" fmla="*/ 699 h 998118"/>
                <a:gd name="connsiteX0" fmla="*/ 0 w 12278264"/>
                <a:gd name="connsiteY0" fmla="*/ 324305 h 993920"/>
                <a:gd name="connsiteX1" fmla="*/ 3617344 w 12278264"/>
                <a:gd name="connsiteY1" fmla="*/ 991414 h 993920"/>
                <a:gd name="connsiteX2" fmla="*/ 10903789 w 12278264"/>
                <a:gd name="connsiteY2" fmla="*/ 117271 h 993920"/>
                <a:gd name="connsiteX3" fmla="*/ 12278264 w 12278264"/>
                <a:gd name="connsiteY3" fmla="*/ 2252 h 993920"/>
                <a:gd name="connsiteX0" fmla="*/ 0 w 12238007"/>
                <a:gd name="connsiteY0" fmla="*/ 324305 h 993920"/>
                <a:gd name="connsiteX1" fmla="*/ 3617344 w 12238007"/>
                <a:gd name="connsiteY1" fmla="*/ 991414 h 993920"/>
                <a:gd name="connsiteX2" fmla="*/ 10903789 w 12238007"/>
                <a:gd name="connsiteY2" fmla="*/ 117271 h 993920"/>
                <a:gd name="connsiteX3" fmla="*/ 12238007 w 12238007"/>
                <a:gd name="connsiteY3" fmla="*/ 2252 h 993920"/>
                <a:gd name="connsiteX0" fmla="*/ 0 w 12191999"/>
                <a:gd name="connsiteY0" fmla="*/ 324305 h 993920"/>
                <a:gd name="connsiteX1" fmla="*/ 3617344 w 12191999"/>
                <a:gd name="connsiteY1" fmla="*/ 991414 h 993920"/>
                <a:gd name="connsiteX2" fmla="*/ 10903789 w 12191999"/>
                <a:gd name="connsiteY2" fmla="*/ 117271 h 993920"/>
                <a:gd name="connsiteX3" fmla="*/ 12191999 w 12191999"/>
                <a:gd name="connsiteY3" fmla="*/ 2252 h 993920"/>
                <a:gd name="connsiteX0" fmla="*/ 0 w 12341524"/>
                <a:gd name="connsiteY0" fmla="*/ 356559 h 1026174"/>
                <a:gd name="connsiteX1" fmla="*/ 3617344 w 12341524"/>
                <a:gd name="connsiteY1" fmla="*/ 1023668 h 1026174"/>
                <a:gd name="connsiteX2" fmla="*/ 10903789 w 12341524"/>
                <a:gd name="connsiteY2" fmla="*/ 149525 h 1026174"/>
                <a:gd name="connsiteX3" fmla="*/ 12341524 w 12341524"/>
                <a:gd name="connsiteY3" fmla="*/ 0 h 1026174"/>
                <a:gd name="connsiteX0" fmla="*/ 0 w 12186248"/>
                <a:gd name="connsiteY0" fmla="*/ 356559 h 1026174"/>
                <a:gd name="connsiteX1" fmla="*/ 3617344 w 12186248"/>
                <a:gd name="connsiteY1" fmla="*/ 1023668 h 1026174"/>
                <a:gd name="connsiteX2" fmla="*/ 10903789 w 12186248"/>
                <a:gd name="connsiteY2" fmla="*/ 149525 h 1026174"/>
                <a:gd name="connsiteX3" fmla="*/ 12186248 w 12186248"/>
                <a:gd name="connsiteY3" fmla="*/ 0 h 1026174"/>
                <a:gd name="connsiteX0" fmla="*/ 0 w 12197750"/>
                <a:gd name="connsiteY0" fmla="*/ 327804 h 997419"/>
                <a:gd name="connsiteX1" fmla="*/ 3617344 w 12197750"/>
                <a:gd name="connsiteY1" fmla="*/ 994913 h 997419"/>
                <a:gd name="connsiteX2" fmla="*/ 10903789 w 12197750"/>
                <a:gd name="connsiteY2" fmla="*/ 120770 h 997419"/>
                <a:gd name="connsiteX3" fmla="*/ 12197750 w 12197750"/>
                <a:gd name="connsiteY3" fmla="*/ 0 h 997419"/>
                <a:gd name="connsiteX0" fmla="*/ 0 w 12197750"/>
                <a:gd name="connsiteY0" fmla="*/ 327804 h 997419"/>
                <a:gd name="connsiteX1" fmla="*/ 3617344 w 12197750"/>
                <a:gd name="connsiteY1" fmla="*/ 994913 h 997419"/>
                <a:gd name="connsiteX2" fmla="*/ 10903789 w 12197750"/>
                <a:gd name="connsiteY2" fmla="*/ 120770 h 997419"/>
                <a:gd name="connsiteX3" fmla="*/ 12197750 w 12197750"/>
                <a:gd name="connsiteY3" fmla="*/ 0 h 997419"/>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330021"/>
                <a:gd name="connsiteY0" fmla="*/ 379563 h 1049178"/>
                <a:gd name="connsiteX1" fmla="*/ 3617344 w 12330021"/>
                <a:gd name="connsiteY1" fmla="*/ 1046672 h 1049178"/>
                <a:gd name="connsiteX2" fmla="*/ 10903789 w 12330021"/>
                <a:gd name="connsiteY2" fmla="*/ 172529 h 1049178"/>
                <a:gd name="connsiteX3" fmla="*/ 12330021 w 12330021"/>
                <a:gd name="connsiteY3" fmla="*/ 0 h 1049178"/>
                <a:gd name="connsiteX0" fmla="*/ 0 w 12163243"/>
                <a:gd name="connsiteY0" fmla="*/ 373812 h 1043427"/>
                <a:gd name="connsiteX1" fmla="*/ 3617344 w 12163243"/>
                <a:gd name="connsiteY1" fmla="*/ 1040921 h 1043427"/>
                <a:gd name="connsiteX2" fmla="*/ 10903789 w 12163243"/>
                <a:gd name="connsiteY2" fmla="*/ 166778 h 1043427"/>
                <a:gd name="connsiteX3" fmla="*/ 12163243 w 12163243"/>
                <a:gd name="connsiteY3" fmla="*/ 0 h 1043427"/>
                <a:gd name="connsiteX0" fmla="*/ 0 w 12174745"/>
                <a:gd name="connsiteY0" fmla="*/ 356559 h 1026174"/>
                <a:gd name="connsiteX1" fmla="*/ 3617344 w 12174745"/>
                <a:gd name="connsiteY1" fmla="*/ 1023668 h 1026174"/>
                <a:gd name="connsiteX2" fmla="*/ 10903789 w 12174745"/>
                <a:gd name="connsiteY2" fmla="*/ 149525 h 1026174"/>
                <a:gd name="connsiteX3" fmla="*/ 12174745 w 12174745"/>
                <a:gd name="connsiteY3" fmla="*/ 0 h 1026174"/>
                <a:gd name="connsiteX0" fmla="*/ 0 w 12174745"/>
                <a:gd name="connsiteY0" fmla="*/ 356559 h 1026174"/>
                <a:gd name="connsiteX1" fmla="*/ 3617344 w 12174745"/>
                <a:gd name="connsiteY1" fmla="*/ 1023668 h 1026174"/>
                <a:gd name="connsiteX2" fmla="*/ 10903789 w 12174745"/>
                <a:gd name="connsiteY2" fmla="*/ 149525 h 1026174"/>
                <a:gd name="connsiteX3" fmla="*/ 12174745 w 12174745"/>
                <a:gd name="connsiteY3" fmla="*/ 0 h 1026174"/>
              </a:gdLst>
              <a:ahLst/>
              <a:cxnLst>
                <a:cxn ang="0">
                  <a:pos x="connsiteX0" y="connsiteY0"/>
                </a:cxn>
                <a:cxn ang="0">
                  <a:pos x="connsiteX1" y="connsiteY1"/>
                </a:cxn>
                <a:cxn ang="0">
                  <a:pos x="connsiteX2" y="connsiteY2"/>
                </a:cxn>
                <a:cxn ang="0">
                  <a:pos x="connsiteX3" y="connsiteY3"/>
                </a:cxn>
              </a:cxnLst>
              <a:rect l="l" t="t" r="r" b="b"/>
              <a:pathLst>
                <a:path w="12174745" h="1026174">
                  <a:moveTo>
                    <a:pt x="0" y="356559"/>
                  </a:moveTo>
                  <a:cubicBezTo>
                    <a:pt x="895230" y="731329"/>
                    <a:pt x="1800046" y="1058174"/>
                    <a:pt x="3617344" y="1023668"/>
                  </a:cubicBezTo>
                  <a:cubicBezTo>
                    <a:pt x="5434642" y="989162"/>
                    <a:pt x="9477556" y="320136"/>
                    <a:pt x="10903789" y="149525"/>
                  </a:cubicBezTo>
                  <a:lnTo>
                    <a:pt x="12174745" y="0"/>
                  </a:lnTo>
                </a:path>
              </a:pathLst>
            </a:custGeom>
            <a:noFill/>
            <a:ln w="12700" cap="flat" cmpd="sng" algn="ctr">
              <a:solidFill>
                <a:schemeClr val="bg1">
                  <a:lumMod val="75000"/>
                  <a:alpha val="35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latin typeface="思源宋体 CN Heavy" panose="02020900000000000000" pitchFamily="18" charset="-122"/>
              </a:endParaRPr>
            </a:p>
          </p:txBody>
        </p:sp>
        <p:sp>
          <p:nvSpPr>
            <p:cNvPr id="30" name="任意多边形: 形状 29">
              <a:extLst>
                <a:ext uri="{FF2B5EF4-FFF2-40B4-BE49-F238E27FC236}">
                  <a16:creationId xmlns:a16="http://schemas.microsoft.com/office/drawing/2014/main" id="{2186ED5E-2712-45F2-A15B-CA2BA7101079}"/>
                </a:ext>
              </a:extLst>
            </p:cNvPr>
            <p:cNvSpPr/>
            <p:nvPr/>
          </p:nvSpPr>
          <p:spPr>
            <a:xfrm rot="212472">
              <a:off x="-14160" y="5990608"/>
              <a:ext cx="12176589" cy="789506"/>
            </a:xfrm>
            <a:custGeom>
              <a:avLst/>
              <a:gdLst>
                <a:gd name="connsiteX0" fmla="*/ 0 w 12268063"/>
                <a:gd name="connsiteY0" fmla="*/ 212474 h 938270"/>
                <a:gd name="connsiteX1" fmla="*/ 3605842 w 12268063"/>
                <a:gd name="connsiteY1" fmla="*/ 937093 h 938270"/>
                <a:gd name="connsiteX2" fmla="*/ 10892287 w 12268063"/>
                <a:gd name="connsiteY2" fmla="*/ 62950 h 938270"/>
                <a:gd name="connsiteX3" fmla="*/ 12255260 w 12268063"/>
                <a:gd name="connsiteY3" fmla="*/ 137712 h 938270"/>
                <a:gd name="connsiteX0" fmla="*/ 0 w 12279565"/>
                <a:gd name="connsiteY0" fmla="*/ 269984 h 939599"/>
                <a:gd name="connsiteX1" fmla="*/ 3617344 w 12279565"/>
                <a:gd name="connsiteY1" fmla="*/ 937093 h 939599"/>
                <a:gd name="connsiteX2" fmla="*/ 10903789 w 12279565"/>
                <a:gd name="connsiteY2" fmla="*/ 62950 h 939599"/>
                <a:gd name="connsiteX3" fmla="*/ 12266762 w 12279565"/>
                <a:gd name="connsiteY3" fmla="*/ 137712 h 939599"/>
                <a:gd name="connsiteX0" fmla="*/ 0 w 12194656"/>
                <a:gd name="connsiteY0" fmla="*/ 320247 h 989862"/>
                <a:gd name="connsiteX1" fmla="*/ 3617344 w 12194656"/>
                <a:gd name="connsiteY1" fmla="*/ 987356 h 989862"/>
                <a:gd name="connsiteX2" fmla="*/ 10903789 w 12194656"/>
                <a:gd name="connsiteY2" fmla="*/ 113213 h 989862"/>
                <a:gd name="connsiteX3" fmla="*/ 12174747 w 12194656"/>
                <a:gd name="connsiteY3" fmla="*/ 78707 h 989862"/>
                <a:gd name="connsiteX0" fmla="*/ 0 w 12174747"/>
                <a:gd name="connsiteY0" fmla="*/ 295266 h 964881"/>
                <a:gd name="connsiteX1" fmla="*/ 3617344 w 12174747"/>
                <a:gd name="connsiteY1" fmla="*/ 962375 h 964881"/>
                <a:gd name="connsiteX2" fmla="*/ 10903789 w 12174747"/>
                <a:gd name="connsiteY2" fmla="*/ 88232 h 964881"/>
                <a:gd name="connsiteX3" fmla="*/ 12174747 w 12174747"/>
                <a:gd name="connsiteY3" fmla="*/ 53726 h 964881"/>
                <a:gd name="connsiteX0" fmla="*/ 0 w 12174747"/>
                <a:gd name="connsiteY0" fmla="*/ 291591 h 961206"/>
                <a:gd name="connsiteX1" fmla="*/ 3617344 w 12174747"/>
                <a:gd name="connsiteY1" fmla="*/ 958700 h 961206"/>
                <a:gd name="connsiteX2" fmla="*/ 10903789 w 12174747"/>
                <a:gd name="connsiteY2" fmla="*/ 84557 h 961206"/>
                <a:gd name="connsiteX3" fmla="*/ 12174747 w 12174747"/>
                <a:gd name="connsiteY3" fmla="*/ 50051 h 961206"/>
                <a:gd name="connsiteX0" fmla="*/ 0 w 12174747"/>
                <a:gd name="connsiteY0" fmla="*/ 278621 h 948236"/>
                <a:gd name="connsiteX1" fmla="*/ 3617344 w 12174747"/>
                <a:gd name="connsiteY1" fmla="*/ 945730 h 948236"/>
                <a:gd name="connsiteX2" fmla="*/ 10903789 w 12174747"/>
                <a:gd name="connsiteY2" fmla="*/ 71587 h 948236"/>
                <a:gd name="connsiteX3" fmla="*/ 12174747 w 12174747"/>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81599 h 951214"/>
                <a:gd name="connsiteX1" fmla="*/ 3617344 w 12180498"/>
                <a:gd name="connsiteY1" fmla="*/ 948708 h 951214"/>
                <a:gd name="connsiteX2" fmla="*/ 10903789 w 12180498"/>
                <a:gd name="connsiteY2" fmla="*/ 74565 h 951214"/>
                <a:gd name="connsiteX3" fmla="*/ 12180498 w 12180498"/>
                <a:gd name="connsiteY3" fmla="*/ 40059 h 951214"/>
                <a:gd name="connsiteX0" fmla="*/ 0 w 12197751"/>
                <a:gd name="connsiteY0" fmla="*/ 302874 h 972489"/>
                <a:gd name="connsiteX1" fmla="*/ 3617344 w 12197751"/>
                <a:gd name="connsiteY1" fmla="*/ 969983 h 972489"/>
                <a:gd name="connsiteX2" fmla="*/ 10903789 w 12197751"/>
                <a:gd name="connsiteY2" fmla="*/ 95840 h 972489"/>
                <a:gd name="connsiteX3" fmla="*/ 12197751 w 12197751"/>
                <a:gd name="connsiteY3" fmla="*/ 15327 h 972489"/>
                <a:gd name="connsiteX0" fmla="*/ 0 w 12197751"/>
                <a:gd name="connsiteY0" fmla="*/ 304986 h 974601"/>
                <a:gd name="connsiteX1" fmla="*/ 3617344 w 12197751"/>
                <a:gd name="connsiteY1" fmla="*/ 972095 h 974601"/>
                <a:gd name="connsiteX2" fmla="*/ 10903789 w 12197751"/>
                <a:gd name="connsiteY2" fmla="*/ 97952 h 974601"/>
                <a:gd name="connsiteX3" fmla="*/ 12197751 w 12197751"/>
                <a:gd name="connsiteY3" fmla="*/ 17439 h 974601"/>
                <a:gd name="connsiteX0" fmla="*/ 0 w 12197751"/>
                <a:gd name="connsiteY0" fmla="*/ 320757 h 990372"/>
                <a:gd name="connsiteX1" fmla="*/ 3617344 w 12197751"/>
                <a:gd name="connsiteY1" fmla="*/ 987866 h 990372"/>
                <a:gd name="connsiteX2" fmla="*/ 10903789 w 12197751"/>
                <a:gd name="connsiteY2" fmla="*/ 113723 h 990372"/>
                <a:gd name="connsiteX3" fmla="*/ 12197751 w 12197751"/>
                <a:gd name="connsiteY3" fmla="*/ 33210 h 990372"/>
                <a:gd name="connsiteX0" fmla="*/ 0 w 12197751"/>
                <a:gd name="connsiteY0" fmla="*/ 302875 h 972490"/>
                <a:gd name="connsiteX1" fmla="*/ 3617344 w 12197751"/>
                <a:gd name="connsiteY1" fmla="*/ 969984 h 972490"/>
                <a:gd name="connsiteX2" fmla="*/ 10903789 w 12197751"/>
                <a:gd name="connsiteY2" fmla="*/ 95841 h 972490"/>
                <a:gd name="connsiteX3" fmla="*/ 12197751 w 12197751"/>
                <a:gd name="connsiteY3" fmla="*/ 15328 h 972490"/>
                <a:gd name="connsiteX0" fmla="*/ 0 w 12496800"/>
                <a:gd name="connsiteY0" fmla="*/ 328503 h 998118"/>
                <a:gd name="connsiteX1" fmla="*/ 3617344 w 12496800"/>
                <a:gd name="connsiteY1" fmla="*/ 995612 h 998118"/>
                <a:gd name="connsiteX2" fmla="*/ 10903789 w 12496800"/>
                <a:gd name="connsiteY2" fmla="*/ 121469 h 998118"/>
                <a:gd name="connsiteX3" fmla="*/ 12496800 w 12496800"/>
                <a:gd name="connsiteY3" fmla="*/ 699 h 998118"/>
                <a:gd name="connsiteX0" fmla="*/ 0 w 12278264"/>
                <a:gd name="connsiteY0" fmla="*/ 324305 h 993920"/>
                <a:gd name="connsiteX1" fmla="*/ 3617344 w 12278264"/>
                <a:gd name="connsiteY1" fmla="*/ 991414 h 993920"/>
                <a:gd name="connsiteX2" fmla="*/ 10903789 w 12278264"/>
                <a:gd name="connsiteY2" fmla="*/ 117271 h 993920"/>
                <a:gd name="connsiteX3" fmla="*/ 12278264 w 12278264"/>
                <a:gd name="connsiteY3" fmla="*/ 2252 h 993920"/>
                <a:gd name="connsiteX0" fmla="*/ 0 w 12238007"/>
                <a:gd name="connsiteY0" fmla="*/ 324305 h 993920"/>
                <a:gd name="connsiteX1" fmla="*/ 3617344 w 12238007"/>
                <a:gd name="connsiteY1" fmla="*/ 991414 h 993920"/>
                <a:gd name="connsiteX2" fmla="*/ 10903789 w 12238007"/>
                <a:gd name="connsiteY2" fmla="*/ 117271 h 993920"/>
                <a:gd name="connsiteX3" fmla="*/ 12238007 w 12238007"/>
                <a:gd name="connsiteY3" fmla="*/ 2252 h 993920"/>
                <a:gd name="connsiteX0" fmla="*/ 0 w 12191999"/>
                <a:gd name="connsiteY0" fmla="*/ 324305 h 993920"/>
                <a:gd name="connsiteX1" fmla="*/ 3617344 w 12191999"/>
                <a:gd name="connsiteY1" fmla="*/ 991414 h 993920"/>
                <a:gd name="connsiteX2" fmla="*/ 10903789 w 12191999"/>
                <a:gd name="connsiteY2" fmla="*/ 117271 h 993920"/>
                <a:gd name="connsiteX3" fmla="*/ 12191999 w 12191999"/>
                <a:gd name="connsiteY3" fmla="*/ 2252 h 993920"/>
                <a:gd name="connsiteX0" fmla="*/ 0 w 12341524"/>
                <a:gd name="connsiteY0" fmla="*/ 356559 h 1026174"/>
                <a:gd name="connsiteX1" fmla="*/ 3617344 w 12341524"/>
                <a:gd name="connsiteY1" fmla="*/ 1023668 h 1026174"/>
                <a:gd name="connsiteX2" fmla="*/ 10903789 w 12341524"/>
                <a:gd name="connsiteY2" fmla="*/ 149525 h 1026174"/>
                <a:gd name="connsiteX3" fmla="*/ 12341524 w 12341524"/>
                <a:gd name="connsiteY3" fmla="*/ 0 h 1026174"/>
                <a:gd name="connsiteX0" fmla="*/ 0 w 12186248"/>
                <a:gd name="connsiteY0" fmla="*/ 356559 h 1026174"/>
                <a:gd name="connsiteX1" fmla="*/ 3617344 w 12186248"/>
                <a:gd name="connsiteY1" fmla="*/ 1023668 h 1026174"/>
                <a:gd name="connsiteX2" fmla="*/ 10903789 w 12186248"/>
                <a:gd name="connsiteY2" fmla="*/ 149525 h 1026174"/>
                <a:gd name="connsiteX3" fmla="*/ 12186248 w 12186248"/>
                <a:gd name="connsiteY3" fmla="*/ 0 h 1026174"/>
                <a:gd name="connsiteX0" fmla="*/ 0 w 12197750"/>
                <a:gd name="connsiteY0" fmla="*/ 327804 h 997419"/>
                <a:gd name="connsiteX1" fmla="*/ 3617344 w 12197750"/>
                <a:gd name="connsiteY1" fmla="*/ 994913 h 997419"/>
                <a:gd name="connsiteX2" fmla="*/ 10903789 w 12197750"/>
                <a:gd name="connsiteY2" fmla="*/ 120770 h 997419"/>
                <a:gd name="connsiteX3" fmla="*/ 12197750 w 12197750"/>
                <a:gd name="connsiteY3" fmla="*/ 0 h 997419"/>
                <a:gd name="connsiteX0" fmla="*/ 0 w 12197750"/>
                <a:gd name="connsiteY0" fmla="*/ 327804 h 997419"/>
                <a:gd name="connsiteX1" fmla="*/ 3617344 w 12197750"/>
                <a:gd name="connsiteY1" fmla="*/ 994913 h 997419"/>
                <a:gd name="connsiteX2" fmla="*/ 10903789 w 12197750"/>
                <a:gd name="connsiteY2" fmla="*/ 120770 h 997419"/>
                <a:gd name="connsiteX3" fmla="*/ 12197750 w 12197750"/>
                <a:gd name="connsiteY3" fmla="*/ 0 h 997419"/>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330021"/>
                <a:gd name="connsiteY0" fmla="*/ 379563 h 1049178"/>
                <a:gd name="connsiteX1" fmla="*/ 3617344 w 12330021"/>
                <a:gd name="connsiteY1" fmla="*/ 1046672 h 1049178"/>
                <a:gd name="connsiteX2" fmla="*/ 10903789 w 12330021"/>
                <a:gd name="connsiteY2" fmla="*/ 172529 h 1049178"/>
                <a:gd name="connsiteX3" fmla="*/ 12330021 w 12330021"/>
                <a:gd name="connsiteY3" fmla="*/ 0 h 1049178"/>
                <a:gd name="connsiteX0" fmla="*/ 0 w 12163243"/>
                <a:gd name="connsiteY0" fmla="*/ 373812 h 1043427"/>
                <a:gd name="connsiteX1" fmla="*/ 3617344 w 12163243"/>
                <a:gd name="connsiteY1" fmla="*/ 1040921 h 1043427"/>
                <a:gd name="connsiteX2" fmla="*/ 10903789 w 12163243"/>
                <a:gd name="connsiteY2" fmla="*/ 166778 h 1043427"/>
                <a:gd name="connsiteX3" fmla="*/ 12163243 w 12163243"/>
                <a:gd name="connsiteY3" fmla="*/ 0 h 1043427"/>
                <a:gd name="connsiteX0" fmla="*/ 0 w 12174745"/>
                <a:gd name="connsiteY0" fmla="*/ 356559 h 1026174"/>
                <a:gd name="connsiteX1" fmla="*/ 3617344 w 12174745"/>
                <a:gd name="connsiteY1" fmla="*/ 1023668 h 1026174"/>
                <a:gd name="connsiteX2" fmla="*/ 10903789 w 12174745"/>
                <a:gd name="connsiteY2" fmla="*/ 149525 h 1026174"/>
                <a:gd name="connsiteX3" fmla="*/ 12174745 w 12174745"/>
                <a:gd name="connsiteY3" fmla="*/ 0 h 1026174"/>
                <a:gd name="connsiteX0" fmla="*/ 0 w 12174745"/>
                <a:gd name="connsiteY0" fmla="*/ 356559 h 1026174"/>
                <a:gd name="connsiteX1" fmla="*/ 3617344 w 12174745"/>
                <a:gd name="connsiteY1" fmla="*/ 1023668 h 1026174"/>
                <a:gd name="connsiteX2" fmla="*/ 10903789 w 12174745"/>
                <a:gd name="connsiteY2" fmla="*/ 149525 h 1026174"/>
                <a:gd name="connsiteX3" fmla="*/ 12174745 w 12174745"/>
                <a:gd name="connsiteY3" fmla="*/ 0 h 1026174"/>
              </a:gdLst>
              <a:ahLst/>
              <a:cxnLst>
                <a:cxn ang="0">
                  <a:pos x="connsiteX0" y="connsiteY0"/>
                </a:cxn>
                <a:cxn ang="0">
                  <a:pos x="connsiteX1" y="connsiteY1"/>
                </a:cxn>
                <a:cxn ang="0">
                  <a:pos x="connsiteX2" y="connsiteY2"/>
                </a:cxn>
                <a:cxn ang="0">
                  <a:pos x="connsiteX3" y="connsiteY3"/>
                </a:cxn>
              </a:cxnLst>
              <a:rect l="l" t="t" r="r" b="b"/>
              <a:pathLst>
                <a:path w="12174745" h="1026174">
                  <a:moveTo>
                    <a:pt x="0" y="356559"/>
                  </a:moveTo>
                  <a:cubicBezTo>
                    <a:pt x="895230" y="731329"/>
                    <a:pt x="1800046" y="1058174"/>
                    <a:pt x="3617344" y="1023668"/>
                  </a:cubicBezTo>
                  <a:cubicBezTo>
                    <a:pt x="5434642" y="989162"/>
                    <a:pt x="9477556" y="320136"/>
                    <a:pt x="10903789" y="149525"/>
                  </a:cubicBezTo>
                  <a:lnTo>
                    <a:pt x="12174745" y="0"/>
                  </a:lnTo>
                </a:path>
              </a:pathLst>
            </a:custGeom>
            <a:noFill/>
            <a:ln w="12700" cap="flat" cmpd="sng" algn="ctr">
              <a:solidFill>
                <a:schemeClr val="bg1">
                  <a:lumMod val="75000"/>
                  <a:alpha val="35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latin typeface="思源宋体 CN Heavy" panose="02020900000000000000" pitchFamily="18" charset="-122"/>
              </a:endParaRPr>
            </a:p>
          </p:txBody>
        </p:sp>
        <p:sp>
          <p:nvSpPr>
            <p:cNvPr id="31" name="任意多边形: 形状 30">
              <a:extLst>
                <a:ext uri="{FF2B5EF4-FFF2-40B4-BE49-F238E27FC236}">
                  <a16:creationId xmlns:a16="http://schemas.microsoft.com/office/drawing/2014/main" id="{DE081A0C-AE46-4C94-B6A2-135E9AE4A883}"/>
                </a:ext>
              </a:extLst>
            </p:cNvPr>
            <p:cNvSpPr/>
            <p:nvPr/>
          </p:nvSpPr>
          <p:spPr>
            <a:xfrm rot="236080">
              <a:off x="-14833" y="6083759"/>
              <a:ext cx="12176793" cy="763209"/>
            </a:xfrm>
            <a:custGeom>
              <a:avLst/>
              <a:gdLst>
                <a:gd name="connsiteX0" fmla="*/ 0 w 12268063"/>
                <a:gd name="connsiteY0" fmla="*/ 212474 h 938270"/>
                <a:gd name="connsiteX1" fmla="*/ 3605842 w 12268063"/>
                <a:gd name="connsiteY1" fmla="*/ 937093 h 938270"/>
                <a:gd name="connsiteX2" fmla="*/ 10892287 w 12268063"/>
                <a:gd name="connsiteY2" fmla="*/ 62950 h 938270"/>
                <a:gd name="connsiteX3" fmla="*/ 12255260 w 12268063"/>
                <a:gd name="connsiteY3" fmla="*/ 137712 h 938270"/>
                <a:gd name="connsiteX0" fmla="*/ 0 w 12279565"/>
                <a:gd name="connsiteY0" fmla="*/ 269984 h 939599"/>
                <a:gd name="connsiteX1" fmla="*/ 3617344 w 12279565"/>
                <a:gd name="connsiteY1" fmla="*/ 937093 h 939599"/>
                <a:gd name="connsiteX2" fmla="*/ 10903789 w 12279565"/>
                <a:gd name="connsiteY2" fmla="*/ 62950 h 939599"/>
                <a:gd name="connsiteX3" fmla="*/ 12266762 w 12279565"/>
                <a:gd name="connsiteY3" fmla="*/ 137712 h 939599"/>
                <a:gd name="connsiteX0" fmla="*/ 0 w 12194656"/>
                <a:gd name="connsiteY0" fmla="*/ 320247 h 989862"/>
                <a:gd name="connsiteX1" fmla="*/ 3617344 w 12194656"/>
                <a:gd name="connsiteY1" fmla="*/ 987356 h 989862"/>
                <a:gd name="connsiteX2" fmla="*/ 10903789 w 12194656"/>
                <a:gd name="connsiteY2" fmla="*/ 113213 h 989862"/>
                <a:gd name="connsiteX3" fmla="*/ 12174747 w 12194656"/>
                <a:gd name="connsiteY3" fmla="*/ 78707 h 989862"/>
                <a:gd name="connsiteX0" fmla="*/ 0 w 12174747"/>
                <a:gd name="connsiteY0" fmla="*/ 295266 h 964881"/>
                <a:gd name="connsiteX1" fmla="*/ 3617344 w 12174747"/>
                <a:gd name="connsiteY1" fmla="*/ 962375 h 964881"/>
                <a:gd name="connsiteX2" fmla="*/ 10903789 w 12174747"/>
                <a:gd name="connsiteY2" fmla="*/ 88232 h 964881"/>
                <a:gd name="connsiteX3" fmla="*/ 12174747 w 12174747"/>
                <a:gd name="connsiteY3" fmla="*/ 53726 h 964881"/>
                <a:gd name="connsiteX0" fmla="*/ 0 w 12174747"/>
                <a:gd name="connsiteY0" fmla="*/ 291591 h 961206"/>
                <a:gd name="connsiteX1" fmla="*/ 3617344 w 12174747"/>
                <a:gd name="connsiteY1" fmla="*/ 958700 h 961206"/>
                <a:gd name="connsiteX2" fmla="*/ 10903789 w 12174747"/>
                <a:gd name="connsiteY2" fmla="*/ 84557 h 961206"/>
                <a:gd name="connsiteX3" fmla="*/ 12174747 w 12174747"/>
                <a:gd name="connsiteY3" fmla="*/ 50051 h 961206"/>
                <a:gd name="connsiteX0" fmla="*/ 0 w 12174747"/>
                <a:gd name="connsiteY0" fmla="*/ 278621 h 948236"/>
                <a:gd name="connsiteX1" fmla="*/ 3617344 w 12174747"/>
                <a:gd name="connsiteY1" fmla="*/ 945730 h 948236"/>
                <a:gd name="connsiteX2" fmla="*/ 10903789 w 12174747"/>
                <a:gd name="connsiteY2" fmla="*/ 71587 h 948236"/>
                <a:gd name="connsiteX3" fmla="*/ 12174747 w 12174747"/>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81599 h 951214"/>
                <a:gd name="connsiteX1" fmla="*/ 3617344 w 12180498"/>
                <a:gd name="connsiteY1" fmla="*/ 948708 h 951214"/>
                <a:gd name="connsiteX2" fmla="*/ 10903789 w 12180498"/>
                <a:gd name="connsiteY2" fmla="*/ 74565 h 951214"/>
                <a:gd name="connsiteX3" fmla="*/ 12180498 w 12180498"/>
                <a:gd name="connsiteY3" fmla="*/ 40059 h 951214"/>
                <a:gd name="connsiteX0" fmla="*/ 0 w 12197751"/>
                <a:gd name="connsiteY0" fmla="*/ 302874 h 972489"/>
                <a:gd name="connsiteX1" fmla="*/ 3617344 w 12197751"/>
                <a:gd name="connsiteY1" fmla="*/ 969983 h 972489"/>
                <a:gd name="connsiteX2" fmla="*/ 10903789 w 12197751"/>
                <a:gd name="connsiteY2" fmla="*/ 95840 h 972489"/>
                <a:gd name="connsiteX3" fmla="*/ 12197751 w 12197751"/>
                <a:gd name="connsiteY3" fmla="*/ 15327 h 972489"/>
                <a:gd name="connsiteX0" fmla="*/ 0 w 12197751"/>
                <a:gd name="connsiteY0" fmla="*/ 304986 h 974601"/>
                <a:gd name="connsiteX1" fmla="*/ 3617344 w 12197751"/>
                <a:gd name="connsiteY1" fmla="*/ 972095 h 974601"/>
                <a:gd name="connsiteX2" fmla="*/ 10903789 w 12197751"/>
                <a:gd name="connsiteY2" fmla="*/ 97952 h 974601"/>
                <a:gd name="connsiteX3" fmla="*/ 12197751 w 12197751"/>
                <a:gd name="connsiteY3" fmla="*/ 17439 h 974601"/>
                <a:gd name="connsiteX0" fmla="*/ 0 w 12197751"/>
                <a:gd name="connsiteY0" fmla="*/ 320757 h 990372"/>
                <a:gd name="connsiteX1" fmla="*/ 3617344 w 12197751"/>
                <a:gd name="connsiteY1" fmla="*/ 987866 h 990372"/>
                <a:gd name="connsiteX2" fmla="*/ 10903789 w 12197751"/>
                <a:gd name="connsiteY2" fmla="*/ 113723 h 990372"/>
                <a:gd name="connsiteX3" fmla="*/ 12197751 w 12197751"/>
                <a:gd name="connsiteY3" fmla="*/ 33210 h 990372"/>
                <a:gd name="connsiteX0" fmla="*/ 0 w 12197751"/>
                <a:gd name="connsiteY0" fmla="*/ 302875 h 972490"/>
                <a:gd name="connsiteX1" fmla="*/ 3617344 w 12197751"/>
                <a:gd name="connsiteY1" fmla="*/ 969984 h 972490"/>
                <a:gd name="connsiteX2" fmla="*/ 10903789 w 12197751"/>
                <a:gd name="connsiteY2" fmla="*/ 95841 h 972490"/>
                <a:gd name="connsiteX3" fmla="*/ 12197751 w 12197751"/>
                <a:gd name="connsiteY3" fmla="*/ 15328 h 972490"/>
                <a:gd name="connsiteX0" fmla="*/ 0 w 12496800"/>
                <a:gd name="connsiteY0" fmla="*/ 328503 h 998118"/>
                <a:gd name="connsiteX1" fmla="*/ 3617344 w 12496800"/>
                <a:gd name="connsiteY1" fmla="*/ 995612 h 998118"/>
                <a:gd name="connsiteX2" fmla="*/ 10903789 w 12496800"/>
                <a:gd name="connsiteY2" fmla="*/ 121469 h 998118"/>
                <a:gd name="connsiteX3" fmla="*/ 12496800 w 12496800"/>
                <a:gd name="connsiteY3" fmla="*/ 699 h 998118"/>
                <a:gd name="connsiteX0" fmla="*/ 0 w 12278264"/>
                <a:gd name="connsiteY0" fmla="*/ 324305 h 993920"/>
                <a:gd name="connsiteX1" fmla="*/ 3617344 w 12278264"/>
                <a:gd name="connsiteY1" fmla="*/ 991414 h 993920"/>
                <a:gd name="connsiteX2" fmla="*/ 10903789 w 12278264"/>
                <a:gd name="connsiteY2" fmla="*/ 117271 h 993920"/>
                <a:gd name="connsiteX3" fmla="*/ 12278264 w 12278264"/>
                <a:gd name="connsiteY3" fmla="*/ 2252 h 993920"/>
                <a:gd name="connsiteX0" fmla="*/ 0 w 12238007"/>
                <a:gd name="connsiteY0" fmla="*/ 324305 h 993920"/>
                <a:gd name="connsiteX1" fmla="*/ 3617344 w 12238007"/>
                <a:gd name="connsiteY1" fmla="*/ 991414 h 993920"/>
                <a:gd name="connsiteX2" fmla="*/ 10903789 w 12238007"/>
                <a:gd name="connsiteY2" fmla="*/ 117271 h 993920"/>
                <a:gd name="connsiteX3" fmla="*/ 12238007 w 12238007"/>
                <a:gd name="connsiteY3" fmla="*/ 2252 h 993920"/>
                <a:gd name="connsiteX0" fmla="*/ 0 w 12191999"/>
                <a:gd name="connsiteY0" fmla="*/ 324305 h 993920"/>
                <a:gd name="connsiteX1" fmla="*/ 3617344 w 12191999"/>
                <a:gd name="connsiteY1" fmla="*/ 991414 h 993920"/>
                <a:gd name="connsiteX2" fmla="*/ 10903789 w 12191999"/>
                <a:gd name="connsiteY2" fmla="*/ 117271 h 993920"/>
                <a:gd name="connsiteX3" fmla="*/ 12191999 w 12191999"/>
                <a:gd name="connsiteY3" fmla="*/ 2252 h 993920"/>
                <a:gd name="connsiteX0" fmla="*/ 0 w 12341524"/>
                <a:gd name="connsiteY0" fmla="*/ 356559 h 1026174"/>
                <a:gd name="connsiteX1" fmla="*/ 3617344 w 12341524"/>
                <a:gd name="connsiteY1" fmla="*/ 1023668 h 1026174"/>
                <a:gd name="connsiteX2" fmla="*/ 10903789 w 12341524"/>
                <a:gd name="connsiteY2" fmla="*/ 149525 h 1026174"/>
                <a:gd name="connsiteX3" fmla="*/ 12341524 w 12341524"/>
                <a:gd name="connsiteY3" fmla="*/ 0 h 1026174"/>
                <a:gd name="connsiteX0" fmla="*/ 0 w 12186248"/>
                <a:gd name="connsiteY0" fmla="*/ 356559 h 1026174"/>
                <a:gd name="connsiteX1" fmla="*/ 3617344 w 12186248"/>
                <a:gd name="connsiteY1" fmla="*/ 1023668 h 1026174"/>
                <a:gd name="connsiteX2" fmla="*/ 10903789 w 12186248"/>
                <a:gd name="connsiteY2" fmla="*/ 149525 h 1026174"/>
                <a:gd name="connsiteX3" fmla="*/ 12186248 w 12186248"/>
                <a:gd name="connsiteY3" fmla="*/ 0 h 1026174"/>
                <a:gd name="connsiteX0" fmla="*/ 0 w 12197750"/>
                <a:gd name="connsiteY0" fmla="*/ 327804 h 997419"/>
                <a:gd name="connsiteX1" fmla="*/ 3617344 w 12197750"/>
                <a:gd name="connsiteY1" fmla="*/ 994913 h 997419"/>
                <a:gd name="connsiteX2" fmla="*/ 10903789 w 12197750"/>
                <a:gd name="connsiteY2" fmla="*/ 120770 h 997419"/>
                <a:gd name="connsiteX3" fmla="*/ 12197750 w 12197750"/>
                <a:gd name="connsiteY3" fmla="*/ 0 h 997419"/>
                <a:gd name="connsiteX0" fmla="*/ 0 w 12197750"/>
                <a:gd name="connsiteY0" fmla="*/ 327804 h 997419"/>
                <a:gd name="connsiteX1" fmla="*/ 3617344 w 12197750"/>
                <a:gd name="connsiteY1" fmla="*/ 994913 h 997419"/>
                <a:gd name="connsiteX2" fmla="*/ 10903789 w 12197750"/>
                <a:gd name="connsiteY2" fmla="*/ 120770 h 997419"/>
                <a:gd name="connsiteX3" fmla="*/ 12197750 w 12197750"/>
                <a:gd name="connsiteY3" fmla="*/ 0 h 997419"/>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330021"/>
                <a:gd name="connsiteY0" fmla="*/ 379563 h 1049178"/>
                <a:gd name="connsiteX1" fmla="*/ 3617344 w 12330021"/>
                <a:gd name="connsiteY1" fmla="*/ 1046672 h 1049178"/>
                <a:gd name="connsiteX2" fmla="*/ 10903789 w 12330021"/>
                <a:gd name="connsiteY2" fmla="*/ 172529 h 1049178"/>
                <a:gd name="connsiteX3" fmla="*/ 12330021 w 12330021"/>
                <a:gd name="connsiteY3" fmla="*/ 0 h 1049178"/>
                <a:gd name="connsiteX0" fmla="*/ 0 w 12163243"/>
                <a:gd name="connsiteY0" fmla="*/ 373812 h 1043427"/>
                <a:gd name="connsiteX1" fmla="*/ 3617344 w 12163243"/>
                <a:gd name="connsiteY1" fmla="*/ 1040921 h 1043427"/>
                <a:gd name="connsiteX2" fmla="*/ 10903789 w 12163243"/>
                <a:gd name="connsiteY2" fmla="*/ 166778 h 1043427"/>
                <a:gd name="connsiteX3" fmla="*/ 12163243 w 12163243"/>
                <a:gd name="connsiteY3" fmla="*/ 0 h 1043427"/>
                <a:gd name="connsiteX0" fmla="*/ 0 w 12174745"/>
                <a:gd name="connsiteY0" fmla="*/ 356559 h 1026174"/>
                <a:gd name="connsiteX1" fmla="*/ 3617344 w 12174745"/>
                <a:gd name="connsiteY1" fmla="*/ 1023668 h 1026174"/>
                <a:gd name="connsiteX2" fmla="*/ 10903789 w 12174745"/>
                <a:gd name="connsiteY2" fmla="*/ 149525 h 1026174"/>
                <a:gd name="connsiteX3" fmla="*/ 12174745 w 12174745"/>
                <a:gd name="connsiteY3" fmla="*/ 0 h 1026174"/>
                <a:gd name="connsiteX0" fmla="*/ 0 w 12174745"/>
                <a:gd name="connsiteY0" fmla="*/ 356559 h 1026174"/>
                <a:gd name="connsiteX1" fmla="*/ 3617344 w 12174745"/>
                <a:gd name="connsiteY1" fmla="*/ 1023668 h 1026174"/>
                <a:gd name="connsiteX2" fmla="*/ 10903789 w 12174745"/>
                <a:gd name="connsiteY2" fmla="*/ 149525 h 1026174"/>
                <a:gd name="connsiteX3" fmla="*/ 12174745 w 12174745"/>
                <a:gd name="connsiteY3" fmla="*/ 0 h 1026174"/>
              </a:gdLst>
              <a:ahLst/>
              <a:cxnLst>
                <a:cxn ang="0">
                  <a:pos x="connsiteX0" y="connsiteY0"/>
                </a:cxn>
                <a:cxn ang="0">
                  <a:pos x="connsiteX1" y="connsiteY1"/>
                </a:cxn>
                <a:cxn ang="0">
                  <a:pos x="connsiteX2" y="connsiteY2"/>
                </a:cxn>
                <a:cxn ang="0">
                  <a:pos x="connsiteX3" y="connsiteY3"/>
                </a:cxn>
              </a:cxnLst>
              <a:rect l="l" t="t" r="r" b="b"/>
              <a:pathLst>
                <a:path w="12174745" h="1026174">
                  <a:moveTo>
                    <a:pt x="0" y="356559"/>
                  </a:moveTo>
                  <a:cubicBezTo>
                    <a:pt x="895230" y="731329"/>
                    <a:pt x="1800046" y="1058174"/>
                    <a:pt x="3617344" y="1023668"/>
                  </a:cubicBezTo>
                  <a:cubicBezTo>
                    <a:pt x="5434642" y="989162"/>
                    <a:pt x="9477556" y="320136"/>
                    <a:pt x="10903789" y="149525"/>
                  </a:cubicBezTo>
                  <a:lnTo>
                    <a:pt x="12174745" y="0"/>
                  </a:lnTo>
                </a:path>
              </a:pathLst>
            </a:custGeom>
            <a:noFill/>
            <a:ln w="12700" cap="flat" cmpd="sng" algn="ctr">
              <a:solidFill>
                <a:schemeClr val="bg1">
                  <a:lumMod val="75000"/>
                  <a:alpha val="35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latin typeface="思源宋体 CN Heavy" panose="02020900000000000000" pitchFamily="18" charset="-122"/>
              </a:endParaRPr>
            </a:p>
          </p:txBody>
        </p:sp>
      </p:grpSp>
      <p:sp>
        <p:nvSpPr>
          <p:cNvPr id="4" name="矩形 3">
            <a:extLst>
              <a:ext uri="{FF2B5EF4-FFF2-40B4-BE49-F238E27FC236}">
                <a16:creationId xmlns:a16="http://schemas.microsoft.com/office/drawing/2014/main" id="{5C7262E4-9688-4310-B40E-596003029602}"/>
              </a:ext>
            </a:extLst>
          </p:cNvPr>
          <p:cNvSpPr/>
          <p:nvPr userDrawn="1"/>
        </p:nvSpPr>
        <p:spPr>
          <a:xfrm rot="1447727">
            <a:off x="8473558" y="739749"/>
            <a:ext cx="1376212" cy="1764310"/>
          </a:xfrm>
          <a:prstGeom prst="rect">
            <a:avLst/>
          </a:prstGeom>
          <a:blipFill dpi="0" rotWithShape="1">
            <a:blip r:embed="rId2">
              <a:alphaModFix amt="5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sp>
        <p:nvSpPr>
          <p:cNvPr id="5" name="矩形 4">
            <a:extLst>
              <a:ext uri="{FF2B5EF4-FFF2-40B4-BE49-F238E27FC236}">
                <a16:creationId xmlns:a16="http://schemas.microsoft.com/office/drawing/2014/main" id="{89719295-D50B-495E-A65E-73EDE9F08DA8}"/>
              </a:ext>
            </a:extLst>
          </p:cNvPr>
          <p:cNvSpPr/>
          <p:nvPr userDrawn="1"/>
        </p:nvSpPr>
        <p:spPr>
          <a:xfrm>
            <a:off x="8770798" y="4632625"/>
            <a:ext cx="1365047" cy="1668379"/>
          </a:xfrm>
          <a:prstGeom prst="rect">
            <a:avLst/>
          </a:prstGeom>
          <a:blipFill dpi="0" rotWithShape="1">
            <a:blip r:embed="rId3">
              <a:alphaModFix amt="5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sp>
        <p:nvSpPr>
          <p:cNvPr id="6" name="矩形 5">
            <a:extLst>
              <a:ext uri="{FF2B5EF4-FFF2-40B4-BE49-F238E27FC236}">
                <a16:creationId xmlns:a16="http://schemas.microsoft.com/office/drawing/2014/main" id="{5BCF8ECC-27D8-4D57-9DDB-A30737DF0CEF}"/>
              </a:ext>
            </a:extLst>
          </p:cNvPr>
          <p:cNvSpPr/>
          <p:nvPr userDrawn="1"/>
        </p:nvSpPr>
        <p:spPr>
          <a:xfrm>
            <a:off x="3128447" y="4995545"/>
            <a:ext cx="597944" cy="1668379"/>
          </a:xfrm>
          <a:prstGeom prst="rect">
            <a:avLst/>
          </a:prstGeom>
          <a:blipFill dpi="0" rotWithShape="1">
            <a:blip r:embed="rId4">
              <a:alphaModFix amt="5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sp>
        <p:nvSpPr>
          <p:cNvPr id="7" name="矩形 6">
            <a:extLst>
              <a:ext uri="{FF2B5EF4-FFF2-40B4-BE49-F238E27FC236}">
                <a16:creationId xmlns:a16="http://schemas.microsoft.com/office/drawing/2014/main" id="{E45AB68A-4967-446F-A5DF-92DA3ED86D9C}"/>
              </a:ext>
            </a:extLst>
          </p:cNvPr>
          <p:cNvSpPr/>
          <p:nvPr userDrawn="1"/>
        </p:nvSpPr>
        <p:spPr>
          <a:xfrm rot="21353454">
            <a:off x="1343530" y="1336519"/>
            <a:ext cx="1784918" cy="3632759"/>
          </a:xfrm>
          <a:prstGeom prst="rect">
            <a:avLst/>
          </a:prstGeom>
          <a:blipFill dpi="0" rotWithShape="1">
            <a:blip r:embed="rId5">
              <a:alphaModFix amt="5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sp>
        <p:nvSpPr>
          <p:cNvPr id="8" name="矩形 7">
            <a:extLst>
              <a:ext uri="{FF2B5EF4-FFF2-40B4-BE49-F238E27FC236}">
                <a16:creationId xmlns:a16="http://schemas.microsoft.com/office/drawing/2014/main" id="{C180FAB7-4051-4790-B9F4-096B5170BCB5}"/>
              </a:ext>
            </a:extLst>
          </p:cNvPr>
          <p:cNvSpPr/>
          <p:nvPr userDrawn="1"/>
        </p:nvSpPr>
        <p:spPr>
          <a:xfrm rot="567722">
            <a:off x="5724315" y="5302549"/>
            <a:ext cx="731083" cy="937252"/>
          </a:xfrm>
          <a:prstGeom prst="rect">
            <a:avLst/>
          </a:prstGeom>
          <a:blipFill dpi="0" rotWithShape="1">
            <a:blip r:embed="rId2">
              <a:alphaModFix amt="5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cxnSp>
        <p:nvCxnSpPr>
          <p:cNvPr id="9" name="直接连接符 8">
            <a:extLst>
              <a:ext uri="{FF2B5EF4-FFF2-40B4-BE49-F238E27FC236}">
                <a16:creationId xmlns:a16="http://schemas.microsoft.com/office/drawing/2014/main" id="{1CC912C3-E3E4-41CC-9F8B-AA37B1EB84F3}"/>
              </a:ext>
            </a:extLst>
          </p:cNvPr>
          <p:cNvCxnSpPr>
            <a:cxnSpLocks/>
          </p:cNvCxnSpPr>
          <p:nvPr userDrawn="1"/>
        </p:nvCxnSpPr>
        <p:spPr>
          <a:xfrm>
            <a:off x="3271149" y="670873"/>
            <a:ext cx="6886644" cy="0"/>
          </a:xfrm>
          <a:prstGeom prst="line">
            <a:avLst/>
          </a:prstGeom>
          <a:ln w="19050">
            <a:gradFill flip="none" rotWithShape="1">
              <a:gsLst>
                <a:gs pos="35000">
                  <a:schemeClr val="accent1">
                    <a:lumMod val="60000"/>
                    <a:lumOff val="40000"/>
                    <a:alpha val="39000"/>
                  </a:schemeClr>
                </a:gs>
                <a:gs pos="0">
                  <a:schemeClr val="accent1">
                    <a:lumMod val="60000"/>
                    <a:lumOff val="40000"/>
                  </a:schemeClr>
                </a:gs>
                <a:gs pos="95000">
                  <a:schemeClr val="accent1">
                    <a:lumMod val="60000"/>
                    <a:lumOff val="40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0" name="平行四边形 9">
            <a:extLst>
              <a:ext uri="{FF2B5EF4-FFF2-40B4-BE49-F238E27FC236}">
                <a16:creationId xmlns:a16="http://schemas.microsoft.com/office/drawing/2014/main" id="{4C87CBA8-9F2F-45A4-9D06-86426E1F923C}"/>
              </a:ext>
            </a:extLst>
          </p:cNvPr>
          <p:cNvSpPr/>
          <p:nvPr userDrawn="1"/>
        </p:nvSpPr>
        <p:spPr>
          <a:xfrm>
            <a:off x="638407" y="435231"/>
            <a:ext cx="2124000" cy="245581"/>
          </a:xfrm>
          <a:prstGeom prst="parallelogram">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sp>
        <p:nvSpPr>
          <p:cNvPr id="17" name="任意多边形: 形状 16">
            <a:extLst>
              <a:ext uri="{FF2B5EF4-FFF2-40B4-BE49-F238E27FC236}">
                <a16:creationId xmlns:a16="http://schemas.microsoft.com/office/drawing/2014/main" id="{22ED1FAF-249F-467A-9F8F-6AA84178AF20}"/>
              </a:ext>
            </a:extLst>
          </p:cNvPr>
          <p:cNvSpPr/>
          <p:nvPr userDrawn="1"/>
        </p:nvSpPr>
        <p:spPr>
          <a:xfrm>
            <a:off x="286487" y="0"/>
            <a:ext cx="554222" cy="749604"/>
          </a:xfrm>
          <a:custGeom>
            <a:avLst/>
            <a:gdLst>
              <a:gd name="connsiteX0" fmla="*/ 0 w 554222"/>
              <a:gd name="connsiteY0" fmla="*/ 0 h 749604"/>
              <a:gd name="connsiteX1" fmla="*/ 554222 w 554222"/>
              <a:gd name="connsiteY1" fmla="*/ 0 h 749604"/>
              <a:gd name="connsiteX2" fmla="*/ 554221 w 554222"/>
              <a:gd name="connsiteY2" fmla="*/ 472493 h 749604"/>
              <a:gd name="connsiteX3" fmla="*/ 277110 w 554222"/>
              <a:gd name="connsiteY3" fmla="*/ 749604 h 749604"/>
              <a:gd name="connsiteX4" fmla="*/ 277111 w 554222"/>
              <a:gd name="connsiteY4" fmla="*/ 749603 h 749604"/>
              <a:gd name="connsiteX5" fmla="*/ 0 w 554222"/>
              <a:gd name="connsiteY5" fmla="*/ 472492 h 749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4222" h="749604">
                <a:moveTo>
                  <a:pt x="0" y="0"/>
                </a:moveTo>
                <a:lnTo>
                  <a:pt x="554222" y="0"/>
                </a:lnTo>
                <a:lnTo>
                  <a:pt x="554221" y="472493"/>
                </a:lnTo>
                <a:cubicBezTo>
                  <a:pt x="554221" y="625537"/>
                  <a:pt x="430154" y="749604"/>
                  <a:pt x="277110" y="749604"/>
                </a:cubicBezTo>
                <a:lnTo>
                  <a:pt x="277111" y="749603"/>
                </a:lnTo>
                <a:cubicBezTo>
                  <a:pt x="124067" y="749603"/>
                  <a:pt x="0" y="625536"/>
                  <a:pt x="0" y="472492"/>
                </a:cubicBezTo>
                <a:close/>
              </a:path>
            </a:pathLst>
          </a:custGeom>
          <a:gradFill>
            <a:gsLst>
              <a:gs pos="55000">
                <a:schemeClr val="accent1"/>
              </a:gs>
              <a:gs pos="0">
                <a:schemeClr val="accent1">
                  <a:lumMod val="60000"/>
                  <a:lumOff val="40000"/>
                </a:schemeClr>
              </a:gs>
            </a:gsLst>
            <a:path path="circle">
              <a:fillToRect r="100000" b="100000"/>
            </a:path>
          </a:gradFill>
          <a:ln>
            <a:noFill/>
          </a:ln>
          <a:effectLst>
            <a:outerShdw blurRad="139700" dist="165100" dir="5400000" sx="90000" sy="90000" algn="t" rotWithShape="0">
              <a:srgbClr val="332721">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思源宋体 CN Heavy" panose="02020900000000000000" pitchFamily="18" charset="-122"/>
            </a:endParaRPr>
          </a:p>
        </p:txBody>
      </p:sp>
      <p:sp>
        <p:nvSpPr>
          <p:cNvPr id="15" name="任意多边形: 形状 14">
            <a:extLst>
              <a:ext uri="{FF2B5EF4-FFF2-40B4-BE49-F238E27FC236}">
                <a16:creationId xmlns:a16="http://schemas.microsoft.com/office/drawing/2014/main" id="{BD864947-9FD5-451A-A145-8C6BB391EE16}"/>
              </a:ext>
            </a:extLst>
          </p:cNvPr>
          <p:cNvSpPr/>
          <p:nvPr userDrawn="1"/>
        </p:nvSpPr>
        <p:spPr>
          <a:xfrm>
            <a:off x="384309" y="235219"/>
            <a:ext cx="360000" cy="360000"/>
          </a:xfrm>
          <a:custGeom>
            <a:avLst/>
            <a:gdLst>
              <a:gd name="connsiteX0" fmla="*/ 829386 w 1658980"/>
              <a:gd name="connsiteY0" fmla="*/ 0 h 1659716"/>
              <a:gd name="connsiteX1" fmla="*/ 862122 w 1658980"/>
              <a:gd name="connsiteY1" fmla="*/ 1653 h 1659716"/>
              <a:gd name="connsiteX2" fmla="*/ 859366 w 1658980"/>
              <a:gd name="connsiteY2" fmla="*/ 56221 h 1659716"/>
              <a:gd name="connsiteX3" fmla="*/ 1618013 w 1658980"/>
              <a:gd name="connsiteY3" fmla="*/ 814868 h 1659716"/>
              <a:gd name="connsiteX4" fmla="*/ 1658384 w 1658980"/>
              <a:gd name="connsiteY4" fmla="*/ 812830 h 1659716"/>
              <a:gd name="connsiteX5" fmla="*/ 1658980 w 1658980"/>
              <a:gd name="connsiteY5" fmla="*/ 824634 h 1659716"/>
              <a:gd name="connsiteX6" fmla="*/ 1622196 w 1658980"/>
              <a:gd name="connsiteY6" fmla="*/ 822776 h 1659716"/>
              <a:gd name="connsiteX7" fmla="*/ 863549 w 1658980"/>
              <a:gd name="connsiteY7" fmla="*/ 1581423 h 1659716"/>
              <a:gd name="connsiteX8" fmla="*/ 867406 w 1658980"/>
              <a:gd name="connsiteY8" fmla="*/ 1657796 h 1659716"/>
              <a:gd name="connsiteX9" fmla="*/ 829386 w 1658980"/>
              <a:gd name="connsiteY9" fmla="*/ 1659716 h 1659716"/>
              <a:gd name="connsiteX10" fmla="*/ 819186 w 1658980"/>
              <a:gd name="connsiteY10" fmla="*/ 1659201 h 1659716"/>
              <a:gd name="connsiteX11" fmla="*/ 820066 w 1658980"/>
              <a:gd name="connsiteY11" fmla="*/ 1653431 h 1659716"/>
              <a:gd name="connsiteX12" fmla="*/ 823983 w 1658980"/>
              <a:gd name="connsiteY12" fmla="*/ 1575864 h 1659716"/>
              <a:gd name="connsiteX13" fmla="*/ 65336 w 1658980"/>
              <a:gd name="connsiteY13" fmla="*/ 817217 h 1659716"/>
              <a:gd name="connsiteX14" fmla="*/ 0 w 1658980"/>
              <a:gd name="connsiteY14" fmla="*/ 820516 h 1659716"/>
              <a:gd name="connsiteX15" fmla="*/ 1589 w 1658980"/>
              <a:gd name="connsiteY15" fmla="*/ 789037 h 1659716"/>
              <a:gd name="connsiteX16" fmla="*/ 70739 w 1658980"/>
              <a:gd name="connsiteY16" fmla="*/ 792529 h 1659716"/>
              <a:gd name="connsiteX17" fmla="*/ 829386 w 1658980"/>
              <a:gd name="connsiteY17" fmla="*/ 33882 h 1659716"/>
              <a:gd name="connsiteX18" fmla="*/ 827680 w 1658980"/>
              <a:gd name="connsiteY18" fmla="*/ 86 h 1659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658980" h="1659716">
                <a:moveTo>
                  <a:pt x="829386" y="0"/>
                </a:moveTo>
                <a:lnTo>
                  <a:pt x="862122" y="1653"/>
                </a:lnTo>
                <a:lnTo>
                  <a:pt x="859366" y="56221"/>
                </a:lnTo>
                <a:cubicBezTo>
                  <a:pt x="859366" y="475210"/>
                  <a:pt x="1199024" y="814868"/>
                  <a:pt x="1618013" y="814868"/>
                </a:cubicBezTo>
                <a:lnTo>
                  <a:pt x="1658384" y="812830"/>
                </a:lnTo>
                <a:lnTo>
                  <a:pt x="1658980" y="824634"/>
                </a:lnTo>
                <a:lnTo>
                  <a:pt x="1622196" y="822776"/>
                </a:lnTo>
                <a:cubicBezTo>
                  <a:pt x="1203207" y="822776"/>
                  <a:pt x="863549" y="1162434"/>
                  <a:pt x="863549" y="1581423"/>
                </a:cubicBezTo>
                <a:lnTo>
                  <a:pt x="867406" y="1657796"/>
                </a:lnTo>
                <a:lnTo>
                  <a:pt x="829386" y="1659716"/>
                </a:lnTo>
                <a:lnTo>
                  <a:pt x="819186" y="1659201"/>
                </a:lnTo>
                <a:lnTo>
                  <a:pt x="820066" y="1653431"/>
                </a:lnTo>
                <a:cubicBezTo>
                  <a:pt x="822656" y="1627928"/>
                  <a:pt x="823983" y="1602051"/>
                  <a:pt x="823983" y="1575864"/>
                </a:cubicBezTo>
                <a:cubicBezTo>
                  <a:pt x="823983" y="1156875"/>
                  <a:pt x="484325" y="817217"/>
                  <a:pt x="65336" y="817217"/>
                </a:cubicBezTo>
                <a:lnTo>
                  <a:pt x="0" y="820516"/>
                </a:lnTo>
                <a:lnTo>
                  <a:pt x="1589" y="789037"/>
                </a:lnTo>
                <a:lnTo>
                  <a:pt x="70739" y="792529"/>
                </a:lnTo>
                <a:cubicBezTo>
                  <a:pt x="489728" y="792529"/>
                  <a:pt x="829386" y="452871"/>
                  <a:pt x="829386" y="33882"/>
                </a:cubicBezTo>
                <a:lnTo>
                  <a:pt x="827680" y="86"/>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pic>
        <p:nvPicPr>
          <p:cNvPr id="16" name="图片 15" hidden="1">
            <a:extLst>
              <a:ext uri="{FF2B5EF4-FFF2-40B4-BE49-F238E27FC236}">
                <a16:creationId xmlns:a16="http://schemas.microsoft.com/office/drawing/2014/main" id="{E8509580-6CEB-46E1-BA33-E038B31C7502}"/>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l="4608" t="16017" r="40471" b="27450"/>
          <a:stretch/>
        </p:blipFill>
        <p:spPr>
          <a:xfrm rot="327331">
            <a:off x="-196891" y="4490858"/>
            <a:ext cx="12580898" cy="2566180"/>
          </a:xfrm>
          <a:prstGeom prst="rect">
            <a:avLst/>
          </a:prstGeom>
        </p:spPr>
      </p:pic>
      <p:pic>
        <p:nvPicPr>
          <p:cNvPr id="18" name="图片 17" hidden="1">
            <a:extLst>
              <a:ext uri="{FF2B5EF4-FFF2-40B4-BE49-F238E27FC236}">
                <a16:creationId xmlns:a16="http://schemas.microsoft.com/office/drawing/2014/main" id="{657F736A-65C2-4072-ABA0-6965216A754E}"/>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l="4608" t="16017" r="40471" b="27450"/>
          <a:stretch/>
        </p:blipFill>
        <p:spPr>
          <a:xfrm rot="327331">
            <a:off x="-309625" y="-3954323"/>
            <a:ext cx="12580898" cy="2566180"/>
          </a:xfrm>
          <a:prstGeom prst="rect">
            <a:avLst/>
          </a:prstGeom>
        </p:spPr>
      </p:pic>
      <p:grpSp>
        <p:nvGrpSpPr>
          <p:cNvPr id="2" name="组合 1" hidden="1">
            <a:extLst>
              <a:ext uri="{FF2B5EF4-FFF2-40B4-BE49-F238E27FC236}">
                <a16:creationId xmlns:a16="http://schemas.microsoft.com/office/drawing/2014/main" id="{6A79D72D-D4F6-460D-8BB2-3693BED061FE}"/>
              </a:ext>
            </a:extLst>
          </p:cNvPr>
          <p:cNvGrpSpPr/>
          <p:nvPr userDrawn="1"/>
        </p:nvGrpSpPr>
        <p:grpSpPr>
          <a:xfrm>
            <a:off x="5158" y="3203434"/>
            <a:ext cx="12186842" cy="3629323"/>
            <a:chOff x="5159" y="4446128"/>
            <a:chExt cx="6990038" cy="2386629"/>
          </a:xfrm>
        </p:grpSpPr>
        <p:sp>
          <p:nvSpPr>
            <p:cNvPr id="34" name="任意多边形: 形状 33">
              <a:extLst>
                <a:ext uri="{FF2B5EF4-FFF2-40B4-BE49-F238E27FC236}">
                  <a16:creationId xmlns:a16="http://schemas.microsoft.com/office/drawing/2014/main" id="{E0CD75BB-1C40-4293-9C86-412DE71B4021}"/>
                </a:ext>
              </a:extLst>
            </p:cNvPr>
            <p:cNvSpPr/>
            <p:nvPr userDrawn="1"/>
          </p:nvSpPr>
          <p:spPr>
            <a:xfrm rot="28301">
              <a:off x="5159" y="4446128"/>
              <a:ext cx="6990038" cy="1796317"/>
            </a:xfrm>
            <a:custGeom>
              <a:avLst/>
              <a:gdLst>
                <a:gd name="connsiteX0" fmla="*/ 0 w 8011115"/>
                <a:gd name="connsiteY0" fmla="*/ 1341942 h 1831286"/>
                <a:gd name="connsiteX1" fmla="*/ 979136 w 8011115"/>
                <a:gd name="connsiteY1" fmla="*/ 1819372 h 1831286"/>
                <a:gd name="connsiteX2" fmla="*/ 2540899 w 8011115"/>
                <a:gd name="connsiteY2" fmla="*/ 1576611 h 1831286"/>
                <a:gd name="connsiteX3" fmla="*/ 5381204 w 8011115"/>
                <a:gd name="connsiteY3" fmla="*/ 435634 h 1831286"/>
                <a:gd name="connsiteX4" fmla="*/ 6959151 w 8011115"/>
                <a:gd name="connsiteY4" fmla="*/ 31032 h 1831286"/>
                <a:gd name="connsiteX5" fmla="*/ 8011115 w 8011115"/>
                <a:gd name="connsiteY5" fmla="*/ 1180101 h 1831286"/>
                <a:gd name="connsiteX0" fmla="*/ 0 w 6959151"/>
                <a:gd name="connsiteY0" fmla="*/ 1341942 h 1831286"/>
                <a:gd name="connsiteX1" fmla="*/ 979136 w 6959151"/>
                <a:gd name="connsiteY1" fmla="*/ 1819372 h 1831286"/>
                <a:gd name="connsiteX2" fmla="*/ 2540899 w 6959151"/>
                <a:gd name="connsiteY2" fmla="*/ 1576611 h 1831286"/>
                <a:gd name="connsiteX3" fmla="*/ 5381204 w 6959151"/>
                <a:gd name="connsiteY3" fmla="*/ 435634 h 1831286"/>
                <a:gd name="connsiteX4" fmla="*/ 6959151 w 6959151"/>
                <a:gd name="connsiteY4" fmla="*/ 31032 h 1831286"/>
                <a:gd name="connsiteX0" fmla="*/ 0 w 6959151"/>
                <a:gd name="connsiteY0" fmla="*/ 1341942 h 1809427"/>
                <a:gd name="connsiteX1" fmla="*/ 954860 w 6959151"/>
                <a:gd name="connsiteY1" fmla="*/ 1795096 h 1809427"/>
                <a:gd name="connsiteX2" fmla="*/ 2540899 w 6959151"/>
                <a:gd name="connsiteY2" fmla="*/ 1576611 h 1809427"/>
                <a:gd name="connsiteX3" fmla="*/ 5381204 w 6959151"/>
                <a:gd name="connsiteY3" fmla="*/ 435634 h 1809427"/>
                <a:gd name="connsiteX4" fmla="*/ 6959151 w 6959151"/>
                <a:gd name="connsiteY4" fmla="*/ 31032 h 1809427"/>
                <a:gd name="connsiteX0" fmla="*/ 0 w 6959151"/>
                <a:gd name="connsiteY0" fmla="*/ 1343974 h 1811969"/>
                <a:gd name="connsiteX1" fmla="*/ 954860 w 6959151"/>
                <a:gd name="connsiteY1" fmla="*/ 1797128 h 1811969"/>
                <a:gd name="connsiteX2" fmla="*/ 2540899 w 6959151"/>
                <a:gd name="connsiteY2" fmla="*/ 1578643 h 1811969"/>
                <a:gd name="connsiteX3" fmla="*/ 5381204 w 6959151"/>
                <a:gd name="connsiteY3" fmla="*/ 413390 h 1811969"/>
                <a:gd name="connsiteX4" fmla="*/ 6959151 w 6959151"/>
                <a:gd name="connsiteY4" fmla="*/ 33064 h 1811969"/>
                <a:gd name="connsiteX0" fmla="*/ 0 w 6959151"/>
                <a:gd name="connsiteY0" fmla="*/ 1349266 h 1817261"/>
                <a:gd name="connsiteX1" fmla="*/ 954860 w 6959151"/>
                <a:gd name="connsiteY1" fmla="*/ 1802420 h 1817261"/>
                <a:gd name="connsiteX2" fmla="*/ 2540899 w 6959151"/>
                <a:gd name="connsiteY2" fmla="*/ 1583935 h 1817261"/>
                <a:gd name="connsiteX3" fmla="*/ 5381204 w 6959151"/>
                <a:gd name="connsiteY3" fmla="*/ 418682 h 1817261"/>
                <a:gd name="connsiteX4" fmla="*/ 6959151 w 6959151"/>
                <a:gd name="connsiteY4" fmla="*/ 38356 h 1817261"/>
                <a:gd name="connsiteX0" fmla="*/ 0 w 6959151"/>
                <a:gd name="connsiteY0" fmla="*/ 1338192 h 1803687"/>
                <a:gd name="connsiteX1" fmla="*/ 954860 w 6959151"/>
                <a:gd name="connsiteY1" fmla="*/ 1791346 h 1803687"/>
                <a:gd name="connsiteX2" fmla="*/ 2540899 w 6959151"/>
                <a:gd name="connsiteY2" fmla="*/ 1572861 h 1803687"/>
                <a:gd name="connsiteX3" fmla="*/ 5414428 w 6959151"/>
                <a:gd name="connsiteY3" fmla="*/ 539037 h 1803687"/>
                <a:gd name="connsiteX4" fmla="*/ 6959151 w 6959151"/>
                <a:gd name="connsiteY4" fmla="*/ 27282 h 1803687"/>
                <a:gd name="connsiteX0" fmla="*/ 0 w 6959151"/>
                <a:gd name="connsiteY0" fmla="*/ 1335353 h 1803792"/>
                <a:gd name="connsiteX1" fmla="*/ 954860 w 6959151"/>
                <a:gd name="connsiteY1" fmla="*/ 1788507 h 1803792"/>
                <a:gd name="connsiteX2" fmla="*/ 2657184 w 6959151"/>
                <a:gd name="connsiteY2" fmla="*/ 1585484 h 1803792"/>
                <a:gd name="connsiteX3" fmla="*/ 5414428 w 6959151"/>
                <a:gd name="connsiteY3" fmla="*/ 536198 h 1803792"/>
                <a:gd name="connsiteX4" fmla="*/ 6959151 w 6959151"/>
                <a:gd name="connsiteY4" fmla="*/ 24443 h 1803792"/>
                <a:gd name="connsiteX0" fmla="*/ 0 w 7166802"/>
                <a:gd name="connsiteY0" fmla="*/ 1276411 h 1744851"/>
                <a:gd name="connsiteX1" fmla="*/ 954860 w 7166802"/>
                <a:gd name="connsiteY1" fmla="*/ 1729565 h 1744851"/>
                <a:gd name="connsiteX2" fmla="*/ 2657184 w 7166802"/>
                <a:gd name="connsiteY2" fmla="*/ 1526542 h 1744851"/>
                <a:gd name="connsiteX3" fmla="*/ 5414428 w 7166802"/>
                <a:gd name="connsiteY3" fmla="*/ 477256 h 1744851"/>
                <a:gd name="connsiteX4" fmla="*/ 7166802 w 7166802"/>
                <a:gd name="connsiteY4" fmla="*/ 27349 h 1744851"/>
                <a:gd name="connsiteX0" fmla="*/ 0 w 7183414"/>
                <a:gd name="connsiteY0" fmla="*/ 1269091 h 1737531"/>
                <a:gd name="connsiteX1" fmla="*/ 954860 w 7183414"/>
                <a:gd name="connsiteY1" fmla="*/ 1722245 h 1737531"/>
                <a:gd name="connsiteX2" fmla="*/ 2657184 w 7183414"/>
                <a:gd name="connsiteY2" fmla="*/ 1519222 h 1737531"/>
                <a:gd name="connsiteX3" fmla="*/ 5414428 w 7183414"/>
                <a:gd name="connsiteY3" fmla="*/ 469936 h 1737531"/>
                <a:gd name="connsiteX4" fmla="*/ 7183414 w 7183414"/>
                <a:gd name="connsiteY4" fmla="*/ 27760 h 1737531"/>
                <a:gd name="connsiteX0" fmla="*/ 0 w 7183414"/>
                <a:gd name="connsiteY0" fmla="*/ 1268186 h 1736626"/>
                <a:gd name="connsiteX1" fmla="*/ 954860 w 7183414"/>
                <a:gd name="connsiteY1" fmla="*/ 1721340 h 1736626"/>
                <a:gd name="connsiteX2" fmla="*/ 2657184 w 7183414"/>
                <a:gd name="connsiteY2" fmla="*/ 1518317 h 1736626"/>
                <a:gd name="connsiteX3" fmla="*/ 5414428 w 7183414"/>
                <a:gd name="connsiteY3" fmla="*/ 469031 h 1736626"/>
                <a:gd name="connsiteX4" fmla="*/ 7183414 w 7183414"/>
                <a:gd name="connsiteY4" fmla="*/ 26855 h 1736626"/>
                <a:gd name="connsiteX0" fmla="*/ 0 w 7183414"/>
                <a:gd name="connsiteY0" fmla="*/ 1260000 h 1725026"/>
                <a:gd name="connsiteX1" fmla="*/ 954860 w 7183414"/>
                <a:gd name="connsiteY1" fmla="*/ 1713154 h 1725026"/>
                <a:gd name="connsiteX2" fmla="*/ 2657184 w 7183414"/>
                <a:gd name="connsiteY2" fmla="*/ 1510131 h 1725026"/>
                <a:gd name="connsiteX3" fmla="*/ 5024043 w 7183414"/>
                <a:gd name="connsiteY3" fmla="*/ 654123 h 1725026"/>
                <a:gd name="connsiteX4" fmla="*/ 7183414 w 7183414"/>
                <a:gd name="connsiteY4" fmla="*/ 18669 h 1725026"/>
                <a:gd name="connsiteX0" fmla="*/ 0 w 7183414"/>
                <a:gd name="connsiteY0" fmla="*/ 1260489 h 1726783"/>
                <a:gd name="connsiteX1" fmla="*/ 954860 w 7183414"/>
                <a:gd name="connsiteY1" fmla="*/ 1713643 h 1726783"/>
                <a:gd name="connsiteX2" fmla="*/ 2648878 w 7183414"/>
                <a:gd name="connsiteY2" fmla="*/ 1518351 h 1726783"/>
                <a:gd name="connsiteX3" fmla="*/ 5024043 w 7183414"/>
                <a:gd name="connsiteY3" fmla="*/ 654612 h 1726783"/>
                <a:gd name="connsiteX4" fmla="*/ 7183414 w 7183414"/>
                <a:gd name="connsiteY4" fmla="*/ 19158 h 1726783"/>
                <a:gd name="connsiteX0" fmla="*/ 0 w 7183414"/>
                <a:gd name="connsiteY0" fmla="*/ 1260489 h 1726783"/>
                <a:gd name="connsiteX1" fmla="*/ 954860 w 7183414"/>
                <a:gd name="connsiteY1" fmla="*/ 1713643 h 1726783"/>
                <a:gd name="connsiteX2" fmla="*/ 2648878 w 7183414"/>
                <a:gd name="connsiteY2" fmla="*/ 1518351 h 1726783"/>
                <a:gd name="connsiteX3" fmla="*/ 5048962 w 7183414"/>
                <a:gd name="connsiteY3" fmla="*/ 654612 h 1726783"/>
                <a:gd name="connsiteX4" fmla="*/ 7183414 w 7183414"/>
                <a:gd name="connsiteY4" fmla="*/ 19158 h 1726783"/>
                <a:gd name="connsiteX0" fmla="*/ 0 w 7183414"/>
                <a:gd name="connsiteY0" fmla="*/ 1263104 h 1729398"/>
                <a:gd name="connsiteX1" fmla="*/ 954860 w 7183414"/>
                <a:gd name="connsiteY1" fmla="*/ 1716258 h 1729398"/>
                <a:gd name="connsiteX2" fmla="*/ 2648878 w 7183414"/>
                <a:gd name="connsiteY2" fmla="*/ 1520966 h 1729398"/>
                <a:gd name="connsiteX3" fmla="*/ 5048962 w 7183414"/>
                <a:gd name="connsiteY3" fmla="*/ 657227 h 1729398"/>
                <a:gd name="connsiteX4" fmla="*/ 7183414 w 7183414"/>
                <a:gd name="connsiteY4" fmla="*/ 21773 h 1729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83414" h="1729398">
                  <a:moveTo>
                    <a:pt x="0" y="1263104"/>
                  </a:moveTo>
                  <a:cubicBezTo>
                    <a:pt x="277826" y="1482263"/>
                    <a:pt x="513380" y="1673281"/>
                    <a:pt x="954860" y="1716258"/>
                  </a:cubicBezTo>
                  <a:cubicBezTo>
                    <a:pt x="1396340" y="1759235"/>
                    <a:pt x="1966528" y="1697471"/>
                    <a:pt x="2648878" y="1520966"/>
                  </a:cubicBezTo>
                  <a:cubicBezTo>
                    <a:pt x="3331228" y="1344461"/>
                    <a:pt x="4201840" y="984403"/>
                    <a:pt x="5048962" y="657227"/>
                  </a:cubicBezTo>
                  <a:cubicBezTo>
                    <a:pt x="5896084" y="330051"/>
                    <a:pt x="6745096" y="-102305"/>
                    <a:pt x="7183414" y="21773"/>
                  </a:cubicBezTo>
                </a:path>
              </a:pathLst>
            </a:custGeom>
            <a:noFill/>
            <a:ln w="12700" cap="flat" cmpd="sng" algn="ctr">
              <a:solidFill>
                <a:schemeClr val="accent3">
                  <a:lumMod val="5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latin typeface="思源宋体 CN Heavy" panose="02020900000000000000" pitchFamily="18" charset="-122"/>
              </a:endParaRPr>
            </a:p>
          </p:txBody>
        </p:sp>
        <p:sp>
          <p:nvSpPr>
            <p:cNvPr id="35" name="任意多边形: 形状 34">
              <a:extLst>
                <a:ext uri="{FF2B5EF4-FFF2-40B4-BE49-F238E27FC236}">
                  <a16:creationId xmlns:a16="http://schemas.microsoft.com/office/drawing/2014/main" id="{15581A44-893D-4C17-AFAE-8EC53D225D66}"/>
                </a:ext>
              </a:extLst>
            </p:cNvPr>
            <p:cNvSpPr/>
            <p:nvPr userDrawn="1"/>
          </p:nvSpPr>
          <p:spPr>
            <a:xfrm rot="56602">
              <a:off x="10284" y="4502499"/>
              <a:ext cx="6981759" cy="1782499"/>
            </a:xfrm>
            <a:custGeom>
              <a:avLst/>
              <a:gdLst>
                <a:gd name="connsiteX0" fmla="*/ 0 w 8011115"/>
                <a:gd name="connsiteY0" fmla="*/ 1341942 h 1831286"/>
                <a:gd name="connsiteX1" fmla="*/ 979136 w 8011115"/>
                <a:gd name="connsiteY1" fmla="*/ 1819372 h 1831286"/>
                <a:gd name="connsiteX2" fmla="*/ 2540899 w 8011115"/>
                <a:gd name="connsiteY2" fmla="*/ 1576611 h 1831286"/>
                <a:gd name="connsiteX3" fmla="*/ 5381204 w 8011115"/>
                <a:gd name="connsiteY3" fmla="*/ 435634 h 1831286"/>
                <a:gd name="connsiteX4" fmla="*/ 6959151 w 8011115"/>
                <a:gd name="connsiteY4" fmla="*/ 31032 h 1831286"/>
                <a:gd name="connsiteX5" fmla="*/ 8011115 w 8011115"/>
                <a:gd name="connsiteY5" fmla="*/ 1180101 h 1831286"/>
                <a:gd name="connsiteX0" fmla="*/ 0 w 6959151"/>
                <a:gd name="connsiteY0" fmla="*/ 1341942 h 1831286"/>
                <a:gd name="connsiteX1" fmla="*/ 979136 w 6959151"/>
                <a:gd name="connsiteY1" fmla="*/ 1819372 h 1831286"/>
                <a:gd name="connsiteX2" fmla="*/ 2540899 w 6959151"/>
                <a:gd name="connsiteY2" fmla="*/ 1576611 h 1831286"/>
                <a:gd name="connsiteX3" fmla="*/ 5381204 w 6959151"/>
                <a:gd name="connsiteY3" fmla="*/ 435634 h 1831286"/>
                <a:gd name="connsiteX4" fmla="*/ 6959151 w 6959151"/>
                <a:gd name="connsiteY4" fmla="*/ 31032 h 1831286"/>
                <a:gd name="connsiteX0" fmla="*/ 0 w 6959151"/>
                <a:gd name="connsiteY0" fmla="*/ 1341942 h 1809427"/>
                <a:gd name="connsiteX1" fmla="*/ 954860 w 6959151"/>
                <a:gd name="connsiteY1" fmla="*/ 1795096 h 1809427"/>
                <a:gd name="connsiteX2" fmla="*/ 2540899 w 6959151"/>
                <a:gd name="connsiteY2" fmla="*/ 1576611 h 1809427"/>
                <a:gd name="connsiteX3" fmla="*/ 5381204 w 6959151"/>
                <a:gd name="connsiteY3" fmla="*/ 435634 h 1809427"/>
                <a:gd name="connsiteX4" fmla="*/ 6959151 w 6959151"/>
                <a:gd name="connsiteY4" fmla="*/ 31032 h 1809427"/>
                <a:gd name="connsiteX0" fmla="*/ 0 w 6959151"/>
                <a:gd name="connsiteY0" fmla="*/ 1343974 h 1811969"/>
                <a:gd name="connsiteX1" fmla="*/ 954860 w 6959151"/>
                <a:gd name="connsiteY1" fmla="*/ 1797128 h 1811969"/>
                <a:gd name="connsiteX2" fmla="*/ 2540899 w 6959151"/>
                <a:gd name="connsiteY2" fmla="*/ 1578643 h 1811969"/>
                <a:gd name="connsiteX3" fmla="*/ 5381204 w 6959151"/>
                <a:gd name="connsiteY3" fmla="*/ 413390 h 1811969"/>
                <a:gd name="connsiteX4" fmla="*/ 6959151 w 6959151"/>
                <a:gd name="connsiteY4" fmla="*/ 33064 h 1811969"/>
                <a:gd name="connsiteX0" fmla="*/ 0 w 6959151"/>
                <a:gd name="connsiteY0" fmla="*/ 1349266 h 1817261"/>
                <a:gd name="connsiteX1" fmla="*/ 954860 w 6959151"/>
                <a:gd name="connsiteY1" fmla="*/ 1802420 h 1817261"/>
                <a:gd name="connsiteX2" fmla="*/ 2540899 w 6959151"/>
                <a:gd name="connsiteY2" fmla="*/ 1583935 h 1817261"/>
                <a:gd name="connsiteX3" fmla="*/ 5381204 w 6959151"/>
                <a:gd name="connsiteY3" fmla="*/ 418682 h 1817261"/>
                <a:gd name="connsiteX4" fmla="*/ 6959151 w 6959151"/>
                <a:gd name="connsiteY4" fmla="*/ 38356 h 1817261"/>
                <a:gd name="connsiteX0" fmla="*/ 0 w 6959151"/>
                <a:gd name="connsiteY0" fmla="*/ 1338192 h 1803687"/>
                <a:gd name="connsiteX1" fmla="*/ 954860 w 6959151"/>
                <a:gd name="connsiteY1" fmla="*/ 1791346 h 1803687"/>
                <a:gd name="connsiteX2" fmla="*/ 2540899 w 6959151"/>
                <a:gd name="connsiteY2" fmla="*/ 1572861 h 1803687"/>
                <a:gd name="connsiteX3" fmla="*/ 5414428 w 6959151"/>
                <a:gd name="connsiteY3" fmla="*/ 539037 h 1803687"/>
                <a:gd name="connsiteX4" fmla="*/ 6959151 w 6959151"/>
                <a:gd name="connsiteY4" fmla="*/ 27282 h 1803687"/>
                <a:gd name="connsiteX0" fmla="*/ 0 w 6959151"/>
                <a:gd name="connsiteY0" fmla="*/ 1335353 h 1803792"/>
                <a:gd name="connsiteX1" fmla="*/ 954860 w 6959151"/>
                <a:gd name="connsiteY1" fmla="*/ 1788507 h 1803792"/>
                <a:gd name="connsiteX2" fmla="*/ 2657184 w 6959151"/>
                <a:gd name="connsiteY2" fmla="*/ 1585484 h 1803792"/>
                <a:gd name="connsiteX3" fmla="*/ 5414428 w 6959151"/>
                <a:gd name="connsiteY3" fmla="*/ 536198 h 1803792"/>
                <a:gd name="connsiteX4" fmla="*/ 6959151 w 6959151"/>
                <a:gd name="connsiteY4" fmla="*/ 24443 h 1803792"/>
                <a:gd name="connsiteX0" fmla="*/ 0 w 7166802"/>
                <a:gd name="connsiteY0" fmla="*/ 1276411 h 1744851"/>
                <a:gd name="connsiteX1" fmla="*/ 954860 w 7166802"/>
                <a:gd name="connsiteY1" fmla="*/ 1729565 h 1744851"/>
                <a:gd name="connsiteX2" fmla="*/ 2657184 w 7166802"/>
                <a:gd name="connsiteY2" fmla="*/ 1526542 h 1744851"/>
                <a:gd name="connsiteX3" fmla="*/ 5414428 w 7166802"/>
                <a:gd name="connsiteY3" fmla="*/ 477256 h 1744851"/>
                <a:gd name="connsiteX4" fmla="*/ 7166802 w 7166802"/>
                <a:gd name="connsiteY4" fmla="*/ 27349 h 1744851"/>
                <a:gd name="connsiteX0" fmla="*/ 0 w 7183414"/>
                <a:gd name="connsiteY0" fmla="*/ 1269091 h 1737531"/>
                <a:gd name="connsiteX1" fmla="*/ 954860 w 7183414"/>
                <a:gd name="connsiteY1" fmla="*/ 1722245 h 1737531"/>
                <a:gd name="connsiteX2" fmla="*/ 2657184 w 7183414"/>
                <a:gd name="connsiteY2" fmla="*/ 1519222 h 1737531"/>
                <a:gd name="connsiteX3" fmla="*/ 5414428 w 7183414"/>
                <a:gd name="connsiteY3" fmla="*/ 469936 h 1737531"/>
                <a:gd name="connsiteX4" fmla="*/ 7183414 w 7183414"/>
                <a:gd name="connsiteY4" fmla="*/ 27760 h 1737531"/>
                <a:gd name="connsiteX0" fmla="*/ 0 w 7183414"/>
                <a:gd name="connsiteY0" fmla="*/ 1268186 h 1736626"/>
                <a:gd name="connsiteX1" fmla="*/ 954860 w 7183414"/>
                <a:gd name="connsiteY1" fmla="*/ 1721340 h 1736626"/>
                <a:gd name="connsiteX2" fmla="*/ 2657184 w 7183414"/>
                <a:gd name="connsiteY2" fmla="*/ 1518317 h 1736626"/>
                <a:gd name="connsiteX3" fmla="*/ 5414428 w 7183414"/>
                <a:gd name="connsiteY3" fmla="*/ 469031 h 1736626"/>
                <a:gd name="connsiteX4" fmla="*/ 7183414 w 7183414"/>
                <a:gd name="connsiteY4" fmla="*/ 26855 h 1736626"/>
                <a:gd name="connsiteX0" fmla="*/ 0 w 7183414"/>
                <a:gd name="connsiteY0" fmla="*/ 1260000 h 1725026"/>
                <a:gd name="connsiteX1" fmla="*/ 954860 w 7183414"/>
                <a:gd name="connsiteY1" fmla="*/ 1713154 h 1725026"/>
                <a:gd name="connsiteX2" fmla="*/ 2657184 w 7183414"/>
                <a:gd name="connsiteY2" fmla="*/ 1510131 h 1725026"/>
                <a:gd name="connsiteX3" fmla="*/ 5024043 w 7183414"/>
                <a:gd name="connsiteY3" fmla="*/ 654123 h 1725026"/>
                <a:gd name="connsiteX4" fmla="*/ 7183414 w 7183414"/>
                <a:gd name="connsiteY4" fmla="*/ 18669 h 1725026"/>
                <a:gd name="connsiteX0" fmla="*/ 0 w 7183414"/>
                <a:gd name="connsiteY0" fmla="*/ 1260489 h 1726783"/>
                <a:gd name="connsiteX1" fmla="*/ 954860 w 7183414"/>
                <a:gd name="connsiteY1" fmla="*/ 1713643 h 1726783"/>
                <a:gd name="connsiteX2" fmla="*/ 2648878 w 7183414"/>
                <a:gd name="connsiteY2" fmla="*/ 1518351 h 1726783"/>
                <a:gd name="connsiteX3" fmla="*/ 5024043 w 7183414"/>
                <a:gd name="connsiteY3" fmla="*/ 654612 h 1726783"/>
                <a:gd name="connsiteX4" fmla="*/ 7183414 w 7183414"/>
                <a:gd name="connsiteY4" fmla="*/ 19158 h 1726783"/>
                <a:gd name="connsiteX0" fmla="*/ 0 w 7183414"/>
                <a:gd name="connsiteY0" fmla="*/ 1260489 h 1726783"/>
                <a:gd name="connsiteX1" fmla="*/ 954860 w 7183414"/>
                <a:gd name="connsiteY1" fmla="*/ 1713643 h 1726783"/>
                <a:gd name="connsiteX2" fmla="*/ 2648878 w 7183414"/>
                <a:gd name="connsiteY2" fmla="*/ 1518351 h 1726783"/>
                <a:gd name="connsiteX3" fmla="*/ 5048962 w 7183414"/>
                <a:gd name="connsiteY3" fmla="*/ 654612 h 1726783"/>
                <a:gd name="connsiteX4" fmla="*/ 7183414 w 7183414"/>
                <a:gd name="connsiteY4" fmla="*/ 19158 h 1726783"/>
                <a:gd name="connsiteX0" fmla="*/ 0 w 7183414"/>
                <a:gd name="connsiteY0" fmla="*/ 1263104 h 1729398"/>
                <a:gd name="connsiteX1" fmla="*/ 954860 w 7183414"/>
                <a:gd name="connsiteY1" fmla="*/ 1716258 h 1729398"/>
                <a:gd name="connsiteX2" fmla="*/ 2648878 w 7183414"/>
                <a:gd name="connsiteY2" fmla="*/ 1520966 h 1729398"/>
                <a:gd name="connsiteX3" fmla="*/ 5048962 w 7183414"/>
                <a:gd name="connsiteY3" fmla="*/ 657227 h 1729398"/>
                <a:gd name="connsiteX4" fmla="*/ 7183414 w 7183414"/>
                <a:gd name="connsiteY4" fmla="*/ 21773 h 1729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83414" h="1729398">
                  <a:moveTo>
                    <a:pt x="0" y="1263104"/>
                  </a:moveTo>
                  <a:cubicBezTo>
                    <a:pt x="277826" y="1482263"/>
                    <a:pt x="513380" y="1673281"/>
                    <a:pt x="954860" y="1716258"/>
                  </a:cubicBezTo>
                  <a:cubicBezTo>
                    <a:pt x="1396340" y="1759235"/>
                    <a:pt x="1966528" y="1697471"/>
                    <a:pt x="2648878" y="1520966"/>
                  </a:cubicBezTo>
                  <a:cubicBezTo>
                    <a:pt x="3331228" y="1344461"/>
                    <a:pt x="4201840" y="984403"/>
                    <a:pt x="5048962" y="657227"/>
                  </a:cubicBezTo>
                  <a:cubicBezTo>
                    <a:pt x="5896084" y="330051"/>
                    <a:pt x="6745096" y="-102305"/>
                    <a:pt x="7183414" y="21773"/>
                  </a:cubicBezTo>
                </a:path>
              </a:pathLst>
            </a:custGeom>
            <a:noFill/>
            <a:ln w="12700" cap="flat" cmpd="sng" algn="ctr">
              <a:solidFill>
                <a:schemeClr val="accent3">
                  <a:lumMod val="5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latin typeface="思源宋体 CN Heavy" panose="02020900000000000000" pitchFamily="18" charset="-122"/>
              </a:endParaRPr>
            </a:p>
          </p:txBody>
        </p:sp>
        <p:sp>
          <p:nvSpPr>
            <p:cNvPr id="36" name="任意多边形: 形状 35">
              <a:extLst>
                <a:ext uri="{FF2B5EF4-FFF2-40B4-BE49-F238E27FC236}">
                  <a16:creationId xmlns:a16="http://schemas.microsoft.com/office/drawing/2014/main" id="{A3694765-28C7-48FC-BCA0-637B201BDE03}"/>
                </a:ext>
              </a:extLst>
            </p:cNvPr>
            <p:cNvSpPr/>
            <p:nvPr userDrawn="1"/>
          </p:nvSpPr>
          <p:spPr>
            <a:xfrm rot="84904">
              <a:off x="12657" y="4558802"/>
              <a:ext cx="6973480" cy="1768681"/>
            </a:xfrm>
            <a:custGeom>
              <a:avLst/>
              <a:gdLst>
                <a:gd name="connsiteX0" fmla="*/ 0 w 8011115"/>
                <a:gd name="connsiteY0" fmla="*/ 1341942 h 1831286"/>
                <a:gd name="connsiteX1" fmla="*/ 979136 w 8011115"/>
                <a:gd name="connsiteY1" fmla="*/ 1819372 h 1831286"/>
                <a:gd name="connsiteX2" fmla="*/ 2540899 w 8011115"/>
                <a:gd name="connsiteY2" fmla="*/ 1576611 h 1831286"/>
                <a:gd name="connsiteX3" fmla="*/ 5381204 w 8011115"/>
                <a:gd name="connsiteY3" fmla="*/ 435634 h 1831286"/>
                <a:gd name="connsiteX4" fmla="*/ 6959151 w 8011115"/>
                <a:gd name="connsiteY4" fmla="*/ 31032 h 1831286"/>
                <a:gd name="connsiteX5" fmla="*/ 8011115 w 8011115"/>
                <a:gd name="connsiteY5" fmla="*/ 1180101 h 1831286"/>
                <a:gd name="connsiteX0" fmla="*/ 0 w 6959151"/>
                <a:gd name="connsiteY0" fmla="*/ 1341942 h 1831286"/>
                <a:gd name="connsiteX1" fmla="*/ 979136 w 6959151"/>
                <a:gd name="connsiteY1" fmla="*/ 1819372 h 1831286"/>
                <a:gd name="connsiteX2" fmla="*/ 2540899 w 6959151"/>
                <a:gd name="connsiteY2" fmla="*/ 1576611 h 1831286"/>
                <a:gd name="connsiteX3" fmla="*/ 5381204 w 6959151"/>
                <a:gd name="connsiteY3" fmla="*/ 435634 h 1831286"/>
                <a:gd name="connsiteX4" fmla="*/ 6959151 w 6959151"/>
                <a:gd name="connsiteY4" fmla="*/ 31032 h 1831286"/>
                <a:gd name="connsiteX0" fmla="*/ 0 w 6959151"/>
                <a:gd name="connsiteY0" fmla="*/ 1341942 h 1809427"/>
                <a:gd name="connsiteX1" fmla="*/ 954860 w 6959151"/>
                <a:gd name="connsiteY1" fmla="*/ 1795096 h 1809427"/>
                <a:gd name="connsiteX2" fmla="*/ 2540899 w 6959151"/>
                <a:gd name="connsiteY2" fmla="*/ 1576611 h 1809427"/>
                <a:gd name="connsiteX3" fmla="*/ 5381204 w 6959151"/>
                <a:gd name="connsiteY3" fmla="*/ 435634 h 1809427"/>
                <a:gd name="connsiteX4" fmla="*/ 6959151 w 6959151"/>
                <a:gd name="connsiteY4" fmla="*/ 31032 h 1809427"/>
                <a:gd name="connsiteX0" fmla="*/ 0 w 6959151"/>
                <a:gd name="connsiteY0" fmla="*/ 1343974 h 1811969"/>
                <a:gd name="connsiteX1" fmla="*/ 954860 w 6959151"/>
                <a:gd name="connsiteY1" fmla="*/ 1797128 h 1811969"/>
                <a:gd name="connsiteX2" fmla="*/ 2540899 w 6959151"/>
                <a:gd name="connsiteY2" fmla="*/ 1578643 h 1811969"/>
                <a:gd name="connsiteX3" fmla="*/ 5381204 w 6959151"/>
                <a:gd name="connsiteY3" fmla="*/ 413390 h 1811969"/>
                <a:gd name="connsiteX4" fmla="*/ 6959151 w 6959151"/>
                <a:gd name="connsiteY4" fmla="*/ 33064 h 1811969"/>
                <a:gd name="connsiteX0" fmla="*/ 0 w 6959151"/>
                <a:gd name="connsiteY0" fmla="*/ 1349266 h 1817261"/>
                <a:gd name="connsiteX1" fmla="*/ 954860 w 6959151"/>
                <a:gd name="connsiteY1" fmla="*/ 1802420 h 1817261"/>
                <a:gd name="connsiteX2" fmla="*/ 2540899 w 6959151"/>
                <a:gd name="connsiteY2" fmla="*/ 1583935 h 1817261"/>
                <a:gd name="connsiteX3" fmla="*/ 5381204 w 6959151"/>
                <a:gd name="connsiteY3" fmla="*/ 418682 h 1817261"/>
                <a:gd name="connsiteX4" fmla="*/ 6959151 w 6959151"/>
                <a:gd name="connsiteY4" fmla="*/ 38356 h 1817261"/>
                <a:gd name="connsiteX0" fmla="*/ 0 w 6959151"/>
                <a:gd name="connsiteY0" fmla="*/ 1338192 h 1803687"/>
                <a:gd name="connsiteX1" fmla="*/ 954860 w 6959151"/>
                <a:gd name="connsiteY1" fmla="*/ 1791346 h 1803687"/>
                <a:gd name="connsiteX2" fmla="*/ 2540899 w 6959151"/>
                <a:gd name="connsiteY2" fmla="*/ 1572861 h 1803687"/>
                <a:gd name="connsiteX3" fmla="*/ 5414428 w 6959151"/>
                <a:gd name="connsiteY3" fmla="*/ 539037 h 1803687"/>
                <a:gd name="connsiteX4" fmla="*/ 6959151 w 6959151"/>
                <a:gd name="connsiteY4" fmla="*/ 27282 h 1803687"/>
                <a:gd name="connsiteX0" fmla="*/ 0 w 6959151"/>
                <a:gd name="connsiteY0" fmla="*/ 1335353 h 1803792"/>
                <a:gd name="connsiteX1" fmla="*/ 954860 w 6959151"/>
                <a:gd name="connsiteY1" fmla="*/ 1788507 h 1803792"/>
                <a:gd name="connsiteX2" fmla="*/ 2657184 w 6959151"/>
                <a:gd name="connsiteY2" fmla="*/ 1585484 h 1803792"/>
                <a:gd name="connsiteX3" fmla="*/ 5414428 w 6959151"/>
                <a:gd name="connsiteY3" fmla="*/ 536198 h 1803792"/>
                <a:gd name="connsiteX4" fmla="*/ 6959151 w 6959151"/>
                <a:gd name="connsiteY4" fmla="*/ 24443 h 1803792"/>
                <a:gd name="connsiteX0" fmla="*/ 0 w 7166802"/>
                <a:gd name="connsiteY0" fmla="*/ 1276411 h 1744851"/>
                <a:gd name="connsiteX1" fmla="*/ 954860 w 7166802"/>
                <a:gd name="connsiteY1" fmla="*/ 1729565 h 1744851"/>
                <a:gd name="connsiteX2" fmla="*/ 2657184 w 7166802"/>
                <a:gd name="connsiteY2" fmla="*/ 1526542 h 1744851"/>
                <a:gd name="connsiteX3" fmla="*/ 5414428 w 7166802"/>
                <a:gd name="connsiteY3" fmla="*/ 477256 h 1744851"/>
                <a:gd name="connsiteX4" fmla="*/ 7166802 w 7166802"/>
                <a:gd name="connsiteY4" fmla="*/ 27349 h 1744851"/>
                <a:gd name="connsiteX0" fmla="*/ 0 w 7183414"/>
                <a:gd name="connsiteY0" fmla="*/ 1269091 h 1737531"/>
                <a:gd name="connsiteX1" fmla="*/ 954860 w 7183414"/>
                <a:gd name="connsiteY1" fmla="*/ 1722245 h 1737531"/>
                <a:gd name="connsiteX2" fmla="*/ 2657184 w 7183414"/>
                <a:gd name="connsiteY2" fmla="*/ 1519222 h 1737531"/>
                <a:gd name="connsiteX3" fmla="*/ 5414428 w 7183414"/>
                <a:gd name="connsiteY3" fmla="*/ 469936 h 1737531"/>
                <a:gd name="connsiteX4" fmla="*/ 7183414 w 7183414"/>
                <a:gd name="connsiteY4" fmla="*/ 27760 h 1737531"/>
                <a:gd name="connsiteX0" fmla="*/ 0 w 7183414"/>
                <a:gd name="connsiteY0" fmla="*/ 1268186 h 1736626"/>
                <a:gd name="connsiteX1" fmla="*/ 954860 w 7183414"/>
                <a:gd name="connsiteY1" fmla="*/ 1721340 h 1736626"/>
                <a:gd name="connsiteX2" fmla="*/ 2657184 w 7183414"/>
                <a:gd name="connsiteY2" fmla="*/ 1518317 h 1736626"/>
                <a:gd name="connsiteX3" fmla="*/ 5414428 w 7183414"/>
                <a:gd name="connsiteY3" fmla="*/ 469031 h 1736626"/>
                <a:gd name="connsiteX4" fmla="*/ 7183414 w 7183414"/>
                <a:gd name="connsiteY4" fmla="*/ 26855 h 1736626"/>
                <a:gd name="connsiteX0" fmla="*/ 0 w 7183414"/>
                <a:gd name="connsiteY0" fmla="*/ 1260000 h 1725026"/>
                <a:gd name="connsiteX1" fmla="*/ 954860 w 7183414"/>
                <a:gd name="connsiteY1" fmla="*/ 1713154 h 1725026"/>
                <a:gd name="connsiteX2" fmla="*/ 2657184 w 7183414"/>
                <a:gd name="connsiteY2" fmla="*/ 1510131 h 1725026"/>
                <a:gd name="connsiteX3" fmla="*/ 5024043 w 7183414"/>
                <a:gd name="connsiteY3" fmla="*/ 654123 h 1725026"/>
                <a:gd name="connsiteX4" fmla="*/ 7183414 w 7183414"/>
                <a:gd name="connsiteY4" fmla="*/ 18669 h 1725026"/>
                <a:gd name="connsiteX0" fmla="*/ 0 w 7183414"/>
                <a:gd name="connsiteY0" fmla="*/ 1260489 h 1726783"/>
                <a:gd name="connsiteX1" fmla="*/ 954860 w 7183414"/>
                <a:gd name="connsiteY1" fmla="*/ 1713643 h 1726783"/>
                <a:gd name="connsiteX2" fmla="*/ 2648878 w 7183414"/>
                <a:gd name="connsiteY2" fmla="*/ 1518351 h 1726783"/>
                <a:gd name="connsiteX3" fmla="*/ 5024043 w 7183414"/>
                <a:gd name="connsiteY3" fmla="*/ 654612 h 1726783"/>
                <a:gd name="connsiteX4" fmla="*/ 7183414 w 7183414"/>
                <a:gd name="connsiteY4" fmla="*/ 19158 h 1726783"/>
                <a:gd name="connsiteX0" fmla="*/ 0 w 7183414"/>
                <a:gd name="connsiteY0" fmla="*/ 1260489 h 1726783"/>
                <a:gd name="connsiteX1" fmla="*/ 954860 w 7183414"/>
                <a:gd name="connsiteY1" fmla="*/ 1713643 h 1726783"/>
                <a:gd name="connsiteX2" fmla="*/ 2648878 w 7183414"/>
                <a:gd name="connsiteY2" fmla="*/ 1518351 h 1726783"/>
                <a:gd name="connsiteX3" fmla="*/ 5048962 w 7183414"/>
                <a:gd name="connsiteY3" fmla="*/ 654612 h 1726783"/>
                <a:gd name="connsiteX4" fmla="*/ 7183414 w 7183414"/>
                <a:gd name="connsiteY4" fmla="*/ 19158 h 1726783"/>
                <a:gd name="connsiteX0" fmla="*/ 0 w 7183414"/>
                <a:gd name="connsiteY0" fmla="*/ 1263104 h 1729398"/>
                <a:gd name="connsiteX1" fmla="*/ 954860 w 7183414"/>
                <a:gd name="connsiteY1" fmla="*/ 1716258 h 1729398"/>
                <a:gd name="connsiteX2" fmla="*/ 2648878 w 7183414"/>
                <a:gd name="connsiteY2" fmla="*/ 1520966 h 1729398"/>
                <a:gd name="connsiteX3" fmla="*/ 5048962 w 7183414"/>
                <a:gd name="connsiteY3" fmla="*/ 657227 h 1729398"/>
                <a:gd name="connsiteX4" fmla="*/ 7183414 w 7183414"/>
                <a:gd name="connsiteY4" fmla="*/ 21773 h 1729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83414" h="1729398">
                  <a:moveTo>
                    <a:pt x="0" y="1263104"/>
                  </a:moveTo>
                  <a:cubicBezTo>
                    <a:pt x="277826" y="1482263"/>
                    <a:pt x="513380" y="1673281"/>
                    <a:pt x="954860" y="1716258"/>
                  </a:cubicBezTo>
                  <a:cubicBezTo>
                    <a:pt x="1396340" y="1759235"/>
                    <a:pt x="1966528" y="1697471"/>
                    <a:pt x="2648878" y="1520966"/>
                  </a:cubicBezTo>
                  <a:cubicBezTo>
                    <a:pt x="3331228" y="1344461"/>
                    <a:pt x="4201840" y="984403"/>
                    <a:pt x="5048962" y="657227"/>
                  </a:cubicBezTo>
                  <a:cubicBezTo>
                    <a:pt x="5896084" y="330051"/>
                    <a:pt x="6745096" y="-102305"/>
                    <a:pt x="7183414" y="21773"/>
                  </a:cubicBezTo>
                </a:path>
              </a:pathLst>
            </a:custGeom>
            <a:noFill/>
            <a:ln w="12700" cap="flat" cmpd="sng" algn="ctr">
              <a:solidFill>
                <a:schemeClr val="accent3">
                  <a:lumMod val="5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latin typeface="思源宋体 CN Heavy" panose="02020900000000000000" pitchFamily="18" charset="-122"/>
              </a:endParaRPr>
            </a:p>
          </p:txBody>
        </p:sp>
        <p:sp>
          <p:nvSpPr>
            <p:cNvPr id="37" name="任意多边形: 形状 36">
              <a:extLst>
                <a:ext uri="{FF2B5EF4-FFF2-40B4-BE49-F238E27FC236}">
                  <a16:creationId xmlns:a16="http://schemas.microsoft.com/office/drawing/2014/main" id="{929C36F7-1922-4B01-88D2-8BA3A4A8FF5B}"/>
                </a:ext>
              </a:extLst>
            </p:cNvPr>
            <p:cNvSpPr/>
            <p:nvPr userDrawn="1"/>
          </p:nvSpPr>
          <p:spPr>
            <a:xfrm rot="113205">
              <a:off x="16272" y="4615044"/>
              <a:ext cx="6965201" cy="1754863"/>
            </a:xfrm>
            <a:custGeom>
              <a:avLst/>
              <a:gdLst>
                <a:gd name="connsiteX0" fmla="*/ 0 w 8011115"/>
                <a:gd name="connsiteY0" fmla="*/ 1341942 h 1831286"/>
                <a:gd name="connsiteX1" fmla="*/ 979136 w 8011115"/>
                <a:gd name="connsiteY1" fmla="*/ 1819372 h 1831286"/>
                <a:gd name="connsiteX2" fmla="*/ 2540899 w 8011115"/>
                <a:gd name="connsiteY2" fmla="*/ 1576611 h 1831286"/>
                <a:gd name="connsiteX3" fmla="*/ 5381204 w 8011115"/>
                <a:gd name="connsiteY3" fmla="*/ 435634 h 1831286"/>
                <a:gd name="connsiteX4" fmla="*/ 6959151 w 8011115"/>
                <a:gd name="connsiteY4" fmla="*/ 31032 h 1831286"/>
                <a:gd name="connsiteX5" fmla="*/ 8011115 w 8011115"/>
                <a:gd name="connsiteY5" fmla="*/ 1180101 h 1831286"/>
                <a:gd name="connsiteX0" fmla="*/ 0 w 6959151"/>
                <a:gd name="connsiteY0" fmla="*/ 1341942 h 1831286"/>
                <a:gd name="connsiteX1" fmla="*/ 979136 w 6959151"/>
                <a:gd name="connsiteY1" fmla="*/ 1819372 h 1831286"/>
                <a:gd name="connsiteX2" fmla="*/ 2540899 w 6959151"/>
                <a:gd name="connsiteY2" fmla="*/ 1576611 h 1831286"/>
                <a:gd name="connsiteX3" fmla="*/ 5381204 w 6959151"/>
                <a:gd name="connsiteY3" fmla="*/ 435634 h 1831286"/>
                <a:gd name="connsiteX4" fmla="*/ 6959151 w 6959151"/>
                <a:gd name="connsiteY4" fmla="*/ 31032 h 1831286"/>
                <a:gd name="connsiteX0" fmla="*/ 0 w 6959151"/>
                <a:gd name="connsiteY0" fmla="*/ 1341942 h 1809427"/>
                <a:gd name="connsiteX1" fmla="*/ 954860 w 6959151"/>
                <a:gd name="connsiteY1" fmla="*/ 1795096 h 1809427"/>
                <a:gd name="connsiteX2" fmla="*/ 2540899 w 6959151"/>
                <a:gd name="connsiteY2" fmla="*/ 1576611 h 1809427"/>
                <a:gd name="connsiteX3" fmla="*/ 5381204 w 6959151"/>
                <a:gd name="connsiteY3" fmla="*/ 435634 h 1809427"/>
                <a:gd name="connsiteX4" fmla="*/ 6959151 w 6959151"/>
                <a:gd name="connsiteY4" fmla="*/ 31032 h 1809427"/>
                <a:gd name="connsiteX0" fmla="*/ 0 w 6959151"/>
                <a:gd name="connsiteY0" fmla="*/ 1343974 h 1811969"/>
                <a:gd name="connsiteX1" fmla="*/ 954860 w 6959151"/>
                <a:gd name="connsiteY1" fmla="*/ 1797128 h 1811969"/>
                <a:gd name="connsiteX2" fmla="*/ 2540899 w 6959151"/>
                <a:gd name="connsiteY2" fmla="*/ 1578643 h 1811969"/>
                <a:gd name="connsiteX3" fmla="*/ 5381204 w 6959151"/>
                <a:gd name="connsiteY3" fmla="*/ 413390 h 1811969"/>
                <a:gd name="connsiteX4" fmla="*/ 6959151 w 6959151"/>
                <a:gd name="connsiteY4" fmla="*/ 33064 h 1811969"/>
                <a:gd name="connsiteX0" fmla="*/ 0 w 6959151"/>
                <a:gd name="connsiteY0" fmla="*/ 1349266 h 1817261"/>
                <a:gd name="connsiteX1" fmla="*/ 954860 w 6959151"/>
                <a:gd name="connsiteY1" fmla="*/ 1802420 h 1817261"/>
                <a:gd name="connsiteX2" fmla="*/ 2540899 w 6959151"/>
                <a:gd name="connsiteY2" fmla="*/ 1583935 h 1817261"/>
                <a:gd name="connsiteX3" fmla="*/ 5381204 w 6959151"/>
                <a:gd name="connsiteY3" fmla="*/ 418682 h 1817261"/>
                <a:gd name="connsiteX4" fmla="*/ 6959151 w 6959151"/>
                <a:gd name="connsiteY4" fmla="*/ 38356 h 1817261"/>
                <a:gd name="connsiteX0" fmla="*/ 0 w 6959151"/>
                <a:gd name="connsiteY0" fmla="*/ 1338192 h 1803687"/>
                <a:gd name="connsiteX1" fmla="*/ 954860 w 6959151"/>
                <a:gd name="connsiteY1" fmla="*/ 1791346 h 1803687"/>
                <a:gd name="connsiteX2" fmla="*/ 2540899 w 6959151"/>
                <a:gd name="connsiteY2" fmla="*/ 1572861 h 1803687"/>
                <a:gd name="connsiteX3" fmla="*/ 5414428 w 6959151"/>
                <a:gd name="connsiteY3" fmla="*/ 539037 h 1803687"/>
                <a:gd name="connsiteX4" fmla="*/ 6959151 w 6959151"/>
                <a:gd name="connsiteY4" fmla="*/ 27282 h 1803687"/>
                <a:gd name="connsiteX0" fmla="*/ 0 w 6959151"/>
                <a:gd name="connsiteY0" fmla="*/ 1335353 h 1803792"/>
                <a:gd name="connsiteX1" fmla="*/ 954860 w 6959151"/>
                <a:gd name="connsiteY1" fmla="*/ 1788507 h 1803792"/>
                <a:gd name="connsiteX2" fmla="*/ 2657184 w 6959151"/>
                <a:gd name="connsiteY2" fmla="*/ 1585484 h 1803792"/>
                <a:gd name="connsiteX3" fmla="*/ 5414428 w 6959151"/>
                <a:gd name="connsiteY3" fmla="*/ 536198 h 1803792"/>
                <a:gd name="connsiteX4" fmla="*/ 6959151 w 6959151"/>
                <a:gd name="connsiteY4" fmla="*/ 24443 h 1803792"/>
                <a:gd name="connsiteX0" fmla="*/ 0 w 7166802"/>
                <a:gd name="connsiteY0" fmla="*/ 1276411 h 1744851"/>
                <a:gd name="connsiteX1" fmla="*/ 954860 w 7166802"/>
                <a:gd name="connsiteY1" fmla="*/ 1729565 h 1744851"/>
                <a:gd name="connsiteX2" fmla="*/ 2657184 w 7166802"/>
                <a:gd name="connsiteY2" fmla="*/ 1526542 h 1744851"/>
                <a:gd name="connsiteX3" fmla="*/ 5414428 w 7166802"/>
                <a:gd name="connsiteY3" fmla="*/ 477256 h 1744851"/>
                <a:gd name="connsiteX4" fmla="*/ 7166802 w 7166802"/>
                <a:gd name="connsiteY4" fmla="*/ 27349 h 1744851"/>
                <a:gd name="connsiteX0" fmla="*/ 0 w 7183414"/>
                <a:gd name="connsiteY0" fmla="*/ 1269091 h 1737531"/>
                <a:gd name="connsiteX1" fmla="*/ 954860 w 7183414"/>
                <a:gd name="connsiteY1" fmla="*/ 1722245 h 1737531"/>
                <a:gd name="connsiteX2" fmla="*/ 2657184 w 7183414"/>
                <a:gd name="connsiteY2" fmla="*/ 1519222 h 1737531"/>
                <a:gd name="connsiteX3" fmla="*/ 5414428 w 7183414"/>
                <a:gd name="connsiteY3" fmla="*/ 469936 h 1737531"/>
                <a:gd name="connsiteX4" fmla="*/ 7183414 w 7183414"/>
                <a:gd name="connsiteY4" fmla="*/ 27760 h 1737531"/>
                <a:gd name="connsiteX0" fmla="*/ 0 w 7183414"/>
                <a:gd name="connsiteY0" fmla="*/ 1268186 h 1736626"/>
                <a:gd name="connsiteX1" fmla="*/ 954860 w 7183414"/>
                <a:gd name="connsiteY1" fmla="*/ 1721340 h 1736626"/>
                <a:gd name="connsiteX2" fmla="*/ 2657184 w 7183414"/>
                <a:gd name="connsiteY2" fmla="*/ 1518317 h 1736626"/>
                <a:gd name="connsiteX3" fmla="*/ 5414428 w 7183414"/>
                <a:gd name="connsiteY3" fmla="*/ 469031 h 1736626"/>
                <a:gd name="connsiteX4" fmla="*/ 7183414 w 7183414"/>
                <a:gd name="connsiteY4" fmla="*/ 26855 h 1736626"/>
                <a:gd name="connsiteX0" fmla="*/ 0 w 7183414"/>
                <a:gd name="connsiteY0" fmla="*/ 1260000 h 1725026"/>
                <a:gd name="connsiteX1" fmla="*/ 954860 w 7183414"/>
                <a:gd name="connsiteY1" fmla="*/ 1713154 h 1725026"/>
                <a:gd name="connsiteX2" fmla="*/ 2657184 w 7183414"/>
                <a:gd name="connsiteY2" fmla="*/ 1510131 h 1725026"/>
                <a:gd name="connsiteX3" fmla="*/ 5024043 w 7183414"/>
                <a:gd name="connsiteY3" fmla="*/ 654123 h 1725026"/>
                <a:gd name="connsiteX4" fmla="*/ 7183414 w 7183414"/>
                <a:gd name="connsiteY4" fmla="*/ 18669 h 1725026"/>
                <a:gd name="connsiteX0" fmla="*/ 0 w 7183414"/>
                <a:gd name="connsiteY0" fmla="*/ 1260489 h 1726783"/>
                <a:gd name="connsiteX1" fmla="*/ 954860 w 7183414"/>
                <a:gd name="connsiteY1" fmla="*/ 1713643 h 1726783"/>
                <a:gd name="connsiteX2" fmla="*/ 2648878 w 7183414"/>
                <a:gd name="connsiteY2" fmla="*/ 1518351 h 1726783"/>
                <a:gd name="connsiteX3" fmla="*/ 5024043 w 7183414"/>
                <a:gd name="connsiteY3" fmla="*/ 654612 h 1726783"/>
                <a:gd name="connsiteX4" fmla="*/ 7183414 w 7183414"/>
                <a:gd name="connsiteY4" fmla="*/ 19158 h 1726783"/>
                <a:gd name="connsiteX0" fmla="*/ 0 w 7183414"/>
                <a:gd name="connsiteY0" fmla="*/ 1260489 h 1726783"/>
                <a:gd name="connsiteX1" fmla="*/ 954860 w 7183414"/>
                <a:gd name="connsiteY1" fmla="*/ 1713643 h 1726783"/>
                <a:gd name="connsiteX2" fmla="*/ 2648878 w 7183414"/>
                <a:gd name="connsiteY2" fmla="*/ 1518351 h 1726783"/>
                <a:gd name="connsiteX3" fmla="*/ 5048962 w 7183414"/>
                <a:gd name="connsiteY3" fmla="*/ 654612 h 1726783"/>
                <a:gd name="connsiteX4" fmla="*/ 7183414 w 7183414"/>
                <a:gd name="connsiteY4" fmla="*/ 19158 h 1726783"/>
                <a:gd name="connsiteX0" fmla="*/ 0 w 7183414"/>
                <a:gd name="connsiteY0" fmla="*/ 1263104 h 1729398"/>
                <a:gd name="connsiteX1" fmla="*/ 954860 w 7183414"/>
                <a:gd name="connsiteY1" fmla="*/ 1716258 h 1729398"/>
                <a:gd name="connsiteX2" fmla="*/ 2648878 w 7183414"/>
                <a:gd name="connsiteY2" fmla="*/ 1520966 h 1729398"/>
                <a:gd name="connsiteX3" fmla="*/ 5048962 w 7183414"/>
                <a:gd name="connsiteY3" fmla="*/ 657227 h 1729398"/>
                <a:gd name="connsiteX4" fmla="*/ 7183414 w 7183414"/>
                <a:gd name="connsiteY4" fmla="*/ 21773 h 1729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83414" h="1729398">
                  <a:moveTo>
                    <a:pt x="0" y="1263104"/>
                  </a:moveTo>
                  <a:cubicBezTo>
                    <a:pt x="277826" y="1482263"/>
                    <a:pt x="513380" y="1673281"/>
                    <a:pt x="954860" y="1716258"/>
                  </a:cubicBezTo>
                  <a:cubicBezTo>
                    <a:pt x="1396340" y="1759235"/>
                    <a:pt x="1966528" y="1697471"/>
                    <a:pt x="2648878" y="1520966"/>
                  </a:cubicBezTo>
                  <a:cubicBezTo>
                    <a:pt x="3331228" y="1344461"/>
                    <a:pt x="4201840" y="984403"/>
                    <a:pt x="5048962" y="657227"/>
                  </a:cubicBezTo>
                  <a:cubicBezTo>
                    <a:pt x="5896084" y="330051"/>
                    <a:pt x="6745096" y="-102305"/>
                    <a:pt x="7183414" y="21773"/>
                  </a:cubicBezTo>
                </a:path>
              </a:pathLst>
            </a:custGeom>
            <a:noFill/>
            <a:ln w="12700" cap="flat" cmpd="sng" algn="ctr">
              <a:solidFill>
                <a:schemeClr val="accent3">
                  <a:lumMod val="5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latin typeface="思源宋体 CN Heavy" panose="02020900000000000000" pitchFamily="18" charset="-122"/>
              </a:endParaRPr>
            </a:p>
          </p:txBody>
        </p:sp>
        <p:sp>
          <p:nvSpPr>
            <p:cNvPr id="38" name="任意多边形: 形状 37">
              <a:extLst>
                <a:ext uri="{FF2B5EF4-FFF2-40B4-BE49-F238E27FC236}">
                  <a16:creationId xmlns:a16="http://schemas.microsoft.com/office/drawing/2014/main" id="{E0D9B292-843D-4163-8012-BF30F29A15E0}"/>
                </a:ext>
              </a:extLst>
            </p:cNvPr>
            <p:cNvSpPr/>
            <p:nvPr userDrawn="1"/>
          </p:nvSpPr>
          <p:spPr>
            <a:xfrm rot="141506">
              <a:off x="20003" y="4671222"/>
              <a:ext cx="6956922" cy="1741045"/>
            </a:xfrm>
            <a:custGeom>
              <a:avLst/>
              <a:gdLst>
                <a:gd name="connsiteX0" fmla="*/ 0 w 8011115"/>
                <a:gd name="connsiteY0" fmla="*/ 1341942 h 1831286"/>
                <a:gd name="connsiteX1" fmla="*/ 979136 w 8011115"/>
                <a:gd name="connsiteY1" fmla="*/ 1819372 h 1831286"/>
                <a:gd name="connsiteX2" fmla="*/ 2540899 w 8011115"/>
                <a:gd name="connsiteY2" fmla="*/ 1576611 h 1831286"/>
                <a:gd name="connsiteX3" fmla="*/ 5381204 w 8011115"/>
                <a:gd name="connsiteY3" fmla="*/ 435634 h 1831286"/>
                <a:gd name="connsiteX4" fmla="*/ 6959151 w 8011115"/>
                <a:gd name="connsiteY4" fmla="*/ 31032 h 1831286"/>
                <a:gd name="connsiteX5" fmla="*/ 8011115 w 8011115"/>
                <a:gd name="connsiteY5" fmla="*/ 1180101 h 1831286"/>
                <a:gd name="connsiteX0" fmla="*/ 0 w 6959151"/>
                <a:gd name="connsiteY0" fmla="*/ 1341942 h 1831286"/>
                <a:gd name="connsiteX1" fmla="*/ 979136 w 6959151"/>
                <a:gd name="connsiteY1" fmla="*/ 1819372 h 1831286"/>
                <a:gd name="connsiteX2" fmla="*/ 2540899 w 6959151"/>
                <a:gd name="connsiteY2" fmla="*/ 1576611 h 1831286"/>
                <a:gd name="connsiteX3" fmla="*/ 5381204 w 6959151"/>
                <a:gd name="connsiteY3" fmla="*/ 435634 h 1831286"/>
                <a:gd name="connsiteX4" fmla="*/ 6959151 w 6959151"/>
                <a:gd name="connsiteY4" fmla="*/ 31032 h 1831286"/>
                <a:gd name="connsiteX0" fmla="*/ 0 w 6959151"/>
                <a:gd name="connsiteY0" fmla="*/ 1341942 h 1809427"/>
                <a:gd name="connsiteX1" fmla="*/ 954860 w 6959151"/>
                <a:gd name="connsiteY1" fmla="*/ 1795096 h 1809427"/>
                <a:gd name="connsiteX2" fmla="*/ 2540899 w 6959151"/>
                <a:gd name="connsiteY2" fmla="*/ 1576611 h 1809427"/>
                <a:gd name="connsiteX3" fmla="*/ 5381204 w 6959151"/>
                <a:gd name="connsiteY3" fmla="*/ 435634 h 1809427"/>
                <a:gd name="connsiteX4" fmla="*/ 6959151 w 6959151"/>
                <a:gd name="connsiteY4" fmla="*/ 31032 h 1809427"/>
                <a:gd name="connsiteX0" fmla="*/ 0 w 6959151"/>
                <a:gd name="connsiteY0" fmla="*/ 1343974 h 1811969"/>
                <a:gd name="connsiteX1" fmla="*/ 954860 w 6959151"/>
                <a:gd name="connsiteY1" fmla="*/ 1797128 h 1811969"/>
                <a:gd name="connsiteX2" fmla="*/ 2540899 w 6959151"/>
                <a:gd name="connsiteY2" fmla="*/ 1578643 h 1811969"/>
                <a:gd name="connsiteX3" fmla="*/ 5381204 w 6959151"/>
                <a:gd name="connsiteY3" fmla="*/ 413390 h 1811969"/>
                <a:gd name="connsiteX4" fmla="*/ 6959151 w 6959151"/>
                <a:gd name="connsiteY4" fmla="*/ 33064 h 1811969"/>
                <a:gd name="connsiteX0" fmla="*/ 0 w 6959151"/>
                <a:gd name="connsiteY0" fmla="*/ 1349266 h 1817261"/>
                <a:gd name="connsiteX1" fmla="*/ 954860 w 6959151"/>
                <a:gd name="connsiteY1" fmla="*/ 1802420 h 1817261"/>
                <a:gd name="connsiteX2" fmla="*/ 2540899 w 6959151"/>
                <a:gd name="connsiteY2" fmla="*/ 1583935 h 1817261"/>
                <a:gd name="connsiteX3" fmla="*/ 5381204 w 6959151"/>
                <a:gd name="connsiteY3" fmla="*/ 418682 h 1817261"/>
                <a:gd name="connsiteX4" fmla="*/ 6959151 w 6959151"/>
                <a:gd name="connsiteY4" fmla="*/ 38356 h 1817261"/>
                <a:gd name="connsiteX0" fmla="*/ 0 w 6959151"/>
                <a:gd name="connsiteY0" fmla="*/ 1338192 h 1803687"/>
                <a:gd name="connsiteX1" fmla="*/ 954860 w 6959151"/>
                <a:gd name="connsiteY1" fmla="*/ 1791346 h 1803687"/>
                <a:gd name="connsiteX2" fmla="*/ 2540899 w 6959151"/>
                <a:gd name="connsiteY2" fmla="*/ 1572861 h 1803687"/>
                <a:gd name="connsiteX3" fmla="*/ 5414428 w 6959151"/>
                <a:gd name="connsiteY3" fmla="*/ 539037 h 1803687"/>
                <a:gd name="connsiteX4" fmla="*/ 6959151 w 6959151"/>
                <a:gd name="connsiteY4" fmla="*/ 27282 h 1803687"/>
                <a:gd name="connsiteX0" fmla="*/ 0 w 6959151"/>
                <a:gd name="connsiteY0" fmla="*/ 1335353 h 1803792"/>
                <a:gd name="connsiteX1" fmla="*/ 954860 w 6959151"/>
                <a:gd name="connsiteY1" fmla="*/ 1788507 h 1803792"/>
                <a:gd name="connsiteX2" fmla="*/ 2657184 w 6959151"/>
                <a:gd name="connsiteY2" fmla="*/ 1585484 h 1803792"/>
                <a:gd name="connsiteX3" fmla="*/ 5414428 w 6959151"/>
                <a:gd name="connsiteY3" fmla="*/ 536198 h 1803792"/>
                <a:gd name="connsiteX4" fmla="*/ 6959151 w 6959151"/>
                <a:gd name="connsiteY4" fmla="*/ 24443 h 1803792"/>
                <a:gd name="connsiteX0" fmla="*/ 0 w 7166802"/>
                <a:gd name="connsiteY0" fmla="*/ 1276411 h 1744851"/>
                <a:gd name="connsiteX1" fmla="*/ 954860 w 7166802"/>
                <a:gd name="connsiteY1" fmla="*/ 1729565 h 1744851"/>
                <a:gd name="connsiteX2" fmla="*/ 2657184 w 7166802"/>
                <a:gd name="connsiteY2" fmla="*/ 1526542 h 1744851"/>
                <a:gd name="connsiteX3" fmla="*/ 5414428 w 7166802"/>
                <a:gd name="connsiteY3" fmla="*/ 477256 h 1744851"/>
                <a:gd name="connsiteX4" fmla="*/ 7166802 w 7166802"/>
                <a:gd name="connsiteY4" fmla="*/ 27349 h 1744851"/>
                <a:gd name="connsiteX0" fmla="*/ 0 w 7183414"/>
                <a:gd name="connsiteY0" fmla="*/ 1269091 h 1737531"/>
                <a:gd name="connsiteX1" fmla="*/ 954860 w 7183414"/>
                <a:gd name="connsiteY1" fmla="*/ 1722245 h 1737531"/>
                <a:gd name="connsiteX2" fmla="*/ 2657184 w 7183414"/>
                <a:gd name="connsiteY2" fmla="*/ 1519222 h 1737531"/>
                <a:gd name="connsiteX3" fmla="*/ 5414428 w 7183414"/>
                <a:gd name="connsiteY3" fmla="*/ 469936 h 1737531"/>
                <a:gd name="connsiteX4" fmla="*/ 7183414 w 7183414"/>
                <a:gd name="connsiteY4" fmla="*/ 27760 h 1737531"/>
                <a:gd name="connsiteX0" fmla="*/ 0 w 7183414"/>
                <a:gd name="connsiteY0" fmla="*/ 1268186 h 1736626"/>
                <a:gd name="connsiteX1" fmla="*/ 954860 w 7183414"/>
                <a:gd name="connsiteY1" fmla="*/ 1721340 h 1736626"/>
                <a:gd name="connsiteX2" fmla="*/ 2657184 w 7183414"/>
                <a:gd name="connsiteY2" fmla="*/ 1518317 h 1736626"/>
                <a:gd name="connsiteX3" fmla="*/ 5414428 w 7183414"/>
                <a:gd name="connsiteY3" fmla="*/ 469031 h 1736626"/>
                <a:gd name="connsiteX4" fmla="*/ 7183414 w 7183414"/>
                <a:gd name="connsiteY4" fmla="*/ 26855 h 1736626"/>
                <a:gd name="connsiteX0" fmla="*/ 0 w 7183414"/>
                <a:gd name="connsiteY0" fmla="*/ 1260000 h 1725026"/>
                <a:gd name="connsiteX1" fmla="*/ 954860 w 7183414"/>
                <a:gd name="connsiteY1" fmla="*/ 1713154 h 1725026"/>
                <a:gd name="connsiteX2" fmla="*/ 2657184 w 7183414"/>
                <a:gd name="connsiteY2" fmla="*/ 1510131 h 1725026"/>
                <a:gd name="connsiteX3" fmla="*/ 5024043 w 7183414"/>
                <a:gd name="connsiteY3" fmla="*/ 654123 h 1725026"/>
                <a:gd name="connsiteX4" fmla="*/ 7183414 w 7183414"/>
                <a:gd name="connsiteY4" fmla="*/ 18669 h 1725026"/>
                <a:gd name="connsiteX0" fmla="*/ 0 w 7183414"/>
                <a:gd name="connsiteY0" fmla="*/ 1260489 h 1726783"/>
                <a:gd name="connsiteX1" fmla="*/ 954860 w 7183414"/>
                <a:gd name="connsiteY1" fmla="*/ 1713643 h 1726783"/>
                <a:gd name="connsiteX2" fmla="*/ 2648878 w 7183414"/>
                <a:gd name="connsiteY2" fmla="*/ 1518351 h 1726783"/>
                <a:gd name="connsiteX3" fmla="*/ 5024043 w 7183414"/>
                <a:gd name="connsiteY3" fmla="*/ 654612 h 1726783"/>
                <a:gd name="connsiteX4" fmla="*/ 7183414 w 7183414"/>
                <a:gd name="connsiteY4" fmla="*/ 19158 h 1726783"/>
                <a:gd name="connsiteX0" fmla="*/ 0 w 7183414"/>
                <a:gd name="connsiteY0" fmla="*/ 1260489 h 1726783"/>
                <a:gd name="connsiteX1" fmla="*/ 954860 w 7183414"/>
                <a:gd name="connsiteY1" fmla="*/ 1713643 h 1726783"/>
                <a:gd name="connsiteX2" fmla="*/ 2648878 w 7183414"/>
                <a:gd name="connsiteY2" fmla="*/ 1518351 h 1726783"/>
                <a:gd name="connsiteX3" fmla="*/ 5048962 w 7183414"/>
                <a:gd name="connsiteY3" fmla="*/ 654612 h 1726783"/>
                <a:gd name="connsiteX4" fmla="*/ 7183414 w 7183414"/>
                <a:gd name="connsiteY4" fmla="*/ 19158 h 1726783"/>
                <a:gd name="connsiteX0" fmla="*/ 0 w 7183414"/>
                <a:gd name="connsiteY0" fmla="*/ 1263104 h 1729398"/>
                <a:gd name="connsiteX1" fmla="*/ 954860 w 7183414"/>
                <a:gd name="connsiteY1" fmla="*/ 1716258 h 1729398"/>
                <a:gd name="connsiteX2" fmla="*/ 2648878 w 7183414"/>
                <a:gd name="connsiteY2" fmla="*/ 1520966 h 1729398"/>
                <a:gd name="connsiteX3" fmla="*/ 5048962 w 7183414"/>
                <a:gd name="connsiteY3" fmla="*/ 657227 h 1729398"/>
                <a:gd name="connsiteX4" fmla="*/ 7183414 w 7183414"/>
                <a:gd name="connsiteY4" fmla="*/ 21773 h 1729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83414" h="1729398">
                  <a:moveTo>
                    <a:pt x="0" y="1263104"/>
                  </a:moveTo>
                  <a:cubicBezTo>
                    <a:pt x="277826" y="1482263"/>
                    <a:pt x="513380" y="1673281"/>
                    <a:pt x="954860" y="1716258"/>
                  </a:cubicBezTo>
                  <a:cubicBezTo>
                    <a:pt x="1396340" y="1759235"/>
                    <a:pt x="1966528" y="1697471"/>
                    <a:pt x="2648878" y="1520966"/>
                  </a:cubicBezTo>
                  <a:cubicBezTo>
                    <a:pt x="3331228" y="1344461"/>
                    <a:pt x="4201840" y="984403"/>
                    <a:pt x="5048962" y="657227"/>
                  </a:cubicBezTo>
                  <a:cubicBezTo>
                    <a:pt x="5896084" y="330051"/>
                    <a:pt x="6745096" y="-102305"/>
                    <a:pt x="7183414" y="21773"/>
                  </a:cubicBezTo>
                </a:path>
              </a:pathLst>
            </a:custGeom>
            <a:noFill/>
            <a:ln w="12700" cap="flat" cmpd="sng" algn="ctr">
              <a:solidFill>
                <a:schemeClr val="accent3">
                  <a:lumMod val="5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latin typeface="思源宋体 CN Heavy" panose="02020900000000000000" pitchFamily="18" charset="-122"/>
              </a:endParaRPr>
            </a:p>
          </p:txBody>
        </p:sp>
        <p:sp>
          <p:nvSpPr>
            <p:cNvPr id="39" name="任意多边形: 形状 38">
              <a:extLst>
                <a:ext uri="{FF2B5EF4-FFF2-40B4-BE49-F238E27FC236}">
                  <a16:creationId xmlns:a16="http://schemas.microsoft.com/office/drawing/2014/main" id="{7D8616A3-F1E1-41BA-9114-D08A2A282B5D}"/>
                </a:ext>
              </a:extLst>
            </p:cNvPr>
            <p:cNvSpPr/>
            <p:nvPr userDrawn="1"/>
          </p:nvSpPr>
          <p:spPr>
            <a:xfrm rot="169807">
              <a:off x="23851" y="4727340"/>
              <a:ext cx="6948643" cy="1727227"/>
            </a:xfrm>
            <a:custGeom>
              <a:avLst/>
              <a:gdLst>
                <a:gd name="connsiteX0" fmla="*/ 0 w 8011115"/>
                <a:gd name="connsiteY0" fmla="*/ 1341942 h 1831286"/>
                <a:gd name="connsiteX1" fmla="*/ 979136 w 8011115"/>
                <a:gd name="connsiteY1" fmla="*/ 1819372 h 1831286"/>
                <a:gd name="connsiteX2" fmla="*/ 2540899 w 8011115"/>
                <a:gd name="connsiteY2" fmla="*/ 1576611 h 1831286"/>
                <a:gd name="connsiteX3" fmla="*/ 5381204 w 8011115"/>
                <a:gd name="connsiteY3" fmla="*/ 435634 h 1831286"/>
                <a:gd name="connsiteX4" fmla="*/ 6959151 w 8011115"/>
                <a:gd name="connsiteY4" fmla="*/ 31032 h 1831286"/>
                <a:gd name="connsiteX5" fmla="*/ 8011115 w 8011115"/>
                <a:gd name="connsiteY5" fmla="*/ 1180101 h 1831286"/>
                <a:gd name="connsiteX0" fmla="*/ 0 w 6959151"/>
                <a:gd name="connsiteY0" fmla="*/ 1341942 h 1831286"/>
                <a:gd name="connsiteX1" fmla="*/ 979136 w 6959151"/>
                <a:gd name="connsiteY1" fmla="*/ 1819372 h 1831286"/>
                <a:gd name="connsiteX2" fmla="*/ 2540899 w 6959151"/>
                <a:gd name="connsiteY2" fmla="*/ 1576611 h 1831286"/>
                <a:gd name="connsiteX3" fmla="*/ 5381204 w 6959151"/>
                <a:gd name="connsiteY3" fmla="*/ 435634 h 1831286"/>
                <a:gd name="connsiteX4" fmla="*/ 6959151 w 6959151"/>
                <a:gd name="connsiteY4" fmla="*/ 31032 h 1831286"/>
                <a:gd name="connsiteX0" fmla="*/ 0 w 6959151"/>
                <a:gd name="connsiteY0" fmla="*/ 1341942 h 1809427"/>
                <a:gd name="connsiteX1" fmla="*/ 954860 w 6959151"/>
                <a:gd name="connsiteY1" fmla="*/ 1795096 h 1809427"/>
                <a:gd name="connsiteX2" fmla="*/ 2540899 w 6959151"/>
                <a:gd name="connsiteY2" fmla="*/ 1576611 h 1809427"/>
                <a:gd name="connsiteX3" fmla="*/ 5381204 w 6959151"/>
                <a:gd name="connsiteY3" fmla="*/ 435634 h 1809427"/>
                <a:gd name="connsiteX4" fmla="*/ 6959151 w 6959151"/>
                <a:gd name="connsiteY4" fmla="*/ 31032 h 1809427"/>
                <a:gd name="connsiteX0" fmla="*/ 0 w 6959151"/>
                <a:gd name="connsiteY0" fmla="*/ 1343974 h 1811969"/>
                <a:gd name="connsiteX1" fmla="*/ 954860 w 6959151"/>
                <a:gd name="connsiteY1" fmla="*/ 1797128 h 1811969"/>
                <a:gd name="connsiteX2" fmla="*/ 2540899 w 6959151"/>
                <a:gd name="connsiteY2" fmla="*/ 1578643 h 1811969"/>
                <a:gd name="connsiteX3" fmla="*/ 5381204 w 6959151"/>
                <a:gd name="connsiteY3" fmla="*/ 413390 h 1811969"/>
                <a:gd name="connsiteX4" fmla="*/ 6959151 w 6959151"/>
                <a:gd name="connsiteY4" fmla="*/ 33064 h 1811969"/>
                <a:gd name="connsiteX0" fmla="*/ 0 w 6959151"/>
                <a:gd name="connsiteY0" fmla="*/ 1349266 h 1817261"/>
                <a:gd name="connsiteX1" fmla="*/ 954860 w 6959151"/>
                <a:gd name="connsiteY1" fmla="*/ 1802420 h 1817261"/>
                <a:gd name="connsiteX2" fmla="*/ 2540899 w 6959151"/>
                <a:gd name="connsiteY2" fmla="*/ 1583935 h 1817261"/>
                <a:gd name="connsiteX3" fmla="*/ 5381204 w 6959151"/>
                <a:gd name="connsiteY3" fmla="*/ 418682 h 1817261"/>
                <a:gd name="connsiteX4" fmla="*/ 6959151 w 6959151"/>
                <a:gd name="connsiteY4" fmla="*/ 38356 h 1817261"/>
                <a:gd name="connsiteX0" fmla="*/ 0 w 6959151"/>
                <a:gd name="connsiteY0" fmla="*/ 1338192 h 1803687"/>
                <a:gd name="connsiteX1" fmla="*/ 954860 w 6959151"/>
                <a:gd name="connsiteY1" fmla="*/ 1791346 h 1803687"/>
                <a:gd name="connsiteX2" fmla="*/ 2540899 w 6959151"/>
                <a:gd name="connsiteY2" fmla="*/ 1572861 h 1803687"/>
                <a:gd name="connsiteX3" fmla="*/ 5414428 w 6959151"/>
                <a:gd name="connsiteY3" fmla="*/ 539037 h 1803687"/>
                <a:gd name="connsiteX4" fmla="*/ 6959151 w 6959151"/>
                <a:gd name="connsiteY4" fmla="*/ 27282 h 1803687"/>
                <a:gd name="connsiteX0" fmla="*/ 0 w 6959151"/>
                <a:gd name="connsiteY0" fmla="*/ 1335353 h 1803792"/>
                <a:gd name="connsiteX1" fmla="*/ 954860 w 6959151"/>
                <a:gd name="connsiteY1" fmla="*/ 1788507 h 1803792"/>
                <a:gd name="connsiteX2" fmla="*/ 2657184 w 6959151"/>
                <a:gd name="connsiteY2" fmla="*/ 1585484 h 1803792"/>
                <a:gd name="connsiteX3" fmla="*/ 5414428 w 6959151"/>
                <a:gd name="connsiteY3" fmla="*/ 536198 h 1803792"/>
                <a:gd name="connsiteX4" fmla="*/ 6959151 w 6959151"/>
                <a:gd name="connsiteY4" fmla="*/ 24443 h 1803792"/>
                <a:gd name="connsiteX0" fmla="*/ 0 w 7166802"/>
                <a:gd name="connsiteY0" fmla="*/ 1276411 h 1744851"/>
                <a:gd name="connsiteX1" fmla="*/ 954860 w 7166802"/>
                <a:gd name="connsiteY1" fmla="*/ 1729565 h 1744851"/>
                <a:gd name="connsiteX2" fmla="*/ 2657184 w 7166802"/>
                <a:gd name="connsiteY2" fmla="*/ 1526542 h 1744851"/>
                <a:gd name="connsiteX3" fmla="*/ 5414428 w 7166802"/>
                <a:gd name="connsiteY3" fmla="*/ 477256 h 1744851"/>
                <a:gd name="connsiteX4" fmla="*/ 7166802 w 7166802"/>
                <a:gd name="connsiteY4" fmla="*/ 27349 h 1744851"/>
                <a:gd name="connsiteX0" fmla="*/ 0 w 7183414"/>
                <a:gd name="connsiteY0" fmla="*/ 1269091 h 1737531"/>
                <a:gd name="connsiteX1" fmla="*/ 954860 w 7183414"/>
                <a:gd name="connsiteY1" fmla="*/ 1722245 h 1737531"/>
                <a:gd name="connsiteX2" fmla="*/ 2657184 w 7183414"/>
                <a:gd name="connsiteY2" fmla="*/ 1519222 h 1737531"/>
                <a:gd name="connsiteX3" fmla="*/ 5414428 w 7183414"/>
                <a:gd name="connsiteY3" fmla="*/ 469936 h 1737531"/>
                <a:gd name="connsiteX4" fmla="*/ 7183414 w 7183414"/>
                <a:gd name="connsiteY4" fmla="*/ 27760 h 1737531"/>
                <a:gd name="connsiteX0" fmla="*/ 0 w 7183414"/>
                <a:gd name="connsiteY0" fmla="*/ 1268186 h 1736626"/>
                <a:gd name="connsiteX1" fmla="*/ 954860 w 7183414"/>
                <a:gd name="connsiteY1" fmla="*/ 1721340 h 1736626"/>
                <a:gd name="connsiteX2" fmla="*/ 2657184 w 7183414"/>
                <a:gd name="connsiteY2" fmla="*/ 1518317 h 1736626"/>
                <a:gd name="connsiteX3" fmla="*/ 5414428 w 7183414"/>
                <a:gd name="connsiteY3" fmla="*/ 469031 h 1736626"/>
                <a:gd name="connsiteX4" fmla="*/ 7183414 w 7183414"/>
                <a:gd name="connsiteY4" fmla="*/ 26855 h 1736626"/>
                <a:gd name="connsiteX0" fmla="*/ 0 w 7183414"/>
                <a:gd name="connsiteY0" fmla="*/ 1260000 h 1725026"/>
                <a:gd name="connsiteX1" fmla="*/ 954860 w 7183414"/>
                <a:gd name="connsiteY1" fmla="*/ 1713154 h 1725026"/>
                <a:gd name="connsiteX2" fmla="*/ 2657184 w 7183414"/>
                <a:gd name="connsiteY2" fmla="*/ 1510131 h 1725026"/>
                <a:gd name="connsiteX3" fmla="*/ 5024043 w 7183414"/>
                <a:gd name="connsiteY3" fmla="*/ 654123 h 1725026"/>
                <a:gd name="connsiteX4" fmla="*/ 7183414 w 7183414"/>
                <a:gd name="connsiteY4" fmla="*/ 18669 h 1725026"/>
                <a:gd name="connsiteX0" fmla="*/ 0 w 7183414"/>
                <a:gd name="connsiteY0" fmla="*/ 1260489 h 1726783"/>
                <a:gd name="connsiteX1" fmla="*/ 954860 w 7183414"/>
                <a:gd name="connsiteY1" fmla="*/ 1713643 h 1726783"/>
                <a:gd name="connsiteX2" fmla="*/ 2648878 w 7183414"/>
                <a:gd name="connsiteY2" fmla="*/ 1518351 h 1726783"/>
                <a:gd name="connsiteX3" fmla="*/ 5024043 w 7183414"/>
                <a:gd name="connsiteY3" fmla="*/ 654612 h 1726783"/>
                <a:gd name="connsiteX4" fmla="*/ 7183414 w 7183414"/>
                <a:gd name="connsiteY4" fmla="*/ 19158 h 1726783"/>
                <a:gd name="connsiteX0" fmla="*/ 0 w 7183414"/>
                <a:gd name="connsiteY0" fmla="*/ 1260489 h 1726783"/>
                <a:gd name="connsiteX1" fmla="*/ 954860 w 7183414"/>
                <a:gd name="connsiteY1" fmla="*/ 1713643 h 1726783"/>
                <a:gd name="connsiteX2" fmla="*/ 2648878 w 7183414"/>
                <a:gd name="connsiteY2" fmla="*/ 1518351 h 1726783"/>
                <a:gd name="connsiteX3" fmla="*/ 5048962 w 7183414"/>
                <a:gd name="connsiteY3" fmla="*/ 654612 h 1726783"/>
                <a:gd name="connsiteX4" fmla="*/ 7183414 w 7183414"/>
                <a:gd name="connsiteY4" fmla="*/ 19158 h 1726783"/>
                <a:gd name="connsiteX0" fmla="*/ 0 w 7183414"/>
                <a:gd name="connsiteY0" fmla="*/ 1263104 h 1729398"/>
                <a:gd name="connsiteX1" fmla="*/ 954860 w 7183414"/>
                <a:gd name="connsiteY1" fmla="*/ 1716258 h 1729398"/>
                <a:gd name="connsiteX2" fmla="*/ 2648878 w 7183414"/>
                <a:gd name="connsiteY2" fmla="*/ 1520966 h 1729398"/>
                <a:gd name="connsiteX3" fmla="*/ 5048962 w 7183414"/>
                <a:gd name="connsiteY3" fmla="*/ 657227 h 1729398"/>
                <a:gd name="connsiteX4" fmla="*/ 7183414 w 7183414"/>
                <a:gd name="connsiteY4" fmla="*/ 21773 h 1729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83414" h="1729398">
                  <a:moveTo>
                    <a:pt x="0" y="1263104"/>
                  </a:moveTo>
                  <a:cubicBezTo>
                    <a:pt x="277826" y="1482263"/>
                    <a:pt x="513380" y="1673281"/>
                    <a:pt x="954860" y="1716258"/>
                  </a:cubicBezTo>
                  <a:cubicBezTo>
                    <a:pt x="1396340" y="1759235"/>
                    <a:pt x="1966528" y="1697471"/>
                    <a:pt x="2648878" y="1520966"/>
                  </a:cubicBezTo>
                  <a:cubicBezTo>
                    <a:pt x="3331228" y="1344461"/>
                    <a:pt x="4201840" y="984403"/>
                    <a:pt x="5048962" y="657227"/>
                  </a:cubicBezTo>
                  <a:cubicBezTo>
                    <a:pt x="5896084" y="330051"/>
                    <a:pt x="6745096" y="-102305"/>
                    <a:pt x="7183414" y="21773"/>
                  </a:cubicBezTo>
                </a:path>
              </a:pathLst>
            </a:custGeom>
            <a:noFill/>
            <a:ln w="12700" cap="flat" cmpd="sng" algn="ctr">
              <a:solidFill>
                <a:schemeClr val="accent3">
                  <a:lumMod val="5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latin typeface="思源宋体 CN Heavy" panose="02020900000000000000" pitchFamily="18" charset="-122"/>
              </a:endParaRPr>
            </a:p>
          </p:txBody>
        </p:sp>
        <p:sp>
          <p:nvSpPr>
            <p:cNvPr id="40" name="任意多边形: 形状 39">
              <a:extLst>
                <a:ext uri="{FF2B5EF4-FFF2-40B4-BE49-F238E27FC236}">
                  <a16:creationId xmlns:a16="http://schemas.microsoft.com/office/drawing/2014/main" id="{D94262C3-85F3-42E6-8511-37471FA74280}"/>
                </a:ext>
              </a:extLst>
            </p:cNvPr>
            <p:cNvSpPr/>
            <p:nvPr userDrawn="1"/>
          </p:nvSpPr>
          <p:spPr>
            <a:xfrm rot="198108">
              <a:off x="21468" y="4783397"/>
              <a:ext cx="6940363" cy="1713409"/>
            </a:xfrm>
            <a:custGeom>
              <a:avLst/>
              <a:gdLst>
                <a:gd name="connsiteX0" fmla="*/ 0 w 8011115"/>
                <a:gd name="connsiteY0" fmla="*/ 1341942 h 1831286"/>
                <a:gd name="connsiteX1" fmla="*/ 979136 w 8011115"/>
                <a:gd name="connsiteY1" fmla="*/ 1819372 h 1831286"/>
                <a:gd name="connsiteX2" fmla="*/ 2540899 w 8011115"/>
                <a:gd name="connsiteY2" fmla="*/ 1576611 h 1831286"/>
                <a:gd name="connsiteX3" fmla="*/ 5381204 w 8011115"/>
                <a:gd name="connsiteY3" fmla="*/ 435634 h 1831286"/>
                <a:gd name="connsiteX4" fmla="*/ 6959151 w 8011115"/>
                <a:gd name="connsiteY4" fmla="*/ 31032 h 1831286"/>
                <a:gd name="connsiteX5" fmla="*/ 8011115 w 8011115"/>
                <a:gd name="connsiteY5" fmla="*/ 1180101 h 1831286"/>
                <a:gd name="connsiteX0" fmla="*/ 0 w 6959151"/>
                <a:gd name="connsiteY0" fmla="*/ 1341942 h 1831286"/>
                <a:gd name="connsiteX1" fmla="*/ 979136 w 6959151"/>
                <a:gd name="connsiteY1" fmla="*/ 1819372 h 1831286"/>
                <a:gd name="connsiteX2" fmla="*/ 2540899 w 6959151"/>
                <a:gd name="connsiteY2" fmla="*/ 1576611 h 1831286"/>
                <a:gd name="connsiteX3" fmla="*/ 5381204 w 6959151"/>
                <a:gd name="connsiteY3" fmla="*/ 435634 h 1831286"/>
                <a:gd name="connsiteX4" fmla="*/ 6959151 w 6959151"/>
                <a:gd name="connsiteY4" fmla="*/ 31032 h 1831286"/>
                <a:gd name="connsiteX0" fmla="*/ 0 w 6959151"/>
                <a:gd name="connsiteY0" fmla="*/ 1341942 h 1809427"/>
                <a:gd name="connsiteX1" fmla="*/ 954860 w 6959151"/>
                <a:gd name="connsiteY1" fmla="*/ 1795096 h 1809427"/>
                <a:gd name="connsiteX2" fmla="*/ 2540899 w 6959151"/>
                <a:gd name="connsiteY2" fmla="*/ 1576611 h 1809427"/>
                <a:gd name="connsiteX3" fmla="*/ 5381204 w 6959151"/>
                <a:gd name="connsiteY3" fmla="*/ 435634 h 1809427"/>
                <a:gd name="connsiteX4" fmla="*/ 6959151 w 6959151"/>
                <a:gd name="connsiteY4" fmla="*/ 31032 h 1809427"/>
                <a:gd name="connsiteX0" fmla="*/ 0 w 6959151"/>
                <a:gd name="connsiteY0" fmla="*/ 1343974 h 1811969"/>
                <a:gd name="connsiteX1" fmla="*/ 954860 w 6959151"/>
                <a:gd name="connsiteY1" fmla="*/ 1797128 h 1811969"/>
                <a:gd name="connsiteX2" fmla="*/ 2540899 w 6959151"/>
                <a:gd name="connsiteY2" fmla="*/ 1578643 h 1811969"/>
                <a:gd name="connsiteX3" fmla="*/ 5381204 w 6959151"/>
                <a:gd name="connsiteY3" fmla="*/ 413390 h 1811969"/>
                <a:gd name="connsiteX4" fmla="*/ 6959151 w 6959151"/>
                <a:gd name="connsiteY4" fmla="*/ 33064 h 1811969"/>
                <a:gd name="connsiteX0" fmla="*/ 0 w 6959151"/>
                <a:gd name="connsiteY0" fmla="*/ 1349266 h 1817261"/>
                <a:gd name="connsiteX1" fmla="*/ 954860 w 6959151"/>
                <a:gd name="connsiteY1" fmla="*/ 1802420 h 1817261"/>
                <a:gd name="connsiteX2" fmla="*/ 2540899 w 6959151"/>
                <a:gd name="connsiteY2" fmla="*/ 1583935 h 1817261"/>
                <a:gd name="connsiteX3" fmla="*/ 5381204 w 6959151"/>
                <a:gd name="connsiteY3" fmla="*/ 418682 h 1817261"/>
                <a:gd name="connsiteX4" fmla="*/ 6959151 w 6959151"/>
                <a:gd name="connsiteY4" fmla="*/ 38356 h 1817261"/>
                <a:gd name="connsiteX0" fmla="*/ 0 w 6959151"/>
                <a:gd name="connsiteY0" fmla="*/ 1338192 h 1803687"/>
                <a:gd name="connsiteX1" fmla="*/ 954860 w 6959151"/>
                <a:gd name="connsiteY1" fmla="*/ 1791346 h 1803687"/>
                <a:gd name="connsiteX2" fmla="*/ 2540899 w 6959151"/>
                <a:gd name="connsiteY2" fmla="*/ 1572861 h 1803687"/>
                <a:gd name="connsiteX3" fmla="*/ 5414428 w 6959151"/>
                <a:gd name="connsiteY3" fmla="*/ 539037 h 1803687"/>
                <a:gd name="connsiteX4" fmla="*/ 6959151 w 6959151"/>
                <a:gd name="connsiteY4" fmla="*/ 27282 h 1803687"/>
                <a:gd name="connsiteX0" fmla="*/ 0 w 6959151"/>
                <a:gd name="connsiteY0" fmla="*/ 1335353 h 1803792"/>
                <a:gd name="connsiteX1" fmla="*/ 954860 w 6959151"/>
                <a:gd name="connsiteY1" fmla="*/ 1788507 h 1803792"/>
                <a:gd name="connsiteX2" fmla="*/ 2657184 w 6959151"/>
                <a:gd name="connsiteY2" fmla="*/ 1585484 h 1803792"/>
                <a:gd name="connsiteX3" fmla="*/ 5414428 w 6959151"/>
                <a:gd name="connsiteY3" fmla="*/ 536198 h 1803792"/>
                <a:gd name="connsiteX4" fmla="*/ 6959151 w 6959151"/>
                <a:gd name="connsiteY4" fmla="*/ 24443 h 1803792"/>
                <a:gd name="connsiteX0" fmla="*/ 0 w 7166802"/>
                <a:gd name="connsiteY0" fmla="*/ 1276411 h 1744851"/>
                <a:gd name="connsiteX1" fmla="*/ 954860 w 7166802"/>
                <a:gd name="connsiteY1" fmla="*/ 1729565 h 1744851"/>
                <a:gd name="connsiteX2" fmla="*/ 2657184 w 7166802"/>
                <a:gd name="connsiteY2" fmla="*/ 1526542 h 1744851"/>
                <a:gd name="connsiteX3" fmla="*/ 5414428 w 7166802"/>
                <a:gd name="connsiteY3" fmla="*/ 477256 h 1744851"/>
                <a:gd name="connsiteX4" fmla="*/ 7166802 w 7166802"/>
                <a:gd name="connsiteY4" fmla="*/ 27349 h 1744851"/>
                <a:gd name="connsiteX0" fmla="*/ 0 w 7183414"/>
                <a:gd name="connsiteY0" fmla="*/ 1269091 h 1737531"/>
                <a:gd name="connsiteX1" fmla="*/ 954860 w 7183414"/>
                <a:gd name="connsiteY1" fmla="*/ 1722245 h 1737531"/>
                <a:gd name="connsiteX2" fmla="*/ 2657184 w 7183414"/>
                <a:gd name="connsiteY2" fmla="*/ 1519222 h 1737531"/>
                <a:gd name="connsiteX3" fmla="*/ 5414428 w 7183414"/>
                <a:gd name="connsiteY3" fmla="*/ 469936 h 1737531"/>
                <a:gd name="connsiteX4" fmla="*/ 7183414 w 7183414"/>
                <a:gd name="connsiteY4" fmla="*/ 27760 h 1737531"/>
                <a:gd name="connsiteX0" fmla="*/ 0 w 7183414"/>
                <a:gd name="connsiteY0" fmla="*/ 1268186 h 1736626"/>
                <a:gd name="connsiteX1" fmla="*/ 954860 w 7183414"/>
                <a:gd name="connsiteY1" fmla="*/ 1721340 h 1736626"/>
                <a:gd name="connsiteX2" fmla="*/ 2657184 w 7183414"/>
                <a:gd name="connsiteY2" fmla="*/ 1518317 h 1736626"/>
                <a:gd name="connsiteX3" fmla="*/ 5414428 w 7183414"/>
                <a:gd name="connsiteY3" fmla="*/ 469031 h 1736626"/>
                <a:gd name="connsiteX4" fmla="*/ 7183414 w 7183414"/>
                <a:gd name="connsiteY4" fmla="*/ 26855 h 1736626"/>
                <a:gd name="connsiteX0" fmla="*/ 0 w 7183414"/>
                <a:gd name="connsiteY0" fmla="*/ 1260000 h 1725026"/>
                <a:gd name="connsiteX1" fmla="*/ 954860 w 7183414"/>
                <a:gd name="connsiteY1" fmla="*/ 1713154 h 1725026"/>
                <a:gd name="connsiteX2" fmla="*/ 2657184 w 7183414"/>
                <a:gd name="connsiteY2" fmla="*/ 1510131 h 1725026"/>
                <a:gd name="connsiteX3" fmla="*/ 5024043 w 7183414"/>
                <a:gd name="connsiteY3" fmla="*/ 654123 h 1725026"/>
                <a:gd name="connsiteX4" fmla="*/ 7183414 w 7183414"/>
                <a:gd name="connsiteY4" fmla="*/ 18669 h 1725026"/>
                <a:gd name="connsiteX0" fmla="*/ 0 w 7183414"/>
                <a:gd name="connsiteY0" fmla="*/ 1260489 h 1726783"/>
                <a:gd name="connsiteX1" fmla="*/ 954860 w 7183414"/>
                <a:gd name="connsiteY1" fmla="*/ 1713643 h 1726783"/>
                <a:gd name="connsiteX2" fmla="*/ 2648878 w 7183414"/>
                <a:gd name="connsiteY2" fmla="*/ 1518351 h 1726783"/>
                <a:gd name="connsiteX3" fmla="*/ 5024043 w 7183414"/>
                <a:gd name="connsiteY3" fmla="*/ 654612 h 1726783"/>
                <a:gd name="connsiteX4" fmla="*/ 7183414 w 7183414"/>
                <a:gd name="connsiteY4" fmla="*/ 19158 h 1726783"/>
                <a:gd name="connsiteX0" fmla="*/ 0 w 7183414"/>
                <a:gd name="connsiteY0" fmla="*/ 1260489 h 1726783"/>
                <a:gd name="connsiteX1" fmla="*/ 954860 w 7183414"/>
                <a:gd name="connsiteY1" fmla="*/ 1713643 h 1726783"/>
                <a:gd name="connsiteX2" fmla="*/ 2648878 w 7183414"/>
                <a:gd name="connsiteY2" fmla="*/ 1518351 h 1726783"/>
                <a:gd name="connsiteX3" fmla="*/ 5048962 w 7183414"/>
                <a:gd name="connsiteY3" fmla="*/ 654612 h 1726783"/>
                <a:gd name="connsiteX4" fmla="*/ 7183414 w 7183414"/>
                <a:gd name="connsiteY4" fmla="*/ 19158 h 1726783"/>
                <a:gd name="connsiteX0" fmla="*/ 0 w 7183414"/>
                <a:gd name="connsiteY0" fmla="*/ 1263104 h 1729398"/>
                <a:gd name="connsiteX1" fmla="*/ 954860 w 7183414"/>
                <a:gd name="connsiteY1" fmla="*/ 1716258 h 1729398"/>
                <a:gd name="connsiteX2" fmla="*/ 2648878 w 7183414"/>
                <a:gd name="connsiteY2" fmla="*/ 1520966 h 1729398"/>
                <a:gd name="connsiteX3" fmla="*/ 5048962 w 7183414"/>
                <a:gd name="connsiteY3" fmla="*/ 657227 h 1729398"/>
                <a:gd name="connsiteX4" fmla="*/ 7183414 w 7183414"/>
                <a:gd name="connsiteY4" fmla="*/ 21773 h 1729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83414" h="1729398">
                  <a:moveTo>
                    <a:pt x="0" y="1263104"/>
                  </a:moveTo>
                  <a:cubicBezTo>
                    <a:pt x="277826" y="1482263"/>
                    <a:pt x="513380" y="1673281"/>
                    <a:pt x="954860" y="1716258"/>
                  </a:cubicBezTo>
                  <a:cubicBezTo>
                    <a:pt x="1396340" y="1759235"/>
                    <a:pt x="1966528" y="1697471"/>
                    <a:pt x="2648878" y="1520966"/>
                  </a:cubicBezTo>
                  <a:cubicBezTo>
                    <a:pt x="3331228" y="1344461"/>
                    <a:pt x="4201840" y="984403"/>
                    <a:pt x="5048962" y="657227"/>
                  </a:cubicBezTo>
                  <a:cubicBezTo>
                    <a:pt x="5896084" y="330051"/>
                    <a:pt x="6745096" y="-102305"/>
                    <a:pt x="7183414" y="21773"/>
                  </a:cubicBezTo>
                </a:path>
              </a:pathLst>
            </a:custGeom>
            <a:noFill/>
            <a:ln w="12700" cap="flat" cmpd="sng" algn="ctr">
              <a:solidFill>
                <a:schemeClr val="accent3">
                  <a:lumMod val="5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latin typeface="思源宋体 CN Heavy" panose="02020900000000000000" pitchFamily="18" charset="-122"/>
              </a:endParaRPr>
            </a:p>
          </p:txBody>
        </p:sp>
        <p:sp>
          <p:nvSpPr>
            <p:cNvPr id="41" name="任意多边形: 形状 40">
              <a:extLst>
                <a:ext uri="{FF2B5EF4-FFF2-40B4-BE49-F238E27FC236}">
                  <a16:creationId xmlns:a16="http://schemas.microsoft.com/office/drawing/2014/main" id="{1B96A588-6095-4F09-88A1-4AF75BC439A9}"/>
                </a:ext>
              </a:extLst>
            </p:cNvPr>
            <p:cNvSpPr/>
            <p:nvPr userDrawn="1"/>
          </p:nvSpPr>
          <p:spPr>
            <a:xfrm rot="226409">
              <a:off x="23813" y="4839398"/>
              <a:ext cx="6932084" cy="1699590"/>
            </a:xfrm>
            <a:custGeom>
              <a:avLst/>
              <a:gdLst>
                <a:gd name="connsiteX0" fmla="*/ 0 w 8011115"/>
                <a:gd name="connsiteY0" fmla="*/ 1341942 h 1831286"/>
                <a:gd name="connsiteX1" fmla="*/ 979136 w 8011115"/>
                <a:gd name="connsiteY1" fmla="*/ 1819372 h 1831286"/>
                <a:gd name="connsiteX2" fmla="*/ 2540899 w 8011115"/>
                <a:gd name="connsiteY2" fmla="*/ 1576611 h 1831286"/>
                <a:gd name="connsiteX3" fmla="*/ 5381204 w 8011115"/>
                <a:gd name="connsiteY3" fmla="*/ 435634 h 1831286"/>
                <a:gd name="connsiteX4" fmla="*/ 6959151 w 8011115"/>
                <a:gd name="connsiteY4" fmla="*/ 31032 h 1831286"/>
                <a:gd name="connsiteX5" fmla="*/ 8011115 w 8011115"/>
                <a:gd name="connsiteY5" fmla="*/ 1180101 h 1831286"/>
                <a:gd name="connsiteX0" fmla="*/ 0 w 6959151"/>
                <a:gd name="connsiteY0" fmla="*/ 1341942 h 1831286"/>
                <a:gd name="connsiteX1" fmla="*/ 979136 w 6959151"/>
                <a:gd name="connsiteY1" fmla="*/ 1819372 h 1831286"/>
                <a:gd name="connsiteX2" fmla="*/ 2540899 w 6959151"/>
                <a:gd name="connsiteY2" fmla="*/ 1576611 h 1831286"/>
                <a:gd name="connsiteX3" fmla="*/ 5381204 w 6959151"/>
                <a:gd name="connsiteY3" fmla="*/ 435634 h 1831286"/>
                <a:gd name="connsiteX4" fmla="*/ 6959151 w 6959151"/>
                <a:gd name="connsiteY4" fmla="*/ 31032 h 1831286"/>
                <a:gd name="connsiteX0" fmla="*/ 0 w 6959151"/>
                <a:gd name="connsiteY0" fmla="*/ 1341942 h 1809427"/>
                <a:gd name="connsiteX1" fmla="*/ 954860 w 6959151"/>
                <a:gd name="connsiteY1" fmla="*/ 1795096 h 1809427"/>
                <a:gd name="connsiteX2" fmla="*/ 2540899 w 6959151"/>
                <a:gd name="connsiteY2" fmla="*/ 1576611 h 1809427"/>
                <a:gd name="connsiteX3" fmla="*/ 5381204 w 6959151"/>
                <a:gd name="connsiteY3" fmla="*/ 435634 h 1809427"/>
                <a:gd name="connsiteX4" fmla="*/ 6959151 w 6959151"/>
                <a:gd name="connsiteY4" fmla="*/ 31032 h 1809427"/>
                <a:gd name="connsiteX0" fmla="*/ 0 w 6959151"/>
                <a:gd name="connsiteY0" fmla="*/ 1343974 h 1811969"/>
                <a:gd name="connsiteX1" fmla="*/ 954860 w 6959151"/>
                <a:gd name="connsiteY1" fmla="*/ 1797128 h 1811969"/>
                <a:gd name="connsiteX2" fmla="*/ 2540899 w 6959151"/>
                <a:gd name="connsiteY2" fmla="*/ 1578643 h 1811969"/>
                <a:gd name="connsiteX3" fmla="*/ 5381204 w 6959151"/>
                <a:gd name="connsiteY3" fmla="*/ 413390 h 1811969"/>
                <a:gd name="connsiteX4" fmla="*/ 6959151 w 6959151"/>
                <a:gd name="connsiteY4" fmla="*/ 33064 h 1811969"/>
                <a:gd name="connsiteX0" fmla="*/ 0 w 6959151"/>
                <a:gd name="connsiteY0" fmla="*/ 1349266 h 1817261"/>
                <a:gd name="connsiteX1" fmla="*/ 954860 w 6959151"/>
                <a:gd name="connsiteY1" fmla="*/ 1802420 h 1817261"/>
                <a:gd name="connsiteX2" fmla="*/ 2540899 w 6959151"/>
                <a:gd name="connsiteY2" fmla="*/ 1583935 h 1817261"/>
                <a:gd name="connsiteX3" fmla="*/ 5381204 w 6959151"/>
                <a:gd name="connsiteY3" fmla="*/ 418682 h 1817261"/>
                <a:gd name="connsiteX4" fmla="*/ 6959151 w 6959151"/>
                <a:gd name="connsiteY4" fmla="*/ 38356 h 1817261"/>
                <a:gd name="connsiteX0" fmla="*/ 0 w 6959151"/>
                <a:gd name="connsiteY0" fmla="*/ 1338192 h 1803687"/>
                <a:gd name="connsiteX1" fmla="*/ 954860 w 6959151"/>
                <a:gd name="connsiteY1" fmla="*/ 1791346 h 1803687"/>
                <a:gd name="connsiteX2" fmla="*/ 2540899 w 6959151"/>
                <a:gd name="connsiteY2" fmla="*/ 1572861 h 1803687"/>
                <a:gd name="connsiteX3" fmla="*/ 5414428 w 6959151"/>
                <a:gd name="connsiteY3" fmla="*/ 539037 h 1803687"/>
                <a:gd name="connsiteX4" fmla="*/ 6959151 w 6959151"/>
                <a:gd name="connsiteY4" fmla="*/ 27282 h 1803687"/>
                <a:gd name="connsiteX0" fmla="*/ 0 w 6959151"/>
                <a:gd name="connsiteY0" fmla="*/ 1335353 h 1803792"/>
                <a:gd name="connsiteX1" fmla="*/ 954860 w 6959151"/>
                <a:gd name="connsiteY1" fmla="*/ 1788507 h 1803792"/>
                <a:gd name="connsiteX2" fmla="*/ 2657184 w 6959151"/>
                <a:gd name="connsiteY2" fmla="*/ 1585484 h 1803792"/>
                <a:gd name="connsiteX3" fmla="*/ 5414428 w 6959151"/>
                <a:gd name="connsiteY3" fmla="*/ 536198 h 1803792"/>
                <a:gd name="connsiteX4" fmla="*/ 6959151 w 6959151"/>
                <a:gd name="connsiteY4" fmla="*/ 24443 h 1803792"/>
                <a:gd name="connsiteX0" fmla="*/ 0 w 7166802"/>
                <a:gd name="connsiteY0" fmla="*/ 1276411 h 1744851"/>
                <a:gd name="connsiteX1" fmla="*/ 954860 w 7166802"/>
                <a:gd name="connsiteY1" fmla="*/ 1729565 h 1744851"/>
                <a:gd name="connsiteX2" fmla="*/ 2657184 w 7166802"/>
                <a:gd name="connsiteY2" fmla="*/ 1526542 h 1744851"/>
                <a:gd name="connsiteX3" fmla="*/ 5414428 w 7166802"/>
                <a:gd name="connsiteY3" fmla="*/ 477256 h 1744851"/>
                <a:gd name="connsiteX4" fmla="*/ 7166802 w 7166802"/>
                <a:gd name="connsiteY4" fmla="*/ 27349 h 1744851"/>
                <a:gd name="connsiteX0" fmla="*/ 0 w 7183414"/>
                <a:gd name="connsiteY0" fmla="*/ 1269091 h 1737531"/>
                <a:gd name="connsiteX1" fmla="*/ 954860 w 7183414"/>
                <a:gd name="connsiteY1" fmla="*/ 1722245 h 1737531"/>
                <a:gd name="connsiteX2" fmla="*/ 2657184 w 7183414"/>
                <a:gd name="connsiteY2" fmla="*/ 1519222 h 1737531"/>
                <a:gd name="connsiteX3" fmla="*/ 5414428 w 7183414"/>
                <a:gd name="connsiteY3" fmla="*/ 469936 h 1737531"/>
                <a:gd name="connsiteX4" fmla="*/ 7183414 w 7183414"/>
                <a:gd name="connsiteY4" fmla="*/ 27760 h 1737531"/>
                <a:gd name="connsiteX0" fmla="*/ 0 w 7183414"/>
                <a:gd name="connsiteY0" fmla="*/ 1268186 h 1736626"/>
                <a:gd name="connsiteX1" fmla="*/ 954860 w 7183414"/>
                <a:gd name="connsiteY1" fmla="*/ 1721340 h 1736626"/>
                <a:gd name="connsiteX2" fmla="*/ 2657184 w 7183414"/>
                <a:gd name="connsiteY2" fmla="*/ 1518317 h 1736626"/>
                <a:gd name="connsiteX3" fmla="*/ 5414428 w 7183414"/>
                <a:gd name="connsiteY3" fmla="*/ 469031 h 1736626"/>
                <a:gd name="connsiteX4" fmla="*/ 7183414 w 7183414"/>
                <a:gd name="connsiteY4" fmla="*/ 26855 h 1736626"/>
                <a:gd name="connsiteX0" fmla="*/ 0 w 7183414"/>
                <a:gd name="connsiteY0" fmla="*/ 1260000 h 1725026"/>
                <a:gd name="connsiteX1" fmla="*/ 954860 w 7183414"/>
                <a:gd name="connsiteY1" fmla="*/ 1713154 h 1725026"/>
                <a:gd name="connsiteX2" fmla="*/ 2657184 w 7183414"/>
                <a:gd name="connsiteY2" fmla="*/ 1510131 h 1725026"/>
                <a:gd name="connsiteX3" fmla="*/ 5024043 w 7183414"/>
                <a:gd name="connsiteY3" fmla="*/ 654123 h 1725026"/>
                <a:gd name="connsiteX4" fmla="*/ 7183414 w 7183414"/>
                <a:gd name="connsiteY4" fmla="*/ 18669 h 1725026"/>
                <a:gd name="connsiteX0" fmla="*/ 0 w 7183414"/>
                <a:gd name="connsiteY0" fmla="*/ 1260489 h 1726783"/>
                <a:gd name="connsiteX1" fmla="*/ 954860 w 7183414"/>
                <a:gd name="connsiteY1" fmla="*/ 1713643 h 1726783"/>
                <a:gd name="connsiteX2" fmla="*/ 2648878 w 7183414"/>
                <a:gd name="connsiteY2" fmla="*/ 1518351 h 1726783"/>
                <a:gd name="connsiteX3" fmla="*/ 5024043 w 7183414"/>
                <a:gd name="connsiteY3" fmla="*/ 654612 h 1726783"/>
                <a:gd name="connsiteX4" fmla="*/ 7183414 w 7183414"/>
                <a:gd name="connsiteY4" fmla="*/ 19158 h 1726783"/>
                <a:gd name="connsiteX0" fmla="*/ 0 w 7183414"/>
                <a:gd name="connsiteY0" fmla="*/ 1260489 h 1726783"/>
                <a:gd name="connsiteX1" fmla="*/ 954860 w 7183414"/>
                <a:gd name="connsiteY1" fmla="*/ 1713643 h 1726783"/>
                <a:gd name="connsiteX2" fmla="*/ 2648878 w 7183414"/>
                <a:gd name="connsiteY2" fmla="*/ 1518351 h 1726783"/>
                <a:gd name="connsiteX3" fmla="*/ 5048962 w 7183414"/>
                <a:gd name="connsiteY3" fmla="*/ 654612 h 1726783"/>
                <a:gd name="connsiteX4" fmla="*/ 7183414 w 7183414"/>
                <a:gd name="connsiteY4" fmla="*/ 19158 h 1726783"/>
                <a:gd name="connsiteX0" fmla="*/ 0 w 7183414"/>
                <a:gd name="connsiteY0" fmla="*/ 1263104 h 1729398"/>
                <a:gd name="connsiteX1" fmla="*/ 954860 w 7183414"/>
                <a:gd name="connsiteY1" fmla="*/ 1716258 h 1729398"/>
                <a:gd name="connsiteX2" fmla="*/ 2648878 w 7183414"/>
                <a:gd name="connsiteY2" fmla="*/ 1520966 h 1729398"/>
                <a:gd name="connsiteX3" fmla="*/ 5048962 w 7183414"/>
                <a:gd name="connsiteY3" fmla="*/ 657227 h 1729398"/>
                <a:gd name="connsiteX4" fmla="*/ 7183414 w 7183414"/>
                <a:gd name="connsiteY4" fmla="*/ 21773 h 1729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83414" h="1729398">
                  <a:moveTo>
                    <a:pt x="0" y="1263104"/>
                  </a:moveTo>
                  <a:cubicBezTo>
                    <a:pt x="277826" y="1482263"/>
                    <a:pt x="513380" y="1673281"/>
                    <a:pt x="954860" y="1716258"/>
                  </a:cubicBezTo>
                  <a:cubicBezTo>
                    <a:pt x="1396340" y="1759235"/>
                    <a:pt x="1966528" y="1697471"/>
                    <a:pt x="2648878" y="1520966"/>
                  </a:cubicBezTo>
                  <a:cubicBezTo>
                    <a:pt x="3331228" y="1344461"/>
                    <a:pt x="4201840" y="984403"/>
                    <a:pt x="5048962" y="657227"/>
                  </a:cubicBezTo>
                  <a:cubicBezTo>
                    <a:pt x="5896084" y="330051"/>
                    <a:pt x="6745096" y="-102305"/>
                    <a:pt x="7183414" y="21773"/>
                  </a:cubicBezTo>
                </a:path>
              </a:pathLst>
            </a:custGeom>
            <a:noFill/>
            <a:ln w="12700" cap="flat" cmpd="sng" algn="ctr">
              <a:solidFill>
                <a:schemeClr val="accent3">
                  <a:lumMod val="5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latin typeface="思源宋体 CN Heavy" panose="02020900000000000000" pitchFamily="18" charset="-122"/>
              </a:endParaRPr>
            </a:p>
          </p:txBody>
        </p:sp>
        <p:sp>
          <p:nvSpPr>
            <p:cNvPr id="42" name="任意多边形: 形状 41">
              <a:extLst>
                <a:ext uri="{FF2B5EF4-FFF2-40B4-BE49-F238E27FC236}">
                  <a16:creationId xmlns:a16="http://schemas.microsoft.com/office/drawing/2014/main" id="{632021A3-3BA1-407F-8A93-76D40F97547E}"/>
                </a:ext>
              </a:extLst>
            </p:cNvPr>
            <p:cNvSpPr/>
            <p:nvPr userDrawn="1"/>
          </p:nvSpPr>
          <p:spPr>
            <a:xfrm rot="254711">
              <a:off x="21670" y="4895341"/>
              <a:ext cx="6923805" cy="1685772"/>
            </a:xfrm>
            <a:custGeom>
              <a:avLst/>
              <a:gdLst>
                <a:gd name="connsiteX0" fmla="*/ 0 w 8011115"/>
                <a:gd name="connsiteY0" fmla="*/ 1341942 h 1831286"/>
                <a:gd name="connsiteX1" fmla="*/ 979136 w 8011115"/>
                <a:gd name="connsiteY1" fmla="*/ 1819372 h 1831286"/>
                <a:gd name="connsiteX2" fmla="*/ 2540899 w 8011115"/>
                <a:gd name="connsiteY2" fmla="*/ 1576611 h 1831286"/>
                <a:gd name="connsiteX3" fmla="*/ 5381204 w 8011115"/>
                <a:gd name="connsiteY3" fmla="*/ 435634 h 1831286"/>
                <a:gd name="connsiteX4" fmla="*/ 6959151 w 8011115"/>
                <a:gd name="connsiteY4" fmla="*/ 31032 h 1831286"/>
                <a:gd name="connsiteX5" fmla="*/ 8011115 w 8011115"/>
                <a:gd name="connsiteY5" fmla="*/ 1180101 h 1831286"/>
                <a:gd name="connsiteX0" fmla="*/ 0 w 6959151"/>
                <a:gd name="connsiteY0" fmla="*/ 1341942 h 1831286"/>
                <a:gd name="connsiteX1" fmla="*/ 979136 w 6959151"/>
                <a:gd name="connsiteY1" fmla="*/ 1819372 h 1831286"/>
                <a:gd name="connsiteX2" fmla="*/ 2540899 w 6959151"/>
                <a:gd name="connsiteY2" fmla="*/ 1576611 h 1831286"/>
                <a:gd name="connsiteX3" fmla="*/ 5381204 w 6959151"/>
                <a:gd name="connsiteY3" fmla="*/ 435634 h 1831286"/>
                <a:gd name="connsiteX4" fmla="*/ 6959151 w 6959151"/>
                <a:gd name="connsiteY4" fmla="*/ 31032 h 1831286"/>
                <a:gd name="connsiteX0" fmla="*/ 0 w 6959151"/>
                <a:gd name="connsiteY0" fmla="*/ 1341942 h 1809427"/>
                <a:gd name="connsiteX1" fmla="*/ 954860 w 6959151"/>
                <a:gd name="connsiteY1" fmla="*/ 1795096 h 1809427"/>
                <a:gd name="connsiteX2" fmla="*/ 2540899 w 6959151"/>
                <a:gd name="connsiteY2" fmla="*/ 1576611 h 1809427"/>
                <a:gd name="connsiteX3" fmla="*/ 5381204 w 6959151"/>
                <a:gd name="connsiteY3" fmla="*/ 435634 h 1809427"/>
                <a:gd name="connsiteX4" fmla="*/ 6959151 w 6959151"/>
                <a:gd name="connsiteY4" fmla="*/ 31032 h 1809427"/>
                <a:gd name="connsiteX0" fmla="*/ 0 w 6959151"/>
                <a:gd name="connsiteY0" fmla="*/ 1343974 h 1811969"/>
                <a:gd name="connsiteX1" fmla="*/ 954860 w 6959151"/>
                <a:gd name="connsiteY1" fmla="*/ 1797128 h 1811969"/>
                <a:gd name="connsiteX2" fmla="*/ 2540899 w 6959151"/>
                <a:gd name="connsiteY2" fmla="*/ 1578643 h 1811969"/>
                <a:gd name="connsiteX3" fmla="*/ 5381204 w 6959151"/>
                <a:gd name="connsiteY3" fmla="*/ 413390 h 1811969"/>
                <a:gd name="connsiteX4" fmla="*/ 6959151 w 6959151"/>
                <a:gd name="connsiteY4" fmla="*/ 33064 h 1811969"/>
                <a:gd name="connsiteX0" fmla="*/ 0 w 6959151"/>
                <a:gd name="connsiteY0" fmla="*/ 1349266 h 1817261"/>
                <a:gd name="connsiteX1" fmla="*/ 954860 w 6959151"/>
                <a:gd name="connsiteY1" fmla="*/ 1802420 h 1817261"/>
                <a:gd name="connsiteX2" fmla="*/ 2540899 w 6959151"/>
                <a:gd name="connsiteY2" fmla="*/ 1583935 h 1817261"/>
                <a:gd name="connsiteX3" fmla="*/ 5381204 w 6959151"/>
                <a:gd name="connsiteY3" fmla="*/ 418682 h 1817261"/>
                <a:gd name="connsiteX4" fmla="*/ 6959151 w 6959151"/>
                <a:gd name="connsiteY4" fmla="*/ 38356 h 1817261"/>
                <a:gd name="connsiteX0" fmla="*/ 0 w 6959151"/>
                <a:gd name="connsiteY0" fmla="*/ 1338192 h 1803687"/>
                <a:gd name="connsiteX1" fmla="*/ 954860 w 6959151"/>
                <a:gd name="connsiteY1" fmla="*/ 1791346 h 1803687"/>
                <a:gd name="connsiteX2" fmla="*/ 2540899 w 6959151"/>
                <a:gd name="connsiteY2" fmla="*/ 1572861 h 1803687"/>
                <a:gd name="connsiteX3" fmla="*/ 5414428 w 6959151"/>
                <a:gd name="connsiteY3" fmla="*/ 539037 h 1803687"/>
                <a:gd name="connsiteX4" fmla="*/ 6959151 w 6959151"/>
                <a:gd name="connsiteY4" fmla="*/ 27282 h 1803687"/>
                <a:gd name="connsiteX0" fmla="*/ 0 w 6959151"/>
                <a:gd name="connsiteY0" fmla="*/ 1335353 h 1803792"/>
                <a:gd name="connsiteX1" fmla="*/ 954860 w 6959151"/>
                <a:gd name="connsiteY1" fmla="*/ 1788507 h 1803792"/>
                <a:gd name="connsiteX2" fmla="*/ 2657184 w 6959151"/>
                <a:gd name="connsiteY2" fmla="*/ 1585484 h 1803792"/>
                <a:gd name="connsiteX3" fmla="*/ 5414428 w 6959151"/>
                <a:gd name="connsiteY3" fmla="*/ 536198 h 1803792"/>
                <a:gd name="connsiteX4" fmla="*/ 6959151 w 6959151"/>
                <a:gd name="connsiteY4" fmla="*/ 24443 h 1803792"/>
                <a:gd name="connsiteX0" fmla="*/ 0 w 7166802"/>
                <a:gd name="connsiteY0" fmla="*/ 1276411 h 1744851"/>
                <a:gd name="connsiteX1" fmla="*/ 954860 w 7166802"/>
                <a:gd name="connsiteY1" fmla="*/ 1729565 h 1744851"/>
                <a:gd name="connsiteX2" fmla="*/ 2657184 w 7166802"/>
                <a:gd name="connsiteY2" fmla="*/ 1526542 h 1744851"/>
                <a:gd name="connsiteX3" fmla="*/ 5414428 w 7166802"/>
                <a:gd name="connsiteY3" fmla="*/ 477256 h 1744851"/>
                <a:gd name="connsiteX4" fmla="*/ 7166802 w 7166802"/>
                <a:gd name="connsiteY4" fmla="*/ 27349 h 1744851"/>
                <a:gd name="connsiteX0" fmla="*/ 0 w 7183414"/>
                <a:gd name="connsiteY0" fmla="*/ 1269091 h 1737531"/>
                <a:gd name="connsiteX1" fmla="*/ 954860 w 7183414"/>
                <a:gd name="connsiteY1" fmla="*/ 1722245 h 1737531"/>
                <a:gd name="connsiteX2" fmla="*/ 2657184 w 7183414"/>
                <a:gd name="connsiteY2" fmla="*/ 1519222 h 1737531"/>
                <a:gd name="connsiteX3" fmla="*/ 5414428 w 7183414"/>
                <a:gd name="connsiteY3" fmla="*/ 469936 h 1737531"/>
                <a:gd name="connsiteX4" fmla="*/ 7183414 w 7183414"/>
                <a:gd name="connsiteY4" fmla="*/ 27760 h 1737531"/>
                <a:gd name="connsiteX0" fmla="*/ 0 w 7183414"/>
                <a:gd name="connsiteY0" fmla="*/ 1268186 h 1736626"/>
                <a:gd name="connsiteX1" fmla="*/ 954860 w 7183414"/>
                <a:gd name="connsiteY1" fmla="*/ 1721340 h 1736626"/>
                <a:gd name="connsiteX2" fmla="*/ 2657184 w 7183414"/>
                <a:gd name="connsiteY2" fmla="*/ 1518317 h 1736626"/>
                <a:gd name="connsiteX3" fmla="*/ 5414428 w 7183414"/>
                <a:gd name="connsiteY3" fmla="*/ 469031 h 1736626"/>
                <a:gd name="connsiteX4" fmla="*/ 7183414 w 7183414"/>
                <a:gd name="connsiteY4" fmla="*/ 26855 h 1736626"/>
                <a:gd name="connsiteX0" fmla="*/ 0 w 7183414"/>
                <a:gd name="connsiteY0" fmla="*/ 1260000 h 1725026"/>
                <a:gd name="connsiteX1" fmla="*/ 954860 w 7183414"/>
                <a:gd name="connsiteY1" fmla="*/ 1713154 h 1725026"/>
                <a:gd name="connsiteX2" fmla="*/ 2657184 w 7183414"/>
                <a:gd name="connsiteY2" fmla="*/ 1510131 h 1725026"/>
                <a:gd name="connsiteX3" fmla="*/ 5024043 w 7183414"/>
                <a:gd name="connsiteY3" fmla="*/ 654123 h 1725026"/>
                <a:gd name="connsiteX4" fmla="*/ 7183414 w 7183414"/>
                <a:gd name="connsiteY4" fmla="*/ 18669 h 1725026"/>
                <a:gd name="connsiteX0" fmla="*/ 0 w 7183414"/>
                <a:gd name="connsiteY0" fmla="*/ 1260489 h 1726783"/>
                <a:gd name="connsiteX1" fmla="*/ 954860 w 7183414"/>
                <a:gd name="connsiteY1" fmla="*/ 1713643 h 1726783"/>
                <a:gd name="connsiteX2" fmla="*/ 2648878 w 7183414"/>
                <a:gd name="connsiteY2" fmla="*/ 1518351 h 1726783"/>
                <a:gd name="connsiteX3" fmla="*/ 5024043 w 7183414"/>
                <a:gd name="connsiteY3" fmla="*/ 654612 h 1726783"/>
                <a:gd name="connsiteX4" fmla="*/ 7183414 w 7183414"/>
                <a:gd name="connsiteY4" fmla="*/ 19158 h 1726783"/>
                <a:gd name="connsiteX0" fmla="*/ 0 w 7183414"/>
                <a:gd name="connsiteY0" fmla="*/ 1260489 h 1726783"/>
                <a:gd name="connsiteX1" fmla="*/ 954860 w 7183414"/>
                <a:gd name="connsiteY1" fmla="*/ 1713643 h 1726783"/>
                <a:gd name="connsiteX2" fmla="*/ 2648878 w 7183414"/>
                <a:gd name="connsiteY2" fmla="*/ 1518351 h 1726783"/>
                <a:gd name="connsiteX3" fmla="*/ 5048962 w 7183414"/>
                <a:gd name="connsiteY3" fmla="*/ 654612 h 1726783"/>
                <a:gd name="connsiteX4" fmla="*/ 7183414 w 7183414"/>
                <a:gd name="connsiteY4" fmla="*/ 19158 h 1726783"/>
                <a:gd name="connsiteX0" fmla="*/ 0 w 7183414"/>
                <a:gd name="connsiteY0" fmla="*/ 1263104 h 1729398"/>
                <a:gd name="connsiteX1" fmla="*/ 954860 w 7183414"/>
                <a:gd name="connsiteY1" fmla="*/ 1716258 h 1729398"/>
                <a:gd name="connsiteX2" fmla="*/ 2648878 w 7183414"/>
                <a:gd name="connsiteY2" fmla="*/ 1520966 h 1729398"/>
                <a:gd name="connsiteX3" fmla="*/ 5048962 w 7183414"/>
                <a:gd name="connsiteY3" fmla="*/ 657227 h 1729398"/>
                <a:gd name="connsiteX4" fmla="*/ 7183414 w 7183414"/>
                <a:gd name="connsiteY4" fmla="*/ 21773 h 1729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83414" h="1729398">
                  <a:moveTo>
                    <a:pt x="0" y="1263104"/>
                  </a:moveTo>
                  <a:cubicBezTo>
                    <a:pt x="277826" y="1482263"/>
                    <a:pt x="513380" y="1673281"/>
                    <a:pt x="954860" y="1716258"/>
                  </a:cubicBezTo>
                  <a:cubicBezTo>
                    <a:pt x="1396340" y="1759235"/>
                    <a:pt x="1966528" y="1697471"/>
                    <a:pt x="2648878" y="1520966"/>
                  </a:cubicBezTo>
                  <a:cubicBezTo>
                    <a:pt x="3331228" y="1344461"/>
                    <a:pt x="4201840" y="984403"/>
                    <a:pt x="5048962" y="657227"/>
                  </a:cubicBezTo>
                  <a:cubicBezTo>
                    <a:pt x="5896084" y="330051"/>
                    <a:pt x="6745096" y="-102305"/>
                    <a:pt x="7183414" y="21773"/>
                  </a:cubicBezTo>
                </a:path>
              </a:pathLst>
            </a:custGeom>
            <a:noFill/>
            <a:ln w="12700" cap="flat" cmpd="sng" algn="ctr">
              <a:solidFill>
                <a:schemeClr val="accent3">
                  <a:lumMod val="5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latin typeface="思源宋体 CN Heavy" panose="02020900000000000000" pitchFamily="18" charset="-122"/>
              </a:endParaRPr>
            </a:p>
          </p:txBody>
        </p:sp>
        <p:sp>
          <p:nvSpPr>
            <p:cNvPr id="43" name="任意多边形: 形状 42">
              <a:extLst>
                <a:ext uri="{FF2B5EF4-FFF2-40B4-BE49-F238E27FC236}">
                  <a16:creationId xmlns:a16="http://schemas.microsoft.com/office/drawing/2014/main" id="{F5F1AED8-E715-4DEA-9AB2-E68C049AE55E}"/>
                </a:ext>
              </a:extLst>
            </p:cNvPr>
            <p:cNvSpPr/>
            <p:nvPr userDrawn="1"/>
          </p:nvSpPr>
          <p:spPr>
            <a:xfrm rot="283012">
              <a:off x="19646" y="4951229"/>
              <a:ext cx="6915525" cy="1671954"/>
            </a:xfrm>
            <a:custGeom>
              <a:avLst/>
              <a:gdLst>
                <a:gd name="connsiteX0" fmla="*/ 0 w 8011115"/>
                <a:gd name="connsiteY0" fmla="*/ 1341942 h 1831286"/>
                <a:gd name="connsiteX1" fmla="*/ 979136 w 8011115"/>
                <a:gd name="connsiteY1" fmla="*/ 1819372 h 1831286"/>
                <a:gd name="connsiteX2" fmla="*/ 2540899 w 8011115"/>
                <a:gd name="connsiteY2" fmla="*/ 1576611 h 1831286"/>
                <a:gd name="connsiteX3" fmla="*/ 5381204 w 8011115"/>
                <a:gd name="connsiteY3" fmla="*/ 435634 h 1831286"/>
                <a:gd name="connsiteX4" fmla="*/ 6959151 w 8011115"/>
                <a:gd name="connsiteY4" fmla="*/ 31032 h 1831286"/>
                <a:gd name="connsiteX5" fmla="*/ 8011115 w 8011115"/>
                <a:gd name="connsiteY5" fmla="*/ 1180101 h 1831286"/>
                <a:gd name="connsiteX0" fmla="*/ 0 w 6959151"/>
                <a:gd name="connsiteY0" fmla="*/ 1341942 h 1831286"/>
                <a:gd name="connsiteX1" fmla="*/ 979136 w 6959151"/>
                <a:gd name="connsiteY1" fmla="*/ 1819372 h 1831286"/>
                <a:gd name="connsiteX2" fmla="*/ 2540899 w 6959151"/>
                <a:gd name="connsiteY2" fmla="*/ 1576611 h 1831286"/>
                <a:gd name="connsiteX3" fmla="*/ 5381204 w 6959151"/>
                <a:gd name="connsiteY3" fmla="*/ 435634 h 1831286"/>
                <a:gd name="connsiteX4" fmla="*/ 6959151 w 6959151"/>
                <a:gd name="connsiteY4" fmla="*/ 31032 h 1831286"/>
                <a:gd name="connsiteX0" fmla="*/ 0 w 6959151"/>
                <a:gd name="connsiteY0" fmla="*/ 1341942 h 1809427"/>
                <a:gd name="connsiteX1" fmla="*/ 954860 w 6959151"/>
                <a:gd name="connsiteY1" fmla="*/ 1795096 h 1809427"/>
                <a:gd name="connsiteX2" fmla="*/ 2540899 w 6959151"/>
                <a:gd name="connsiteY2" fmla="*/ 1576611 h 1809427"/>
                <a:gd name="connsiteX3" fmla="*/ 5381204 w 6959151"/>
                <a:gd name="connsiteY3" fmla="*/ 435634 h 1809427"/>
                <a:gd name="connsiteX4" fmla="*/ 6959151 w 6959151"/>
                <a:gd name="connsiteY4" fmla="*/ 31032 h 1809427"/>
                <a:gd name="connsiteX0" fmla="*/ 0 w 6959151"/>
                <a:gd name="connsiteY0" fmla="*/ 1343974 h 1811969"/>
                <a:gd name="connsiteX1" fmla="*/ 954860 w 6959151"/>
                <a:gd name="connsiteY1" fmla="*/ 1797128 h 1811969"/>
                <a:gd name="connsiteX2" fmla="*/ 2540899 w 6959151"/>
                <a:gd name="connsiteY2" fmla="*/ 1578643 h 1811969"/>
                <a:gd name="connsiteX3" fmla="*/ 5381204 w 6959151"/>
                <a:gd name="connsiteY3" fmla="*/ 413390 h 1811969"/>
                <a:gd name="connsiteX4" fmla="*/ 6959151 w 6959151"/>
                <a:gd name="connsiteY4" fmla="*/ 33064 h 1811969"/>
                <a:gd name="connsiteX0" fmla="*/ 0 w 6959151"/>
                <a:gd name="connsiteY0" fmla="*/ 1349266 h 1817261"/>
                <a:gd name="connsiteX1" fmla="*/ 954860 w 6959151"/>
                <a:gd name="connsiteY1" fmla="*/ 1802420 h 1817261"/>
                <a:gd name="connsiteX2" fmla="*/ 2540899 w 6959151"/>
                <a:gd name="connsiteY2" fmla="*/ 1583935 h 1817261"/>
                <a:gd name="connsiteX3" fmla="*/ 5381204 w 6959151"/>
                <a:gd name="connsiteY3" fmla="*/ 418682 h 1817261"/>
                <a:gd name="connsiteX4" fmla="*/ 6959151 w 6959151"/>
                <a:gd name="connsiteY4" fmla="*/ 38356 h 1817261"/>
                <a:gd name="connsiteX0" fmla="*/ 0 w 6959151"/>
                <a:gd name="connsiteY0" fmla="*/ 1338192 h 1803687"/>
                <a:gd name="connsiteX1" fmla="*/ 954860 w 6959151"/>
                <a:gd name="connsiteY1" fmla="*/ 1791346 h 1803687"/>
                <a:gd name="connsiteX2" fmla="*/ 2540899 w 6959151"/>
                <a:gd name="connsiteY2" fmla="*/ 1572861 h 1803687"/>
                <a:gd name="connsiteX3" fmla="*/ 5414428 w 6959151"/>
                <a:gd name="connsiteY3" fmla="*/ 539037 h 1803687"/>
                <a:gd name="connsiteX4" fmla="*/ 6959151 w 6959151"/>
                <a:gd name="connsiteY4" fmla="*/ 27282 h 1803687"/>
                <a:gd name="connsiteX0" fmla="*/ 0 w 6959151"/>
                <a:gd name="connsiteY0" fmla="*/ 1335353 h 1803792"/>
                <a:gd name="connsiteX1" fmla="*/ 954860 w 6959151"/>
                <a:gd name="connsiteY1" fmla="*/ 1788507 h 1803792"/>
                <a:gd name="connsiteX2" fmla="*/ 2657184 w 6959151"/>
                <a:gd name="connsiteY2" fmla="*/ 1585484 h 1803792"/>
                <a:gd name="connsiteX3" fmla="*/ 5414428 w 6959151"/>
                <a:gd name="connsiteY3" fmla="*/ 536198 h 1803792"/>
                <a:gd name="connsiteX4" fmla="*/ 6959151 w 6959151"/>
                <a:gd name="connsiteY4" fmla="*/ 24443 h 1803792"/>
                <a:gd name="connsiteX0" fmla="*/ 0 w 7166802"/>
                <a:gd name="connsiteY0" fmla="*/ 1276411 h 1744851"/>
                <a:gd name="connsiteX1" fmla="*/ 954860 w 7166802"/>
                <a:gd name="connsiteY1" fmla="*/ 1729565 h 1744851"/>
                <a:gd name="connsiteX2" fmla="*/ 2657184 w 7166802"/>
                <a:gd name="connsiteY2" fmla="*/ 1526542 h 1744851"/>
                <a:gd name="connsiteX3" fmla="*/ 5414428 w 7166802"/>
                <a:gd name="connsiteY3" fmla="*/ 477256 h 1744851"/>
                <a:gd name="connsiteX4" fmla="*/ 7166802 w 7166802"/>
                <a:gd name="connsiteY4" fmla="*/ 27349 h 1744851"/>
                <a:gd name="connsiteX0" fmla="*/ 0 w 7183414"/>
                <a:gd name="connsiteY0" fmla="*/ 1269091 h 1737531"/>
                <a:gd name="connsiteX1" fmla="*/ 954860 w 7183414"/>
                <a:gd name="connsiteY1" fmla="*/ 1722245 h 1737531"/>
                <a:gd name="connsiteX2" fmla="*/ 2657184 w 7183414"/>
                <a:gd name="connsiteY2" fmla="*/ 1519222 h 1737531"/>
                <a:gd name="connsiteX3" fmla="*/ 5414428 w 7183414"/>
                <a:gd name="connsiteY3" fmla="*/ 469936 h 1737531"/>
                <a:gd name="connsiteX4" fmla="*/ 7183414 w 7183414"/>
                <a:gd name="connsiteY4" fmla="*/ 27760 h 1737531"/>
                <a:gd name="connsiteX0" fmla="*/ 0 w 7183414"/>
                <a:gd name="connsiteY0" fmla="*/ 1268186 h 1736626"/>
                <a:gd name="connsiteX1" fmla="*/ 954860 w 7183414"/>
                <a:gd name="connsiteY1" fmla="*/ 1721340 h 1736626"/>
                <a:gd name="connsiteX2" fmla="*/ 2657184 w 7183414"/>
                <a:gd name="connsiteY2" fmla="*/ 1518317 h 1736626"/>
                <a:gd name="connsiteX3" fmla="*/ 5414428 w 7183414"/>
                <a:gd name="connsiteY3" fmla="*/ 469031 h 1736626"/>
                <a:gd name="connsiteX4" fmla="*/ 7183414 w 7183414"/>
                <a:gd name="connsiteY4" fmla="*/ 26855 h 1736626"/>
                <a:gd name="connsiteX0" fmla="*/ 0 w 7183414"/>
                <a:gd name="connsiteY0" fmla="*/ 1260000 h 1725026"/>
                <a:gd name="connsiteX1" fmla="*/ 954860 w 7183414"/>
                <a:gd name="connsiteY1" fmla="*/ 1713154 h 1725026"/>
                <a:gd name="connsiteX2" fmla="*/ 2657184 w 7183414"/>
                <a:gd name="connsiteY2" fmla="*/ 1510131 h 1725026"/>
                <a:gd name="connsiteX3" fmla="*/ 5024043 w 7183414"/>
                <a:gd name="connsiteY3" fmla="*/ 654123 h 1725026"/>
                <a:gd name="connsiteX4" fmla="*/ 7183414 w 7183414"/>
                <a:gd name="connsiteY4" fmla="*/ 18669 h 1725026"/>
                <a:gd name="connsiteX0" fmla="*/ 0 w 7183414"/>
                <a:gd name="connsiteY0" fmla="*/ 1260489 h 1726783"/>
                <a:gd name="connsiteX1" fmla="*/ 954860 w 7183414"/>
                <a:gd name="connsiteY1" fmla="*/ 1713643 h 1726783"/>
                <a:gd name="connsiteX2" fmla="*/ 2648878 w 7183414"/>
                <a:gd name="connsiteY2" fmla="*/ 1518351 h 1726783"/>
                <a:gd name="connsiteX3" fmla="*/ 5024043 w 7183414"/>
                <a:gd name="connsiteY3" fmla="*/ 654612 h 1726783"/>
                <a:gd name="connsiteX4" fmla="*/ 7183414 w 7183414"/>
                <a:gd name="connsiteY4" fmla="*/ 19158 h 1726783"/>
                <a:gd name="connsiteX0" fmla="*/ 0 w 7183414"/>
                <a:gd name="connsiteY0" fmla="*/ 1260489 h 1726783"/>
                <a:gd name="connsiteX1" fmla="*/ 954860 w 7183414"/>
                <a:gd name="connsiteY1" fmla="*/ 1713643 h 1726783"/>
                <a:gd name="connsiteX2" fmla="*/ 2648878 w 7183414"/>
                <a:gd name="connsiteY2" fmla="*/ 1518351 h 1726783"/>
                <a:gd name="connsiteX3" fmla="*/ 5048962 w 7183414"/>
                <a:gd name="connsiteY3" fmla="*/ 654612 h 1726783"/>
                <a:gd name="connsiteX4" fmla="*/ 7183414 w 7183414"/>
                <a:gd name="connsiteY4" fmla="*/ 19158 h 1726783"/>
                <a:gd name="connsiteX0" fmla="*/ 0 w 7183414"/>
                <a:gd name="connsiteY0" fmla="*/ 1263104 h 1729398"/>
                <a:gd name="connsiteX1" fmla="*/ 954860 w 7183414"/>
                <a:gd name="connsiteY1" fmla="*/ 1716258 h 1729398"/>
                <a:gd name="connsiteX2" fmla="*/ 2648878 w 7183414"/>
                <a:gd name="connsiteY2" fmla="*/ 1520966 h 1729398"/>
                <a:gd name="connsiteX3" fmla="*/ 5048962 w 7183414"/>
                <a:gd name="connsiteY3" fmla="*/ 657227 h 1729398"/>
                <a:gd name="connsiteX4" fmla="*/ 7183414 w 7183414"/>
                <a:gd name="connsiteY4" fmla="*/ 21773 h 1729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83414" h="1729398">
                  <a:moveTo>
                    <a:pt x="0" y="1263104"/>
                  </a:moveTo>
                  <a:cubicBezTo>
                    <a:pt x="277826" y="1482263"/>
                    <a:pt x="513380" y="1673281"/>
                    <a:pt x="954860" y="1716258"/>
                  </a:cubicBezTo>
                  <a:cubicBezTo>
                    <a:pt x="1396340" y="1759235"/>
                    <a:pt x="1966528" y="1697471"/>
                    <a:pt x="2648878" y="1520966"/>
                  </a:cubicBezTo>
                  <a:cubicBezTo>
                    <a:pt x="3331228" y="1344461"/>
                    <a:pt x="4201840" y="984403"/>
                    <a:pt x="5048962" y="657227"/>
                  </a:cubicBezTo>
                  <a:cubicBezTo>
                    <a:pt x="5896084" y="330051"/>
                    <a:pt x="6745096" y="-102305"/>
                    <a:pt x="7183414" y="21773"/>
                  </a:cubicBezTo>
                </a:path>
              </a:pathLst>
            </a:custGeom>
            <a:noFill/>
            <a:ln w="12700" cap="flat" cmpd="sng" algn="ctr">
              <a:solidFill>
                <a:schemeClr val="accent3">
                  <a:lumMod val="5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latin typeface="思源宋体 CN Heavy" panose="02020900000000000000" pitchFamily="18" charset="-122"/>
              </a:endParaRPr>
            </a:p>
          </p:txBody>
        </p:sp>
        <p:sp>
          <p:nvSpPr>
            <p:cNvPr id="44" name="任意多边形: 形状 43">
              <a:extLst>
                <a:ext uri="{FF2B5EF4-FFF2-40B4-BE49-F238E27FC236}">
                  <a16:creationId xmlns:a16="http://schemas.microsoft.com/office/drawing/2014/main" id="{52DA6FD3-30D9-4A08-88F3-1A0FE5070F96}"/>
                </a:ext>
              </a:extLst>
            </p:cNvPr>
            <p:cNvSpPr/>
            <p:nvPr userDrawn="1"/>
          </p:nvSpPr>
          <p:spPr>
            <a:xfrm rot="311313">
              <a:off x="21229" y="5007062"/>
              <a:ext cx="6907246" cy="1658136"/>
            </a:xfrm>
            <a:custGeom>
              <a:avLst/>
              <a:gdLst>
                <a:gd name="connsiteX0" fmla="*/ 0 w 8011115"/>
                <a:gd name="connsiteY0" fmla="*/ 1341942 h 1831286"/>
                <a:gd name="connsiteX1" fmla="*/ 979136 w 8011115"/>
                <a:gd name="connsiteY1" fmla="*/ 1819372 h 1831286"/>
                <a:gd name="connsiteX2" fmla="*/ 2540899 w 8011115"/>
                <a:gd name="connsiteY2" fmla="*/ 1576611 h 1831286"/>
                <a:gd name="connsiteX3" fmla="*/ 5381204 w 8011115"/>
                <a:gd name="connsiteY3" fmla="*/ 435634 h 1831286"/>
                <a:gd name="connsiteX4" fmla="*/ 6959151 w 8011115"/>
                <a:gd name="connsiteY4" fmla="*/ 31032 h 1831286"/>
                <a:gd name="connsiteX5" fmla="*/ 8011115 w 8011115"/>
                <a:gd name="connsiteY5" fmla="*/ 1180101 h 1831286"/>
                <a:gd name="connsiteX0" fmla="*/ 0 w 6959151"/>
                <a:gd name="connsiteY0" fmla="*/ 1341942 h 1831286"/>
                <a:gd name="connsiteX1" fmla="*/ 979136 w 6959151"/>
                <a:gd name="connsiteY1" fmla="*/ 1819372 h 1831286"/>
                <a:gd name="connsiteX2" fmla="*/ 2540899 w 6959151"/>
                <a:gd name="connsiteY2" fmla="*/ 1576611 h 1831286"/>
                <a:gd name="connsiteX3" fmla="*/ 5381204 w 6959151"/>
                <a:gd name="connsiteY3" fmla="*/ 435634 h 1831286"/>
                <a:gd name="connsiteX4" fmla="*/ 6959151 w 6959151"/>
                <a:gd name="connsiteY4" fmla="*/ 31032 h 1831286"/>
                <a:gd name="connsiteX0" fmla="*/ 0 w 6959151"/>
                <a:gd name="connsiteY0" fmla="*/ 1341942 h 1809427"/>
                <a:gd name="connsiteX1" fmla="*/ 954860 w 6959151"/>
                <a:gd name="connsiteY1" fmla="*/ 1795096 h 1809427"/>
                <a:gd name="connsiteX2" fmla="*/ 2540899 w 6959151"/>
                <a:gd name="connsiteY2" fmla="*/ 1576611 h 1809427"/>
                <a:gd name="connsiteX3" fmla="*/ 5381204 w 6959151"/>
                <a:gd name="connsiteY3" fmla="*/ 435634 h 1809427"/>
                <a:gd name="connsiteX4" fmla="*/ 6959151 w 6959151"/>
                <a:gd name="connsiteY4" fmla="*/ 31032 h 1809427"/>
                <a:gd name="connsiteX0" fmla="*/ 0 w 6959151"/>
                <a:gd name="connsiteY0" fmla="*/ 1343974 h 1811969"/>
                <a:gd name="connsiteX1" fmla="*/ 954860 w 6959151"/>
                <a:gd name="connsiteY1" fmla="*/ 1797128 h 1811969"/>
                <a:gd name="connsiteX2" fmla="*/ 2540899 w 6959151"/>
                <a:gd name="connsiteY2" fmla="*/ 1578643 h 1811969"/>
                <a:gd name="connsiteX3" fmla="*/ 5381204 w 6959151"/>
                <a:gd name="connsiteY3" fmla="*/ 413390 h 1811969"/>
                <a:gd name="connsiteX4" fmla="*/ 6959151 w 6959151"/>
                <a:gd name="connsiteY4" fmla="*/ 33064 h 1811969"/>
                <a:gd name="connsiteX0" fmla="*/ 0 w 6959151"/>
                <a:gd name="connsiteY0" fmla="*/ 1349266 h 1817261"/>
                <a:gd name="connsiteX1" fmla="*/ 954860 w 6959151"/>
                <a:gd name="connsiteY1" fmla="*/ 1802420 h 1817261"/>
                <a:gd name="connsiteX2" fmla="*/ 2540899 w 6959151"/>
                <a:gd name="connsiteY2" fmla="*/ 1583935 h 1817261"/>
                <a:gd name="connsiteX3" fmla="*/ 5381204 w 6959151"/>
                <a:gd name="connsiteY3" fmla="*/ 418682 h 1817261"/>
                <a:gd name="connsiteX4" fmla="*/ 6959151 w 6959151"/>
                <a:gd name="connsiteY4" fmla="*/ 38356 h 1817261"/>
                <a:gd name="connsiteX0" fmla="*/ 0 w 6959151"/>
                <a:gd name="connsiteY0" fmla="*/ 1338192 h 1803687"/>
                <a:gd name="connsiteX1" fmla="*/ 954860 w 6959151"/>
                <a:gd name="connsiteY1" fmla="*/ 1791346 h 1803687"/>
                <a:gd name="connsiteX2" fmla="*/ 2540899 w 6959151"/>
                <a:gd name="connsiteY2" fmla="*/ 1572861 h 1803687"/>
                <a:gd name="connsiteX3" fmla="*/ 5414428 w 6959151"/>
                <a:gd name="connsiteY3" fmla="*/ 539037 h 1803687"/>
                <a:gd name="connsiteX4" fmla="*/ 6959151 w 6959151"/>
                <a:gd name="connsiteY4" fmla="*/ 27282 h 1803687"/>
                <a:gd name="connsiteX0" fmla="*/ 0 w 6959151"/>
                <a:gd name="connsiteY0" fmla="*/ 1335353 h 1803792"/>
                <a:gd name="connsiteX1" fmla="*/ 954860 w 6959151"/>
                <a:gd name="connsiteY1" fmla="*/ 1788507 h 1803792"/>
                <a:gd name="connsiteX2" fmla="*/ 2657184 w 6959151"/>
                <a:gd name="connsiteY2" fmla="*/ 1585484 h 1803792"/>
                <a:gd name="connsiteX3" fmla="*/ 5414428 w 6959151"/>
                <a:gd name="connsiteY3" fmla="*/ 536198 h 1803792"/>
                <a:gd name="connsiteX4" fmla="*/ 6959151 w 6959151"/>
                <a:gd name="connsiteY4" fmla="*/ 24443 h 1803792"/>
                <a:gd name="connsiteX0" fmla="*/ 0 w 7166802"/>
                <a:gd name="connsiteY0" fmla="*/ 1276411 h 1744851"/>
                <a:gd name="connsiteX1" fmla="*/ 954860 w 7166802"/>
                <a:gd name="connsiteY1" fmla="*/ 1729565 h 1744851"/>
                <a:gd name="connsiteX2" fmla="*/ 2657184 w 7166802"/>
                <a:gd name="connsiteY2" fmla="*/ 1526542 h 1744851"/>
                <a:gd name="connsiteX3" fmla="*/ 5414428 w 7166802"/>
                <a:gd name="connsiteY3" fmla="*/ 477256 h 1744851"/>
                <a:gd name="connsiteX4" fmla="*/ 7166802 w 7166802"/>
                <a:gd name="connsiteY4" fmla="*/ 27349 h 1744851"/>
                <a:gd name="connsiteX0" fmla="*/ 0 w 7183414"/>
                <a:gd name="connsiteY0" fmla="*/ 1269091 h 1737531"/>
                <a:gd name="connsiteX1" fmla="*/ 954860 w 7183414"/>
                <a:gd name="connsiteY1" fmla="*/ 1722245 h 1737531"/>
                <a:gd name="connsiteX2" fmla="*/ 2657184 w 7183414"/>
                <a:gd name="connsiteY2" fmla="*/ 1519222 h 1737531"/>
                <a:gd name="connsiteX3" fmla="*/ 5414428 w 7183414"/>
                <a:gd name="connsiteY3" fmla="*/ 469936 h 1737531"/>
                <a:gd name="connsiteX4" fmla="*/ 7183414 w 7183414"/>
                <a:gd name="connsiteY4" fmla="*/ 27760 h 1737531"/>
                <a:gd name="connsiteX0" fmla="*/ 0 w 7183414"/>
                <a:gd name="connsiteY0" fmla="*/ 1268186 h 1736626"/>
                <a:gd name="connsiteX1" fmla="*/ 954860 w 7183414"/>
                <a:gd name="connsiteY1" fmla="*/ 1721340 h 1736626"/>
                <a:gd name="connsiteX2" fmla="*/ 2657184 w 7183414"/>
                <a:gd name="connsiteY2" fmla="*/ 1518317 h 1736626"/>
                <a:gd name="connsiteX3" fmla="*/ 5414428 w 7183414"/>
                <a:gd name="connsiteY3" fmla="*/ 469031 h 1736626"/>
                <a:gd name="connsiteX4" fmla="*/ 7183414 w 7183414"/>
                <a:gd name="connsiteY4" fmla="*/ 26855 h 1736626"/>
                <a:gd name="connsiteX0" fmla="*/ 0 w 7183414"/>
                <a:gd name="connsiteY0" fmla="*/ 1260000 h 1725026"/>
                <a:gd name="connsiteX1" fmla="*/ 954860 w 7183414"/>
                <a:gd name="connsiteY1" fmla="*/ 1713154 h 1725026"/>
                <a:gd name="connsiteX2" fmla="*/ 2657184 w 7183414"/>
                <a:gd name="connsiteY2" fmla="*/ 1510131 h 1725026"/>
                <a:gd name="connsiteX3" fmla="*/ 5024043 w 7183414"/>
                <a:gd name="connsiteY3" fmla="*/ 654123 h 1725026"/>
                <a:gd name="connsiteX4" fmla="*/ 7183414 w 7183414"/>
                <a:gd name="connsiteY4" fmla="*/ 18669 h 1725026"/>
                <a:gd name="connsiteX0" fmla="*/ 0 w 7183414"/>
                <a:gd name="connsiteY0" fmla="*/ 1260489 h 1726783"/>
                <a:gd name="connsiteX1" fmla="*/ 954860 w 7183414"/>
                <a:gd name="connsiteY1" fmla="*/ 1713643 h 1726783"/>
                <a:gd name="connsiteX2" fmla="*/ 2648878 w 7183414"/>
                <a:gd name="connsiteY2" fmla="*/ 1518351 h 1726783"/>
                <a:gd name="connsiteX3" fmla="*/ 5024043 w 7183414"/>
                <a:gd name="connsiteY3" fmla="*/ 654612 h 1726783"/>
                <a:gd name="connsiteX4" fmla="*/ 7183414 w 7183414"/>
                <a:gd name="connsiteY4" fmla="*/ 19158 h 1726783"/>
                <a:gd name="connsiteX0" fmla="*/ 0 w 7183414"/>
                <a:gd name="connsiteY0" fmla="*/ 1260489 h 1726783"/>
                <a:gd name="connsiteX1" fmla="*/ 954860 w 7183414"/>
                <a:gd name="connsiteY1" fmla="*/ 1713643 h 1726783"/>
                <a:gd name="connsiteX2" fmla="*/ 2648878 w 7183414"/>
                <a:gd name="connsiteY2" fmla="*/ 1518351 h 1726783"/>
                <a:gd name="connsiteX3" fmla="*/ 5048962 w 7183414"/>
                <a:gd name="connsiteY3" fmla="*/ 654612 h 1726783"/>
                <a:gd name="connsiteX4" fmla="*/ 7183414 w 7183414"/>
                <a:gd name="connsiteY4" fmla="*/ 19158 h 1726783"/>
                <a:gd name="connsiteX0" fmla="*/ 0 w 7183414"/>
                <a:gd name="connsiteY0" fmla="*/ 1263104 h 1729398"/>
                <a:gd name="connsiteX1" fmla="*/ 954860 w 7183414"/>
                <a:gd name="connsiteY1" fmla="*/ 1716258 h 1729398"/>
                <a:gd name="connsiteX2" fmla="*/ 2648878 w 7183414"/>
                <a:gd name="connsiteY2" fmla="*/ 1520966 h 1729398"/>
                <a:gd name="connsiteX3" fmla="*/ 5048962 w 7183414"/>
                <a:gd name="connsiteY3" fmla="*/ 657227 h 1729398"/>
                <a:gd name="connsiteX4" fmla="*/ 7183414 w 7183414"/>
                <a:gd name="connsiteY4" fmla="*/ 21773 h 1729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83414" h="1729398">
                  <a:moveTo>
                    <a:pt x="0" y="1263104"/>
                  </a:moveTo>
                  <a:cubicBezTo>
                    <a:pt x="277826" y="1482263"/>
                    <a:pt x="513380" y="1673281"/>
                    <a:pt x="954860" y="1716258"/>
                  </a:cubicBezTo>
                  <a:cubicBezTo>
                    <a:pt x="1396340" y="1759235"/>
                    <a:pt x="1966528" y="1697471"/>
                    <a:pt x="2648878" y="1520966"/>
                  </a:cubicBezTo>
                  <a:cubicBezTo>
                    <a:pt x="3331228" y="1344461"/>
                    <a:pt x="4201840" y="984403"/>
                    <a:pt x="5048962" y="657227"/>
                  </a:cubicBezTo>
                  <a:cubicBezTo>
                    <a:pt x="5896084" y="330051"/>
                    <a:pt x="6745096" y="-102305"/>
                    <a:pt x="7183414" y="21773"/>
                  </a:cubicBezTo>
                </a:path>
              </a:pathLst>
            </a:custGeom>
            <a:noFill/>
            <a:ln w="12700" cap="flat" cmpd="sng" algn="ctr">
              <a:solidFill>
                <a:schemeClr val="accent3">
                  <a:lumMod val="5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latin typeface="思源宋体 CN Heavy" panose="02020900000000000000" pitchFamily="18" charset="-122"/>
              </a:endParaRPr>
            </a:p>
          </p:txBody>
        </p:sp>
        <p:sp>
          <p:nvSpPr>
            <p:cNvPr id="45" name="任意多边形: 形状 44">
              <a:extLst>
                <a:ext uri="{FF2B5EF4-FFF2-40B4-BE49-F238E27FC236}">
                  <a16:creationId xmlns:a16="http://schemas.microsoft.com/office/drawing/2014/main" id="{98AD6FB7-9312-4141-8A3D-85F2137D4D65}"/>
                </a:ext>
              </a:extLst>
            </p:cNvPr>
            <p:cNvSpPr/>
            <p:nvPr userDrawn="1"/>
          </p:nvSpPr>
          <p:spPr>
            <a:xfrm rot="339614">
              <a:off x="25799" y="5062845"/>
              <a:ext cx="6898966" cy="1644318"/>
            </a:xfrm>
            <a:custGeom>
              <a:avLst/>
              <a:gdLst>
                <a:gd name="connsiteX0" fmla="*/ 0 w 8011115"/>
                <a:gd name="connsiteY0" fmla="*/ 1341942 h 1831286"/>
                <a:gd name="connsiteX1" fmla="*/ 979136 w 8011115"/>
                <a:gd name="connsiteY1" fmla="*/ 1819372 h 1831286"/>
                <a:gd name="connsiteX2" fmla="*/ 2540899 w 8011115"/>
                <a:gd name="connsiteY2" fmla="*/ 1576611 h 1831286"/>
                <a:gd name="connsiteX3" fmla="*/ 5381204 w 8011115"/>
                <a:gd name="connsiteY3" fmla="*/ 435634 h 1831286"/>
                <a:gd name="connsiteX4" fmla="*/ 6959151 w 8011115"/>
                <a:gd name="connsiteY4" fmla="*/ 31032 h 1831286"/>
                <a:gd name="connsiteX5" fmla="*/ 8011115 w 8011115"/>
                <a:gd name="connsiteY5" fmla="*/ 1180101 h 1831286"/>
                <a:gd name="connsiteX0" fmla="*/ 0 w 6959151"/>
                <a:gd name="connsiteY0" fmla="*/ 1341942 h 1831286"/>
                <a:gd name="connsiteX1" fmla="*/ 979136 w 6959151"/>
                <a:gd name="connsiteY1" fmla="*/ 1819372 h 1831286"/>
                <a:gd name="connsiteX2" fmla="*/ 2540899 w 6959151"/>
                <a:gd name="connsiteY2" fmla="*/ 1576611 h 1831286"/>
                <a:gd name="connsiteX3" fmla="*/ 5381204 w 6959151"/>
                <a:gd name="connsiteY3" fmla="*/ 435634 h 1831286"/>
                <a:gd name="connsiteX4" fmla="*/ 6959151 w 6959151"/>
                <a:gd name="connsiteY4" fmla="*/ 31032 h 1831286"/>
                <a:gd name="connsiteX0" fmla="*/ 0 w 6959151"/>
                <a:gd name="connsiteY0" fmla="*/ 1341942 h 1809427"/>
                <a:gd name="connsiteX1" fmla="*/ 954860 w 6959151"/>
                <a:gd name="connsiteY1" fmla="*/ 1795096 h 1809427"/>
                <a:gd name="connsiteX2" fmla="*/ 2540899 w 6959151"/>
                <a:gd name="connsiteY2" fmla="*/ 1576611 h 1809427"/>
                <a:gd name="connsiteX3" fmla="*/ 5381204 w 6959151"/>
                <a:gd name="connsiteY3" fmla="*/ 435634 h 1809427"/>
                <a:gd name="connsiteX4" fmla="*/ 6959151 w 6959151"/>
                <a:gd name="connsiteY4" fmla="*/ 31032 h 1809427"/>
                <a:gd name="connsiteX0" fmla="*/ 0 w 6959151"/>
                <a:gd name="connsiteY0" fmla="*/ 1343974 h 1811969"/>
                <a:gd name="connsiteX1" fmla="*/ 954860 w 6959151"/>
                <a:gd name="connsiteY1" fmla="*/ 1797128 h 1811969"/>
                <a:gd name="connsiteX2" fmla="*/ 2540899 w 6959151"/>
                <a:gd name="connsiteY2" fmla="*/ 1578643 h 1811969"/>
                <a:gd name="connsiteX3" fmla="*/ 5381204 w 6959151"/>
                <a:gd name="connsiteY3" fmla="*/ 413390 h 1811969"/>
                <a:gd name="connsiteX4" fmla="*/ 6959151 w 6959151"/>
                <a:gd name="connsiteY4" fmla="*/ 33064 h 1811969"/>
                <a:gd name="connsiteX0" fmla="*/ 0 w 6959151"/>
                <a:gd name="connsiteY0" fmla="*/ 1349266 h 1817261"/>
                <a:gd name="connsiteX1" fmla="*/ 954860 w 6959151"/>
                <a:gd name="connsiteY1" fmla="*/ 1802420 h 1817261"/>
                <a:gd name="connsiteX2" fmla="*/ 2540899 w 6959151"/>
                <a:gd name="connsiteY2" fmla="*/ 1583935 h 1817261"/>
                <a:gd name="connsiteX3" fmla="*/ 5381204 w 6959151"/>
                <a:gd name="connsiteY3" fmla="*/ 418682 h 1817261"/>
                <a:gd name="connsiteX4" fmla="*/ 6959151 w 6959151"/>
                <a:gd name="connsiteY4" fmla="*/ 38356 h 1817261"/>
                <a:gd name="connsiteX0" fmla="*/ 0 w 6959151"/>
                <a:gd name="connsiteY0" fmla="*/ 1338192 h 1803687"/>
                <a:gd name="connsiteX1" fmla="*/ 954860 w 6959151"/>
                <a:gd name="connsiteY1" fmla="*/ 1791346 h 1803687"/>
                <a:gd name="connsiteX2" fmla="*/ 2540899 w 6959151"/>
                <a:gd name="connsiteY2" fmla="*/ 1572861 h 1803687"/>
                <a:gd name="connsiteX3" fmla="*/ 5414428 w 6959151"/>
                <a:gd name="connsiteY3" fmla="*/ 539037 h 1803687"/>
                <a:gd name="connsiteX4" fmla="*/ 6959151 w 6959151"/>
                <a:gd name="connsiteY4" fmla="*/ 27282 h 1803687"/>
                <a:gd name="connsiteX0" fmla="*/ 0 w 6959151"/>
                <a:gd name="connsiteY0" fmla="*/ 1335353 h 1803792"/>
                <a:gd name="connsiteX1" fmla="*/ 954860 w 6959151"/>
                <a:gd name="connsiteY1" fmla="*/ 1788507 h 1803792"/>
                <a:gd name="connsiteX2" fmla="*/ 2657184 w 6959151"/>
                <a:gd name="connsiteY2" fmla="*/ 1585484 h 1803792"/>
                <a:gd name="connsiteX3" fmla="*/ 5414428 w 6959151"/>
                <a:gd name="connsiteY3" fmla="*/ 536198 h 1803792"/>
                <a:gd name="connsiteX4" fmla="*/ 6959151 w 6959151"/>
                <a:gd name="connsiteY4" fmla="*/ 24443 h 1803792"/>
                <a:gd name="connsiteX0" fmla="*/ 0 w 7166802"/>
                <a:gd name="connsiteY0" fmla="*/ 1276411 h 1744851"/>
                <a:gd name="connsiteX1" fmla="*/ 954860 w 7166802"/>
                <a:gd name="connsiteY1" fmla="*/ 1729565 h 1744851"/>
                <a:gd name="connsiteX2" fmla="*/ 2657184 w 7166802"/>
                <a:gd name="connsiteY2" fmla="*/ 1526542 h 1744851"/>
                <a:gd name="connsiteX3" fmla="*/ 5414428 w 7166802"/>
                <a:gd name="connsiteY3" fmla="*/ 477256 h 1744851"/>
                <a:gd name="connsiteX4" fmla="*/ 7166802 w 7166802"/>
                <a:gd name="connsiteY4" fmla="*/ 27349 h 1744851"/>
                <a:gd name="connsiteX0" fmla="*/ 0 w 7183414"/>
                <a:gd name="connsiteY0" fmla="*/ 1269091 h 1737531"/>
                <a:gd name="connsiteX1" fmla="*/ 954860 w 7183414"/>
                <a:gd name="connsiteY1" fmla="*/ 1722245 h 1737531"/>
                <a:gd name="connsiteX2" fmla="*/ 2657184 w 7183414"/>
                <a:gd name="connsiteY2" fmla="*/ 1519222 h 1737531"/>
                <a:gd name="connsiteX3" fmla="*/ 5414428 w 7183414"/>
                <a:gd name="connsiteY3" fmla="*/ 469936 h 1737531"/>
                <a:gd name="connsiteX4" fmla="*/ 7183414 w 7183414"/>
                <a:gd name="connsiteY4" fmla="*/ 27760 h 1737531"/>
                <a:gd name="connsiteX0" fmla="*/ 0 w 7183414"/>
                <a:gd name="connsiteY0" fmla="*/ 1268186 h 1736626"/>
                <a:gd name="connsiteX1" fmla="*/ 954860 w 7183414"/>
                <a:gd name="connsiteY1" fmla="*/ 1721340 h 1736626"/>
                <a:gd name="connsiteX2" fmla="*/ 2657184 w 7183414"/>
                <a:gd name="connsiteY2" fmla="*/ 1518317 h 1736626"/>
                <a:gd name="connsiteX3" fmla="*/ 5414428 w 7183414"/>
                <a:gd name="connsiteY3" fmla="*/ 469031 h 1736626"/>
                <a:gd name="connsiteX4" fmla="*/ 7183414 w 7183414"/>
                <a:gd name="connsiteY4" fmla="*/ 26855 h 1736626"/>
                <a:gd name="connsiteX0" fmla="*/ 0 w 7183414"/>
                <a:gd name="connsiteY0" fmla="*/ 1260000 h 1725026"/>
                <a:gd name="connsiteX1" fmla="*/ 954860 w 7183414"/>
                <a:gd name="connsiteY1" fmla="*/ 1713154 h 1725026"/>
                <a:gd name="connsiteX2" fmla="*/ 2657184 w 7183414"/>
                <a:gd name="connsiteY2" fmla="*/ 1510131 h 1725026"/>
                <a:gd name="connsiteX3" fmla="*/ 5024043 w 7183414"/>
                <a:gd name="connsiteY3" fmla="*/ 654123 h 1725026"/>
                <a:gd name="connsiteX4" fmla="*/ 7183414 w 7183414"/>
                <a:gd name="connsiteY4" fmla="*/ 18669 h 1725026"/>
                <a:gd name="connsiteX0" fmla="*/ 0 w 7183414"/>
                <a:gd name="connsiteY0" fmla="*/ 1260489 h 1726783"/>
                <a:gd name="connsiteX1" fmla="*/ 954860 w 7183414"/>
                <a:gd name="connsiteY1" fmla="*/ 1713643 h 1726783"/>
                <a:gd name="connsiteX2" fmla="*/ 2648878 w 7183414"/>
                <a:gd name="connsiteY2" fmla="*/ 1518351 h 1726783"/>
                <a:gd name="connsiteX3" fmla="*/ 5024043 w 7183414"/>
                <a:gd name="connsiteY3" fmla="*/ 654612 h 1726783"/>
                <a:gd name="connsiteX4" fmla="*/ 7183414 w 7183414"/>
                <a:gd name="connsiteY4" fmla="*/ 19158 h 1726783"/>
                <a:gd name="connsiteX0" fmla="*/ 0 w 7183414"/>
                <a:gd name="connsiteY0" fmla="*/ 1260489 h 1726783"/>
                <a:gd name="connsiteX1" fmla="*/ 954860 w 7183414"/>
                <a:gd name="connsiteY1" fmla="*/ 1713643 h 1726783"/>
                <a:gd name="connsiteX2" fmla="*/ 2648878 w 7183414"/>
                <a:gd name="connsiteY2" fmla="*/ 1518351 h 1726783"/>
                <a:gd name="connsiteX3" fmla="*/ 5048962 w 7183414"/>
                <a:gd name="connsiteY3" fmla="*/ 654612 h 1726783"/>
                <a:gd name="connsiteX4" fmla="*/ 7183414 w 7183414"/>
                <a:gd name="connsiteY4" fmla="*/ 19158 h 1726783"/>
                <a:gd name="connsiteX0" fmla="*/ 0 w 7183414"/>
                <a:gd name="connsiteY0" fmla="*/ 1263104 h 1729398"/>
                <a:gd name="connsiteX1" fmla="*/ 954860 w 7183414"/>
                <a:gd name="connsiteY1" fmla="*/ 1716258 h 1729398"/>
                <a:gd name="connsiteX2" fmla="*/ 2648878 w 7183414"/>
                <a:gd name="connsiteY2" fmla="*/ 1520966 h 1729398"/>
                <a:gd name="connsiteX3" fmla="*/ 5048962 w 7183414"/>
                <a:gd name="connsiteY3" fmla="*/ 657227 h 1729398"/>
                <a:gd name="connsiteX4" fmla="*/ 7183414 w 7183414"/>
                <a:gd name="connsiteY4" fmla="*/ 21773 h 1729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83414" h="1729398">
                  <a:moveTo>
                    <a:pt x="0" y="1263104"/>
                  </a:moveTo>
                  <a:cubicBezTo>
                    <a:pt x="277826" y="1482263"/>
                    <a:pt x="513380" y="1673281"/>
                    <a:pt x="954860" y="1716258"/>
                  </a:cubicBezTo>
                  <a:cubicBezTo>
                    <a:pt x="1396340" y="1759235"/>
                    <a:pt x="1966528" y="1697471"/>
                    <a:pt x="2648878" y="1520966"/>
                  </a:cubicBezTo>
                  <a:cubicBezTo>
                    <a:pt x="3331228" y="1344461"/>
                    <a:pt x="4201840" y="984403"/>
                    <a:pt x="5048962" y="657227"/>
                  </a:cubicBezTo>
                  <a:cubicBezTo>
                    <a:pt x="5896084" y="330051"/>
                    <a:pt x="6745096" y="-102305"/>
                    <a:pt x="7183414" y="21773"/>
                  </a:cubicBezTo>
                </a:path>
              </a:pathLst>
            </a:custGeom>
            <a:noFill/>
            <a:ln w="12700" cap="flat" cmpd="sng" algn="ctr">
              <a:solidFill>
                <a:schemeClr val="accent3">
                  <a:lumMod val="5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latin typeface="思源宋体 CN Heavy" panose="02020900000000000000" pitchFamily="18" charset="-122"/>
              </a:endParaRPr>
            </a:p>
          </p:txBody>
        </p:sp>
        <p:sp>
          <p:nvSpPr>
            <p:cNvPr id="46" name="任意多边形: 形状 45">
              <a:extLst>
                <a:ext uri="{FF2B5EF4-FFF2-40B4-BE49-F238E27FC236}">
                  <a16:creationId xmlns:a16="http://schemas.microsoft.com/office/drawing/2014/main" id="{E18D55B6-BEC2-4BDD-ADA2-65E3D3B6F2DD}"/>
                </a:ext>
              </a:extLst>
            </p:cNvPr>
            <p:cNvSpPr/>
            <p:nvPr userDrawn="1"/>
          </p:nvSpPr>
          <p:spPr>
            <a:xfrm rot="367915">
              <a:off x="24143" y="5118577"/>
              <a:ext cx="6890688" cy="1630500"/>
            </a:xfrm>
            <a:custGeom>
              <a:avLst/>
              <a:gdLst>
                <a:gd name="connsiteX0" fmla="*/ 0 w 8011115"/>
                <a:gd name="connsiteY0" fmla="*/ 1341942 h 1831286"/>
                <a:gd name="connsiteX1" fmla="*/ 979136 w 8011115"/>
                <a:gd name="connsiteY1" fmla="*/ 1819372 h 1831286"/>
                <a:gd name="connsiteX2" fmla="*/ 2540899 w 8011115"/>
                <a:gd name="connsiteY2" fmla="*/ 1576611 h 1831286"/>
                <a:gd name="connsiteX3" fmla="*/ 5381204 w 8011115"/>
                <a:gd name="connsiteY3" fmla="*/ 435634 h 1831286"/>
                <a:gd name="connsiteX4" fmla="*/ 6959151 w 8011115"/>
                <a:gd name="connsiteY4" fmla="*/ 31032 h 1831286"/>
                <a:gd name="connsiteX5" fmla="*/ 8011115 w 8011115"/>
                <a:gd name="connsiteY5" fmla="*/ 1180101 h 1831286"/>
                <a:gd name="connsiteX0" fmla="*/ 0 w 6959151"/>
                <a:gd name="connsiteY0" fmla="*/ 1341942 h 1831286"/>
                <a:gd name="connsiteX1" fmla="*/ 979136 w 6959151"/>
                <a:gd name="connsiteY1" fmla="*/ 1819372 h 1831286"/>
                <a:gd name="connsiteX2" fmla="*/ 2540899 w 6959151"/>
                <a:gd name="connsiteY2" fmla="*/ 1576611 h 1831286"/>
                <a:gd name="connsiteX3" fmla="*/ 5381204 w 6959151"/>
                <a:gd name="connsiteY3" fmla="*/ 435634 h 1831286"/>
                <a:gd name="connsiteX4" fmla="*/ 6959151 w 6959151"/>
                <a:gd name="connsiteY4" fmla="*/ 31032 h 1831286"/>
                <a:gd name="connsiteX0" fmla="*/ 0 w 6959151"/>
                <a:gd name="connsiteY0" fmla="*/ 1341942 h 1809427"/>
                <a:gd name="connsiteX1" fmla="*/ 954860 w 6959151"/>
                <a:gd name="connsiteY1" fmla="*/ 1795096 h 1809427"/>
                <a:gd name="connsiteX2" fmla="*/ 2540899 w 6959151"/>
                <a:gd name="connsiteY2" fmla="*/ 1576611 h 1809427"/>
                <a:gd name="connsiteX3" fmla="*/ 5381204 w 6959151"/>
                <a:gd name="connsiteY3" fmla="*/ 435634 h 1809427"/>
                <a:gd name="connsiteX4" fmla="*/ 6959151 w 6959151"/>
                <a:gd name="connsiteY4" fmla="*/ 31032 h 1809427"/>
                <a:gd name="connsiteX0" fmla="*/ 0 w 6959151"/>
                <a:gd name="connsiteY0" fmla="*/ 1343974 h 1811969"/>
                <a:gd name="connsiteX1" fmla="*/ 954860 w 6959151"/>
                <a:gd name="connsiteY1" fmla="*/ 1797128 h 1811969"/>
                <a:gd name="connsiteX2" fmla="*/ 2540899 w 6959151"/>
                <a:gd name="connsiteY2" fmla="*/ 1578643 h 1811969"/>
                <a:gd name="connsiteX3" fmla="*/ 5381204 w 6959151"/>
                <a:gd name="connsiteY3" fmla="*/ 413390 h 1811969"/>
                <a:gd name="connsiteX4" fmla="*/ 6959151 w 6959151"/>
                <a:gd name="connsiteY4" fmla="*/ 33064 h 1811969"/>
                <a:gd name="connsiteX0" fmla="*/ 0 w 6959151"/>
                <a:gd name="connsiteY0" fmla="*/ 1349266 h 1817261"/>
                <a:gd name="connsiteX1" fmla="*/ 954860 w 6959151"/>
                <a:gd name="connsiteY1" fmla="*/ 1802420 h 1817261"/>
                <a:gd name="connsiteX2" fmla="*/ 2540899 w 6959151"/>
                <a:gd name="connsiteY2" fmla="*/ 1583935 h 1817261"/>
                <a:gd name="connsiteX3" fmla="*/ 5381204 w 6959151"/>
                <a:gd name="connsiteY3" fmla="*/ 418682 h 1817261"/>
                <a:gd name="connsiteX4" fmla="*/ 6959151 w 6959151"/>
                <a:gd name="connsiteY4" fmla="*/ 38356 h 1817261"/>
                <a:gd name="connsiteX0" fmla="*/ 0 w 6959151"/>
                <a:gd name="connsiteY0" fmla="*/ 1338192 h 1803687"/>
                <a:gd name="connsiteX1" fmla="*/ 954860 w 6959151"/>
                <a:gd name="connsiteY1" fmla="*/ 1791346 h 1803687"/>
                <a:gd name="connsiteX2" fmla="*/ 2540899 w 6959151"/>
                <a:gd name="connsiteY2" fmla="*/ 1572861 h 1803687"/>
                <a:gd name="connsiteX3" fmla="*/ 5414428 w 6959151"/>
                <a:gd name="connsiteY3" fmla="*/ 539037 h 1803687"/>
                <a:gd name="connsiteX4" fmla="*/ 6959151 w 6959151"/>
                <a:gd name="connsiteY4" fmla="*/ 27282 h 1803687"/>
                <a:gd name="connsiteX0" fmla="*/ 0 w 6959151"/>
                <a:gd name="connsiteY0" fmla="*/ 1335353 h 1803792"/>
                <a:gd name="connsiteX1" fmla="*/ 954860 w 6959151"/>
                <a:gd name="connsiteY1" fmla="*/ 1788507 h 1803792"/>
                <a:gd name="connsiteX2" fmla="*/ 2657184 w 6959151"/>
                <a:gd name="connsiteY2" fmla="*/ 1585484 h 1803792"/>
                <a:gd name="connsiteX3" fmla="*/ 5414428 w 6959151"/>
                <a:gd name="connsiteY3" fmla="*/ 536198 h 1803792"/>
                <a:gd name="connsiteX4" fmla="*/ 6959151 w 6959151"/>
                <a:gd name="connsiteY4" fmla="*/ 24443 h 1803792"/>
                <a:gd name="connsiteX0" fmla="*/ 0 w 7166802"/>
                <a:gd name="connsiteY0" fmla="*/ 1276411 h 1744851"/>
                <a:gd name="connsiteX1" fmla="*/ 954860 w 7166802"/>
                <a:gd name="connsiteY1" fmla="*/ 1729565 h 1744851"/>
                <a:gd name="connsiteX2" fmla="*/ 2657184 w 7166802"/>
                <a:gd name="connsiteY2" fmla="*/ 1526542 h 1744851"/>
                <a:gd name="connsiteX3" fmla="*/ 5414428 w 7166802"/>
                <a:gd name="connsiteY3" fmla="*/ 477256 h 1744851"/>
                <a:gd name="connsiteX4" fmla="*/ 7166802 w 7166802"/>
                <a:gd name="connsiteY4" fmla="*/ 27349 h 1744851"/>
                <a:gd name="connsiteX0" fmla="*/ 0 w 7183414"/>
                <a:gd name="connsiteY0" fmla="*/ 1269091 h 1737531"/>
                <a:gd name="connsiteX1" fmla="*/ 954860 w 7183414"/>
                <a:gd name="connsiteY1" fmla="*/ 1722245 h 1737531"/>
                <a:gd name="connsiteX2" fmla="*/ 2657184 w 7183414"/>
                <a:gd name="connsiteY2" fmla="*/ 1519222 h 1737531"/>
                <a:gd name="connsiteX3" fmla="*/ 5414428 w 7183414"/>
                <a:gd name="connsiteY3" fmla="*/ 469936 h 1737531"/>
                <a:gd name="connsiteX4" fmla="*/ 7183414 w 7183414"/>
                <a:gd name="connsiteY4" fmla="*/ 27760 h 1737531"/>
                <a:gd name="connsiteX0" fmla="*/ 0 w 7183414"/>
                <a:gd name="connsiteY0" fmla="*/ 1268186 h 1736626"/>
                <a:gd name="connsiteX1" fmla="*/ 954860 w 7183414"/>
                <a:gd name="connsiteY1" fmla="*/ 1721340 h 1736626"/>
                <a:gd name="connsiteX2" fmla="*/ 2657184 w 7183414"/>
                <a:gd name="connsiteY2" fmla="*/ 1518317 h 1736626"/>
                <a:gd name="connsiteX3" fmla="*/ 5414428 w 7183414"/>
                <a:gd name="connsiteY3" fmla="*/ 469031 h 1736626"/>
                <a:gd name="connsiteX4" fmla="*/ 7183414 w 7183414"/>
                <a:gd name="connsiteY4" fmla="*/ 26855 h 1736626"/>
                <a:gd name="connsiteX0" fmla="*/ 0 w 7183414"/>
                <a:gd name="connsiteY0" fmla="*/ 1260000 h 1725026"/>
                <a:gd name="connsiteX1" fmla="*/ 954860 w 7183414"/>
                <a:gd name="connsiteY1" fmla="*/ 1713154 h 1725026"/>
                <a:gd name="connsiteX2" fmla="*/ 2657184 w 7183414"/>
                <a:gd name="connsiteY2" fmla="*/ 1510131 h 1725026"/>
                <a:gd name="connsiteX3" fmla="*/ 5024043 w 7183414"/>
                <a:gd name="connsiteY3" fmla="*/ 654123 h 1725026"/>
                <a:gd name="connsiteX4" fmla="*/ 7183414 w 7183414"/>
                <a:gd name="connsiteY4" fmla="*/ 18669 h 1725026"/>
                <a:gd name="connsiteX0" fmla="*/ 0 w 7183414"/>
                <a:gd name="connsiteY0" fmla="*/ 1260489 h 1726783"/>
                <a:gd name="connsiteX1" fmla="*/ 954860 w 7183414"/>
                <a:gd name="connsiteY1" fmla="*/ 1713643 h 1726783"/>
                <a:gd name="connsiteX2" fmla="*/ 2648878 w 7183414"/>
                <a:gd name="connsiteY2" fmla="*/ 1518351 h 1726783"/>
                <a:gd name="connsiteX3" fmla="*/ 5024043 w 7183414"/>
                <a:gd name="connsiteY3" fmla="*/ 654612 h 1726783"/>
                <a:gd name="connsiteX4" fmla="*/ 7183414 w 7183414"/>
                <a:gd name="connsiteY4" fmla="*/ 19158 h 1726783"/>
                <a:gd name="connsiteX0" fmla="*/ 0 w 7183414"/>
                <a:gd name="connsiteY0" fmla="*/ 1260489 h 1726783"/>
                <a:gd name="connsiteX1" fmla="*/ 954860 w 7183414"/>
                <a:gd name="connsiteY1" fmla="*/ 1713643 h 1726783"/>
                <a:gd name="connsiteX2" fmla="*/ 2648878 w 7183414"/>
                <a:gd name="connsiteY2" fmla="*/ 1518351 h 1726783"/>
                <a:gd name="connsiteX3" fmla="*/ 5048962 w 7183414"/>
                <a:gd name="connsiteY3" fmla="*/ 654612 h 1726783"/>
                <a:gd name="connsiteX4" fmla="*/ 7183414 w 7183414"/>
                <a:gd name="connsiteY4" fmla="*/ 19158 h 1726783"/>
                <a:gd name="connsiteX0" fmla="*/ 0 w 7183414"/>
                <a:gd name="connsiteY0" fmla="*/ 1263104 h 1729398"/>
                <a:gd name="connsiteX1" fmla="*/ 954860 w 7183414"/>
                <a:gd name="connsiteY1" fmla="*/ 1716258 h 1729398"/>
                <a:gd name="connsiteX2" fmla="*/ 2648878 w 7183414"/>
                <a:gd name="connsiteY2" fmla="*/ 1520966 h 1729398"/>
                <a:gd name="connsiteX3" fmla="*/ 5048962 w 7183414"/>
                <a:gd name="connsiteY3" fmla="*/ 657227 h 1729398"/>
                <a:gd name="connsiteX4" fmla="*/ 7183414 w 7183414"/>
                <a:gd name="connsiteY4" fmla="*/ 21773 h 1729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83414" h="1729398">
                  <a:moveTo>
                    <a:pt x="0" y="1263104"/>
                  </a:moveTo>
                  <a:cubicBezTo>
                    <a:pt x="277826" y="1482263"/>
                    <a:pt x="513380" y="1673281"/>
                    <a:pt x="954860" y="1716258"/>
                  </a:cubicBezTo>
                  <a:cubicBezTo>
                    <a:pt x="1396340" y="1759235"/>
                    <a:pt x="1966528" y="1697471"/>
                    <a:pt x="2648878" y="1520966"/>
                  </a:cubicBezTo>
                  <a:cubicBezTo>
                    <a:pt x="3331228" y="1344461"/>
                    <a:pt x="4201840" y="984403"/>
                    <a:pt x="5048962" y="657227"/>
                  </a:cubicBezTo>
                  <a:cubicBezTo>
                    <a:pt x="5896084" y="330051"/>
                    <a:pt x="6745096" y="-102305"/>
                    <a:pt x="7183414" y="21773"/>
                  </a:cubicBezTo>
                </a:path>
              </a:pathLst>
            </a:custGeom>
            <a:noFill/>
            <a:ln w="12700" cap="flat" cmpd="sng" algn="ctr">
              <a:solidFill>
                <a:schemeClr val="accent3">
                  <a:lumMod val="5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latin typeface="思源宋体 CN Heavy" panose="02020900000000000000" pitchFamily="18" charset="-122"/>
              </a:endParaRPr>
            </a:p>
          </p:txBody>
        </p:sp>
        <p:sp>
          <p:nvSpPr>
            <p:cNvPr id="47" name="任意多边形: 形状 46">
              <a:extLst>
                <a:ext uri="{FF2B5EF4-FFF2-40B4-BE49-F238E27FC236}">
                  <a16:creationId xmlns:a16="http://schemas.microsoft.com/office/drawing/2014/main" id="{41229125-A823-41B9-B162-FCAB61122C55}"/>
                </a:ext>
              </a:extLst>
            </p:cNvPr>
            <p:cNvSpPr/>
            <p:nvPr userDrawn="1"/>
          </p:nvSpPr>
          <p:spPr>
            <a:xfrm rot="396217">
              <a:off x="22609" y="5174258"/>
              <a:ext cx="6882409" cy="1616682"/>
            </a:xfrm>
            <a:custGeom>
              <a:avLst/>
              <a:gdLst>
                <a:gd name="connsiteX0" fmla="*/ 0 w 8011115"/>
                <a:gd name="connsiteY0" fmla="*/ 1341942 h 1831286"/>
                <a:gd name="connsiteX1" fmla="*/ 979136 w 8011115"/>
                <a:gd name="connsiteY1" fmla="*/ 1819372 h 1831286"/>
                <a:gd name="connsiteX2" fmla="*/ 2540899 w 8011115"/>
                <a:gd name="connsiteY2" fmla="*/ 1576611 h 1831286"/>
                <a:gd name="connsiteX3" fmla="*/ 5381204 w 8011115"/>
                <a:gd name="connsiteY3" fmla="*/ 435634 h 1831286"/>
                <a:gd name="connsiteX4" fmla="*/ 6959151 w 8011115"/>
                <a:gd name="connsiteY4" fmla="*/ 31032 h 1831286"/>
                <a:gd name="connsiteX5" fmla="*/ 8011115 w 8011115"/>
                <a:gd name="connsiteY5" fmla="*/ 1180101 h 1831286"/>
                <a:gd name="connsiteX0" fmla="*/ 0 w 6959151"/>
                <a:gd name="connsiteY0" fmla="*/ 1341942 h 1831286"/>
                <a:gd name="connsiteX1" fmla="*/ 979136 w 6959151"/>
                <a:gd name="connsiteY1" fmla="*/ 1819372 h 1831286"/>
                <a:gd name="connsiteX2" fmla="*/ 2540899 w 6959151"/>
                <a:gd name="connsiteY2" fmla="*/ 1576611 h 1831286"/>
                <a:gd name="connsiteX3" fmla="*/ 5381204 w 6959151"/>
                <a:gd name="connsiteY3" fmla="*/ 435634 h 1831286"/>
                <a:gd name="connsiteX4" fmla="*/ 6959151 w 6959151"/>
                <a:gd name="connsiteY4" fmla="*/ 31032 h 1831286"/>
                <a:gd name="connsiteX0" fmla="*/ 0 w 6959151"/>
                <a:gd name="connsiteY0" fmla="*/ 1341942 h 1809427"/>
                <a:gd name="connsiteX1" fmla="*/ 954860 w 6959151"/>
                <a:gd name="connsiteY1" fmla="*/ 1795096 h 1809427"/>
                <a:gd name="connsiteX2" fmla="*/ 2540899 w 6959151"/>
                <a:gd name="connsiteY2" fmla="*/ 1576611 h 1809427"/>
                <a:gd name="connsiteX3" fmla="*/ 5381204 w 6959151"/>
                <a:gd name="connsiteY3" fmla="*/ 435634 h 1809427"/>
                <a:gd name="connsiteX4" fmla="*/ 6959151 w 6959151"/>
                <a:gd name="connsiteY4" fmla="*/ 31032 h 1809427"/>
                <a:gd name="connsiteX0" fmla="*/ 0 w 6959151"/>
                <a:gd name="connsiteY0" fmla="*/ 1343974 h 1811969"/>
                <a:gd name="connsiteX1" fmla="*/ 954860 w 6959151"/>
                <a:gd name="connsiteY1" fmla="*/ 1797128 h 1811969"/>
                <a:gd name="connsiteX2" fmla="*/ 2540899 w 6959151"/>
                <a:gd name="connsiteY2" fmla="*/ 1578643 h 1811969"/>
                <a:gd name="connsiteX3" fmla="*/ 5381204 w 6959151"/>
                <a:gd name="connsiteY3" fmla="*/ 413390 h 1811969"/>
                <a:gd name="connsiteX4" fmla="*/ 6959151 w 6959151"/>
                <a:gd name="connsiteY4" fmla="*/ 33064 h 1811969"/>
                <a:gd name="connsiteX0" fmla="*/ 0 w 6959151"/>
                <a:gd name="connsiteY0" fmla="*/ 1349266 h 1817261"/>
                <a:gd name="connsiteX1" fmla="*/ 954860 w 6959151"/>
                <a:gd name="connsiteY1" fmla="*/ 1802420 h 1817261"/>
                <a:gd name="connsiteX2" fmla="*/ 2540899 w 6959151"/>
                <a:gd name="connsiteY2" fmla="*/ 1583935 h 1817261"/>
                <a:gd name="connsiteX3" fmla="*/ 5381204 w 6959151"/>
                <a:gd name="connsiteY3" fmla="*/ 418682 h 1817261"/>
                <a:gd name="connsiteX4" fmla="*/ 6959151 w 6959151"/>
                <a:gd name="connsiteY4" fmla="*/ 38356 h 1817261"/>
                <a:gd name="connsiteX0" fmla="*/ 0 w 6959151"/>
                <a:gd name="connsiteY0" fmla="*/ 1338192 h 1803687"/>
                <a:gd name="connsiteX1" fmla="*/ 954860 w 6959151"/>
                <a:gd name="connsiteY1" fmla="*/ 1791346 h 1803687"/>
                <a:gd name="connsiteX2" fmla="*/ 2540899 w 6959151"/>
                <a:gd name="connsiteY2" fmla="*/ 1572861 h 1803687"/>
                <a:gd name="connsiteX3" fmla="*/ 5414428 w 6959151"/>
                <a:gd name="connsiteY3" fmla="*/ 539037 h 1803687"/>
                <a:gd name="connsiteX4" fmla="*/ 6959151 w 6959151"/>
                <a:gd name="connsiteY4" fmla="*/ 27282 h 1803687"/>
                <a:gd name="connsiteX0" fmla="*/ 0 w 6959151"/>
                <a:gd name="connsiteY0" fmla="*/ 1335353 h 1803792"/>
                <a:gd name="connsiteX1" fmla="*/ 954860 w 6959151"/>
                <a:gd name="connsiteY1" fmla="*/ 1788507 h 1803792"/>
                <a:gd name="connsiteX2" fmla="*/ 2657184 w 6959151"/>
                <a:gd name="connsiteY2" fmla="*/ 1585484 h 1803792"/>
                <a:gd name="connsiteX3" fmla="*/ 5414428 w 6959151"/>
                <a:gd name="connsiteY3" fmla="*/ 536198 h 1803792"/>
                <a:gd name="connsiteX4" fmla="*/ 6959151 w 6959151"/>
                <a:gd name="connsiteY4" fmla="*/ 24443 h 1803792"/>
                <a:gd name="connsiteX0" fmla="*/ 0 w 7166802"/>
                <a:gd name="connsiteY0" fmla="*/ 1276411 h 1744851"/>
                <a:gd name="connsiteX1" fmla="*/ 954860 w 7166802"/>
                <a:gd name="connsiteY1" fmla="*/ 1729565 h 1744851"/>
                <a:gd name="connsiteX2" fmla="*/ 2657184 w 7166802"/>
                <a:gd name="connsiteY2" fmla="*/ 1526542 h 1744851"/>
                <a:gd name="connsiteX3" fmla="*/ 5414428 w 7166802"/>
                <a:gd name="connsiteY3" fmla="*/ 477256 h 1744851"/>
                <a:gd name="connsiteX4" fmla="*/ 7166802 w 7166802"/>
                <a:gd name="connsiteY4" fmla="*/ 27349 h 1744851"/>
                <a:gd name="connsiteX0" fmla="*/ 0 w 7183414"/>
                <a:gd name="connsiteY0" fmla="*/ 1269091 h 1737531"/>
                <a:gd name="connsiteX1" fmla="*/ 954860 w 7183414"/>
                <a:gd name="connsiteY1" fmla="*/ 1722245 h 1737531"/>
                <a:gd name="connsiteX2" fmla="*/ 2657184 w 7183414"/>
                <a:gd name="connsiteY2" fmla="*/ 1519222 h 1737531"/>
                <a:gd name="connsiteX3" fmla="*/ 5414428 w 7183414"/>
                <a:gd name="connsiteY3" fmla="*/ 469936 h 1737531"/>
                <a:gd name="connsiteX4" fmla="*/ 7183414 w 7183414"/>
                <a:gd name="connsiteY4" fmla="*/ 27760 h 1737531"/>
                <a:gd name="connsiteX0" fmla="*/ 0 w 7183414"/>
                <a:gd name="connsiteY0" fmla="*/ 1268186 h 1736626"/>
                <a:gd name="connsiteX1" fmla="*/ 954860 w 7183414"/>
                <a:gd name="connsiteY1" fmla="*/ 1721340 h 1736626"/>
                <a:gd name="connsiteX2" fmla="*/ 2657184 w 7183414"/>
                <a:gd name="connsiteY2" fmla="*/ 1518317 h 1736626"/>
                <a:gd name="connsiteX3" fmla="*/ 5414428 w 7183414"/>
                <a:gd name="connsiteY3" fmla="*/ 469031 h 1736626"/>
                <a:gd name="connsiteX4" fmla="*/ 7183414 w 7183414"/>
                <a:gd name="connsiteY4" fmla="*/ 26855 h 1736626"/>
                <a:gd name="connsiteX0" fmla="*/ 0 w 7183414"/>
                <a:gd name="connsiteY0" fmla="*/ 1260000 h 1725026"/>
                <a:gd name="connsiteX1" fmla="*/ 954860 w 7183414"/>
                <a:gd name="connsiteY1" fmla="*/ 1713154 h 1725026"/>
                <a:gd name="connsiteX2" fmla="*/ 2657184 w 7183414"/>
                <a:gd name="connsiteY2" fmla="*/ 1510131 h 1725026"/>
                <a:gd name="connsiteX3" fmla="*/ 5024043 w 7183414"/>
                <a:gd name="connsiteY3" fmla="*/ 654123 h 1725026"/>
                <a:gd name="connsiteX4" fmla="*/ 7183414 w 7183414"/>
                <a:gd name="connsiteY4" fmla="*/ 18669 h 1725026"/>
                <a:gd name="connsiteX0" fmla="*/ 0 w 7183414"/>
                <a:gd name="connsiteY0" fmla="*/ 1260489 h 1726783"/>
                <a:gd name="connsiteX1" fmla="*/ 954860 w 7183414"/>
                <a:gd name="connsiteY1" fmla="*/ 1713643 h 1726783"/>
                <a:gd name="connsiteX2" fmla="*/ 2648878 w 7183414"/>
                <a:gd name="connsiteY2" fmla="*/ 1518351 h 1726783"/>
                <a:gd name="connsiteX3" fmla="*/ 5024043 w 7183414"/>
                <a:gd name="connsiteY3" fmla="*/ 654612 h 1726783"/>
                <a:gd name="connsiteX4" fmla="*/ 7183414 w 7183414"/>
                <a:gd name="connsiteY4" fmla="*/ 19158 h 1726783"/>
                <a:gd name="connsiteX0" fmla="*/ 0 w 7183414"/>
                <a:gd name="connsiteY0" fmla="*/ 1260489 h 1726783"/>
                <a:gd name="connsiteX1" fmla="*/ 954860 w 7183414"/>
                <a:gd name="connsiteY1" fmla="*/ 1713643 h 1726783"/>
                <a:gd name="connsiteX2" fmla="*/ 2648878 w 7183414"/>
                <a:gd name="connsiteY2" fmla="*/ 1518351 h 1726783"/>
                <a:gd name="connsiteX3" fmla="*/ 5048962 w 7183414"/>
                <a:gd name="connsiteY3" fmla="*/ 654612 h 1726783"/>
                <a:gd name="connsiteX4" fmla="*/ 7183414 w 7183414"/>
                <a:gd name="connsiteY4" fmla="*/ 19158 h 1726783"/>
                <a:gd name="connsiteX0" fmla="*/ 0 w 7183414"/>
                <a:gd name="connsiteY0" fmla="*/ 1263104 h 1729398"/>
                <a:gd name="connsiteX1" fmla="*/ 954860 w 7183414"/>
                <a:gd name="connsiteY1" fmla="*/ 1716258 h 1729398"/>
                <a:gd name="connsiteX2" fmla="*/ 2648878 w 7183414"/>
                <a:gd name="connsiteY2" fmla="*/ 1520966 h 1729398"/>
                <a:gd name="connsiteX3" fmla="*/ 5048962 w 7183414"/>
                <a:gd name="connsiteY3" fmla="*/ 657227 h 1729398"/>
                <a:gd name="connsiteX4" fmla="*/ 7183414 w 7183414"/>
                <a:gd name="connsiteY4" fmla="*/ 21773 h 1729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83414" h="1729398">
                  <a:moveTo>
                    <a:pt x="0" y="1263104"/>
                  </a:moveTo>
                  <a:cubicBezTo>
                    <a:pt x="277826" y="1482263"/>
                    <a:pt x="513380" y="1673281"/>
                    <a:pt x="954860" y="1716258"/>
                  </a:cubicBezTo>
                  <a:cubicBezTo>
                    <a:pt x="1396340" y="1759235"/>
                    <a:pt x="1966528" y="1697471"/>
                    <a:pt x="2648878" y="1520966"/>
                  </a:cubicBezTo>
                  <a:cubicBezTo>
                    <a:pt x="3331228" y="1344461"/>
                    <a:pt x="4201840" y="984403"/>
                    <a:pt x="5048962" y="657227"/>
                  </a:cubicBezTo>
                  <a:cubicBezTo>
                    <a:pt x="5896084" y="330051"/>
                    <a:pt x="6745096" y="-102305"/>
                    <a:pt x="7183414" y="21773"/>
                  </a:cubicBezTo>
                </a:path>
              </a:pathLst>
            </a:custGeom>
            <a:noFill/>
            <a:ln w="12700" cap="flat" cmpd="sng" algn="ctr">
              <a:solidFill>
                <a:schemeClr val="accent3">
                  <a:lumMod val="5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latin typeface="思源宋体 CN Heavy" panose="02020900000000000000" pitchFamily="18" charset="-122"/>
              </a:endParaRPr>
            </a:p>
          </p:txBody>
        </p:sp>
        <p:sp>
          <p:nvSpPr>
            <p:cNvPr id="48" name="任意多边形: 形状 47">
              <a:extLst>
                <a:ext uri="{FF2B5EF4-FFF2-40B4-BE49-F238E27FC236}">
                  <a16:creationId xmlns:a16="http://schemas.microsoft.com/office/drawing/2014/main" id="{6C6CF232-4D62-4235-8E91-827D65DCAAD1}"/>
                </a:ext>
              </a:extLst>
            </p:cNvPr>
            <p:cNvSpPr/>
            <p:nvPr userDrawn="1"/>
          </p:nvSpPr>
          <p:spPr>
            <a:xfrm rot="424518">
              <a:off x="33901" y="5229893"/>
              <a:ext cx="6874129" cy="1602864"/>
            </a:xfrm>
            <a:custGeom>
              <a:avLst/>
              <a:gdLst>
                <a:gd name="connsiteX0" fmla="*/ 0 w 8011115"/>
                <a:gd name="connsiteY0" fmla="*/ 1341942 h 1831286"/>
                <a:gd name="connsiteX1" fmla="*/ 979136 w 8011115"/>
                <a:gd name="connsiteY1" fmla="*/ 1819372 h 1831286"/>
                <a:gd name="connsiteX2" fmla="*/ 2540899 w 8011115"/>
                <a:gd name="connsiteY2" fmla="*/ 1576611 h 1831286"/>
                <a:gd name="connsiteX3" fmla="*/ 5381204 w 8011115"/>
                <a:gd name="connsiteY3" fmla="*/ 435634 h 1831286"/>
                <a:gd name="connsiteX4" fmla="*/ 6959151 w 8011115"/>
                <a:gd name="connsiteY4" fmla="*/ 31032 h 1831286"/>
                <a:gd name="connsiteX5" fmla="*/ 8011115 w 8011115"/>
                <a:gd name="connsiteY5" fmla="*/ 1180101 h 1831286"/>
                <a:gd name="connsiteX0" fmla="*/ 0 w 6959151"/>
                <a:gd name="connsiteY0" fmla="*/ 1341942 h 1831286"/>
                <a:gd name="connsiteX1" fmla="*/ 979136 w 6959151"/>
                <a:gd name="connsiteY1" fmla="*/ 1819372 h 1831286"/>
                <a:gd name="connsiteX2" fmla="*/ 2540899 w 6959151"/>
                <a:gd name="connsiteY2" fmla="*/ 1576611 h 1831286"/>
                <a:gd name="connsiteX3" fmla="*/ 5381204 w 6959151"/>
                <a:gd name="connsiteY3" fmla="*/ 435634 h 1831286"/>
                <a:gd name="connsiteX4" fmla="*/ 6959151 w 6959151"/>
                <a:gd name="connsiteY4" fmla="*/ 31032 h 1831286"/>
                <a:gd name="connsiteX0" fmla="*/ 0 w 6959151"/>
                <a:gd name="connsiteY0" fmla="*/ 1341942 h 1809427"/>
                <a:gd name="connsiteX1" fmla="*/ 954860 w 6959151"/>
                <a:gd name="connsiteY1" fmla="*/ 1795096 h 1809427"/>
                <a:gd name="connsiteX2" fmla="*/ 2540899 w 6959151"/>
                <a:gd name="connsiteY2" fmla="*/ 1576611 h 1809427"/>
                <a:gd name="connsiteX3" fmla="*/ 5381204 w 6959151"/>
                <a:gd name="connsiteY3" fmla="*/ 435634 h 1809427"/>
                <a:gd name="connsiteX4" fmla="*/ 6959151 w 6959151"/>
                <a:gd name="connsiteY4" fmla="*/ 31032 h 1809427"/>
                <a:gd name="connsiteX0" fmla="*/ 0 w 6959151"/>
                <a:gd name="connsiteY0" fmla="*/ 1343974 h 1811969"/>
                <a:gd name="connsiteX1" fmla="*/ 954860 w 6959151"/>
                <a:gd name="connsiteY1" fmla="*/ 1797128 h 1811969"/>
                <a:gd name="connsiteX2" fmla="*/ 2540899 w 6959151"/>
                <a:gd name="connsiteY2" fmla="*/ 1578643 h 1811969"/>
                <a:gd name="connsiteX3" fmla="*/ 5381204 w 6959151"/>
                <a:gd name="connsiteY3" fmla="*/ 413390 h 1811969"/>
                <a:gd name="connsiteX4" fmla="*/ 6959151 w 6959151"/>
                <a:gd name="connsiteY4" fmla="*/ 33064 h 1811969"/>
                <a:gd name="connsiteX0" fmla="*/ 0 w 6959151"/>
                <a:gd name="connsiteY0" fmla="*/ 1349266 h 1817261"/>
                <a:gd name="connsiteX1" fmla="*/ 954860 w 6959151"/>
                <a:gd name="connsiteY1" fmla="*/ 1802420 h 1817261"/>
                <a:gd name="connsiteX2" fmla="*/ 2540899 w 6959151"/>
                <a:gd name="connsiteY2" fmla="*/ 1583935 h 1817261"/>
                <a:gd name="connsiteX3" fmla="*/ 5381204 w 6959151"/>
                <a:gd name="connsiteY3" fmla="*/ 418682 h 1817261"/>
                <a:gd name="connsiteX4" fmla="*/ 6959151 w 6959151"/>
                <a:gd name="connsiteY4" fmla="*/ 38356 h 1817261"/>
                <a:gd name="connsiteX0" fmla="*/ 0 w 6959151"/>
                <a:gd name="connsiteY0" fmla="*/ 1338192 h 1803687"/>
                <a:gd name="connsiteX1" fmla="*/ 954860 w 6959151"/>
                <a:gd name="connsiteY1" fmla="*/ 1791346 h 1803687"/>
                <a:gd name="connsiteX2" fmla="*/ 2540899 w 6959151"/>
                <a:gd name="connsiteY2" fmla="*/ 1572861 h 1803687"/>
                <a:gd name="connsiteX3" fmla="*/ 5414428 w 6959151"/>
                <a:gd name="connsiteY3" fmla="*/ 539037 h 1803687"/>
                <a:gd name="connsiteX4" fmla="*/ 6959151 w 6959151"/>
                <a:gd name="connsiteY4" fmla="*/ 27282 h 1803687"/>
                <a:gd name="connsiteX0" fmla="*/ 0 w 6959151"/>
                <a:gd name="connsiteY0" fmla="*/ 1335353 h 1803792"/>
                <a:gd name="connsiteX1" fmla="*/ 954860 w 6959151"/>
                <a:gd name="connsiteY1" fmla="*/ 1788507 h 1803792"/>
                <a:gd name="connsiteX2" fmla="*/ 2657184 w 6959151"/>
                <a:gd name="connsiteY2" fmla="*/ 1585484 h 1803792"/>
                <a:gd name="connsiteX3" fmla="*/ 5414428 w 6959151"/>
                <a:gd name="connsiteY3" fmla="*/ 536198 h 1803792"/>
                <a:gd name="connsiteX4" fmla="*/ 6959151 w 6959151"/>
                <a:gd name="connsiteY4" fmla="*/ 24443 h 1803792"/>
                <a:gd name="connsiteX0" fmla="*/ 0 w 7166802"/>
                <a:gd name="connsiteY0" fmla="*/ 1276411 h 1744851"/>
                <a:gd name="connsiteX1" fmla="*/ 954860 w 7166802"/>
                <a:gd name="connsiteY1" fmla="*/ 1729565 h 1744851"/>
                <a:gd name="connsiteX2" fmla="*/ 2657184 w 7166802"/>
                <a:gd name="connsiteY2" fmla="*/ 1526542 h 1744851"/>
                <a:gd name="connsiteX3" fmla="*/ 5414428 w 7166802"/>
                <a:gd name="connsiteY3" fmla="*/ 477256 h 1744851"/>
                <a:gd name="connsiteX4" fmla="*/ 7166802 w 7166802"/>
                <a:gd name="connsiteY4" fmla="*/ 27349 h 1744851"/>
                <a:gd name="connsiteX0" fmla="*/ 0 w 7183414"/>
                <a:gd name="connsiteY0" fmla="*/ 1269091 h 1737531"/>
                <a:gd name="connsiteX1" fmla="*/ 954860 w 7183414"/>
                <a:gd name="connsiteY1" fmla="*/ 1722245 h 1737531"/>
                <a:gd name="connsiteX2" fmla="*/ 2657184 w 7183414"/>
                <a:gd name="connsiteY2" fmla="*/ 1519222 h 1737531"/>
                <a:gd name="connsiteX3" fmla="*/ 5414428 w 7183414"/>
                <a:gd name="connsiteY3" fmla="*/ 469936 h 1737531"/>
                <a:gd name="connsiteX4" fmla="*/ 7183414 w 7183414"/>
                <a:gd name="connsiteY4" fmla="*/ 27760 h 1737531"/>
                <a:gd name="connsiteX0" fmla="*/ 0 w 7183414"/>
                <a:gd name="connsiteY0" fmla="*/ 1268186 h 1736626"/>
                <a:gd name="connsiteX1" fmla="*/ 954860 w 7183414"/>
                <a:gd name="connsiteY1" fmla="*/ 1721340 h 1736626"/>
                <a:gd name="connsiteX2" fmla="*/ 2657184 w 7183414"/>
                <a:gd name="connsiteY2" fmla="*/ 1518317 h 1736626"/>
                <a:gd name="connsiteX3" fmla="*/ 5414428 w 7183414"/>
                <a:gd name="connsiteY3" fmla="*/ 469031 h 1736626"/>
                <a:gd name="connsiteX4" fmla="*/ 7183414 w 7183414"/>
                <a:gd name="connsiteY4" fmla="*/ 26855 h 1736626"/>
                <a:gd name="connsiteX0" fmla="*/ 0 w 7183414"/>
                <a:gd name="connsiteY0" fmla="*/ 1260000 h 1725026"/>
                <a:gd name="connsiteX1" fmla="*/ 954860 w 7183414"/>
                <a:gd name="connsiteY1" fmla="*/ 1713154 h 1725026"/>
                <a:gd name="connsiteX2" fmla="*/ 2657184 w 7183414"/>
                <a:gd name="connsiteY2" fmla="*/ 1510131 h 1725026"/>
                <a:gd name="connsiteX3" fmla="*/ 5024043 w 7183414"/>
                <a:gd name="connsiteY3" fmla="*/ 654123 h 1725026"/>
                <a:gd name="connsiteX4" fmla="*/ 7183414 w 7183414"/>
                <a:gd name="connsiteY4" fmla="*/ 18669 h 1725026"/>
                <a:gd name="connsiteX0" fmla="*/ 0 w 7183414"/>
                <a:gd name="connsiteY0" fmla="*/ 1260489 h 1726783"/>
                <a:gd name="connsiteX1" fmla="*/ 954860 w 7183414"/>
                <a:gd name="connsiteY1" fmla="*/ 1713643 h 1726783"/>
                <a:gd name="connsiteX2" fmla="*/ 2648878 w 7183414"/>
                <a:gd name="connsiteY2" fmla="*/ 1518351 h 1726783"/>
                <a:gd name="connsiteX3" fmla="*/ 5024043 w 7183414"/>
                <a:gd name="connsiteY3" fmla="*/ 654612 h 1726783"/>
                <a:gd name="connsiteX4" fmla="*/ 7183414 w 7183414"/>
                <a:gd name="connsiteY4" fmla="*/ 19158 h 1726783"/>
                <a:gd name="connsiteX0" fmla="*/ 0 w 7183414"/>
                <a:gd name="connsiteY0" fmla="*/ 1260489 h 1726783"/>
                <a:gd name="connsiteX1" fmla="*/ 954860 w 7183414"/>
                <a:gd name="connsiteY1" fmla="*/ 1713643 h 1726783"/>
                <a:gd name="connsiteX2" fmla="*/ 2648878 w 7183414"/>
                <a:gd name="connsiteY2" fmla="*/ 1518351 h 1726783"/>
                <a:gd name="connsiteX3" fmla="*/ 5048962 w 7183414"/>
                <a:gd name="connsiteY3" fmla="*/ 654612 h 1726783"/>
                <a:gd name="connsiteX4" fmla="*/ 7183414 w 7183414"/>
                <a:gd name="connsiteY4" fmla="*/ 19158 h 1726783"/>
                <a:gd name="connsiteX0" fmla="*/ 0 w 7183414"/>
                <a:gd name="connsiteY0" fmla="*/ 1263104 h 1729398"/>
                <a:gd name="connsiteX1" fmla="*/ 954860 w 7183414"/>
                <a:gd name="connsiteY1" fmla="*/ 1716258 h 1729398"/>
                <a:gd name="connsiteX2" fmla="*/ 2648878 w 7183414"/>
                <a:gd name="connsiteY2" fmla="*/ 1520966 h 1729398"/>
                <a:gd name="connsiteX3" fmla="*/ 5048962 w 7183414"/>
                <a:gd name="connsiteY3" fmla="*/ 657227 h 1729398"/>
                <a:gd name="connsiteX4" fmla="*/ 7183414 w 7183414"/>
                <a:gd name="connsiteY4" fmla="*/ 21773 h 1729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83414" h="1729398">
                  <a:moveTo>
                    <a:pt x="0" y="1263104"/>
                  </a:moveTo>
                  <a:cubicBezTo>
                    <a:pt x="277826" y="1482263"/>
                    <a:pt x="513380" y="1673281"/>
                    <a:pt x="954860" y="1716258"/>
                  </a:cubicBezTo>
                  <a:cubicBezTo>
                    <a:pt x="1396340" y="1759235"/>
                    <a:pt x="1966528" y="1697471"/>
                    <a:pt x="2648878" y="1520966"/>
                  </a:cubicBezTo>
                  <a:cubicBezTo>
                    <a:pt x="3331228" y="1344461"/>
                    <a:pt x="4201840" y="984403"/>
                    <a:pt x="5048962" y="657227"/>
                  </a:cubicBezTo>
                  <a:cubicBezTo>
                    <a:pt x="5896084" y="330051"/>
                    <a:pt x="6745096" y="-102305"/>
                    <a:pt x="7183414" y="21773"/>
                  </a:cubicBezTo>
                </a:path>
              </a:pathLst>
            </a:custGeom>
            <a:noFill/>
            <a:ln w="12700" cap="flat" cmpd="sng" algn="ctr">
              <a:solidFill>
                <a:schemeClr val="accent3">
                  <a:lumMod val="5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latin typeface="思源宋体 CN Heavy" panose="02020900000000000000" pitchFamily="18" charset="-122"/>
              </a:endParaRPr>
            </a:p>
          </p:txBody>
        </p:sp>
      </p:grpSp>
      <p:grpSp>
        <p:nvGrpSpPr>
          <p:cNvPr id="50" name="组合 49">
            <a:extLst>
              <a:ext uri="{FF2B5EF4-FFF2-40B4-BE49-F238E27FC236}">
                <a16:creationId xmlns:a16="http://schemas.microsoft.com/office/drawing/2014/main" id="{DC7BAE67-6E9D-40EC-811D-E91D55E53A5D}"/>
              </a:ext>
            </a:extLst>
          </p:cNvPr>
          <p:cNvGrpSpPr/>
          <p:nvPr userDrawn="1"/>
        </p:nvGrpSpPr>
        <p:grpSpPr>
          <a:xfrm>
            <a:off x="-36353" y="4754412"/>
            <a:ext cx="12172654" cy="1601068"/>
            <a:chOff x="-14833" y="5245900"/>
            <a:chExt cx="12187487" cy="1601068"/>
          </a:xfrm>
        </p:grpSpPr>
        <p:sp>
          <p:nvSpPr>
            <p:cNvPr id="51" name="任意多边形: 形状 50">
              <a:extLst>
                <a:ext uri="{FF2B5EF4-FFF2-40B4-BE49-F238E27FC236}">
                  <a16:creationId xmlns:a16="http://schemas.microsoft.com/office/drawing/2014/main" id="{7DC585D0-9DD0-4CA6-872F-C305404BD24B}"/>
                </a:ext>
              </a:extLst>
            </p:cNvPr>
            <p:cNvSpPr/>
            <p:nvPr/>
          </p:nvSpPr>
          <p:spPr>
            <a:xfrm rot="23608">
              <a:off x="-2296" y="5245900"/>
              <a:ext cx="12174950" cy="999878"/>
            </a:xfrm>
            <a:custGeom>
              <a:avLst/>
              <a:gdLst>
                <a:gd name="connsiteX0" fmla="*/ 0 w 12268063"/>
                <a:gd name="connsiteY0" fmla="*/ 212474 h 938270"/>
                <a:gd name="connsiteX1" fmla="*/ 3605842 w 12268063"/>
                <a:gd name="connsiteY1" fmla="*/ 937093 h 938270"/>
                <a:gd name="connsiteX2" fmla="*/ 10892287 w 12268063"/>
                <a:gd name="connsiteY2" fmla="*/ 62950 h 938270"/>
                <a:gd name="connsiteX3" fmla="*/ 12255260 w 12268063"/>
                <a:gd name="connsiteY3" fmla="*/ 137712 h 938270"/>
                <a:gd name="connsiteX0" fmla="*/ 0 w 12279565"/>
                <a:gd name="connsiteY0" fmla="*/ 269984 h 939599"/>
                <a:gd name="connsiteX1" fmla="*/ 3617344 w 12279565"/>
                <a:gd name="connsiteY1" fmla="*/ 937093 h 939599"/>
                <a:gd name="connsiteX2" fmla="*/ 10903789 w 12279565"/>
                <a:gd name="connsiteY2" fmla="*/ 62950 h 939599"/>
                <a:gd name="connsiteX3" fmla="*/ 12266762 w 12279565"/>
                <a:gd name="connsiteY3" fmla="*/ 137712 h 939599"/>
                <a:gd name="connsiteX0" fmla="*/ 0 w 12194656"/>
                <a:gd name="connsiteY0" fmla="*/ 320247 h 989862"/>
                <a:gd name="connsiteX1" fmla="*/ 3617344 w 12194656"/>
                <a:gd name="connsiteY1" fmla="*/ 987356 h 989862"/>
                <a:gd name="connsiteX2" fmla="*/ 10903789 w 12194656"/>
                <a:gd name="connsiteY2" fmla="*/ 113213 h 989862"/>
                <a:gd name="connsiteX3" fmla="*/ 12174747 w 12194656"/>
                <a:gd name="connsiteY3" fmla="*/ 78707 h 989862"/>
                <a:gd name="connsiteX0" fmla="*/ 0 w 12174747"/>
                <a:gd name="connsiteY0" fmla="*/ 295266 h 964881"/>
                <a:gd name="connsiteX1" fmla="*/ 3617344 w 12174747"/>
                <a:gd name="connsiteY1" fmla="*/ 962375 h 964881"/>
                <a:gd name="connsiteX2" fmla="*/ 10903789 w 12174747"/>
                <a:gd name="connsiteY2" fmla="*/ 88232 h 964881"/>
                <a:gd name="connsiteX3" fmla="*/ 12174747 w 12174747"/>
                <a:gd name="connsiteY3" fmla="*/ 53726 h 964881"/>
                <a:gd name="connsiteX0" fmla="*/ 0 w 12174747"/>
                <a:gd name="connsiteY0" fmla="*/ 291591 h 961206"/>
                <a:gd name="connsiteX1" fmla="*/ 3617344 w 12174747"/>
                <a:gd name="connsiteY1" fmla="*/ 958700 h 961206"/>
                <a:gd name="connsiteX2" fmla="*/ 10903789 w 12174747"/>
                <a:gd name="connsiteY2" fmla="*/ 84557 h 961206"/>
                <a:gd name="connsiteX3" fmla="*/ 12174747 w 12174747"/>
                <a:gd name="connsiteY3" fmla="*/ 50051 h 961206"/>
                <a:gd name="connsiteX0" fmla="*/ 0 w 12174747"/>
                <a:gd name="connsiteY0" fmla="*/ 278621 h 948236"/>
                <a:gd name="connsiteX1" fmla="*/ 3617344 w 12174747"/>
                <a:gd name="connsiteY1" fmla="*/ 945730 h 948236"/>
                <a:gd name="connsiteX2" fmla="*/ 10903789 w 12174747"/>
                <a:gd name="connsiteY2" fmla="*/ 71587 h 948236"/>
                <a:gd name="connsiteX3" fmla="*/ 12174747 w 12174747"/>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81599 h 951214"/>
                <a:gd name="connsiteX1" fmla="*/ 3617344 w 12180498"/>
                <a:gd name="connsiteY1" fmla="*/ 948708 h 951214"/>
                <a:gd name="connsiteX2" fmla="*/ 10903789 w 12180498"/>
                <a:gd name="connsiteY2" fmla="*/ 74565 h 951214"/>
                <a:gd name="connsiteX3" fmla="*/ 12180498 w 12180498"/>
                <a:gd name="connsiteY3" fmla="*/ 40059 h 951214"/>
                <a:gd name="connsiteX0" fmla="*/ 0 w 12197751"/>
                <a:gd name="connsiteY0" fmla="*/ 302874 h 972489"/>
                <a:gd name="connsiteX1" fmla="*/ 3617344 w 12197751"/>
                <a:gd name="connsiteY1" fmla="*/ 969983 h 972489"/>
                <a:gd name="connsiteX2" fmla="*/ 10903789 w 12197751"/>
                <a:gd name="connsiteY2" fmla="*/ 95840 h 972489"/>
                <a:gd name="connsiteX3" fmla="*/ 12197751 w 12197751"/>
                <a:gd name="connsiteY3" fmla="*/ 15327 h 972489"/>
                <a:gd name="connsiteX0" fmla="*/ 0 w 12197751"/>
                <a:gd name="connsiteY0" fmla="*/ 304986 h 974601"/>
                <a:gd name="connsiteX1" fmla="*/ 3617344 w 12197751"/>
                <a:gd name="connsiteY1" fmla="*/ 972095 h 974601"/>
                <a:gd name="connsiteX2" fmla="*/ 10903789 w 12197751"/>
                <a:gd name="connsiteY2" fmla="*/ 97952 h 974601"/>
                <a:gd name="connsiteX3" fmla="*/ 12197751 w 12197751"/>
                <a:gd name="connsiteY3" fmla="*/ 17439 h 974601"/>
                <a:gd name="connsiteX0" fmla="*/ 0 w 12197751"/>
                <a:gd name="connsiteY0" fmla="*/ 320757 h 990372"/>
                <a:gd name="connsiteX1" fmla="*/ 3617344 w 12197751"/>
                <a:gd name="connsiteY1" fmla="*/ 987866 h 990372"/>
                <a:gd name="connsiteX2" fmla="*/ 10903789 w 12197751"/>
                <a:gd name="connsiteY2" fmla="*/ 113723 h 990372"/>
                <a:gd name="connsiteX3" fmla="*/ 12197751 w 12197751"/>
                <a:gd name="connsiteY3" fmla="*/ 33210 h 990372"/>
                <a:gd name="connsiteX0" fmla="*/ 0 w 12197751"/>
                <a:gd name="connsiteY0" fmla="*/ 302875 h 972490"/>
                <a:gd name="connsiteX1" fmla="*/ 3617344 w 12197751"/>
                <a:gd name="connsiteY1" fmla="*/ 969984 h 972490"/>
                <a:gd name="connsiteX2" fmla="*/ 10903789 w 12197751"/>
                <a:gd name="connsiteY2" fmla="*/ 95841 h 972490"/>
                <a:gd name="connsiteX3" fmla="*/ 12197751 w 12197751"/>
                <a:gd name="connsiteY3" fmla="*/ 15328 h 972490"/>
                <a:gd name="connsiteX0" fmla="*/ 0 w 12496800"/>
                <a:gd name="connsiteY0" fmla="*/ 328503 h 998118"/>
                <a:gd name="connsiteX1" fmla="*/ 3617344 w 12496800"/>
                <a:gd name="connsiteY1" fmla="*/ 995612 h 998118"/>
                <a:gd name="connsiteX2" fmla="*/ 10903789 w 12496800"/>
                <a:gd name="connsiteY2" fmla="*/ 121469 h 998118"/>
                <a:gd name="connsiteX3" fmla="*/ 12496800 w 12496800"/>
                <a:gd name="connsiteY3" fmla="*/ 699 h 998118"/>
                <a:gd name="connsiteX0" fmla="*/ 0 w 12278264"/>
                <a:gd name="connsiteY0" fmla="*/ 324305 h 993920"/>
                <a:gd name="connsiteX1" fmla="*/ 3617344 w 12278264"/>
                <a:gd name="connsiteY1" fmla="*/ 991414 h 993920"/>
                <a:gd name="connsiteX2" fmla="*/ 10903789 w 12278264"/>
                <a:gd name="connsiteY2" fmla="*/ 117271 h 993920"/>
                <a:gd name="connsiteX3" fmla="*/ 12278264 w 12278264"/>
                <a:gd name="connsiteY3" fmla="*/ 2252 h 993920"/>
                <a:gd name="connsiteX0" fmla="*/ 0 w 12238007"/>
                <a:gd name="connsiteY0" fmla="*/ 324305 h 993920"/>
                <a:gd name="connsiteX1" fmla="*/ 3617344 w 12238007"/>
                <a:gd name="connsiteY1" fmla="*/ 991414 h 993920"/>
                <a:gd name="connsiteX2" fmla="*/ 10903789 w 12238007"/>
                <a:gd name="connsiteY2" fmla="*/ 117271 h 993920"/>
                <a:gd name="connsiteX3" fmla="*/ 12238007 w 12238007"/>
                <a:gd name="connsiteY3" fmla="*/ 2252 h 993920"/>
                <a:gd name="connsiteX0" fmla="*/ 0 w 12191999"/>
                <a:gd name="connsiteY0" fmla="*/ 324305 h 993920"/>
                <a:gd name="connsiteX1" fmla="*/ 3617344 w 12191999"/>
                <a:gd name="connsiteY1" fmla="*/ 991414 h 993920"/>
                <a:gd name="connsiteX2" fmla="*/ 10903789 w 12191999"/>
                <a:gd name="connsiteY2" fmla="*/ 117271 h 993920"/>
                <a:gd name="connsiteX3" fmla="*/ 12191999 w 12191999"/>
                <a:gd name="connsiteY3" fmla="*/ 2252 h 993920"/>
                <a:gd name="connsiteX0" fmla="*/ 0 w 12341524"/>
                <a:gd name="connsiteY0" fmla="*/ 356559 h 1026174"/>
                <a:gd name="connsiteX1" fmla="*/ 3617344 w 12341524"/>
                <a:gd name="connsiteY1" fmla="*/ 1023668 h 1026174"/>
                <a:gd name="connsiteX2" fmla="*/ 10903789 w 12341524"/>
                <a:gd name="connsiteY2" fmla="*/ 149525 h 1026174"/>
                <a:gd name="connsiteX3" fmla="*/ 12341524 w 12341524"/>
                <a:gd name="connsiteY3" fmla="*/ 0 h 1026174"/>
                <a:gd name="connsiteX0" fmla="*/ 0 w 12186248"/>
                <a:gd name="connsiteY0" fmla="*/ 356559 h 1026174"/>
                <a:gd name="connsiteX1" fmla="*/ 3617344 w 12186248"/>
                <a:gd name="connsiteY1" fmla="*/ 1023668 h 1026174"/>
                <a:gd name="connsiteX2" fmla="*/ 10903789 w 12186248"/>
                <a:gd name="connsiteY2" fmla="*/ 149525 h 1026174"/>
                <a:gd name="connsiteX3" fmla="*/ 12186248 w 12186248"/>
                <a:gd name="connsiteY3" fmla="*/ 0 h 1026174"/>
                <a:gd name="connsiteX0" fmla="*/ 0 w 12197750"/>
                <a:gd name="connsiteY0" fmla="*/ 327804 h 997419"/>
                <a:gd name="connsiteX1" fmla="*/ 3617344 w 12197750"/>
                <a:gd name="connsiteY1" fmla="*/ 994913 h 997419"/>
                <a:gd name="connsiteX2" fmla="*/ 10903789 w 12197750"/>
                <a:gd name="connsiteY2" fmla="*/ 120770 h 997419"/>
                <a:gd name="connsiteX3" fmla="*/ 12197750 w 12197750"/>
                <a:gd name="connsiteY3" fmla="*/ 0 h 997419"/>
                <a:gd name="connsiteX0" fmla="*/ 0 w 12197750"/>
                <a:gd name="connsiteY0" fmla="*/ 327804 h 997419"/>
                <a:gd name="connsiteX1" fmla="*/ 3617344 w 12197750"/>
                <a:gd name="connsiteY1" fmla="*/ 994913 h 997419"/>
                <a:gd name="connsiteX2" fmla="*/ 10903789 w 12197750"/>
                <a:gd name="connsiteY2" fmla="*/ 120770 h 997419"/>
                <a:gd name="connsiteX3" fmla="*/ 12197750 w 12197750"/>
                <a:gd name="connsiteY3" fmla="*/ 0 h 997419"/>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330021"/>
                <a:gd name="connsiteY0" fmla="*/ 379563 h 1049178"/>
                <a:gd name="connsiteX1" fmla="*/ 3617344 w 12330021"/>
                <a:gd name="connsiteY1" fmla="*/ 1046672 h 1049178"/>
                <a:gd name="connsiteX2" fmla="*/ 10903789 w 12330021"/>
                <a:gd name="connsiteY2" fmla="*/ 172529 h 1049178"/>
                <a:gd name="connsiteX3" fmla="*/ 12330021 w 12330021"/>
                <a:gd name="connsiteY3" fmla="*/ 0 h 1049178"/>
                <a:gd name="connsiteX0" fmla="*/ 0 w 12163243"/>
                <a:gd name="connsiteY0" fmla="*/ 373812 h 1043427"/>
                <a:gd name="connsiteX1" fmla="*/ 3617344 w 12163243"/>
                <a:gd name="connsiteY1" fmla="*/ 1040921 h 1043427"/>
                <a:gd name="connsiteX2" fmla="*/ 10903789 w 12163243"/>
                <a:gd name="connsiteY2" fmla="*/ 166778 h 1043427"/>
                <a:gd name="connsiteX3" fmla="*/ 12163243 w 12163243"/>
                <a:gd name="connsiteY3" fmla="*/ 0 h 1043427"/>
                <a:gd name="connsiteX0" fmla="*/ 0 w 12174745"/>
                <a:gd name="connsiteY0" fmla="*/ 356559 h 1026174"/>
                <a:gd name="connsiteX1" fmla="*/ 3617344 w 12174745"/>
                <a:gd name="connsiteY1" fmla="*/ 1023668 h 1026174"/>
                <a:gd name="connsiteX2" fmla="*/ 10903789 w 12174745"/>
                <a:gd name="connsiteY2" fmla="*/ 149525 h 1026174"/>
                <a:gd name="connsiteX3" fmla="*/ 12174745 w 12174745"/>
                <a:gd name="connsiteY3" fmla="*/ 0 h 1026174"/>
                <a:gd name="connsiteX0" fmla="*/ 0 w 12174745"/>
                <a:gd name="connsiteY0" fmla="*/ 356559 h 1026174"/>
                <a:gd name="connsiteX1" fmla="*/ 3617344 w 12174745"/>
                <a:gd name="connsiteY1" fmla="*/ 1023668 h 1026174"/>
                <a:gd name="connsiteX2" fmla="*/ 10903789 w 12174745"/>
                <a:gd name="connsiteY2" fmla="*/ 149525 h 1026174"/>
                <a:gd name="connsiteX3" fmla="*/ 12174745 w 12174745"/>
                <a:gd name="connsiteY3" fmla="*/ 0 h 1026174"/>
              </a:gdLst>
              <a:ahLst/>
              <a:cxnLst>
                <a:cxn ang="0">
                  <a:pos x="connsiteX0" y="connsiteY0"/>
                </a:cxn>
                <a:cxn ang="0">
                  <a:pos x="connsiteX1" y="connsiteY1"/>
                </a:cxn>
                <a:cxn ang="0">
                  <a:pos x="connsiteX2" y="connsiteY2"/>
                </a:cxn>
                <a:cxn ang="0">
                  <a:pos x="connsiteX3" y="connsiteY3"/>
                </a:cxn>
              </a:cxnLst>
              <a:rect l="l" t="t" r="r" b="b"/>
              <a:pathLst>
                <a:path w="12174745" h="1026174">
                  <a:moveTo>
                    <a:pt x="0" y="356559"/>
                  </a:moveTo>
                  <a:cubicBezTo>
                    <a:pt x="895230" y="731329"/>
                    <a:pt x="1800046" y="1058174"/>
                    <a:pt x="3617344" y="1023668"/>
                  </a:cubicBezTo>
                  <a:cubicBezTo>
                    <a:pt x="5434642" y="989162"/>
                    <a:pt x="9477556" y="320136"/>
                    <a:pt x="10903789" y="149525"/>
                  </a:cubicBezTo>
                  <a:lnTo>
                    <a:pt x="12174745" y="0"/>
                  </a:lnTo>
                </a:path>
              </a:pathLst>
            </a:custGeom>
            <a:noFill/>
            <a:ln w="12700" cap="flat" cmpd="sng" algn="ctr">
              <a:solidFill>
                <a:schemeClr val="accent2">
                  <a:lumMod val="75000"/>
                  <a:alpha val="3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latin typeface="思源宋体 CN Heavy" panose="02020900000000000000" pitchFamily="18" charset="-122"/>
              </a:endParaRPr>
            </a:p>
          </p:txBody>
        </p:sp>
        <p:sp>
          <p:nvSpPr>
            <p:cNvPr id="52" name="任意多边形: 形状 51">
              <a:extLst>
                <a:ext uri="{FF2B5EF4-FFF2-40B4-BE49-F238E27FC236}">
                  <a16:creationId xmlns:a16="http://schemas.microsoft.com/office/drawing/2014/main" id="{A6217655-F3B9-45DD-B794-79D5DFFCB341}"/>
                </a:ext>
              </a:extLst>
            </p:cNvPr>
            <p:cNvSpPr/>
            <p:nvPr/>
          </p:nvSpPr>
          <p:spPr>
            <a:xfrm rot="47216">
              <a:off x="-4410" y="5338958"/>
              <a:ext cx="12175155" cy="973581"/>
            </a:xfrm>
            <a:custGeom>
              <a:avLst/>
              <a:gdLst>
                <a:gd name="connsiteX0" fmla="*/ 0 w 12268063"/>
                <a:gd name="connsiteY0" fmla="*/ 212474 h 938270"/>
                <a:gd name="connsiteX1" fmla="*/ 3605842 w 12268063"/>
                <a:gd name="connsiteY1" fmla="*/ 937093 h 938270"/>
                <a:gd name="connsiteX2" fmla="*/ 10892287 w 12268063"/>
                <a:gd name="connsiteY2" fmla="*/ 62950 h 938270"/>
                <a:gd name="connsiteX3" fmla="*/ 12255260 w 12268063"/>
                <a:gd name="connsiteY3" fmla="*/ 137712 h 938270"/>
                <a:gd name="connsiteX0" fmla="*/ 0 w 12279565"/>
                <a:gd name="connsiteY0" fmla="*/ 269984 h 939599"/>
                <a:gd name="connsiteX1" fmla="*/ 3617344 w 12279565"/>
                <a:gd name="connsiteY1" fmla="*/ 937093 h 939599"/>
                <a:gd name="connsiteX2" fmla="*/ 10903789 w 12279565"/>
                <a:gd name="connsiteY2" fmla="*/ 62950 h 939599"/>
                <a:gd name="connsiteX3" fmla="*/ 12266762 w 12279565"/>
                <a:gd name="connsiteY3" fmla="*/ 137712 h 939599"/>
                <a:gd name="connsiteX0" fmla="*/ 0 w 12194656"/>
                <a:gd name="connsiteY0" fmla="*/ 320247 h 989862"/>
                <a:gd name="connsiteX1" fmla="*/ 3617344 w 12194656"/>
                <a:gd name="connsiteY1" fmla="*/ 987356 h 989862"/>
                <a:gd name="connsiteX2" fmla="*/ 10903789 w 12194656"/>
                <a:gd name="connsiteY2" fmla="*/ 113213 h 989862"/>
                <a:gd name="connsiteX3" fmla="*/ 12174747 w 12194656"/>
                <a:gd name="connsiteY3" fmla="*/ 78707 h 989862"/>
                <a:gd name="connsiteX0" fmla="*/ 0 w 12174747"/>
                <a:gd name="connsiteY0" fmla="*/ 295266 h 964881"/>
                <a:gd name="connsiteX1" fmla="*/ 3617344 w 12174747"/>
                <a:gd name="connsiteY1" fmla="*/ 962375 h 964881"/>
                <a:gd name="connsiteX2" fmla="*/ 10903789 w 12174747"/>
                <a:gd name="connsiteY2" fmla="*/ 88232 h 964881"/>
                <a:gd name="connsiteX3" fmla="*/ 12174747 w 12174747"/>
                <a:gd name="connsiteY3" fmla="*/ 53726 h 964881"/>
                <a:gd name="connsiteX0" fmla="*/ 0 w 12174747"/>
                <a:gd name="connsiteY0" fmla="*/ 291591 h 961206"/>
                <a:gd name="connsiteX1" fmla="*/ 3617344 w 12174747"/>
                <a:gd name="connsiteY1" fmla="*/ 958700 h 961206"/>
                <a:gd name="connsiteX2" fmla="*/ 10903789 w 12174747"/>
                <a:gd name="connsiteY2" fmla="*/ 84557 h 961206"/>
                <a:gd name="connsiteX3" fmla="*/ 12174747 w 12174747"/>
                <a:gd name="connsiteY3" fmla="*/ 50051 h 961206"/>
                <a:gd name="connsiteX0" fmla="*/ 0 w 12174747"/>
                <a:gd name="connsiteY0" fmla="*/ 278621 h 948236"/>
                <a:gd name="connsiteX1" fmla="*/ 3617344 w 12174747"/>
                <a:gd name="connsiteY1" fmla="*/ 945730 h 948236"/>
                <a:gd name="connsiteX2" fmla="*/ 10903789 w 12174747"/>
                <a:gd name="connsiteY2" fmla="*/ 71587 h 948236"/>
                <a:gd name="connsiteX3" fmla="*/ 12174747 w 12174747"/>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81599 h 951214"/>
                <a:gd name="connsiteX1" fmla="*/ 3617344 w 12180498"/>
                <a:gd name="connsiteY1" fmla="*/ 948708 h 951214"/>
                <a:gd name="connsiteX2" fmla="*/ 10903789 w 12180498"/>
                <a:gd name="connsiteY2" fmla="*/ 74565 h 951214"/>
                <a:gd name="connsiteX3" fmla="*/ 12180498 w 12180498"/>
                <a:gd name="connsiteY3" fmla="*/ 40059 h 951214"/>
                <a:gd name="connsiteX0" fmla="*/ 0 w 12197751"/>
                <a:gd name="connsiteY0" fmla="*/ 302874 h 972489"/>
                <a:gd name="connsiteX1" fmla="*/ 3617344 w 12197751"/>
                <a:gd name="connsiteY1" fmla="*/ 969983 h 972489"/>
                <a:gd name="connsiteX2" fmla="*/ 10903789 w 12197751"/>
                <a:gd name="connsiteY2" fmla="*/ 95840 h 972489"/>
                <a:gd name="connsiteX3" fmla="*/ 12197751 w 12197751"/>
                <a:gd name="connsiteY3" fmla="*/ 15327 h 972489"/>
                <a:gd name="connsiteX0" fmla="*/ 0 w 12197751"/>
                <a:gd name="connsiteY0" fmla="*/ 304986 h 974601"/>
                <a:gd name="connsiteX1" fmla="*/ 3617344 w 12197751"/>
                <a:gd name="connsiteY1" fmla="*/ 972095 h 974601"/>
                <a:gd name="connsiteX2" fmla="*/ 10903789 w 12197751"/>
                <a:gd name="connsiteY2" fmla="*/ 97952 h 974601"/>
                <a:gd name="connsiteX3" fmla="*/ 12197751 w 12197751"/>
                <a:gd name="connsiteY3" fmla="*/ 17439 h 974601"/>
                <a:gd name="connsiteX0" fmla="*/ 0 w 12197751"/>
                <a:gd name="connsiteY0" fmla="*/ 320757 h 990372"/>
                <a:gd name="connsiteX1" fmla="*/ 3617344 w 12197751"/>
                <a:gd name="connsiteY1" fmla="*/ 987866 h 990372"/>
                <a:gd name="connsiteX2" fmla="*/ 10903789 w 12197751"/>
                <a:gd name="connsiteY2" fmla="*/ 113723 h 990372"/>
                <a:gd name="connsiteX3" fmla="*/ 12197751 w 12197751"/>
                <a:gd name="connsiteY3" fmla="*/ 33210 h 990372"/>
                <a:gd name="connsiteX0" fmla="*/ 0 w 12197751"/>
                <a:gd name="connsiteY0" fmla="*/ 302875 h 972490"/>
                <a:gd name="connsiteX1" fmla="*/ 3617344 w 12197751"/>
                <a:gd name="connsiteY1" fmla="*/ 969984 h 972490"/>
                <a:gd name="connsiteX2" fmla="*/ 10903789 w 12197751"/>
                <a:gd name="connsiteY2" fmla="*/ 95841 h 972490"/>
                <a:gd name="connsiteX3" fmla="*/ 12197751 w 12197751"/>
                <a:gd name="connsiteY3" fmla="*/ 15328 h 972490"/>
                <a:gd name="connsiteX0" fmla="*/ 0 w 12496800"/>
                <a:gd name="connsiteY0" fmla="*/ 328503 h 998118"/>
                <a:gd name="connsiteX1" fmla="*/ 3617344 w 12496800"/>
                <a:gd name="connsiteY1" fmla="*/ 995612 h 998118"/>
                <a:gd name="connsiteX2" fmla="*/ 10903789 w 12496800"/>
                <a:gd name="connsiteY2" fmla="*/ 121469 h 998118"/>
                <a:gd name="connsiteX3" fmla="*/ 12496800 w 12496800"/>
                <a:gd name="connsiteY3" fmla="*/ 699 h 998118"/>
                <a:gd name="connsiteX0" fmla="*/ 0 w 12278264"/>
                <a:gd name="connsiteY0" fmla="*/ 324305 h 993920"/>
                <a:gd name="connsiteX1" fmla="*/ 3617344 w 12278264"/>
                <a:gd name="connsiteY1" fmla="*/ 991414 h 993920"/>
                <a:gd name="connsiteX2" fmla="*/ 10903789 w 12278264"/>
                <a:gd name="connsiteY2" fmla="*/ 117271 h 993920"/>
                <a:gd name="connsiteX3" fmla="*/ 12278264 w 12278264"/>
                <a:gd name="connsiteY3" fmla="*/ 2252 h 993920"/>
                <a:gd name="connsiteX0" fmla="*/ 0 w 12238007"/>
                <a:gd name="connsiteY0" fmla="*/ 324305 h 993920"/>
                <a:gd name="connsiteX1" fmla="*/ 3617344 w 12238007"/>
                <a:gd name="connsiteY1" fmla="*/ 991414 h 993920"/>
                <a:gd name="connsiteX2" fmla="*/ 10903789 w 12238007"/>
                <a:gd name="connsiteY2" fmla="*/ 117271 h 993920"/>
                <a:gd name="connsiteX3" fmla="*/ 12238007 w 12238007"/>
                <a:gd name="connsiteY3" fmla="*/ 2252 h 993920"/>
                <a:gd name="connsiteX0" fmla="*/ 0 w 12191999"/>
                <a:gd name="connsiteY0" fmla="*/ 324305 h 993920"/>
                <a:gd name="connsiteX1" fmla="*/ 3617344 w 12191999"/>
                <a:gd name="connsiteY1" fmla="*/ 991414 h 993920"/>
                <a:gd name="connsiteX2" fmla="*/ 10903789 w 12191999"/>
                <a:gd name="connsiteY2" fmla="*/ 117271 h 993920"/>
                <a:gd name="connsiteX3" fmla="*/ 12191999 w 12191999"/>
                <a:gd name="connsiteY3" fmla="*/ 2252 h 993920"/>
                <a:gd name="connsiteX0" fmla="*/ 0 w 12341524"/>
                <a:gd name="connsiteY0" fmla="*/ 356559 h 1026174"/>
                <a:gd name="connsiteX1" fmla="*/ 3617344 w 12341524"/>
                <a:gd name="connsiteY1" fmla="*/ 1023668 h 1026174"/>
                <a:gd name="connsiteX2" fmla="*/ 10903789 w 12341524"/>
                <a:gd name="connsiteY2" fmla="*/ 149525 h 1026174"/>
                <a:gd name="connsiteX3" fmla="*/ 12341524 w 12341524"/>
                <a:gd name="connsiteY3" fmla="*/ 0 h 1026174"/>
                <a:gd name="connsiteX0" fmla="*/ 0 w 12186248"/>
                <a:gd name="connsiteY0" fmla="*/ 356559 h 1026174"/>
                <a:gd name="connsiteX1" fmla="*/ 3617344 w 12186248"/>
                <a:gd name="connsiteY1" fmla="*/ 1023668 h 1026174"/>
                <a:gd name="connsiteX2" fmla="*/ 10903789 w 12186248"/>
                <a:gd name="connsiteY2" fmla="*/ 149525 h 1026174"/>
                <a:gd name="connsiteX3" fmla="*/ 12186248 w 12186248"/>
                <a:gd name="connsiteY3" fmla="*/ 0 h 1026174"/>
                <a:gd name="connsiteX0" fmla="*/ 0 w 12197750"/>
                <a:gd name="connsiteY0" fmla="*/ 327804 h 997419"/>
                <a:gd name="connsiteX1" fmla="*/ 3617344 w 12197750"/>
                <a:gd name="connsiteY1" fmla="*/ 994913 h 997419"/>
                <a:gd name="connsiteX2" fmla="*/ 10903789 w 12197750"/>
                <a:gd name="connsiteY2" fmla="*/ 120770 h 997419"/>
                <a:gd name="connsiteX3" fmla="*/ 12197750 w 12197750"/>
                <a:gd name="connsiteY3" fmla="*/ 0 h 997419"/>
                <a:gd name="connsiteX0" fmla="*/ 0 w 12197750"/>
                <a:gd name="connsiteY0" fmla="*/ 327804 h 997419"/>
                <a:gd name="connsiteX1" fmla="*/ 3617344 w 12197750"/>
                <a:gd name="connsiteY1" fmla="*/ 994913 h 997419"/>
                <a:gd name="connsiteX2" fmla="*/ 10903789 w 12197750"/>
                <a:gd name="connsiteY2" fmla="*/ 120770 h 997419"/>
                <a:gd name="connsiteX3" fmla="*/ 12197750 w 12197750"/>
                <a:gd name="connsiteY3" fmla="*/ 0 h 997419"/>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330021"/>
                <a:gd name="connsiteY0" fmla="*/ 379563 h 1049178"/>
                <a:gd name="connsiteX1" fmla="*/ 3617344 w 12330021"/>
                <a:gd name="connsiteY1" fmla="*/ 1046672 h 1049178"/>
                <a:gd name="connsiteX2" fmla="*/ 10903789 w 12330021"/>
                <a:gd name="connsiteY2" fmla="*/ 172529 h 1049178"/>
                <a:gd name="connsiteX3" fmla="*/ 12330021 w 12330021"/>
                <a:gd name="connsiteY3" fmla="*/ 0 h 1049178"/>
                <a:gd name="connsiteX0" fmla="*/ 0 w 12163243"/>
                <a:gd name="connsiteY0" fmla="*/ 373812 h 1043427"/>
                <a:gd name="connsiteX1" fmla="*/ 3617344 w 12163243"/>
                <a:gd name="connsiteY1" fmla="*/ 1040921 h 1043427"/>
                <a:gd name="connsiteX2" fmla="*/ 10903789 w 12163243"/>
                <a:gd name="connsiteY2" fmla="*/ 166778 h 1043427"/>
                <a:gd name="connsiteX3" fmla="*/ 12163243 w 12163243"/>
                <a:gd name="connsiteY3" fmla="*/ 0 h 1043427"/>
                <a:gd name="connsiteX0" fmla="*/ 0 w 12174745"/>
                <a:gd name="connsiteY0" fmla="*/ 356559 h 1026174"/>
                <a:gd name="connsiteX1" fmla="*/ 3617344 w 12174745"/>
                <a:gd name="connsiteY1" fmla="*/ 1023668 h 1026174"/>
                <a:gd name="connsiteX2" fmla="*/ 10903789 w 12174745"/>
                <a:gd name="connsiteY2" fmla="*/ 149525 h 1026174"/>
                <a:gd name="connsiteX3" fmla="*/ 12174745 w 12174745"/>
                <a:gd name="connsiteY3" fmla="*/ 0 h 1026174"/>
                <a:gd name="connsiteX0" fmla="*/ 0 w 12174745"/>
                <a:gd name="connsiteY0" fmla="*/ 356559 h 1026174"/>
                <a:gd name="connsiteX1" fmla="*/ 3617344 w 12174745"/>
                <a:gd name="connsiteY1" fmla="*/ 1023668 h 1026174"/>
                <a:gd name="connsiteX2" fmla="*/ 10903789 w 12174745"/>
                <a:gd name="connsiteY2" fmla="*/ 149525 h 1026174"/>
                <a:gd name="connsiteX3" fmla="*/ 12174745 w 12174745"/>
                <a:gd name="connsiteY3" fmla="*/ 0 h 1026174"/>
              </a:gdLst>
              <a:ahLst/>
              <a:cxnLst>
                <a:cxn ang="0">
                  <a:pos x="connsiteX0" y="connsiteY0"/>
                </a:cxn>
                <a:cxn ang="0">
                  <a:pos x="connsiteX1" y="connsiteY1"/>
                </a:cxn>
                <a:cxn ang="0">
                  <a:pos x="connsiteX2" y="connsiteY2"/>
                </a:cxn>
                <a:cxn ang="0">
                  <a:pos x="connsiteX3" y="connsiteY3"/>
                </a:cxn>
              </a:cxnLst>
              <a:rect l="l" t="t" r="r" b="b"/>
              <a:pathLst>
                <a:path w="12174745" h="1026174">
                  <a:moveTo>
                    <a:pt x="0" y="356559"/>
                  </a:moveTo>
                  <a:cubicBezTo>
                    <a:pt x="895230" y="731329"/>
                    <a:pt x="1800046" y="1058174"/>
                    <a:pt x="3617344" y="1023668"/>
                  </a:cubicBezTo>
                  <a:cubicBezTo>
                    <a:pt x="5434642" y="989162"/>
                    <a:pt x="9477556" y="320136"/>
                    <a:pt x="10903789" y="149525"/>
                  </a:cubicBezTo>
                  <a:lnTo>
                    <a:pt x="12174745" y="0"/>
                  </a:lnTo>
                </a:path>
              </a:pathLst>
            </a:custGeom>
            <a:noFill/>
            <a:ln w="12700" cap="flat" cmpd="sng" algn="ctr">
              <a:solidFill>
                <a:schemeClr val="accent2">
                  <a:lumMod val="75000"/>
                  <a:alpha val="3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latin typeface="思源宋体 CN Heavy" panose="02020900000000000000" pitchFamily="18" charset="-122"/>
              </a:endParaRPr>
            </a:p>
          </p:txBody>
        </p:sp>
        <p:sp>
          <p:nvSpPr>
            <p:cNvPr id="53" name="任意多边形: 形状 52">
              <a:extLst>
                <a:ext uri="{FF2B5EF4-FFF2-40B4-BE49-F238E27FC236}">
                  <a16:creationId xmlns:a16="http://schemas.microsoft.com/office/drawing/2014/main" id="{F86976C4-5510-4D63-BDCD-89CA23E17E8B}"/>
                </a:ext>
              </a:extLst>
            </p:cNvPr>
            <p:cNvSpPr/>
            <p:nvPr/>
          </p:nvSpPr>
          <p:spPr>
            <a:xfrm rot="70824">
              <a:off x="-6344" y="5432021"/>
              <a:ext cx="12175360" cy="947285"/>
            </a:xfrm>
            <a:custGeom>
              <a:avLst/>
              <a:gdLst>
                <a:gd name="connsiteX0" fmla="*/ 0 w 12268063"/>
                <a:gd name="connsiteY0" fmla="*/ 212474 h 938270"/>
                <a:gd name="connsiteX1" fmla="*/ 3605842 w 12268063"/>
                <a:gd name="connsiteY1" fmla="*/ 937093 h 938270"/>
                <a:gd name="connsiteX2" fmla="*/ 10892287 w 12268063"/>
                <a:gd name="connsiteY2" fmla="*/ 62950 h 938270"/>
                <a:gd name="connsiteX3" fmla="*/ 12255260 w 12268063"/>
                <a:gd name="connsiteY3" fmla="*/ 137712 h 938270"/>
                <a:gd name="connsiteX0" fmla="*/ 0 w 12279565"/>
                <a:gd name="connsiteY0" fmla="*/ 269984 h 939599"/>
                <a:gd name="connsiteX1" fmla="*/ 3617344 w 12279565"/>
                <a:gd name="connsiteY1" fmla="*/ 937093 h 939599"/>
                <a:gd name="connsiteX2" fmla="*/ 10903789 w 12279565"/>
                <a:gd name="connsiteY2" fmla="*/ 62950 h 939599"/>
                <a:gd name="connsiteX3" fmla="*/ 12266762 w 12279565"/>
                <a:gd name="connsiteY3" fmla="*/ 137712 h 939599"/>
                <a:gd name="connsiteX0" fmla="*/ 0 w 12194656"/>
                <a:gd name="connsiteY0" fmla="*/ 320247 h 989862"/>
                <a:gd name="connsiteX1" fmla="*/ 3617344 w 12194656"/>
                <a:gd name="connsiteY1" fmla="*/ 987356 h 989862"/>
                <a:gd name="connsiteX2" fmla="*/ 10903789 w 12194656"/>
                <a:gd name="connsiteY2" fmla="*/ 113213 h 989862"/>
                <a:gd name="connsiteX3" fmla="*/ 12174747 w 12194656"/>
                <a:gd name="connsiteY3" fmla="*/ 78707 h 989862"/>
                <a:gd name="connsiteX0" fmla="*/ 0 w 12174747"/>
                <a:gd name="connsiteY0" fmla="*/ 295266 h 964881"/>
                <a:gd name="connsiteX1" fmla="*/ 3617344 w 12174747"/>
                <a:gd name="connsiteY1" fmla="*/ 962375 h 964881"/>
                <a:gd name="connsiteX2" fmla="*/ 10903789 w 12174747"/>
                <a:gd name="connsiteY2" fmla="*/ 88232 h 964881"/>
                <a:gd name="connsiteX3" fmla="*/ 12174747 w 12174747"/>
                <a:gd name="connsiteY3" fmla="*/ 53726 h 964881"/>
                <a:gd name="connsiteX0" fmla="*/ 0 w 12174747"/>
                <a:gd name="connsiteY0" fmla="*/ 291591 h 961206"/>
                <a:gd name="connsiteX1" fmla="*/ 3617344 w 12174747"/>
                <a:gd name="connsiteY1" fmla="*/ 958700 h 961206"/>
                <a:gd name="connsiteX2" fmla="*/ 10903789 w 12174747"/>
                <a:gd name="connsiteY2" fmla="*/ 84557 h 961206"/>
                <a:gd name="connsiteX3" fmla="*/ 12174747 w 12174747"/>
                <a:gd name="connsiteY3" fmla="*/ 50051 h 961206"/>
                <a:gd name="connsiteX0" fmla="*/ 0 w 12174747"/>
                <a:gd name="connsiteY0" fmla="*/ 278621 h 948236"/>
                <a:gd name="connsiteX1" fmla="*/ 3617344 w 12174747"/>
                <a:gd name="connsiteY1" fmla="*/ 945730 h 948236"/>
                <a:gd name="connsiteX2" fmla="*/ 10903789 w 12174747"/>
                <a:gd name="connsiteY2" fmla="*/ 71587 h 948236"/>
                <a:gd name="connsiteX3" fmla="*/ 12174747 w 12174747"/>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81599 h 951214"/>
                <a:gd name="connsiteX1" fmla="*/ 3617344 w 12180498"/>
                <a:gd name="connsiteY1" fmla="*/ 948708 h 951214"/>
                <a:gd name="connsiteX2" fmla="*/ 10903789 w 12180498"/>
                <a:gd name="connsiteY2" fmla="*/ 74565 h 951214"/>
                <a:gd name="connsiteX3" fmla="*/ 12180498 w 12180498"/>
                <a:gd name="connsiteY3" fmla="*/ 40059 h 951214"/>
                <a:gd name="connsiteX0" fmla="*/ 0 w 12197751"/>
                <a:gd name="connsiteY0" fmla="*/ 302874 h 972489"/>
                <a:gd name="connsiteX1" fmla="*/ 3617344 w 12197751"/>
                <a:gd name="connsiteY1" fmla="*/ 969983 h 972489"/>
                <a:gd name="connsiteX2" fmla="*/ 10903789 w 12197751"/>
                <a:gd name="connsiteY2" fmla="*/ 95840 h 972489"/>
                <a:gd name="connsiteX3" fmla="*/ 12197751 w 12197751"/>
                <a:gd name="connsiteY3" fmla="*/ 15327 h 972489"/>
                <a:gd name="connsiteX0" fmla="*/ 0 w 12197751"/>
                <a:gd name="connsiteY0" fmla="*/ 304986 h 974601"/>
                <a:gd name="connsiteX1" fmla="*/ 3617344 w 12197751"/>
                <a:gd name="connsiteY1" fmla="*/ 972095 h 974601"/>
                <a:gd name="connsiteX2" fmla="*/ 10903789 w 12197751"/>
                <a:gd name="connsiteY2" fmla="*/ 97952 h 974601"/>
                <a:gd name="connsiteX3" fmla="*/ 12197751 w 12197751"/>
                <a:gd name="connsiteY3" fmla="*/ 17439 h 974601"/>
                <a:gd name="connsiteX0" fmla="*/ 0 w 12197751"/>
                <a:gd name="connsiteY0" fmla="*/ 320757 h 990372"/>
                <a:gd name="connsiteX1" fmla="*/ 3617344 w 12197751"/>
                <a:gd name="connsiteY1" fmla="*/ 987866 h 990372"/>
                <a:gd name="connsiteX2" fmla="*/ 10903789 w 12197751"/>
                <a:gd name="connsiteY2" fmla="*/ 113723 h 990372"/>
                <a:gd name="connsiteX3" fmla="*/ 12197751 w 12197751"/>
                <a:gd name="connsiteY3" fmla="*/ 33210 h 990372"/>
                <a:gd name="connsiteX0" fmla="*/ 0 w 12197751"/>
                <a:gd name="connsiteY0" fmla="*/ 302875 h 972490"/>
                <a:gd name="connsiteX1" fmla="*/ 3617344 w 12197751"/>
                <a:gd name="connsiteY1" fmla="*/ 969984 h 972490"/>
                <a:gd name="connsiteX2" fmla="*/ 10903789 w 12197751"/>
                <a:gd name="connsiteY2" fmla="*/ 95841 h 972490"/>
                <a:gd name="connsiteX3" fmla="*/ 12197751 w 12197751"/>
                <a:gd name="connsiteY3" fmla="*/ 15328 h 972490"/>
                <a:gd name="connsiteX0" fmla="*/ 0 w 12496800"/>
                <a:gd name="connsiteY0" fmla="*/ 328503 h 998118"/>
                <a:gd name="connsiteX1" fmla="*/ 3617344 w 12496800"/>
                <a:gd name="connsiteY1" fmla="*/ 995612 h 998118"/>
                <a:gd name="connsiteX2" fmla="*/ 10903789 w 12496800"/>
                <a:gd name="connsiteY2" fmla="*/ 121469 h 998118"/>
                <a:gd name="connsiteX3" fmla="*/ 12496800 w 12496800"/>
                <a:gd name="connsiteY3" fmla="*/ 699 h 998118"/>
                <a:gd name="connsiteX0" fmla="*/ 0 w 12278264"/>
                <a:gd name="connsiteY0" fmla="*/ 324305 h 993920"/>
                <a:gd name="connsiteX1" fmla="*/ 3617344 w 12278264"/>
                <a:gd name="connsiteY1" fmla="*/ 991414 h 993920"/>
                <a:gd name="connsiteX2" fmla="*/ 10903789 w 12278264"/>
                <a:gd name="connsiteY2" fmla="*/ 117271 h 993920"/>
                <a:gd name="connsiteX3" fmla="*/ 12278264 w 12278264"/>
                <a:gd name="connsiteY3" fmla="*/ 2252 h 993920"/>
                <a:gd name="connsiteX0" fmla="*/ 0 w 12238007"/>
                <a:gd name="connsiteY0" fmla="*/ 324305 h 993920"/>
                <a:gd name="connsiteX1" fmla="*/ 3617344 w 12238007"/>
                <a:gd name="connsiteY1" fmla="*/ 991414 h 993920"/>
                <a:gd name="connsiteX2" fmla="*/ 10903789 w 12238007"/>
                <a:gd name="connsiteY2" fmla="*/ 117271 h 993920"/>
                <a:gd name="connsiteX3" fmla="*/ 12238007 w 12238007"/>
                <a:gd name="connsiteY3" fmla="*/ 2252 h 993920"/>
                <a:gd name="connsiteX0" fmla="*/ 0 w 12191999"/>
                <a:gd name="connsiteY0" fmla="*/ 324305 h 993920"/>
                <a:gd name="connsiteX1" fmla="*/ 3617344 w 12191999"/>
                <a:gd name="connsiteY1" fmla="*/ 991414 h 993920"/>
                <a:gd name="connsiteX2" fmla="*/ 10903789 w 12191999"/>
                <a:gd name="connsiteY2" fmla="*/ 117271 h 993920"/>
                <a:gd name="connsiteX3" fmla="*/ 12191999 w 12191999"/>
                <a:gd name="connsiteY3" fmla="*/ 2252 h 993920"/>
                <a:gd name="connsiteX0" fmla="*/ 0 w 12341524"/>
                <a:gd name="connsiteY0" fmla="*/ 356559 h 1026174"/>
                <a:gd name="connsiteX1" fmla="*/ 3617344 w 12341524"/>
                <a:gd name="connsiteY1" fmla="*/ 1023668 h 1026174"/>
                <a:gd name="connsiteX2" fmla="*/ 10903789 w 12341524"/>
                <a:gd name="connsiteY2" fmla="*/ 149525 h 1026174"/>
                <a:gd name="connsiteX3" fmla="*/ 12341524 w 12341524"/>
                <a:gd name="connsiteY3" fmla="*/ 0 h 1026174"/>
                <a:gd name="connsiteX0" fmla="*/ 0 w 12186248"/>
                <a:gd name="connsiteY0" fmla="*/ 356559 h 1026174"/>
                <a:gd name="connsiteX1" fmla="*/ 3617344 w 12186248"/>
                <a:gd name="connsiteY1" fmla="*/ 1023668 h 1026174"/>
                <a:gd name="connsiteX2" fmla="*/ 10903789 w 12186248"/>
                <a:gd name="connsiteY2" fmla="*/ 149525 h 1026174"/>
                <a:gd name="connsiteX3" fmla="*/ 12186248 w 12186248"/>
                <a:gd name="connsiteY3" fmla="*/ 0 h 1026174"/>
                <a:gd name="connsiteX0" fmla="*/ 0 w 12197750"/>
                <a:gd name="connsiteY0" fmla="*/ 327804 h 997419"/>
                <a:gd name="connsiteX1" fmla="*/ 3617344 w 12197750"/>
                <a:gd name="connsiteY1" fmla="*/ 994913 h 997419"/>
                <a:gd name="connsiteX2" fmla="*/ 10903789 w 12197750"/>
                <a:gd name="connsiteY2" fmla="*/ 120770 h 997419"/>
                <a:gd name="connsiteX3" fmla="*/ 12197750 w 12197750"/>
                <a:gd name="connsiteY3" fmla="*/ 0 h 997419"/>
                <a:gd name="connsiteX0" fmla="*/ 0 w 12197750"/>
                <a:gd name="connsiteY0" fmla="*/ 327804 h 997419"/>
                <a:gd name="connsiteX1" fmla="*/ 3617344 w 12197750"/>
                <a:gd name="connsiteY1" fmla="*/ 994913 h 997419"/>
                <a:gd name="connsiteX2" fmla="*/ 10903789 w 12197750"/>
                <a:gd name="connsiteY2" fmla="*/ 120770 h 997419"/>
                <a:gd name="connsiteX3" fmla="*/ 12197750 w 12197750"/>
                <a:gd name="connsiteY3" fmla="*/ 0 h 997419"/>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330021"/>
                <a:gd name="connsiteY0" fmla="*/ 379563 h 1049178"/>
                <a:gd name="connsiteX1" fmla="*/ 3617344 w 12330021"/>
                <a:gd name="connsiteY1" fmla="*/ 1046672 h 1049178"/>
                <a:gd name="connsiteX2" fmla="*/ 10903789 w 12330021"/>
                <a:gd name="connsiteY2" fmla="*/ 172529 h 1049178"/>
                <a:gd name="connsiteX3" fmla="*/ 12330021 w 12330021"/>
                <a:gd name="connsiteY3" fmla="*/ 0 h 1049178"/>
                <a:gd name="connsiteX0" fmla="*/ 0 w 12163243"/>
                <a:gd name="connsiteY0" fmla="*/ 373812 h 1043427"/>
                <a:gd name="connsiteX1" fmla="*/ 3617344 w 12163243"/>
                <a:gd name="connsiteY1" fmla="*/ 1040921 h 1043427"/>
                <a:gd name="connsiteX2" fmla="*/ 10903789 w 12163243"/>
                <a:gd name="connsiteY2" fmla="*/ 166778 h 1043427"/>
                <a:gd name="connsiteX3" fmla="*/ 12163243 w 12163243"/>
                <a:gd name="connsiteY3" fmla="*/ 0 h 1043427"/>
                <a:gd name="connsiteX0" fmla="*/ 0 w 12174745"/>
                <a:gd name="connsiteY0" fmla="*/ 356559 h 1026174"/>
                <a:gd name="connsiteX1" fmla="*/ 3617344 w 12174745"/>
                <a:gd name="connsiteY1" fmla="*/ 1023668 h 1026174"/>
                <a:gd name="connsiteX2" fmla="*/ 10903789 w 12174745"/>
                <a:gd name="connsiteY2" fmla="*/ 149525 h 1026174"/>
                <a:gd name="connsiteX3" fmla="*/ 12174745 w 12174745"/>
                <a:gd name="connsiteY3" fmla="*/ 0 h 1026174"/>
                <a:gd name="connsiteX0" fmla="*/ 0 w 12174745"/>
                <a:gd name="connsiteY0" fmla="*/ 356559 h 1026174"/>
                <a:gd name="connsiteX1" fmla="*/ 3617344 w 12174745"/>
                <a:gd name="connsiteY1" fmla="*/ 1023668 h 1026174"/>
                <a:gd name="connsiteX2" fmla="*/ 10903789 w 12174745"/>
                <a:gd name="connsiteY2" fmla="*/ 149525 h 1026174"/>
                <a:gd name="connsiteX3" fmla="*/ 12174745 w 12174745"/>
                <a:gd name="connsiteY3" fmla="*/ 0 h 1026174"/>
              </a:gdLst>
              <a:ahLst/>
              <a:cxnLst>
                <a:cxn ang="0">
                  <a:pos x="connsiteX0" y="connsiteY0"/>
                </a:cxn>
                <a:cxn ang="0">
                  <a:pos x="connsiteX1" y="connsiteY1"/>
                </a:cxn>
                <a:cxn ang="0">
                  <a:pos x="connsiteX2" y="connsiteY2"/>
                </a:cxn>
                <a:cxn ang="0">
                  <a:pos x="connsiteX3" y="connsiteY3"/>
                </a:cxn>
              </a:cxnLst>
              <a:rect l="l" t="t" r="r" b="b"/>
              <a:pathLst>
                <a:path w="12174745" h="1026174">
                  <a:moveTo>
                    <a:pt x="0" y="356559"/>
                  </a:moveTo>
                  <a:cubicBezTo>
                    <a:pt x="895230" y="731329"/>
                    <a:pt x="1800046" y="1058174"/>
                    <a:pt x="3617344" y="1023668"/>
                  </a:cubicBezTo>
                  <a:cubicBezTo>
                    <a:pt x="5434642" y="989162"/>
                    <a:pt x="9477556" y="320136"/>
                    <a:pt x="10903789" y="149525"/>
                  </a:cubicBezTo>
                  <a:lnTo>
                    <a:pt x="12174745" y="0"/>
                  </a:lnTo>
                </a:path>
              </a:pathLst>
            </a:custGeom>
            <a:noFill/>
            <a:ln w="12700" cap="flat" cmpd="sng" algn="ctr">
              <a:solidFill>
                <a:schemeClr val="accent2">
                  <a:lumMod val="75000"/>
                  <a:alpha val="3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latin typeface="思源宋体 CN Heavy" panose="02020900000000000000" pitchFamily="18" charset="-122"/>
              </a:endParaRPr>
            </a:p>
          </p:txBody>
        </p:sp>
        <p:sp>
          <p:nvSpPr>
            <p:cNvPr id="54" name="任意多边形: 形状 53">
              <a:extLst>
                <a:ext uri="{FF2B5EF4-FFF2-40B4-BE49-F238E27FC236}">
                  <a16:creationId xmlns:a16="http://schemas.microsoft.com/office/drawing/2014/main" id="{C1C87A2C-62BF-4670-8D59-20D5C198F156}"/>
                </a:ext>
              </a:extLst>
            </p:cNvPr>
            <p:cNvSpPr/>
            <p:nvPr/>
          </p:nvSpPr>
          <p:spPr>
            <a:xfrm rot="94432">
              <a:off x="-8096" y="5525090"/>
              <a:ext cx="12175565" cy="920988"/>
            </a:xfrm>
            <a:custGeom>
              <a:avLst/>
              <a:gdLst>
                <a:gd name="connsiteX0" fmla="*/ 0 w 12268063"/>
                <a:gd name="connsiteY0" fmla="*/ 212474 h 938270"/>
                <a:gd name="connsiteX1" fmla="*/ 3605842 w 12268063"/>
                <a:gd name="connsiteY1" fmla="*/ 937093 h 938270"/>
                <a:gd name="connsiteX2" fmla="*/ 10892287 w 12268063"/>
                <a:gd name="connsiteY2" fmla="*/ 62950 h 938270"/>
                <a:gd name="connsiteX3" fmla="*/ 12255260 w 12268063"/>
                <a:gd name="connsiteY3" fmla="*/ 137712 h 938270"/>
                <a:gd name="connsiteX0" fmla="*/ 0 w 12279565"/>
                <a:gd name="connsiteY0" fmla="*/ 269984 h 939599"/>
                <a:gd name="connsiteX1" fmla="*/ 3617344 w 12279565"/>
                <a:gd name="connsiteY1" fmla="*/ 937093 h 939599"/>
                <a:gd name="connsiteX2" fmla="*/ 10903789 w 12279565"/>
                <a:gd name="connsiteY2" fmla="*/ 62950 h 939599"/>
                <a:gd name="connsiteX3" fmla="*/ 12266762 w 12279565"/>
                <a:gd name="connsiteY3" fmla="*/ 137712 h 939599"/>
                <a:gd name="connsiteX0" fmla="*/ 0 w 12194656"/>
                <a:gd name="connsiteY0" fmla="*/ 320247 h 989862"/>
                <a:gd name="connsiteX1" fmla="*/ 3617344 w 12194656"/>
                <a:gd name="connsiteY1" fmla="*/ 987356 h 989862"/>
                <a:gd name="connsiteX2" fmla="*/ 10903789 w 12194656"/>
                <a:gd name="connsiteY2" fmla="*/ 113213 h 989862"/>
                <a:gd name="connsiteX3" fmla="*/ 12174747 w 12194656"/>
                <a:gd name="connsiteY3" fmla="*/ 78707 h 989862"/>
                <a:gd name="connsiteX0" fmla="*/ 0 w 12174747"/>
                <a:gd name="connsiteY0" fmla="*/ 295266 h 964881"/>
                <a:gd name="connsiteX1" fmla="*/ 3617344 w 12174747"/>
                <a:gd name="connsiteY1" fmla="*/ 962375 h 964881"/>
                <a:gd name="connsiteX2" fmla="*/ 10903789 w 12174747"/>
                <a:gd name="connsiteY2" fmla="*/ 88232 h 964881"/>
                <a:gd name="connsiteX3" fmla="*/ 12174747 w 12174747"/>
                <a:gd name="connsiteY3" fmla="*/ 53726 h 964881"/>
                <a:gd name="connsiteX0" fmla="*/ 0 w 12174747"/>
                <a:gd name="connsiteY0" fmla="*/ 291591 h 961206"/>
                <a:gd name="connsiteX1" fmla="*/ 3617344 w 12174747"/>
                <a:gd name="connsiteY1" fmla="*/ 958700 h 961206"/>
                <a:gd name="connsiteX2" fmla="*/ 10903789 w 12174747"/>
                <a:gd name="connsiteY2" fmla="*/ 84557 h 961206"/>
                <a:gd name="connsiteX3" fmla="*/ 12174747 w 12174747"/>
                <a:gd name="connsiteY3" fmla="*/ 50051 h 961206"/>
                <a:gd name="connsiteX0" fmla="*/ 0 w 12174747"/>
                <a:gd name="connsiteY0" fmla="*/ 278621 h 948236"/>
                <a:gd name="connsiteX1" fmla="*/ 3617344 w 12174747"/>
                <a:gd name="connsiteY1" fmla="*/ 945730 h 948236"/>
                <a:gd name="connsiteX2" fmla="*/ 10903789 w 12174747"/>
                <a:gd name="connsiteY2" fmla="*/ 71587 h 948236"/>
                <a:gd name="connsiteX3" fmla="*/ 12174747 w 12174747"/>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81599 h 951214"/>
                <a:gd name="connsiteX1" fmla="*/ 3617344 w 12180498"/>
                <a:gd name="connsiteY1" fmla="*/ 948708 h 951214"/>
                <a:gd name="connsiteX2" fmla="*/ 10903789 w 12180498"/>
                <a:gd name="connsiteY2" fmla="*/ 74565 h 951214"/>
                <a:gd name="connsiteX3" fmla="*/ 12180498 w 12180498"/>
                <a:gd name="connsiteY3" fmla="*/ 40059 h 951214"/>
                <a:gd name="connsiteX0" fmla="*/ 0 w 12197751"/>
                <a:gd name="connsiteY0" fmla="*/ 302874 h 972489"/>
                <a:gd name="connsiteX1" fmla="*/ 3617344 w 12197751"/>
                <a:gd name="connsiteY1" fmla="*/ 969983 h 972489"/>
                <a:gd name="connsiteX2" fmla="*/ 10903789 w 12197751"/>
                <a:gd name="connsiteY2" fmla="*/ 95840 h 972489"/>
                <a:gd name="connsiteX3" fmla="*/ 12197751 w 12197751"/>
                <a:gd name="connsiteY3" fmla="*/ 15327 h 972489"/>
                <a:gd name="connsiteX0" fmla="*/ 0 w 12197751"/>
                <a:gd name="connsiteY0" fmla="*/ 304986 h 974601"/>
                <a:gd name="connsiteX1" fmla="*/ 3617344 w 12197751"/>
                <a:gd name="connsiteY1" fmla="*/ 972095 h 974601"/>
                <a:gd name="connsiteX2" fmla="*/ 10903789 w 12197751"/>
                <a:gd name="connsiteY2" fmla="*/ 97952 h 974601"/>
                <a:gd name="connsiteX3" fmla="*/ 12197751 w 12197751"/>
                <a:gd name="connsiteY3" fmla="*/ 17439 h 974601"/>
                <a:gd name="connsiteX0" fmla="*/ 0 w 12197751"/>
                <a:gd name="connsiteY0" fmla="*/ 320757 h 990372"/>
                <a:gd name="connsiteX1" fmla="*/ 3617344 w 12197751"/>
                <a:gd name="connsiteY1" fmla="*/ 987866 h 990372"/>
                <a:gd name="connsiteX2" fmla="*/ 10903789 w 12197751"/>
                <a:gd name="connsiteY2" fmla="*/ 113723 h 990372"/>
                <a:gd name="connsiteX3" fmla="*/ 12197751 w 12197751"/>
                <a:gd name="connsiteY3" fmla="*/ 33210 h 990372"/>
                <a:gd name="connsiteX0" fmla="*/ 0 w 12197751"/>
                <a:gd name="connsiteY0" fmla="*/ 302875 h 972490"/>
                <a:gd name="connsiteX1" fmla="*/ 3617344 w 12197751"/>
                <a:gd name="connsiteY1" fmla="*/ 969984 h 972490"/>
                <a:gd name="connsiteX2" fmla="*/ 10903789 w 12197751"/>
                <a:gd name="connsiteY2" fmla="*/ 95841 h 972490"/>
                <a:gd name="connsiteX3" fmla="*/ 12197751 w 12197751"/>
                <a:gd name="connsiteY3" fmla="*/ 15328 h 972490"/>
                <a:gd name="connsiteX0" fmla="*/ 0 w 12496800"/>
                <a:gd name="connsiteY0" fmla="*/ 328503 h 998118"/>
                <a:gd name="connsiteX1" fmla="*/ 3617344 w 12496800"/>
                <a:gd name="connsiteY1" fmla="*/ 995612 h 998118"/>
                <a:gd name="connsiteX2" fmla="*/ 10903789 w 12496800"/>
                <a:gd name="connsiteY2" fmla="*/ 121469 h 998118"/>
                <a:gd name="connsiteX3" fmla="*/ 12496800 w 12496800"/>
                <a:gd name="connsiteY3" fmla="*/ 699 h 998118"/>
                <a:gd name="connsiteX0" fmla="*/ 0 w 12278264"/>
                <a:gd name="connsiteY0" fmla="*/ 324305 h 993920"/>
                <a:gd name="connsiteX1" fmla="*/ 3617344 w 12278264"/>
                <a:gd name="connsiteY1" fmla="*/ 991414 h 993920"/>
                <a:gd name="connsiteX2" fmla="*/ 10903789 w 12278264"/>
                <a:gd name="connsiteY2" fmla="*/ 117271 h 993920"/>
                <a:gd name="connsiteX3" fmla="*/ 12278264 w 12278264"/>
                <a:gd name="connsiteY3" fmla="*/ 2252 h 993920"/>
                <a:gd name="connsiteX0" fmla="*/ 0 w 12238007"/>
                <a:gd name="connsiteY0" fmla="*/ 324305 h 993920"/>
                <a:gd name="connsiteX1" fmla="*/ 3617344 w 12238007"/>
                <a:gd name="connsiteY1" fmla="*/ 991414 h 993920"/>
                <a:gd name="connsiteX2" fmla="*/ 10903789 w 12238007"/>
                <a:gd name="connsiteY2" fmla="*/ 117271 h 993920"/>
                <a:gd name="connsiteX3" fmla="*/ 12238007 w 12238007"/>
                <a:gd name="connsiteY3" fmla="*/ 2252 h 993920"/>
                <a:gd name="connsiteX0" fmla="*/ 0 w 12191999"/>
                <a:gd name="connsiteY0" fmla="*/ 324305 h 993920"/>
                <a:gd name="connsiteX1" fmla="*/ 3617344 w 12191999"/>
                <a:gd name="connsiteY1" fmla="*/ 991414 h 993920"/>
                <a:gd name="connsiteX2" fmla="*/ 10903789 w 12191999"/>
                <a:gd name="connsiteY2" fmla="*/ 117271 h 993920"/>
                <a:gd name="connsiteX3" fmla="*/ 12191999 w 12191999"/>
                <a:gd name="connsiteY3" fmla="*/ 2252 h 993920"/>
                <a:gd name="connsiteX0" fmla="*/ 0 w 12341524"/>
                <a:gd name="connsiteY0" fmla="*/ 356559 h 1026174"/>
                <a:gd name="connsiteX1" fmla="*/ 3617344 w 12341524"/>
                <a:gd name="connsiteY1" fmla="*/ 1023668 h 1026174"/>
                <a:gd name="connsiteX2" fmla="*/ 10903789 w 12341524"/>
                <a:gd name="connsiteY2" fmla="*/ 149525 h 1026174"/>
                <a:gd name="connsiteX3" fmla="*/ 12341524 w 12341524"/>
                <a:gd name="connsiteY3" fmla="*/ 0 h 1026174"/>
                <a:gd name="connsiteX0" fmla="*/ 0 w 12186248"/>
                <a:gd name="connsiteY0" fmla="*/ 356559 h 1026174"/>
                <a:gd name="connsiteX1" fmla="*/ 3617344 w 12186248"/>
                <a:gd name="connsiteY1" fmla="*/ 1023668 h 1026174"/>
                <a:gd name="connsiteX2" fmla="*/ 10903789 w 12186248"/>
                <a:gd name="connsiteY2" fmla="*/ 149525 h 1026174"/>
                <a:gd name="connsiteX3" fmla="*/ 12186248 w 12186248"/>
                <a:gd name="connsiteY3" fmla="*/ 0 h 1026174"/>
                <a:gd name="connsiteX0" fmla="*/ 0 w 12197750"/>
                <a:gd name="connsiteY0" fmla="*/ 327804 h 997419"/>
                <a:gd name="connsiteX1" fmla="*/ 3617344 w 12197750"/>
                <a:gd name="connsiteY1" fmla="*/ 994913 h 997419"/>
                <a:gd name="connsiteX2" fmla="*/ 10903789 w 12197750"/>
                <a:gd name="connsiteY2" fmla="*/ 120770 h 997419"/>
                <a:gd name="connsiteX3" fmla="*/ 12197750 w 12197750"/>
                <a:gd name="connsiteY3" fmla="*/ 0 h 997419"/>
                <a:gd name="connsiteX0" fmla="*/ 0 w 12197750"/>
                <a:gd name="connsiteY0" fmla="*/ 327804 h 997419"/>
                <a:gd name="connsiteX1" fmla="*/ 3617344 w 12197750"/>
                <a:gd name="connsiteY1" fmla="*/ 994913 h 997419"/>
                <a:gd name="connsiteX2" fmla="*/ 10903789 w 12197750"/>
                <a:gd name="connsiteY2" fmla="*/ 120770 h 997419"/>
                <a:gd name="connsiteX3" fmla="*/ 12197750 w 12197750"/>
                <a:gd name="connsiteY3" fmla="*/ 0 h 997419"/>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330021"/>
                <a:gd name="connsiteY0" fmla="*/ 379563 h 1049178"/>
                <a:gd name="connsiteX1" fmla="*/ 3617344 w 12330021"/>
                <a:gd name="connsiteY1" fmla="*/ 1046672 h 1049178"/>
                <a:gd name="connsiteX2" fmla="*/ 10903789 w 12330021"/>
                <a:gd name="connsiteY2" fmla="*/ 172529 h 1049178"/>
                <a:gd name="connsiteX3" fmla="*/ 12330021 w 12330021"/>
                <a:gd name="connsiteY3" fmla="*/ 0 h 1049178"/>
                <a:gd name="connsiteX0" fmla="*/ 0 w 12163243"/>
                <a:gd name="connsiteY0" fmla="*/ 373812 h 1043427"/>
                <a:gd name="connsiteX1" fmla="*/ 3617344 w 12163243"/>
                <a:gd name="connsiteY1" fmla="*/ 1040921 h 1043427"/>
                <a:gd name="connsiteX2" fmla="*/ 10903789 w 12163243"/>
                <a:gd name="connsiteY2" fmla="*/ 166778 h 1043427"/>
                <a:gd name="connsiteX3" fmla="*/ 12163243 w 12163243"/>
                <a:gd name="connsiteY3" fmla="*/ 0 h 1043427"/>
                <a:gd name="connsiteX0" fmla="*/ 0 w 12174745"/>
                <a:gd name="connsiteY0" fmla="*/ 356559 h 1026174"/>
                <a:gd name="connsiteX1" fmla="*/ 3617344 w 12174745"/>
                <a:gd name="connsiteY1" fmla="*/ 1023668 h 1026174"/>
                <a:gd name="connsiteX2" fmla="*/ 10903789 w 12174745"/>
                <a:gd name="connsiteY2" fmla="*/ 149525 h 1026174"/>
                <a:gd name="connsiteX3" fmla="*/ 12174745 w 12174745"/>
                <a:gd name="connsiteY3" fmla="*/ 0 h 1026174"/>
                <a:gd name="connsiteX0" fmla="*/ 0 w 12174745"/>
                <a:gd name="connsiteY0" fmla="*/ 356559 h 1026174"/>
                <a:gd name="connsiteX1" fmla="*/ 3617344 w 12174745"/>
                <a:gd name="connsiteY1" fmla="*/ 1023668 h 1026174"/>
                <a:gd name="connsiteX2" fmla="*/ 10903789 w 12174745"/>
                <a:gd name="connsiteY2" fmla="*/ 149525 h 1026174"/>
                <a:gd name="connsiteX3" fmla="*/ 12174745 w 12174745"/>
                <a:gd name="connsiteY3" fmla="*/ 0 h 1026174"/>
              </a:gdLst>
              <a:ahLst/>
              <a:cxnLst>
                <a:cxn ang="0">
                  <a:pos x="connsiteX0" y="connsiteY0"/>
                </a:cxn>
                <a:cxn ang="0">
                  <a:pos x="connsiteX1" y="connsiteY1"/>
                </a:cxn>
                <a:cxn ang="0">
                  <a:pos x="connsiteX2" y="connsiteY2"/>
                </a:cxn>
                <a:cxn ang="0">
                  <a:pos x="connsiteX3" y="connsiteY3"/>
                </a:cxn>
              </a:cxnLst>
              <a:rect l="l" t="t" r="r" b="b"/>
              <a:pathLst>
                <a:path w="12174745" h="1026174">
                  <a:moveTo>
                    <a:pt x="0" y="356559"/>
                  </a:moveTo>
                  <a:cubicBezTo>
                    <a:pt x="895230" y="731329"/>
                    <a:pt x="1800046" y="1058174"/>
                    <a:pt x="3617344" y="1023668"/>
                  </a:cubicBezTo>
                  <a:cubicBezTo>
                    <a:pt x="5434642" y="989162"/>
                    <a:pt x="9477556" y="320136"/>
                    <a:pt x="10903789" y="149525"/>
                  </a:cubicBezTo>
                  <a:lnTo>
                    <a:pt x="12174745" y="0"/>
                  </a:lnTo>
                </a:path>
              </a:pathLst>
            </a:custGeom>
            <a:noFill/>
            <a:ln w="12700" cap="flat" cmpd="sng" algn="ctr">
              <a:solidFill>
                <a:schemeClr val="accent2">
                  <a:lumMod val="75000"/>
                  <a:alpha val="3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latin typeface="思源宋体 CN Heavy" panose="02020900000000000000" pitchFamily="18" charset="-122"/>
              </a:endParaRPr>
            </a:p>
          </p:txBody>
        </p:sp>
        <p:sp>
          <p:nvSpPr>
            <p:cNvPr id="55" name="任意多边形: 形状 54">
              <a:extLst>
                <a:ext uri="{FF2B5EF4-FFF2-40B4-BE49-F238E27FC236}">
                  <a16:creationId xmlns:a16="http://schemas.microsoft.com/office/drawing/2014/main" id="{57319AA4-D358-4089-AD30-689E62441285}"/>
                </a:ext>
              </a:extLst>
            </p:cNvPr>
            <p:cNvSpPr/>
            <p:nvPr/>
          </p:nvSpPr>
          <p:spPr>
            <a:xfrm rot="118040">
              <a:off x="-9669" y="5618169"/>
              <a:ext cx="12175769" cy="894692"/>
            </a:xfrm>
            <a:custGeom>
              <a:avLst/>
              <a:gdLst>
                <a:gd name="connsiteX0" fmla="*/ 0 w 12268063"/>
                <a:gd name="connsiteY0" fmla="*/ 212474 h 938270"/>
                <a:gd name="connsiteX1" fmla="*/ 3605842 w 12268063"/>
                <a:gd name="connsiteY1" fmla="*/ 937093 h 938270"/>
                <a:gd name="connsiteX2" fmla="*/ 10892287 w 12268063"/>
                <a:gd name="connsiteY2" fmla="*/ 62950 h 938270"/>
                <a:gd name="connsiteX3" fmla="*/ 12255260 w 12268063"/>
                <a:gd name="connsiteY3" fmla="*/ 137712 h 938270"/>
                <a:gd name="connsiteX0" fmla="*/ 0 w 12279565"/>
                <a:gd name="connsiteY0" fmla="*/ 269984 h 939599"/>
                <a:gd name="connsiteX1" fmla="*/ 3617344 w 12279565"/>
                <a:gd name="connsiteY1" fmla="*/ 937093 h 939599"/>
                <a:gd name="connsiteX2" fmla="*/ 10903789 w 12279565"/>
                <a:gd name="connsiteY2" fmla="*/ 62950 h 939599"/>
                <a:gd name="connsiteX3" fmla="*/ 12266762 w 12279565"/>
                <a:gd name="connsiteY3" fmla="*/ 137712 h 939599"/>
                <a:gd name="connsiteX0" fmla="*/ 0 w 12194656"/>
                <a:gd name="connsiteY0" fmla="*/ 320247 h 989862"/>
                <a:gd name="connsiteX1" fmla="*/ 3617344 w 12194656"/>
                <a:gd name="connsiteY1" fmla="*/ 987356 h 989862"/>
                <a:gd name="connsiteX2" fmla="*/ 10903789 w 12194656"/>
                <a:gd name="connsiteY2" fmla="*/ 113213 h 989862"/>
                <a:gd name="connsiteX3" fmla="*/ 12174747 w 12194656"/>
                <a:gd name="connsiteY3" fmla="*/ 78707 h 989862"/>
                <a:gd name="connsiteX0" fmla="*/ 0 w 12174747"/>
                <a:gd name="connsiteY0" fmla="*/ 295266 h 964881"/>
                <a:gd name="connsiteX1" fmla="*/ 3617344 w 12174747"/>
                <a:gd name="connsiteY1" fmla="*/ 962375 h 964881"/>
                <a:gd name="connsiteX2" fmla="*/ 10903789 w 12174747"/>
                <a:gd name="connsiteY2" fmla="*/ 88232 h 964881"/>
                <a:gd name="connsiteX3" fmla="*/ 12174747 w 12174747"/>
                <a:gd name="connsiteY3" fmla="*/ 53726 h 964881"/>
                <a:gd name="connsiteX0" fmla="*/ 0 w 12174747"/>
                <a:gd name="connsiteY0" fmla="*/ 291591 h 961206"/>
                <a:gd name="connsiteX1" fmla="*/ 3617344 w 12174747"/>
                <a:gd name="connsiteY1" fmla="*/ 958700 h 961206"/>
                <a:gd name="connsiteX2" fmla="*/ 10903789 w 12174747"/>
                <a:gd name="connsiteY2" fmla="*/ 84557 h 961206"/>
                <a:gd name="connsiteX3" fmla="*/ 12174747 w 12174747"/>
                <a:gd name="connsiteY3" fmla="*/ 50051 h 961206"/>
                <a:gd name="connsiteX0" fmla="*/ 0 w 12174747"/>
                <a:gd name="connsiteY0" fmla="*/ 278621 h 948236"/>
                <a:gd name="connsiteX1" fmla="*/ 3617344 w 12174747"/>
                <a:gd name="connsiteY1" fmla="*/ 945730 h 948236"/>
                <a:gd name="connsiteX2" fmla="*/ 10903789 w 12174747"/>
                <a:gd name="connsiteY2" fmla="*/ 71587 h 948236"/>
                <a:gd name="connsiteX3" fmla="*/ 12174747 w 12174747"/>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81599 h 951214"/>
                <a:gd name="connsiteX1" fmla="*/ 3617344 w 12180498"/>
                <a:gd name="connsiteY1" fmla="*/ 948708 h 951214"/>
                <a:gd name="connsiteX2" fmla="*/ 10903789 w 12180498"/>
                <a:gd name="connsiteY2" fmla="*/ 74565 h 951214"/>
                <a:gd name="connsiteX3" fmla="*/ 12180498 w 12180498"/>
                <a:gd name="connsiteY3" fmla="*/ 40059 h 951214"/>
                <a:gd name="connsiteX0" fmla="*/ 0 w 12197751"/>
                <a:gd name="connsiteY0" fmla="*/ 302874 h 972489"/>
                <a:gd name="connsiteX1" fmla="*/ 3617344 w 12197751"/>
                <a:gd name="connsiteY1" fmla="*/ 969983 h 972489"/>
                <a:gd name="connsiteX2" fmla="*/ 10903789 w 12197751"/>
                <a:gd name="connsiteY2" fmla="*/ 95840 h 972489"/>
                <a:gd name="connsiteX3" fmla="*/ 12197751 w 12197751"/>
                <a:gd name="connsiteY3" fmla="*/ 15327 h 972489"/>
                <a:gd name="connsiteX0" fmla="*/ 0 w 12197751"/>
                <a:gd name="connsiteY0" fmla="*/ 304986 h 974601"/>
                <a:gd name="connsiteX1" fmla="*/ 3617344 w 12197751"/>
                <a:gd name="connsiteY1" fmla="*/ 972095 h 974601"/>
                <a:gd name="connsiteX2" fmla="*/ 10903789 w 12197751"/>
                <a:gd name="connsiteY2" fmla="*/ 97952 h 974601"/>
                <a:gd name="connsiteX3" fmla="*/ 12197751 w 12197751"/>
                <a:gd name="connsiteY3" fmla="*/ 17439 h 974601"/>
                <a:gd name="connsiteX0" fmla="*/ 0 w 12197751"/>
                <a:gd name="connsiteY0" fmla="*/ 320757 h 990372"/>
                <a:gd name="connsiteX1" fmla="*/ 3617344 w 12197751"/>
                <a:gd name="connsiteY1" fmla="*/ 987866 h 990372"/>
                <a:gd name="connsiteX2" fmla="*/ 10903789 w 12197751"/>
                <a:gd name="connsiteY2" fmla="*/ 113723 h 990372"/>
                <a:gd name="connsiteX3" fmla="*/ 12197751 w 12197751"/>
                <a:gd name="connsiteY3" fmla="*/ 33210 h 990372"/>
                <a:gd name="connsiteX0" fmla="*/ 0 w 12197751"/>
                <a:gd name="connsiteY0" fmla="*/ 302875 h 972490"/>
                <a:gd name="connsiteX1" fmla="*/ 3617344 w 12197751"/>
                <a:gd name="connsiteY1" fmla="*/ 969984 h 972490"/>
                <a:gd name="connsiteX2" fmla="*/ 10903789 w 12197751"/>
                <a:gd name="connsiteY2" fmla="*/ 95841 h 972490"/>
                <a:gd name="connsiteX3" fmla="*/ 12197751 w 12197751"/>
                <a:gd name="connsiteY3" fmla="*/ 15328 h 972490"/>
                <a:gd name="connsiteX0" fmla="*/ 0 w 12496800"/>
                <a:gd name="connsiteY0" fmla="*/ 328503 h 998118"/>
                <a:gd name="connsiteX1" fmla="*/ 3617344 w 12496800"/>
                <a:gd name="connsiteY1" fmla="*/ 995612 h 998118"/>
                <a:gd name="connsiteX2" fmla="*/ 10903789 w 12496800"/>
                <a:gd name="connsiteY2" fmla="*/ 121469 h 998118"/>
                <a:gd name="connsiteX3" fmla="*/ 12496800 w 12496800"/>
                <a:gd name="connsiteY3" fmla="*/ 699 h 998118"/>
                <a:gd name="connsiteX0" fmla="*/ 0 w 12278264"/>
                <a:gd name="connsiteY0" fmla="*/ 324305 h 993920"/>
                <a:gd name="connsiteX1" fmla="*/ 3617344 w 12278264"/>
                <a:gd name="connsiteY1" fmla="*/ 991414 h 993920"/>
                <a:gd name="connsiteX2" fmla="*/ 10903789 w 12278264"/>
                <a:gd name="connsiteY2" fmla="*/ 117271 h 993920"/>
                <a:gd name="connsiteX3" fmla="*/ 12278264 w 12278264"/>
                <a:gd name="connsiteY3" fmla="*/ 2252 h 993920"/>
                <a:gd name="connsiteX0" fmla="*/ 0 w 12238007"/>
                <a:gd name="connsiteY0" fmla="*/ 324305 h 993920"/>
                <a:gd name="connsiteX1" fmla="*/ 3617344 w 12238007"/>
                <a:gd name="connsiteY1" fmla="*/ 991414 h 993920"/>
                <a:gd name="connsiteX2" fmla="*/ 10903789 w 12238007"/>
                <a:gd name="connsiteY2" fmla="*/ 117271 h 993920"/>
                <a:gd name="connsiteX3" fmla="*/ 12238007 w 12238007"/>
                <a:gd name="connsiteY3" fmla="*/ 2252 h 993920"/>
                <a:gd name="connsiteX0" fmla="*/ 0 w 12191999"/>
                <a:gd name="connsiteY0" fmla="*/ 324305 h 993920"/>
                <a:gd name="connsiteX1" fmla="*/ 3617344 w 12191999"/>
                <a:gd name="connsiteY1" fmla="*/ 991414 h 993920"/>
                <a:gd name="connsiteX2" fmla="*/ 10903789 w 12191999"/>
                <a:gd name="connsiteY2" fmla="*/ 117271 h 993920"/>
                <a:gd name="connsiteX3" fmla="*/ 12191999 w 12191999"/>
                <a:gd name="connsiteY3" fmla="*/ 2252 h 993920"/>
                <a:gd name="connsiteX0" fmla="*/ 0 w 12341524"/>
                <a:gd name="connsiteY0" fmla="*/ 356559 h 1026174"/>
                <a:gd name="connsiteX1" fmla="*/ 3617344 w 12341524"/>
                <a:gd name="connsiteY1" fmla="*/ 1023668 h 1026174"/>
                <a:gd name="connsiteX2" fmla="*/ 10903789 w 12341524"/>
                <a:gd name="connsiteY2" fmla="*/ 149525 h 1026174"/>
                <a:gd name="connsiteX3" fmla="*/ 12341524 w 12341524"/>
                <a:gd name="connsiteY3" fmla="*/ 0 h 1026174"/>
                <a:gd name="connsiteX0" fmla="*/ 0 w 12186248"/>
                <a:gd name="connsiteY0" fmla="*/ 356559 h 1026174"/>
                <a:gd name="connsiteX1" fmla="*/ 3617344 w 12186248"/>
                <a:gd name="connsiteY1" fmla="*/ 1023668 h 1026174"/>
                <a:gd name="connsiteX2" fmla="*/ 10903789 w 12186248"/>
                <a:gd name="connsiteY2" fmla="*/ 149525 h 1026174"/>
                <a:gd name="connsiteX3" fmla="*/ 12186248 w 12186248"/>
                <a:gd name="connsiteY3" fmla="*/ 0 h 1026174"/>
                <a:gd name="connsiteX0" fmla="*/ 0 w 12197750"/>
                <a:gd name="connsiteY0" fmla="*/ 327804 h 997419"/>
                <a:gd name="connsiteX1" fmla="*/ 3617344 w 12197750"/>
                <a:gd name="connsiteY1" fmla="*/ 994913 h 997419"/>
                <a:gd name="connsiteX2" fmla="*/ 10903789 w 12197750"/>
                <a:gd name="connsiteY2" fmla="*/ 120770 h 997419"/>
                <a:gd name="connsiteX3" fmla="*/ 12197750 w 12197750"/>
                <a:gd name="connsiteY3" fmla="*/ 0 h 997419"/>
                <a:gd name="connsiteX0" fmla="*/ 0 w 12197750"/>
                <a:gd name="connsiteY0" fmla="*/ 327804 h 997419"/>
                <a:gd name="connsiteX1" fmla="*/ 3617344 w 12197750"/>
                <a:gd name="connsiteY1" fmla="*/ 994913 h 997419"/>
                <a:gd name="connsiteX2" fmla="*/ 10903789 w 12197750"/>
                <a:gd name="connsiteY2" fmla="*/ 120770 h 997419"/>
                <a:gd name="connsiteX3" fmla="*/ 12197750 w 12197750"/>
                <a:gd name="connsiteY3" fmla="*/ 0 h 997419"/>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330021"/>
                <a:gd name="connsiteY0" fmla="*/ 379563 h 1049178"/>
                <a:gd name="connsiteX1" fmla="*/ 3617344 w 12330021"/>
                <a:gd name="connsiteY1" fmla="*/ 1046672 h 1049178"/>
                <a:gd name="connsiteX2" fmla="*/ 10903789 w 12330021"/>
                <a:gd name="connsiteY2" fmla="*/ 172529 h 1049178"/>
                <a:gd name="connsiteX3" fmla="*/ 12330021 w 12330021"/>
                <a:gd name="connsiteY3" fmla="*/ 0 h 1049178"/>
                <a:gd name="connsiteX0" fmla="*/ 0 w 12163243"/>
                <a:gd name="connsiteY0" fmla="*/ 373812 h 1043427"/>
                <a:gd name="connsiteX1" fmla="*/ 3617344 w 12163243"/>
                <a:gd name="connsiteY1" fmla="*/ 1040921 h 1043427"/>
                <a:gd name="connsiteX2" fmla="*/ 10903789 w 12163243"/>
                <a:gd name="connsiteY2" fmla="*/ 166778 h 1043427"/>
                <a:gd name="connsiteX3" fmla="*/ 12163243 w 12163243"/>
                <a:gd name="connsiteY3" fmla="*/ 0 h 1043427"/>
                <a:gd name="connsiteX0" fmla="*/ 0 w 12174745"/>
                <a:gd name="connsiteY0" fmla="*/ 356559 h 1026174"/>
                <a:gd name="connsiteX1" fmla="*/ 3617344 w 12174745"/>
                <a:gd name="connsiteY1" fmla="*/ 1023668 h 1026174"/>
                <a:gd name="connsiteX2" fmla="*/ 10903789 w 12174745"/>
                <a:gd name="connsiteY2" fmla="*/ 149525 h 1026174"/>
                <a:gd name="connsiteX3" fmla="*/ 12174745 w 12174745"/>
                <a:gd name="connsiteY3" fmla="*/ 0 h 1026174"/>
                <a:gd name="connsiteX0" fmla="*/ 0 w 12174745"/>
                <a:gd name="connsiteY0" fmla="*/ 356559 h 1026174"/>
                <a:gd name="connsiteX1" fmla="*/ 3617344 w 12174745"/>
                <a:gd name="connsiteY1" fmla="*/ 1023668 h 1026174"/>
                <a:gd name="connsiteX2" fmla="*/ 10903789 w 12174745"/>
                <a:gd name="connsiteY2" fmla="*/ 149525 h 1026174"/>
                <a:gd name="connsiteX3" fmla="*/ 12174745 w 12174745"/>
                <a:gd name="connsiteY3" fmla="*/ 0 h 1026174"/>
              </a:gdLst>
              <a:ahLst/>
              <a:cxnLst>
                <a:cxn ang="0">
                  <a:pos x="connsiteX0" y="connsiteY0"/>
                </a:cxn>
                <a:cxn ang="0">
                  <a:pos x="connsiteX1" y="connsiteY1"/>
                </a:cxn>
                <a:cxn ang="0">
                  <a:pos x="connsiteX2" y="connsiteY2"/>
                </a:cxn>
                <a:cxn ang="0">
                  <a:pos x="connsiteX3" y="connsiteY3"/>
                </a:cxn>
              </a:cxnLst>
              <a:rect l="l" t="t" r="r" b="b"/>
              <a:pathLst>
                <a:path w="12174745" h="1026174">
                  <a:moveTo>
                    <a:pt x="0" y="356559"/>
                  </a:moveTo>
                  <a:cubicBezTo>
                    <a:pt x="895230" y="731329"/>
                    <a:pt x="1800046" y="1058174"/>
                    <a:pt x="3617344" y="1023668"/>
                  </a:cubicBezTo>
                  <a:cubicBezTo>
                    <a:pt x="5434642" y="989162"/>
                    <a:pt x="9477556" y="320136"/>
                    <a:pt x="10903789" y="149525"/>
                  </a:cubicBezTo>
                  <a:lnTo>
                    <a:pt x="12174745" y="0"/>
                  </a:lnTo>
                </a:path>
              </a:pathLst>
            </a:custGeom>
            <a:noFill/>
            <a:ln w="12700" cap="flat" cmpd="sng" algn="ctr">
              <a:solidFill>
                <a:schemeClr val="accent2">
                  <a:lumMod val="75000"/>
                  <a:alpha val="3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latin typeface="思源宋体 CN Heavy" panose="02020900000000000000" pitchFamily="18" charset="-122"/>
              </a:endParaRPr>
            </a:p>
          </p:txBody>
        </p:sp>
        <p:sp>
          <p:nvSpPr>
            <p:cNvPr id="56" name="任意多边形: 形状 55">
              <a:extLst>
                <a:ext uri="{FF2B5EF4-FFF2-40B4-BE49-F238E27FC236}">
                  <a16:creationId xmlns:a16="http://schemas.microsoft.com/office/drawing/2014/main" id="{E3BE1D77-FEC7-4E38-B27D-3782705F1141}"/>
                </a:ext>
              </a:extLst>
            </p:cNvPr>
            <p:cNvSpPr/>
            <p:nvPr/>
          </p:nvSpPr>
          <p:spPr>
            <a:xfrm rot="141648">
              <a:off x="-11064" y="5711258"/>
              <a:ext cx="12175974" cy="868395"/>
            </a:xfrm>
            <a:custGeom>
              <a:avLst/>
              <a:gdLst>
                <a:gd name="connsiteX0" fmla="*/ 0 w 12268063"/>
                <a:gd name="connsiteY0" fmla="*/ 212474 h 938270"/>
                <a:gd name="connsiteX1" fmla="*/ 3605842 w 12268063"/>
                <a:gd name="connsiteY1" fmla="*/ 937093 h 938270"/>
                <a:gd name="connsiteX2" fmla="*/ 10892287 w 12268063"/>
                <a:gd name="connsiteY2" fmla="*/ 62950 h 938270"/>
                <a:gd name="connsiteX3" fmla="*/ 12255260 w 12268063"/>
                <a:gd name="connsiteY3" fmla="*/ 137712 h 938270"/>
                <a:gd name="connsiteX0" fmla="*/ 0 w 12279565"/>
                <a:gd name="connsiteY0" fmla="*/ 269984 h 939599"/>
                <a:gd name="connsiteX1" fmla="*/ 3617344 w 12279565"/>
                <a:gd name="connsiteY1" fmla="*/ 937093 h 939599"/>
                <a:gd name="connsiteX2" fmla="*/ 10903789 w 12279565"/>
                <a:gd name="connsiteY2" fmla="*/ 62950 h 939599"/>
                <a:gd name="connsiteX3" fmla="*/ 12266762 w 12279565"/>
                <a:gd name="connsiteY3" fmla="*/ 137712 h 939599"/>
                <a:gd name="connsiteX0" fmla="*/ 0 w 12194656"/>
                <a:gd name="connsiteY0" fmla="*/ 320247 h 989862"/>
                <a:gd name="connsiteX1" fmla="*/ 3617344 w 12194656"/>
                <a:gd name="connsiteY1" fmla="*/ 987356 h 989862"/>
                <a:gd name="connsiteX2" fmla="*/ 10903789 w 12194656"/>
                <a:gd name="connsiteY2" fmla="*/ 113213 h 989862"/>
                <a:gd name="connsiteX3" fmla="*/ 12174747 w 12194656"/>
                <a:gd name="connsiteY3" fmla="*/ 78707 h 989862"/>
                <a:gd name="connsiteX0" fmla="*/ 0 w 12174747"/>
                <a:gd name="connsiteY0" fmla="*/ 295266 h 964881"/>
                <a:gd name="connsiteX1" fmla="*/ 3617344 w 12174747"/>
                <a:gd name="connsiteY1" fmla="*/ 962375 h 964881"/>
                <a:gd name="connsiteX2" fmla="*/ 10903789 w 12174747"/>
                <a:gd name="connsiteY2" fmla="*/ 88232 h 964881"/>
                <a:gd name="connsiteX3" fmla="*/ 12174747 w 12174747"/>
                <a:gd name="connsiteY3" fmla="*/ 53726 h 964881"/>
                <a:gd name="connsiteX0" fmla="*/ 0 w 12174747"/>
                <a:gd name="connsiteY0" fmla="*/ 291591 h 961206"/>
                <a:gd name="connsiteX1" fmla="*/ 3617344 w 12174747"/>
                <a:gd name="connsiteY1" fmla="*/ 958700 h 961206"/>
                <a:gd name="connsiteX2" fmla="*/ 10903789 w 12174747"/>
                <a:gd name="connsiteY2" fmla="*/ 84557 h 961206"/>
                <a:gd name="connsiteX3" fmla="*/ 12174747 w 12174747"/>
                <a:gd name="connsiteY3" fmla="*/ 50051 h 961206"/>
                <a:gd name="connsiteX0" fmla="*/ 0 w 12174747"/>
                <a:gd name="connsiteY0" fmla="*/ 278621 h 948236"/>
                <a:gd name="connsiteX1" fmla="*/ 3617344 w 12174747"/>
                <a:gd name="connsiteY1" fmla="*/ 945730 h 948236"/>
                <a:gd name="connsiteX2" fmla="*/ 10903789 w 12174747"/>
                <a:gd name="connsiteY2" fmla="*/ 71587 h 948236"/>
                <a:gd name="connsiteX3" fmla="*/ 12174747 w 12174747"/>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81599 h 951214"/>
                <a:gd name="connsiteX1" fmla="*/ 3617344 w 12180498"/>
                <a:gd name="connsiteY1" fmla="*/ 948708 h 951214"/>
                <a:gd name="connsiteX2" fmla="*/ 10903789 w 12180498"/>
                <a:gd name="connsiteY2" fmla="*/ 74565 h 951214"/>
                <a:gd name="connsiteX3" fmla="*/ 12180498 w 12180498"/>
                <a:gd name="connsiteY3" fmla="*/ 40059 h 951214"/>
                <a:gd name="connsiteX0" fmla="*/ 0 w 12197751"/>
                <a:gd name="connsiteY0" fmla="*/ 302874 h 972489"/>
                <a:gd name="connsiteX1" fmla="*/ 3617344 w 12197751"/>
                <a:gd name="connsiteY1" fmla="*/ 969983 h 972489"/>
                <a:gd name="connsiteX2" fmla="*/ 10903789 w 12197751"/>
                <a:gd name="connsiteY2" fmla="*/ 95840 h 972489"/>
                <a:gd name="connsiteX3" fmla="*/ 12197751 w 12197751"/>
                <a:gd name="connsiteY3" fmla="*/ 15327 h 972489"/>
                <a:gd name="connsiteX0" fmla="*/ 0 w 12197751"/>
                <a:gd name="connsiteY0" fmla="*/ 304986 h 974601"/>
                <a:gd name="connsiteX1" fmla="*/ 3617344 w 12197751"/>
                <a:gd name="connsiteY1" fmla="*/ 972095 h 974601"/>
                <a:gd name="connsiteX2" fmla="*/ 10903789 w 12197751"/>
                <a:gd name="connsiteY2" fmla="*/ 97952 h 974601"/>
                <a:gd name="connsiteX3" fmla="*/ 12197751 w 12197751"/>
                <a:gd name="connsiteY3" fmla="*/ 17439 h 974601"/>
                <a:gd name="connsiteX0" fmla="*/ 0 w 12197751"/>
                <a:gd name="connsiteY0" fmla="*/ 320757 h 990372"/>
                <a:gd name="connsiteX1" fmla="*/ 3617344 w 12197751"/>
                <a:gd name="connsiteY1" fmla="*/ 987866 h 990372"/>
                <a:gd name="connsiteX2" fmla="*/ 10903789 w 12197751"/>
                <a:gd name="connsiteY2" fmla="*/ 113723 h 990372"/>
                <a:gd name="connsiteX3" fmla="*/ 12197751 w 12197751"/>
                <a:gd name="connsiteY3" fmla="*/ 33210 h 990372"/>
                <a:gd name="connsiteX0" fmla="*/ 0 w 12197751"/>
                <a:gd name="connsiteY0" fmla="*/ 302875 h 972490"/>
                <a:gd name="connsiteX1" fmla="*/ 3617344 w 12197751"/>
                <a:gd name="connsiteY1" fmla="*/ 969984 h 972490"/>
                <a:gd name="connsiteX2" fmla="*/ 10903789 w 12197751"/>
                <a:gd name="connsiteY2" fmla="*/ 95841 h 972490"/>
                <a:gd name="connsiteX3" fmla="*/ 12197751 w 12197751"/>
                <a:gd name="connsiteY3" fmla="*/ 15328 h 972490"/>
                <a:gd name="connsiteX0" fmla="*/ 0 w 12496800"/>
                <a:gd name="connsiteY0" fmla="*/ 328503 h 998118"/>
                <a:gd name="connsiteX1" fmla="*/ 3617344 w 12496800"/>
                <a:gd name="connsiteY1" fmla="*/ 995612 h 998118"/>
                <a:gd name="connsiteX2" fmla="*/ 10903789 w 12496800"/>
                <a:gd name="connsiteY2" fmla="*/ 121469 h 998118"/>
                <a:gd name="connsiteX3" fmla="*/ 12496800 w 12496800"/>
                <a:gd name="connsiteY3" fmla="*/ 699 h 998118"/>
                <a:gd name="connsiteX0" fmla="*/ 0 w 12278264"/>
                <a:gd name="connsiteY0" fmla="*/ 324305 h 993920"/>
                <a:gd name="connsiteX1" fmla="*/ 3617344 w 12278264"/>
                <a:gd name="connsiteY1" fmla="*/ 991414 h 993920"/>
                <a:gd name="connsiteX2" fmla="*/ 10903789 w 12278264"/>
                <a:gd name="connsiteY2" fmla="*/ 117271 h 993920"/>
                <a:gd name="connsiteX3" fmla="*/ 12278264 w 12278264"/>
                <a:gd name="connsiteY3" fmla="*/ 2252 h 993920"/>
                <a:gd name="connsiteX0" fmla="*/ 0 w 12238007"/>
                <a:gd name="connsiteY0" fmla="*/ 324305 h 993920"/>
                <a:gd name="connsiteX1" fmla="*/ 3617344 w 12238007"/>
                <a:gd name="connsiteY1" fmla="*/ 991414 h 993920"/>
                <a:gd name="connsiteX2" fmla="*/ 10903789 w 12238007"/>
                <a:gd name="connsiteY2" fmla="*/ 117271 h 993920"/>
                <a:gd name="connsiteX3" fmla="*/ 12238007 w 12238007"/>
                <a:gd name="connsiteY3" fmla="*/ 2252 h 993920"/>
                <a:gd name="connsiteX0" fmla="*/ 0 w 12191999"/>
                <a:gd name="connsiteY0" fmla="*/ 324305 h 993920"/>
                <a:gd name="connsiteX1" fmla="*/ 3617344 w 12191999"/>
                <a:gd name="connsiteY1" fmla="*/ 991414 h 993920"/>
                <a:gd name="connsiteX2" fmla="*/ 10903789 w 12191999"/>
                <a:gd name="connsiteY2" fmla="*/ 117271 h 993920"/>
                <a:gd name="connsiteX3" fmla="*/ 12191999 w 12191999"/>
                <a:gd name="connsiteY3" fmla="*/ 2252 h 993920"/>
                <a:gd name="connsiteX0" fmla="*/ 0 w 12341524"/>
                <a:gd name="connsiteY0" fmla="*/ 356559 h 1026174"/>
                <a:gd name="connsiteX1" fmla="*/ 3617344 w 12341524"/>
                <a:gd name="connsiteY1" fmla="*/ 1023668 h 1026174"/>
                <a:gd name="connsiteX2" fmla="*/ 10903789 w 12341524"/>
                <a:gd name="connsiteY2" fmla="*/ 149525 h 1026174"/>
                <a:gd name="connsiteX3" fmla="*/ 12341524 w 12341524"/>
                <a:gd name="connsiteY3" fmla="*/ 0 h 1026174"/>
                <a:gd name="connsiteX0" fmla="*/ 0 w 12186248"/>
                <a:gd name="connsiteY0" fmla="*/ 356559 h 1026174"/>
                <a:gd name="connsiteX1" fmla="*/ 3617344 w 12186248"/>
                <a:gd name="connsiteY1" fmla="*/ 1023668 h 1026174"/>
                <a:gd name="connsiteX2" fmla="*/ 10903789 w 12186248"/>
                <a:gd name="connsiteY2" fmla="*/ 149525 h 1026174"/>
                <a:gd name="connsiteX3" fmla="*/ 12186248 w 12186248"/>
                <a:gd name="connsiteY3" fmla="*/ 0 h 1026174"/>
                <a:gd name="connsiteX0" fmla="*/ 0 w 12197750"/>
                <a:gd name="connsiteY0" fmla="*/ 327804 h 997419"/>
                <a:gd name="connsiteX1" fmla="*/ 3617344 w 12197750"/>
                <a:gd name="connsiteY1" fmla="*/ 994913 h 997419"/>
                <a:gd name="connsiteX2" fmla="*/ 10903789 w 12197750"/>
                <a:gd name="connsiteY2" fmla="*/ 120770 h 997419"/>
                <a:gd name="connsiteX3" fmla="*/ 12197750 w 12197750"/>
                <a:gd name="connsiteY3" fmla="*/ 0 h 997419"/>
                <a:gd name="connsiteX0" fmla="*/ 0 w 12197750"/>
                <a:gd name="connsiteY0" fmla="*/ 327804 h 997419"/>
                <a:gd name="connsiteX1" fmla="*/ 3617344 w 12197750"/>
                <a:gd name="connsiteY1" fmla="*/ 994913 h 997419"/>
                <a:gd name="connsiteX2" fmla="*/ 10903789 w 12197750"/>
                <a:gd name="connsiteY2" fmla="*/ 120770 h 997419"/>
                <a:gd name="connsiteX3" fmla="*/ 12197750 w 12197750"/>
                <a:gd name="connsiteY3" fmla="*/ 0 h 997419"/>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330021"/>
                <a:gd name="connsiteY0" fmla="*/ 379563 h 1049178"/>
                <a:gd name="connsiteX1" fmla="*/ 3617344 w 12330021"/>
                <a:gd name="connsiteY1" fmla="*/ 1046672 h 1049178"/>
                <a:gd name="connsiteX2" fmla="*/ 10903789 w 12330021"/>
                <a:gd name="connsiteY2" fmla="*/ 172529 h 1049178"/>
                <a:gd name="connsiteX3" fmla="*/ 12330021 w 12330021"/>
                <a:gd name="connsiteY3" fmla="*/ 0 h 1049178"/>
                <a:gd name="connsiteX0" fmla="*/ 0 w 12163243"/>
                <a:gd name="connsiteY0" fmla="*/ 373812 h 1043427"/>
                <a:gd name="connsiteX1" fmla="*/ 3617344 w 12163243"/>
                <a:gd name="connsiteY1" fmla="*/ 1040921 h 1043427"/>
                <a:gd name="connsiteX2" fmla="*/ 10903789 w 12163243"/>
                <a:gd name="connsiteY2" fmla="*/ 166778 h 1043427"/>
                <a:gd name="connsiteX3" fmla="*/ 12163243 w 12163243"/>
                <a:gd name="connsiteY3" fmla="*/ 0 h 1043427"/>
                <a:gd name="connsiteX0" fmla="*/ 0 w 12174745"/>
                <a:gd name="connsiteY0" fmla="*/ 356559 h 1026174"/>
                <a:gd name="connsiteX1" fmla="*/ 3617344 w 12174745"/>
                <a:gd name="connsiteY1" fmla="*/ 1023668 h 1026174"/>
                <a:gd name="connsiteX2" fmla="*/ 10903789 w 12174745"/>
                <a:gd name="connsiteY2" fmla="*/ 149525 h 1026174"/>
                <a:gd name="connsiteX3" fmla="*/ 12174745 w 12174745"/>
                <a:gd name="connsiteY3" fmla="*/ 0 h 1026174"/>
                <a:gd name="connsiteX0" fmla="*/ 0 w 12174745"/>
                <a:gd name="connsiteY0" fmla="*/ 356559 h 1026174"/>
                <a:gd name="connsiteX1" fmla="*/ 3617344 w 12174745"/>
                <a:gd name="connsiteY1" fmla="*/ 1023668 h 1026174"/>
                <a:gd name="connsiteX2" fmla="*/ 10903789 w 12174745"/>
                <a:gd name="connsiteY2" fmla="*/ 149525 h 1026174"/>
                <a:gd name="connsiteX3" fmla="*/ 12174745 w 12174745"/>
                <a:gd name="connsiteY3" fmla="*/ 0 h 1026174"/>
              </a:gdLst>
              <a:ahLst/>
              <a:cxnLst>
                <a:cxn ang="0">
                  <a:pos x="connsiteX0" y="connsiteY0"/>
                </a:cxn>
                <a:cxn ang="0">
                  <a:pos x="connsiteX1" y="connsiteY1"/>
                </a:cxn>
                <a:cxn ang="0">
                  <a:pos x="connsiteX2" y="connsiteY2"/>
                </a:cxn>
                <a:cxn ang="0">
                  <a:pos x="connsiteX3" y="connsiteY3"/>
                </a:cxn>
              </a:cxnLst>
              <a:rect l="l" t="t" r="r" b="b"/>
              <a:pathLst>
                <a:path w="12174745" h="1026174">
                  <a:moveTo>
                    <a:pt x="0" y="356559"/>
                  </a:moveTo>
                  <a:cubicBezTo>
                    <a:pt x="895230" y="731329"/>
                    <a:pt x="1800046" y="1058174"/>
                    <a:pt x="3617344" y="1023668"/>
                  </a:cubicBezTo>
                  <a:cubicBezTo>
                    <a:pt x="5434642" y="989162"/>
                    <a:pt x="9477556" y="320136"/>
                    <a:pt x="10903789" y="149525"/>
                  </a:cubicBezTo>
                  <a:lnTo>
                    <a:pt x="12174745" y="0"/>
                  </a:lnTo>
                </a:path>
              </a:pathLst>
            </a:custGeom>
            <a:noFill/>
            <a:ln w="12700" cap="flat" cmpd="sng" algn="ctr">
              <a:solidFill>
                <a:schemeClr val="accent2">
                  <a:lumMod val="75000"/>
                  <a:alpha val="3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latin typeface="思源宋体 CN Heavy" panose="02020900000000000000" pitchFamily="18" charset="-122"/>
              </a:endParaRPr>
            </a:p>
          </p:txBody>
        </p:sp>
        <p:sp>
          <p:nvSpPr>
            <p:cNvPr id="57" name="任意多边形: 形状 56">
              <a:extLst>
                <a:ext uri="{FF2B5EF4-FFF2-40B4-BE49-F238E27FC236}">
                  <a16:creationId xmlns:a16="http://schemas.microsoft.com/office/drawing/2014/main" id="{AF133416-558A-40A3-ADC7-BF25722EEB80}"/>
                </a:ext>
              </a:extLst>
            </p:cNvPr>
            <p:cNvSpPr/>
            <p:nvPr/>
          </p:nvSpPr>
          <p:spPr>
            <a:xfrm rot="165256">
              <a:off x="-12276" y="5804359"/>
              <a:ext cx="12176178" cy="842099"/>
            </a:xfrm>
            <a:custGeom>
              <a:avLst/>
              <a:gdLst>
                <a:gd name="connsiteX0" fmla="*/ 0 w 12268063"/>
                <a:gd name="connsiteY0" fmla="*/ 212474 h 938270"/>
                <a:gd name="connsiteX1" fmla="*/ 3605842 w 12268063"/>
                <a:gd name="connsiteY1" fmla="*/ 937093 h 938270"/>
                <a:gd name="connsiteX2" fmla="*/ 10892287 w 12268063"/>
                <a:gd name="connsiteY2" fmla="*/ 62950 h 938270"/>
                <a:gd name="connsiteX3" fmla="*/ 12255260 w 12268063"/>
                <a:gd name="connsiteY3" fmla="*/ 137712 h 938270"/>
                <a:gd name="connsiteX0" fmla="*/ 0 w 12279565"/>
                <a:gd name="connsiteY0" fmla="*/ 269984 h 939599"/>
                <a:gd name="connsiteX1" fmla="*/ 3617344 w 12279565"/>
                <a:gd name="connsiteY1" fmla="*/ 937093 h 939599"/>
                <a:gd name="connsiteX2" fmla="*/ 10903789 w 12279565"/>
                <a:gd name="connsiteY2" fmla="*/ 62950 h 939599"/>
                <a:gd name="connsiteX3" fmla="*/ 12266762 w 12279565"/>
                <a:gd name="connsiteY3" fmla="*/ 137712 h 939599"/>
                <a:gd name="connsiteX0" fmla="*/ 0 w 12194656"/>
                <a:gd name="connsiteY0" fmla="*/ 320247 h 989862"/>
                <a:gd name="connsiteX1" fmla="*/ 3617344 w 12194656"/>
                <a:gd name="connsiteY1" fmla="*/ 987356 h 989862"/>
                <a:gd name="connsiteX2" fmla="*/ 10903789 w 12194656"/>
                <a:gd name="connsiteY2" fmla="*/ 113213 h 989862"/>
                <a:gd name="connsiteX3" fmla="*/ 12174747 w 12194656"/>
                <a:gd name="connsiteY3" fmla="*/ 78707 h 989862"/>
                <a:gd name="connsiteX0" fmla="*/ 0 w 12174747"/>
                <a:gd name="connsiteY0" fmla="*/ 295266 h 964881"/>
                <a:gd name="connsiteX1" fmla="*/ 3617344 w 12174747"/>
                <a:gd name="connsiteY1" fmla="*/ 962375 h 964881"/>
                <a:gd name="connsiteX2" fmla="*/ 10903789 w 12174747"/>
                <a:gd name="connsiteY2" fmla="*/ 88232 h 964881"/>
                <a:gd name="connsiteX3" fmla="*/ 12174747 w 12174747"/>
                <a:gd name="connsiteY3" fmla="*/ 53726 h 964881"/>
                <a:gd name="connsiteX0" fmla="*/ 0 w 12174747"/>
                <a:gd name="connsiteY0" fmla="*/ 291591 h 961206"/>
                <a:gd name="connsiteX1" fmla="*/ 3617344 w 12174747"/>
                <a:gd name="connsiteY1" fmla="*/ 958700 h 961206"/>
                <a:gd name="connsiteX2" fmla="*/ 10903789 w 12174747"/>
                <a:gd name="connsiteY2" fmla="*/ 84557 h 961206"/>
                <a:gd name="connsiteX3" fmla="*/ 12174747 w 12174747"/>
                <a:gd name="connsiteY3" fmla="*/ 50051 h 961206"/>
                <a:gd name="connsiteX0" fmla="*/ 0 w 12174747"/>
                <a:gd name="connsiteY0" fmla="*/ 278621 h 948236"/>
                <a:gd name="connsiteX1" fmla="*/ 3617344 w 12174747"/>
                <a:gd name="connsiteY1" fmla="*/ 945730 h 948236"/>
                <a:gd name="connsiteX2" fmla="*/ 10903789 w 12174747"/>
                <a:gd name="connsiteY2" fmla="*/ 71587 h 948236"/>
                <a:gd name="connsiteX3" fmla="*/ 12174747 w 12174747"/>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81599 h 951214"/>
                <a:gd name="connsiteX1" fmla="*/ 3617344 w 12180498"/>
                <a:gd name="connsiteY1" fmla="*/ 948708 h 951214"/>
                <a:gd name="connsiteX2" fmla="*/ 10903789 w 12180498"/>
                <a:gd name="connsiteY2" fmla="*/ 74565 h 951214"/>
                <a:gd name="connsiteX3" fmla="*/ 12180498 w 12180498"/>
                <a:gd name="connsiteY3" fmla="*/ 40059 h 951214"/>
                <a:gd name="connsiteX0" fmla="*/ 0 w 12197751"/>
                <a:gd name="connsiteY0" fmla="*/ 302874 h 972489"/>
                <a:gd name="connsiteX1" fmla="*/ 3617344 w 12197751"/>
                <a:gd name="connsiteY1" fmla="*/ 969983 h 972489"/>
                <a:gd name="connsiteX2" fmla="*/ 10903789 w 12197751"/>
                <a:gd name="connsiteY2" fmla="*/ 95840 h 972489"/>
                <a:gd name="connsiteX3" fmla="*/ 12197751 w 12197751"/>
                <a:gd name="connsiteY3" fmla="*/ 15327 h 972489"/>
                <a:gd name="connsiteX0" fmla="*/ 0 w 12197751"/>
                <a:gd name="connsiteY0" fmla="*/ 304986 h 974601"/>
                <a:gd name="connsiteX1" fmla="*/ 3617344 w 12197751"/>
                <a:gd name="connsiteY1" fmla="*/ 972095 h 974601"/>
                <a:gd name="connsiteX2" fmla="*/ 10903789 w 12197751"/>
                <a:gd name="connsiteY2" fmla="*/ 97952 h 974601"/>
                <a:gd name="connsiteX3" fmla="*/ 12197751 w 12197751"/>
                <a:gd name="connsiteY3" fmla="*/ 17439 h 974601"/>
                <a:gd name="connsiteX0" fmla="*/ 0 w 12197751"/>
                <a:gd name="connsiteY0" fmla="*/ 320757 h 990372"/>
                <a:gd name="connsiteX1" fmla="*/ 3617344 w 12197751"/>
                <a:gd name="connsiteY1" fmla="*/ 987866 h 990372"/>
                <a:gd name="connsiteX2" fmla="*/ 10903789 w 12197751"/>
                <a:gd name="connsiteY2" fmla="*/ 113723 h 990372"/>
                <a:gd name="connsiteX3" fmla="*/ 12197751 w 12197751"/>
                <a:gd name="connsiteY3" fmla="*/ 33210 h 990372"/>
                <a:gd name="connsiteX0" fmla="*/ 0 w 12197751"/>
                <a:gd name="connsiteY0" fmla="*/ 302875 h 972490"/>
                <a:gd name="connsiteX1" fmla="*/ 3617344 w 12197751"/>
                <a:gd name="connsiteY1" fmla="*/ 969984 h 972490"/>
                <a:gd name="connsiteX2" fmla="*/ 10903789 w 12197751"/>
                <a:gd name="connsiteY2" fmla="*/ 95841 h 972490"/>
                <a:gd name="connsiteX3" fmla="*/ 12197751 w 12197751"/>
                <a:gd name="connsiteY3" fmla="*/ 15328 h 972490"/>
                <a:gd name="connsiteX0" fmla="*/ 0 w 12496800"/>
                <a:gd name="connsiteY0" fmla="*/ 328503 h 998118"/>
                <a:gd name="connsiteX1" fmla="*/ 3617344 w 12496800"/>
                <a:gd name="connsiteY1" fmla="*/ 995612 h 998118"/>
                <a:gd name="connsiteX2" fmla="*/ 10903789 w 12496800"/>
                <a:gd name="connsiteY2" fmla="*/ 121469 h 998118"/>
                <a:gd name="connsiteX3" fmla="*/ 12496800 w 12496800"/>
                <a:gd name="connsiteY3" fmla="*/ 699 h 998118"/>
                <a:gd name="connsiteX0" fmla="*/ 0 w 12278264"/>
                <a:gd name="connsiteY0" fmla="*/ 324305 h 993920"/>
                <a:gd name="connsiteX1" fmla="*/ 3617344 w 12278264"/>
                <a:gd name="connsiteY1" fmla="*/ 991414 h 993920"/>
                <a:gd name="connsiteX2" fmla="*/ 10903789 w 12278264"/>
                <a:gd name="connsiteY2" fmla="*/ 117271 h 993920"/>
                <a:gd name="connsiteX3" fmla="*/ 12278264 w 12278264"/>
                <a:gd name="connsiteY3" fmla="*/ 2252 h 993920"/>
                <a:gd name="connsiteX0" fmla="*/ 0 w 12238007"/>
                <a:gd name="connsiteY0" fmla="*/ 324305 h 993920"/>
                <a:gd name="connsiteX1" fmla="*/ 3617344 w 12238007"/>
                <a:gd name="connsiteY1" fmla="*/ 991414 h 993920"/>
                <a:gd name="connsiteX2" fmla="*/ 10903789 w 12238007"/>
                <a:gd name="connsiteY2" fmla="*/ 117271 h 993920"/>
                <a:gd name="connsiteX3" fmla="*/ 12238007 w 12238007"/>
                <a:gd name="connsiteY3" fmla="*/ 2252 h 993920"/>
                <a:gd name="connsiteX0" fmla="*/ 0 w 12191999"/>
                <a:gd name="connsiteY0" fmla="*/ 324305 h 993920"/>
                <a:gd name="connsiteX1" fmla="*/ 3617344 w 12191999"/>
                <a:gd name="connsiteY1" fmla="*/ 991414 h 993920"/>
                <a:gd name="connsiteX2" fmla="*/ 10903789 w 12191999"/>
                <a:gd name="connsiteY2" fmla="*/ 117271 h 993920"/>
                <a:gd name="connsiteX3" fmla="*/ 12191999 w 12191999"/>
                <a:gd name="connsiteY3" fmla="*/ 2252 h 993920"/>
                <a:gd name="connsiteX0" fmla="*/ 0 w 12341524"/>
                <a:gd name="connsiteY0" fmla="*/ 356559 h 1026174"/>
                <a:gd name="connsiteX1" fmla="*/ 3617344 w 12341524"/>
                <a:gd name="connsiteY1" fmla="*/ 1023668 h 1026174"/>
                <a:gd name="connsiteX2" fmla="*/ 10903789 w 12341524"/>
                <a:gd name="connsiteY2" fmla="*/ 149525 h 1026174"/>
                <a:gd name="connsiteX3" fmla="*/ 12341524 w 12341524"/>
                <a:gd name="connsiteY3" fmla="*/ 0 h 1026174"/>
                <a:gd name="connsiteX0" fmla="*/ 0 w 12186248"/>
                <a:gd name="connsiteY0" fmla="*/ 356559 h 1026174"/>
                <a:gd name="connsiteX1" fmla="*/ 3617344 w 12186248"/>
                <a:gd name="connsiteY1" fmla="*/ 1023668 h 1026174"/>
                <a:gd name="connsiteX2" fmla="*/ 10903789 w 12186248"/>
                <a:gd name="connsiteY2" fmla="*/ 149525 h 1026174"/>
                <a:gd name="connsiteX3" fmla="*/ 12186248 w 12186248"/>
                <a:gd name="connsiteY3" fmla="*/ 0 h 1026174"/>
                <a:gd name="connsiteX0" fmla="*/ 0 w 12197750"/>
                <a:gd name="connsiteY0" fmla="*/ 327804 h 997419"/>
                <a:gd name="connsiteX1" fmla="*/ 3617344 w 12197750"/>
                <a:gd name="connsiteY1" fmla="*/ 994913 h 997419"/>
                <a:gd name="connsiteX2" fmla="*/ 10903789 w 12197750"/>
                <a:gd name="connsiteY2" fmla="*/ 120770 h 997419"/>
                <a:gd name="connsiteX3" fmla="*/ 12197750 w 12197750"/>
                <a:gd name="connsiteY3" fmla="*/ 0 h 997419"/>
                <a:gd name="connsiteX0" fmla="*/ 0 w 12197750"/>
                <a:gd name="connsiteY0" fmla="*/ 327804 h 997419"/>
                <a:gd name="connsiteX1" fmla="*/ 3617344 w 12197750"/>
                <a:gd name="connsiteY1" fmla="*/ 994913 h 997419"/>
                <a:gd name="connsiteX2" fmla="*/ 10903789 w 12197750"/>
                <a:gd name="connsiteY2" fmla="*/ 120770 h 997419"/>
                <a:gd name="connsiteX3" fmla="*/ 12197750 w 12197750"/>
                <a:gd name="connsiteY3" fmla="*/ 0 h 997419"/>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330021"/>
                <a:gd name="connsiteY0" fmla="*/ 379563 h 1049178"/>
                <a:gd name="connsiteX1" fmla="*/ 3617344 w 12330021"/>
                <a:gd name="connsiteY1" fmla="*/ 1046672 h 1049178"/>
                <a:gd name="connsiteX2" fmla="*/ 10903789 w 12330021"/>
                <a:gd name="connsiteY2" fmla="*/ 172529 h 1049178"/>
                <a:gd name="connsiteX3" fmla="*/ 12330021 w 12330021"/>
                <a:gd name="connsiteY3" fmla="*/ 0 h 1049178"/>
                <a:gd name="connsiteX0" fmla="*/ 0 w 12163243"/>
                <a:gd name="connsiteY0" fmla="*/ 373812 h 1043427"/>
                <a:gd name="connsiteX1" fmla="*/ 3617344 w 12163243"/>
                <a:gd name="connsiteY1" fmla="*/ 1040921 h 1043427"/>
                <a:gd name="connsiteX2" fmla="*/ 10903789 w 12163243"/>
                <a:gd name="connsiteY2" fmla="*/ 166778 h 1043427"/>
                <a:gd name="connsiteX3" fmla="*/ 12163243 w 12163243"/>
                <a:gd name="connsiteY3" fmla="*/ 0 h 1043427"/>
                <a:gd name="connsiteX0" fmla="*/ 0 w 12174745"/>
                <a:gd name="connsiteY0" fmla="*/ 356559 h 1026174"/>
                <a:gd name="connsiteX1" fmla="*/ 3617344 w 12174745"/>
                <a:gd name="connsiteY1" fmla="*/ 1023668 h 1026174"/>
                <a:gd name="connsiteX2" fmla="*/ 10903789 w 12174745"/>
                <a:gd name="connsiteY2" fmla="*/ 149525 h 1026174"/>
                <a:gd name="connsiteX3" fmla="*/ 12174745 w 12174745"/>
                <a:gd name="connsiteY3" fmla="*/ 0 h 1026174"/>
                <a:gd name="connsiteX0" fmla="*/ 0 w 12174745"/>
                <a:gd name="connsiteY0" fmla="*/ 356559 h 1026174"/>
                <a:gd name="connsiteX1" fmla="*/ 3617344 w 12174745"/>
                <a:gd name="connsiteY1" fmla="*/ 1023668 h 1026174"/>
                <a:gd name="connsiteX2" fmla="*/ 10903789 w 12174745"/>
                <a:gd name="connsiteY2" fmla="*/ 149525 h 1026174"/>
                <a:gd name="connsiteX3" fmla="*/ 12174745 w 12174745"/>
                <a:gd name="connsiteY3" fmla="*/ 0 h 1026174"/>
              </a:gdLst>
              <a:ahLst/>
              <a:cxnLst>
                <a:cxn ang="0">
                  <a:pos x="connsiteX0" y="connsiteY0"/>
                </a:cxn>
                <a:cxn ang="0">
                  <a:pos x="connsiteX1" y="connsiteY1"/>
                </a:cxn>
                <a:cxn ang="0">
                  <a:pos x="connsiteX2" y="connsiteY2"/>
                </a:cxn>
                <a:cxn ang="0">
                  <a:pos x="connsiteX3" y="connsiteY3"/>
                </a:cxn>
              </a:cxnLst>
              <a:rect l="l" t="t" r="r" b="b"/>
              <a:pathLst>
                <a:path w="12174745" h="1026174">
                  <a:moveTo>
                    <a:pt x="0" y="356559"/>
                  </a:moveTo>
                  <a:cubicBezTo>
                    <a:pt x="895230" y="731329"/>
                    <a:pt x="1800046" y="1058174"/>
                    <a:pt x="3617344" y="1023668"/>
                  </a:cubicBezTo>
                  <a:cubicBezTo>
                    <a:pt x="5434642" y="989162"/>
                    <a:pt x="9477556" y="320136"/>
                    <a:pt x="10903789" y="149525"/>
                  </a:cubicBezTo>
                  <a:lnTo>
                    <a:pt x="12174745" y="0"/>
                  </a:lnTo>
                </a:path>
              </a:pathLst>
            </a:custGeom>
            <a:noFill/>
            <a:ln w="12700" cap="flat" cmpd="sng" algn="ctr">
              <a:solidFill>
                <a:schemeClr val="accent2">
                  <a:lumMod val="75000"/>
                  <a:alpha val="3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latin typeface="思源宋体 CN Heavy" panose="02020900000000000000" pitchFamily="18" charset="-122"/>
              </a:endParaRPr>
            </a:p>
          </p:txBody>
        </p:sp>
        <p:sp>
          <p:nvSpPr>
            <p:cNvPr id="58" name="任意多边形: 形状 57">
              <a:extLst>
                <a:ext uri="{FF2B5EF4-FFF2-40B4-BE49-F238E27FC236}">
                  <a16:creationId xmlns:a16="http://schemas.microsoft.com/office/drawing/2014/main" id="{13D8A5A8-2673-4959-8548-D07DE5EA1C25}"/>
                </a:ext>
              </a:extLst>
            </p:cNvPr>
            <p:cNvSpPr/>
            <p:nvPr/>
          </p:nvSpPr>
          <p:spPr>
            <a:xfrm rot="188864">
              <a:off x="-13307" y="5897475"/>
              <a:ext cx="12176383" cy="815802"/>
            </a:xfrm>
            <a:custGeom>
              <a:avLst/>
              <a:gdLst>
                <a:gd name="connsiteX0" fmla="*/ 0 w 12268063"/>
                <a:gd name="connsiteY0" fmla="*/ 212474 h 938270"/>
                <a:gd name="connsiteX1" fmla="*/ 3605842 w 12268063"/>
                <a:gd name="connsiteY1" fmla="*/ 937093 h 938270"/>
                <a:gd name="connsiteX2" fmla="*/ 10892287 w 12268063"/>
                <a:gd name="connsiteY2" fmla="*/ 62950 h 938270"/>
                <a:gd name="connsiteX3" fmla="*/ 12255260 w 12268063"/>
                <a:gd name="connsiteY3" fmla="*/ 137712 h 938270"/>
                <a:gd name="connsiteX0" fmla="*/ 0 w 12279565"/>
                <a:gd name="connsiteY0" fmla="*/ 269984 h 939599"/>
                <a:gd name="connsiteX1" fmla="*/ 3617344 w 12279565"/>
                <a:gd name="connsiteY1" fmla="*/ 937093 h 939599"/>
                <a:gd name="connsiteX2" fmla="*/ 10903789 w 12279565"/>
                <a:gd name="connsiteY2" fmla="*/ 62950 h 939599"/>
                <a:gd name="connsiteX3" fmla="*/ 12266762 w 12279565"/>
                <a:gd name="connsiteY3" fmla="*/ 137712 h 939599"/>
                <a:gd name="connsiteX0" fmla="*/ 0 w 12194656"/>
                <a:gd name="connsiteY0" fmla="*/ 320247 h 989862"/>
                <a:gd name="connsiteX1" fmla="*/ 3617344 w 12194656"/>
                <a:gd name="connsiteY1" fmla="*/ 987356 h 989862"/>
                <a:gd name="connsiteX2" fmla="*/ 10903789 w 12194656"/>
                <a:gd name="connsiteY2" fmla="*/ 113213 h 989862"/>
                <a:gd name="connsiteX3" fmla="*/ 12174747 w 12194656"/>
                <a:gd name="connsiteY3" fmla="*/ 78707 h 989862"/>
                <a:gd name="connsiteX0" fmla="*/ 0 w 12174747"/>
                <a:gd name="connsiteY0" fmla="*/ 295266 h 964881"/>
                <a:gd name="connsiteX1" fmla="*/ 3617344 w 12174747"/>
                <a:gd name="connsiteY1" fmla="*/ 962375 h 964881"/>
                <a:gd name="connsiteX2" fmla="*/ 10903789 w 12174747"/>
                <a:gd name="connsiteY2" fmla="*/ 88232 h 964881"/>
                <a:gd name="connsiteX3" fmla="*/ 12174747 w 12174747"/>
                <a:gd name="connsiteY3" fmla="*/ 53726 h 964881"/>
                <a:gd name="connsiteX0" fmla="*/ 0 w 12174747"/>
                <a:gd name="connsiteY0" fmla="*/ 291591 h 961206"/>
                <a:gd name="connsiteX1" fmla="*/ 3617344 w 12174747"/>
                <a:gd name="connsiteY1" fmla="*/ 958700 h 961206"/>
                <a:gd name="connsiteX2" fmla="*/ 10903789 w 12174747"/>
                <a:gd name="connsiteY2" fmla="*/ 84557 h 961206"/>
                <a:gd name="connsiteX3" fmla="*/ 12174747 w 12174747"/>
                <a:gd name="connsiteY3" fmla="*/ 50051 h 961206"/>
                <a:gd name="connsiteX0" fmla="*/ 0 w 12174747"/>
                <a:gd name="connsiteY0" fmla="*/ 278621 h 948236"/>
                <a:gd name="connsiteX1" fmla="*/ 3617344 w 12174747"/>
                <a:gd name="connsiteY1" fmla="*/ 945730 h 948236"/>
                <a:gd name="connsiteX2" fmla="*/ 10903789 w 12174747"/>
                <a:gd name="connsiteY2" fmla="*/ 71587 h 948236"/>
                <a:gd name="connsiteX3" fmla="*/ 12174747 w 12174747"/>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81599 h 951214"/>
                <a:gd name="connsiteX1" fmla="*/ 3617344 w 12180498"/>
                <a:gd name="connsiteY1" fmla="*/ 948708 h 951214"/>
                <a:gd name="connsiteX2" fmla="*/ 10903789 w 12180498"/>
                <a:gd name="connsiteY2" fmla="*/ 74565 h 951214"/>
                <a:gd name="connsiteX3" fmla="*/ 12180498 w 12180498"/>
                <a:gd name="connsiteY3" fmla="*/ 40059 h 951214"/>
                <a:gd name="connsiteX0" fmla="*/ 0 w 12197751"/>
                <a:gd name="connsiteY0" fmla="*/ 302874 h 972489"/>
                <a:gd name="connsiteX1" fmla="*/ 3617344 w 12197751"/>
                <a:gd name="connsiteY1" fmla="*/ 969983 h 972489"/>
                <a:gd name="connsiteX2" fmla="*/ 10903789 w 12197751"/>
                <a:gd name="connsiteY2" fmla="*/ 95840 h 972489"/>
                <a:gd name="connsiteX3" fmla="*/ 12197751 w 12197751"/>
                <a:gd name="connsiteY3" fmla="*/ 15327 h 972489"/>
                <a:gd name="connsiteX0" fmla="*/ 0 w 12197751"/>
                <a:gd name="connsiteY0" fmla="*/ 304986 h 974601"/>
                <a:gd name="connsiteX1" fmla="*/ 3617344 w 12197751"/>
                <a:gd name="connsiteY1" fmla="*/ 972095 h 974601"/>
                <a:gd name="connsiteX2" fmla="*/ 10903789 w 12197751"/>
                <a:gd name="connsiteY2" fmla="*/ 97952 h 974601"/>
                <a:gd name="connsiteX3" fmla="*/ 12197751 w 12197751"/>
                <a:gd name="connsiteY3" fmla="*/ 17439 h 974601"/>
                <a:gd name="connsiteX0" fmla="*/ 0 w 12197751"/>
                <a:gd name="connsiteY0" fmla="*/ 320757 h 990372"/>
                <a:gd name="connsiteX1" fmla="*/ 3617344 w 12197751"/>
                <a:gd name="connsiteY1" fmla="*/ 987866 h 990372"/>
                <a:gd name="connsiteX2" fmla="*/ 10903789 w 12197751"/>
                <a:gd name="connsiteY2" fmla="*/ 113723 h 990372"/>
                <a:gd name="connsiteX3" fmla="*/ 12197751 w 12197751"/>
                <a:gd name="connsiteY3" fmla="*/ 33210 h 990372"/>
                <a:gd name="connsiteX0" fmla="*/ 0 w 12197751"/>
                <a:gd name="connsiteY0" fmla="*/ 302875 h 972490"/>
                <a:gd name="connsiteX1" fmla="*/ 3617344 w 12197751"/>
                <a:gd name="connsiteY1" fmla="*/ 969984 h 972490"/>
                <a:gd name="connsiteX2" fmla="*/ 10903789 w 12197751"/>
                <a:gd name="connsiteY2" fmla="*/ 95841 h 972490"/>
                <a:gd name="connsiteX3" fmla="*/ 12197751 w 12197751"/>
                <a:gd name="connsiteY3" fmla="*/ 15328 h 972490"/>
                <a:gd name="connsiteX0" fmla="*/ 0 w 12496800"/>
                <a:gd name="connsiteY0" fmla="*/ 328503 h 998118"/>
                <a:gd name="connsiteX1" fmla="*/ 3617344 w 12496800"/>
                <a:gd name="connsiteY1" fmla="*/ 995612 h 998118"/>
                <a:gd name="connsiteX2" fmla="*/ 10903789 w 12496800"/>
                <a:gd name="connsiteY2" fmla="*/ 121469 h 998118"/>
                <a:gd name="connsiteX3" fmla="*/ 12496800 w 12496800"/>
                <a:gd name="connsiteY3" fmla="*/ 699 h 998118"/>
                <a:gd name="connsiteX0" fmla="*/ 0 w 12278264"/>
                <a:gd name="connsiteY0" fmla="*/ 324305 h 993920"/>
                <a:gd name="connsiteX1" fmla="*/ 3617344 w 12278264"/>
                <a:gd name="connsiteY1" fmla="*/ 991414 h 993920"/>
                <a:gd name="connsiteX2" fmla="*/ 10903789 w 12278264"/>
                <a:gd name="connsiteY2" fmla="*/ 117271 h 993920"/>
                <a:gd name="connsiteX3" fmla="*/ 12278264 w 12278264"/>
                <a:gd name="connsiteY3" fmla="*/ 2252 h 993920"/>
                <a:gd name="connsiteX0" fmla="*/ 0 w 12238007"/>
                <a:gd name="connsiteY0" fmla="*/ 324305 h 993920"/>
                <a:gd name="connsiteX1" fmla="*/ 3617344 w 12238007"/>
                <a:gd name="connsiteY1" fmla="*/ 991414 h 993920"/>
                <a:gd name="connsiteX2" fmla="*/ 10903789 w 12238007"/>
                <a:gd name="connsiteY2" fmla="*/ 117271 h 993920"/>
                <a:gd name="connsiteX3" fmla="*/ 12238007 w 12238007"/>
                <a:gd name="connsiteY3" fmla="*/ 2252 h 993920"/>
                <a:gd name="connsiteX0" fmla="*/ 0 w 12191999"/>
                <a:gd name="connsiteY0" fmla="*/ 324305 h 993920"/>
                <a:gd name="connsiteX1" fmla="*/ 3617344 w 12191999"/>
                <a:gd name="connsiteY1" fmla="*/ 991414 h 993920"/>
                <a:gd name="connsiteX2" fmla="*/ 10903789 w 12191999"/>
                <a:gd name="connsiteY2" fmla="*/ 117271 h 993920"/>
                <a:gd name="connsiteX3" fmla="*/ 12191999 w 12191999"/>
                <a:gd name="connsiteY3" fmla="*/ 2252 h 993920"/>
                <a:gd name="connsiteX0" fmla="*/ 0 w 12341524"/>
                <a:gd name="connsiteY0" fmla="*/ 356559 h 1026174"/>
                <a:gd name="connsiteX1" fmla="*/ 3617344 w 12341524"/>
                <a:gd name="connsiteY1" fmla="*/ 1023668 h 1026174"/>
                <a:gd name="connsiteX2" fmla="*/ 10903789 w 12341524"/>
                <a:gd name="connsiteY2" fmla="*/ 149525 h 1026174"/>
                <a:gd name="connsiteX3" fmla="*/ 12341524 w 12341524"/>
                <a:gd name="connsiteY3" fmla="*/ 0 h 1026174"/>
                <a:gd name="connsiteX0" fmla="*/ 0 w 12186248"/>
                <a:gd name="connsiteY0" fmla="*/ 356559 h 1026174"/>
                <a:gd name="connsiteX1" fmla="*/ 3617344 w 12186248"/>
                <a:gd name="connsiteY1" fmla="*/ 1023668 h 1026174"/>
                <a:gd name="connsiteX2" fmla="*/ 10903789 w 12186248"/>
                <a:gd name="connsiteY2" fmla="*/ 149525 h 1026174"/>
                <a:gd name="connsiteX3" fmla="*/ 12186248 w 12186248"/>
                <a:gd name="connsiteY3" fmla="*/ 0 h 1026174"/>
                <a:gd name="connsiteX0" fmla="*/ 0 w 12197750"/>
                <a:gd name="connsiteY0" fmla="*/ 327804 h 997419"/>
                <a:gd name="connsiteX1" fmla="*/ 3617344 w 12197750"/>
                <a:gd name="connsiteY1" fmla="*/ 994913 h 997419"/>
                <a:gd name="connsiteX2" fmla="*/ 10903789 w 12197750"/>
                <a:gd name="connsiteY2" fmla="*/ 120770 h 997419"/>
                <a:gd name="connsiteX3" fmla="*/ 12197750 w 12197750"/>
                <a:gd name="connsiteY3" fmla="*/ 0 h 997419"/>
                <a:gd name="connsiteX0" fmla="*/ 0 w 12197750"/>
                <a:gd name="connsiteY0" fmla="*/ 327804 h 997419"/>
                <a:gd name="connsiteX1" fmla="*/ 3617344 w 12197750"/>
                <a:gd name="connsiteY1" fmla="*/ 994913 h 997419"/>
                <a:gd name="connsiteX2" fmla="*/ 10903789 w 12197750"/>
                <a:gd name="connsiteY2" fmla="*/ 120770 h 997419"/>
                <a:gd name="connsiteX3" fmla="*/ 12197750 w 12197750"/>
                <a:gd name="connsiteY3" fmla="*/ 0 h 997419"/>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330021"/>
                <a:gd name="connsiteY0" fmla="*/ 379563 h 1049178"/>
                <a:gd name="connsiteX1" fmla="*/ 3617344 w 12330021"/>
                <a:gd name="connsiteY1" fmla="*/ 1046672 h 1049178"/>
                <a:gd name="connsiteX2" fmla="*/ 10903789 w 12330021"/>
                <a:gd name="connsiteY2" fmla="*/ 172529 h 1049178"/>
                <a:gd name="connsiteX3" fmla="*/ 12330021 w 12330021"/>
                <a:gd name="connsiteY3" fmla="*/ 0 h 1049178"/>
                <a:gd name="connsiteX0" fmla="*/ 0 w 12163243"/>
                <a:gd name="connsiteY0" fmla="*/ 373812 h 1043427"/>
                <a:gd name="connsiteX1" fmla="*/ 3617344 w 12163243"/>
                <a:gd name="connsiteY1" fmla="*/ 1040921 h 1043427"/>
                <a:gd name="connsiteX2" fmla="*/ 10903789 w 12163243"/>
                <a:gd name="connsiteY2" fmla="*/ 166778 h 1043427"/>
                <a:gd name="connsiteX3" fmla="*/ 12163243 w 12163243"/>
                <a:gd name="connsiteY3" fmla="*/ 0 h 1043427"/>
                <a:gd name="connsiteX0" fmla="*/ 0 w 12174745"/>
                <a:gd name="connsiteY0" fmla="*/ 356559 h 1026174"/>
                <a:gd name="connsiteX1" fmla="*/ 3617344 w 12174745"/>
                <a:gd name="connsiteY1" fmla="*/ 1023668 h 1026174"/>
                <a:gd name="connsiteX2" fmla="*/ 10903789 w 12174745"/>
                <a:gd name="connsiteY2" fmla="*/ 149525 h 1026174"/>
                <a:gd name="connsiteX3" fmla="*/ 12174745 w 12174745"/>
                <a:gd name="connsiteY3" fmla="*/ 0 h 1026174"/>
                <a:gd name="connsiteX0" fmla="*/ 0 w 12174745"/>
                <a:gd name="connsiteY0" fmla="*/ 356559 h 1026174"/>
                <a:gd name="connsiteX1" fmla="*/ 3617344 w 12174745"/>
                <a:gd name="connsiteY1" fmla="*/ 1023668 h 1026174"/>
                <a:gd name="connsiteX2" fmla="*/ 10903789 w 12174745"/>
                <a:gd name="connsiteY2" fmla="*/ 149525 h 1026174"/>
                <a:gd name="connsiteX3" fmla="*/ 12174745 w 12174745"/>
                <a:gd name="connsiteY3" fmla="*/ 0 h 1026174"/>
              </a:gdLst>
              <a:ahLst/>
              <a:cxnLst>
                <a:cxn ang="0">
                  <a:pos x="connsiteX0" y="connsiteY0"/>
                </a:cxn>
                <a:cxn ang="0">
                  <a:pos x="connsiteX1" y="connsiteY1"/>
                </a:cxn>
                <a:cxn ang="0">
                  <a:pos x="connsiteX2" y="connsiteY2"/>
                </a:cxn>
                <a:cxn ang="0">
                  <a:pos x="connsiteX3" y="connsiteY3"/>
                </a:cxn>
              </a:cxnLst>
              <a:rect l="l" t="t" r="r" b="b"/>
              <a:pathLst>
                <a:path w="12174745" h="1026174">
                  <a:moveTo>
                    <a:pt x="0" y="356559"/>
                  </a:moveTo>
                  <a:cubicBezTo>
                    <a:pt x="895230" y="731329"/>
                    <a:pt x="1800046" y="1058174"/>
                    <a:pt x="3617344" y="1023668"/>
                  </a:cubicBezTo>
                  <a:cubicBezTo>
                    <a:pt x="5434642" y="989162"/>
                    <a:pt x="9477556" y="320136"/>
                    <a:pt x="10903789" y="149525"/>
                  </a:cubicBezTo>
                  <a:lnTo>
                    <a:pt x="12174745" y="0"/>
                  </a:lnTo>
                </a:path>
              </a:pathLst>
            </a:custGeom>
            <a:noFill/>
            <a:ln w="12700" cap="flat" cmpd="sng" algn="ctr">
              <a:solidFill>
                <a:schemeClr val="accent2">
                  <a:lumMod val="75000"/>
                  <a:alpha val="3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latin typeface="思源宋体 CN Heavy" panose="02020900000000000000" pitchFamily="18" charset="-122"/>
              </a:endParaRPr>
            </a:p>
          </p:txBody>
        </p:sp>
        <p:sp>
          <p:nvSpPr>
            <p:cNvPr id="59" name="任意多边形: 形状 58">
              <a:extLst>
                <a:ext uri="{FF2B5EF4-FFF2-40B4-BE49-F238E27FC236}">
                  <a16:creationId xmlns:a16="http://schemas.microsoft.com/office/drawing/2014/main" id="{691530FC-E7FC-4C73-A0F9-33C7F7C3D348}"/>
                </a:ext>
              </a:extLst>
            </p:cNvPr>
            <p:cNvSpPr/>
            <p:nvPr/>
          </p:nvSpPr>
          <p:spPr>
            <a:xfrm rot="212472">
              <a:off x="-14160" y="5990608"/>
              <a:ext cx="12176589" cy="789506"/>
            </a:xfrm>
            <a:custGeom>
              <a:avLst/>
              <a:gdLst>
                <a:gd name="connsiteX0" fmla="*/ 0 w 12268063"/>
                <a:gd name="connsiteY0" fmla="*/ 212474 h 938270"/>
                <a:gd name="connsiteX1" fmla="*/ 3605842 w 12268063"/>
                <a:gd name="connsiteY1" fmla="*/ 937093 h 938270"/>
                <a:gd name="connsiteX2" fmla="*/ 10892287 w 12268063"/>
                <a:gd name="connsiteY2" fmla="*/ 62950 h 938270"/>
                <a:gd name="connsiteX3" fmla="*/ 12255260 w 12268063"/>
                <a:gd name="connsiteY3" fmla="*/ 137712 h 938270"/>
                <a:gd name="connsiteX0" fmla="*/ 0 w 12279565"/>
                <a:gd name="connsiteY0" fmla="*/ 269984 h 939599"/>
                <a:gd name="connsiteX1" fmla="*/ 3617344 w 12279565"/>
                <a:gd name="connsiteY1" fmla="*/ 937093 h 939599"/>
                <a:gd name="connsiteX2" fmla="*/ 10903789 w 12279565"/>
                <a:gd name="connsiteY2" fmla="*/ 62950 h 939599"/>
                <a:gd name="connsiteX3" fmla="*/ 12266762 w 12279565"/>
                <a:gd name="connsiteY3" fmla="*/ 137712 h 939599"/>
                <a:gd name="connsiteX0" fmla="*/ 0 w 12194656"/>
                <a:gd name="connsiteY0" fmla="*/ 320247 h 989862"/>
                <a:gd name="connsiteX1" fmla="*/ 3617344 w 12194656"/>
                <a:gd name="connsiteY1" fmla="*/ 987356 h 989862"/>
                <a:gd name="connsiteX2" fmla="*/ 10903789 w 12194656"/>
                <a:gd name="connsiteY2" fmla="*/ 113213 h 989862"/>
                <a:gd name="connsiteX3" fmla="*/ 12174747 w 12194656"/>
                <a:gd name="connsiteY3" fmla="*/ 78707 h 989862"/>
                <a:gd name="connsiteX0" fmla="*/ 0 w 12174747"/>
                <a:gd name="connsiteY0" fmla="*/ 295266 h 964881"/>
                <a:gd name="connsiteX1" fmla="*/ 3617344 w 12174747"/>
                <a:gd name="connsiteY1" fmla="*/ 962375 h 964881"/>
                <a:gd name="connsiteX2" fmla="*/ 10903789 w 12174747"/>
                <a:gd name="connsiteY2" fmla="*/ 88232 h 964881"/>
                <a:gd name="connsiteX3" fmla="*/ 12174747 w 12174747"/>
                <a:gd name="connsiteY3" fmla="*/ 53726 h 964881"/>
                <a:gd name="connsiteX0" fmla="*/ 0 w 12174747"/>
                <a:gd name="connsiteY0" fmla="*/ 291591 h 961206"/>
                <a:gd name="connsiteX1" fmla="*/ 3617344 w 12174747"/>
                <a:gd name="connsiteY1" fmla="*/ 958700 h 961206"/>
                <a:gd name="connsiteX2" fmla="*/ 10903789 w 12174747"/>
                <a:gd name="connsiteY2" fmla="*/ 84557 h 961206"/>
                <a:gd name="connsiteX3" fmla="*/ 12174747 w 12174747"/>
                <a:gd name="connsiteY3" fmla="*/ 50051 h 961206"/>
                <a:gd name="connsiteX0" fmla="*/ 0 w 12174747"/>
                <a:gd name="connsiteY0" fmla="*/ 278621 h 948236"/>
                <a:gd name="connsiteX1" fmla="*/ 3617344 w 12174747"/>
                <a:gd name="connsiteY1" fmla="*/ 945730 h 948236"/>
                <a:gd name="connsiteX2" fmla="*/ 10903789 w 12174747"/>
                <a:gd name="connsiteY2" fmla="*/ 71587 h 948236"/>
                <a:gd name="connsiteX3" fmla="*/ 12174747 w 12174747"/>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81599 h 951214"/>
                <a:gd name="connsiteX1" fmla="*/ 3617344 w 12180498"/>
                <a:gd name="connsiteY1" fmla="*/ 948708 h 951214"/>
                <a:gd name="connsiteX2" fmla="*/ 10903789 w 12180498"/>
                <a:gd name="connsiteY2" fmla="*/ 74565 h 951214"/>
                <a:gd name="connsiteX3" fmla="*/ 12180498 w 12180498"/>
                <a:gd name="connsiteY3" fmla="*/ 40059 h 951214"/>
                <a:gd name="connsiteX0" fmla="*/ 0 w 12197751"/>
                <a:gd name="connsiteY0" fmla="*/ 302874 h 972489"/>
                <a:gd name="connsiteX1" fmla="*/ 3617344 w 12197751"/>
                <a:gd name="connsiteY1" fmla="*/ 969983 h 972489"/>
                <a:gd name="connsiteX2" fmla="*/ 10903789 w 12197751"/>
                <a:gd name="connsiteY2" fmla="*/ 95840 h 972489"/>
                <a:gd name="connsiteX3" fmla="*/ 12197751 w 12197751"/>
                <a:gd name="connsiteY3" fmla="*/ 15327 h 972489"/>
                <a:gd name="connsiteX0" fmla="*/ 0 w 12197751"/>
                <a:gd name="connsiteY0" fmla="*/ 304986 h 974601"/>
                <a:gd name="connsiteX1" fmla="*/ 3617344 w 12197751"/>
                <a:gd name="connsiteY1" fmla="*/ 972095 h 974601"/>
                <a:gd name="connsiteX2" fmla="*/ 10903789 w 12197751"/>
                <a:gd name="connsiteY2" fmla="*/ 97952 h 974601"/>
                <a:gd name="connsiteX3" fmla="*/ 12197751 w 12197751"/>
                <a:gd name="connsiteY3" fmla="*/ 17439 h 974601"/>
                <a:gd name="connsiteX0" fmla="*/ 0 w 12197751"/>
                <a:gd name="connsiteY0" fmla="*/ 320757 h 990372"/>
                <a:gd name="connsiteX1" fmla="*/ 3617344 w 12197751"/>
                <a:gd name="connsiteY1" fmla="*/ 987866 h 990372"/>
                <a:gd name="connsiteX2" fmla="*/ 10903789 w 12197751"/>
                <a:gd name="connsiteY2" fmla="*/ 113723 h 990372"/>
                <a:gd name="connsiteX3" fmla="*/ 12197751 w 12197751"/>
                <a:gd name="connsiteY3" fmla="*/ 33210 h 990372"/>
                <a:gd name="connsiteX0" fmla="*/ 0 w 12197751"/>
                <a:gd name="connsiteY0" fmla="*/ 302875 h 972490"/>
                <a:gd name="connsiteX1" fmla="*/ 3617344 w 12197751"/>
                <a:gd name="connsiteY1" fmla="*/ 969984 h 972490"/>
                <a:gd name="connsiteX2" fmla="*/ 10903789 w 12197751"/>
                <a:gd name="connsiteY2" fmla="*/ 95841 h 972490"/>
                <a:gd name="connsiteX3" fmla="*/ 12197751 w 12197751"/>
                <a:gd name="connsiteY3" fmla="*/ 15328 h 972490"/>
                <a:gd name="connsiteX0" fmla="*/ 0 w 12496800"/>
                <a:gd name="connsiteY0" fmla="*/ 328503 h 998118"/>
                <a:gd name="connsiteX1" fmla="*/ 3617344 w 12496800"/>
                <a:gd name="connsiteY1" fmla="*/ 995612 h 998118"/>
                <a:gd name="connsiteX2" fmla="*/ 10903789 w 12496800"/>
                <a:gd name="connsiteY2" fmla="*/ 121469 h 998118"/>
                <a:gd name="connsiteX3" fmla="*/ 12496800 w 12496800"/>
                <a:gd name="connsiteY3" fmla="*/ 699 h 998118"/>
                <a:gd name="connsiteX0" fmla="*/ 0 w 12278264"/>
                <a:gd name="connsiteY0" fmla="*/ 324305 h 993920"/>
                <a:gd name="connsiteX1" fmla="*/ 3617344 w 12278264"/>
                <a:gd name="connsiteY1" fmla="*/ 991414 h 993920"/>
                <a:gd name="connsiteX2" fmla="*/ 10903789 w 12278264"/>
                <a:gd name="connsiteY2" fmla="*/ 117271 h 993920"/>
                <a:gd name="connsiteX3" fmla="*/ 12278264 w 12278264"/>
                <a:gd name="connsiteY3" fmla="*/ 2252 h 993920"/>
                <a:gd name="connsiteX0" fmla="*/ 0 w 12238007"/>
                <a:gd name="connsiteY0" fmla="*/ 324305 h 993920"/>
                <a:gd name="connsiteX1" fmla="*/ 3617344 w 12238007"/>
                <a:gd name="connsiteY1" fmla="*/ 991414 h 993920"/>
                <a:gd name="connsiteX2" fmla="*/ 10903789 w 12238007"/>
                <a:gd name="connsiteY2" fmla="*/ 117271 h 993920"/>
                <a:gd name="connsiteX3" fmla="*/ 12238007 w 12238007"/>
                <a:gd name="connsiteY3" fmla="*/ 2252 h 993920"/>
                <a:gd name="connsiteX0" fmla="*/ 0 w 12191999"/>
                <a:gd name="connsiteY0" fmla="*/ 324305 h 993920"/>
                <a:gd name="connsiteX1" fmla="*/ 3617344 w 12191999"/>
                <a:gd name="connsiteY1" fmla="*/ 991414 h 993920"/>
                <a:gd name="connsiteX2" fmla="*/ 10903789 w 12191999"/>
                <a:gd name="connsiteY2" fmla="*/ 117271 h 993920"/>
                <a:gd name="connsiteX3" fmla="*/ 12191999 w 12191999"/>
                <a:gd name="connsiteY3" fmla="*/ 2252 h 993920"/>
                <a:gd name="connsiteX0" fmla="*/ 0 w 12341524"/>
                <a:gd name="connsiteY0" fmla="*/ 356559 h 1026174"/>
                <a:gd name="connsiteX1" fmla="*/ 3617344 w 12341524"/>
                <a:gd name="connsiteY1" fmla="*/ 1023668 h 1026174"/>
                <a:gd name="connsiteX2" fmla="*/ 10903789 w 12341524"/>
                <a:gd name="connsiteY2" fmla="*/ 149525 h 1026174"/>
                <a:gd name="connsiteX3" fmla="*/ 12341524 w 12341524"/>
                <a:gd name="connsiteY3" fmla="*/ 0 h 1026174"/>
                <a:gd name="connsiteX0" fmla="*/ 0 w 12186248"/>
                <a:gd name="connsiteY0" fmla="*/ 356559 h 1026174"/>
                <a:gd name="connsiteX1" fmla="*/ 3617344 w 12186248"/>
                <a:gd name="connsiteY1" fmla="*/ 1023668 h 1026174"/>
                <a:gd name="connsiteX2" fmla="*/ 10903789 w 12186248"/>
                <a:gd name="connsiteY2" fmla="*/ 149525 h 1026174"/>
                <a:gd name="connsiteX3" fmla="*/ 12186248 w 12186248"/>
                <a:gd name="connsiteY3" fmla="*/ 0 h 1026174"/>
                <a:gd name="connsiteX0" fmla="*/ 0 w 12197750"/>
                <a:gd name="connsiteY0" fmla="*/ 327804 h 997419"/>
                <a:gd name="connsiteX1" fmla="*/ 3617344 w 12197750"/>
                <a:gd name="connsiteY1" fmla="*/ 994913 h 997419"/>
                <a:gd name="connsiteX2" fmla="*/ 10903789 w 12197750"/>
                <a:gd name="connsiteY2" fmla="*/ 120770 h 997419"/>
                <a:gd name="connsiteX3" fmla="*/ 12197750 w 12197750"/>
                <a:gd name="connsiteY3" fmla="*/ 0 h 997419"/>
                <a:gd name="connsiteX0" fmla="*/ 0 w 12197750"/>
                <a:gd name="connsiteY0" fmla="*/ 327804 h 997419"/>
                <a:gd name="connsiteX1" fmla="*/ 3617344 w 12197750"/>
                <a:gd name="connsiteY1" fmla="*/ 994913 h 997419"/>
                <a:gd name="connsiteX2" fmla="*/ 10903789 w 12197750"/>
                <a:gd name="connsiteY2" fmla="*/ 120770 h 997419"/>
                <a:gd name="connsiteX3" fmla="*/ 12197750 w 12197750"/>
                <a:gd name="connsiteY3" fmla="*/ 0 h 997419"/>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330021"/>
                <a:gd name="connsiteY0" fmla="*/ 379563 h 1049178"/>
                <a:gd name="connsiteX1" fmla="*/ 3617344 w 12330021"/>
                <a:gd name="connsiteY1" fmla="*/ 1046672 h 1049178"/>
                <a:gd name="connsiteX2" fmla="*/ 10903789 w 12330021"/>
                <a:gd name="connsiteY2" fmla="*/ 172529 h 1049178"/>
                <a:gd name="connsiteX3" fmla="*/ 12330021 w 12330021"/>
                <a:gd name="connsiteY3" fmla="*/ 0 h 1049178"/>
                <a:gd name="connsiteX0" fmla="*/ 0 w 12163243"/>
                <a:gd name="connsiteY0" fmla="*/ 373812 h 1043427"/>
                <a:gd name="connsiteX1" fmla="*/ 3617344 w 12163243"/>
                <a:gd name="connsiteY1" fmla="*/ 1040921 h 1043427"/>
                <a:gd name="connsiteX2" fmla="*/ 10903789 w 12163243"/>
                <a:gd name="connsiteY2" fmla="*/ 166778 h 1043427"/>
                <a:gd name="connsiteX3" fmla="*/ 12163243 w 12163243"/>
                <a:gd name="connsiteY3" fmla="*/ 0 h 1043427"/>
                <a:gd name="connsiteX0" fmla="*/ 0 w 12174745"/>
                <a:gd name="connsiteY0" fmla="*/ 356559 h 1026174"/>
                <a:gd name="connsiteX1" fmla="*/ 3617344 w 12174745"/>
                <a:gd name="connsiteY1" fmla="*/ 1023668 h 1026174"/>
                <a:gd name="connsiteX2" fmla="*/ 10903789 w 12174745"/>
                <a:gd name="connsiteY2" fmla="*/ 149525 h 1026174"/>
                <a:gd name="connsiteX3" fmla="*/ 12174745 w 12174745"/>
                <a:gd name="connsiteY3" fmla="*/ 0 h 1026174"/>
                <a:gd name="connsiteX0" fmla="*/ 0 w 12174745"/>
                <a:gd name="connsiteY0" fmla="*/ 356559 h 1026174"/>
                <a:gd name="connsiteX1" fmla="*/ 3617344 w 12174745"/>
                <a:gd name="connsiteY1" fmla="*/ 1023668 h 1026174"/>
                <a:gd name="connsiteX2" fmla="*/ 10903789 w 12174745"/>
                <a:gd name="connsiteY2" fmla="*/ 149525 h 1026174"/>
                <a:gd name="connsiteX3" fmla="*/ 12174745 w 12174745"/>
                <a:gd name="connsiteY3" fmla="*/ 0 h 1026174"/>
              </a:gdLst>
              <a:ahLst/>
              <a:cxnLst>
                <a:cxn ang="0">
                  <a:pos x="connsiteX0" y="connsiteY0"/>
                </a:cxn>
                <a:cxn ang="0">
                  <a:pos x="connsiteX1" y="connsiteY1"/>
                </a:cxn>
                <a:cxn ang="0">
                  <a:pos x="connsiteX2" y="connsiteY2"/>
                </a:cxn>
                <a:cxn ang="0">
                  <a:pos x="connsiteX3" y="connsiteY3"/>
                </a:cxn>
              </a:cxnLst>
              <a:rect l="l" t="t" r="r" b="b"/>
              <a:pathLst>
                <a:path w="12174745" h="1026174">
                  <a:moveTo>
                    <a:pt x="0" y="356559"/>
                  </a:moveTo>
                  <a:cubicBezTo>
                    <a:pt x="895230" y="731329"/>
                    <a:pt x="1800046" y="1058174"/>
                    <a:pt x="3617344" y="1023668"/>
                  </a:cubicBezTo>
                  <a:cubicBezTo>
                    <a:pt x="5434642" y="989162"/>
                    <a:pt x="9477556" y="320136"/>
                    <a:pt x="10903789" y="149525"/>
                  </a:cubicBezTo>
                  <a:lnTo>
                    <a:pt x="12174745" y="0"/>
                  </a:lnTo>
                </a:path>
              </a:pathLst>
            </a:custGeom>
            <a:noFill/>
            <a:ln w="12700" cap="flat" cmpd="sng" algn="ctr">
              <a:solidFill>
                <a:schemeClr val="accent2">
                  <a:lumMod val="75000"/>
                  <a:alpha val="3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latin typeface="思源宋体 CN Heavy" panose="02020900000000000000" pitchFamily="18" charset="-122"/>
              </a:endParaRPr>
            </a:p>
          </p:txBody>
        </p:sp>
        <p:sp>
          <p:nvSpPr>
            <p:cNvPr id="60" name="任意多边形: 形状 59">
              <a:extLst>
                <a:ext uri="{FF2B5EF4-FFF2-40B4-BE49-F238E27FC236}">
                  <a16:creationId xmlns:a16="http://schemas.microsoft.com/office/drawing/2014/main" id="{C6FD721B-D0F0-4316-8F81-4BD0989AA268}"/>
                </a:ext>
              </a:extLst>
            </p:cNvPr>
            <p:cNvSpPr/>
            <p:nvPr/>
          </p:nvSpPr>
          <p:spPr>
            <a:xfrm rot="236080">
              <a:off x="-14833" y="6083759"/>
              <a:ext cx="12176793" cy="763209"/>
            </a:xfrm>
            <a:custGeom>
              <a:avLst/>
              <a:gdLst>
                <a:gd name="connsiteX0" fmla="*/ 0 w 12268063"/>
                <a:gd name="connsiteY0" fmla="*/ 212474 h 938270"/>
                <a:gd name="connsiteX1" fmla="*/ 3605842 w 12268063"/>
                <a:gd name="connsiteY1" fmla="*/ 937093 h 938270"/>
                <a:gd name="connsiteX2" fmla="*/ 10892287 w 12268063"/>
                <a:gd name="connsiteY2" fmla="*/ 62950 h 938270"/>
                <a:gd name="connsiteX3" fmla="*/ 12255260 w 12268063"/>
                <a:gd name="connsiteY3" fmla="*/ 137712 h 938270"/>
                <a:gd name="connsiteX0" fmla="*/ 0 w 12279565"/>
                <a:gd name="connsiteY0" fmla="*/ 269984 h 939599"/>
                <a:gd name="connsiteX1" fmla="*/ 3617344 w 12279565"/>
                <a:gd name="connsiteY1" fmla="*/ 937093 h 939599"/>
                <a:gd name="connsiteX2" fmla="*/ 10903789 w 12279565"/>
                <a:gd name="connsiteY2" fmla="*/ 62950 h 939599"/>
                <a:gd name="connsiteX3" fmla="*/ 12266762 w 12279565"/>
                <a:gd name="connsiteY3" fmla="*/ 137712 h 939599"/>
                <a:gd name="connsiteX0" fmla="*/ 0 w 12194656"/>
                <a:gd name="connsiteY0" fmla="*/ 320247 h 989862"/>
                <a:gd name="connsiteX1" fmla="*/ 3617344 w 12194656"/>
                <a:gd name="connsiteY1" fmla="*/ 987356 h 989862"/>
                <a:gd name="connsiteX2" fmla="*/ 10903789 w 12194656"/>
                <a:gd name="connsiteY2" fmla="*/ 113213 h 989862"/>
                <a:gd name="connsiteX3" fmla="*/ 12174747 w 12194656"/>
                <a:gd name="connsiteY3" fmla="*/ 78707 h 989862"/>
                <a:gd name="connsiteX0" fmla="*/ 0 w 12174747"/>
                <a:gd name="connsiteY0" fmla="*/ 295266 h 964881"/>
                <a:gd name="connsiteX1" fmla="*/ 3617344 w 12174747"/>
                <a:gd name="connsiteY1" fmla="*/ 962375 h 964881"/>
                <a:gd name="connsiteX2" fmla="*/ 10903789 w 12174747"/>
                <a:gd name="connsiteY2" fmla="*/ 88232 h 964881"/>
                <a:gd name="connsiteX3" fmla="*/ 12174747 w 12174747"/>
                <a:gd name="connsiteY3" fmla="*/ 53726 h 964881"/>
                <a:gd name="connsiteX0" fmla="*/ 0 w 12174747"/>
                <a:gd name="connsiteY0" fmla="*/ 291591 h 961206"/>
                <a:gd name="connsiteX1" fmla="*/ 3617344 w 12174747"/>
                <a:gd name="connsiteY1" fmla="*/ 958700 h 961206"/>
                <a:gd name="connsiteX2" fmla="*/ 10903789 w 12174747"/>
                <a:gd name="connsiteY2" fmla="*/ 84557 h 961206"/>
                <a:gd name="connsiteX3" fmla="*/ 12174747 w 12174747"/>
                <a:gd name="connsiteY3" fmla="*/ 50051 h 961206"/>
                <a:gd name="connsiteX0" fmla="*/ 0 w 12174747"/>
                <a:gd name="connsiteY0" fmla="*/ 278621 h 948236"/>
                <a:gd name="connsiteX1" fmla="*/ 3617344 w 12174747"/>
                <a:gd name="connsiteY1" fmla="*/ 945730 h 948236"/>
                <a:gd name="connsiteX2" fmla="*/ 10903789 w 12174747"/>
                <a:gd name="connsiteY2" fmla="*/ 71587 h 948236"/>
                <a:gd name="connsiteX3" fmla="*/ 12174747 w 12174747"/>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81599 h 951214"/>
                <a:gd name="connsiteX1" fmla="*/ 3617344 w 12180498"/>
                <a:gd name="connsiteY1" fmla="*/ 948708 h 951214"/>
                <a:gd name="connsiteX2" fmla="*/ 10903789 w 12180498"/>
                <a:gd name="connsiteY2" fmla="*/ 74565 h 951214"/>
                <a:gd name="connsiteX3" fmla="*/ 12180498 w 12180498"/>
                <a:gd name="connsiteY3" fmla="*/ 40059 h 951214"/>
                <a:gd name="connsiteX0" fmla="*/ 0 w 12197751"/>
                <a:gd name="connsiteY0" fmla="*/ 302874 h 972489"/>
                <a:gd name="connsiteX1" fmla="*/ 3617344 w 12197751"/>
                <a:gd name="connsiteY1" fmla="*/ 969983 h 972489"/>
                <a:gd name="connsiteX2" fmla="*/ 10903789 w 12197751"/>
                <a:gd name="connsiteY2" fmla="*/ 95840 h 972489"/>
                <a:gd name="connsiteX3" fmla="*/ 12197751 w 12197751"/>
                <a:gd name="connsiteY3" fmla="*/ 15327 h 972489"/>
                <a:gd name="connsiteX0" fmla="*/ 0 w 12197751"/>
                <a:gd name="connsiteY0" fmla="*/ 304986 h 974601"/>
                <a:gd name="connsiteX1" fmla="*/ 3617344 w 12197751"/>
                <a:gd name="connsiteY1" fmla="*/ 972095 h 974601"/>
                <a:gd name="connsiteX2" fmla="*/ 10903789 w 12197751"/>
                <a:gd name="connsiteY2" fmla="*/ 97952 h 974601"/>
                <a:gd name="connsiteX3" fmla="*/ 12197751 w 12197751"/>
                <a:gd name="connsiteY3" fmla="*/ 17439 h 974601"/>
                <a:gd name="connsiteX0" fmla="*/ 0 w 12197751"/>
                <a:gd name="connsiteY0" fmla="*/ 320757 h 990372"/>
                <a:gd name="connsiteX1" fmla="*/ 3617344 w 12197751"/>
                <a:gd name="connsiteY1" fmla="*/ 987866 h 990372"/>
                <a:gd name="connsiteX2" fmla="*/ 10903789 w 12197751"/>
                <a:gd name="connsiteY2" fmla="*/ 113723 h 990372"/>
                <a:gd name="connsiteX3" fmla="*/ 12197751 w 12197751"/>
                <a:gd name="connsiteY3" fmla="*/ 33210 h 990372"/>
                <a:gd name="connsiteX0" fmla="*/ 0 w 12197751"/>
                <a:gd name="connsiteY0" fmla="*/ 302875 h 972490"/>
                <a:gd name="connsiteX1" fmla="*/ 3617344 w 12197751"/>
                <a:gd name="connsiteY1" fmla="*/ 969984 h 972490"/>
                <a:gd name="connsiteX2" fmla="*/ 10903789 w 12197751"/>
                <a:gd name="connsiteY2" fmla="*/ 95841 h 972490"/>
                <a:gd name="connsiteX3" fmla="*/ 12197751 w 12197751"/>
                <a:gd name="connsiteY3" fmla="*/ 15328 h 972490"/>
                <a:gd name="connsiteX0" fmla="*/ 0 w 12496800"/>
                <a:gd name="connsiteY0" fmla="*/ 328503 h 998118"/>
                <a:gd name="connsiteX1" fmla="*/ 3617344 w 12496800"/>
                <a:gd name="connsiteY1" fmla="*/ 995612 h 998118"/>
                <a:gd name="connsiteX2" fmla="*/ 10903789 w 12496800"/>
                <a:gd name="connsiteY2" fmla="*/ 121469 h 998118"/>
                <a:gd name="connsiteX3" fmla="*/ 12496800 w 12496800"/>
                <a:gd name="connsiteY3" fmla="*/ 699 h 998118"/>
                <a:gd name="connsiteX0" fmla="*/ 0 w 12278264"/>
                <a:gd name="connsiteY0" fmla="*/ 324305 h 993920"/>
                <a:gd name="connsiteX1" fmla="*/ 3617344 w 12278264"/>
                <a:gd name="connsiteY1" fmla="*/ 991414 h 993920"/>
                <a:gd name="connsiteX2" fmla="*/ 10903789 w 12278264"/>
                <a:gd name="connsiteY2" fmla="*/ 117271 h 993920"/>
                <a:gd name="connsiteX3" fmla="*/ 12278264 w 12278264"/>
                <a:gd name="connsiteY3" fmla="*/ 2252 h 993920"/>
                <a:gd name="connsiteX0" fmla="*/ 0 w 12238007"/>
                <a:gd name="connsiteY0" fmla="*/ 324305 h 993920"/>
                <a:gd name="connsiteX1" fmla="*/ 3617344 w 12238007"/>
                <a:gd name="connsiteY1" fmla="*/ 991414 h 993920"/>
                <a:gd name="connsiteX2" fmla="*/ 10903789 w 12238007"/>
                <a:gd name="connsiteY2" fmla="*/ 117271 h 993920"/>
                <a:gd name="connsiteX3" fmla="*/ 12238007 w 12238007"/>
                <a:gd name="connsiteY3" fmla="*/ 2252 h 993920"/>
                <a:gd name="connsiteX0" fmla="*/ 0 w 12191999"/>
                <a:gd name="connsiteY0" fmla="*/ 324305 h 993920"/>
                <a:gd name="connsiteX1" fmla="*/ 3617344 w 12191999"/>
                <a:gd name="connsiteY1" fmla="*/ 991414 h 993920"/>
                <a:gd name="connsiteX2" fmla="*/ 10903789 w 12191999"/>
                <a:gd name="connsiteY2" fmla="*/ 117271 h 993920"/>
                <a:gd name="connsiteX3" fmla="*/ 12191999 w 12191999"/>
                <a:gd name="connsiteY3" fmla="*/ 2252 h 993920"/>
                <a:gd name="connsiteX0" fmla="*/ 0 w 12341524"/>
                <a:gd name="connsiteY0" fmla="*/ 356559 h 1026174"/>
                <a:gd name="connsiteX1" fmla="*/ 3617344 w 12341524"/>
                <a:gd name="connsiteY1" fmla="*/ 1023668 h 1026174"/>
                <a:gd name="connsiteX2" fmla="*/ 10903789 w 12341524"/>
                <a:gd name="connsiteY2" fmla="*/ 149525 h 1026174"/>
                <a:gd name="connsiteX3" fmla="*/ 12341524 w 12341524"/>
                <a:gd name="connsiteY3" fmla="*/ 0 h 1026174"/>
                <a:gd name="connsiteX0" fmla="*/ 0 w 12186248"/>
                <a:gd name="connsiteY0" fmla="*/ 356559 h 1026174"/>
                <a:gd name="connsiteX1" fmla="*/ 3617344 w 12186248"/>
                <a:gd name="connsiteY1" fmla="*/ 1023668 h 1026174"/>
                <a:gd name="connsiteX2" fmla="*/ 10903789 w 12186248"/>
                <a:gd name="connsiteY2" fmla="*/ 149525 h 1026174"/>
                <a:gd name="connsiteX3" fmla="*/ 12186248 w 12186248"/>
                <a:gd name="connsiteY3" fmla="*/ 0 h 1026174"/>
                <a:gd name="connsiteX0" fmla="*/ 0 w 12197750"/>
                <a:gd name="connsiteY0" fmla="*/ 327804 h 997419"/>
                <a:gd name="connsiteX1" fmla="*/ 3617344 w 12197750"/>
                <a:gd name="connsiteY1" fmla="*/ 994913 h 997419"/>
                <a:gd name="connsiteX2" fmla="*/ 10903789 w 12197750"/>
                <a:gd name="connsiteY2" fmla="*/ 120770 h 997419"/>
                <a:gd name="connsiteX3" fmla="*/ 12197750 w 12197750"/>
                <a:gd name="connsiteY3" fmla="*/ 0 h 997419"/>
                <a:gd name="connsiteX0" fmla="*/ 0 w 12197750"/>
                <a:gd name="connsiteY0" fmla="*/ 327804 h 997419"/>
                <a:gd name="connsiteX1" fmla="*/ 3617344 w 12197750"/>
                <a:gd name="connsiteY1" fmla="*/ 994913 h 997419"/>
                <a:gd name="connsiteX2" fmla="*/ 10903789 w 12197750"/>
                <a:gd name="connsiteY2" fmla="*/ 120770 h 997419"/>
                <a:gd name="connsiteX3" fmla="*/ 12197750 w 12197750"/>
                <a:gd name="connsiteY3" fmla="*/ 0 h 997419"/>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330021"/>
                <a:gd name="connsiteY0" fmla="*/ 379563 h 1049178"/>
                <a:gd name="connsiteX1" fmla="*/ 3617344 w 12330021"/>
                <a:gd name="connsiteY1" fmla="*/ 1046672 h 1049178"/>
                <a:gd name="connsiteX2" fmla="*/ 10903789 w 12330021"/>
                <a:gd name="connsiteY2" fmla="*/ 172529 h 1049178"/>
                <a:gd name="connsiteX3" fmla="*/ 12330021 w 12330021"/>
                <a:gd name="connsiteY3" fmla="*/ 0 h 1049178"/>
                <a:gd name="connsiteX0" fmla="*/ 0 w 12163243"/>
                <a:gd name="connsiteY0" fmla="*/ 373812 h 1043427"/>
                <a:gd name="connsiteX1" fmla="*/ 3617344 w 12163243"/>
                <a:gd name="connsiteY1" fmla="*/ 1040921 h 1043427"/>
                <a:gd name="connsiteX2" fmla="*/ 10903789 w 12163243"/>
                <a:gd name="connsiteY2" fmla="*/ 166778 h 1043427"/>
                <a:gd name="connsiteX3" fmla="*/ 12163243 w 12163243"/>
                <a:gd name="connsiteY3" fmla="*/ 0 h 1043427"/>
                <a:gd name="connsiteX0" fmla="*/ 0 w 12174745"/>
                <a:gd name="connsiteY0" fmla="*/ 356559 h 1026174"/>
                <a:gd name="connsiteX1" fmla="*/ 3617344 w 12174745"/>
                <a:gd name="connsiteY1" fmla="*/ 1023668 h 1026174"/>
                <a:gd name="connsiteX2" fmla="*/ 10903789 w 12174745"/>
                <a:gd name="connsiteY2" fmla="*/ 149525 h 1026174"/>
                <a:gd name="connsiteX3" fmla="*/ 12174745 w 12174745"/>
                <a:gd name="connsiteY3" fmla="*/ 0 h 1026174"/>
                <a:gd name="connsiteX0" fmla="*/ 0 w 12174745"/>
                <a:gd name="connsiteY0" fmla="*/ 356559 h 1026174"/>
                <a:gd name="connsiteX1" fmla="*/ 3617344 w 12174745"/>
                <a:gd name="connsiteY1" fmla="*/ 1023668 h 1026174"/>
                <a:gd name="connsiteX2" fmla="*/ 10903789 w 12174745"/>
                <a:gd name="connsiteY2" fmla="*/ 149525 h 1026174"/>
                <a:gd name="connsiteX3" fmla="*/ 12174745 w 12174745"/>
                <a:gd name="connsiteY3" fmla="*/ 0 h 1026174"/>
              </a:gdLst>
              <a:ahLst/>
              <a:cxnLst>
                <a:cxn ang="0">
                  <a:pos x="connsiteX0" y="connsiteY0"/>
                </a:cxn>
                <a:cxn ang="0">
                  <a:pos x="connsiteX1" y="connsiteY1"/>
                </a:cxn>
                <a:cxn ang="0">
                  <a:pos x="connsiteX2" y="connsiteY2"/>
                </a:cxn>
                <a:cxn ang="0">
                  <a:pos x="connsiteX3" y="connsiteY3"/>
                </a:cxn>
              </a:cxnLst>
              <a:rect l="l" t="t" r="r" b="b"/>
              <a:pathLst>
                <a:path w="12174745" h="1026174">
                  <a:moveTo>
                    <a:pt x="0" y="356559"/>
                  </a:moveTo>
                  <a:cubicBezTo>
                    <a:pt x="895230" y="731329"/>
                    <a:pt x="1800046" y="1058174"/>
                    <a:pt x="3617344" y="1023668"/>
                  </a:cubicBezTo>
                  <a:cubicBezTo>
                    <a:pt x="5434642" y="989162"/>
                    <a:pt x="9477556" y="320136"/>
                    <a:pt x="10903789" y="149525"/>
                  </a:cubicBezTo>
                  <a:lnTo>
                    <a:pt x="12174745" y="0"/>
                  </a:lnTo>
                </a:path>
              </a:pathLst>
            </a:custGeom>
            <a:noFill/>
            <a:ln w="12700" cap="flat" cmpd="sng" algn="ctr">
              <a:solidFill>
                <a:schemeClr val="accent2">
                  <a:lumMod val="75000"/>
                  <a:alpha val="3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latin typeface="思源宋体 CN Heavy" panose="02020900000000000000" pitchFamily="18" charset="-122"/>
              </a:endParaRPr>
            </a:p>
          </p:txBody>
        </p:sp>
      </p:grpSp>
      <p:grpSp>
        <p:nvGrpSpPr>
          <p:cNvPr id="61" name="组合 60">
            <a:extLst>
              <a:ext uri="{FF2B5EF4-FFF2-40B4-BE49-F238E27FC236}">
                <a16:creationId xmlns:a16="http://schemas.microsoft.com/office/drawing/2014/main" id="{6DA18AB1-6F74-477E-AF17-37FDED88747D}"/>
              </a:ext>
            </a:extLst>
          </p:cNvPr>
          <p:cNvGrpSpPr/>
          <p:nvPr userDrawn="1"/>
        </p:nvGrpSpPr>
        <p:grpSpPr>
          <a:xfrm>
            <a:off x="3013204" y="286324"/>
            <a:ext cx="445614" cy="414894"/>
            <a:chOff x="2083807" y="174074"/>
            <a:chExt cx="753088" cy="701171"/>
          </a:xfrm>
        </p:grpSpPr>
        <p:sp>
          <p:nvSpPr>
            <p:cNvPr id="62" name="平行四边形 61">
              <a:extLst>
                <a:ext uri="{FF2B5EF4-FFF2-40B4-BE49-F238E27FC236}">
                  <a16:creationId xmlns:a16="http://schemas.microsoft.com/office/drawing/2014/main" id="{C4B62A0E-DB84-41B5-9671-44B2E23A2EE3}"/>
                </a:ext>
              </a:extLst>
            </p:cNvPr>
            <p:cNvSpPr/>
            <p:nvPr/>
          </p:nvSpPr>
          <p:spPr>
            <a:xfrm>
              <a:off x="2083807" y="227124"/>
              <a:ext cx="580488" cy="648121"/>
            </a:xfrm>
            <a:prstGeom prst="parallelogram">
              <a:avLst/>
            </a:prstGeom>
            <a:gradFill flip="none" rotWithShape="1">
              <a:gsLst>
                <a:gs pos="0">
                  <a:schemeClr val="accent1">
                    <a:lumMod val="60000"/>
                    <a:lumOff val="40000"/>
                    <a:alpha val="50000"/>
                  </a:schemeClr>
                </a:gs>
                <a:gs pos="65000">
                  <a:schemeClr val="accent1">
                    <a:lumMod val="60000"/>
                    <a:lumOff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sp>
          <p:nvSpPr>
            <p:cNvPr id="63" name="平行四边形 62">
              <a:extLst>
                <a:ext uri="{FF2B5EF4-FFF2-40B4-BE49-F238E27FC236}">
                  <a16:creationId xmlns:a16="http://schemas.microsoft.com/office/drawing/2014/main" id="{C2D12EFA-9956-44E8-A4C1-2A57E84720E2}"/>
                </a:ext>
              </a:extLst>
            </p:cNvPr>
            <p:cNvSpPr/>
            <p:nvPr/>
          </p:nvSpPr>
          <p:spPr>
            <a:xfrm>
              <a:off x="2256410" y="174074"/>
              <a:ext cx="580485" cy="648122"/>
            </a:xfrm>
            <a:prstGeom prst="parallelogram">
              <a:avLst/>
            </a:prstGeom>
            <a:gradFill flip="none" rotWithShape="1">
              <a:gsLst>
                <a:gs pos="0">
                  <a:schemeClr val="accent1">
                    <a:lumMod val="60000"/>
                    <a:lumOff val="40000"/>
                    <a:alpha val="50000"/>
                  </a:schemeClr>
                </a:gs>
                <a:gs pos="65000">
                  <a:schemeClr val="accent1">
                    <a:lumMod val="60000"/>
                    <a:lumOff val="40000"/>
                    <a:alpha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grpSp>
    </p:spTree>
    <p:extLst>
      <p:ext uri="{BB962C8B-B14F-4D97-AF65-F5344CB8AC3E}">
        <p14:creationId xmlns:p14="http://schemas.microsoft.com/office/powerpoint/2010/main" val="38256749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内容页2">
    <p:bg>
      <p:bgPr>
        <a:solidFill>
          <a:schemeClr val="accent3"/>
        </a:solidFill>
        <a:effectLst/>
      </p:bgPr>
    </p:bg>
    <p:spTree>
      <p:nvGrpSpPr>
        <p:cNvPr id="1" name=""/>
        <p:cNvGrpSpPr/>
        <p:nvPr/>
      </p:nvGrpSpPr>
      <p:grpSpPr>
        <a:xfrm>
          <a:off x="0" y="0"/>
          <a:ext cx="0" cy="0"/>
          <a:chOff x="0" y="0"/>
          <a:chExt cx="0" cy="0"/>
        </a:xfrm>
      </p:grpSpPr>
      <p:sp>
        <p:nvSpPr>
          <p:cNvPr id="2" name="矩形 1" hidden="1">
            <a:extLst>
              <a:ext uri="{FF2B5EF4-FFF2-40B4-BE49-F238E27FC236}">
                <a16:creationId xmlns:a16="http://schemas.microsoft.com/office/drawing/2014/main" id="{4CDA01A1-D25B-4CE0-A8A7-644719B42DF9}"/>
              </a:ext>
            </a:extLst>
          </p:cNvPr>
          <p:cNvSpPr/>
          <p:nvPr userDrawn="1"/>
        </p:nvSpPr>
        <p:spPr>
          <a:xfrm>
            <a:off x="-10510" y="4046483"/>
            <a:ext cx="12192000" cy="2811517"/>
          </a:xfrm>
          <a:prstGeom prst="rect">
            <a:avLst/>
          </a:prstGeom>
          <a:gradFill flip="none" rotWithShape="1">
            <a:gsLst>
              <a:gs pos="100000">
                <a:schemeClr val="accent1">
                  <a:lumMod val="75000"/>
                </a:schemeClr>
              </a:gs>
              <a:gs pos="0">
                <a:schemeClr val="accent1"/>
              </a:gs>
            </a:gsLst>
            <a:path path="circle">
              <a:fillToRect r="100000" b="100000"/>
            </a:path>
            <a:tileRect l="-100000" t="-10000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grpSp>
        <p:nvGrpSpPr>
          <p:cNvPr id="18" name="组合 17" hidden="1">
            <a:extLst>
              <a:ext uri="{FF2B5EF4-FFF2-40B4-BE49-F238E27FC236}">
                <a16:creationId xmlns:a16="http://schemas.microsoft.com/office/drawing/2014/main" id="{4DA7461F-105B-495C-9C61-72C2763E4968}"/>
              </a:ext>
            </a:extLst>
          </p:cNvPr>
          <p:cNvGrpSpPr/>
          <p:nvPr userDrawn="1"/>
        </p:nvGrpSpPr>
        <p:grpSpPr>
          <a:xfrm>
            <a:off x="0" y="5245900"/>
            <a:ext cx="12172654" cy="1601068"/>
            <a:chOff x="-14833" y="5245900"/>
            <a:chExt cx="12187487" cy="1601068"/>
          </a:xfrm>
        </p:grpSpPr>
        <p:sp>
          <p:nvSpPr>
            <p:cNvPr id="19" name="任意多边形: 形状 18">
              <a:extLst>
                <a:ext uri="{FF2B5EF4-FFF2-40B4-BE49-F238E27FC236}">
                  <a16:creationId xmlns:a16="http://schemas.microsoft.com/office/drawing/2014/main" id="{29E340E9-9309-449D-BF5B-603DD55DDE87}"/>
                </a:ext>
              </a:extLst>
            </p:cNvPr>
            <p:cNvSpPr/>
            <p:nvPr/>
          </p:nvSpPr>
          <p:spPr>
            <a:xfrm rot="23608">
              <a:off x="-2296" y="5245900"/>
              <a:ext cx="12174950" cy="999878"/>
            </a:xfrm>
            <a:custGeom>
              <a:avLst/>
              <a:gdLst>
                <a:gd name="connsiteX0" fmla="*/ 0 w 12268063"/>
                <a:gd name="connsiteY0" fmla="*/ 212474 h 938270"/>
                <a:gd name="connsiteX1" fmla="*/ 3605842 w 12268063"/>
                <a:gd name="connsiteY1" fmla="*/ 937093 h 938270"/>
                <a:gd name="connsiteX2" fmla="*/ 10892287 w 12268063"/>
                <a:gd name="connsiteY2" fmla="*/ 62950 h 938270"/>
                <a:gd name="connsiteX3" fmla="*/ 12255260 w 12268063"/>
                <a:gd name="connsiteY3" fmla="*/ 137712 h 938270"/>
                <a:gd name="connsiteX0" fmla="*/ 0 w 12279565"/>
                <a:gd name="connsiteY0" fmla="*/ 269984 h 939599"/>
                <a:gd name="connsiteX1" fmla="*/ 3617344 w 12279565"/>
                <a:gd name="connsiteY1" fmla="*/ 937093 h 939599"/>
                <a:gd name="connsiteX2" fmla="*/ 10903789 w 12279565"/>
                <a:gd name="connsiteY2" fmla="*/ 62950 h 939599"/>
                <a:gd name="connsiteX3" fmla="*/ 12266762 w 12279565"/>
                <a:gd name="connsiteY3" fmla="*/ 137712 h 939599"/>
                <a:gd name="connsiteX0" fmla="*/ 0 w 12194656"/>
                <a:gd name="connsiteY0" fmla="*/ 320247 h 989862"/>
                <a:gd name="connsiteX1" fmla="*/ 3617344 w 12194656"/>
                <a:gd name="connsiteY1" fmla="*/ 987356 h 989862"/>
                <a:gd name="connsiteX2" fmla="*/ 10903789 w 12194656"/>
                <a:gd name="connsiteY2" fmla="*/ 113213 h 989862"/>
                <a:gd name="connsiteX3" fmla="*/ 12174747 w 12194656"/>
                <a:gd name="connsiteY3" fmla="*/ 78707 h 989862"/>
                <a:gd name="connsiteX0" fmla="*/ 0 w 12174747"/>
                <a:gd name="connsiteY0" fmla="*/ 295266 h 964881"/>
                <a:gd name="connsiteX1" fmla="*/ 3617344 w 12174747"/>
                <a:gd name="connsiteY1" fmla="*/ 962375 h 964881"/>
                <a:gd name="connsiteX2" fmla="*/ 10903789 w 12174747"/>
                <a:gd name="connsiteY2" fmla="*/ 88232 h 964881"/>
                <a:gd name="connsiteX3" fmla="*/ 12174747 w 12174747"/>
                <a:gd name="connsiteY3" fmla="*/ 53726 h 964881"/>
                <a:gd name="connsiteX0" fmla="*/ 0 w 12174747"/>
                <a:gd name="connsiteY0" fmla="*/ 291591 h 961206"/>
                <a:gd name="connsiteX1" fmla="*/ 3617344 w 12174747"/>
                <a:gd name="connsiteY1" fmla="*/ 958700 h 961206"/>
                <a:gd name="connsiteX2" fmla="*/ 10903789 w 12174747"/>
                <a:gd name="connsiteY2" fmla="*/ 84557 h 961206"/>
                <a:gd name="connsiteX3" fmla="*/ 12174747 w 12174747"/>
                <a:gd name="connsiteY3" fmla="*/ 50051 h 961206"/>
                <a:gd name="connsiteX0" fmla="*/ 0 w 12174747"/>
                <a:gd name="connsiteY0" fmla="*/ 278621 h 948236"/>
                <a:gd name="connsiteX1" fmla="*/ 3617344 w 12174747"/>
                <a:gd name="connsiteY1" fmla="*/ 945730 h 948236"/>
                <a:gd name="connsiteX2" fmla="*/ 10903789 w 12174747"/>
                <a:gd name="connsiteY2" fmla="*/ 71587 h 948236"/>
                <a:gd name="connsiteX3" fmla="*/ 12174747 w 12174747"/>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81599 h 951214"/>
                <a:gd name="connsiteX1" fmla="*/ 3617344 w 12180498"/>
                <a:gd name="connsiteY1" fmla="*/ 948708 h 951214"/>
                <a:gd name="connsiteX2" fmla="*/ 10903789 w 12180498"/>
                <a:gd name="connsiteY2" fmla="*/ 74565 h 951214"/>
                <a:gd name="connsiteX3" fmla="*/ 12180498 w 12180498"/>
                <a:gd name="connsiteY3" fmla="*/ 40059 h 951214"/>
                <a:gd name="connsiteX0" fmla="*/ 0 w 12197751"/>
                <a:gd name="connsiteY0" fmla="*/ 302874 h 972489"/>
                <a:gd name="connsiteX1" fmla="*/ 3617344 w 12197751"/>
                <a:gd name="connsiteY1" fmla="*/ 969983 h 972489"/>
                <a:gd name="connsiteX2" fmla="*/ 10903789 w 12197751"/>
                <a:gd name="connsiteY2" fmla="*/ 95840 h 972489"/>
                <a:gd name="connsiteX3" fmla="*/ 12197751 w 12197751"/>
                <a:gd name="connsiteY3" fmla="*/ 15327 h 972489"/>
                <a:gd name="connsiteX0" fmla="*/ 0 w 12197751"/>
                <a:gd name="connsiteY0" fmla="*/ 304986 h 974601"/>
                <a:gd name="connsiteX1" fmla="*/ 3617344 w 12197751"/>
                <a:gd name="connsiteY1" fmla="*/ 972095 h 974601"/>
                <a:gd name="connsiteX2" fmla="*/ 10903789 w 12197751"/>
                <a:gd name="connsiteY2" fmla="*/ 97952 h 974601"/>
                <a:gd name="connsiteX3" fmla="*/ 12197751 w 12197751"/>
                <a:gd name="connsiteY3" fmla="*/ 17439 h 974601"/>
                <a:gd name="connsiteX0" fmla="*/ 0 w 12197751"/>
                <a:gd name="connsiteY0" fmla="*/ 320757 h 990372"/>
                <a:gd name="connsiteX1" fmla="*/ 3617344 w 12197751"/>
                <a:gd name="connsiteY1" fmla="*/ 987866 h 990372"/>
                <a:gd name="connsiteX2" fmla="*/ 10903789 w 12197751"/>
                <a:gd name="connsiteY2" fmla="*/ 113723 h 990372"/>
                <a:gd name="connsiteX3" fmla="*/ 12197751 w 12197751"/>
                <a:gd name="connsiteY3" fmla="*/ 33210 h 990372"/>
                <a:gd name="connsiteX0" fmla="*/ 0 w 12197751"/>
                <a:gd name="connsiteY0" fmla="*/ 302875 h 972490"/>
                <a:gd name="connsiteX1" fmla="*/ 3617344 w 12197751"/>
                <a:gd name="connsiteY1" fmla="*/ 969984 h 972490"/>
                <a:gd name="connsiteX2" fmla="*/ 10903789 w 12197751"/>
                <a:gd name="connsiteY2" fmla="*/ 95841 h 972490"/>
                <a:gd name="connsiteX3" fmla="*/ 12197751 w 12197751"/>
                <a:gd name="connsiteY3" fmla="*/ 15328 h 972490"/>
                <a:gd name="connsiteX0" fmla="*/ 0 w 12496800"/>
                <a:gd name="connsiteY0" fmla="*/ 328503 h 998118"/>
                <a:gd name="connsiteX1" fmla="*/ 3617344 w 12496800"/>
                <a:gd name="connsiteY1" fmla="*/ 995612 h 998118"/>
                <a:gd name="connsiteX2" fmla="*/ 10903789 w 12496800"/>
                <a:gd name="connsiteY2" fmla="*/ 121469 h 998118"/>
                <a:gd name="connsiteX3" fmla="*/ 12496800 w 12496800"/>
                <a:gd name="connsiteY3" fmla="*/ 699 h 998118"/>
                <a:gd name="connsiteX0" fmla="*/ 0 w 12278264"/>
                <a:gd name="connsiteY0" fmla="*/ 324305 h 993920"/>
                <a:gd name="connsiteX1" fmla="*/ 3617344 w 12278264"/>
                <a:gd name="connsiteY1" fmla="*/ 991414 h 993920"/>
                <a:gd name="connsiteX2" fmla="*/ 10903789 w 12278264"/>
                <a:gd name="connsiteY2" fmla="*/ 117271 h 993920"/>
                <a:gd name="connsiteX3" fmla="*/ 12278264 w 12278264"/>
                <a:gd name="connsiteY3" fmla="*/ 2252 h 993920"/>
                <a:gd name="connsiteX0" fmla="*/ 0 w 12238007"/>
                <a:gd name="connsiteY0" fmla="*/ 324305 h 993920"/>
                <a:gd name="connsiteX1" fmla="*/ 3617344 w 12238007"/>
                <a:gd name="connsiteY1" fmla="*/ 991414 h 993920"/>
                <a:gd name="connsiteX2" fmla="*/ 10903789 w 12238007"/>
                <a:gd name="connsiteY2" fmla="*/ 117271 h 993920"/>
                <a:gd name="connsiteX3" fmla="*/ 12238007 w 12238007"/>
                <a:gd name="connsiteY3" fmla="*/ 2252 h 993920"/>
                <a:gd name="connsiteX0" fmla="*/ 0 w 12191999"/>
                <a:gd name="connsiteY0" fmla="*/ 324305 h 993920"/>
                <a:gd name="connsiteX1" fmla="*/ 3617344 w 12191999"/>
                <a:gd name="connsiteY1" fmla="*/ 991414 h 993920"/>
                <a:gd name="connsiteX2" fmla="*/ 10903789 w 12191999"/>
                <a:gd name="connsiteY2" fmla="*/ 117271 h 993920"/>
                <a:gd name="connsiteX3" fmla="*/ 12191999 w 12191999"/>
                <a:gd name="connsiteY3" fmla="*/ 2252 h 993920"/>
                <a:gd name="connsiteX0" fmla="*/ 0 w 12341524"/>
                <a:gd name="connsiteY0" fmla="*/ 356559 h 1026174"/>
                <a:gd name="connsiteX1" fmla="*/ 3617344 w 12341524"/>
                <a:gd name="connsiteY1" fmla="*/ 1023668 h 1026174"/>
                <a:gd name="connsiteX2" fmla="*/ 10903789 w 12341524"/>
                <a:gd name="connsiteY2" fmla="*/ 149525 h 1026174"/>
                <a:gd name="connsiteX3" fmla="*/ 12341524 w 12341524"/>
                <a:gd name="connsiteY3" fmla="*/ 0 h 1026174"/>
                <a:gd name="connsiteX0" fmla="*/ 0 w 12186248"/>
                <a:gd name="connsiteY0" fmla="*/ 356559 h 1026174"/>
                <a:gd name="connsiteX1" fmla="*/ 3617344 w 12186248"/>
                <a:gd name="connsiteY1" fmla="*/ 1023668 h 1026174"/>
                <a:gd name="connsiteX2" fmla="*/ 10903789 w 12186248"/>
                <a:gd name="connsiteY2" fmla="*/ 149525 h 1026174"/>
                <a:gd name="connsiteX3" fmla="*/ 12186248 w 12186248"/>
                <a:gd name="connsiteY3" fmla="*/ 0 h 1026174"/>
                <a:gd name="connsiteX0" fmla="*/ 0 w 12197750"/>
                <a:gd name="connsiteY0" fmla="*/ 327804 h 997419"/>
                <a:gd name="connsiteX1" fmla="*/ 3617344 w 12197750"/>
                <a:gd name="connsiteY1" fmla="*/ 994913 h 997419"/>
                <a:gd name="connsiteX2" fmla="*/ 10903789 w 12197750"/>
                <a:gd name="connsiteY2" fmla="*/ 120770 h 997419"/>
                <a:gd name="connsiteX3" fmla="*/ 12197750 w 12197750"/>
                <a:gd name="connsiteY3" fmla="*/ 0 h 997419"/>
                <a:gd name="connsiteX0" fmla="*/ 0 w 12197750"/>
                <a:gd name="connsiteY0" fmla="*/ 327804 h 997419"/>
                <a:gd name="connsiteX1" fmla="*/ 3617344 w 12197750"/>
                <a:gd name="connsiteY1" fmla="*/ 994913 h 997419"/>
                <a:gd name="connsiteX2" fmla="*/ 10903789 w 12197750"/>
                <a:gd name="connsiteY2" fmla="*/ 120770 h 997419"/>
                <a:gd name="connsiteX3" fmla="*/ 12197750 w 12197750"/>
                <a:gd name="connsiteY3" fmla="*/ 0 h 997419"/>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330021"/>
                <a:gd name="connsiteY0" fmla="*/ 379563 h 1049178"/>
                <a:gd name="connsiteX1" fmla="*/ 3617344 w 12330021"/>
                <a:gd name="connsiteY1" fmla="*/ 1046672 h 1049178"/>
                <a:gd name="connsiteX2" fmla="*/ 10903789 w 12330021"/>
                <a:gd name="connsiteY2" fmla="*/ 172529 h 1049178"/>
                <a:gd name="connsiteX3" fmla="*/ 12330021 w 12330021"/>
                <a:gd name="connsiteY3" fmla="*/ 0 h 1049178"/>
                <a:gd name="connsiteX0" fmla="*/ 0 w 12163243"/>
                <a:gd name="connsiteY0" fmla="*/ 373812 h 1043427"/>
                <a:gd name="connsiteX1" fmla="*/ 3617344 w 12163243"/>
                <a:gd name="connsiteY1" fmla="*/ 1040921 h 1043427"/>
                <a:gd name="connsiteX2" fmla="*/ 10903789 w 12163243"/>
                <a:gd name="connsiteY2" fmla="*/ 166778 h 1043427"/>
                <a:gd name="connsiteX3" fmla="*/ 12163243 w 12163243"/>
                <a:gd name="connsiteY3" fmla="*/ 0 h 1043427"/>
                <a:gd name="connsiteX0" fmla="*/ 0 w 12174745"/>
                <a:gd name="connsiteY0" fmla="*/ 356559 h 1026174"/>
                <a:gd name="connsiteX1" fmla="*/ 3617344 w 12174745"/>
                <a:gd name="connsiteY1" fmla="*/ 1023668 h 1026174"/>
                <a:gd name="connsiteX2" fmla="*/ 10903789 w 12174745"/>
                <a:gd name="connsiteY2" fmla="*/ 149525 h 1026174"/>
                <a:gd name="connsiteX3" fmla="*/ 12174745 w 12174745"/>
                <a:gd name="connsiteY3" fmla="*/ 0 h 1026174"/>
                <a:gd name="connsiteX0" fmla="*/ 0 w 12174745"/>
                <a:gd name="connsiteY0" fmla="*/ 356559 h 1026174"/>
                <a:gd name="connsiteX1" fmla="*/ 3617344 w 12174745"/>
                <a:gd name="connsiteY1" fmla="*/ 1023668 h 1026174"/>
                <a:gd name="connsiteX2" fmla="*/ 10903789 w 12174745"/>
                <a:gd name="connsiteY2" fmla="*/ 149525 h 1026174"/>
                <a:gd name="connsiteX3" fmla="*/ 12174745 w 12174745"/>
                <a:gd name="connsiteY3" fmla="*/ 0 h 1026174"/>
              </a:gdLst>
              <a:ahLst/>
              <a:cxnLst>
                <a:cxn ang="0">
                  <a:pos x="connsiteX0" y="connsiteY0"/>
                </a:cxn>
                <a:cxn ang="0">
                  <a:pos x="connsiteX1" y="connsiteY1"/>
                </a:cxn>
                <a:cxn ang="0">
                  <a:pos x="connsiteX2" y="connsiteY2"/>
                </a:cxn>
                <a:cxn ang="0">
                  <a:pos x="connsiteX3" y="connsiteY3"/>
                </a:cxn>
              </a:cxnLst>
              <a:rect l="l" t="t" r="r" b="b"/>
              <a:pathLst>
                <a:path w="12174745" h="1026174">
                  <a:moveTo>
                    <a:pt x="0" y="356559"/>
                  </a:moveTo>
                  <a:cubicBezTo>
                    <a:pt x="895230" y="731329"/>
                    <a:pt x="1800046" y="1058174"/>
                    <a:pt x="3617344" y="1023668"/>
                  </a:cubicBezTo>
                  <a:cubicBezTo>
                    <a:pt x="5434642" y="989162"/>
                    <a:pt x="9477556" y="320136"/>
                    <a:pt x="10903789" y="149525"/>
                  </a:cubicBezTo>
                  <a:lnTo>
                    <a:pt x="12174745" y="0"/>
                  </a:lnTo>
                </a:path>
              </a:pathLst>
            </a:custGeom>
            <a:noFill/>
            <a:ln w="12700" cap="flat" cmpd="sng" algn="ctr">
              <a:solidFill>
                <a:schemeClr val="accent2">
                  <a:lumMod val="75000"/>
                  <a:alpha val="1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latin typeface="思源宋体 CN Heavy" panose="02020900000000000000" pitchFamily="18" charset="-122"/>
              </a:endParaRPr>
            </a:p>
          </p:txBody>
        </p:sp>
        <p:sp>
          <p:nvSpPr>
            <p:cNvPr id="20" name="任意多边形: 形状 19">
              <a:extLst>
                <a:ext uri="{FF2B5EF4-FFF2-40B4-BE49-F238E27FC236}">
                  <a16:creationId xmlns:a16="http://schemas.microsoft.com/office/drawing/2014/main" id="{ED44C922-755A-456E-80A0-BB4DABD9C7C1}"/>
                </a:ext>
              </a:extLst>
            </p:cNvPr>
            <p:cNvSpPr/>
            <p:nvPr/>
          </p:nvSpPr>
          <p:spPr>
            <a:xfrm rot="47216">
              <a:off x="-4410" y="5338958"/>
              <a:ext cx="12175155" cy="973581"/>
            </a:xfrm>
            <a:custGeom>
              <a:avLst/>
              <a:gdLst>
                <a:gd name="connsiteX0" fmla="*/ 0 w 12268063"/>
                <a:gd name="connsiteY0" fmla="*/ 212474 h 938270"/>
                <a:gd name="connsiteX1" fmla="*/ 3605842 w 12268063"/>
                <a:gd name="connsiteY1" fmla="*/ 937093 h 938270"/>
                <a:gd name="connsiteX2" fmla="*/ 10892287 w 12268063"/>
                <a:gd name="connsiteY2" fmla="*/ 62950 h 938270"/>
                <a:gd name="connsiteX3" fmla="*/ 12255260 w 12268063"/>
                <a:gd name="connsiteY3" fmla="*/ 137712 h 938270"/>
                <a:gd name="connsiteX0" fmla="*/ 0 w 12279565"/>
                <a:gd name="connsiteY0" fmla="*/ 269984 h 939599"/>
                <a:gd name="connsiteX1" fmla="*/ 3617344 w 12279565"/>
                <a:gd name="connsiteY1" fmla="*/ 937093 h 939599"/>
                <a:gd name="connsiteX2" fmla="*/ 10903789 w 12279565"/>
                <a:gd name="connsiteY2" fmla="*/ 62950 h 939599"/>
                <a:gd name="connsiteX3" fmla="*/ 12266762 w 12279565"/>
                <a:gd name="connsiteY3" fmla="*/ 137712 h 939599"/>
                <a:gd name="connsiteX0" fmla="*/ 0 w 12194656"/>
                <a:gd name="connsiteY0" fmla="*/ 320247 h 989862"/>
                <a:gd name="connsiteX1" fmla="*/ 3617344 w 12194656"/>
                <a:gd name="connsiteY1" fmla="*/ 987356 h 989862"/>
                <a:gd name="connsiteX2" fmla="*/ 10903789 w 12194656"/>
                <a:gd name="connsiteY2" fmla="*/ 113213 h 989862"/>
                <a:gd name="connsiteX3" fmla="*/ 12174747 w 12194656"/>
                <a:gd name="connsiteY3" fmla="*/ 78707 h 989862"/>
                <a:gd name="connsiteX0" fmla="*/ 0 w 12174747"/>
                <a:gd name="connsiteY0" fmla="*/ 295266 h 964881"/>
                <a:gd name="connsiteX1" fmla="*/ 3617344 w 12174747"/>
                <a:gd name="connsiteY1" fmla="*/ 962375 h 964881"/>
                <a:gd name="connsiteX2" fmla="*/ 10903789 w 12174747"/>
                <a:gd name="connsiteY2" fmla="*/ 88232 h 964881"/>
                <a:gd name="connsiteX3" fmla="*/ 12174747 w 12174747"/>
                <a:gd name="connsiteY3" fmla="*/ 53726 h 964881"/>
                <a:gd name="connsiteX0" fmla="*/ 0 w 12174747"/>
                <a:gd name="connsiteY0" fmla="*/ 291591 h 961206"/>
                <a:gd name="connsiteX1" fmla="*/ 3617344 w 12174747"/>
                <a:gd name="connsiteY1" fmla="*/ 958700 h 961206"/>
                <a:gd name="connsiteX2" fmla="*/ 10903789 w 12174747"/>
                <a:gd name="connsiteY2" fmla="*/ 84557 h 961206"/>
                <a:gd name="connsiteX3" fmla="*/ 12174747 w 12174747"/>
                <a:gd name="connsiteY3" fmla="*/ 50051 h 961206"/>
                <a:gd name="connsiteX0" fmla="*/ 0 w 12174747"/>
                <a:gd name="connsiteY0" fmla="*/ 278621 h 948236"/>
                <a:gd name="connsiteX1" fmla="*/ 3617344 w 12174747"/>
                <a:gd name="connsiteY1" fmla="*/ 945730 h 948236"/>
                <a:gd name="connsiteX2" fmla="*/ 10903789 w 12174747"/>
                <a:gd name="connsiteY2" fmla="*/ 71587 h 948236"/>
                <a:gd name="connsiteX3" fmla="*/ 12174747 w 12174747"/>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81599 h 951214"/>
                <a:gd name="connsiteX1" fmla="*/ 3617344 w 12180498"/>
                <a:gd name="connsiteY1" fmla="*/ 948708 h 951214"/>
                <a:gd name="connsiteX2" fmla="*/ 10903789 w 12180498"/>
                <a:gd name="connsiteY2" fmla="*/ 74565 h 951214"/>
                <a:gd name="connsiteX3" fmla="*/ 12180498 w 12180498"/>
                <a:gd name="connsiteY3" fmla="*/ 40059 h 951214"/>
                <a:gd name="connsiteX0" fmla="*/ 0 w 12197751"/>
                <a:gd name="connsiteY0" fmla="*/ 302874 h 972489"/>
                <a:gd name="connsiteX1" fmla="*/ 3617344 w 12197751"/>
                <a:gd name="connsiteY1" fmla="*/ 969983 h 972489"/>
                <a:gd name="connsiteX2" fmla="*/ 10903789 w 12197751"/>
                <a:gd name="connsiteY2" fmla="*/ 95840 h 972489"/>
                <a:gd name="connsiteX3" fmla="*/ 12197751 w 12197751"/>
                <a:gd name="connsiteY3" fmla="*/ 15327 h 972489"/>
                <a:gd name="connsiteX0" fmla="*/ 0 w 12197751"/>
                <a:gd name="connsiteY0" fmla="*/ 304986 h 974601"/>
                <a:gd name="connsiteX1" fmla="*/ 3617344 w 12197751"/>
                <a:gd name="connsiteY1" fmla="*/ 972095 h 974601"/>
                <a:gd name="connsiteX2" fmla="*/ 10903789 w 12197751"/>
                <a:gd name="connsiteY2" fmla="*/ 97952 h 974601"/>
                <a:gd name="connsiteX3" fmla="*/ 12197751 w 12197751"/>
                <a:gd name="connsiteY3" fmla="*/ 17439 h 974601"/>
                <a:gd name="connsiteX0" fmla="*/ 0 w 12197751"/>
                <a:gd name="connsiteY0" fmla="*/ 320757 h 990372"/>
                <a:gd name="connsiteX1" fmla="*/ 3617344 w 12197751"/>
                <a:gd name="connsiteY1" fmla="*/ 987866 h 990372"/>
                <a:gd name="connsiteX2" fmla="*/ 10903789 w 12197751"/>
                <a:gd name="connsiteY2" fmla="*/ 113723 h 990372"/>
                <a:gd name="connsiteX3" fmla="*/ 12197751 w 12197751"/>
                <a:gd name="connsiteY3" fmla="*/ 33210 h 990372"/>
                <a:gd name="connsiteX0" fmla="*/ 0 w 12197751"/>
                <a:gd name="connsiteY0" fmla="*/ 302875 h 972490"/>
                <a:gd name="connsiteX1" fmla="*/ 3617344 w 12197751"/>
                <a:gd name="connsiteY1" fmla="*/ 969984 h 972490"/>
                <a:gd name="connsiteX2" fmla="*/ 10903789 w 12197751"/>
                <a:gd name="connsiteY2" fmla="*/ 95841 h 972490"/>
                <a:gd name="connsiteX3" fmla="*/ 12197751 w 12197751"/>
                <a:gd name="connsiteY3" fmla="*/ 15328 h 972490"/>
                <a:gd name="connsiteX0" fmla="*/ 0 w 12496800"/>
                <a:gd name="connsiteY0" fmla="*/ 328503 h 998118"/>
                <a:gd name="connsiteX1" fmla="*/ 3617344 w 12496800"/>
                <a:gd name="connsiteY1" fmla="*/ 995612 h 998118"/>
                <a:gd name="connsiteX2" fmla="*/ 10903789 w 12496800"/>
                <a:gd name="connsiteY2" fmla="*/ 121469 h 998118"/>
                <a:gd name="connsiteX3" fmla="*/ 12496800 w 12496800"/>
                <a:gd name="connsiteY3" fmla="*/ 699 h 998118"/>
                <a:gd name="connsiteX0" fmla="*/ 0 w 12278264"/>
                <a:gd name="connsiteY0" fmla="*/ 324305 h 993920"/>
                <a:gd name="connsiteX1" fmla="*/ 3617344 w 12278264"/>
                <a:gd name="connsiteY1" fmla="*/ 991414 h 993920"/>
                <a:gd name="connsiteX2" fmla="*/ 10903789 w 12278264"/>
                <a:gd name="connsiteY2" fmla="*/ 117271 h 993920"/>
                <a:gd name="connsiteX3" fmla="*/ 12278264 w 12278264"/>
                <a:gd name="connsiteY3" fmla="*/ 2252 h 993920"/>
                <a:gd name="connsiteX0" fmla="*/ 0 w 12238007"/>
                <a:gd name="connsiteY0" fmla="*/ 324305 h 993920"/>
                <a:gd name="connsiteX1" fmla="*/ 3617344 w 12238007"/>
                <a:gd name="connsiteY1" fmla="*/ 991414 h 993920"/>
                <a:gd name="connsiteX2" fmla="*/ 10903789 w 12238007"/>
                <a:gd name="connsiteY2" fmla="*/ 117271 h 993920"/>
                <a:gd name="connsiteX3" fmla="*/ 12238007 w 12238007"/>
                <a:gd name="connsiteY3" fmla="*/ 2252 h 993920"/>
                <a:gd name="connsiteX0" fmla="*/ 0 w 12191999"/>
                <a:gd name="connsiteY0" fmla="*/ 324305 h 993920"/>
                <a:gd name="connsiteX1" fmla="*/ 3617344 w 12191999"/>
                <a:gd name="connsiteY1" fmla="*/ 991414 h 993920"/>
                <a:gd name="connsiteX2" fmla="*/ 10903789 w 12191999"/>
                <a:gd name="connsiteY2" fmla="*/ 117271 h 993920"/>
                <a:gd name="connsiteX3" fmla="*/ 12191999 w 12191999"/>
                <a:gd name="connsiteY3" fmla="*/ 2252 h 993920"/>
                <a:gd name="connsiteX0" fmla="*/ 0 w 12341524"/>
                <a:gd name="connsiteY0" fmla="*/ 356559 h 1026174"/>
                <a:gd name="connsiteX1" fmla="*/ 3617344 w 12341524"/>
                <a:gd name="connsiteY1" fmla="*/ 1023668 h 1026174"/>
                <a:gd name="connsiteX2" fmla="*/ 10903789 w 12341524"/>
                <a:gd name="connsiteY2" fmla="*/ 149525 h 1026174"/>
                <a:gd name="connsiteX3" fmla="*/ 12341524 w 12341524"/>
                <a:gd name="connsiteY3" fmla="*/ 0 h 1026174"/>
                <a:gd name="connsiteX0" fmla="*/ 0 w 12186248"/>
                <a:gd name="connsiteY0" fmla="*/ 356559 h 1026174"/>
                <a:gd name="connsiteX1" fmla="*/ 3617344 w 12186248"/>
                <a:gd name="connsiteY1" fmla="*/ 1023668 h 1026174"/>
                <a:gd name="connsiteX2" fmla="*/ 10903789 w 12186248"/>
                <a:gd name="connsiteY2" fmla="*/ 149525 h 1026174"/>
                <a:gd name="connsiteX3" fmla="*/ 12186248 w 12186248"/>
                <a:gd name="connsiteY3" fmla="*/ 0 h 1026174"/>
                <a:gd name="connsiteX0" fmla="*/ 0 w 12197750"/>
                <a:gd name="connsiteY0" fmla="*/ 327804 h 997419"/>
                <a:gd name="connsiteX1" fmla="*/ 3617344 w 12197750"/>
                <a:gd name="connsiteY1" fmla="*/ 994913 h 997419"/>
                <a:gd name="connsiteX2" fmla="*/ 10903789 w 12197750"/>
                <a:gd name="connsiteY2" fmla="*/ 120770 h 997419"/>
                <a:gd name="connsiteX3" fmla="*/ 12197750 w 12197750"/>
                <a:gd name="connsiteY3" fmla="*/ 0 h 997419"/>
                <a:gd name="connsiteX0" fmla="*/ 0 w 12197750"/>
                <a:gd name="connsiteY0" fmla="*/ 327804 h 997419"/>
                <a:gd name="connsiteX1" fmla="*/ 3617344 w 12197750"/>
                <a:gd name="connsiteY1" fmla="*/ 994913 h 997419"/>
                <a:gd name="connsiteX2" fmla="*/ 10903789 w 12197750"/>
                <a:gd name="connsiteY2" fmla="*/ 120770 h 997419"/>
                <a:gd name="connsiteX3" fmla="*/ 12197750 w 12197750"/>
                <a:gd name="connsiteY3" fmla="*/ 0 h 997419"/>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330021"/>
                <a:gd name="connsiteY0" fmla="*/ 379563 h 1049178"/>
                <a:gd name="connsiteX1" fmla="*/ 3617344 w 12330021"/>
                <a:gd name="connsiteY1" fmla="*/ 1046672 h 1049178"/>
                <a:gd name="connsiteX2" fmla="*/ 10903789 w 12330021"/>
                <a:gd name="connsiteY2" fmla="*/ 172529 h 1049178"/>
                <a:gd name="connsiteX3" fmla="*/ 12330021 w 12330021"/>
                <a:gd name="connsiteY3" fmla="*/ 0 h 1049178"/>
                <a:gd name="connsiteX0" fmla="*/ 0 w 12163243"/>
                <a:gd name="connsiteY0" fmla="*/ 373812 h 1043427"/>
                <a:gd name="connsiteX1" fmla="*/ 3617344 w 12163243"/>
                <a:gd name="connsiteY1" fmla="*/ 1040921 h 1043427"/>
                <a:gd name="connsiteX2" fmla="*/ 10903789 w 12163243"/>
                <a:gd name="connsiteY2" fmla="*/ 166778 h 1043427"/>
                <a:gd name="connsiteX3" fmla="*/ 12163243 w 12163243"/>
                <a:gd name="connsiteY3" fmla="*/ 0 h 1043427"/>
                <a:gd name="connsiteX0" fmla="*/ 0 w 12174745"/>
                <a:gd name="connsiteY0" fmla="*/ 356559 h 1026174"/>
                <a:gd name="connsiteX1" fmla="*/ 3617344 w 12174745"/>
                <a:gd name="connsiteY1" fmla="*/ 1023668 h 1026174"/>
                <a:gd name="connsiteX2" fmla="*/ 10903789 w 12174745"/>
                <a:gd name="connsiteY2" fmla="*/ 149525 h 1026174"/>
                <a:gd name="connsiteX3" fmla="*/ 12174745 w 12174745"/>
                <a:gd name="connsiteY3" fmla="*/ 0 h 1026174"/>
                <a:gd name="connsiteX0" fmla="*/ 0 w 12174745"/>
                <a:gd name="connsiteY0" fmla="*/ 356559 h 1026174"/>
                <a:gd name="connsiteX1" fmla="*/ 3617344 w 12174745"/>
                <a:gd name="connsiteY1" fmla="*/ 1023668 h 1026174"/>
                <a:gd name="connsiteX2" fmla="*/ 10903789 w 12174745"/>
                <a:gd name="connsiteY2" fmla="*/ 149525 h 1026174"/>
                <a:gd name="connsiteX3" fmla="*/ 12174745 w 12174745"/>
                <a:gd name="connsiteY3" fmla="*/ 0 h 1026174"/>
              </a:gdLst>
              <a:ahLst/>
              <a:cxnLst>
                <a:cxn ang="0">
                  <a:pos x="connsiteX0" y="connsiteY0"/>
                </a:cxn>
                <a:cxn ang="0">
                  <a:pos x="connsiteX1" y="connsiteY1"/>
                </a:cxn>
                <a:cxn ang="0">
                  <a:pos x="connsiteX2" y="connsiteY2"/>
                </a:cxn>
                <a:cxn ang="0">
                  <a:pos x="connsiteX3" y="connsiteY3"/>
                </a:cxn>
              </a:cxnLst>
              <a:rect l="l" t="t" r="r" b="b"/>
              <a:pathLst>
                <a:path w="12174745" h="1026174">
                  <a:moveTo>
                    <a:pt x="0" y="356559"/>
                  </a:moveTo>
                  <a:cubicBezTo>
                    <a:pt x="895230" y="731329"/>
                    <a:pt x="1800046" y="1058174"/>
                    <a:pt x="3617344" y="1023668"/>
                  </a:cubicBezTo>
                  <a:cubicBezTo>
                    <a:pt x="5434642" y="989162"/>
                    <a:pt x="9477556" y="320136"/>
                    <a:pt x="10903789" y="149525"/>
                  </a:cubicBezTo>
                  <a:lnTo>
                    <a:pt x="12174745" y="0"/>
                  </a:lnTo>
                </a:path>
              </a:pathLst>
            </a:custGeom>
            <a:noFill/>
            <a:ln w="12700" cap="flat" cmpd="sng" algn="ctr">
              <a:solidFill>
                <a:schemeClr val="accent2">
                  <a:lumMod val="75000"/>
                  <a:alpha val="1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latin typeface="思源宋体 CN Heavy" panose="02020900000000000000" pitchFamily="18" charset="-122"/>
              </a:endParaRPr>
            </a:p>
          </p:txBody>
        </p:sp>
        <p:sp>
          <p:nvSpPr>
            <p:cNvPr id="21" name="任意多边形: 形状 20">
              <a:extLst>
                <a:ext uri="{FF2B5EF4-FFF2-40B4-BE49-F238E27FC236}">
                  <a16:creationId xmlns:a16="http://schemas.microsoft.com/office/drawing/2014/main" id="{F160E076-01FF-4F02-893E-3771B8D86517}"/>
                </a:ext>
              </a:extLst>
            </p:cNvPr>
            <p:cNvSpPr/>
            <p:nvPr/>
          </p:nvSpPr>
          <p:spPr>
            <a:xfrm rot="70824">
              <a:off x="-6344" y="5432021"/>
              <a:ext cx="12175360" cy="947285"/>
            </a:xfrm>
            <a:custGeom>
              <a:avLst/>
              <a:gdLst>
                <a:gd name="connsiteX0" fmla="*/ 0 w 12268063"/>
                <a:gd name="connsiteY0" fmla="*/ 212474 h 938270"/>
                <a:gd name="connsiteX1" fmla="*/ 3605842 w 12268063"/>
                <a:gd name="connsiteY1" fmla="*/ 937093 h 938270"/>
                <a:gd name="connsiteX2" fmla="*/ 10892287 w 12268063"/>
                <a:gd name="connsiteY2" fmla="*/ 62950 h 938270"/>
                <a:gd name="connsiteX3" fmla="*/ 12255260 w 12268063"/>
                <a:gd name="connsiteY3" fmla="*/ 137712 h 938270"/>
                <a:gd name="connsiteX0" fmla="*/ 0 w 12279565"/>
                <a:gd name="connsiteY0" fmla="*/ 269984 h 939599"/>
                <a:gd name="connsiteX1" fmla="*/ 3617344 w 12279565"/>
                <a:gd name="connsiteY1" fmla="*/ 937093 h 939599"/>
                <a:gd name="connsiteX2" fmla="*/ 10903789 w 12279565"/>
                <a:gd name="connsiteY2" fmla="*/ 62950 h 939599"/>
                <a:gd name="connsiteX3" fmla="*/ 12266762 w 12279565"/>
                <a:gd name="connsiteY3" fmla="*/ 137712 h 939599"/>
                <a:gd name="connsiteX0" fmla="*/ 0 w 12194656"/>
                <a:gd name="connsiteY0" fmla="*/ 320247 h 989862"/>
                <a:gd name="connsiteX1" fmla="*/ 3617344 w 12194656"/>
                <a:gd name="connsiteY1" fmla="*/ 987356 h 989862"/>
                <a:gd name="connsiteX2" fmla="*/ 10903789 w 12194656"/>
                <a:gd name="connsiteY2" fmla="*/ 113213 h 989862"/>
                <a:gd name="connsiteX3" fmla="*/ 12174747 w 12194656"/>
                <a:gd name="connsiteY3" fmla="*/ 78707 h 989862"/>
                <a:gd name="connsiteX0" fmla="*/ 0 w 12174747"/>
                <a:gd name="connsiteY0" fmla="*/ 295266 h 964881"/>
                <a:gd name="connsiteX1" fmla="*/ 3617344 w 12174747"/>
                <a:gd name="connsiteY1" fmla="*/ 962375 h 964881"/>
                <a:gd name="connsiteX2" fmla="*/ 10903789 w 12174747"/>
                <a:gd name="connsiteY2" fmla="*/ 88232 h 964881"/>
                <a:gd name="connsiteX3" fmla="*/ 12174747 w 12174747"/>
                <a:gd name="connsiteY3" fmla="*/ 53726 h 964881"/>
                <a:gd name="connsiteX0" fmla="*/ 0 w 12174747"/>
                <a:gd name="connsiteY0" fmla="*/ 291591 h 961206"/>
                <a:gd name="connsiteX1" fmla="*/ 3617344 w 12174747"/>
                <a:gd name="connsiteY1" fmla="*/ 958700 h 961206"/>
                <a:gd name="connsiteX2" fmla="*/ 10903789 w 12174747"/>
                <a:gd name="connsiteY2" fmla="*/ 84557 h 961206"/>
                <a:gd name="connsiteX3" fmla="*/ 12174747 w 12174747"/>
                <a:gd name="connsiteY3" fmla="*/ 50051 h 961206"/>
                <a:gd name="connsiteX0" fmla="*/ 0 w 12174747"/>
                <a:gd name="connsiteY0" fmla="*/ 278621 h 948236"/>
                <a:gd name="connsiteX1" fmla="*/ 3617344 w 12174747"/>
                <a:gd name="connsiteY1" fmla="*/ 945730 h 948236"/>
                <a:gd name="connsiteX2" fmla="*/ 10903789 w 12174747"/>
                <a:gd name="connsiteY2" fmla="*/ 71587 h 948236"/>
                <a:gd name="connsiteX3" fmla="*/ 12174747 w 12174747"/>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81599 h 951214"/>
                <a:gd name="connsiteX1" fmla="*/ 3617344 w 12180498"/>
                <a:gd name="connsiteY1" fmla="*/ 948708 h 951214"/>
                <a:gd name="connsiteX2" fmla="*/ 10903789 w 12180498"/>
                <a:gd name="connsiteY2" fmla="*/ 74565 h 951214"/>
                <a:gd name="connsiteX3" fmla="*/ 12180498 w 12180498"/>
                <a:gd name="connsiteY3" fmla="*/ 40059 h 951214"/>
                <a:gd name="connsiteX0" fmla="*/ 0 w 12197751"/>
                <a:gd name="connsiteY0" fmla="*/ 302874 h 972489"/>
                <a:gd name="connsiteX1" fmla="*/ 3617344 w 12197751"/>
                <a:gd name="connsiteY1" fmla="*/ 969983 h 972489"/>
                <a:gd name="connsiteX2" fmla="*/ 10903789 w 12197751"/>
                <a:gd name="connsiteY2" fmla="*/ 95840 h 972489"/>
                <a:gd name="connsiteX3" fmla="*/ 12197751 w 12197751"/>
                <a:gd name="connsiteY3" fmla="*/ 15327 h 972489"/>
                <a:gd name="connsiteX0" fmla="*/ 0 w 12197751"/>
                <a:gd name="connsiteY0" fmla="*/ 304986 h 974601"/>
                <a:gd name="connsiteX1" fmla="*/ 3617344 w 12197751"/>
                <a:gd name="connsiteY1" fmla="*/ 972095 h 974601"/>
                <a:gd name="connsiteX2" fmla="*/ 10903789 w 12197751"/>
                <a:gd name="connsiteY2" fmla="*/ 97952 h 974601"/>
                <a:gd name="connsiteX3" fmla="*/ 12197751 w 12197751"/>
                <a:gd name="connsiteY3" fmla="*/ 17439 h 974601"/>
                <a:gd name="connsiteX0" fmla="*/ 0 w 12197751"/>
                <a:gd name="connsiteY0" fmla="*/ 320757 h 990372"/>
                <a:gd name="connsiteX1" fmla="*/ 3617344 w 12197751"/>
                <a:gd name="connsiteY1" fmla="*/ 987866 h 990372"/>
                <a:gd name="connsiteX2" fmla="*/ 10903789 w 12197751"/>
                <a:gd name="connsiteY2" fmla="*/ 113723 h 990372"/>
                <a:gd name="connsiteX3" fmla="*/ 12197751 w 12197751"/>
                <a:gd name="connsiteY3" fmla="*/ 33210 h 990372"/>
                <a:gd name="connsiteX0" fmla="*/ 0 w 12197751"/>
                <a:gd name="connsiteY0" fmla="*/ 302875 h 972490"/>
                <a:gd name="connsiteX1" fmla="*/ 3617344 w 12197751"/>
                <a:gd name="connsiteY1" fmla="*/ 969984 h 972490"/>
                <a:gd name="connsiteX2" fmla="*/ 10903789 w 12197751"/>
                <a:gd name="connsiteY2" fmla="*/ 95841 h 972490"/>
                <a:gd name="connsiteX3" fmla="*/ 12197751 w 12197751"/>
                <a:gd name="connsiteY3" fmla="*/ 15328 h 972490"/>
                <a:gd name="connsiteX0" fmla="*/ 0 w 12496800"/>
                <a:gd name="connsiteY0" fmla="*/ 328503 h 998118"/>
                <a:gd name="connsiteX1" fmla="*/ 3617344 w 12496800"/>
                <a:gd name="connsiteY1" fmla="*/ 995612 h 998118"/>
                <a:gd name="connsiteX2" fmla="*/ 10903789 w 12496800"/>
                <a:gd name="connsiteY2" fmla="*/ 121469 h 998118"/>
                <a:gd name="connsiteX3" fmla="*/ 12496800 w 12496800"/>
                <a:gd name="connsiteY3" fmla="*/ 699 h 998118"/>
                <a:gd name="connsiteX0" fmla="*/ 0 w 12278264"/>
                <a:gd name="connsiteY0" fmla="*/ 324305 h 993920"/>
                <a:gd name="connsiteX1" fmla="*/ 3617344 w 12278264"/>
                <a:gd name="connsiteY1" fmla="*/ 991414 h 993920"/>
                <a:gd name="connsiteX2" fmla="*/ 10903789 w 12278264"/>
                <a:gd name="connsiteY2" fmla="*/ 117271 h 993920"/>
                <a:gd name="connsiteX3" fmla="*/ 12278264 w 12278264"/>
                <a:gd name="connsiteY3" fmla="*/ 2252 h 993920"/>
                <a:gd name="connsiteX0" fmla="*/ 0 w 12238007"/>
                <a:gd name="connsiteY0" fmla="*/ 324305 h 993920"/>
                <a:gd name="connsiteX1" fmla="*/ 3617344 w 12238007"/>
                <a:gd name="connsiteY1" fmla="*/ 991414 h 993920"/>
                <a:gd name="connsiteX2" fmla="*/ 10903789 w 12238007"/>
                <a:gd name="connsiteY2" fmla="*/ 117271 h 993920"/>
                <a:gd name="connsiteX3" fmla="*/ 12238007 w 12238007"/>
                <a:gd name="connsiteY3" fmla="*/ 2252 h 993920"/>
                <a:gd name="connsiteX0" fmla="*/ 0 w 12191999"/>
                <a:gd name="connsiteY0" fmla="*/ 324305 h 993920"/>
                <a:gd name="connsiteX1" fmla="*/ 3617344 w 12191999"/>
                <a:gd name="connsiteY1" fmla="*/ 991414 h 993920"/>
                <a:gd name="connsiteX2" fmla="*/ 10903789 w 12191999"/>
                <a:gd name="connsiteY2" fmla="*/ 117271 h 993920"/>
                <a:gd name="connsiteX3" fmla="*/ 12191999 w 12191999"/>
                <a:gd name="connsiteY3" fmla="*/ 2252 h 993920"/>
                <a:gd name="connsiteX0" fmla="*/ 0 w 12341524"/>
                <a:gd name="connsiteY0" fmla="*/ 356559 h 1026174"/>
                <a:gd name="connsiteX1" fmla="*/ 3617344 w 12341524"/>
                <a:gd name="connsiteY1" fmla="*/ 1023668 h 1026174"/>
                <a:gd name="connsiteX2" fmla="*/ 10903789 w 12341524"/>
                <a:gd name="connsiteY2" fmla="*/ 149525 h 1026174"/>
                <a:gd name="connsiteX3" fmla="*/ 12341524 w 12341524"/>
                <a:gd name="connsiteY3" fmla="*/ 0 h 1026174"/>
                <a:gd name="connsiteX0" fmla="*/ 0 w 12186248"/>
                <a:gd name="connsiteY0" fmla="*/ 356559 h 1026174"/>
                <a:gd name="connsiteX1" fmla="*/ 3617344 w 12186248"/>
                <a:gd name="connsiteY1" fmla="*/ 1023668 h 1026174"/>
                <a:gd name="connsiteX2" fmla="*/ 10903789 w 12186248"/>
                <a:gd name="connsiteY2" fmla="*/ 149525 h 1026174"/>
                <a:gd name="connsiteX3" fmla="*/ 12186248 w 12186248"/>
                <a:gd name="connsiteY3" fmla="*/ 0 h 1026174"/>
                <a:gd name="connsiteX0" fmla="*/ 0 w 12197750"/>
                <a:gd name="connsiteY0" fmla="*/ 327804 h 997419"/>
                <a:gd name="connsiteX1" fmla="*/ 3617344 w 12197750"/>
                <a:gd name="connsiteY1" fmla="*/ 994913 h 997419"/>
                <a:gd name="connsiteX2" fmla="*/ 10903789 w 12197750"/>
                <a:gd name="connsiteY2" fmla="*/ 120770 h 997419"/>
                <a:gd name="connsiteX3" fmla="*/ 12197750 w 12197750"/>
                <a:gd name="connsiteY3" fmla="*/ 0 h 997419"/>
                <a:gd name="connsiteX0" fmla="*/ 0 w 12197750"/>
                <a:gd name="connsiteY0" fmla="*/ 327804 h 997419"/>
                <a:gd name="connsiteX1" fmla="*/ 3617344 w 12197750"/>
                <a:gd name="connsiteY1" fmla="*/ 994913 h 997419"/>
                <a:gd name="connsiteX2" fmla="*/ 10903789 w 12197750"/>
                <a:gd name="connsiteY2" fmla="*/ 120770 h 997419"/>
                <a:gd name="connsiteX3" fmla="*/ 12197750 w 12197750"/>
                <a:gd name="connsiteY3" fmla="*/ 0 h 997419"/>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330021"/>
                <a:gd name="connsiteY0" fmla="*/ 379563 h 1049178"/>
                <a:gd name="connsiteX1" fmla="*/ 3617344 w 12330021"/>
                <a:gd name="connsiteY1" fmla="*/ 1046672 h 1049178"/>
                <a:gd name="connsiteX2" fmla="*/ 10903789 w 12330021"/>
                <a:gd name="connsiteY2" fmla="*/ 172529 h 1049178"/>
                <a:gd name="connsiteX3" fmla="*/ 12330021 w 12330021"/>
                <a:gd name="connsiteY3" fmla="*/ 0 h 1049178"/>
                <a:gd name="connsiteX0" fmla="*/ 0 w 12163243"/>
                <a:gd name="connsiteY0" fmla="*/ 373812 h 1043427"/>
                <a:gd name="connsiteX1" fmla="*/ 3617344 w 12163243"/>
                <a:gd name="connsiteY1" fmla="*/ 1040921 h 1043427"/>
                <a:gd name="connsiteX2" fmla="*/ 10903789 w 12163243"/>
                <a:gd name="connsiteY2" fmla="*/ 166778 h 1043427"/>
                <a:gd name="connsiteX3" fmla="*/ 12163243 w 12163243"/>
                <a:gd name="connsiteY3" fmla="*/ 0 h 1043427"/>
                <a:gd name="connsiteX0" fmla="*/ 0 w 12174745"/>
                <a:gd name="connsiteY0" fmla="*/ 356559 h 1026174"/>
                <a:gd name="connsiteX1" fmla="*/ 3617344 w 12174745"/>
                <a:gd name="connsiteY1" fmla="*/ 1023668 h 1026174"/>
                <a:gd name="connsiteX2" fmla="*/ 10903789 w 12174745"/>
                <a:gd name="connsiteY2" fmla="*/ 149525 h 1026174"/>
                <a:gd name="connsiteX3" fmla="*/ 12174745 w 12174745"/>
                <a:gd name="connsiteY3" fmla="*/ 0 h 1026174"/>
                <a:gd name="connsiteX0" fmla="*/ 0 w 12174745"/>
                <a:gd name="connsiteY0" fmla="*/ 356559 h 1026174"/>
                <a:gd name="connsiteX1" fmla="*/ 3617344 w 12174745"/>
                <a:gd name="connsiteY1" fmla="*/ 1023668 h 1026174"/>
                <a:gd name="connsiteX2" fmla="*/ 10903789 w 12174745"/>
                <a:gd name="connsiteY2" fmla="*/ 149525 h 1026174"/>
                <a:gd name="connsiteX3" fmla="*/ 12174745 w 12174745"/>
                <a:gd name="connsiteY3" fmla="*/ 0 h 1026174"/>
              </a:gdLst>
              <a:ahLst/>
              <a:cxnLst>
                <a:cxn ang="0">
                  <a:pos x="connsiteX0" y="connsiteY0"/>
                </a:cxn>
                <a:cxn ang="0">
                  <a:pos x="connsiteX1" y="connsiteY1"/>
                </a:cxn>
                <a:cxn ang="0">
                  <a:pos x="connsiteX2" y="connsiteY2"/>
                </a:cxn>
                <a:cxn ang="0">
                  <a:pos x="connsiteX3" y="connsiteY3"/>
                </a:cxn>
              </a:cxnLst>
              <a:rect l="l" t="t" r="r" b="b"/>
              <a:pathLst>
                <a:path w="12174745" h="1026174">
                  <a:moveTo>
                    <a:pt x="0" y="356559"/>
                  </a:moveTo>
                  <a:cubicBezTo>
                    <a:pt x="895230" y="731329"/>
                    <a:pt x="1800046" y="1058174"/>
                    <a:pt x="3617344" y="1023668"/>
                  </a:cubicBezTo>
                  <a:cubicBezTo>
                    <a:pt x="5434642" y="989162"/>
                    <a:pt x="9477556" y="320136"/>
                    <a:pt x="10903789" y="149525"/>
                  </a:cubicBezTo>
                  <a:lnTo>
                    <a:pt x="12174745" y="0"/>
                  </a:lnTo>
                </a:path>
              </a:pathLst>
            </a:custGeom>
            <a:noFill/>
            <a:ln w="12700" cap="flat" cmpd="sng" algn="ctr">
              <a:solidFill>
                <a:schemeClr val="accent2">
                  <a:lumMod val="75000"/>
                  <a:alpha val="1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latin typeface="思源宋体 CN Heavy" panose="02020900000000000000" pitchFamily="18" charset="-122"/>
              </a:endParaRPr>
            </a:p>
          </p:txBody>
        </p:sp>
        <p:sp>
          <p:nvSpPr>
            <p:cNvPr id="22" name="任意多边形: 形状 21">
              <a:extLst>
                <a:ext uri="{FF2B5EF4-FFF2-40B4-BE49-F238E27FC236}">
                  <a16:creationId xmlns:a16="http://schemas.microsoft.com/office/drawing/2014/main" id="{A83D0944-3F24-4042-9D69-921909B3F54A}"/>
                </a:ext>
              </a:extLst>
            </p:cNvPr>
            <p:cNvSpPr/>
            <p:nvPr/>
          </p:nvSpPr>
          <p:spPr>
            <a:xfrm rot="94432">
              <a:off x="-8096" y="5525090"/>
              <a:ext cx="12175565" cy="920988"/>
            </a:xfrm>
            <a:custGeom>
              <a:avLst/>
              <a:gdLst>
                <a:gd name="connsiteX0" fmla="*/ 0 w 12268063"/>
                <a:gd name="connsiteY0" fmla="*/ 212474 h 938270"/>
                <a:gd name="connsiteX1" fmla="*/ 3605842 w 12268063"/>
                <a:gd name="connsiteY1" fmla="*/ 937093 h 938270"/>
                <a:gd name="connsiteX2" fmla="*/ 10892287 w 12268063"/>
                <a:gd name="connsiteY2" fmla="*/ 62950 h 938270"/>
                <a:gd name="connsiteX3" fmla="*/ 12255260 w 12268063"/>
                <a:gd name="connsiteY3" fmla="*/ 137712 h 938270"/>
                <a:gd name="connsiteX0" fmla="*/ 0 w 12279565"/>
                <a:gd name="connsiteY0" fmla="*/ 269984 h 939599"/>
                <a:gd name="connsiteX1" fmla="*/ 3617344 w 12279565"/>
                <a:gd name="connsiteY1" fmla="*/ 937093 h 939599"/>
                <a:gd name="connsiteX2" fmla="*/ 10903789 w 12279565"/>
                <a:gd name="connsiteY2" fmla="*/ 62950 h 939599"/>
                <a:gd name="connsiteX3" fmla="*/ 12266762 w 12279565"/>
                <a:gd name="connsiteY3" fmla="*/ 137712 h 939599"/>
                <a:gd name="connsiteX0" fmla="*/ 0 w 12194656"/>
                <a:gd name="connsiteY0" fmla="*/ 320247 h 989862"/>
                <a:gd name="connsiteX1" fmla="*/ 3617344 w 12194656"/>
                <a:gd name="connsiteY1" fmla="*/ 987356 h 989862"/>
                <a:gd name="connsiteX2" fmla="*/ 10903789 w 12194656"/>
                <a:gd name="connsiteY2" fmla="*/ 113213 h 989862"/>
                <a:gd name="connsiteX3" fmla="*/ 12174747 w 12194656"/>
                <a:gd name="connsiteY3" fmla="*/ 78707 h 989862"/>
                <a:gd name="connsiteX0" fmla="*/ 0 w 12174747"/>
                <a:gd name="connsiteY0" fmla="*/ 295266 h 964881"/>
                <a:gd name="connsiteX1" fmla="*/ 3617344 w 12174747"/>
                <a:gd name="connsiteY1" fmla="*/ 962375 h 964881"/>
                <a:gd name="connsiteX2" fmla="*/ 10903789 w 12174747"/>
                <a:gd name="connsiteY2" fmla="*/ 88232 h 964881"/>
                <a:gd name="connsiteX3" fmla="*/ 12174747 w 12174747"/>
                <a:gd name="connsiteY3" fmla="*/ 53726 h 964881"/>
                <a:gd name="connsiteX0" fmla="*/ 0 w 12174747"/>
                <a:gd name="connsiteY0" fmla="*/ 291591 h 961206"/>
                <a:gd name="connsiteX1" fmla="*/ 3617344 w 12174747"/>
                <a:gd name="connsiteY1" fmla="*/ 958700 h 961206"/>
                <a:gd name="connsiteX2" fmla="*/ 10903789 w 12174747"/>
                <a:gd name="connsiteY2" fmla="*/ 84557 h 961206"/>
                <a:gd name="connsiteX3" fmla="*/ 12174747 w 12174747"/>
                <a:gd name="connsiteY3" fmla="*/ 50051 h 961206"/>
                <a:gd name="connsiteX0" fmla="*/ 0 w 12174747"/>
                <a:gd name="connsiteY0" fmla="*/ 278621 h 948236"/>
                <a:gd name="connsiteX1" fmla="*/ 3617344 w 12174747"/>
                <a:gd name="connsiteY1" fmla="*/ 945730 h 948236"/>
                <a:gd name="connsiteX2" fmla="*/ 10903789 w 12174747"/>
                <a:gd name="connsiteY2" fmla="*/ 71587 h 948236"/>
                <a:gd name="connsiteX3" fmla="*/ 12174747 w 12174747"/>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81599 h 951214"/>
                <a:gd name="connsiteX1" fmla="*/ 3617344 w 12180498"/>
                <a:gd name="connsiteY1" fmla="*/ 948708 h 951214"/>
                <a:gd name="connsiteX2" fmla="*/ 10903789 w 12180498"/>
                <a:gd name="connsiteY2" fmla="*/ 74565 h 951214"/>
                <a:gd name="connsiteX3" fmla="*/ 12180498 w 12180498"/>
                <a:gd name="connsiteY3" fmla="*/ 40059 h 951214"/>
                <a:gd name="connsiteX0" fmla="*/ 0 w 12197751"/>
                <a:gd name="connsiteY0" fmla="*/ 302874 h 972489"/>
                <a:gd name="connsiteX1" fmla="*/ 3617344 w 12197751"/>
                <a:gd name="connsiteY1" fmla="*/ 969983 h 972489"/>
                <a:gd name="connsiteX2" fmla="*/ 10903789 w 12197751"/>
                <a:gd name="connsiteY2" fmla="*/ 95840 h 972489"/>
                <a:gd name="connsiteX3" fmla="*/ 12197751 w 12197751"/>
                <a:gd name="connsiteY3" fmla="*/ 15327 h 972489"/>
                <a:gd name="connsiteX0" fmla="*/ 0 w 12197751"/>
                <a:gd name="connsiteY0" fmla="*/ 304986 h 974601"/>
                <a:gd name="connsiteX1" fmla="*/ 3617344 w 12197751"/>
                <a:gd name="connsiteY1" fmla="*/ 972095 h 974601"/>
                <a:gd name="connsiteX2" fmla="*/ 10903789 w 12197751"/>
                <a:gd name="connsiteY2" fmla="*/ 97952 h 974601"/>
                <a:gd name="connsiteX3" fmla="*/ 12197751 w 12197751"/>
                <a:gd name="connsiteY3" fmla="*/ 17439 h 974601"/>
                <a:gd name="connsiteX0" fmla="*/ 0 w 12197751"/>
                <a:gd name="connsiteY0" fmla="*/ 320757 h 990372"/>
                <a:gd name="connsiteX1" fmla="*/ 3617344 w 12197751"/>
                <a:gd name="connsiteY1" fmla="*/ 987866 h 990372"/>
                <a:gd name="connsiteX2" fmla="*/ 10903789 w 12197751"/>
                <a:gd name="connsiteY2" fmla="*/ 113723 h 990372"/>
                <a:gd name="connsiteX3" fmla="*/ 12197751 w 12197751"/>
                <a:gd name="connsiteY3" fmla="*/ 33210 h 990372"/>
                <a:gd name="connsiteX0" fmla="*/ 0 w 12197751"/>
                <a:gd name="connsiteY0" fmla="*/ 302875 h 972490"/>
                <a:gd name="connsiteX1" fmla="*/ 3617344 w 12197751"/>
                <a:gd name="connsiteY1" fmla="*/ 969984 h 972490"/>
                <a:gd name="connsiteX2" fmla="*/ 10903789 w 12197751"/>
                <a:gd name="connsiteY2" fmla="*/ 95841 h 972490"/>
                <a:gd name="connsiteX3" fmla="*/ 12197751 w 12197751"/>
                <a:gd name="connsiteY3" fmla="*/ 15328 h 972490"/>
                <a:gd name="connsiteX0" fmla="*/ 0 w 12496800"/>
                <a:gd name="connsiteY0" fmla="*/ 328503 h 998118"/>
                <a:gd name="connsiteX1" fmla="*/ 3617344 w 12496800"/>
                <a:gd name="connsiteY1" fmla="*/ 995612 h 998118"/>
                <a:gd name="connsiteX2" fmla="*/ 10903789 w 12496800"/>
                <a:gd name="connsiteY2" fmla="*/ 121469 h 998118"/>
                <a:gd name="connsiteX3" fmla="*/ 12496800 w 12496800"/>
                <a:gd name="connsiteY3" fmla="*/ 699 h 998118"/>
                <a:gd name="connsiteX0" fmla="*/ 0 w 12278264"/>
                <a:gd name="connsiteY0" fmla="*/ 324305 h 993920"/>
                <a:gd name="connsiteX1" fmla="*/ 3617344 w 12278264"/>
                <a:gd name="connsiteY1" fmla="*/ 991414 h 993920"/>
                <a:gd name="connsiteX2" fmla="*/ 10903789 w 12278264"/>
                <a:gd name="connsiteY2" fmla="*/ 117271 h 993920"/>
                <a:gd name="connsiteX3" fmla="*/ 12278264 w 12278264"/>
                <a:gd name="connsiteY3" fmla="*/ 2252 h 993920"/>
                <a:gd name="connsiteX0" fmla="*/ 0 w 12238007"/>
                <a:gd name="connsiteY0" fmla="*/ 324305 h 993920"/>
                <a:gd name="connsiteX1" fmla="*/ 3617344 w 12238007"/>
                <a:gd name="connsiteY1" fmla="*/ 991414 h 993920"/>
                <a:gd name="connsiteX2" fmla="*/ 10903789 w 12238007"/>
                <a:gd name="connsiteY2" fmla="*/ 117271 h 993920"/>
                <a:gd name="connsiteX3" fmla="*/ 12238007 w 12238007"/>
                <a:gd name="connsiteY3" fmla="*/ 2252 h 993920"/>
                <a:gd name="connsiteX0" fmla="*/ 0 w 12191999"/>
                <a:gd name="connsiteY0" fmla="*/ 324305 h 993920"/>
                <a:gd name="connsiteX1" fmla="*/ 3617344 w 12191999"/>
                <a:gd name="connsiteY1" fmla="*/ 991414 h 993920"/>
                <a:gd name="connsiteX2" fmla="*/ 10903789 w 12191999"/>
                <a:gd name="connsiteY2" fmla="*/ 117271 h 993920"/>
                <a:gd name="connsiteX3" fmla="*/ 12191999 w 12191999"/>
                <a:gd name="connsiteY3" fmla="*/ 2252 h 993920"/>
                <a:gd name="connsiteX0" fmla="*/ 0 w 12341524"/>
                <a:gd name="connsiteY0" fmla="*/ 356559 h 1026174"/>
                <a:gd name="connsiteX1" fmla="*/ 3617344 w 12341524"/>
                <a:gd name="connsiteY1" fmla="*/ 1023668 h 1026174"/>
                <a:gd name="connsiteX2" fmla="*/ 10903789 w 12341524"/>
                <a:gd name="connsiteY2" fmla="*/ 149525 h 1026174"/>
                <a:gd name="connsiteX3" fmla="*/ 12341524 w 12341524"/>
                <a:gd name="connsiteY3" fmla="*/ 0 h 1026174"/>
                <a:gd name="connsiteX0" fmla="*/ 0 w 12186248"/>
                <a:gd name="connsiteY0" fmla="*/ 356559 h 1026174"/>
                <a:gd name="connsiteX1" fmla="*/ 3617344 w 12186248"/>
                <a:gd name="connsiteY1" fmla="*/ 1023668 h 1026174"/>
                <a:gd name="connsiteX2" fmla="*/ 10903789 w 12186248"/>
                <a:gd name="connsiteY2" fmla="*/ 149525 h 1026174"/>
                <a:gd name="connsiteX3" fmla="*/ 12186248 w 12186248"/>
                <a:gd name="connsiteY3" fmla="*/ 0 h 1026174"/>
                <a:gd name="connsiteX0" fmla="*/ 0 w 12197750"/>
                <a:gd name="connsiteY0" fmla="*/ 327804 h 997419"/>
                <a:gd name="connsiteX1" fmla="*/ 3617344 w 12197750"/>
                <a:gd name="connsiteY1" fmla="*/ 994913 h 997419"/>
                <a:gd name="connsiteX2" fmla="*/ 10903789 w 12197750"/>
                <a:gd name="connsiteY2" fmla="*/ 120770 h 997419"/>
                <a:gd name="connsiteX3" fmla="*/ 12197750 w 12197750"/>
                <a:gd name="connsiteY3" fmla="*/ 0 h 997419"/>
                <a:gd name="connsiteX0" fmla="*/ 0 w 12197750"/>
                <a:gd name="connsiteY0" fmla="*/ 327804 h 997419"/>
                <a:gd name="connsiteX1" fmla="*/ 3617344 w 12197750"/>
                <a:gd name="connsiteY1" fmla="*/ 994913 h 997419"/>
                <a:gd name="connsiteX2" fmla="*/ 10903789 w 12197750"/>
                <a:gd name="connsiteY2" fmla="*/ 120770 h 997419"/>
                <a:gd name="connsiteX3" fmla="*/ 12197750 w 12197750"/>
                <a:gd name="connsiteY3" fmla="*/ 0 h 997419"/>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330021"/>
                <a:gd name="connsiteY0" fmla="*/ 379563 h 1049178"/>
                <a:gd name="connsiteX1" fmla="*/ 3617344 w 12330021"/>
                <a:gd name="connsiteY1" fmla="*/ 1046672 h 1049178"/>
                <a:gd name="connsiteX2" fmla="*/ 10903789 w 12330021"/>
                <a:gd name="connsiteY2" fmla="*/ 172529 h 1049178"/>
                <a:gd name="connsiteX3" fmla="*/ 12330021 w 12330021"/>
                <a:gd name="connsiteY3" fmla="*/ 0 h 1049178"/>
                <a:gd name="connsiteX0" fmla="*/ 0 w 12163243"/>
                <a:gd name="connsiteY0" fmla="*/ 373812 h 1043427"/>
                <a:gd name="connsiteX1" fmla="*/ 3617344 w 12163243"/>
                <a:gd name="connsiteY1" fmla="*/ 1040921 h 1043427"/>
                <a:gd name="connsiteX2" fmla="*/ 10903789 w 12163243"/>
                <a:gd name="connsiteY2" fmla="*/ 166778 h 1043427"/>
                <a:gd name="connsiteX3" fmla="*/ 12163243 w 12163243"/>
                <a:gd name="connsiteY3" fmla="*/ 0 h 1043427"/>
                <a:gd name="connsiteX0" fmla="*/ 0 w 12174745"/>
                <a:gd name="connsiteY0" fmla="*/ 356559 h 1026174"/>
                <a:gd name="connsiteX1" fmla="*/ 3617344 w 12174745"/>
                <a:gd name="connsiteY1" fmla="*/ 1023668 h 1026174"/>
                <a:gd name="connsiteX2" fmla="*/ 10903789 w 12174745"/>
                <a:gd name="connsiteY2" fmla="*/ 149525 h 1026174"/>
                <a:gd name="connsiteX3" fmla="*/ 12174745 w 12174745"/>
                <a:gd name="connsiteY3" fmla="*/ 0 h 1026174"/>
                <a:gd name="connsiteX0" fmla="*/ 0 w 12174745"/>
                <a:gd name="connsiteY0" fmla="*/ 356559 h 1026174"/>
                <a:gd name="connsiteX1" fmla="*/ 3617344 w 12174745"/>
                <a:gd name="connsiteY1" fmla="*/ 1023668 h 1026174"/>
                <a:gd name="connsiteX2" fmla="*/ 10903789 w 12174745"/>
                <a:gd name="connsiteY2" fmla="*/ 149525 h 1026174"/>
                <a:gd name="connsiteX3" fmla="*/ 12174745 w 12174745"/>
                <a:gd name="connsiteY3" fmla="*/ 0 h 1026174"/>
              </a:gdLst>
              <a:ahLst/>
              <a:cxnLst>
                <a:cxn ang="0">
                  <a:pos x="connsiteX0" y="connsiteY0"/>
                </a:cxn>
                <a:cxn ang="0">
                  <a:pos x="connsiteX1" y="connsiteY1"/>
                </a:cxn>
                <a:cxn ang="0">
                  <a:pos x="connsiteX2" y="connsiteY2"/>
                </a:cxn>
                <a:cxn ang="0">
                  <a:pos x="connsiteX3" y="connsiteY3"/>
                </a:cxn>
              </a:cxnLst>
              <a:rect l="l" t="t" r="r" b="b"/>
              <a:pathLst>
                <a:path w="12174745" h="1026174">
                  <a:moveTo>
                    <a:pt x="0" y="356559"/>
                  </a:moveTo>
                  <a:cubicBezTo>
                    <a:pt x="895230" y="731329"/>
                    <a:pt x="1800046" y="1058174"/>
                    <a:pt x="3617344" y="1023668"/>
                  </a:cubicBezTo>
                  <a:cubicBezTo>
                    <a:pt x="5434642" y="989162"/>
                    <a:pt x="9477556" y="320136"/>
                    <a:pt x="10903789" y="149525"/>
                  </a:cubicBezTo>
                  <a:lnTo>
                    <a:pt x="12174745" y="0"/>
                  </a:lnTo>
                </a:path>
              </a:pathLst>
            </a:custGeom>
            <a:noFill/>
            <a:ln w="12700" cap="flat" cmpd="sng" algn="ctr">
              <a:solidFill>
                <a:schemeClr val="accent2">
                  <a:lumMod val="75000"/>
                  <a:alpha val="1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latin typeface="思源宋体 CN Heavy" panose="02020900000000000000" pitchFamily="18" charset="-122"/>
              </a:endParaRPr>
            </a:p>
          </p:txBody>
        </p:sp>
        <p:sp>
          <p:nvSpPr>
            <p:cNvPr id="23" name="任意多边形: 形状 22">
              <a:extLst>
                <a:ext uri="{FF2B5EF4-FFF2-40B4-BE49-F238E27FC236}">
                  <a16:creationId xmlns:a16="http://schemas.microsoft.com/office/drawing/2014/main" id="{5F71B4D0-A9C5-4FC4-8732-046074BE0E51}"/>
                </a:ext>
              </a:extLst>
            </p:cNvPr>
            <p:cNvSpPr/>
            <p:nvPr/>
          </p:nvSpPr>
          <p:spPr>
            <a:xfrm rot="118040">
              <a:off x="-9669" y="5618169"/>
              <a:ext cx="12175769" cy="894692"/>
            </a:xfrm>
            <a:custGeom>
              <a:avLst/>
              <a:gdLst>
                <a:gd name="connsiteX0" fmla="*/ 0 w 12268063"/>
                <a:gd name="connsiteY0" fmla="*/ 212474 h 938270"/>
                <a:gd name="connsiteX1" fmla="*/ 3605842 w 12268063"/>
                <a:gd name="connsiteY1" fmla="*/ 937093 h 938270"/>
                <a:gd name="connsiteX2" fmla="*/ 10892287 w 12268063"/>
                <a:gd name="connsiteY2" fmla="*/ 62950 h 938270"/>
                <a:gd name="connsiteX3" fmla="*/ 12255260 w 12268063"/>
                <a:gd name="connsiteY3" fmla="*/ 137712 h 938270"/>
                <a:gd name="connsiteX0" fmla="*/ 0 w 12279565"/>
                <a:gd name="connsiteY0" fmla="*/ 269984 h 939599"/>
                <a:gd name="connsiteX1" fmla="*/ 3617344 w 12279565"/>
                <a:gd name="connsiteY1" fmla="*/ 937093 h 939599"/>
                <a:gd name="connsiteX2" fmla="*/ 10903789 w 12279565"/>
                <a:gd name="connsiteY2" fmla="*/ 62950 h 939599"/>
                <a:gd name="connsiteX3" fmla="*/ 12266762 w 12279565"/>
                <a:gd name="connsiteY3" fmla="*/ 137712 h 939599"/>
                <a:gd name="connsiteX0" fmla="*/ 0 w 12194656"/>
                <a:gd name="connsiteY0" fmla="*/ 320247 h 989862"/>
                <a:gd name="connsiteX1" fmla="*/ 3617344 w 12194656"/>
                <a:gd name="connsiteY1" fmla="*/ 987356 h 989862"/>
                <a:gd name="connsiteX2" fmla="*/ 10903789 w 12194656"/>
                <a:gd name="connsiteY2" fmla="*/ 113213 h 989862"/>
                <a:gd name="connsiteX3" fmla="*/ 12174747 w 12194656"/>
                <a:gd name="connsiteY3" fmla="*/ 78707 h 989862"/>
                <a:gd name="connsiteX0" fmla="*/ 0 w 12174747"/>
                <a:gd name="connsiteY0" fmla="*/ 295266 h 964881"/>
                <a:gd name="connsiteX1" fmla="*/ 3617344 w 12174747"/>
                <a:gd name="connsiteY1" fmla="*/ 962375 h 964881"/>
                <a:gd name="connsiteX2" fmla="*/ 10903789 w 12174747"/>
                <a:gd name="connsiteY2" fmla="*/ 88232 h 964881"/>
                <a:gd name="connsiteX3" fmla="*/ 12174747 w 12174747"/>
                <a:gd name="connsiteY3" fmla="*/ 53726 h 964881"/>
                <a:gd name="connsiteX0" fmla="*/ 0 w 12174747"/>
                <a:gd name="connsiteY0" fmla="*/ 291591 h 961206"/>
                <a:gd name="connsiteX1" fmla="*/ 3617344 w 12174747"/>
                <a:gd name="connsiteY1" fmla="*/ 958700 h 961206"/>
                <a:gd name="connsiteX2" fmla="*/ 10903789 w 12174747"/>
                <a:gd name="connsiteY2" fmla="*/ 84557 h 961206"/>
                <a:gd name="connsiteX3" fmla="*/ 12174747 w 12174747"/>
                <a:gd name="connsiteY3" fmla="*/ 50051 h 961206"/>
                <a:gd name="connsiteX0" fmla="*/ 0 w 12174747"/>
                <a:gd name="connsiteY0" fmla="*/ 278621 h 948236"/>
                <a:gd name="connsiteX1" fmla="*/ 3617344 w 12174747"/>
                <a:gd name="connsiteY1" fmla="*/ 945730 h 948236"/>
                <a:gd name="connsiteX2" fmla="*/ 10903789 w 12174747"/>
                <a:gd name="connsiteY2" fmla="*/ 71587 h 948236"/>
                <a:gd name="connsiteX3" fmla="*/ 12174747 w 12174747"/>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81599 h 951214"/>
                <a:gd name="connsiteX1" fmla="*/ 3617344 w 12180498"/>
                <a:gd name="connsiteY1" fmla="*/ 948708 h 951214"/>
                <a:gd name="connsiteX2" fmla="*/ 10903789 w 12180498"/>
                <a:gd name="connsiteY2" fmla="*/ 74565 h 951214"/>
                <a:gd name="connsiteX3" fmla="*/ 12180498 w 12180498"/>
                <a:gd name="connsiteY3" fmla="*/ 40059 h 951214"/>
                <a:gd name="connsiteX0" fmla="*/ 0 w 12197751"/>
                <a:gd name="connsiteY0" fmla="*/ 302874 h 972489"/>
                <a:gd name="connsiteX1" fmla="*/ 3617344 w 12197751"/>
                <a:gd name="connsiteY1" fmla="*/ 969983 h 972489"/>
                <a:gd name="connsiteX2" fmla="*/ 10903789 w 12197751"/>
                <a:gd name="connsiteY2" fmla="*/ 95840 h 972489"/>
                <a:gd name="connsiteX3" fmla="*/ 12197751 w 12197751"/>
                <a:gd name="connsiteY3" fmla="*/ 15327 h 972489"/>
                <a:gd name="connsiteX0" fmla="*/ 0 w 12197751"/>
                <a:gd name="connsiteY0" fmla="*/ 304986 h 974601"/>
                <a:gd name="connsiteX1" fmla="*/ 3617344 w 12197751"/>
                <a:gd name="connsiteY1" fmla="*/ 972095 h 974601"/>
                <a:gd name="connsiteX2" fmla="*/ 10903789 w 12197751"/>
                <a:gd name="connsiteY2" fmla="*/ 97952 h 974601"/>
                <a:gd name="connsiteX3" fmla="*/ 12197751 w 12197751"/>
                <a:gd name="connsiteY3" fmla="*/ 17439 h 974601"/>
                <a:gd name="connsiteX0" fmla="*/ 0 w 12197751"/>
                <a:gd name="connsiteY0" fmla="*/ 320757 h 990372"/>
                <a:gd name="connsiteX1" fmla="*/ 3617344 w 12197751"/>
                <a:gd name="connsiteY1" fmla="*/ 987866 h 990372"/>
                <a:gd name="connsiteX2" fmla="*/ 10903789 w 12197751"/>
                <a:gd name="connsiteY2" fmla="*/ 113723 h 990372"/>
                <a:gd name="connsiteX3" fmla="*/ 12197751 w 12197751"/>
                <a:gd name="connsiteY3" fmla="*/ 33210 h 990372"/>
                <a:gd name="connsiteX0" fmla="*/ 0 w 12197751"/>
                <a:gd name="connsiteY0" fmla="*/ 302875 h 972490"/>
                <a:gd name="connsiteX1" fmla="*/ 3617344 w 12197751"/>
                <a:gd name="connsiteY1" fmla="*/ 969984 h 972490"/>
                <a:gd name="connsiteX2" fmla="*/ 10903789 w 12197751"/>
                <a:gd name="connsiteY2" fmla="*/ 95841 h 972490"/>
                <a:gd name="connsiteX3" fmla="*/ 12197751 w 12197751"/>
                <a:gd name="connsiteY3" fmla="*/ 15328 h 972490"/>
                <a:gd name="connsiteX0" fmla="*/ 0 w 12496800"/>
                <a:gd name="connsiteY0" fmla="*/ 328503 h 998118"/>
                <a:gd name="connsiteX1" fmla="*/ 3617344 w 12496800"/>
                <a:gd name="connsiteY1" fmla="*/ 995612 h 998118"/>
                <a:gd name="connsiteX2" fmla="*/ 10903789 w 12496800"/>
                <a:gd name="connsiteY2" fmla="*/ 121469 h 998118"/>
                <a:gd name="connsiteX3" fmla="*/ 12496800 w 12496800"/>
                <a:gd name="connsiteY3" fmla="*/ 699 h 998118"/>
                <a:gd name="connsiteX0" fmla="*/ 0 w 12278264"/>
                <a:gd name="connsiteY0" fmla="*/ 324305 h 993920"/>
                <a:gd name="connsiteX1" fmla="*/ 3617344 w 12278264"/>
                <a:gd name="connsiteY1" fmla="*/ 991414 h 993920"/>
                <a:gd name="connsiteX2" fmla="*/ 10903789 w 12278264"/>
                <a:gd name="connsiteY2" fmla="*/ 117271 h 993920"/>
                <a:gd name="connsiteX3" fmla="*/ 12278264 w 12278264"/>
                <a:gd name="connsiteY3" fmla="*/ 2252 h 993920"/>
                <a:gd name="connsiteX0" fmla="*/ 0 w 12238007"/>
                <a:gd name="connsiteY0" fmla="*/ 324305 h 993920"/>
                <a:gd name="connsiteX1" fmla="*/ 3617344 w 12238007"/>
                <a:gd name="connsiteY1" fmla="*/ 991414 h 993920"/>
                <a:gd name="connsiteX2" fmla="*/ 10903789 w 12238007"/>
                <a:gd name="connsiteY2" fmla="*/ 117271 h 993920"/>
                <a:gd name="connsiteX3" fmla="*/ 12238007 w 12238007"/>
                <a:gd name="connsiteY3" fmla="*/ 2252 h 993920"/>
                <a:gd name="connsiteX0" fmla="*/ 0 w 12191999"/>
                <a:gd name="connsiteY0" fmla="*/ 324305 h 993920"/>
                <a:gd name="connsiteX1" fmla="*/ 3617344 w 12191999"/>
                <a:gd name="connsiteY1" fmla="*/ 991414 h 993920"/>
                <a:gd name="connsiteX2" fmla="*/ 10903789 w 12191999"/>
                <a:gd name="connsiteY2" fmla="*/ 117271 h 993920"/>
                <a:gd name="connsiteX3" fmla="*/ 12191999 w 12191999"/>
                <a:gd name="connsiteY3" fmla="*/ 2252 h 993920"/>
                <a:gd name="connsiteX0" fmla="*/ 0 w 12341524"/>
                <a:gd name="connsiteY0" fmla="*/ 356559 h 1026174"/>
                <a:gd name="connsiteX1" fmla="*/ 3617344 w 12341524"/>
                <a:gd name="connsiteY1" fmla="*/ 1023668 h 1026174"/>
                <a:gd name="connsiteX2" fmla="*/ 10903789 w 12341524"/>
                <a:gd name="connsiteY2" fmla="*/ 149525 h 1026174"/>
                <a:gd name="connsiteX3" fmla="*/ 12341524 w 12341524"/>
                <a:gd name="connsiteY3" fmla="*/ 0 h 1026174"/>
                <a:gd name="connsiteX0" fmla="*/ 0 w 12186248"/>
                <a:gd name="connsiteY0" fmla="*/ 356559 h 1026174"/>
                <a:gd name="connsiteX1" fmla="*/ 3617344 w 12186248"/>
                <a:gd name="connsiteY1" fmla="*/ 1023668 h 1026174"/>
                <a:gd name="connsiteX2" fmla="*/ 10903789 w 12186248"/>
                <a:gd name="connsiteY2" fmla="*/ 149525 h 1026174"/>
                <a:gd name="connsiteX3" fmla="*/ 12186248 w 12186248"/>
                <a:gd name="connsiteY3" fmla="*/ 0 h 1026174"/>
                <a:gd name="connsiteX0" fmla="*/ 0 w 12197750"/>
                <a:gd name="connsiteY0" fmla="*/ 327804 h 997419"/>
                <a:gd name="connsiteX1" fmla="*/ 3617344 w 12197750"/>
                <a:gd name="connsiteY1" fmla="*/ 994913 h 997419"/>
                <a:gd name="connsiteX2" fmla="*/ 10903789 w 12197750"/>
                <a:gd name="connsiteY2" fmla="*/ 120770 h 997419"/>
                <a:gd name="connsiteX3" fmla="*/ 12197750 w 12197750"/>
                <a:gd name="connsiteY3" fmla="*/ 0 h 997419"/>
                <a:gd name="connsiteX0" fmla="*/ 0 w 12197750"/>
                <a:gd name="connsiteY0" fmla="*/ 327804 h 997419"/>
                <a:gd name="connsiteX1" fmla="*/ 3617344 w 12197750"/>
                <a:gd name="connsiteY1" fmla="*/ 994913 h 997419"/>
                <a:gd name="connsiteX2" fmla="*/ 10903789 w 12197750"/>
                <a:gd name="connsiteY2" fmla="*/ 120770 h 997419"/>
                <a:gd name="connsiteX3" fmla="*/ 12197750 w 12197750"/>
                <a:gd name="connsiteY3" fmla="*/ 0 h 997419"/>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330021"/>
                <a:gd name="connsiteY0" fmla="*/ 379563 h 1049178"/>
                <a:gd name="connsiteX1" fmla="*/ 3617344 w 12330021"/>
                <a:gd name="connsiteY1" fmla="*/ 1046672 h 1049178"/>
                <a:gd name="connsiteX2" fmla="*/ 10903789 w 12330021"/>
                <a:gd name="connsiteY2" fmla="*/ 172529 h 1049178"/>
                <a:gd name="connsiteX3" fmla="*/ 12330021 w 12330021"/>
                <a:gd name="connsiteY3" fmla="*/ 0 h 1049178"/>
                <a:gd name="connsiteX0" fmla="*/ 0 w 12163243"/>
                <a:gd name="connsiteY0" fmla="*/ 373812 h 1043427"/>
                <a:gd name="connsiteX1" fmla="*/ 3617344 w 12163243"/>
                <a:gd name="connsiteY1" fmla="*/ 1040921 h 1043427"/>
                <a:gd name="connsiteX2" fmla="*/ 10903789 w 12163243"/>
                <a:gd name="connsiteY2" fmla="*/ 166778 h 1043427"/>
                <a:gd name="connsiteX3" fmla="*/ 12163243 w 12163243"/>
                <a:gd name="connsiteY3" fmla="*/ 0 h 1043427"/>
                <a:gd name="connsiteX0" fmla="*/ 0 w 12174745"/>
                <a:gd name="connsiteY0" fmla="*/ 356559 h 1026174"/>
                <a:gd name="connsiteX1" fmla="*/ 3617344 w 12174745"/>
                <a:gd name="connsiteY1" fmla="*/ 1023668 h 1026174"/>
                <a:gd name="connsiteX2" fmla="*/ 10903789 w 12174745"/>
                <a:gd name="connsiteY2" fmla="*/ 149525 h 1026174"/>
                <a:gd name="connsiteX3" fmla="*/ 12174745 w 12174745"/>
                <a:gd name="connsiteY3" fmla="*/ 0 h 1026174"/>
                <a:gd name="connsiteX0" fmla="*/ 0 w 12174745"/>
                <a:gd name="connsiteY0" fmla="*/ 356559 h 1026174"/>
                <a:gd name="connsiteX1" fmla="*/ 3617344 w 12174745"/>
                <a:gd name="connsiteY1" fmla="*/ 1023668 h 1026174"/>
                <a:gd name="connsiteX2" fmla="*/ 10903789 w 12174745"/>
                <a:gd name="connsiteY2" fmla="*/ 149525 h 1026174"/>
                <a:gd name="connsiteX3" fmla="*/ 12174745 w 12174745"/>
                <a:gd name="connsiteY3" fmla="*/ 0 h 1026174"/>
              </a:gdLst>
              <a:ahLst/>
              <a:cxnLst>
                <a:cxn ang="0">
                  <a:pos x="connsiteX0" y="connsiteY0"/>
                </a:cxn>
                <a:cxn ang="0">
                  <a:pos x="connsiteX1" y="connsiteY1"/>
                </a:cxn>
                <a:cxn ang="0">
                  <a:pos x="connsiteX2" y="connsiteY2"/>
                </a:cxn>
                <a:cxn ang="0">
                  <a:pos x="connsiteX3" y="connsiteY3"/>
                </a:cxn>
              </a:cxnLst>
              <a:rect l="l" t="t" r="r" b="b"/>
              <a:pathLst>
                <a:path w="12174745" h="1026174">
                  <a:moveTo>
                    <a:pt x="0" y="356559"/>
                  </a:moveTo>
                  <a:cubicBezTo>
                    <a:pt x="895230" y="731329"/>
                    <a:pt x="1800046" y="1058174"/>
                    <a:pt x="3617344" y="1023668"/>
                  </a:cubicBezTo>
                  <a:cubicBezTo>
                    <a:pt x="5434642" y="989162"/>
                    <a:pt x="9477556" y="320136"/>
                    <a:pt x="10903789" y="149525"/>
                  </a:cubicBezTo>
                  <a:lnTo>
                    <a:pt x="12174745" y="0"/>
                  </a:lnTo>
                </a:path>
              </a:pathLst>
            </a:custGeom>
            <a:noFill/>
            <a:ln w="12700" cap="flat" cmpd="sng" algn="ctr">
              <a:solidFill>
                <a:schemeClr val="accent2">
                  <a:lumMod val="75000"/>
                  <a:alpha val="1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latin typeface="思源宋体 CN Heavy" panose="02020900000000000000" pitchFamily="18" charset="-122"/>
              </a:endParaRPr>
            </a:p>
          </p:txBody>
        </p:sp>
        <p:sp>
          <p:nvSpPr>
            <p:cNvPr id="24" name="任意多边形: 形状 23">
              <a:extLst>
                <a:ext uri="{FF2B5EF4-FFF2-40B4-BE49-F238E27FC236}">
                  <a16:creationId xmlns:a16="http://schemas.microsoft.com/office/drawing/2014/main" id="{7D789256-8606-4AC0-B850-739785C0FF71}"/>
                </a:ext>
              </a:extLst>
            </p:cNvPr>
            <p:cNvSpPr/>
            <p:nvPr/>
          </p:nvSpPr>
          <p:spPr>
            <a:xfrm rot="141648">
              <a:off x="-11064" y="5711258"/>
              <a:ext cx="12175974" cy="868395"/>
            </a:xfrm>
            <a:custGeom>
              <a:avLst/>
              <a:gdLst>
                <a:gd name="connsiteX0" fmla="*/ 0 w 12268063"/>
                <a:gd name="connsiteY0" fmla="*/ 212474 h 938270"/>
                <a:gd name="connsiteX1" fmla="*/ 3605842 w 12268063"/>
                <a:gd name="connsiteY1" fmla="*/ 937093 h 938270"/>
                <a:gd name="connsiteX2" fmla="*/ 10892287 w 12268063"/>
                <a:gd name="connsiteY2" fmla="*/ 62950 h 938270"/>
                <a:gd name="connsiteX3" fmla="*/ 12255260 w 12268063"/>
                <a:gd name="connsiteY3" fmla="*/ 137712 h 938270"/>
                <a:gd name="connsiteX0" fmla="*/ 0 w 12279565"/>
                <a:gd name="connsiteY0" fmla="*/ 269984 h 939599"/>
                <a:gd name="connsiteX1" fmla="*/ 3617344 w 12279565"/>
                <a:gd name="connsiteY1" fmla="*/ 937093 h 939599"/>
                <a:gd name="connsiteX2" fmla="*/ 10903789 w 12279565"/>
                <a:gd name="connsiteY2" fmla="*/ 62950 h 939599"/>
                <a:gd name="connsiteX3" fmla="*/ 12266762 w 12279565"/>
                <a:gd name="connsiteY3" fmla="*/ 137712 h 939599"/>
                <a:gd name="connsiteX0" fmla="*/ 0 w 12194656"/>
                <a:gd name="connsiteY0" fmla="*/ 320247 h 989862"/>
                <a:gd name="connsiteX1" fmla="*/ 3617344 w 12194656"/>
                <a:gd name="connsiteY1" fmla="*/ 987356 h 989862"/>
                <a:gd name="connsiteX2" fmla="*/ 10903789 w 12194656"/>
                <a:gd name="connsiteY2" fmla="*/ 113213 h 989862"/>
                <a:gd name="connsiteX3" fmla="*/ 12174747 w 12194656"/>
                <a:gd name="connsiteY3" fmla="*/ 78707 h 989862"/>
                <a:gd name="connsiteX0" fmla="*/ 0 w 12174747"/>
                <a:gd name="connsiteY0" fmla="*/ 295266 h 964881"/>
                <a:gd name="connsiteX1" fmla="*/ 3617344 w 12174747"/>
                <a:gd name="connsiteY1" fmla="*/ 962375 h 964881"/>
                <a:gd name="connsiteX2" fmla="*/ 10903789 w 12174747"/>
                <a:gd name="connsiteY2" fmla="*/ 88232 h 964881"/>
                <a:gd name="connsiteX3" fmla="*/ 12174747 w 12174747"/>
                <a:gd name="connsiteY3" fmla="*/ 53726 h 964881"/>
                <a:gd name="connsiteX0" fmla="*/ 0 w 12174747"/>
                <a:gd name="connsiteY0" fmla="*/ 291591 h 961206"/>
                <a:gd name="connsiteX1" fmla="*/ 3617344 w 12174747"/>
                <a:gd name="connsiteY1" fmla="*/ 958700 h 961206"/>
                <a:gd name="connsiteX2" fmla="*/ 10903789 w 12174747"/>
                <a:gd name="connsiteY2" fmla="*/ 84557 h 961206"/>
                <a:gd name="connsiteX3" fmla="*/ 12174747 w 12174747"/>
                <a:gd name="connsiteY3" fmla="*/ 50051 h 961206"/>
                <a:gd name="connsiteX0" fmla="*/ 0 w 12174747"/>
                <a:gd name="connsiteY0" fmla="*/ 278621 h 948236"/>
                <a:gd name="connsiteX1" fmla="*/ 3617344 w 12174747"/>
                <a:gd name="connsiteY1" fmla="*/ 945730 h 948236"/>
                <a:gd name="connsiteX2" fmla="*/ 10903789 w 12174747"/>
                <a:gd name="connsiteY2" fmla="*/ 71587 h 948236"/>
                <a:gd name="connsiteX3" fmla="*/ 12174747 w 12174747"/>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81599 h 951214"/>
                <a:gd name="connsiteX1" fmla="*/ 3617344 w 12180498"/>
                <a:gd name="connsiteY1" fmla="*/ 948708 h 951214"/>
                <a:gd name="connsiteX2" fmla="*/ 10903789 w 12180498"/>
                <a:gd name="connsiteY2" fmla="*/ 74565 h 951214"/>
                <a:gd name="connsiteX3" fmla="*/ 12180498 w 12180498"/>
                <a:gd name="connsiteY3" fmla="*/ 40059 h 951214"/>
                <a:gd name="connsiteX0" fmla="*/ 0 w 12197751"/>
                <a:gd name="connsiteY0" fmla="*/ 302874 h 972489"/>
                <a:gd name="connsiteX1" fmla="*/ 3617344 w 12197751"/>
                <a:gd name="connsiteY1" fmla="*/ 969983 h 972489"/>
                <a:gd name="connsiteX2" fmla="*/ 10903789 w 12197751"/>
                <a:gd name="connsiteY2" fmla="*/ 95840 h 972489"/>
                <a:gd name="connsiteX3" fmla="*/ 12197751 w 12197751"/>
                <a:gd name="connsiteY3" fmla="*/ 15327 h 972489"/>
                <a:gd name="connsiteX0" fmla="*/ 0 w 12197751"/>
                <a:gd name="connsiteY0" fmla="*/ 304986 h 974601"/>
                <a:gd name="connsiteX1" fmla="*/ 3617344 w 12197751"/>
                <a:gd name="connsiteY1" fmla="*/ 972095 h 974601"/>
                <a:gd name="connsiteX2" fmla="*/ 10903789 w 12197751"/>
                <a:gd name="connsiteY2" fmla="*/ 97952 h 974601"/>
                <a:gd name="connsiteX3" fmla="*/ 12197751 w 12197751"/>
                <a:gd name="connsiteY3" fmla="*/ 17439 h 974601"/>
                <a:gd name="connsiteX0" fmla="*/ 0 w 12197751"/>
                <a:gd name="connsiteY0" fmla="*/ 320757 h 990372"/>
                <a:gd name="connsiteX1" fmla="*/ 3617344 w 12197751"/>
                <a:gd name="connsiteY1" fmla="*/ 987866 h 990372"/>
                <a:gd name="connsiteX2" fmla="*/ 10903789 w 12197751"/>
                <a:gd name="connsiteY2" fmla="*/ 113723 h 990372"/>
                <a:gd name="connsiteX3" fmla="*/ 12197751 w 12197751"/>
                <a:gd name="connsiteY3" fmla="*/ 33210 h 990372"/>
                <a:gd name="connsiteX0" fmla="*/ 0 w 12197751"/>
                <a:gd name="connsiteY0" fmla="*/ 302875 h 972490"/>
                <a:gd name="connsiteX1" fmla="*/ 3617344 w 12197751"/>
                <a:gd name="connsiteY1" fmla="*/ 969984 h 972490"/>
                <a:gd name="connsiteX2" fmla="*/ 10903789 w 12197751"/>
                <a:gd name="connsiteY2" fmla="*/ 95841 h 972490"/>
                <a:gd name="connsiteX3" fmla="*/ 12197751 w 12197751"/>
                <a:gd name="connsiteY3" fmla="*/ 15328 h 972490"/>
                <a:gd name="connsiteX0" fmla="*/ 0 w 12496800"/>
                <a:gd name="connsiteY0" fmla="*/ 328503 h 998118"/>
                <a:gd name="connsiteX1" fmla="*/ 3617344 w 12496800"/>
                <a:gd name="connsiteY1" fmla="*/ 995612 h 998118"/>
                <a:gd name="connsiteX2" fmla="*/ 10903789 w 12496800"/>
                <a:gd name="connsiteY2" fmla="*/ 121469 h 998118"/>
                <a:gd name="connsiteX3" fmla="*/ 12496800 w 12496800"/>
                <a:gd name="connsiteY3" fmla="*/ 699 h 998118"/>
                <a:gd name="connsiteX0" fmla="*/ 0 w 12278264"/>
                <a:gd name="connsiteY0" fmla="*/ 324305 h 993920"/>
                <a:gd name="connsiteX1" fmla="*/ 3617344 w 12278264"/>
                <a:gd name="connsiteY1" fmla="*/ 991414 h 993920"/>
                <a:gd name="connsiteX2" fmla="*/ 10903789 w 12278264"/>
                <a:gd name="connsiteY2" fmla="*/ 117271 h 993920"/>
                <a:gd name="connsiteX3" fmla="*/ 12278264 w 12278264"/>
                <a:gd name="connsiteY3" fmla="*/ 2252 h 993920"/>
                <a:gd name="connsiteX0" fmla="*/ 0 w 12238007"/>
                <a:gd name="connsiteY0" fmla="*/ 324305 h 993920"/>
                <a:gd name="connsiteX1" fmla="*/ 3617344 w 12238007"/>
                <a:gd name="connsiteY1" fmla="*/ 991414 h 993920"/>
                <a:gd name="connsiteX2" fmla="*/ 10903789 w 12238007"/>
                <a:gd name="connsiteY2" fmla="*/ 117271 h 993920"/>
                <a:gd name="connsiteX3" fmla="*/ 12238007 w 12238007"/>
                <a:gd name="connsiteY3" fmla="*/ 2252 h 993920"/>
                <a:gd name="connsiteX0" fmla="*/ 0 w 12191999"/>
                <a:gd name="connsiteY0" fmla="*/ 324305 h 993920"/>
                <a:gd name="connsiteX1" fmla="*/ 3617344 w 12191999"/>
                <a:gd name="connsiteY1" fmla="*/ 991414 h 993920"/>
                <a:gd name="connsiteX2" fmla="*/ 10903789 w 12191999"/>
                <a:gd name="connsiteY2" fmla="*/ 117271 h 993920"/>
                <a:gd name="connsiteX3" fmla="*/ 12191999 w 12191999"/>
                <a:gd name="connsiteY3" fmla="*/ 2252 h 993920"/>
                <a:gd name="connsiteX0" fmla="*/ 0 w 12341524"/>
                <a:gd name="connsiteY0" fmla="*/ 356559 h 1026174"/>
                <a:gd name="connsiteX1" fmla="*/ 3617344 w 12341524"/>
                <a:gd name="connsiteY1" fmla="*/ 1023668 h 1026174"/>
                <a:gd name="connsiteX2" fmla="*/ 10903789 w 12341524"/>
                <a:gd name="connsiteY2" fmla="*/ 149525 h 1026174"/>
                <a:gd name="connsiteX3" fmla="*/ 12341524 w 12341524"/>
                <a:gd name="connsiteY3" fmla="*/ 0 h 1026174"/>
                <a:gd name="connsiteX0" fmla="*/ 0 w 12186248"/>
                <a:gd name="connsiteY0" fmla="*/ 356559 h 1026174"/>
                <a:gd name="connsiteX1" fmla="*/ 3617344 w 12186248"/>
                <a:gd name="connsiteY1" fmla="*/ 1023668 h 1026174"/>
                <a:gd name="connsiteX2" fmla="*/ 10903789 w 12186248"/>
                <a:gd name="connsiteY2" fmla="*/ 149525 h 1026174"/>
                <a:gd name="connsiteX3" fmla="*/ 12186248 w 12186248"/>
                <a:gd name="connsiteY3" fmla="*/ 0 h 1026174"/>
                <a:gd name="connsiteX0" fmla="*/ 0 w 12197750"/>
                <a:gd name="connsiteY0" fmla="*/ 327804 h 997419"/>
                <a:gd name="connsiteX1" fmla="*/ 3617344 w 12197750"/>
                <a:gd name="connsiteY1" fmla="*/ 994913 h 997419"/>
                <a:gd name="connsiteX2" fmla="*/ 10903789 w 12197750"/>
                <a:gd name="connsiteY2" fmla="*/ 120770 h 997419"/>
                <a:gd name="connsiteX3" fmla="*/ 12197750 w 12197750"/>
                <a:gd name="connsiteY3" fmla="*/ 0 h 997419"/>
                <a:gd name="connsiteX0" fmla="*/ 0 w 12197750"/>
                <a:gd name="connsiteY0" fmla="*/ 327804 h 997419"/>
                <a:gd name="connsiteX1" fmla="*/ 3617344 w 12197750"/>
                <a:gd name="connsiteY1" fmla="*/ 994913 h 997419"/>
                <a:gd name="connsiteX2" fmla="*/ 10903789 w 12197750"/>
                <a:gd name="connsiteY2" fmla="*/ 120770 h 997419"/>
                <a:gd name="connsiteX3" fmla="*/ 12197750 w 12197750"/>
                <a:gd name="connsiteY3" fmla="*/ 0 h 997419"/>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330021"/>
                <a:gd name="connsiteY0" fmla="*/ 379563 h 1049178"/>
                <a:gd name="connsiteX1" fmla="*/ 3617344 w 12330021"/>
                <a:gd name="connsiteY1" fmla="*/ 1046672 h 1049178"/>
                <a:gd name="connsiteX2" fmla="*/ 10903789 w 12330021"/>
                <a:gd name="connsiteY2" fmla="*/ 172529 h 1049178"/>
                <a:gd name="connsiteX3" fmla="*/ 12330021 w 12330021"/>
                <a:gd name="connsiteY3" fmla="*/ 0 h 1049178"/>
                <a:gd name="connsiteX0" fmla="*/ 0 w 12163243"/>
                <a:gd name="connsiteY0" fmla="*/ 373812 h 1043427"/>
                <a:gd name="connsiteX1" fmla="*/ 3617344 w 12163243"/>
                <a:gd name="connsiteY1" fmla="*/ 1040921 h 1043427"/>
                <a:gd name="connsiteX2" fmla="*/ 10903789 w 12163243"/>
                <a:gd name="connsiteY2" fmla="*/ 166778 h 1043427"/>
                <a:gd name="connsiteX3" fmla="*/ 12163243 w 12163243"/>
                <a:gd name="connsiteY3" fmla="*/ 0 h 1043427"/>
                <a:gd name="connsiteX0" fmla="*/ 0 w 12174745"/>
                <a:gd name="connsiteY0" fmla="*/ 356559 h 1026174"/>
                <a:gd name="connsiteX1" fmla="*/ 3617344 w 12174745"/>
                <a:gd name="connsiteY1" fmla="*/ 1023668 h 1026174"/>
                <a:gd name="connsiteX2" fmla="*/ 10903789 w 12174745"/>
                <a:gd name="connsiteY2" fmla="*/ 149525 h 1026174"/>
                <a:gd name="connsiteX3" fmla="*/ 12174745 w 12174745"/>
                <a:gd name="connsiteY3" fmla="*/ 0 h 1026174"/>
                <a:gd name="connsiteX0" fmla="*/ 0 w 12174745"/>
                <a:gd name="connsiteY0" fmla="*/ 356559 h 1026174"/>
                <a:gd name="connsiteX1" fmla="*/ 3617344 w 12174745"/>
                <a:gd name="connsiteY1" fmla="*/ 1023668 h 1026174"/>
                <a:gd name="connsiteX2" fmla="*/ 10903789 w 12174745"/>
                <a:gd name="connsiteY2" fmla="*/ 149525 h 1026174"/>
                <a:gd name="connsiteX3" fmla="*/ 12174745 w 12174745"/>
                <a:gd name="connsiteY3" fmla="*/ 0 h 1026174"/>
              </a:gdLst>
              <a:ahLst/>
              <a:cxnLst>
                <a:cxn ang="0">
                  <a:pos x="connsiteX0" y="connsiteY0"/>
                </a:cxn>
                <a:cxn ang="0">
                  <a:pos x="connsiteX1" y="connsiteY1"/>
                </a:cxn>
                <a:cxn ang="0">
                  <a:pos x="connsiteX2" y="connsiteY2"/>
                </a:cxn>
                <a:cxn ang="0">
                  <a:pos x="connsiteX3" y="connsiteY3"/>
                </a:cxn>
              </a:cxnLst>
              <a:rect l="l" t="t" r="r" b="b"/>
              <a:pathLst>
                <a:path w="12174745" h="1026174">
                  <a:moveTo>
                    <a:pt x="0" y="356559"/>
                  </a:moveTo>
                  <a:cubicBezTo>
                    <a:pt x="895230" y="731329"/>
                    <a:pt x="1800046" y="1058174"/>
                    <a:pt x="3617344" y="1023668"/>
                  </a:cubicBezTo>
                  <a:cubicBezTo>
                    <a:pt x="5434642" y="989162"/>
                    <a:pt x="9477556" y="320136"/>
                    <a:pt x="10903789" y="149525"/>
                  </a:cubicBezTo>
                  <a:lnTo>
                    <a:pt x="12174745" y="0"/>
                  </a:lnTo>
                </a:path>
              </a:pathLst>
            </a:custGeom>
            <a:noFill/>
            <a:ln w="12700" cap="flat" cmpd="sng" algn="ctr">
              <a:solidFill>
                <a:schemeClr val="accent2">
                  <a:lumMod val="75000"/>
                  <a:alpha val="1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latin typeface="思源宋体 CN Heavy" panose="02020900000000000000" pitchFamily="18" charset="-122"/>
              </a:endParaRPr>
            </a:p>
          </p:txBody>
        </p:sp>
        <p:sp>
          <p:nvSpPr>
            <p:cNvPr id="25" name="任意多边形: 形状 24">
              <a:extLst>
                <a:ext uri="{FF2B5EF4-FFF2-40B4-BE49-F238E27FC236}">
                  <a16:creationId xmlns:a16="http://schemas.microsoft.com/office/drawing/2014/main" id="{0A6976A1-80A6-4368-BD2A-2204CB8BA8F8}"/>
                </a:ext>
              </a:extLst>
            </p:cNvPr>
            <p:cNvSpPr/>
            <p:nvPr/>
          </p:nvSpPr>
          <p:spPr>
            <a:xfrm rot="165256">
              <a:off x="-12276" y="5804359"/>
              <a:ext cx="12176178" cy="842099"/>
            </a:xfrm>
            <a:custGeom>
              <a:avLst/>
              <a:gdLst>
                <a:gd name="connsiteX0" fmla="*/ 0 w 12268063"/>
                <a:gd name="connsiteY0" fmla="*/ 212474 h 938270"/>
                <a:gd name="connsiteX1" fmla="*/ 3605842 w 12268063"/>
                <a:gd name="connsiteY1" fmla="*/ 937093 h 938270"/>
                <a:gd name="connsiteX2" fmla="*/ 10892287 w 12268063"/>
                <a:gd name="connsiteY2" fmla="*/ 62950 h 938270"/>
                <a:gd name="connsiteX3" fmla="*/ 12255260 w 12268063"/>
                <a:gd name="connsiteY3" fmla="*/ 137712 h 938270"/>
                <a:gd name="connsiteX0" fmla="*/ 0 w 12279565"/>
                <a:gd name="connsiteY0" fmla="*/ 269984 h 939599"/>
                <a:gd name="connsiteX1" fmla="*/ 3617344 w 12279565"/>
                <a:gd name="connsiteY1" fmla="*/ 937093 h 939599"/>
                <a:gd name="connsiteX2" fmla="*/ 10903789 w 12279565"/>
                <a:gd name="connsiteY2" fmla="*/ 62950 h 939599"/>
                <a:gd name="connsiteX3" fmla="*/ 12266762 w 12279565"/>
                <a:gd name="connsiteY3" fmla="*/ 137712 h 939599"/>
                <a:gd name="connsiteX0" fmla="*/ 0 w 12194656"/>
                <a:gd name="connsiteY0" fmla="*/ 320247 h 989862"/>
                <a:gd name="connsiteX1" fmla="*/ 3617344 w 12194656"/>
                <a:gd name="connsiteY1" fmla="*/ 987356 h 989862"/>
                <a:gd name="connsiteX2" fmla="*/ 10903789 w 12194656"/>
                <a:gd name="connsiteY2" fmla="*/ 113213 h 989862"/>
                <a:gd name="connsiteX3" fmla="*/ 12174747 w 12194656"/>
                <a:gd name="connsiteY3" fmla="*/ 78707 h 989862"/>
                <a:gd name="connsiteX0" fmla="*/ 0 w 12174747"/>
                <a:gd name="connsiteY0" fmla="*/ 295266 h 964881"/>
                <a:gd name="connsiteX1" fmla="*/ 3617344 w 12174747"/>
                <a:gd name="connsiteY1" fmla="*/ 962375 h 964881"/>
                <a:gd name="connsiteX2" fmla="*/ 10903789 w 12174747"/>
                <a:gd name="connsiteY2" fmla="*/ 88232 h 964881"/>
                <a:gd name="connsiteX3" fmla="*/ 12174747 w 12174747"/>
                <a:gd name="connsiteY3" fmla="*/ 53726 h 964881"/>
                <a:gd name="connsiteX0" fmla="*/ 0 w 12174747"/>
                <a:gd name="connsiteY0" fmla="*/ 291591 h 961206"/>
                <a:gd name="connsiteX1" fmla="*/ 3617344 w 12174747"/>
                <a:gd name="connsiteY1" fmla="*/ 958700 h 961206"/>
                <a:gd name="connsiteX2" fmla="*/ 10903789 w 12174747"/>
                <a:gd name="connsiteY2" fmla="*/ 84557 h 961206"/>
                <a:gd name="connsiteX3" fmla="*/ 12174747 w 12174747"/>
                <a:gd name="connsiteY3" fmla="*/ 50051 h 961206"/>
                <a:gd name="connsiteX0" fmla="*/ 0 w 12174747"/>
                <a:gd name="connsiteY0" fmla="*/ 278621 h 948236"/>
                <a:gd name="connsiteX1" fmla="*/ 3617344 w 12174747"/>
                <a:gd name="connsiteY1" fmla="*/ 945730 h 948236"/>
                <a:gd name="connsiteX2" fmla="*/ 10903789 w 12174747"/>
                <a:gd name="connsiteY2" fmla="*/ 71587 h 948236"/>
                <a:gd name="connsiteX3" fmla="*/ 12174747 w 12174747"/>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81599 h 951214"/>
                <a:gd name="connsiteX1" fmla="*/ 3617344 w 12180498"/>
                <a:gd name="connsiteY1" fmla="*/ 948708 h 951214"/>
                <a:gd name="connsiteX2" fmla="*/ 10903789 w 12180498"/>
                <a:gd name="connsiteY2" fmla="*/ 74565 h 951214"/>
                <a:gd name="connsiteX3" fmla="*/ 12180498 w 12180498"/>
                <a:gd name="connsiteY3" fmla="*/ 40059 h 951214"/>
                <a:gd name="connsiteX0" fmla="*/ 0 w 12197751"/>
                <a:gd name="connsiteY0" fmla="*/ 302874 h 972489"/>
                <a:gd name="connsiteX1" fmla="*/ 3617344 w 12197751"/>
                <a:gd name="connsiteY1" fmla="*/ 969983 h 972489"/>
                <a:gd name="connsiteX2" fmla="*/ 10903789 w 12197751"/>
                <a:gd name="connsiteY2" fmla="*/ 95840 h 972489"/>
                <a:gd name="connsiteX3" fmla="*/ 12197751 w 12197751"/>
                <a:gd name="connsiteY3" fmla="*/ 15327 h 972489"/>
                <a:gd name="connsiteX0" fmla="*/ 0 w 12197751"/>
                <a:gd name="connsiteY0" fmla="*/ 304986 h 974601"/>
                <a:gd name="connsiteX1" fmla="*/ 3617344 w 12197751"/>
                <a:gd name="connsiteY1" fmla="*/ 972095 h 974601"/>
                <a:gd name="connsiteX2" fmla="*/ 10903789 w 12197751"/>
                <a:gd name="connsiteY2" fmla="*/ 97952 h 974601"/>
                <a:gd name="connsiteX3" fmla="*/ 12197751 w 12197751"/>
                <a:gd name="connsiteY3" fmla="*/ 17439 h 974601"/>
                <a:gd name="connsiteX0" fmla="*/ 0 w 12197751"/>
                <a:gd name="connsiteY0" fmla="*/ 320757 h 990372"/>
                <a:gd name="connsiteX1" fmla="*/ 3617344 w 12197751"/>
                <a:gd name="connsiteY1" fmla="*/ 987866 h 990372"/>
                <a:gd name="connsiteX2" fmla="*/ 10903789 w 12197751"/>
                <a:gd name="connsiteY2" fmla="*/ 113723 h 990372"/>
                <a:gd name="connsiteX3" fmla="*/ 12197751 w 12197751"/>
                <a:gd name="connsiteY3" fmla="*/ 33210 h 990372"/>
                <a:gd name="connsiteX0" fmla="*/ 0 w 12197751"/>
                <a:gd name="connsiteY0" fmla="*/ 302875 h 972490"/>
                <a:gd name="connsiteX1" fmla="*/ 3617344 w 12197751"/>
                <a:gd name="connsiteY1" fmla="*/ 969984 h 972490"/>
                <a:gd name="connsiteX2" fmla="*/ 10903789 w 12197751"/>
                <a:gd name="connsiteY2" fmla="*/ 95841 h 972490"/>
                <a:gd name="connsiteX3" fmla="*/ 12197751 w 12197751"/>
                <a:gd name="connsiteY3" fmla="*/ 15328 h 972490"/>
                <a:gd name="connsiteX0" fmla="*/ 0 w 12496800"/>
                <a:gd name="connsiteY0" fmla="*/ 328503 h 998118"/>
                <a:gd name="connsiteX1" fmla="*/ 3617344 w 12496800"/>
                <a:gd name="connsiteY1" fmla="*/ 995612 h 998118"/>
                <a:gd name="connsiteX2" fmla="*/ 10903789 w 12496800"/>
                <a:gd name="connsiteY2" fmla="*/ 121469 h 998118"/>
                <a:gd name="connsiteX3" fmla="*/ 12496800 w 12496800"/>
                <a:gd name="connsiteY3" fmla="*/ 699 h 998118"/>
                <a:gd name="connsiteX0" fmla="*/ 0 w 12278264"/>
                <a:gd name="connsiteY0" fmla="*/ 324305 h 993920"/>
                <a:gd name="connsiteX1" fmla="*/ 3617344 w 12278264"/>
                <a:gd name="connsiteY1" fmla="*/ 991414 h 993920"/>
                <a:gd name="connsiteX2" fmla="*/ 10903789 w 12278264"/>
                <a:gd name="connsiteY2" fmla="*/ 117271 h 993920"/>
                <a:gd name="connsiteX3" fmla="*/ 12278264 w 12278264"/>
                <a:gd name="connsiteY3" fmla="*/ 2252 h 993920"/>
                <a:gd name="connsiteX0" fmla="*/ 0 w 12238007"/>
                <a:gd name="connsiteY0" fmla="*/ 324305 h 993920"/>
                <a:gd name="connsiteX1" fmla="*/ 3617344 w 12238007"/>
                <a:gd name="connsiteY1" fmla="*/ 991414 h 993920"/>
                <a:gd name="connsiteX2" fmla="*/ 10903789 w 12238007"/>
                <a:gd name="connsiteY2" fmla="*/ 117271 h 993920"/>
                <a:gd name="connsiteX3" fmla="*/ 12238007 w 12238007"/>
                <a:gd name="connsiteY3" fmla="*/ 2252 h 993920"/>
                <a:gd name="connsiteX0" fmla="*/ 0 w 12191999"/>
                <a:gd name="connsiteY0" fmla="*/ 324305 h 993920"/>
                <a:gd name="connsiteX1" fmla="*/ 3617344 w 12191999"/>
                <a:gd name="connsiteY1" fmla="*/ 991414 h 993920"/>
                <a:gd name="connsiteX2" fmla="*/ 10903789 w 12191999"/>
                <a:gd name="connsiteY2" fmla="*/ 117271 h 993920"/>
                <a:gd name="connsiteX3" fmla="*/ 12191999 w 12191999"/>
                <a:gd name="connsiteY3" fmla="*/ 2252 h 993920"/>
                <a:gd name="connsiteX0" fmla="*/ 0 w 12341524"/>
                <a:gd name="connsiteY0" fmla="*/ 356559 h 1026174"/>
                <a:gd name="connsiteX1" fmla="*/ 3617344 w 12341524"/>
                <a:gd name="connsiteY1" fmla="*/ 1023668 h 1026174"/>
                <a:gd name="connsiteX2" fmla="*/ 10903789 w 12341524"/>
                <a:gd name="connsiteY2" fmla="*/ 149525 h 1026174"/>
                <a:gd name="connsiteX3" fmla="*/ 12341524 w 12341524"/>
                <a:gd name="connsiteY3" fmla="*/ 0 h 1026174"/>
                <a:gd name="connsiteX0" fmla="*/ 0 w 12186248"/>
                <a:gd name="connsiteY0" fmla="*/ 356559 h 1026174"/>
                <a:gd name="connsiteX1" fmla="*/ 3617344 w 12186248"/>
                <a:gd name="connsiteY1" fmla="*/ 1023668 h 1026174"/>
                <a:gd name="connsiteX2" fmla="*/ 10903789 w 12186248"/>
                <a:gd name="connsiteY2" fmla="*/ 149525 h 1026174"/>
                <a:gd name="connsiteX3" fmla="*/ 12186248 w 12186248"/>
                <a:gd name="connsiteY3" fmla="*/ 0 h 1026174"/>
                <a:gd name="connsiteX0" fmla="*/ 0 w 12197750"/>
                <a:gd name="connsiteY0" fmla="*/ 327804 h 997419"/>
                <a:gd name="connsiteX1" fmla="*/ 3617344 w 12197750"/>
                <a:gd name="connsiteY1" fmla="*/ 994913 h 997419"/>
                <a:gd name="connsiteX2" fmla="*/ 10903789 w 12197750"/>
                <a:gd name="connsiteY2" fmla="*/ 120770 h 997419"/>
                <a:gd name="connsiteX3" fmla="*/ 12197750 w 12197750"/>
                <a:gd name="connsiteY3" fmla="*/ 0 h 997419"/>
                <a:gd name="connsiteX0" fmla="*/ 0 w 12197750"/>
                <a:gd name="connsiteY0" fmla="*/ 327804 h 997419"/>
                <a:gd name="connsiteX1" fmla="*/ 3617344 w 12197750"/>
                <a:gd name="connsiteY1" fmla="*/ 994913 h 997419"/>
                <a:gd name="connsiteX2" fmla="*/ 10903789 w 12197750"/>
                <a:gd name="connsiteY2" fmla="*/ 120770 h 997419"/>
                <a:gd name="connsiteX3" fmla="*/ 12197750 w 12197750"/>
                <a:gd name="connsiteY3" fmla="*/ 0 h 997419"/>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330021"/>
                <a:gd name="connsiteY0" fmla="*/ 379563 h 1049178"/>
                <a:gd name="connsiteX1" fmla="*/ 3617344 w 12330021"/>
                <a:gd name="connsiteY1" fmla="*/ 1046672 h 1049178"/>
                <a:gd name="connsiteX2" fmla="*/ 10903789 w 12330021"/>
                <a:gd name="connsiteY2" fmla="*/ 172529 h 1049178"/>
                <a:gd name="connsiteX3" fmla="*/ 12330021 w 12330021"/>
                <a:gd name="connsiteY3" fmla="*/ 0 h 1049178"/>
                <a:gd name="connsiteX0" fmla="*/ 0 w 12163243"/>
                <a:gd name="connsiteY0" fmla="*/ 373812 h 1043427"/>
                <a:gd name="connsiteX1" fmla="*/ 3617344 w 12163243"/>
                <a:gd name="connsiteY1" fmla="*/ 1040921 h 1043427"/>
                <a:gd name="connsiteX2" fmla="*/ 10903789 w 12163243"/>
                <a:gd name="connsiteY2" fmla="*/ 166778 h 1043427"/>
                <a:gd name="connsiteX3" fmla="*/ 12163243 w 12163243"/>
                <a:gd name="connsiteY3" fmla="*/ 0 h 1043427"/>
                <a:gd name="connsiteX0" fmla="*/ 0 w 12174745"/>
                <a:gd name="connsiteY0" fmla="*/ 356559 h 1026174"/>
                <a:gd name="connsiteX1" fmla="*/ 3617344 w 12174745"/>
                <a:gd name="connsiteY1" fmla="*/ 1023668 h 1026174"/>
                <a:gd name="connsiteX2" fmla="*/ 10903789 w 12174745"/>
                <a:gd name="connsiteY2" fmla="*/ 149525 h 1026174"/>
                <a:gd name="connsiteX3" fmla="*/ 12174745 w 12174745"/>
                <a:gd name="connsiteY3" fmla="*/ 0 h 1026174"/>
                <a:gd name="connsiteX0" fmla="*/ 0 w 12174745"/>
                <a:gd name="connsiteY0" fmla="*/ 356559 h 1026174"/>
                <a:gd name="connsiteX1" fmla="*/ 3617344 w 12174745"/>
                <a:gd name="connsiteY1" fmla="*/ 1023668 h 1026174"/>
                <a:gd name="connsiteX2" fmla="*/ 10903789 w 12174745"/>
                <a:gd name="connsiteY2" fmla="*/ 149525 h 1026174"/>
                <a:gd name="connsiteX3" fmla="*/ 12174745 w 12174745"/>
                <a:gd name="connsiteY3" fmla="*/ 0 h 1026174"/>
              </a:gdLst>
              <a:ahLst/>
              <a:cxnLst>
                <a:cxn ang="0">
                  <a:pos x="connsiteX0" y="connsiteY0"/>
                </a:cxn>
                <a:cxn ang="0">
                  <a:pos x="connsiteX1" y="connsiteY1"/>
                </a:cxn>
                <a:cxn ang="0">
                  <a:pos x="connsiteX2" y="connsiteY2"/>
                </a:cxn>
                <a:cxn ang="0">
                  <a:pos x="connsiteX3" y="connsiteY3"/>
                </a:cxn>
              </a:cxnLst>
              <a:rect l="l" t="t" r="r" b="b"/>
              <a:pathLst>
                <a:path w="12174745" h="1026174">
                  <a:moveTo>
                    <a:pt x="0" y="356559"/>
                  </a:moveTo>
                  <a:cubicBezTo>
                    <a:pt x="895230" y="731329"/>
                    <a:pt x="1800046" y="1058174"/>
                    <a:pt x="3617344" y="1023668"/>
                  </a:cubicBezTo>
                  <a:cubicBezTo>
                    <a:pt x="5434642" y="989162"/>
                    <a:pt x="9477556" y="320136"/>
                    <a:pt x="10903789" y="149525"/>
                  </a:cubicBezTo>
                  <a:lnTo>
                    <a:pt x="12174745" y="0"/>
                  </a:lnTo>
                </a:path>
              </a:pathLst>
            </a:custGeom>
            <a:noFill/>
            <a:ln w="12700" cap="flat" cmpd="sng" algn="ctr">
              <a:solidFill>
                <a:schemeClr val="accent2">
                  <a:lumMod val="75000"/>
                  <a:alpha val="1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latin typeface="思源宋体 CN Heavy" panose="02020900000000000000" pitchFamily="18" charset="-122"/>
              </a:endParaRPr>
            </a:p>
          </p:txBody>
        </p:sp>
        <p:sp>
          <p:nvSpPr>
            <p:cNvPr id="26" name="任意多边形: 形状 25">
              <a:extLst>
                <a:ext uri="{FF2B5EF4-FFF2-40B4-BE49-F238E27FC236}">
                  <a16:creationId xmlns:a16="http://schemas.microsoft.com/office/drawing/2014/main" id="{E941375F-C03C-4FF5-8989-3986DF19F4FF}"/>
                </a:ext>
              </a:extLst>
            </p:cNvPr>
            <p:cNvSpPr/>
            <p:nvPr/>
          </p:nvSpPr>
          <p:spPr>
            <a:xfrm rot="188864">
              <a:off x="-13307" y="5897475"/>
              <a:ext cx="12176383" cy="815802"/>
            </a:xfrm>
            <a:custGeom>
              <a:avLst/>
              <a:gdLst>
                <a:gd name="connsiteX0" fmla="*/ 0 w 12268063"/>
                <a:gd name="connsiteY0" fmla="*/ 212474 h 938270"/>
                <a:gd name="connsiteX1" fmla="*/ 3605842 w 12268063"/>
                <a:gd name="connsiteY1" fmla="*/ 937093 h 938270"/>
                <a:gd name="connsiteX2" fmla="*/ 10892287 w 12268063"/>
                <a:gd name="connsiteY2" fmla="*/ 62950 h 938270"/>
                <a:gd name="connsiteX3" fmla="*/ 12255260 w 12268063"/>
                <a:gd name="connsiteY3" fmla="*/ 137712 h 938270"/>
                <a:gd name="connsiteX0" fmla="*/ 0 w 12279565"/>
                <a:gd name="connsiteY0" fmla="*/ 269984 h 939599"/>
                <a:gd name="connsiteX1" fmla="*/ 3617344 w 12279565"/>
                <a:gd name="connsiteY1" fmla="*/ 937093 h 939599"/>
                <a:gd name="connsiteX2" fmla="*/ 10903789 w 12279565"/>
                <a:gd name="connsiteY2" fmla="*/ 62950 h 939599"/>
                <a:gd name="connsiteX3" fmla="*/ 12266762 w 12279565"/>
                <a:gd name="connsiteY3" fmla="*/ 137712 h 939599"/>
                <a:gd name="connsiteX0" fmla="*/ 0 w 12194656"/>
                <a:gd name="connsiteY0" fmla="*/ 320247 h 989862"/>
                <a:gd name="connsiteX1" fmla="*/ 3617344 w 12194656"/>
                <a:gd name="connsiteY1" fmla="*/ 987356 h 989862"/>
                <a:gd name="connsiteX2" fmla="*/ 10903789 w 12194656"/>
                <a:gd name="connsiteY2" fmla="*/ 113213 h 989862"/>
                <a:gd name="connsiteX3" fmla="*/ 12174747 w 12194656"/>
                <a:gd name="connsiteY3" fmla="*/ 78707 h 989862"/>
                <a:gd name="connsiteX0" fmla="*/ 0 w 12174747"/>
                <a:gd name="connsiteY0" fmla="*/ 295266 h 964881"/>
                <a:gd name="connsiteX1" fmla="*/ 3617344 w 12174747"/>
                <a:gd name="connsiteY1" fmla="*/ 962375 h 964881"/>
                <a:gd name="connsiteX2" fmla="*/ 10903789 w 12174747"/>
                <a:gd name="connsiteY2" fmla="*/ 88232 h 964881"/>
                <a:gd name="connsiteX3" fmla="*/ 12174747 w 12174747"/>
                <a:gd name="connsiteY3" fmla="*/ 53726 h 964881"/>
                <a:gd name="connsiteX0" fmla="*/ 0 w 12174747"/>
                <a:gd name="connsiteY0" fmla="*/ 291591 h 961206"/>
                <a:gd name="connsiteX1" fmla="*/ 3617344 w 12174747"/>
                <a:gd name="connsiteY1" fmla="*/ 958700 h 961206"/>
                <a:gd name="connsiteX2" fmla="*/ 10903789 w 12174747"/>
                <a:gd name="connsiteY2" fmla="*/ 84557 h 961206"/>
                <a:gd name="connsiteX3" fmla="*/ 12174747 w 12174747"/>
                <a:gd name="connsiteY3" fmla="*/ 50051 h 961206"/>
                <a:gd name="connsiteX0" fmla="*/ 0 w 12174747"/>
                <a:gd name="connsiteY0" fmla="*/ 278621 h 948236"/>
                <a:gd name="connsiteX1" fmla="*/ 3617344 w 12174747"/>
                <a:gd name="connsiteY1" fmla="*/ 945730 h 948236"/>
                <a:gd name="connsiteX2" fmla="*/ 10903789 w 12174747"/>
                <a:gd name="connsiteY2" fmla="*/ 71587 h 948236"/>
                <a:gd name="connsiteX3" fmla="*/ 12174747 w 12174747"/>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81599 h 951214"/>
                <a:gd name="connsiteX1" fmla="*/ 3617344 w 12180498"/>
                <a:gd name="connsiteY1" fmla="*/ 948708 h 951214"/>
                <a:gd name="connsiteX2" fmla="*/ 10903789 w 12180498"/>
                <a:gd name="connsiteY2" fmla="*/ 74565 h 951214"/>
                <a:gd name="connsiteX3" fmla="*/ 12180498 w 12180498"/>
                <a:gd name="connsiteY3" fmla="*/ 40059 h 951214"/>
                <a:gd name="connsiteX0" fmla="*/ 0 w 12197751"/>
                <a:gd name="connsiteY0" fmla="*/ 302874 h 972489"/>
                <a:gd name="connsiteX1" fmla="*/ 3617344 w 12197751"/>
                <a:gd name="connsiteY1" fmla="*/ 969983 h 972489"/>
                <a:gd name="connsiteX2" fmla="*/ 10903789 w 12197751"/>
                <a:gd name="connsiteY2" fmla="*/ 95840 h 972489"/>
                <a:gd name="connsiteX3" fmla="*/ 12197751 w 12197751"/>
                <a:gd name="connsiteY3" fmla="*/ 15327 h 972489"/>
                <a:gd name="connsiteX0" fmla="*/ 0 w 12197751"/>
                <a:gd name="connsiteY0" fmla="*/ 304986 h 974601"/>
                <a:gd name="connsiteX1" fmla="*/ 3617344 w 12197751"/>
                <a:gd name="connsiteY1" fmla="*/ 972095 h 974601"/>
                <a:gd name="connsiteX2" fmla="*/ 10903789 w 12197751"/>
                <a:gd name="connsiteY2" fmla="*/ 97952 h 974601"/>
                <a:gd name="connsiteX3" fmla="*/ 12197751 w 12197751"/>
                <a:gd name="connsiteY3" fmla="*/ 17439 h 974601"/>
                <a:gd name="connsiteX0" fmla="*/ 0 w 12197751"/>
                <a:gd name="connsiteY0" fmla="*/ 320757 h 990372"/>
                <a:gd name="connsiteX1" fmla="*/ 3617344 w 12197751"/>
                <a:gd name="connsiteY1" fmla="*/ 987866 h 990372"/>
                <a:gd name="connsiteX2" fmla="*/ 10903789 w 12197751"/>
                <a:gd name="connsiteY2" fmla="*/ 113723 h 990372"/>
                <a:gd name="connsiteX3" fmla="*/ 12197751 w 12197751"/>
                <a:gd name="connsiteY3" fmla="*/ 33210 h 990372"/>
                <a:gd name="connsiteX0" fmla="*/ 0 w 12197751"/>
                <a:gd name="connsiteY0" fmla="*/ 302875 h 972490"/>
                <a:gd name="connsiteX1" fmla="*/ 3617344 w 12197751"/>
                <a:gd name="connsiteY1" fmla="*/ 969984 h 972490"/>
                <a:gd name="connsiteX2" fmla="*/ 10903789 w 12197751"/>
                <a:gd name="connsiteY2" fmla="*/ 95841 h 972490"/>
                <a:gd name="connsiteX3" fmla="*/ 12197751 w 12197751"/>
                <a:gd name="connsiteY3" fmla="*/ 15328 h 972490"/>
                <a:gd name="connsiteX0" fmla="*/ 0 w 12496800"/>
                <a:gd name="connsiteY0" fmla="*/ 328503 h 998118"/>
                <a:gd name="connsiteX1" fmla="*/ 3617344 w 12496800"/>
                <a:gd name="connsiteY1" fmla="*/ 995612 h 998118"/>
                <a:gd name="connsiteX2" fmla="*/ 10903789 w 12496800"/>
                <a:gd name="connsiteY2" fmla="*/ 121469 h 998118"/>
                <a:gd name="connsiteX3" fmla="*/ 12496800 w 12496800"/>
                <a:gd name="connsiteY3" fmla="*/ 699 h 998118"/>
                <a:gd name="connsiteX0" fmla="*/ 0 w 12278264"/>
                <a:gd name="connsiteY0" fmla="*/ 324305 h 993920"/>
                <a:gd name="connsiteX1" fmla="*/ 3617344 w 12278264"/>
                <a:gd name="connsiteY1" fmla="*/ 991414 h 993920"/>
                <a:gd name="connsiteX2" fmla="*/ 10903789 w 12278264"/>
                <a:gd name="connsiteY2" fmla="*/ 117271 h 993920"/>
                <a:gd name="connsiteX3" fmla="*/ 12278264 w 12278264"/>
                <a:gd name="connsiteY3" fmla="*/ 2252 h 993920"/>
                <a:gd name="connsiteX0" fmla="*/ 0 w 12238007"/>
                <a:gd name="connsiteY0" fmla="*/ 324305 h 993920"/>
                <a:gd name="connsiteX1" fmla="*/ 3617344 w 12238007"/>
                <a:gd name="connsiteY1" fmla="*/ 991414 h 993920"/>
                <a:gd name="connsiteX2" fmla="*/ 10903789 w 12238007"/>
                <a:gd name="connsiteY2" fmla="*/ 117271 h 993920"/>
                <a:gd name="connsiteX3" fmla="*/ 12238007 w 12238007"/>
                <a:gd name="connsiteY3" fmla="*/ 2252 h 993920"/>
                <a:gd name="connsiteX0" fmla="*/ 0 w 12191999"/>
                <a:gd name="connsiteY0" fmla="*/ 324305 h 993920"/>
                <a:gd name="connsiteX1" fmla="*/ 3617344 w 12191999"/>
                <a:gd name="connsiteY1" fmla="*/ 991414 h 993920"/>
                <a:gd name="connsiteX2" fmla="*/ 10903789 w 12191999"/>
                <a:gd name="connsiteY2" fmla="*/ 117271 h 993920"/>
                <a:gd name="connsiteX3" fmla="*/ 12191999 w 12191999"/>
                <a:gd name="connsiteY3" fmla="*/ 2252 h 993920"/>
                <a:gd name="connsiteX0" fmla="*/ 0 w 12341524"/>
                <a:gd name="connsiteY0" fmla="*/ 356559 h 1026174"/>
                <a:gd name="connsiteX1" fmla="*/ 3617344 w 12341524"/>
                <a:gd name="connsiteY1" fmla="*/ 1023668 h 1026174"/>
                <a:gd name="connsiteX2" fmla="*/ 10903789 w 12341524"/>
                <a:gd name="connsiteY2" fmla="*/ 149525 h 1026174"/>
                <a:gd name="connsiteX3" fmla="*/ 12341524 w 12341524"/>
                <a:gd name="connsiteY3" fmla="*/ 0 h 1026174"/>
                <a:gd name="connsiteX0" fmla="*/ 0 w 12186248"/>
                <a:gd name="connsiteY0" fmla="*/ 356559 h 1026174"/>
                <a:gd name="connsiteX1" fmla="*/ 3617344 w 12186248"/>
                <a:gd name="connsiteY1" fmla="*/ 1023668 h 1026174"/>
                <a:gd name="connsiteX2" fmla="*/ 10903789 w 12186248"/>
                <a:gd name="connsiteY2" fmla="*/ 149525 h 1026174"/>
                <a:gd name="connsiteX3" fmla="*/ 12186248 w 12186248"/>
                <a:gd name="connsiteY3" fmla="*/ 0 h 1026174"/>
                <a:gd name="connsiteX0" fmla="*/ 0 w 12197750"/>
                <a:gd name="connsiteY0" fmla="*/ 327804 h 997419"/>
                <a:gd name="connsiteX1" fmla="*/ 3617344 w 12197750"/>
                <a:gd name="connsiteY1" fmla="*/ 994913 h 997419"/>
                <a:gd name="connsiteX2" fmla="*/ 10903789 w 12197750"/>
                <a:gd name="connsiteY2" fmla="*/ 120770 h 997419"/>
                <a:gd name="connsiteX3" fmla="*/ 12197750 w 12197750"/>
                <a:gd name="connsiteY3" fmla="*/ 0 h 997419"/>
                <a:gd name="connsiteX0" fmla="*/ 0 w 12197750"/>
                <a:gd name="connsiteY0" fmla="*/ 327804 h 997419"/>
                <a:gd name="connsiteX1" fmla="*/ 3617344 w 12197750"/>
                <a:gd name="connsiteY1" fmla="*/ 994913 h 997419"/>
                <a:gd name="connsiteX2" fmla="*/ 10903789 w 12197750"/>
                <a:gd name="connsiteY2" fmla="*/ 120770 h 997419"/>
                <a:gd name="connsiteX3" fmla="*/ 12197750 w 12197750"/>
                <a:gd name="connsiteY3" fmla="*/ 0 h 997419"/>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330021"/>
                <a:gd name="connsiteY0" fmla="*/ 379563 h 1049178"/>
                <a:gd name="connsiteX1" fmla="*/ 3617344 w 12330021"/>
                <a:gd name="connsiteY1" fmla="*/ 1046672 h 1049178"/>
                <a:gd name="connsiteX2" fmla="*/ 10903789 w 12330021"/>
                <a:gd name="connsiteY2" fmla="*/ 172529 h 1049178"/>
                <a:gd name="connsiteX3" fmla="*/ 12330021 w 12330021"/>
                <a:gd name="connsiteY3" fmla="*/ 0 h 1049178"/>
                <a:gd name="connsiteX0" fmla="*/ 0 w 12163243"/>
                <a:gd name="connsiteY0" fmla="*/ 373812 h 1043427"/>
                <a:gd name="connsiteX1" fmla="*/ 3617344 w 12163243"/>
                <a:gd name="connsiteY1" fmla="*/ 1040921 h 1043427"/>
                <a:gd name="connsiteX2" fmla="*/ 10903789 w 12163243"/>
                <a:gd name="connsiteY2" fmla="*/ 166778 h 1043427"/>
                <a:gd name="connsiteX3" fmla="*/ 12163243 w 12163243"/>
                <a:gd name="connsiteY3" fmla="*/ 0 h 1043427"/>
                <a:gd name="connsiteX0" fmla="*/ 0 w 12174745"/>
                <a:gd name="connsiteY0" fmla="*/ 356559 h 1026174"/>
                <a:gd name="connsiteX1" fmla="*/ 3617344 w 12174745"/>
                <a:gd name="connsiteY1" fmla="*/ 1023668 h 1026174"/>
                <a:gd name="connsiteX2" fmla="*/ 10903789 w 12174745"/>
                <a:gd name="connsiteY2" fmla="*/ 149525 h 1026174"/>
                <a:gd name="connsiteX3" fmla="*/ 12174745 w 12174745"/>
                <a:gd name="connsiteY3" fmla="*/ 0 h 1026174"/>
                <a:gd name="connsiteX0" fmla="*/ 0 w 12174745"/>
                <a:gd name="connsiteY0" fmla="*/ 356559 h 1026174"/>
                <a:gd name="connsiteX1" fmla="*/ 3617344 w 12174745"/>
                <a:gd name="connsiteY1" fmla="*/ 1023668 h 1026174"/>
                <a:gd name="connsiteX2" fmla="*/ 10903789 w 12174745"/>
                <a:gd name="connsiteY2" fmla="*/ 149525 h 1026174"/>
                <a:gd name="connsiteX3" fmla="*/ 12174745 w 12174745"/>
                <a:gd name="connsiteY3" fmla="*/ 0 h 1026174"/>
              </a:gdLst>
              <a:ahLst/>
              <a:cxnLst>
                <a:cxn ang="0">
                  <a:pos x="connsiteX0" y="connsiteY0"/>
                </a:cxn>
                <a:cxn ang="0">
                  <a:pos x="connsiteX1" y="connsiteY1"/>
                </a:cxn>
                <a:cxn ang="0">
                  <a:pos x="connsiteX2" y="connsiteY2"/>
                </a:cxn>
                <a:cxn ang="0">
                  <a:pos x="connsiteX3" y="connsiteY3"/>
                </a:cxn>
              </a:cxnLst>
              <a:rect l="l" t="t" r="r" b="b"/>
              <a:pathLst>
                <a:path w="12174745" h="1026174">
                  <a:moveTo>
                    <a:pt x="0" y="356559"/>
                  </a:moveTo>
                  <a:cubicBezTo>
                    <a:pt x="895230" y="731329"/>
                    <a:pt x="1800046" y="1058174"/>
                    <a:pt x="3617344" y="1023668"/>
                  </a:cubicBezTo>
                  <a:cubicBezTo>
                    <a:pt x="5434642" y="989162"/>
                    <a:pt x="9477556" y="320136"/>
                    <a:pt x="10903789" y="149525"/>
                  </a:cubicBezTo>
                  <a:lnTo>
                    <a:pt x="12174745" y="0"/>
                  </a:lnTo>
                </a:path>
              </a:pathLst>
            </a:custGeom>
            <a:noFill/>
            <a:ln w="12700" cap="flat" cmpd="sng" algn="ctr">
              <a:solidFill>
                <a:schemeClr val="accent2">
                  <a:lumMod val="75000"/>
                  <a:alpha val="1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latin typeface="思源宋体 CN Heavy" panose="02020900000000000000" pitchFamily="18" charset="-122"/>
              </a:endParaRPr>
            </a:p>
          </p:txBody>
        </p:sp>
        <p:sp>
          <p:nvSpPr>
            <p:cNvPr id="27" name="任意多边形: 形状 26">
              <a:extLst>
                <a:ext uri="{FF2B5EF4-FFF2-40B4-BE49-F238E27FC236}">
                  <a16:creationId xmlns:a16="http://schemas.microsoft.com/office/drawing/2014/main" id="{2A5A4190-6A42-4780-8908-9238D11B8C67}"/>
                </a:ext>
              </a:extLst>
            </p:cNvPr>
            <p:cNvSpPr/>
            <p:nvPr/>
          </p:nvSpPr>
          <p:spPr>
            <a:xfrm rot="212472">
              <a:off x="-14160" y="5990608"/>
              <a:ext cx="12176589" cy="789506"/>
            </a:xfrm>
            <a:custGeom>
              <a:avLst/>
              <a:gdLst>
                <a:gd name="connsiteX0" fmla="*/ 0 w 12268063"/>
                <a:gd name="connsiteY0" fmla="*/ 212474 h 938270"/>
                <a:gd name="connsiteX1" fmla="*/ 3605842 w 12268063"/>
                <a:gd name="connsiteY1" fmla="*/ 937093 h 938270"/>
                <a:gd name="connsiteX2" fmla="*/ 10892287 w 12268063"/>
                <a:gd name="connsiteY2" fmla="*/ 62950 h 938270"/>
                <a:gd name="connsiteX3" fmla="*/ 12255260 w 12268063"/>
                <a:gd name="connsiteY3" fmla="*/ 137712 h 938270"/>
                <a:gd name="connsiteX0" fmla="*/ 0 w 12279565"/>
                <a:gd name="connsiteY0" fmla="*/ 269984 h 939599"/>
                <a:gd name="connsiteX1" fmla="*/ 3617344 w 12279565"/>
                <a:gd name="connsiteY1" fmla="*/ 937093 h 939599"/>
                <a:gd name="connsiteX2" fmla="*/ 10903789 w 12279565"/>
                <a:gd name="connsiteY2" fmla="*/ 62950 h 939599"/>
                <a:gd name="connsiteX3" fmla="*/ 12266762 w 12279565"/>
                <a:gd name="connsiteY3" fmla="*/ 137712 h 939599"/>
                <a:gd name="connsiteX0" fmla="*/ 0 w 12194656"/>
                <a:gd name="connsiteY0" fmla="*/ 320247 h 989862"/>
                <a:gd name="connsiteX1" fmla="*/ 3617344 w 12194656"/>
                <a:gd name="connsiteY1" fmla="*/ 987356 h 989862"/>
                <a:gd name="connsiteX2" fmla="*/ 10903789 w 12194656"/>
                <a:gd name="connsiteY2" fmla="*/ 113213 h 989862"/>
                <a:gd name="connsiteX3" fmla="*/ 12174747 w 12194656"/>
                <a:gd name="connsiteY3" fmla="*/ 78707 h 989862"/>
                <a:gd name="connsiteX0" fmla="*/ 0 w 12174747"/>
                <a:gd name="connsiteY0" fmla="*/ 295266 h 964881"/>
                <a:gd name="connsiteX1" fmla="*/ 3617344 w 12174747"/>
                <a:gd name="connsiteY1" fmla="*/ 962375 h 964881"/>
                <a:gd name="connsiteX2" fmla="*/ 10903789 w 12174747"/>
                <a:gd name="connsiteY2" fmla="*/ 88232 h 964881"/>
                <a:gd name="connsiteX3" fmla="*/ 12174747 w 12174747"/>
                <a:gd name="connsiteY3" fmla="*/ 53726 h 964881"/>
                <a:gd name="connsiteX0" fmla="*/ 0 w 12174747"/>
                <a:gd name="connsiteY0" fmla="*/ 291591 h 961206"/>
                <a:gd name="connsiteX1" fmla="*/ 3617344 w 12174747"/>
                <a:gd name="connsiteY1" fmla="*/ 958700 h 961206"/>
                <a:gd name="connsiteX2" fmla="*/ 10903789 w 12174747"/>
                <a:gd name="connsiteY2" fmla="*/ 84557 h 961206"/>
                <a:gd name="connsiteX3" fmla="*/ 12174747 w 12174747"/>
                <a:gd name="connsiteY3" fmla="*/ 50051 h 961206"/>
                <a:gd name="connsiteX0" fmla="*/ 0 w 12174747"/>
                <a:gd name="connsiteY0" fmla="*/ 278621 h 948236"/>
                <a:gd name="connsiteX1" fmla="*/ 3617344 w 12174747"/>
                <a:gd name="connsiteY1" fmla="*/ 945730 h 948236"/>
                <a:gd name="connsiteX2" fmla="*/ 10903789 w 12174747"/>
                <a:gd name="connsiteY2" fmla="*/ 71587 h 948236"/>
                <a:gd name="connsiteX3" fmla="*/ 12174747 w 12174747"/>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81599 h 951214"/>
                <a:gd name="connsiteX1" fmla="*/ 3617344 w 12180498"/>
                <a:gd name="connsiteY1" fmla="*/ 948708 h 951214"/>
                <a:gd name="connsiteX2" fmla="*/ 10903789 w 12180498"/>
                <a:gd name="connsiteY2" fmla="*/ 74565 h 951214"/>
                <a:gd name="connsiteX3" fmla="*/ 12180498 w 12180498"/>
                <a:gd name="connsiteY3" fmla="*/ 40059 h 951214"/>
                <a:gd name="connsiteX0" fmla="*/ 0 w 12197751"/>
                <a:gd name="connsiteY0" fmla="*/ 302874 h 972489"/>
                <a:gd name="connsiteX1" fmla="*/ 3617344 w 12197751"/>
                <a:gd name="connsiteY1" fmla="*/ 969983 h 972489"/>
                <a:gd name="connsiteX2" fmla="*/ 10903789 w 12197751"/>
                <a:gd name="connsiteY2" fmla="*/ 95840 h 972489"/>
                <a:gd name="connsiteX3" fmla="*/ 12197751 w 12197751"/>
                <a:gd name="connsiteY3" fmla="*/ 15327 h 972489"/>
                <a:gd name="connsiteX0" fmla="*/ 0 w 12197751"/>
                <a:gd name="connsiteY0" fmla="*/ 304986 h 974601"/>
                <a:gd name="connsiteX1" fmla="*/ 3617344 w 12197751"/>
                <a:gd name="connsiteY1" fmla="*/ 972095 h 974601"/>
                <a:gd name="connsiteX2" fmla="*/ 10903789 w 12197751"/>
                <a:gd name="connsiteY2" fmla="*/ 97952 h 974601"/>
                <a:gd name="connsiteX3" fmla="*/ 12197751 w 12197751"/>
                <a:gd name="connsiteY3" fmla="*/ 17439 h 974601"/>
                <a:gd name="connsiteX0" fmla="*/ 0 w 12197751"/>
                <a:gd name="connsiteY0" fmla="*/ 320757 h 990372"/>
                <a:gd name="connsiteX1" fmla="*/ 3617344 w 12197751"/>
                <a:gd name="connsiteY1" fmla="*/ 987866 h 990372"/>
                <a:gd name="connsiteX2" fmla="*/ 10903789 w 12197751"/>
                <a:gd name="connsiteY2" fmla="*/ 113723 h 990372"/>
                <a:gd name="connsiteX3" fmla="*/ 12197751 w 12197751"/>
                <a:gd name="connsiteY3" fmla="*/ 33210 h 990372"/>
                <a:gd name="connsiteX0" fmla="*/ 0 w 12197751"/>
                <a:gd name="connsiteY0" fmla="*/ 302875 h 972490"/>
                <a:gd name="connsiteX1" fmla="*/ 3617344 w 12197751"/>
                <a:gd name="connsiteY1" fmla="*/ 969984 h 972490"/>
                <a:gd name="connsiteX2" fmla="*/ 10903789 w 12197751"/>
                <a:gd name="connsiteY2" fmla="*/ 95841 h 972490"/>
                <a:gd name="connsiteX3" fmla="*/ 12197751 w 12197751"/>
                <a:gd name="connsiteY3" fmla="*/ 15328 h 972490"/>
                <a:gd name="connsiteX0" fmla="*/ 0 w 12496800"/>
                <a:gd name="connsiteY0" fmla="*/ 328503 h 998118"/>
                <a:gd name="connsiteX1" fmla="*/ 3617344 w 12496800"/>
                <a:gd name="connsiteY1" fmla="*/ 995612 h 998118"/>
                <a:gd name="connsiteX2" fmla="*/ 10903789 w 12496800"/>
                <a:gd name="connsiteY2" fmla="*/ 121469 h 998118"/>
                <a:gd name="connsiteX3" fmla="*/ 12496800 w 12496800"/>
                <a:gd name="connsiteY3" fmla="*/ 699 h 998118"/>
                <a:gd name="connsiteX0" fmla="*/ 0 w 12278264"/>
                <a:gd name="connsiteY0" fmla="*/ 324305 h 993920"/>
                <a:gd name="connsiteX1" fmla="*/ 3617344 w 12278264"/>
                <a:gd name="connsiteY1" fmla="*/ 991414 h 993920"/>
                <a:gd name="connsiteX2" fmla="*/ 10903789 w 12278264"/>
                <a:gd name="connsiteY2" fmla="*/ 117271 h 993920"/>
                <a:gd name="connsiteX3" fmla="*/ 12278264 w 12278264"/>
                <a:gd name="connsiteY3" fmla="*/ 2252 h 993920"/>
                <a:gd name="connsiteX0" fmla="*/ 0 w 12238007"/>
                <a:gd name="connsiteY0" fmla="*/ 324305 h 993920"/>
                <a:gd name="connsiteX1" fmla="*/ 3617344 w 12238007"/>
                <a:gd name="connsiteY1" fmla="*/ 991414 h 993920"/>
                <a:gd name="connsiteX2" fmla="*/ 10903789 w 12238007"/>
                <a:gd name="connsiteY2" fmla="*/ 117271 h 993920"/>
                <a:gd name="connsiteX3" fmla="*/ 12238007 w 12238007"/>
                <a:gd name="connsiteY3" fmla="*/ 2252 h 993920"/>
                <a:gd name="connsiteX0" fmla="*/ 0 w 12191999"/>
                <a:gd name="connsiteY0" fmla="*/ 324305 h 993920"/>
                <a:gd name="connsiteX1" fmla="*/ 3617344 w 12191999"/>
                <a:gd name="connsiteY1" fmla="*/ 991414 h 993920"/>
                <a:gd name="connsiteX2" fmla="*/ 10903789 w 12191999"/>
                <a:gd name="connsiteY2" fmla="*/ 117271 h 993920"/>
                <a:gd name="connsiteX3" fmla="*/ 12191999 w 12191999"/>
                <a:gd name="connsiteY3" fmla="*/ 2252 h 993920"/>
                <a:gd name="connsiteX0" fmla="*/ 0 w 12341524"/>
                <a:gd name="connsiteY0" fmla="*/ 356559 h 1026174"/>
                <a:gd name="connsiteX1" fmla="*/ 3617344 w 12341524"/>
                <a:gd name="connsiteY1" fmla="*/ 1023668 h 1026174"/>
                <a:gd name="connsiteX2" fmla="*/ 10903789 w 12341524"/>
                <a:gd name="connsiteY2" fmla="*/ 149525 h 1026174"/>
                <a:gd name="connsiteX3" fmla="*/ 12341524 w 12341524"/>
                <a:gd name="connsiteY3" fmla="*/ 0 h 1026174"/>
                <a:gd name="connsiteX0" fmla="*/ 0 w 12186248"/>
                <a:gd name="connsiteY0" fmla="*/ 356559 h 1026174"/>
                <a:gd name="connsiteX1" fmla="*/ 3617344 w 12186248"/>
                <a:gd name="connsiteY1" fmla="*/ 1023668 h 1026174"/>
                <a:gd name="connsiteX2" fmla="*/ 10903789 w 12186248"/>
                <a:gd name="connsiteY2" fmla="*/ 149525 h 1026174"/>
                <a:gd name="connsiteX3" fmla="*/ 12186248 w 12186248"/>
                <a:gd name="connsiteY3" fmla="*/ 0 h 1026174"/>
                <a:gd name="connsiteX0" fmla="*/ 0 w 12197750"/>
                <a:gd name="connsiteY0" fmla="*/ 327804 h 997419"/>
                <a:gd name="connsiteX1" fmla="*/ 3617344 w 12197750"/>
                <a:gd name="connsiteY1" fmla="*/ 994913 h 997419"/>
                <a:gd name="connsiteX2" fmla="*/ 10903789 w 12197750"/>
                <a:gd name="connsiteY2" fmla="*/ 120770 h 997419"/>
                <a:gd name="connsiteX3" fmla="*/ 12197750 w 12197750"/>
                <a:gd name="connsiteY3" fmla="*/ 0 h 997419"/>
                <a:gd name="connsiteX0" fmla="*/ 0 w 12197750"/>
                <a:gd name="connsiteY0" fmla="*/ 327804 h 997419"/>
                <a:gd name="connsiteX1" fmla="*/ 3617344 w 12197750"/>
                <a:gd name="connsiteY1" fmla="*/ 994913 h 997419"/>
                <a:gd name="connsiteX2" fmla="*/ 10903789 w 12197750"/>
                <a:gd name="connsiteY2" fmla="*/ 120770 h 997419"/>
                <a:gd name="connsiteX3" fmla="*/ 12197750 w 12197750"/>
                <a:gd name="connsiteY3" fmla="*/ 0 h 997419"/>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330021"/>
                <a:gd name="connsiteY0" fmla="*/ 379563 h 1049178"/>
                <a:gd name="connsiteX1" fmla="*/ 3617344 w 12330021"/>
                <a:gd name="connsiteY1" fmla="*/ 1046672 h 1049178"/>
                <a:gd name="connsiteX2" fmla="*/ 10903789 w 12330021"/>
                <a:gd name="connsiteY2" fmla="*/ 172529 h 1049178"/>
                <a:gd name="connsiteX3" fmla="*/ 12330021 w 12330021"/>
                <a:gd name="connsiteY3" fmla="*/ 0 h 1049178"/>
                <a:gd name="connsiteX0" fmla="*/ 0 w 12163243"/>
                <a:gd name="connsiteY0" fmla="*/ 373812 h 1043427"/>
                <a:gd name="connsiteX1" fmla="*/ 3617344 w 12163243"/>
                <a:gd name="connsiteY1" fmla="*/ 1040921 h 1043427"/>
                <a:gd name="connsiteX2" fmla="*/ 10903789 w 12163243"/>
                <a:gd name="connsiteY2" fmla="*/ 166778 h 1043427"/>
                <a:gd name="connsiteX3" fmla="*/ 12163243 w 12163243"/>
                <a:gd name="connsiteY3" fmla="*/ 0 h 1043427"/>
                <a:gd name="connsiteX0" fmla="*/ 0 w 12174745"/>
                <a:gd name="connsiteY0" fmla="*/ 356559 h 1026174"/>
                <a:gd name="connsiteX1" fmla="*/ 3617344 w 12174745"/>
                <a:gd name="connsiteY1" fmla="*/ 1023668 h 1026174"/>
                <a:gd name="connsiteX2" fmla="*/ 10903789 w 12174745"/>
                <a:gd name="connsiteY2" fmla="*/ 149525 h 1026174"/>
                <a:gd name="connsiteX3" fmla="*/ 12174745 w 12174745"/>
                <a:gd name="connsiteY3" fmla="*/ 0 h 1026174"/>
                <a:gd name="connsiteX0" fmla="*/ 0 w 12174745"/>
                <a:gd name="connsiteY0" fmla="*/ 356559 h 1026174"/>
                <a:gd name="connsiteX1" fmla="*/ 3617344 w 12174745"/>
                <a:gd name="connsiteY1" fmla="*/ 1023668 h 1026174"/>
                <a:gd name="connsiteX2" fmla="*/ 10903789 w 12174745"/>
                <a:gd name="connsiteY2" fmla="*/ 149525 h 1026174"/>
                <a:gd name="connsiteX3" fmla="*/ 12174745 w 12174745"/>
                <a:gd name="connsiteY3" fmla="*/ 0 h 1026174"/>
              </a:gdLst>
              <a:ahLst/>
              <a:cxnLst>
                <a:cxn ang="0">
                  <a:pos x="connsiteX0" y="connsiteY0"/>
                </a:cxn>
                <a:cxn ang="0">
                  <a:pos x="connsiteX1" y="connsiteY1"/>
                </a:cxn>
                <a:cxn ang="0">
                  <a:pos x="connsiteX2" y="connsiteY2"/>
                </a:cxn>
                <a:cxn ang="0">
                  <a:pos x="connsiteX3" y="connsiteY3"/>
                </a:cxn>
              </a:cxnLst>
              <a:rect l="l" t="t" r="r" b="b"/>
              <a:pathLst>
                <a:path w="12174745" h="1026174">
                  <a:moveTo>
                    <a:pt x="0" y="356559"/>
                  </a:moveTo>
                  <a:cubicBezTo>
                    <a:pt x="895230" y="731329"/>
                    <a:pt x="1800046" y="1058174"/>
                    <a:pt x="3617344" y="1023668"/>
                  </a:cubicBezTo>
                  <a:cubicBezTo>
                    <a:pt x="5434642" y="989162"/>
                    <a:pt x="9477556" y="320136"/>
                    <a:pt x="10903789" y="149525"/>
                  </a:cubicBezTo>
                  <a:lnTo>
                    <a:pt x="12174745" y="0"/>
                  </a:lnTo>
                </a:path>
              </a:pathLst>
            </a:custGeom>
            <a:noFill/>
            <a:ln w="12700" cap="flat" cmpd="sng" algn="ctr">
              <a:solidFill>
                <a:schemeClr val="accent2">
                  <a:lumMod val="75000"/>
                  <a:alpha val="1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latin typeface="思源宋体 CN Heavy" panose="02020900000000000000" pitchFamily="18" charset="-122"/>
              </a:endParaRPr>
            </a:p>
          </p:txBody>
        </p:sp>
        <p:sp>
          <p:nvSpPr>
            <p:cNvPr id="28" name="任意多边形: 形状 27">
              <a:extLst>
                <a:ext uri="{FF2B5EF4-FFF2-40B4-BE49-F238E27FC236}">
                  <a16:creationId xmlns:a16="http://schemas.microsoft.com/office/drawing/2014/main" id="{1283FDB6-C432-4A50-8BAB-ECE11EF151FA}"/>
                </a:ext>
              </a:extLst>
            </p:cNvPr>
            <p:cNvSpPr/>
            <p:nvPr/>
          </p:nvSpPr>
          <p:spPr>
            <a:xfrm rot="236080">
              <a:off x="-14833" y="6083759"/>
              <a:ext cx="12176793" cy="763209"/>
            </a:xfrm>
            <a:custGeom>
              <a:avLst/>
              <a:gdLst>
                <a:gd name="connsiteX0" fmla="*/ 0 w 12268063"/>
                <a:gd name="connsiteY0" fmla="*/ 212474 h 938270"/>
                <a:gd name="connsiteX1" fmla="*/ 3605842 w 12268063"/>
                <a:gd name="connsiteY1" fmla="*/ 937093 h 938270"/>
                <a:gd name="connsiteX2" fmla="*/ 10892287 w 12268063"/>
                <a:gd name="connsiteY2" fmla="*/ 62950 h 938270"/>
                <a:gd name="connsiteX3" fmla="*/ 12255260 w 12268063"/>
                <a:gd name="connsiteY3" fmla="*/ 137712 h 938270"/>
                <a:gd name="connsiteX0" fmla="*/ 0 w 12279565"/>
                <a:gd name="connsiteY0" fmla="*/ 269984 h 939599"/>
                <a:gd name="connsiteX1" fmla="*/ 3617344 w 12279565"/>
                <a:gd name="connsiteY1" fmla="*/ 937093 h 939599"/>
                <a:gd name="connsiteX2" fmla="*/ 10903789 w 12279565"/>
                <a:gd name="connsiteY2" fmla="*/ 62950 h 939599"/>
                <a:gd name="connsiteX3" fmla="*/ 12266762 w 12279565"/>
                <a:gd name="connsiteY3" fmla="*/ 137712 h 939599"/>
                <a:gd name="connsiteX0" fmla="*/ 0 w 12194656"/>
                <a:gd name="connsiteY0" fmla="*/ 320247 h 989862"/>
                <a:gd name="connsiteX1" fmla="*/ 3617344 w 12194656"/>
                <a:gd name="connsiteY1" fmla="*/ 987356 h 989862"/>
                <a:gd name="connsiteX2" fmla="*/ 10903789 w 12194656"/>
                <a:gd name="connsiteY2" fmla="*/ 113213 h 989862"/>
                <a:gd name="connsiteX3" fmla="*/ 12174747 w 12194656"/>
                <a:gd name="connsiteY3" fmla="*/ 78707 h 989862"/>
                <a:gd name="connsiteX0" fmla="*/ 0 w 12174747"/>
                <a:gd name="connsiteY0" fmla="*/ 295266 h 964881"/>
                <a:gd name="connsiteX1" fmla="*/ 3617344 w 12174747"/>
                <a:gd name="connsiteY1" fmla="*/ 962375 h 964881"/>
                <a:gd name="connsiteX2" fmla="*/ 10903789 w 12174747"/>
                <a:gd name="connsiteY2" fmla="*/ 88232 h 964881"/>
                <a:gd name="connsiteX3" fmla="*/ 12174747 w 12174747"/>
                <a:gd name="connsiteY3" fmla="*/ 53726 h 964881"/>
                <a:gd name="connsiteX0" fmla="*/ 0 w 12174747"/>
                <a:gd name="connsiteY0" fmla="*/ 291591 h 961206"/>
                <a:gd name="connsiteX1" fmla="*/ 3617344 w 12174747"/>
                <a:gd name="connsiteY1" fmla="*/ 958700 h 961206"/>
                <a:gd name="connsiteX2" fmla="*/ 10903789 w 12174747"/>
                <a:gd name="connsiteY2" fmla="*/ 84557 h 961206"/>
                <a:gd name="connsiteX3" fmla="*/ 12174747 w 12174747"/>
                <a:gd name="connsiteY3" fmla="*/ 50051 h 961206"/>
                <a:gd name="connsiteX0" fmla="*/ 0 w 12174747"/>
                <a:gd name="connsiteY0" fmla="*/ 278621 h 948236"/>
                <a:gd name="connsiteX1" fmla="*/ 3617344 w 12174747"/>
                <a:gd name="connsiteY1" fmla="*/ 945730 h 948236"/>
                <a:gd name="connsiteX2" fmla="*/ 10903789 w 12174747"/>
                <a:gd name="connsiteY2" fmla="*/ 71587 h 948236"/>
                <a:gd name="connsiteX3" fmla="*/ 12174747 w 12174747"/>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78621 h 948236"/>
                <a:gd name="connsiteX1" fmla="*/ 3617344 w 12180498"/>
                <a:gd name="connsiteY1" fmla="*/ 945730 h 948236"/>
                <a:gd name="connsiteX2" fmla="*/ 10903789 w 12180498"/>
                <a:gd name="connsiteY2" fmla="*/ 71587 h 948236"/>
                <a:gd name="connsiteX3" fmla="*/ 12180498 w 12180498"/>
                <a:gd name="connsiteY3" fmla="*/ 37081 h 948236"/>
                <a:gd name="connsiteX0" fmla="*/ 0 w 12180498"/>
                <a:gd name="connsiteY0" fmla="*/ 281599 h 951214"/>
                <a:gd name="connsiteX1" fmla="*/ 3617344 w 12180498"/>
                <a:gd name="connsiteY1" fmla="*/ 948708 h 951214"/>
                <a:gd name="connsiteX2" fmla="*/ 10903789 w 12180498"/>
                <a:gd name="connsiteY2" fmla="*/ 74565 h 951214"/>
                <a:gd name="connsiteX3" fmla="*/ 12180498 w 12180498"/>
                <a:gd name="connsiteY3" fmla="*/ 40059 h 951214"/>
                <a:gd name="connsiteX0" fmla="*/ 0 w 12197751"/>
                <a:gd name="connsiteY0" fmla="*/ 302874 h 972489"/>
                <a:gd name="connsiteX1" fmla="*/ 3617344 w 12197751"/>
                <a:gd name="connsiteY1" fmla="*/ 969983 h 972489"/>
                <a:gd name="connsiteX2" fmla="*/ 10903789 w 12197751"/>
                <a:gd name="connsiteY2" fmla="*/ 95840 h 972489"/>
                <a:gd name="connsiteX3" fmla="*/ 12197751 w 12197751"/>
                <a:gd name="connsiteY3" fmla="*/ 15327 h 972489"/>
                <a:gd name="connsiteX0" fmla="*/ 0 w 12197751"/>
                <a:gd name="connsiteY0" fmla="*/ 304986 h 974601"/>
                <a:gd name="connsiteX1" fmla="*/ 3617344 w 12197751"/>
                <a:gd name="connsiteY1" fmla="*/ 972095 h 974601"/>
                <a:gd name="connsiteX2" fmla="*/ 10903789 w 12197751"/>
                <a:gd name="connsiteY2" fmla="*/ 97952 h 974601"/>
                <a:gd name="connsiteX3" fmla="*/ 12197751 w 12197751"/>
                <a:gd name="connsiteY3" fmla="*/ 17439 h 974601"/>
                <a:gd name="connsiteX0" fmla="*/ 0 w 12197751"/>
                <a:gd name="connsiteY0" fmla="*/ 320757 h 990372"/>
                <a:gd name="connsiteX1" fmla="*/ 3617344 w 12197751"/>
                <a:gd name="connsiteY1" fmla="*/ 987866 h 990372"/>
                <a:gd name="connsiteX2" fmla="*/ 10903789 w 12197751"/>
                <a:gd name="connsiteY2" fmla="*/ 113723 h 990372"/>
                <a:gd name="connsiteX3" fmla="*/ 12197751 w 12197751"/>
                <a:gd name="connsiteY3" fmla="*/ 33210 h 990372"/>
                <a:gd name="connsiteX0" fmla="*/ 0 w 12197751"/>
                <a:gd name="connsiteY0" fmla="*/ 302875 h 972490"/>
                <a:gd name="connsiteX1" fmla="*/ 3617344 w 12197751"/>
                <a:gd name="connsiteY1" fmla="*/ 969984 h 972490"/>
                <a:gd name="connsiteX2" fmla="*/ 10903789 w 12197751"/>
                <a:gd name="connsiteY2" fmla="*/ 95841 h 972490"/>
                <a:gd name="connsiteX3" fmla="*/ 12197751 w 12197751"/>
                <a:gd name="connsiteY3" fmla="*/ 15328 h 972490"/>
                <a:gd name="connsiteX0" fmla="*/ 0 w 12496800"/>
                <a:gd name="connsiteY0" fmla="*/ 328503 h 998118"/>
                <a:gd name="connsiteX1" fmla="*/ 3617344 w 12496800"/>
                <a:gd name="connsiteY1" fmla="*/ 995612 h 998118"/>
                <a:gd name="connsiteX2" fmla="*/ 10903789 w 12496800"/>
                <a:gd name="connsiteY2" fmla="*/ 121469 h 998118"/>
                <a:gd name="connsiteX3" fmla="*/ 12496800 w 12496800"/>
                <a:gd name="connsiteY3" fmla="*/ 699 h 998118"/>
                <a:gd name="connsiteX0" fmla="*/ 0 w 12278264"/>
                <a:gd name="connsiteY0" fmla="*/ 324305 h 993920"/>
                <a:gd name="connsiteX1" fmla="*/ 3617344 w 12278264"/>
                <a:gd name="connsiteY1" fmla="*/ 991414 h 993920"/>
                <a:gd name="connsiteX2" fmla="*/ 10903789 w 12278264"/>
                <a:gd name="connsiteY2" fmla="*/ 117271 h 993920"/>
                <a:gd name="connsiteX3" fmla="*/ 12278264 w 12278264"/>
                <a:gd name="connsiteY3" fmla="*/ 2252 h 993920"/>
                <a:gd name="connsiteX0" fmla="*/ 0 w 12238007"/>
                <a:gd name="connsiteY0" fmla="*/ 324305 h 993920"/>
                <a:gd name="connsiteX1" fmla="*/ 3617344 w 12238007"/>
                <a:gd name="connsiteY1" fmla="*/ 991414 h 993920"/>
                <a:gd name="connsiteX2" fmla="*/ 10903789 w 12238007"/>
                <a:gd name="connsiteY2" fmla="*/ 117271 h 993920"/>
                <a:gd name="connsiteX3" fmla="*/ 12238007 w 12238007"/>
                <a:gd name="connsiteY3" fmla="*/ 2252 h 993920"/>
                <a:gd name="connsiteX0" fmla="*/ 0 w 12191999"/>
                <a:gd name="connsiteY0" fmla="*/ 324305 h 993920"/>
                <a:gd name="connsiteX1" fmla="*/ 3617344 w 12191999"/>
                <a:gd name="connsiteY1" fmla="*/ 991414 h 993920"/>
                <a:gd name="connsiteX2" fmla="*/ 10903789 w 12191999"/>
                <a:gd name="connsiteY2" fmla="*/ 117271 h 993920"/>
                <a:gd name="connsiteX3" fmla="*/ 12191999 w 12191999"/>
                <a:gd name="connsiteY3" fmla="*/ 2252 h 993920"/>
                <a:gd name="connsiteX0" fmla="*/ 0 w 12341524"/>
                <a:gd name="connsiteY0" fmla="*/ 356559 h 1026174"/>
                <a:gd name="connsiteX1" fmla="*/ 3617344 w 12341524"/>
                <a:gd name="connsiteY1" fmla="*/ 1023668 h 1026174"/>
                <a:gd name="connsiteX2" fmla="*/ 10903789 w 12341524"/>
                <a:gd name="connsiteY2" fmla="*/ 149525 h 1026174"/>
                <a:gd name="connsiteX3" fmla="*/ 12341524 w 12341524"/>
                <a:gd name="connsiteY3" fmla="*/ 0 h 1026174"/>
                <a:gd name="connsiteX0" fmla="*/ 0 w 12186248"/>
                <a:gd name="connsiteY0" fmla="*/ 356559 h 1026174"/>
                <a:gd name="connsiteX1" fmla="*/ 3617344 w 12186248"/>
                <a:gd name="connsiteY1" fmla="*/ 1023668 h 1026174"/>
                <a:gd name="connsiteX2" fmla="*/ 10903789 w 12186248"/>
                <a:gd name="connsiteY2" fmla="*/ 149525 h 1026174"/>
                <a:gd name="connsiteX3" fmla="*/ 12186248 w 12186248"/>
                <a:gd name="connsiteY3" fmla="*/ 0 h 1026174"/>
                <a:gd name="connsiteX0" fmla="*/ 0 w 12197750"/>
                <a:gd name="connsiteY0" fmla="*/ 327804 h 997419"/>
                <a:gd name="connsiteX1" fmla="*/ 3617344 w 12197750"/>
                <a:gd name="connsiteY1" fmla="*/ 994913 h 997419"/>
                <a:gd name="connsiteX2" fmla="*/ 10903789 w 12197750"/>
                <a:gd name="connsiteY2" fmla="*/ 120770 h 997419"/>
                <a:gd name="connsiteX3" fmla="*/ 12197750 w 12197750"/>
                <a:gd name="connsiteY3" fmla="*/ 0 h 997419"/>
                <a:gd name="connsiteX0" fmla="*/ 0 w 12197750"/>
                <a:gd name="connsiteY0" fmla="*/ 327804 h 997419"/>
                <a:gd name="connsiteX1" fmla="*/ 3617344 w 12197750"/>
                <a:gd name="connsiteY1" fmla="*/ 994913 h 997419"/>
                <a:gd name="connsiteX2" fmla="*/ 10903789 w 12197750"/>
                <a:gd name="connsiteY2" fmla="*/ 120770 h 997419"/>
                <a:gd name="connsiteX3" fmla="*/ 12197750 w 12197750"/>
                <a:gd name="connsiteY3" fmla="*/ 0 h 997419"/>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174746"/>
                <a:gd name="connsiteY0" fmla="*/ 345057 h 1014672"/>
                <a:gd name="connsiteX1" fmla="*/ 3617344 w 12174746"/>
                <a:gd name="connsiteY1" fmla="*/ 1012166 h 1014672"/>
                <a:gd name="connsiteX2" fmla="*/ 10903789 w 12174746"/>
                <a:gd name="connsiteY2" fmla="*/ 138023 h 1014672"/>
                <a:gd name="connsiteX3" fmla="*/ 12174746 w 12174746"/>
                <a:gd name="connsiteY3" fmla="*/ 0 h 1014672"/>
                <a:gd name="connsiteX0" fmla="*/ 0 w 12330021"/>
                <a:gd name="connsiteY0" fmla="*/ 379563 h 1049178"/>
                <a:gd name="connsiteX1" fmla="*/ 3617344 w 12330021"/>
                <a:gd name="connsiteY1" fmla="*/ 1046672 h 1049178"/>
                <a:gd name="connsiteX2" fmla="*/ 10903789 w 12330021"/>
                <a:gd name="connsiteY2" fmla="*/ 172529 h 1049178"/>
                <a:gd name="connsiteX3" fmla="*/ 12330021 w 12330021"/>
                <a:gd name="connsiteY3" fmla="*/ 0 h 1049178"/>
                <a:gd name="connsiteX0" fmla="*/ 0 w 12163243"/>
                <a:gd name="connsiteY0" fmla="*/ 373812 h 1043427"/>
                <a:gd name="connsiteX1" fmla="*/ 3617344 w 12163243"/>
                <a:gd name="connsiteY1" fmla="*/ 1040921 h 1043427"/>
                <a:gd name="connsiteX2" fmla="*/ 10903789 w 12163243"/>
                <a:gd name="connsiteY2" fmla="*/ 166778 h 1043427"/>
                <a:gd name="connsiteX3" fmla="*/ 12163243 w 12163243"/>
                <a:gd name="connsiteY3" fmla="*/ 0 h 1043427"/>
                <a:gd name="connsiteX0" fmla="*/ 0 w 12174745"/>
                <a:gd name="connsiteY0" fmla="*/ 356559 h 1026174"/>
                <a:gd name="connsiteX1" fmla="*/ 3617344 w 12174745"/>
                <a:gd name="connsiteY1" fmla="*/ 1023668 h 1026174"/>
                <a:gd name="connsiteX2" fmla="*/ 10903789 w 12174745"/>
                <a:gd name="connsiteY2" fmla="*/ 149525 h 1026174"/>
                <a:gd name="connsiteX3" fmla="*/ 12174745 w 12174745"/>
                <a:gd name="connsiteY3" fmla="*/ 0 h 1026174"/>
                <a:gd name="connsiteX0" fmla="*/ 0 w 12174745"/>
                <a:gd name="connsiteY0" fmla="*/ 356559 h 1026174"/>
                <a:gd name="connsiteX1" fmla="*/ 3617344 w 12174745"/>
                <a:gd name="connsiteY1" fmla="*/ 1023668 h 1026174"/>
                <a:gd name="connsiteX2" fmla="*/ 10903789 w 12174745"/>
                <a:gd name="connsiteY2" fmla="*/ 149525 h 1026174"/>
                <a:gd name="connsiteX3" fmla="*/ 12174745 w 12174745"/>
                <a:gd name="connsiteY3" fmla="*/ 0 h 1026174"/>
              </a:gdLst>
              <a:ahLst/>
              <a:cxnLst>
                <a:cxn ang="0">
                  <a:pos x="connsiteX0" y="connsiteY0"/>
                </a:cxn>
                <a:cxn ang="0">
                  <a:pos x="connsiteX1" y="connsiteY1"/>
                </a:cxn>
                <a:cxn ang="0">
                  <a:pos x="connsiteX2" y="connsiteY2"/>
                </a:cxn>
                <a:cxn ang="0">
                  <a:pos x="connsiteX3" y="connsiteY3"/>
                </a:cxn>
              </a:cxnLst>
              <a:rect l="l" t="t" r="r" b="b"/>
              <a:pathLst>
                <a:path w="12174745" h="1026174">
                  <a:moveTo>
                    <a:pt x="0" y="356559"/>
                  </a:moveTo>
                  <a:cubicBezTo>
                    <a:pt x="895230" y="731329"/>
                    <a:pt x="1800046" y="1058174"/>
                    <a:pt x="3617344" y="1023668"/>
                  </a:cubicBezTo>
                  <a:cubicBezTo>
                    <a:pt x="5434642" y="989162"/>
                    <a:pt x="9477556" y="320136"/>
                    <a:pt x="10903789" y="149525"/>
                  </a:cubicBezTo>
                  <a:lnTo>
                    <a:pt x="12174745" y="0"/>
                  </a:lnTo>
                </a:path>
              </a:pathLst>
            </a:custGeom>
            <a:noFill/>
            <a:ln w="12700" cap="flat" cmpd="sng" algn="ctr">
              <a:solidFill>
                <a:schemeClr val="accent2">
                  <a:lumMod val="75000"/>
                  <a:alpha val="1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latin typeface="思源宋体 CN Heavy" panose="02020900000000000000" pitchFamily="18" charset="-122"/>
              </a:endParaRPr>
            </a:p>
          </p:txBody>
        </p:sp>
      </p:grpSp>
      <p:sp>
        <p:nvSpPr>
          <p:cNvPr id="4" name="矩形 3">
            <a:extLst>
              <a:ext uri="{FF2B5EF4-FFF2-40B4-BE49-F238E27FC236}">
                <a16:creationId xmlns:a16="http://schemas.microsoft.com/office/drawing/2014/main" id="{5C7262E4-9688-4310-B40E-596003029602}"/>
              </a:ext>
            </a:extLst>
          </p:cNvPr>
          <p:cNvSpPr/>
          <p:nvPr userDrawn="1"/>
        </p:nvSpPr>
        <p:spPr>
          <a:xfrm rot="1447727">
            <a:off x="8473558" y="739749"/>
            <a:ext cx="1376212" cy="1764310"/>
          </a:xfrm>
          <a:prstGeom prst="rect">
            <a:avLst/>
          </a:prstGeom>
          <a:blipFill dpi="0" rotWithShape="1">
            <a:blip r:embed="rId2">
              <a:alphaModFix amt="5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sp>
        <p:nvSpPr>
          <p:cNvPr id="7" name="矩形 6">
            <a:extLst>
              <a:ext uri="{FF2B5EF4-FFF2-40B4-BE49-F238E27FC236}">
                <a16:creationId xmlns:a16="http://schemas.microsoft.com/office/drawing/2014/main" id="{E45AB68A-4967-446F-A5DF-92DA3ED86D9C}"/>
              </a:ext>
            </a:extLst>
          </p:cNvPr>
          <p:cNvSpPr/>
          <p:nvPr userDrawn="1"/>
        </p:nvSpPr>
        <p:spPr>
          <a:xfrm rot="21353454">
            <a:off x="1343530" y="1336519"/>
            <a:ext cx="1784918" cy="3632759"/>
          </a:xfrm>
          <a:prstGeom prst="rect">
            <a:avLst/>
          </a:prstGeom>
          <a:blipFill dpi="0" rotWithShape="1">
            <a:blip r:embed="rId3">
              <a:alphaModFix amt="5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cxnSp>
        <p:nvCxnSpPr>
          <p:cNvPr id="9" name="直接连接符 8">
            <a:extLst>
              <a:ext uri="{FF2B5EF4-FFF2-40B4-BE49-F238E27FC236}">
                <a16:creationId xmlns:a16="http://schemas.microsoft.com/office/drawing/2014/main" id="{1CC912C3-E3E4-41CC-9F8B-AA37B1EB84F3}"/>
              </a:ext>
            </a:extLst>
          </p:cNvPr>
          <p:cNvCxnSpPr>
            <a:cxnSpLocks/>
          </p:cNvCxnSpPr>
          <p:nvPr userDrawn="1"/>
        </p:nvCxnSpPr>
        <p:spPr>
          <a:xfrm>
            <a:off x="3271149" y="670873"/>
            <a:ext cx="6886644" cy="0"/>
          </a:xfrm>
          <a:prstGeom prst="line">
            <a:avLst/>
          </a:prstGeom>
          <a:ln w="19050">
            <a:gradFill flip="none" rotWithShape="1">
              <a:gsLst>
                <a:gs pos="35000">
                  <a:schemeClr val="accent1">
                    <a:lumMod val="60000"/>
                    <a:lumOff val="40000"/>
                    <a:alpha val="39000"/>
                  </a:schemeClr>
                </a:gs>
                <a:gs pos="0">
                  <a:schemeClr val="accent1">
                    <a:lumMod val="60000"/>
                    <a:lumOff val="40000"/>
                  </a:schemeClr>
                </a:gs>
                <a:gs pos="95000">
                  <a:schemeClr val="accent1">
                    <a:lumMod val="60000"/>
                    <a:lumOff val="40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0" name="平行四边形 9">
            <a:extLst>
              <a:ext uri="{FF2B5EF4-FFF2-40B4-BE49-F238E27FC236}">
                <a16:creationId xmlns:a16="http://schemas.microsoft.com/office/drawing/2014/main" id="{4C87CBA8-9F2F-45A4-9D06-86426E1F923C}"/>
              </a:ext>
            </a:extLst>
          </p:cNvPr>
          <p:cNvSpPr/>
          <p:nvPr userDrawn="1"/>
        </p:nvSpPr>
        <p:spPr>
          <a:xfrm>
            <a:off x="638407" y="435231"/>
            <a:ext cx="2124000" cy="245581"/>
          </a:xfrm>
          <a:prstGeom prst="parallelogram">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grpSp>
        <p:nvGrpSpPr>
          <p:cNvPr id="11" name="组合 10">
            <a:extLst>
              <a:ext uri="{FF2B5EF4-FFF2-40B4-BE49-F238E27FC236}">
                <a16:creationId xmlns:a16="http://schemas.microsoft.com/office/drawing/2014/main" id="{7FA43F8A-950A-4719-B97C-F59348B0CA6B}"/>
              </a:ext>
            </a:extLst>
          </p:cNvPr>
          <p:cNvGrpSpPr/>
          <p:nvPr userDrawn="1"/>
        </p:nvGrpSpPr>
        <p:grpSpPr>
          <a:xfrm>
            <a:off x="3013204" y="286324"/>
            <a:ext cx="445614" cy="414894"/>
            <a:chOff x="2083807" y="174074"/>
            <a:chExt cx="753088" cy="701171"/>
          </a:xfrm>
        </p:grpSpPr>
        <p:sp>
          <p:nvSpPr>
            <p:cNvPr id="12" name="平行四边形 11">
              <a:extLst>
                <a:ext uri="{FF2B5EF4-FFF2-40B4-BE49-F238E27FC236}">
                  <a16:creationId xmlns:a16="http://schemas.microsoft.com/office/drawing/2014/main" id="{784F9BBF-51F5-439C-8275-2D0C169B1B3F}"/>
                </a:ext>
              </a:extLst>
            </p:cNvPr>
            <p:cNvSpPr/>
            <p:nvPr/>
          </p:nvSpPr>
          <p:spPr>
            <a:xfrm>
              <a:off x="2083807" y="227124"/>
              <a:ext cx="580488" cy="648121"/>
            </a:xfrm>
            <a:prstGeom prst="parallelogram">
              <a:avLst/>
            </a:prstGeom>
            <a:gradFill flip="none" rotWithShape="1">
              <a:gsLst>
                <a:gs pos="0">
                  <a:schemeClr val="accent1">
                    <a:lumMod val="60000"/>
                    <a:lumOff val="40000"/>
                    <a:alpha val="50000"/>
                  </a:schemeClr>
                </a:gs>
                <a:gs pos="65000">
                  <a:schemeClr val="accent1">
                    <a:lumMod val="60000"/>
                    <a:lumOff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sp>
          <p:nvSpPr>
            <p:cNvPr id="13" name="平行四边形 12">
              <a:extLst>
                <a:ext uri="{FF2B5EF4-FFF2-40B4-BE49-F238E27FC236}">
                  <a16:creationId xmlns:a16="http://schemas.microsoft.com/office/drawing/2014/main" id="{704E7642-B86E-41AD-9652-D94211E0DF77}"/>
                </a:ext>
              </a:extLst>
            </p:cNvPr>
            <p:cNvSpPr/>
            <p:nvPr/>
          </p:nvSpPr>
          <p:spPr>
            <a:xfrm>
              <a:off x="2256410" y="174074"/>
              <a:ext cx="580485" cy="648122"/>
            </a:xfrm>
            <a:prstGeom prst="parallelogram">
              <a:avLst/>
            </a:prstGeom>
            <a:gradFill flip="none" rotWithShape="1">
              <a:gsLst>
                <a:gs pos="0">
                  <a:schemeClr val="accent1">
                    <a:lumMod val="60000"/>
                    <a:lumOff val="40000"/>
                    <a:alpha val="50000"/>
                  </a:schemeClr>
                </a:gs>
                <a:gs pos="65000">
                  <a:schemeClr val="accent1">
                    <a:lumMod val="60000"/>
                    <a:lumOff val="40000"/>
                    <a:alpha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grpSp>
      <p:sp>
        <p:nvSpPr>
          <p:cNvPr id="17" name="任意多边形: 形状 16">
            <a:extLst>
              <a:ext uri="{FF2B5EF4-FFF2-40B4-BE49-F238E27FC236}">
                <a16:creationId xmlns:a16="http://schemas.microsoft.com/office/drawing/2014/main" id="{22ED1FAF-249F-467A-9F8F-6AA84178AF20}"/>
              </a:ext>
            </a:extLst>
          </p:cNvPr>
          <p:cNvSpPr/>
          <p:nvPr userDrawn="1"/>
        </p:nvSpPr>
        <p:spPr>
          <a:xfrm>
            <a:off x="286487" y="0"/>
            <a:ext cx="554222" cy="749604"/>
          </a:xfrm>
          <a:custGeom>
            <a:avLst/>
            <a:gdLst>
              <a:gd name="connsiteX0" fmla="*/ 0 w 554222"/>
              <a:gd name="connsiteY0" fmla="*/ 0 h 749604"/>
              <a:gd name="connsiteX1" fmla="*/ 554222 w 554222"/>
              <a:gd name="connsiteY1" fmla="*/ 0 h 749604"/>
              <a:gd name="connsiteX2" fmla="*/ 554221 w 554222"/>
              <a:gd name="connsiteY2" fmla="*/ 472493 h 749604"/>
              <a:gd name="connsiteX3" fmla="*/ 277110 w 554222"/>
              <a:gd name="connsiteY3" fmla="*/ 749604 h 749604"/>
              <a:gd name="connsiteX4" fmla="*/ 277111 w 554222"/>
              <a:gd name="connsiteY4" fmla="*/ 749603 h 749604"/>
              <a:gd name="connsiteX5" fmla="*/ 0 w 554222"/>
              <a:gd name="connsiteY5" fmla="*/ 472492 h 749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4222" h="749604">
                <a:moveTo>
                  <a:pt x="0" y="0"/>
                </a:moveTo>
                <a:lnTo>
                  <a:pt x="554222" y="0"/>
                </a:lnTo>
                <a:lnTo>
                  <a:pt x="554221" y="472493"/>
                </a:lnTo>
                <a:cubicBezTo>
                  <a:pt x="554221" y="625537"/>
                  <a:pt x="430154" y="749604"/>
                  <a:pt x="277110" y="749604"/>
                </a:cubicBezTo>
                <a:lnTo>
                  <a:pt x="277111" y="749603"/>
                </a:lnTo>
                <a:cubicBezTo>
                  <a:pt x="124067" y="749603"/>
                  <a:pt x="0" y="625536"/>
                  <a:pt x="0" y="472492"/>
                </a:cubicBezTo>
                <a:close/>
              </a:path>
            </a:pathLst>
          </a:custGeom>
          <a:gradFill flip="none" rotWithShape="1">
            <a:gsLst>
              <a:gs pos="55000">
                <a:schemeClr val="accent1"/>
              </a:gs>
              <a:gs pos="0">
                <a:schemeClr val="accent1">
                  <a:lumMod val="60000"/>
                  <a:lumOff val="40000"/>
                </a:schemeClr>
              </a:gs>
            </a:gsLst>
            <a:path path="circle">
              <a:fillToRect r="100000" b="100000"/>
            </a:path>
            <a:tileRect l="-100000" t="-100000"/>
          </a:gradFill>
          <a:ln>
            <a:noFill/>
          </a:ln>
          <a:effectLst>
            <a:outerShdw blurRad="139700" dist="165100" dir="5400000" sx="90000" sy="90000" algn="t" rotWithShape="0">
              <a:srgbClr val="332721">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思源宋体 CN Heavy" panose="02020900000000000000" pitchFamily="18" charset="-122"/>
            </a:endParaRPr>
          </a:p>
        </p:txBody>
      </p:sp>
      <p:sp>
        <p:nvSpPr>
          <p:cNvPr id="15" name="任意多边形: 形状 14">
            <a:extLst>
              <a:ext uri="{FF2B5EF4-FFF2-40B4-BE49-F238E27FC236}">
                <a16:creationId xmlns:a16="http://schemas.microsoft.com/office/drawing/2014/main" id="{BD864947-9FD5-451A-A145-8C6BB391EE16}"/>
              </a:ext>
            </a:extLst>
          </p:cNvPr>
          <p:cNvSpPr/>
          <p:nvPr userDrawn="1"/>
        </p:nvSpPr>
        <p:spPr>
          <a:xfrm>
            <a:off x="384309" y="235219"/>
            <a:ext cx="360000" cy="360000"/>
          </a:xfrm>
          <a:custGeom>
            <a:avLst/>
            <a:gdLst>
              <a:gd name="connsiteX0" fmla="*/ 829386 w 1658980"/>
              <a:gd name="connsiteY0" fmla="*/ 0 h 1659716"/>
              <a:gd name="connsiteX1" fmla="*/ 862122 w 1658980"/>
              <a:gd name="connsiteY1" fmla="*/ 1653 h 1659716"/>
              <a:gd name="connsiteX2" fmla="*/ 859366 w 1658980"/>
              <a:gd name="connsiteY2" fmla="*/ 56221 h 1659716"/>
              <a:gd name="connsiteX3" fmla="*/ 1618013 w 1658980"/>
              <a:gd name="connsiteY3" fmla="*/ 814868 h 1659716"/>
              <a:gd name="connsiteX4" fmla="*/ 1658384 w 1658980"/>
              <a:gd name="connsiteY4" fmla="*/ 812830 h 1659716"/>
              <a:gd name="connsiteX5" fmla="*/ 1658980 w 1658980"/>
              <a:gd name="connsiteY5" fmla="*/ 824634 h 1659716"/>
              <a:gd name="connsiteX6" fmla="*/ 1622196 w 1658980"/>
              <a:gd name="connsiteY6" fmla="*/ 822776 h 1659716"/>
              <a:gd name="connsiteX7" fmla="*/ 863549 w 1658980"/>
              <a:gd name="connsiteY7" fmla="*/ 1581423 h 1659716"/>
              <a:gd name="connsiteX8" fmla="*/ 867406 w 1658980"/>
              <a:gd name="connsiteY8" fmla="*/ 1657796 h 1659716"/>
              <a:gd name="connsiteX9" fmla="*/ 829386 w 1658980"/>
              <a:gd name="connsiteY9" fmla="*/ 1659716 h 1659716"/>
              <a:gd name="connsiteX10" fmla="*/ 819186 w 1658980"/>
              <a:gd name="connsiteY10" fmla="*/ 1659201 h 1659716"/>
              <a:gd name="connsiteX11" fmla="*/ 820066 w 1658980"/>
              <a:gd name="connsiteY11" fmla="*/ 1653431 h 1659716"/>
              <a:gd name="connsiteX12" fmla="*/ 823983 w 1658980"/>
              <a:gd name="connsiteY12" fmla="*/ 1575864 h 1659716"/>
              <a:gd name="connsiteX13" fmla="*/ 65336 w 1658980"/>
              <a:gd name="connsiteY13" fmla="*/ 817217 h 1659716"/>
              <a:gd name="connsiteX14" fmla="*/ 0 w 1658980"/>
              <a:gd name="connsiteY14" fmla="*/ 820516 h 1659716"/>
              <a:gd name="connsiteX15" fmla="*/ 1589 w 1658980"/>
              <a:gd name="connsiteY15" fmla="*/ 789037 h 1659716"/>
              <a:gd name="connsiteX16" fmla="*/ 70739 w 1658980"/>
              <a:gd name="connsiteY16" fmla="*/ 792529 h 1659716"/>
              <a:gd name="connsiteX17" fmla="*/ 829386 w 1658980"/>
              <a:gd name="connsiteY17" fmla="*/ 33882 h 1659716"/>
              <a:gd name="connsiteX18" fmla="*/ 827680 w 1658980"/>
              <a:gd name="connsiteY18" fmla="*/ 86 h 1659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658980" h="1659716">
                <a:moveTo>
                  <a:pt x="829386" y="0"/>
                </a:moveTo>
                <a:lnTo>
                  <a:pt x="862122" y="1653"/>
                </a:lnTo>
                <a:lnTo>
                  <a:pt x="859366" y="56221"/>
                </a:lnTo>
                <a:cubicBezTo>
                  <a:pt x="859366" y="475210"/>
                  <a:pt x="1199024" y="814868"/>
                  <a:pt x="1618013" y="814868"/>
                </a:cubicBezTo>
                <a:lnTo>
                  <a:pt x="1658384" y="812830"/>
                </a:lnTo>
                <a:lnTo>
                  <a:pt x="1658980" y="824634"/>
                </a:lnTo>
                <a:lnTo>
                  <a:pt x="1622196" y="822776"/>
                </a:lnTo>
                <a:cubicBezTo>
                  <a:pt x="1203207" y="822776"/>
                  <a:pt x="863549" y="1162434"/>
                  <a:pt x="863549" y="1581423"/>
                </a:cubicBezTo>
                <a:lnTo>
                  <a:pt x="867406" y="1657796"/>
                </a:lnTo>
                <a:lnTo>
                  <a:pt x="829386" y="1659716"/>
                </a:lnTo>
                <a:lnTo>
                  <a:pt x="819186" y="1659201"/>
                </a:lnTo>
                <a:lnTo>
                  <a:pt x="820066" y="1653431"/>
                </a:lnTo>
                <a:cubicBezTo>
                  <a:pt x="822656" y="1627928"/>
                  <a:pt x="823983" y="1602051"/>
                  <a:pt x="823983" y="1575864"/>
                </a:cubicBezTo>
                <a:cubicBezTo>
                  <a:pt x="823983" y="1156875"/>
                  <a:pt x="484325" y="817217"/>
                  <a:pt x="65336" y="817217"/>
                </a:cubicBezTo>
                <a:lnTo>
                  <a:pt x="0" y="820516"/>
                </a:lnTo>
                <a:lnTo>
                  <a:pt x="1589" y="789037"/>
                </a:lnTo>
                <a:lnTo>
                  <a:pt x="70739" y="792529"/>
                </a:lnTo>
                <a:cubicBezTo>
                  <a:pt x="489728" y="792529"/>
                  <a:pt x="829386" y="452871"/>
                  <a:pt x="829386" y="33882"/>
                </a:cubicBezTo>
                <a:lnTo>
                  <a:pt x="827680" y="86"/>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spTree>
    <p:extLst>
      <p:ext uri="{BB962C8B-B14F-4D97-AF65-F5344CB8AC3E}">
        <p14:creationId xmlns:p14="http://schemas.microsoft.com/office/powerpoint/2010/main" val="369996109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结束页">
    <p:bg>
      <p:bgPr>
        <a:solidFill>
          <a:schemeClr val="accent3"/>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B96C205D-0EC4-4A0E-ABC5-3EB3E69DEA72}"/>
              </a:ext>
            </a:extLst>
          </p:cNvPr>
          <p:cNvPicPr>
            <a:picLocks noChangeAspect="1"/>
          </p:cNvPicPr>
          <p:nvPr userDrawn="1"/>
        </p:nvPicPr>
        <p:blipFill>
          <a:blip r:embed="rId2">
            <a:extLst>
              <a:ext uri="{28A0092B-C50C-407E-A947-70E740481C1C}">
                <a14:useLocalDpi xmlns:a14="http://schemas.microsoft.com/office/drawing/2010/main" val="0"/>
              </a:ext>
            </a:extLst>
          </a:blip>
          <a:srcRect t="39731" r="23308"/>
          <a:stretch>
            <a:fillRect/>
          </a:stretch>
        </p:blipFill>
        <p:spPr>
          <a:xfrm>
            <a:off x="11044130" y="0"/>
            <a:ext cx="1147870" cy="902070"/>
          </a:xfrm>
          <a:custGeom>
            <a:avLst/>
            <a:gdLst>
              <a:gd name="connsiteX0" fmla="*/ 0 w 1147870"/>
              <a:gd name="connsiteY0" fmla="*/ 0 h 902070"/>
              <a:gd name="connsiteX1" fmla="*/ 1147870 w 1147870"/>
              <a:gd name="connsiteY1" fmla="*/ 0 h 902070"/>
              <a:gd name="connsiteX2" fmla="*/ 1147870 w 1147870"/>
              <a:gd name="connsiteY2" fmla="*/ 902070 h 902070"/>
              <a:gd name="connsiteX3" fmla="*/ 0 w 1147870"/>
              <a:gd name="connsiteY3" fmla="*/ 902070 h 902070"/>
            </a:gdLst>
            <a:ahLst/>
            <a:cxnLst>
              <a:cxn ang="0">
                <a:pos x="connsiteX0" y="connsiteY0"/>
              </a:cxn>
              <a:cxn ang="0">
                <a:pos x="connsiteX1" y="connsiteY1"/>
              </a:cxn>
              <a:cxn ang="0">
                <a:pos x="connsiteX2" y="connsiteY2"/>
              </a:cxn>
              <a:cxn ang="0">
                <a:pos x="connsiteX3" y="connsiteY3"/>
              </a:cxn>
            </a:cxnLst>
            <a:rect l="l" t="t" r="r" b="b"/>
            <a:pathLst>
              <a:path w="1147870" h="902070">
                <a:moveTo>
                  <a:pt x="0" y="0"/>
                </a:moveTo>
                <a:lnTo>
                  <a:pt x="1147870" y="0"/>
                </a:lnTo>
                <a:lnTo>
                  <a:pt x="1147870" y="902070"/>
                </a:lnTo>
                <a:lnTo>
                  <a:pt x="0" y="902070"/>
                </a:lnTo>
                <a:close/>
              </a:path>
            </a:pathLst>
          </a:custGeom>
        </p:spPr>
      </p:pic>
      <p:sp>
        <p:nvSpPr>
          <p:cNvPr id="4" name="矩形 3">
            <a:extLst>
              <a:ext uri="{FF2B5EF4-FFF2-40B4-BE49-F238E27FC236}">
                <a16:creationId xmlns:a16="http://schemas.microsoft.com/office/drawing/2014/main" id="{BF617BFB-DEEA-45E3-B62D-687E57E87FDC}"/>
              </a:ext>
            </a:extLst>
          </p:cNvPr>
          <p:cNvSpPr/>
          <p:nvPr userDrawn="1"/>
        </p:nvSpPr>
        <p:spPr>
          <a:xfrm>
            <a:off x="-11752" y="0"/>
            <a:ext cx="6491366" cy="6858000"/>
          </a:xfrm>
          <a:prstGeom prst="rect">
            <a:avLst/>
          </a:prstGeom>
          <a:gradFill>
            <a:gsLst>
              <a:gs pos="0">
                <a:schemeClr val="accent1">
                  <a:lumMod val="75000"/>
                </a:schemeClr>
              </a:gs>
              <a:gs pos="16000">
                <a:schemeClr val="accent1">
                  <a:lumMod val="50000"/>
                </a:schemeClr>
              </a:gs>
              <a:gs pos="100000">
                <a:schemeClr val="accent1">
                  <a:lumMod val="50000"/>
                </a:schemeClr>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grpSp>
        <p:nvGrpSpPr>
          <p:cNvPr id="5" name="组合 4">
            <a:extLst>
              <a:ext uri="{FF2B5EF4-FFF2-40B4-BE49-F238E27FC236}">
                <a16:creationId xmlns:a16="http://schemas.microsoft.com/office/drawing/2014/main" id="{632851F7-A151-48AD-93A2-323E93D32122}"/>
              </a:ext>
            </a:extLst>
          </p:cNvPr>
          <p:cNvGrpSpPr/>
          <p:nvPr userDrawn="1"/>
        </p:nvGrpSpPr>
        <p:grpSpPr>
          <a:xfrm>
            <a:off x="-30331" y="4660627"/>
            <a:ext cx="6999658" cy="2436716"/>
            <a:chOff x="-30331" y="4660627"/>
            <a:chExt cx="6999658" cy="2436716"/>
          </a:xfrm>
        </p:grpSpPr>
        <p:sp>
          <p:nvSpPr>
            <p:cNvPr id="6" name="任意多边形: 形状 5">
              <a:extLst>
                <a:ext uri="{FF2B5EF4-FFF2-40B4-BE49-F238E27FC236}">
                  <a16:creationId xmlns:a16="http://schemas.microsoft.com/office/drawing/2014/main" id="{D7A9519D-2D8D-4C6D-AED3-A4E2AFC6C369}"/>
                </a:ext>
              </a:extLst>
            </p:cNvPr>
            <p:cNvSpPr/>
            <p:nvPr userDrawn="1"/>
          </p:nvSpPr>
          <p:spPr>
            <a:xfrm>
              <a:off x="-28991" y="4660627"/>
              <a:ext cx="6998318" cy="1810135"/>
            </a:xfrm>
            <a:custGeom>
              <a:avLst/>
              <a:gdLst>
                <a:gd name="connsiteX0" fmla="*/ 0 w 8011115"/>
                <a:gd name="connsiteY0" fmla="*/ 1341942 h 1831286"/>
                <a:gd name="connsiteX1" fmla="*/ 979136 w 8011115"/>
                <a:gd name="connsiteY1" fmla="*/ 1819372 h 1831286"/>
                <a:gd name="connsiteX2" fmla="*/ 2540899 w 8011115"/>
                <a:gd name="connsiteY2" fmla="*/ 1576611 h 1831286"/>
                <a:gd name="connsiteX3" fmla="*/ 5381204 w 8011115"/>
                <a:gd name="connsiteY3" fmla="*/ 435634 h 1831286"/>
                <a:gd name="connsiteX4" fmla="*/ 6959151 w 8011115"/>
                <a:gd name="connsiteY4" fmla="*/ 31032 h 1831286"/>
                <a:gd name="connsiteX5" fmla="*/ 8011115 w 8011115"/>
                <a:gd name="connsiteY5" fmla="*/ 1180101 h 1831286"/>
                <a:gd name="connsiteX0" fmla="*/ 0 w 6959151"/>
                <a:gd name="connsiteY0" fmla="*/ 1341942 h 1831286"/>
                <a:gd name="connsiteX1" fmla="*/ 979136 w 6959151"/>
                <a:gd name="connsiteY1" fmla="*/ 1819372 h 1831286"/>
                <a:gd name="connsiteX2" fmla="*/ 2540899 w 6959151"/>
                <a:gd name="connsiteY2" fmla="*/ 1576611 h 1831286"/>
                <a:gd name="connsiteX3" fmla="*/ 5381204 w 6959151"/>
                <a:gd name="connsiteY3" fmla="*/ 435634 h 1831286"/>
                <a:gd name="connsiteX4" fmla="*/ 6959151 w 6959151"/>
                <a:gd name="connsiteY4" fmla="*/ 31032 h 1831286"/>
                <a:gd name="connsiteX0" fmla="*/ 0 w 6959151"/>
                <a:gd name="connsiteY0" fmla="*/ 1341942 h 1809427"/>
                <a:gd name="connsiteX1" fmla="*/ 954860 w 6959151"/>
                <a:gd name="connsiteY1" fmla="*/ 1795096 h 1809427"/>
                <a:gd name="connsiteX2" fmla="*/ 2540899 w 6959151"/>
                <a:gd name="connsiteY2" fmla="*/ 1576611 h 1809427"/>
                <a:gd name="connsiteX3" fmla="*/ 5381204 w 6959151"/>
                <a:gd name="connsiteY3" fmla="*/ 435634 h 1809427"/>
                <a:gd name="connsiteX4" fmla="*/ 6959151 w 6959151"/>
                <a:gd name="connsiteY4" fmla="*/ 31032 h 1809427"/>
                <a:gd name="connsiteX0" fmla="*/ 0 w 6959151"/>
                <a:gd name="connsiteY0" fmla="*/ 1343974 h 1811969"/>
                <a:gd name="connsiteX1" fmla="*/ 954860 w 6959151"/>
                <a:gd name="connsiteY1" fmla="*/ 1797128 h 1811969"/>
                <a:gd name="connsiteX2" fmla="*/ 2540899 w 6959151"/>
                <a:gd name="connsiteY2" fmla="*/ 1578643 h 1811969"/>
                <a:gd name="connsiteX3" fmla="*/ 5381204 w 6959151"/>
                <a:gd name="connsiteY3" fmla="*/ 413390 h 1811969"/>
                <a:gd name="connsiteX4" fmla="*/ 6959151 w 6959151"/>
                <a:gd name="connsiteY4" fmla="*/ 33064 h 1811969"/>
                <a:gd name="connsiteX0" fmla="*/ 0 w 6959151"/>
                <a:gd name="connsiteY0" fmla="*/ 1349266 h 1817261"/>
                <a:gd name="connsiteX1" fmla="*/ 954860 w 6959151"/>
                <a:gd name="connsiteY1" fmla="*/ 1802420 h 1817261"/>
                <a:gd name="connsiteX2" fmla="*/ 2540899 w 6959151"/>
                <a:gd name="connsiteY2" fmla="*/ 1583935 h 1817261"/>
                <a:gd name="connsiteX3" fmla="*/ 5381204 w 6959151"/>
                <a:gd name="connsiteY3" fmla="*/ 418682 h 1817261"/>
                <a:gd name="connsiteX4" fmla="*/ 6959151 w 6959151"/>
                <a:gd name="connsiteY4" fmla="*/ 38356 h 1817261"/>
                <a:gd name="connsiteX0" fmla="*/ 0 w 6959151"/>
                <a:gd name="connsiteY0" fmla="*/ 1338192 h 1803687"/>
                <a:gd name="connsiteX1" fmla="*/ 954860 w 6959151"/>
                <a:gd name="connsiteY1" fmla="*/ 1791346 h 1803687"/>
                <a:gd name="connsiteX2" fmla="*/ 2540899 w 6959151"/>
                <a:gd name="connsiteY2" fmla="*/ 1572861 h 1803687"/>
                <a:gd name="connsiteX3" fmla="*/ 5414428 w 6959151"/>
                <a:gd name="connsiteY3" fmla="*/ 539037 h 1803687"/>
                <a:gd name="connsiteX4" fmla="*/ 6959151 w 6959151"/>
                <a:gd name="connsiteY4" fmla="*/ 27282 h 1803687"/>
                <a:gd name="connsiteX0" fmla="*/ 0 w 6959151"/>
                <a:gd name="connsiteY0" fmla="*/ 1335353 h 1803792"/>
                <a:gd name="connsiteX1" fmla="*/ 954860 w 6959151"/>
                <a:gd name="connsiteY1" fmla="*/ 1788507 h 1803792"/>
                <a:gd name="connsiteX2" fmla="*/ 2657184 w 6959151"/>
                <a:gd name="connsiteY2" fmla="*/ 1585484 h 1803792"/>
                <a:gd name="connsiteX3" fmla="*/ 5414428 w 6959151"/>
                <a:gd name="connsiteY3" fmla="*/ 536198 h 1803792"/>
                <a:gd name="connsiteX4" fmla="*/ 6959151 w 6959151"/>
                <a:gd name="connsiteY4" fmla="*/ 24443 h 1803792"/>
                <a:gd name="connsiteX0" fmla="*/ 0 w 7166802"/>
                <a:gd name="connsiteY0" fmla="*/ 1276411 h 1744851"/>
                <a:gd name="connsiteX1" fmla="*/ 954860 w 7166802"/>
                <a:gd name="connsiteY1" fmla="*/ 1729565 h 1744851"/>
                <a:gd name="connsiteX2" fmla="*/ 2657184 w 7166802"/>
                <a:gd name="connsiteY2" fmla="*/ 1526542 h 1744851"/>
                <a:gd name="connsiteX3" fmla="*/ 5414428 w 7166802"/>
                <a:gd name="connsiteY3" fmla="*/ 477256 h 1744851"/>
                <a:gd name="connsiteX4" fmla="*/ 7166802 w 7166802"/>
                <a:gd name="connsiteY4" fmla="*/ 27349 h 1744851"/>
                <a:gd name="connsiteX0" fmla="*/ 0 w 7183414"/>
                <a:gd name="connsiteY0" fmla="*/ 1269091 h 1737531"/>
                <a:gd name="connsiteX1" fmla="*/ 954860 w 7183414"/>
                <a:gd name="connsiteY1" fmla="*/ 1722245 h 1737531"/>
                <a:gd name="connsiteX2" fmla="*/ 2657184 w 7183414"/>
                <a:gd name="connsiteY2" fmla="*/ 1519222 h 1737531"/>
                <a:gd name="connsiteX3" fmla="*/ 5414428 w 7183414"/>
                <a:gd name="connsiteY3" fmla="*/ 469936 h 1737531"/>
                <a:gd name="connsiteX4" fmla="*/ 7183414 w 7183414"/>
                <a:gd name="connsiteY4" fmla="*/ 27760 h 1737531"/>
                <a:gd name="connsiteX0" fmla="*/ 0 w 7183414"/>
                <a:gd name="connsiteY0" fmla="*/ 1268186 h 1736626"/>
                <a:gd name="connsiteX1" fmla="*/ 954860 w 7183414"/>
                <a:gd name="connsiteY1" fmla="*/ 1721340 h 1736626"/>
                <a:gd name="connsiteX2" fmla="*/ 2657184 w 7183414"/>
                <a:gd name="connsiteY2" fmla="*/ 1518317 h 1736626"/>
                <a:gd name="connsiteX3" fmla="*/ 5414428 w 7183414"/>
                <a:gd name="connsiteY3" fmla="*/ 469031 h 1736626"/>
                <a:gd name="connsiteX4" fmla="*/ 7183414 w 7183414"/>
                <a:gd name="connsiteY4" fmla="*/ 26855 h 1736626"/>
                <a:gd name="connsiteX0" fmla="*/ 0 w 7183414"/>
                <a:gd name="connsiteY0" fmla="*/ 1260000 h 1725026"/>
                <a:gd name="connsiteX1" fmla="*/ 954860 w 7183414"/>
                <a:gd name="connsiteY1" fmla="*/ 1713154 h 1725026"/>
                <a:gd name="connsiteX2" fmla="*/ 2657184 w 7183414"/>
                <a:gd name="connsiteY2" fmla="*/ 1510131 h 1725026"/>
                <a:gd name="connsiteX3" fmla="*/ 5024043 w 7183414"/>
                <a:gd name="connsiteY3" fmla="*/ 654123 h 1725026"/>
                <a:gd name="connsiteX4" fmla="*/ 7183414 w 7183414"/>
                <a:gd name="connsiteY4" fmla="*/ 18669 h 1725026"/>
                <a:gd name="connsiteX0" fmla="*/ 0 w 7183414"/>
                <a:gd name="connsiteY0" fmla="*/ 1260489 h 1726783"/>
                <a:gd name="connsiteX1" fmla="*/ 954860 w 7183414"/>
                <a:gd name="connsiteY1" fmla="*/ 1713643 h 1726783"/>
                <a:gd name="connsiteX2" fmla="*/ 2648878 w 7183414"/>
                <a:gd name="connsiteY2" fmla="*/ 1518351 h 1726783"/>
                <a:gd name="connsiteX3" fmla="*/ 5024043 w 7183414"/>
                <a:gd name="connsiteY3" fmla="*/ 654612 h 1726783"/>
                <a:gd name="connsiteX4" fmla="*/ 7183414 w 7183414"/>
                <a:gd name="connsiteY4" fmla="*/ 19158 h 1726783"/>
                <a:gd name="connsiteX0" fmla="*/ 0 w 7183414"/>
                <a:gd name="connsiteY0" fmla="*/ 1260489 h 1726783"/>
                <a:gd name="connsiteX1" fmla="*/ 954860 w 7183414"/>
                <a:gd name="connsiteY1" fmla="*/ 1713643 h 1726783"/>
                <a:gd name="connsiteX2" fmla="*/ 2648878 w 7183414"/>
                <a:gd name="connsiteY2" fmla="*/ 1518351 h 1726783"/>
                <a:gd name="connsiteX3" fmla="*/ 5048962 w 7183414"/>
                <a:gd name="connsiteY3" fmla="*/ 654612 h 1726783"/>
                <a:gd name="connsiteX4" fmla="*/ 7183414 w 7183414"/>
                <a:gd name="connsiteY4" fmla="*/ 19158 h 1726783"/>
                <a:gd name="connsiteX0" fmla="*/ 0 w 7183414"/>
                <a:gd name="connsiteY0" fmla="*/ 1263104 h 1729398"/>
                <a:gd name="connsiteX1" fmla="*/ 954860 w 7183414"/>
                <a:gd name="connsiteY1" fmla="*/ 1716258 h 1729398"/>
                <a:gd name="connsiteX2" fmla="*/ 2648878 w 7183414"/>
                <a:gd name="connsiteY2" fmla="*/ 1520966 h 1729398"/>
                <a:gd name="connsiteX3" fmla="*/ 5048962 w 7183414"/>
                <a:gd name="connsiteY3" fmla="*/ 657227 h 1729398"/>
                <a:gd name="connsiteX4" fmla="*/ 7183414 w 7183414"/>
                <a:gd name="connsiteY4" fmla="*/ 21773 h 1729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83414" h="1729398">
                  <a:moveTo>
                    <a:pt x="0" y="1263104"/>
                  </a:moveTo>
                  <a:cubicBezTo>
                    <a:pt x="277826" y="1482263"/>
                    <a:pt x="513380" y="1673281"/>
                    <a:pt x="954860" y="1716258"/>
                  </a:cubicBezTo>
                  <a:cubicBezTo>
                    <a:pt x="1396340" y="1759235"/>
                    <a:pt x="1966528" y="1697471"/>
                    <a:pt x="2648878" y="1520966"/>
                  </a:cubicBezTo>
                  <a:cubicBezTo>
                    <a:pt x="3331228" y="1344461"/>
                    <a:pt x="4201840" y="984403"/>
                    <a:pt x="5048962" y="657227"/>
                  </a:cubicBezTo>
                  <a:cubicBezTo>
                    <a:pt x="5896084" y="330051"/>
                    <a:pt x="6745096" y="-102305"/>
                    <a:pt x="7183414" y="21773"/>
                  </a:cubicBezTo>
                </a:path>
              </a:pathLst>
            </a:custGeom>
            <a:noFill/>
            <a:ln w="12700" cap="flat" cmpd="sng" algn="ctr">
              <a:solidFill>
                <a:schemeClr val="accent2">
                  <a:lumMod val="5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latin typeface="思源宋体 CN Heavy" panose="02020900000000000000" pitchFamily="18" charset="-122"/>
              </a:endParaRPr>
            </a:p>
          </p:txBody>
        </p:sp>
        <p:sp>
          <p:nvSpPr>
            <p:cNvPr id="7" name="任意多边形: 形状 6">
              <a:extLst>
                <a:ext uri="{FF2B5EF4-FFF2-40B4-BE49-F238E27FC236}">
                  <a16:creationId xmlns:a16="http://schemas.microsoft.com/office/drawing/2014/main" id="{06501179-CB48-4C3B-A804-9DABEC558552}"/>
                </a:ext>
              </a:extLst>
            </p:cNvPr>
            <p:cNvSpPr/>
            <p:nvPr userDrawn="1"/>
          </p:nvSpPr>
          <p:spPr>
            <a:xfrm rot="28301">
              <a:off x="-30331" y="4710714"/>
              <a:ext cx="6990038" cy="1796317"/>
            </a:xfrm>
            <a:custGeom>
              <a:avLst/>
              <a:gdLst>
                <a:gd name="connsiteX0" fmla="*/ 0 w 8011115"/>
                <a:gd name="connsiteY0" fmla="*/ 1341942 h 1831286"/>
                <a:gd name="connsiteX1" fmla="*/ 979136 w 8011115"/>
                <a:gd name="connsiteY1" fmla="*/ 1819372 h 1831286"/>
                <a:gd name="connsiteX2" fmla="*/ 2540899 w 8011115"/>
                <a:gd name="connsiteY2" fmla="*/ 1576611 h 1831286"/>
                <a:gd name="connsiteX3" fmla="*/ 5381204 w 8011115"/>
                <a:gd name="connsiteY3" fmla="*/ 435634 h 1831286"/>
                <a:gd name="connsiteX4" fmla="*/ 6959151 w 8011115"/>
                <a:gd name="connsiteY4" fmla="*/ 31032 h 1831286"/>
                <a:gd name="connsiteX5" fmla="*/ 8011115 w 8011115"/>
                <a:gd name="connsiteY5" fmla="*/ 1180101 h 1831286"/>
                <a:gd name="connsiteX0" fmla="*/ 0 w 6959151"/>
                <a:gd name="connsiteY0" fmla="*/ 1341942 h 1831286"/>
                <a:gd name="connsiteX1" fmla="*/ 979136 w 6959151"/>
                <a:gd name="connsiteY1" fmla="*/ 1819372 h 1831286"/>
                <a:gd name="connsiteX2" fmla="*/ 2540899 w 6959151"/>
                <a:gd name="connsiteY2" fmla="*/ 1576611 h 1831286"/>
                <a:gd name="connsiteX3" fmla="*/ 5381204 w 6959151"/>
                <a:gd name="connsiteY3" fmla="*/ 435634 h 1831286"/>
                <a:gd name="connsiteX4" fmla="*/ 6959151 w 6959151"/>
                <a:gd name="connsiteY4" fmla="*/ 31032 h 1831286"/>
                <a:gd name="connsiteX0" fmla="*/ 0 w 6959151"/>
                <a:gd name="connsiteY0" fmla="*/ 1341942 h 1809427"/>
                <a:gd name="connsiteX1" fmla="*/ 954860 w 6959151"/>
                <a:gd name="connsiteY1" fmla="*/ 1795096 h 1809427"/>
                <a:gd name="connsiteX2" fmla="*/ 2540899 w 6959151"/>
                <a:gd name="connsiteY2" fmla="*/ 1576611 h 1809427"/>
                <a:gd name="connsiteX3" fmla="*/ 5381204 w 6959151"/>
                <a:gd name="connsiteY3" fmla="*/ 435634 h 1809427"/>
                <a:gd name="connsiteX4" fmla="*/ 6959151 w 6959151"/>
                <a:gd name="connsiteY4" fmla="*/ 31032 h 1809427"/>
                <a:gd name="connsiteX0" fmla="*/ 0 w 6959151"/>
                <a:gd name="connsiteY0" fmla="*/ 1343974 h 1811969"/>
                <a:gd name="connsiteX1" fmla="*/ 954860 w 6959151"/>
                <a:gd name="connsiteY1" fmla="*/ 1797128 h 1811969"/>
                <a:gd name="connsiteX2" fmla="*/ 2540899 w 6959151"/>
                <a:gd name="connsiteY2" fmla="*/ 1578643 h 1811969"/>
                <a:gd name="connsiteX3" fmla="*/ 5381204 w 6959151"/>
                <a:gd name="connsiteY3" fmla="*/ 413390 h 1811969"/>
                <a:gd name="connsiteX4" fmla="*/ 6959151 w 6959151"/>
                <a:gd name="connsiteY4" fmla="*/ 33064 h 1811969"/>
                <a:gd name="connsiteX0" fmla="*/ 0 w 6959151"/>
                <a:gd name="connsiteY0" fmla="*/ 1349266 h 1817261"/>
                <a:gd name="connsiteX1" fmla="*/ 954860 w 6959151"/>
                <a:gd name="connsiteY1" fmla="*/ 1802420 h 1817261"/>
                <a:gd name="connsiteX2" fmla="*/ 2540899 w 6959151"/>
                <a:gd name="connsiteY2" fmla="*/ 1583935 h 1817261"/>
                <a:gd name="connsiteX3" fmla="*/ 5381204 w 6959151"/>
                <a:gd name="connsiteY3" fmla="*/ 418682 h 1817261"/>
                <a:gd name="connsiteX4" fmla="*/ 6959151 w 6959151"/>
                <a:gd name="connsiteY4" fmla="*/ 38356 h 1817261"/>
                <a:gd name="connsiteX0" fmla="*/ 0 w 6959151"/>
                <a:gd name="connsiteY0" fmla="*/ 1338192 h 1803687"/>
                <a:gd name="connsiteX1" fmla="*/ 954860 w 6959151"/>
                <a:gd name="connsiteY1" fmla="*/ 1791346 h 1803687"/>
                <a:gd name="connsiteX2" fmla="*/ 2540899 w 6959151"/>
                <a:gd name="connsiteY2" fmla="*/ 1572861 h 1803687"/>
                <a:gd name="connsiteX3" fmla="*/ 5414428 w 6959151"/>
                <a:gd name="connsiteY3" fmla="*/ 539037 h 1803687"/>
                <a:gd name="connsiteX4" fmla="*/ 6959151 w 6959151"/>
                <a:gd name="connsiteY4" fmla="*/ 27282 h 1803687"/>
                <a:gd name="connsiteX0" fmla="*/ 0 w 6959151"/>
                <a:gd name="connsiteY0" fmla="*/ 1335353 h 1803792"/>
                <a:gd name="connsiteX1" fmla="*/ 954860 w 6959151"/>
                <a:gd name="connsiteY1" fmla="*/ 1788507 h 1803792"/>
                <a:gd name="connsiteX2" fmla="*/ 2657184 w 6959151"/>
                <a:gd name="connsiteY2" fmla="*/ 1585484 h 1803792"/>
                <a:gd name="connsiteX3" fmla="*/ 5414428 w 6959151"/>
                <a:gd name="connsiteY3" fmla="*/ 536198 h 1803792"/>
                <a:gd name="connsiteX4" fmla="*/ 6959151 w 6959151"/>
                <a:gd name="connsiteY4" fmla="*/ 24443 h 1803792"/>
                <a:gd name="connsiteX0" fmla="*/ 0 w 7166802"/>
                <a:gd name="connsiteY0" fmla="*/ 1276411 h 1744851"/>
                <a:gd name="connsiteX1" fmla="*/ 954860 w 7166802"/>
                <a:gd name="connsiteY1" fmla="*/ 1729565 h 1744851"/>
                <a:gd name="connsiteX2" fmla="*/ 2657184 w 7166802"/>
                <a:gd name="connsiteY2" fmla="*/ 1526542 h 1744851"/>
                <a:gd name="connsiteX3" fmla="*/ 5414428 w 7166802"/>
                <a:gd name="connsiteY3" fmla="*/ 477256 h 1744851"/>
                <a:gd name="connsiteX4" fmla="*/ 7166802 w 7166802"/>
                <a:gd name="connsiteY4" fmla="*/ 27349 h 1744851"/>
                <a:gd name="connsiteX0" fmla="*/ 0 w 7183414"/>
                <a:gd name="connsiteY0" fmla="*/ 1269091 h 1737531"/>
                <a:gd name="connsiteX1" fmla="*/ 954860 w 7183414"/>
                <a:gd name="connsiteY1" fmla="*/ 1722245 h 1737531"/>
                <a:gd name="connsiteX2" fmla="*/ 2657184 w 7183414"/>
                <a:gd name="connsiteY2" fmla="*/ 1519222 h 1737531"/>
                <a:gd name="connsiteX3" fmla="*/ 5414428 w 7183414"/>
                <a:gd name="connsiteY3" fmla="*/ 469936 h 1737531"/>
                <a:gd name="connsiteX4" fmla="*/ 7183414 w 7183414"/>
                <a:gd name="connsiteY4" fmla="*/ 27760 h 1737531"/>
                <a:gd name="connsiteX0" fmla="*/ 0 w 7183414"/>
                <a:gd name="connsiteY0" fmla="*/ 1268186 h 1736626"/>
                <a:gd name="connsiteX1" fmla="*/ 954860 w 7183414"/>
                <a:gd name="connsiteY1" fmla="*/ 1721340 h 1736626"/>
                <a:gd name="connsiteX2" fmla="*/ 2657184 w 7183414"/>
                <a:gd name="connsiteY2" fmla="*/ 1518317 h 1736626"/>
                <a:gd name="connsiteX3" fmla="*/ 5414428 w 7183414"/>
                <a:gd name="connsiteY3" fmla="*/ 469031 h 1736626"/>
                <a:gd name="connsiteX4" fmla="*/ 7183414 w 7183414"/>
                <a:gd name="connsiteY4" fmla="*/ 26855 h 1736626"/>
                <a:gd name="connsiteX0" fmla="*/ 0 w 7183414"/>
                <a:gd name="connsiteY0" fmla="*/ 1260000 h 1725026"/>
                <a:gd name="connsiteX1" fmla="*/ 954860 w 7183414"/>
                <a:gd name="connsiteY1" fmla="*/ 1713154 h 1725026"/>
                <a:gd name="connsiteX2" fmla="*/ 2657184 w 7183414"/>
                <a:gd name="connsiteY2" fmla="*/ 1510131 h 1725026"/>
                <a:gd name="connsiteX3" fmla="*/ 5024043 w 7183414"/>
                <a:gd name="connsiteY3" fmla="*/ 654123 h 1725026"/>
                <a:gd name="connsiteX4" fmla="*/ 7183414 w 7183414"/>
                <a:gd name="connsiteY4" fmla="*/ 18669 h 1725026"/>
                <a:gd name="connsiteX0" fmla="*/ 0 w 7183414"/>
                <a:gd name="connsiteY0" fmla="*/ 1260489 h 1726783"/>
                <a:gd name="connsiteX1" fmla="*/ 954860 w 7183414"/>
                <a:gd name="connsiteY1" fmla="*/ 1713643 h 1726783"/>
                <a:gd name="connsiteX2" fmla="*/ 2648878 w 7183414"/>
                <a:gd name="connsiteY2" fmla="*/ 1518351 h 1726783"/>
                <a:gd name="connsiteX3" fmla="*/ 5024043 w 7183414"/>
                <a:gd name="connsiteY3" fmla="*/ 654612 h 1726783"/>
                <a:gd name="connsiteX4" fmla="*/ 7183414 w 7183414"/>
                <a:gd name="connsiteY4" fmla="*/ 19158 h 1726783"/>
                <a:gd name="connsiteX0" fmla="*/ 0 w 7183414"/>
                <a:gd name="connsiteY0" fmla="*/ 1260489 h 1726783"/>
                <a:gd name="connsiteX1" fmla="*/ 954860 w 7183414"/>
                <a:gd name="connsiteY1" fmla="*/ 1713643 h 1726783"/>
                <a:gd name="connsiteX2" fmla="*/ 2648878 w 7183414"/>
                <a:gd name="connsiteY2" fmla="*/ 1518351 h 1726783"/>
                <a:gd name="connsiteX3" fmla="*/ 5048962 w 7183414"/>
                <a:gd name="connsiteY3" fmla="*/ 654612 h 1726783"/>
                <a:gd name="connsiteX4" fmla="*/ 7183414 w 7183414"/>
                <a:gd name="connsiteY4" fmla="*/ 19158 h 1726783"/>
                <a:gd name="connsiteX0" fmla="*/ 0 w 7183414"/>
                <a:gd name="connsiteY0" fmla="*/ 1263104 h 1729398"/>
                <a:gd name="connsiteX1" fmla="*/ 954860 w 7183414"/>
                <a:gd name="connsiteY1" fmla="*/ 1716258 h 1729398"/>
                <a:gd name="connsiteX2" fmla="*/ 2648878 w 7183414"/>
                <a:gd name="connsiteY2" fmla="*/ 1520966 h 1729398"/>
                <a:gd name="connsiteX3" fmla="*/ 5048962 w 7183414"/>
                <a:gd name="connsiteY3" fmla="*/ 657227 h 1729398"/>
                <a:gd name="connsiteX4" fmla="*/ 7183414 w 7183414"/>
                <a:gd name="connsiteY4" fmla="*/ 21773 h 1729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83414" h="1729398">
                  <a:moveTo>
                    <a:pt x="0" y="1263104"/>
                  </a:moveTo>
                  <a:cubicBezTo>
                    <a:pt x="277826" y="1482263"/>
                    <a:pt x="513380" y="1673281"/>
                    <a:pt x="954860" y="1716258"/>
                  </a:cubicBezTo>
                  <a:cubicBezTo>
                    <a:pt x="1396340" y="1759235"/>
                    <a:pt x="1966528" y="1697471"/>
                    <a:pt x="2648878" y="1520966"/>
                  </a:cubicBezTo>
                  <a:cubicBezTo>
                    <a:pt x="3331228" y="1344461"/>
                    <a:pt x="4201840" y="984403"/>
                    <a:pt x="5048962" y="657227"/>
                  </a:cubicBezTo>
                  <a:cubicBezTo>
                    <a:pt x="5896084" y="330051"/>
                    <a:pt x="6745096" y="-102305"/>
                    <a:pt x="7183414" y="21773"/>
                  </a:cubicBezTo>
                </a:path>
              </a:pathLst>
            </a:custGeom>
            <a:noFill/>
            <a:ln w="12700" cap="flat" cmpd="sng" algn="ctr">
              <a:solidFill>
                <a:schemeClr val="accent2">
                  <a:lumMod val="5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latin typeface="思源宋体 CN Heavy" panose="02020900000000000000" pitchFamily="18" charset="-122"/>
              </a:endParaRPr>
            </a:p>
          </p:txBody>
        </p:sp>
        <p:sp>
          <p:nvSpPr>
            <p:cNvPr id="8" name="任意多边形: 形状 7">
              <a:extLst>
                <a:ext uri="{FF2B5EF4-FFF2-40B4-BE49-F238E27FC236}">
                  <a16:creationId xmlns:a16="http://schemas.microsoft.com/office/drawing/2014/main" id="{FA039743-37E5-467C-8A7A-A809205717BE}"/>
                </a:ext>
              </a:extLst>
            </p:cNvPr>
            <p:cNvSpPr/>
            <p:nvPr userDrawn="1"/>
          </p:nvSpPr>
          <p:spPr>
            <a:xfrm rot="56602">
              <a:off x="-25206" y="4767085"/>
              <a:ext cx="6981759" cy="1782499"/>
            </a:xfrm>
            <a:custGeom>
              <a:avLst/>
              <a:gdLst>
                <a:gd name="connsiteX0" fmla="*/ 0 w 8011115"/>
                <a:gd name="connsiteY0" fmla="*/ 1341942 h 1831286"/>
                <a:gd name="connsiteX1" fmla="*/ 979136 w 8011115"/>
                <a:gd name="connsiteY1" fmla="*/ 1819372 h 1831286"/>
                <a:gd name="connsiteX2" fmla="*/ 2540899 w 8011115"/>
                <a:gd name="connsiteY2" fmla="*/ 1576611 h 1831286"/>
                <a:gd name="connsiteX3" fmla="*/ 5381204 w 8011115"/>
                <a:gd name="connsiteY3" fmla="*/ 435634 h 1831286"/>
                <a:gd name="connsiteX4" fmla="*/ 6959151 w 8011115"/>
                <a:gd name="connsiteY4" fmla="*/ 31032 h 1831286"/>
                <a:gd name="connsiteX5" fmla="*/ 8011115 w 8011115"/>
                <a:gd name="connsiteY5" fmla="*/ 1180101 h 1831286"/>
                <a:gd name="connsiteX0" fmla="*/ 0 w 6959151"/>
                <a:gd name="connsiteY0" fmla="*/ 1341942 h 1831286"/>
                <a:gd name="connsiteX1" fmla="*/ 979136 w 6959151"/>
                <a:gd name="connsiteY1" fmla="*/ 1819372 h 1831286"/>
                <a:gd name="connsiteX2" fmla="*/ 2540899 w 6959151"/>
                <a:gd name="connsiteY2" fmla="*/ 1576611 h 1831286"/>
                <a:gd name="connsiteX3" fmla="*/ 5381204 w 6959151"/>
                <a:gd name="connsiteY3" fmla="*/ 435634 h 1831286"/>
                <a:gd name="connsiteX4" fmla="*/ 6959151 w 6959151"/>
                <a:gd name="connsiteY4" fmla="*/ 31032 h 1831286"/>
                <a:gd name="connsiteX0" fmla="*/ 0 w 6959151"/>
                <a:gd name="connsiteY0" fmla="*/ 1341942 h 1809427"/>
                <a:gd name="connsiteX1" fmla="*/ 954860 w 6959151"/>
                <a:gd name="connsiteY1" fmla="*/ 1795096 h 1809427"/>
                <a:gd name="connsiteX2" fmla="*/ 2540899 w 6959151"/>
                <a:gd name="connsiteY2" fmla="*/ 1576611 h 1809427"/>
                <a:gd name="connsiteX3" fmla="*/ 5381204 w 6959151"/>
                <a:gd name="connsiteY3" fmla="*/ 435634 h 1809427"/>
                <a:gd name="connsiteX4" fmla="*/ 6959151 w 6959151"/>
                <a:gd name="connsiteY4" fmla="*/ 31032 h 1809427"/>
                <a:gd name="connsiteX0" fmla="*/ 0 w 6959151"/>
                <a:gd name="connsiteY0" fmla="*/ 1343974 h 1811969"/>
                <a:gd name="connsiteX1" fmla="*/ 954860 w 6959151"/>
                <a:gd name="connsiteY1" fmla="*/ 1797128 h 1811969"/>
                <a:gd name="connsiteX2" fmla="*/ 2540899 w 6959151"/>
                <a:gd name="connsiteY2" fmla="*/ 1578643 h 1811969"/>
                <a:gd name="connsiteX3" fmla="*/ 5381204 w 6959151"/>
                <a:gd name="connsiteY3" fmla="*/ 413390 h 1811969"/>
                <a:gd name="connsiteX4" fmla="*/ 6959151 w 6959151"/>
                <a:gd name="connsiteY4" fmla="*/ 33064 h 1811969"/>
                <a:gd name="connsiteX0" fmla="*/ 0 w 6959151"/>
                <a:gd name="connsiteY0" fmla="*/ 1349266 h 1817261"/>
                <a:gd name="connsiteX1" fmla="*/ 954860 w 6959151"/>
                <a:gd name="connsiteY1" fmla="*/ 1802420 h 1817261"/>
                <a:gd name="connsiteX2" fmla="*/ 2540899 w 6959151"/>
                <a:gd name="connsiteY2" fmla="*/ 1583935 h 1817261"/>
                <a:gd name="connsiteX3" fmla="*/ 5381204 w 6959151"/>
                <a:gd name="connsiteY3" fmla="*/ 418682 h 1817261"/>
                <a:gd name="connsiteX4" fmla="*/ 6959151 w 6959151"/>
                <a:gd name="connsiteY4" fmla="*/ 38356 h 1817261"/>
                <a:gd name="connsiteX0" fmla="*/ 0 w 6959151"/>
                <a:gd name="connsiteY0" fmla="*/ 1338192 h 1803687"/>
                <a:gd name="connsiteX1" fmla="*/ 954860 w 6959151"/>
                <a:gd name="connsiteY1" fmla="*/ 1791346 h 1803687"/>
                <a:gd name="connsiteX2" fmla="*/ 2540899 w 6959151"/>
                <a:gd name="connsiteY2" fmla="*/ 1572861 h 1803687"/>
                <a:gd name="connsiteX3" fmla="*/ 5414428 w 6959151"/>
                <a:gd name="connsiteY3" fmla="*/ 539037 h 1803687"/>
                <a:gd name="connsiteX4" fmla="*/ 6959151 w 6959151"/>
                <a:gd name="connsiteY4" fmla="*/ 27282 h 1803687"/>
                <a:gd name="connsiteX0" fmla="*/ 0 w 6959151"/>
                <a:gd name="connsiteY0" fmla="*/ 1335353 h 1803792"/>
                <a:gd name="connsiteX1" fmla="*/ 954860 w 6959151"/>
                <a:gd name="connsiteY1" fmla="*/ 1788507 h 1803792"/>
                <a:gd name="connsiteX2" fmla="*/ 2657184 w 6959151"/>
                <a:gd name="connsiteY2" fmla="*/ 1585484 h 1803792"/>
                <a:gd name="connsiteX3" fmla="*/ 5414428 w 6959151"/>
                <a:gd name="connsiteY3" fmla="*/ 536198 h 1803792"/>
                <a:gd name="connsiteX4" fmla="*/ 6959151 w 6959151"/>
                <a:gd name="connsiteY4" fmla="*/ 24443 h 1803792"/>
                <a:gd name="connsiteX0" fmla="*/ 0 w 7166802"/>
                <a:gd name="connsiteY0" fmla="*/ 1276411 h 1744851"/>
                <a:gd name="connsiteX1" fmla="*/ 954860 w 7166802"/>
                <a:gd name="connsiteY1" fmla="*/ 1729565 h 1744851"/>
                <a:gd name="connsiteX2" fmla="*/ 2657184 w 7166802"/>
                <a:gd name="connsiteY2" fmla="*/ 1526542 h 1744851"/>
                <a:gd name="connsiteX3" fmla="*/ 5414428 w 7166802"/>
                <a:gd name="connsiteY3" fmla="*/ 477256 h 1744851"/>
                <a:gd name="connsiteX4" fmla="*/ 7166802 w 7166802"/>
                <a:gd name="connsiteY4" fmla="*/ 27349 h 1744851"/>
                <a:gd name="connsiteX0" fmla="*/ 0 w 7183414"/>
                <a:gd name="connsiteY0" fmla="*/ 1269091 h 1737531"/>
                <a:gd name="connsiteX1" fmla="*/ 954860 w 7183414"/>
                <a:gd name="connsiteY1" fmla="*/ 1722245 h 1737531"/>
                <a:gd name="connsiteX2" fmla="*/ 2657184 w 7183414"/>
                <a:gd name="connsiteY2" fmla="*/ 1519222 h 1737531"/>
                <a:gd name="connsiteX3" fmla="*/ 5414428 w 7183414"/>
                <a:gd name="connsiteY3" fmla="*/ 469936 h 1737531"/>
                <a:gd name="connsiteX4" fmla="*/ 7183414 w 7183414"/>
                <a:gd name="connsiteY4" fmla="*/ 27760 h 1737531"/>
                <a:gd name="connsiteX0" fmla="*/ 0 w 7183414"/>
                <a:gd name="connsiteY0" fmla="*/ 1268186 h 1736626"/>
                <a:gd name="connsiteX1" fmla="*/ 954860 w 7183414"/>
                <a:gd name="connsiteY1" fmla="*/ 1721340 h 1736626"/>
                <a:gd name="connsiteX2" fmla="*/ 2657184 w 7183414"/>
                <a:gd name="connsiteY2" fmla="*/ 1518317 h 1736626"/>
                <a:gd name="connsiteX3" fmla="*/ 5414428 w 7183414"/>
                <a:gd name="connsiteY3" fmla="*/ 469031 h 1736626"/>
                <a:gd name="connsiteX4" fmla="*/ 7183414 w 7183414"/>
                <a:gd name="connsiteY4" fmla="*/ 26855 h 1736626"/>
                <a:gd name="connsiteX0" fmla="*/ 0 w 7183414"/>
                <a:gd name="connsiteY0" fmla="*/ 1260000 h 1725026"/>
                <a:gd name="connsiteX1" fmla="*/ 954860 w 7183414"/>
                <a:gd name="connsiteY1" fmla="*/ 1713154 h 1725026"/>
                <a:gd name="connsiteX2" fmla="*/ 2657184 w 7183414"/>
                <a:gd name="connsiteY2" fmla="*/ 1510131 h 1725026"/>
                <a:gd name="connsiteX3" fmla="*/ 5024043 w 7183414"/>
                <a:gd name="connsiteY3" fmla="*/ 654123 h 1725026"/>
                <a:gd name="connsiteX4" fmla="*/ 7183414 w 7183414"/>
                <a:gd name="connsiteY4" fmla="*/ 18669 h 1725026"/>
                <a:gd name="connsiteX0" fmla="*/ 0 w 7183414"/>
                <a:gd name="connsiteY0" fmla="*/ 1260489 h 1726783"/>
                <a:gd name="connsiteX1" fmla="*/ 954860 w 7183414"/>
                <a:gd name="connsiteY1" fmla="*/ 1713643 h 1726783"/>
                <a:gd name="connsiteX2" fmla="*/ 2648878 w 7183414"/>
                <a:gd name="connsiteY2" fmla="*/ 1518351 h 1726783"/>
                <a:gd name="connsiteX3" fmla="*/ 5024043 w 7183414"/>
                <a:gd name="connsiteY3" fmla="*/ 654612 h 1726783"/>
                <a:gd name="connsiteX4" fmla="*/ 7183414 w 7183414"/>
                <a:gd name="connsiteY4" fmla="*/ 19158 h 1726783"/>
                <a:gd name="connsiteX0" fmla="*/ 0 w 7183414"/>
                <a:gd name="connsiteY0" fmla="*/ 1260489 h 1726783"/>
                <a:gd name="connsiteX1" fmla="*/ 954860 w 7183414"/>
                <a:gd name="connsiteY1" fmla="*/ 1713643 h 1726783"/>
                <a:gd name="connsiteX2" fmla="*/ 2648878 w 7183414"/>
                <a:gd name="connsiteY2" fmla="*/ 1518351 h 1726783"/>
                <a:gd name="connsiteX3" fmla="*/ 5048962 w 7183414"/>
                <a:gd name="connsiteY3" fmla="*/ 654612 h 1726783"/>
                <a:gd name="connsiteX4" fmla="*/ 7183414 w 7183414"/>
                <a:gd name="connsiteY4" fmla="*/ 19158 h 1726783"/>
                <a:gd name="connsiteX0" fmla="*/ 0 w 7183414"/>
                <a:gd name="connsiteY0" fmla="*/ 1263104 h 1729398"/>
                <a:gd name="connsiteX1" fmla="*/ 954860 w 7183414"/>
                <a:gd name="connsiteY1" fmla="*/ 1716258 h 1729398"/>
                <a:gd name="connsiteX2" fmla="*/ 2648878 w 7183414"/>
                <a:gd name="connsiteY2" fmla="*/ 1520966 h 1729398"/>
                <a:gd name="connsiteX3" fmla="*/ 5048962 w 7183414"/>
                <a:gd name="connsiteY3" fmla="*/ 657227 h 1729398"/>
                <a:gd name="connsiteX4" fmla="*/ 7183414 w 7183414"/>
                <a:gd name="connsiteY4" fmla="*/ 21773 h 1729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83414" h="1729398">
                  <a:moveTo>
                    <a:pt x="0" y="1263104"/>
                  </a:moveTo>
                  <a:cubicBezTo>
                    <a:pt x="277826" y="1482263"/>
                    <a:pt x="513380" y="1673281"/>
                    <a:pt x="954860" y="1716258"/>
                  </a:cubicBezTo>
                  <a:cubicBezTo>
                    <a:pt x="1396340" y="1759235"/>
                    <a:pt x="1966528" y="1697471"/>
                    <a:pt x="2648878" y="1520966"/>
                  </a:cubicBezTo>
                  <a:cubicBezTo>
                    <a:pt x="3331228" y="1344461"/>
                    <a:pt x="4201840" y="984403"/>
                    <a:pt x="5048962" y="657227"/>
                  </a:cubicBezTo>
                  <a:cubicBezTo>
                    <a:pt x="5896084" y="330051"/>
                    <a:pt x="6745096" y="-102305"/>
                    <a:pt x="7183414" y="21773"/>
                  </a:cubicBezTo>
                </a:path>
              </a:pathLst>
            </a:custGeom>
            <a:noFill/>
            <a:ln w="12700" cap="flat" cmpd="sng" algn="ctr">
              <a:solidFill>
                <a:schemeClr val="accent2">
                  <a:lumMod val="5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latin typeface="思源宋体 CN Heavy" panose="02020900000000000000" pitchFamily="18" charset="-122"/>
              </a:endParaRPr>
            </a:p>
          </p:txBody>
        </p:sp>
        <p:sp>
          <p:nvSpPr>
            <p:cNvPr id="9" name="任意多边形: 形状 8">
              <a:extLst>
                <a:ext uri="{FF2B5EF4-FFF2-40B4-BE49-F238E27FC236}">
                  <a16:creationId xmlns:a16="http://schemas.microsoft.com/office/drawing/2014/main" id="{428B409A-7821-48BA-B130-B0FB01DC0B5B}"/>
                </a:ext>
              </a:extLst>
            </p:cNvPr>
            <p:cNvSpPr/>
            <p:nvPr userDrawn="1"/>
          </p:nvSpPr>
          <p:spPr>
            <a:xfrm rot="84904">
              <a:off x="-22833" y="4823388"/>
              <a:ext cx="6973480" cy="1768681"/>
            </a:xfrm>
            <a:custGeom>
              <a:avLst/>
              <a:gdLst>
                <a:gd name="connsiteX0" fmla="*/ 0 w 8011115"/>
                <a:gd name="connsiteY0" fmla="*/ 1341942 h 1831286"/>
                <a:gd name="connsiteX1" fmla="*/ 979136 w 8011115"/>
                <a:gd name="connsiteY1" fmla="*/ 1819372 h 1831286"/>
                <a:gd name="connsiteX2" fmla="*/ 2540899 w 8011115"/>
                <a:gd name="connsiteY2" fmla="*/ 1576611 h 1831286"/>
                <a:gd name="connsiteX3" fmla="*/ 5381204 w 8011115"/>
                <a:gd name="connsiteY3" fmla="*/ 435634 h 1831286"/>
                <a:gd name="connsiteX4" fmla="*/ 6959151 w 8011115"/>
                <a:gd name="connsiteY4" fmla="*/ 31032 h 1831286"/>
                <a:gd name="connsiteX5" fmla="*/ 8011115 w 8011115"/>
                <a:gd name="connsiteY5" fmla="*/ 1180101 h 1831286"/>
                <a:gd name="connsiteX0" fmla="*/ 0 w 6959151"/>
                <a:gd name="connsiteY0" fmla="*/ 1341942 h 1831286"/>
                <a:gd name="connsiteX1" fmla="*/ 979136 w 6959151"/>
                <a:gd name="connsiteY1" fmla="*/ 1819372 h 1831286"/>
                <a:gd name="connsiteX2" fmla="*/ 2540899 w 6959151"/>
                <a:gd name="connsiteY2" fmla="*/ 1576611 h 1831286"/>
                <a:gd name="connsiteX3" fmla="*/ 5381204 w 6959151"/>
                <a:gd name="connsiteY3" fmla="*/ 435634 h 1831286"/>
                <a:gd name="connsiteX4" fmla="*/ 6959151 w 6959151"/>
                <a:gd name="connsiteY4" fmla="*/ 31032 h 1831286"/>
                <a:gd name="connsiteX0" fmla="*/ 0 w 6959151"/>
                <a:gd name="connsiteY0" fmla="*/ 1341942 h 1809427"/>
                <a:gd name="connsiteX1" fmla="*/ 954860 w 6959151"/>
                <a:gd name="connsiteY1" fmla="*/ 1795096 h 1809427"/>
                <a:gd name="connsiteX2" fmla="*/ 2540899 w 6959151"/>
                <a:gd name="connsiteY2" fmla="*/ 1576611 h 1809427"/>
                <a:gd name="connsiteX3" fmla="*/ 5381204 w 6959151"/>
                <a:gd name="connsiteY3" fmla="*/ 435634 h 1809427"/>
                <a:gd name="connsiteX4" fmla="*/ 6959151 w 6959151"/>
                <a:gd name="connsiteY4" fmla="*/ 31032 h 1809427"/>
                <a:gd name="connsiteX0" fmla="*/ 0 w 6959151"/>
                <a:gd name="connsiteY0" fmla="*/ 1343974 h 1811969"/>
                <a:gd name="connsiteX1" fmla="*/ 954860 w 6959151"/>
                <a:gd name="connsiteY1" fmla="*/ 1797128 h 1811969"/>
                <a:gd name="connsiteX2" fmla="*/ 2540899 w 6959151"/>
                <a:gd name="connsiteY2" fmla="*/ 1578643 h 1811969"/>
                <a:gd name="connsiteX3" fmla="*/ 5381204 w 6959151"/>
                <a:gd name="connsiteY3" fmla="*/ 413390 h 1811969"/>
                <a:gd name="connsiteX4" fmla="*/ 6959151 w 6959151"/>
                <a:gd name="connsiteY4" fmla="*/ 33064 h 1811969"/>
                <a:gd name="connsiteX0" fmla="*/ 0 w 6959151"/>
                <a:gd name="connsiteY0" fmla="*/ 1349266 h 1817261"/>
                <a:gd name="connsiteX1" fmla="*/ 954860 w 6959151"/>
                <a:gd name="connsiteY1" fmla="*/ 1802420 h 1817261"/>
                <a:gd name="connsiteX2" fmla="*/ 2540899 w 6959151"/>
                <a:gd name="connsiteY2" fmla="*/ 1583935 h 1817261"/>
                <a:gd name="connsiteX3" fmla="*/ 5381204 w 6959151"/>
                <a:gd name="connsiteY3" fmla="*/ 418682 h 1817261"/>
                <a:gd name="connsiteX4" fmla="*/ 6959151 w 6959151"/>
                <a:gd name="connsiteY4" fmla="*/ 38356 h 1817261"/>
                <a:gd name="connsiteX0" fmla="*/ 0 w 6959151"/>
                <a:gd name="connsiteY0" fmla="*/ 1338192 h 1803687"/>
                <a:gd name="connsiteX1" fmla="*/ 954860 w 6959151"/>
                <a:gd name="connsiteY1" fmla="*/ 1791346 h 1803687"/>
                <a:gd name="connsiteX2" fmla="*/ 2540899 w 6959151"/>
                <a:gd name="connsiteY2" fmla="*/ 1572861 h 1803687"/>
                <a:gd name="connsiteX3" fmla="*/ 5414428 w 6959151"/>
                <a:gd name="connsiteY3" fmla="*/ 539037 h 1803687"/>
                <a:gd name="connsiteX4" fmla="*/ 6959151 w 6959151"/>
                <a:gd name="connsiteY4" fmla="*/ 27282 h 1803687"/>
                <a:gd name="connsiteX0" fmla="*/ 0 w 6959151"/>
                <a:gd name="connsiteY0" fmla="*/ 1335353 h 1803792"/>
                <a:gd name="connsiteX1" fmla="*/ 954860 w 6959151"/>
                <a:gd name="connsiteY1" fmla="*/ 1788507 h 1803792"/>
                <a:gd name="connsiteX2" fmla="*/ 2657184 w 6959151"/>
                <a:gd name="connsiteY2" fmla="*/ 1585484 h 1803792"/>
                <a:gd name="connsiteX3" fmla="*/ 5414428 w 6959151"/>
                <a:gd name="connsiteY3" fmla="*/ 536198 h 1803792"/>
                <a:gd name="connsiteX4" fmla="*/ 6959151 w 6959151"/>
                <a:gd name="connsiteY4" fmla="*/ 24443 h 1803792"/>
                <a:gd name="connsiteX0" fmla="*/ 0 w 7166802"/>
                <a:gd name="connsiteY0" fmla="*/ 1276411 h 1744851"/>
                <a:gd name="connsiteX1" fmla="*/ 954860 w 7166802"/>
                <a:gd name="connsiteY1" fmla="*/ 1729565 h 1744851"/>
                <a:gd name="connsiteX2" fmla="*/ 2657184 w 7166802"/>
                <a:gd name="connsiteY2" fmla="*/ 1526542 h 1744851"/>
                <a:gd name="connsiteX3" fmla="*/ 5414428 w 7166802"/>
                <a:gd name="connsiteY3" fmla="*/ 477256 h 1744851"/>
                <a:gd name="connsiteX4" fmla="*/ 7166802 w 7166802"/>
                <a:gd name="connsiteY4" fmla="*/ 27349 h 1744851"/>
                <a:gd name="connsiteX0" fmla="*/ 0 w 7183414"/>
                <a:gd name="connsiteY0" fmla="*/ 1269091 h 1737531"/>
                <a:gd name="connsiteX1" fmla="*/ 954860 w 7183414"/>
                <a:gd name="connsiteY1" fmla="*/ 1722245 h 1737531"/>
                <a:gd name="connsiteX2" fmla="*/ 2657184 w 7183414"/>
                <a:gd name="connsiteY2" fmla="*/ 1519222 h 1737531"/>
                <a:gd name="connsiteX3" fmla="*/ 5414428 w 7183414"/>
                <a:gd name="connsiteY3" fmla="*/ 469936 h 1737531"/>
                <a:gd name="connsiteX4" fmla="*/ 7183414 w 7183414"/>
                <a:gd name="connsiteY4" fmla="*/ 27760 h 1737531"/>
                <a:gd name="connsiteX0" fmla="*/ 0 w 7183414"/>
                <a:gd name="connsiteY0" fmla="*/ 1268186 h 1736626"/>
                <a:gd name="connsiteX1" fmla="*/ 954860 w 7183414"/>
                <a:gd name="connsiteY1" fmla="*/ 1721340 h 1736626"/>
                <a:gd name="connsiteX2" fmla="*/ 2657184 w 7183414"/>
                <a:gd name="connsiteY2" fmla="*/ 1518317 h 1736626"/>
                <a:gd name="connsiteX3" fmla="*/ 5414428 w 7183414"/>
                <a:gd name="connsiteY3" fmla="*/ 469031 h 1736626"/>
                <a:gd name="connsiteX4" fmla="*/ 7183414 w 7183414"/>
                <a:gd name="connsiteY4" fmla="*/ 26855 h 1736626"/>
                <a:gd name="connsiteX0" fmla="*/ 0 w 7183414"/>
                <a:gd name="connsiteY0" fmla="*/ 1260000 h 1725026"/>
                <a:gd name="connsiteX1" fmla="*/ 954860 w 7183414"/>
                <a:gd name="connsiteY1" fmla="*/ 1713154 h 1725026"/>
                <a:gd name="connsiteX2" fmla="*/ 2657184 w 7183414"/>
                <a:gd name="connsiteY2" fmla="*/ 1510131 h 1725026"/>
                <a:gd name="connsiteX3" fmla="*/ 5024043 w 7183414"/>
                <a:gd name="connsiteY3" fmla="*/ 654123 h 1725026"/>
                <a:gd name="connsiteX4" fmla="*/ 7183414 w 7183414"/>
                <a:gd name="connsiteY4" fmla="*/ 18669 h 1725026"/>
                <a:gd name="connsiteX0" fmla="*/ 0 w 7183414"/>
                <a:gd name="connsiteY0" fmla="*/ 1260489 h 1726783"/>
                <a:gd name="connsiteX1" fmla="*/ 954860 w 7183414"/>
                <a:gd name="connsiteY1" fmla="*/ 1713643 h 1726783"/>
                <a:gd name="connsiteX2" fmla="*/ 2648878 w 7183414"/>
                <a:gd name="connsiteY2" fmla="*/ 1518351 h 1726783"/>
                <a:gd name="connsiteX3" fmla="*/ 5024043 w 7183414"/>
                <a:gd name="connsiteY3" fmla="*/ 654612 h 1726783"/>
                <a:gd name="connsiteX4" fmla="*/ 7183414 w 7183414"/>
                <a:gd name="connsiteY4" fmla="*/ 19158 h 1726783"/>
                <a:gd name="connsiteX0" fmla="*/ 0 w 7183414"/>
                <a:gd name="connsiteY0" fmla="*/ 1260489 h 1726783"/>
                <a:gd name="connsiteX1" fmla="*/ 954860 w 7183414"/>
                <a:gd name="connsiteY1" fmla="*/ 1713643 h 1726783"/>
                <a:gd name="connsiteX2" fmla="*/ 2648878 w 7183414"/>
                <a:gd name="connsiteY2" fmla="*/ 1518351 h 1726783"/>
                <a:gd name="connsiteX3" fmla="*/ 5048962 w 7183414"/>
                <a:gd name="connsiteY3" fmla="*/ 654612 h 1726783"/>
                <a:gd name="connsiteX4" fmla="*/ 7183414 w 7183414"/>
                <a:gd name="connsiteY4" fmla="*/ 19158 h 1726783"/>
                <a:gd name="connsiteX0" fmla="*/ 0 w 7183414"/>
                <a:gd name="connsiteY0" fmla="*/ 1263104 h 1729398"/>
                <a:gd name="connsiteX1" fmla="*/ 954860 w 7183414"/>
                <a:gd name="connsiteY1" fmla="*/ 1716258 h 1729398"/>
                <a:gd name="connsiteX2" fmla="*/ 2648878 w 7183414"/>
                <a:gd name="connsiteY2" fmla="*/ 1520966 h 1729398"/>
                <a:gd name="connsiteX3" fmla="*/ 5048962 w 7183414"/>
                <a:gd name="connsiteY3" fmla="*/ 657227 h 1729398"/>
                <a:gd name="connsiteX4" fmla="*/ 7183414 w 7183414"/>
                <a:gd name="connsiteY4" fmla="*/ 21773 h 1729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83414" h="1729398">
                  <a:moveTo>
                    <a:pt x="0" y="1263104"/>
                  </a:moveTo>
                  <a:cubicBezTo>
                    <a:pt x="277826" y="1482263"/>
                    <a:pt x="513380" y="1673281"/>
                    <a:pt x="954860" y="1716258"/>
                  </a:cubicBezTo>
                  <a:cubicBezTo>
                    <a:pt x="1396340" y="1759235"/>
                    <a:pt x="1966528" y="1697471"/>
                    <a:pt x="2648878" y="1520966"/>
                  </a:cubicBezTo>
                  <a:cubicBezTo>
                    <a:pt x="3331228" y="1344461"/>
                    <a:pt x="4201840" y="984403"/>
                    <a:pt x="5048962" y="657227"/>
                  </a:cubicBezTo>
                  <a:cubicBezTo>
                    <a:pt x="5896084" y="330051"/>
                    <a:pt x="6745096" y="-102305"/>
                    <a:pt x="7183414" y="21773"/>
                  </a:cubicBezTo>
                </a:path>
              </a:pathLst>
            </a:custGeom>
            <a:noFill/>
            <a:ln w="12700" cap="flat" cmpd="sng" algn="ctr">
              <a:solidFill>
                <a:schemeClr val="accent2">
                  <a:lumMod val="5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latin typeface="思源宋体 CN Heavy" panose="02020900000000000000" pitchFamily="18" charset="-122"/>
              </a:endParaRPr>
            </a:p>
          </p:txBody>
        </p:sp>
        <p:sp>
          <p:nvSpPr>
            <p:cNvPr id="10" name="任意多边形: 形状 9">
              <a:extLst>
                <a:ext uri="{FF2B5EF4-FFF2-40B4-BE49-F238E27FC236}">
                  <a16:creationId xmlns:a16="http://schemas.microsoft.com/office/drawing/2014/main" id="{E53FB13A-4AE0-4FBA-8059-EC330E6ED195}"/>
                </a:ext>
              </a:extLst>
            </p:cNvPr>
            <p:cNvSpPr/>
            <p:nvPr userDrawn="1"/>
          </p:nvSpPr>
          <p:spPr>
            <a:xfrm rot="113205">
              <a:off x="-19218" y="4879630"/>
              <a:ext cx="6965201" cy="1754863"/>
            </a:xfrm>
            <a:custGeom>
              <a:avLst/>
              <a:gdLst>
                <a:gd name="connsiteX0" fmla="*/ 0 w 8011115"/>
                <a:gd name="connsiteY0" fmla="*/ 1341942 h 1831286"/>
                <a:gd name="connsiteX1" fmla="*/ 979136 w 8011115"/>
                <a:gd name="connsiteY1" fmla="*/ 1819372 h 1831286"/>
                <a:gd name="connsiteX2" fmla="*/ 2540899 w 8011115"/>
                <a:gd name="connsiteY2" fmla="*/ 1576611 h 1831286"/>
                <a:gd name="connsiteX3" fmla="*/ 5381204 w 8011115"/>
                <a:gd name="connsiteY3" fmla="*/ 435634 h 1831286"/>
                <a:gd name="connsiteX4" fmla="*/ 6959151 w 8011115"/>
                <a:gd name="connsiteY4" fmla="*/ 31032 h 1831286"/>
                <a:gd name="connsiteX5" fmla="*/ 8011115 w 8011115"/>
                <a:gd name="connsiteY5" fmla="*/ 1180101 h 1831286"/>
                <a:gd name="connsiteX0" fmla="*/ 0 w 6959151"/>
                <a:gd name="connsiteY0" fmla="*/ 1341942 h 1831286"/>
                <a:gd name="connsiteX1" fmla="*/ 979136 w 6959151"/>
                <a:gd name="connsiteY1" fmla="*/ 1819372 h 1831286"/>
                <a:gd name="connsiteX2" fmla="*/ 2540899 w 6959151"/>
                <a:gd name="connsiteY2" fmla="*/ 1576611 h 1831286"/>
                <a:gd name="connsiteX3" fmla="*/ 5381204 w 6959151"/>
                <a:gd name="connsiteY3" fmla="*/ 435634 h 1831286"/>
                <a:gd name="connsiteX4" fmla="*/ 6959151 w 6959151"/>
                <a:gd name="connsiteY4" fmla="*/ 31032 h 1831286"/>
                <a:gd name="connsiteX0" fmla="*/ 0 w 6959151"/>
                <a:gd name="connsiteY0" fmla="*/ 1341942 h 1809427"/>
                <a:gd name="connsiteX1" fmla="*/ 954860 w 6959151"/>
                <a:gd name="connsiteY1" fmla="*/ 1795096 h 1809427"/>
                <a:gd name="connsiteX2" fmla="*/ 2540899 w 6959151"/>
                <a:gd name="connsiteY2" fmla="*/ 1576611 h 1809427"/>
                <a:gd name="connsiteX3" fmla="*/ 5381204 w 6959151"/>
                <a:gd name="connsiteY3" fmla="*/ 435634 h 1809427"/>
                <a:gd name="connsiteX4" fmla="*/ 6959151 w 6959151"/>
                <a:gd name="connsiteY4" fmla="*/ 31032 h 1809427"/>
                <a:gd name="connsiteX0" fmla="*/ 0 w 6959151"/>
                <a:gd name="connsiteY0" fmla="*/ 1343974 h 1811969"/>
                <a:gd name="connsiteX1" fmla="*/ 954860 w 6959151"/>
                <a:gd name="connsiteY1" fmla="*/ 1797128 h 1811969"/>
                <a:gd name="connsiteX2" fmla="*/ 2540899 w 6959151"/>
                <a:gd name="connsiteY2" fmla="*/ 1578643 h 1811969"/>
                <a:gd name="connsiteX3" fmla="*/ 5381204 w 6959151"/>
                <a:gd name="connsiteY3" fmla="*/ 413390 h 1811969"/>
                <a:gd name="connsiteX4" fmla="*/ 6959151 w 6959151"/>
                <a:gd name="connsiteY4" fmla="*/ 33064 h 1811969"/>
                <a:gd name="connsiteX0" fmla="*/ 0 w 6959151"/>
                <a:gd name="connsiteY0" fmla="*/ 1349266 h 1817261"/>
                <a:gd name="connsiteX1" fmla="*/ 954860 w 6959151"/>
                <a:gd name="connsiteY1" fmla="*/ 1802420 h 1817261"/>
                <a:gd name="connsiteX2" fmla="*/ 2540899 w 6959151"/>
                <a:gd name="connsiteY2" fmla="*/ 1583935 h 1817261"/>
                <a:gd name="connsiteX3" fmla="*/ 5381204 w 6959151"/>
                <a:gd name="connsiteY3" fmla="*/ 418682 h 1817261"/>
                <a:gd name="connsiteX4" fmla="*/ 6959151 w 6959151"/>
                <a:gd name="connsiteY4" fmla="*/ 38356 h 1817261"/>
                <a:gd name="connsiteX0" fmla="*/ 0 w 6959151"/>
                <a:gd name="connsiteY0" fmla="*/ 1338192 h 1803687"/>
                <a:gd name="connsiteX1" fmla="*/ 954860 w 6959151"/>
                <a:gd name="connsiteY1" fmla="*/ 1791346 h 1803687"/>
                <a:gd name="connsiteX2" fmla="*/ 2540899 w 6959151"/>
                <a:gd name="connsiteY2" fmla="*/ 1572861 h 1803687"/>
                <a:gd name="connsiteX3" fmla="*/ 5414428 w 6959151"/>
                <a:gd name="connsiteY3" fmla="*/ 539037 h 1803687"/>
                <a:gd name="connsiteX4" fmla="*/ 6959151 w 6959151"/>
                <a:gd name="connsiteY4" fmla="*/ 27282 h 1803687"/>
                <a:gd name="connsiteX0" fmla="*/ 0 w 6959151"/>
                <a:gd name="connsiteY0" fmla="*/ 1335353 h 1803792"/>
                <a:gd name="connsiteX1" fmla="*/ 954860 w 6959151"/>
                <a:gd name="connsiteY1" fmla="*/ 1788507 h 1803792"/>
                <a:gd name="connsiteX2" fmla="*/ 2657184 w 6959151"/>
                <a:gd name="connsiteY2" fmla="*/ 1585484 h 1803792"/>
                <a:gd name="connsiteX3" fmla="*/ 5414428 w 6959151"/>
                <a:gd name="connsiteY3" fmla="*/ 536198 h 1803792"/>
                <a:gd name="connsiteX4" fmla="*/ 6959151 w 6959151"/>
                <a:gd name="connsiteY4" fmla="*/ 24443 h 1803792"/>
                <a:gd name="connsiteX0" fmla="*/ 0 w 7166802"/>
                <a:gd name="connsiteY0" fmla="*/ 1276411 h 1744851"/>
                <a:gd name="connsiteX1" fmla="*/ 954860 w 7166802"/>
                <a:gd name="connsiteY1" fmla="*/ 1729565 h 1744851"/>
                <a:gd name="connsiteX2" fmla="*/ 2657184 w 7166802"/>
                <a:gd name="connsiteY2" fmla="*/ 1526542 h 1744851"/>
                <a:gd name="connsiteX3" fmla="*/ 5414428 w 7166802"/>
                <a:gd name="connsiteY3" fmla="*/ 477256 h 1744851"/>
                <a:gd name="connsiteX4" fmla="*/ 7166802 w 7166802"/>
                <a:gd name="connsiteY4" fmla="*/ 27349 h 1744851"/>
                <a:gd name="connsiteX0" fmla="*/ 0 w 7183414"/>
                <a:gd name="connsiteY0" fmla="*/ 1269091 h 1737531"/>
                <a:gd name="connsiteX1" fmla="*/ 954860 w 7183414"/>
                <a:gd name="connsiteY1" fmla="*/ 1722245 h 1737531"/>
                <a:gd name="connsiteX2" fmla="*/ 2657184 w 7183414"/>
                <a:gd name="connsiteY2" fmla="*/ 1519222 h 1737531"/>
                <a:gd name="connsiteX3" fmla="*/ 5414428 w 7183414"/>
                <a:gd name="connsiteY3" fmla="*/ 469936 h 1737531"/>
                <a:gd name="connsiteX4" fmla="*/ 7183414 w 7183414"/>
                <a:gd name="connsiteY4" fmla="*/ 27760 h 1737531"/>
                <a:gd name="connsiteX0" fmla="*/ 0 w 7183414"/>
                <a:gd name="connsiteY0" fmla="*/ 1268186 h 1736626"/>
                <a:gd name="connsiteX1" fmla="*/ 954860 w 7183414"/>
                <a:gd name="connsiteY1" fmla="*/ 1721340 h 1736626"/>
                <a:gd name="connsiteX2" fmla="*/ 2657184 w 7183414"/>
                <a:gd name="connsiteY2" fmla="*/ 1518317 h 1736626"/>
                <a:gd name="connsiteX3" fmla="*/ 5414428 w 7183414"/>
                <a:gd name="connsiteY3" fmla="*/ 469031 h 1736626"/>
                <a:gd name="connsiteX4" fmla="*/ 7183414 w 7183414"/>
                <a:gd name="connsiteY4" fmla="*/ 26855 h 1736626"/>
                <a:gd name="connsiteX0" fmla="*/ 0 w 7183414"/>
                <a:gd name="connsiteY0" fmla="*/ 1260000 h 1725026"/>
                <a:gd name="connsiteX1" fmla="*/ 954860 w 7183414"/>
                <a:gd name="connsiteY1" fmla="*/ 1713154 h 1725026"/>
                <a:gd name="connsiteX2" fmla="*/ 2657184 w 7183414"/>
                <a:gd name="connsiteY2" fmla="*/ 1510131 h 1725026"/>
                <a:gd name="connsiteX3" fmla="*/ 5024043 w 7183414"/>
                <a:gd name="connsiteY3" fmla="*/ 654123 h 1725026"/>
                <a:gd name="connsiteX4" fmla="*/ 7183414 w 7183414"/>
                <a:gd name="connsiteY4" fmla="*/ 18669 h 1725026"/>
                <a:gd name="connsiteX0" fmla="*/ 0 w 7183414"/>
                <a:gd name="connsiteY0" fmla="*/ 1260489 h 1726783"/>
                <a:gd name="connsiteX1" fmla="*/ 954860 w 7183414"/>
                <a:gd name="connsiteY1" fmla="*/ 1713643 h 1726783"/>
                <a:gd name="connsiteX2" fmla="*/ 2648878 w 7183414"/>
                <a:gd name="connsiteY2" fmla="*/ 1518351 h 1726783"/>
                <a:gd name="connsiteX3" fmla="*/ 5024043 w 7183414"/>
                <a:gd name="connsiteY3" fmla="*/ 654612 h 1726783"/>
                <a:gd name="connsiteX4" fmla="*/ 7183414 w 7183414"/>
                <a:gd name="connsiteY4" fmla="*/ 19158 h 1726783"/>
                <a:gd name="connsiteX0" fmla="*/ 0 w 7183414"/>
                <a:gd name="connsiteY0" fmla="*/ 1260489 h 1726783"/>
                <a:gd name="connsiteX1" fmla="*/ 954860 w 7183414"/>
                <a:gd name="connsiteY1" fmla="*/ 1713643 h 1726783"/>
                <a:gd name="connsiteX2" fmla="*/ 2648878 w 7183414"/>
                <a:gd name="connsiteY2" fmla="*/ 1518351 h 1726783"/>
                <a:gd name="connsiteX3" fmla="*/ 5048962 w 7183414"/>
                <a:gd name="connsiteY3" fmla="*/ 654612 h 1726783"/>
                <a:gd name="connsiteX4" fmla="*/ 7183414 w 7183414"/>
                <a:gd name="connsiteY4" fmla="*/ 19158 h 1726783"/>
                <a:gd name="connsiteX0" fmla="*/ 0 w 7183414"/>
                <a:gd name="connsiteY0" fmla="*/ 1263104 h 1729398"/>
                <a:gd name="connsiteX1" fmla="*/ 954860 w 7183414"/>
                <a:gd name="connsiteY1" fmla="*/ 1716258 h 1729398"/>
                <a:gd name="connsiteX2" fmla="*/ 2648878 w 7183414"/>
                <a:gd name="connsiteY2" fmla="*/ 1520966 h 1729398"/>
                <a:gd name="connsiteX3" fmla="*/ 5048962 w 7183414"/>
                <a:gd name="connsiteY3" fmla="*/ 657227 h 1729398"/>
                <a:gd name="connsiteX4" fmla="*/ 7183414 w 7183414"/>
                <a:gd name="connsiteY4" fmla="*/ 21773 h 1729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83414" h="1729398">
                  <a:moveTo>
                    <a:pt x="0" y="1263104"/>
                  </a:moveTo>
                  <a:cubicBezTo>
                    <a:pt x="277826" y="1482263"/>
                    <a:pt x="513380" y="1673281"/>
                    <a:pt x="954860" y="1716258"/>
                  </a:cubicBezTo>
                  <a:cubicBezTo>
                    <a:pt x="1396340" y="1759235"/>
                    <a:pt x="1966528" y="1697471"/>
                    <a:pt x="2648878" y="1520966"/>
                  </a:cubicBezTo>
                  <a:cubicBezTo>
                    <a:pt x="3331228" y="1344461"/>
                    <a:pt x="4201840" y="984403"/>
                    <a:pt x="5048962" y="657227"/>
                  </a:cubicBezTo>
                  <a:cubicBezTo>
                    <a:pt x="5896084" y="330051"/>
                    <a:pt x="6745096" y="-102305"/>
                    <a:pt x="7183414" y="21773"/>
                  </a:cubicBezTo>
                </a:path>
              </a:pathLst>
            </a:custGeom>
            <a:noFill/>
            <a:ln w="12700" cap="flat" cmpd="sng" algn="ctr">
              <a:solidFill>
                <a:schemeClr val="accent2">
                  <a:lumMod val="5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latin typeface="思源宋体 CN Heavy" panose="02020900000000000000" pitchFamily="18" charset="-122"/>
              </a:endParaRPr>
            </a:p>
          </p:txBody>
        </p:sp>
        <p:sp>
          <p:nvSpPr>
            <p:cNvPr id="11" name="任意多边形: 形状 10">
              <a:extLst>
                <a:ext uri="{FF2B5EF4-FFF2-40B4-BE49-F238E27FC236}">
                  <a16:creationId xmlns:a16="http://schemas.microsoft.com/office/drawing/2014/main" id="{6E0764D9-45E7-4C62-80CA-154859752FB6}"/>
                </a:ext>
              </a:extLst>
            </p:cNvPr>
            <p:cNvSpPr/>
            <p:nvPr userDrawn="1"/>
          </p:nvSpPr>
          <p:spPr>
            <a:xfrm rot="141506">
              <a:off x="-15487" y="4935808"/>
              <a:ext cx="6956922" cy="1741045"/>
            </a:xfrm>
            <a:custGeom>
              <a:avLst/>
              <a:gdLst>
                <a:gd name="connsiteX0" fmla="*/ 0 w 8011115"/>
                <a:gd name="connsiteY0" fmla="*/ 1341942 h 1831286"/>
                <a:gd name="connsiteX1" fmla="*/ 979136 w 8011115"/>
                <a:gd name="connsiteY1" fmla="*/ 1819372 h 1831286"/>
                <a:gd name="connsiteX2" fmla="*/ 2540899 w 8011115"/>
                <a:gd name="connsiteY2" fmla="*/ 1576611 h 1831286"/>
                <a:gd name="connsiteX3" fmla="*/ 5381204 w 8011115"/>
                <a:gd name="connsiteY3" fmla="*/ 435634 h 1831286"/>
                <a:gd name="connsiteX4" fmla="*/ 6959151 w 8011115"/>
                <a:gd name="connsiteY4" fmla="*/ 31032 h 1831286"/>
                <a:gd name="connsiteX5" fmla="*/ 8011115 w 8011115"/>
                <a:gd name="connsiteY5" fmla="*/ 1180101 h 1831286"/>
                <a:gd name="connsiteX0" fmla="*/ 0 w 6959151"/>
                <a:gd name="connsiteY0" fmla="*/ 1341942 h 1831286"/>
                <a:gd name="connsiteX1" fmla="*/ 979136 w 6959151"/>
                <a:gd name="connsiteY1" fmla="*/ 1819372 h 1831286"/>
                <a:gd name="connsiteX2" fmla="*/ 2540899 w 6959151"/>
                <a:gd name="connsiteY2" fmla="*/ 1576611 h 1831286"/>
                <a:gd name="connsiteX3" fmla="*/ 5381204 w 6959151"/>
                <a:gd name="connsiteY3" fmla="*/ 435634 h 1831286"/>
                <a:gd name="connsiteX4" fmla="*/ 6959151 w 6959151"/>
                <a:gd name="connsiteY4" fmla="*/ 31032 h 1831286"/>
                <a:gd name="connsiteX0" fmla="*/ 0 w 6959151"/>
                <a:gd name="connsiteY0" fmla="*/ 1341942 h 1809427"/>
                <a:gd name="connsiteX1" fmla="*/ 954860 w 6959151"/>
                <a:gd name="connsiteY1" fmla="*/ 1795096 h 1809427"/>
                <a:gd name="connsiteX2" fmla="*/ 2540899 w 6959151"/>
                <a:gd name="connsiteY2" fmla="*/ 1576611 h 1809427"/>
                <a:gd name="connsiteX3" fmla="*/ 5381204 w 6959151"/>
                <a:gd name="connsiteY3" fmla="*/ 435634 h 1809427"/>
                <a:gd name="connsiteX4" fmla="*/ 6959151 w 6959151"/>
                <a:gd name="connsiteY4" fmla="*/ 31032 h 1809427"/>
                <a:gd name="connsiteX0" fmla="*/ 0 w 6959151"/>
                <a:gd name="connsiteY0" fmla="*/ 1343974 h 1811969"/>
                <a:gd name="connsiteX1" fmla="*/ 954860 w 6959151"/>
                <a:gd name="connsiteY1" fmla="*/ 1797128 h 1811969"/>
                <a:gd name="connsiteX2" fmla="*/ 2540899 w 6959151"/>
                <a:gd name="connsiteY2" fmla="*/ 1578643 h 1811969"/>
                <a:gd name="connsiteX3" fmla="*/ 5381204 w 6959151"/>
                <a:gd name="connsiteY3" fmla="*/ 413390 h 1811969"/>
                <a:gd name="connsiteX4" fmla="*/ 6959151 w 6959151"/>
                <a:gd name="connsiteY4" fmla="*/ 33064 h 1811969"/>
                <a:gd name="connsiteX0" fmla="*/ 0 w 6959151"/>
                <a:gd name="connsiteY0" fmla="*/ 1349266 h 1817261"/>
                <a:gd name="connsiteX1" fmla="*/ 954860 w 6959151"/>
                <a:gd name="connsiteY1" fmla="*/ 1802420 h 1817261"/>
                <a:gd name="connsiteX2" fmla="*/ 2540899 w 6959151"/>
                <a:gd name="connsiteY2" fmla="*/ 1583935 h 1817261"/>
                <a:gd name="connsiteX3" fmla="*/ 5381204 w 6959151"/>
                <a:gd name="connsiteY3" fmla="*/ 418682 h 1817261"/>
                <a:gd name="connsiteX4" fmla="*/ 6959151 w 6959151"/>
                <a:gd name="connsiteY4" fmla="*/ 38356 h 1817261"/>
                <a:gd name="connsiteX0" fmla="*/ 0 w 6959151"/>
                <a:gd name="connsiteY0" fmla="*/ 1338192 h 1803687"/>
                <a:gd name="connsiteX1" fmla="*/ 954860 w 6959151"/>
                <a:gd name="connsiteY1" fmla="*/ 1791346 h 1803687"/>
                <a:gd name="connsiteX2" fmla="*/ 2540899 w 6959151"/>
                <a:gd name="connsiteY2" fmla="*/ 1572861 h 1803687"/>
                <a:gd name="connsiteX3" fmla="*/ 5414428 w 6959151"/>
                <a:gd name="connsiteY3" fmla="*/ 539037 h 1803687"/>
                <a:gd name="connsiteX4" fmla="*/ 6959151 w 6959151"/>
                <a:gd name="connsiteY4" fmla="*/ 27282 h 1803687"/>
                <a:gd name="connsiteX0" fmla="*/ 0 w 6959151"/>
                <a:gd name="connsiteY0" fmla="*/ 1335353 h 1803792"/>
                <a:gd name="connsiteX1" fmla="*/ 954860 w 6959151"/>
                <a:gd name="connsiteY1" fmla="*/ 1788507 h 1803792"/>
                <a:gd name="connsiteX2" fmla="*/ 2657184 w 6959151"/>
                <a:gd name="connsiteY2" fmla="*/ 1585484 h 1803792"/>
                <a:gd name="connsiteX3" fmla="*/ 5414428 w 6959151"/>
                <a:gd name="connsiteY3" fmla="*/ 536198 h 1803792"/>
                <a:gd name="connsiteX4" fmla="*/ 6959151 w 6959151"/>
                <a:gd name="connsiteY4" fmla="*/ 24443 h 1803792"/>
                <a:gd name="connsiteX0" fmla="*/ 0 w 7166802"/>
                <a:gd name="connsiteY0" fmla="*/ 1276411 h 1744851"/>
                <a:gd name="connsiteX1" fmla="*/ 954860 w 7166802"/>
                <a:gd name="connsiteY1" fmla="*/ 1729565 h 1744851"/>
                <a:gd name="connsiteX2" fmla="*/ 2657184 w 7166802"/>
                <a:gd name="connsiteY2" fmla="*/ 1526542 h 1744851"/>
                <a:gd name="connsiteX3" fmla="*/ 5414428 w 7166802"/>
                <a:gd name="connsiteY3" fmla="*/ 477256 h 1744851"/>
                <a:gd name="connsiteX4" fmla="*/ 7166802 w 7166802"/>
                <a:gd name="connsiteY4" fmla="*/ 27349 h 1744851"/>
                <a:gd name="connsiteX0" fmla="*/ 0 w 7183414"/>
                <a:gd name="connsiteY0" fmla="*/ 1269091 h 1737531"/>
                <a:gd name="connsiteX1" fmla="*/ 954860 w 7183414"/>
                <a:gd name="connsiteY1" fmla="*/ 1722245 h 1737531"/>
                <a:gd name="connsiteX2" fmla="*/ 2657184 w 7183414"/>
                <a:gd name="connsiteY2" fmla="*/ 1519222 h 1737531"/>
                <a:gd name="connsiteX3" fmla="*/ 5414428 w 7183414"/>
                <a:gd name="connsiteY3" fmla="*/ 469936 h 1737531"/>
                <a:gd name="connsiteX4" fmla="*/ 7183414 w 7183414"/>
                <a:gd name="connsiteY4" fmla="*/ 27760 h 1737531"/>
                <a:gd name="connsiteX0" fmla="*/ 0 w 7183414"/>
                <a:gd name="connsiteY0" fmla="*/ 1268186 h 1736626"/>
                <a:gd name="connsiteX1" fmla="*/ 954860 w 7183414"/>
                <a:gd name="connsiteY1" fmla="*/ 1721340 h 1736626"/>
                <a:gd name="connsiteX2" fmla="*/ 2657184 w 7183414"/>
                <a:gd name="connsiteY2" fmla="*/ 1518317 h 1736626"/>
                <a:gd name="connsiteX3" fmla="*/ 5414428 w 7183414"/>
                <a:gd name="connsiteY3" fmla="*/ 469031 h 1736626"/>
                <a:gd name="connsiteX4" fmla="*/ 7183414 w 7183414"/>
                <a:gd name="connsiteY4" fmla="*/ 26855 h 1736626"/>
                <a:gd name="connsiteX0" fmla="*/ 0 w 7183414"/>
                <a:gd name="connsiteY0" fmla="*/ 1260000 h 1725026"/>
                <a:gd name="connsiteX1" fmla="*/ 954860 w 7183414"/>
                <a:gd name="connsiteY1" fmla="*/ 1713154 h 1725026"/>
                <a:gd name="connsiteX2" fmla="*/ 2657184 w 7183414"/>
                <a:gd name="connsiteY2" fmla="*/ 1510131 h 1725026"/>
                <a:gd name="connsiteX3" fmla="*/ 5024043 w 7183414"/>
                <a:gd name="connsiteY3" fmla="*/ 654123 h 1725026"/>
                <a:gd name="connsiteX4" fmla="*/ 7183414 w 7183414"/>
                <a:gd name="connsiteY4" fmla="*/ 18669 h 1725026"/>
                <a:gd name="connsiteX0" fmla="*/ 0 w 7183414"/>
                <a:gd name="connsiteY0" fmla="*/ 1260489 h 1726783"/>
                <a:gd name="connsiteX1" fmla="*/ 954860 w 7183414"/>
                <a:gd name="connsiteY1" fmla="*/ 1713643 h 1726783"/>
                <a:gd name="connsiteX2" fmla="*/ 2648878 w 7183414"/>
                <a:gd name="connsiteY2" fmla="*/ 1518351 h 1726783"/>
                <a:gd name="connsiteX3" fmla="*/ 5024043 w 7183414"/>
                <a:gd name="connsiteY3" fmla="*/ 654612 h 1726783"/>
                <a:gd name="connsiteX4" fmla="*/ 7183414 w 7183414"/>
                <a:gd name="connsiteY4" fmla="*/ 19158 h 1726783"/>
                <a:gd name="connsiteX0" fmla="*/ 0 w 7183414"/>
                <a:gd name="connsiteY0" fmla="*/ 1260489 h 1726783"/>
                <a:gd name="connsiteX1" fmla="*/ 954860 w 7183414"/>
                <a:gd name="connsiteY1" fmla="*/ 1713643 h 1726783"/>
                <a:gd name="connsiteX2" fmla="*/ 2648878 w 7183414"/>
                <a:gd name="connsiteY2" fmla="*/ 1518351 h 1726783"/>
                <a:gd name="connsiteX3" fmla="*/ 5048962 w 7183414"/>
                <a:gd name="connsiteY3" fmla="*/ 654612 h 1726783"/>
                <a:gd name="connsiteX4" fmla="*/ 7183414 w 7183414"/>
                <a:gd name="connsiteY4" fmla="*/ 19158 h 1726783"/>
                <a:gd name="connsiteX0" fmla="*/ 0 w 7183414"/>
                <a:gd name="connsiteY0" fmla="*/ 1263104 h 1729398"/>
                <a:gd name="connsiteX1" fmla="*/ 954860 w 7183414"/>
                <a:gd name="connsiteY1" fmla="*/ 1716258 h 1729398"/>
                <a:gd name="connsiteX2" fmla="*/ 2648878 w 7183414"/>
                <a:gd name="connsiteY2" fmla="*/ 1520966 h 1729398"/>
                <a:gd name="connsiteX3" fmla="*/ 5048962 w 7183414"/>
                <a:gd name="connsiteY3" fmla="*/ 657227 h 1729398"/>
                <a:gd name="connsiteX4" fmla="*/ 7183414 w 7183414"/>
                <a:gd name="connsiteY4" fmla="*/ 21773 h 1729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83414" h="1729398">
                  <a:moveTo>
                    <a:pt x="0" y="1263104"/>
                  </a:moveTo>
                  <a:cubicBezTo>
                    <a:pt x="277826" y="1482263"/>
                    <a:pt x="513380" y="1673281"/>
                    <a:pt x="954860" y="1716258"/>
                  </a:cubicBezTo>
                  <a:cubicBezTo>
                    <a:pt x="1396340" y="1759235"/>
                    <a:pt x="1966528" y="1697471"/>
                    <a:pt x="2648878" y="1520966"/>
                  </a:cubicBezTo>
                  <a:cubicBezTo>
                    <a:pt x="3331228" y="1344461"/>
                    <a:pt x="4201840" y="984403"/>
                    <a:pt x="5048962" y="657227"/>
                  </a:cubicBezTo>
                  <a:cubicBezTo>
                    <a:pt x="5896084" y="330051"/>
                    <a:pt x="6745096" y="-102305"/>
                    <a:pt x="7183414" y="21773"/>
                  </a:cubicBezTo>
                </a:path>
              </a:pathLst>
            </a:custGeom>
            <a:noFill/>
            <a:ln w="12700" cap="flat" cmpd="sng" algn="ctr">
              <a:solidFill>
                <a:schemeClr val="accent2">
                  <a:lumMod val="5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latin typeface="思源宋体 CN Heavy" panose="02020900000000000000" pitchFamily="18" charset="-122"/>
              </a:endParaRPr>
            </a:p>
          </p:txBody>
        </p:sp>
        <p:sp>
          <p:nvSpPr>
            <p:cNvPr id="12" name="任意多边形: 形状 11">
              <a:extLst>
                <a:ext uri="{FF2B5EF4-FFF2-40B4-BE49-F238E27FC236}">
                  <a16:creationId xmlns:a16="http://schemas.microsoft.com/office/drawing/2014/main" id="{19C23CA5-26A3-4010-9C8A-72DB1691EAF4}"/>
                </a:ext>
              </a:extLst>
            </p:cNvPr>
            <p:cNvSpPr/>
            <p:nvPr userDrawn="1"/>
          </p:nvSpPr>
          <p:spPr>
            <a:xfrm rot="169807">
              <a:off x="-11639" y="4991926"/>
              <a:ext cx="6948643" cy="1727227"/>
            </a:xfrm>
            <a:custGeom>
              <a:avLst/>
              <a:gdLst>
                <a:gd name="connsiteX0" fmla="*/ 0 w 8011115"/>
                <a:gd name="connsiteY0" fmla="*/ 1341942 h 1831286"/>
                <a:gd name="connsiteX1" fmla="*/ 979136 w 8011115"/>
                <a:gd name="connsiteY1" fmla="*/ 1819372 h 1831286"/>
                <a:gd name="connsiteX2" fmla="*/ 2540899 w 8011115"/>
                <a:gd name="connsiteY2" fmla="*/ 1576611 h 1831286"/>
                <a:gd name="connsiteX3" fmla="*/ 5381204 w 8011115"/>
                <a:gd name="connsiteY3" fmla="*/ 435634 h 1831286"/>
                <a:gd name="connsiteX4" fmla="*/ 6959151 w 8011115"/>
                <a:gd name="connsiteY4" fmla="*/ 31032 h 1831286"/>
                <a:gd name="connsiteX5" fmla="*/ 8011115 w 8011115"/>
                <a:gd name="connsiteY5" fmla="*/ 1180101 h 1831286"/>
                <a:gd name="connsiteX0" fmla="*/ 0 w 6959151"/>
                <a:gd name="connsiteY0" fmla="*/ 1341942 h 1831286"/>
                <a:gd name="connsiteX1" fmla="*/ 979136 w 6959151"/>
                <a:gd name="connsiteY1" fmla="*/ 1819372 h 1831286"/>
                <a:gd name="connsiteX2" fmla="*/ 2540899 w 6959151"/>
                <a:gd name="connsiteY2" fmla="*/ 1576611 h 1831286"/>
                <a:gd name="connsiteX3" fmla="*/ 5381204 w 6959151"/>
                <a:gd name="connsiteY3" fmla="*/ 435634 h 1831286"/>
                <a:gd name="connsiteX4" fmla="*/ 6959151 w 6959151"/>
                <a:gd name="connsiteY4" fmla="*/ 31032 h 1831286"/>
                <a:gd name="connsiteX0" fmla="*/ 0 w 6959151"/>
                <a:gd name="connsiteY0" fmla="*/ 1341942 h 1809427"/>
                <a:gd name="connsiteX1" fmla="*/ 954860 w 6959151"/>
                <a:gd name="connsiteY1" fmla="*/ 1795096 h 1809427"/>
                <a:gd name="connsiteX2" fmla="*/ 2540899 w 6959151"/>
                <a:gd name="connsiteY2" fmla="*/ 1576611 h 1809427"/>
                <a:gd name="connsiteX3" fmla="*/ 5381204 w 6959151"/>
                <a:gd name="connsiteY3" fmla="*/ 435634 h 1809427"/>
                <a:gd name="connsiteX4" fmla="*/ 6959151 w 6959151"/>
                <a:gd name="connsiteY4" fmla="*/ 31032 h 1809427"/>
                <a:gd name="connsiteX0" fmla="*/ 0 w 6959151"/>
                <a:gd name="connsiteY0" fmla="*/ 1343974 h 1811969"/>
                <a:gd name="connsiteX1" fmla="*/ 954860 w 6959151"/>
                <a:gd name="connsiteY1" fmla="*/ 1797128 h 1811969"/>
                <a:gd name="connsiteX2" fmla="*/ 2540899 w 6959151"/>
                <a:gd name="connsiteY2" fmla="*/ 1578643 h 1811969"/>
                <a:gd name="connsiteX3" fmla="*/ 5381204 w 6959151"/>
                <a:gd name="connsiteY3" fmla="*/ 413390 h 1811969"/>
                <a:gd name="connsiteX4" fmla="*/ 6959151 w 6959151"/>
                <a:gd name="connsiteY4" fmla="*/ 33064 h 1811969"/>
                <a:gd name="connsiteX0" fmla="*/ 0 w 6959151"/>
                <a:gd name="connsiteY0" fmla="*/ 1349266 h 1817261"/>
                <a:gd name="connsiteX1" fmla="*/ 954860 w 6959151"/>
                <a:gd name="connsiteY1" fmla="*/ 1802420 h 1817261"/>
                <a:gd name="connsiteX2" fmla="*/ 2540899 w 6959151"/>
                <a:gd name="connsiteY2" fmla="*/ 1583935 h 1817261"/>
                <a:gd name="connsiteX3" fmla="*/ 5381204 w 6959151"/>
                <a:gd name="connsiteY3" fmla="*/ 418682 h 1817261"/>
                <a:gd name="connsiteX4" fmla="*/ 6959151 w 6959151"/>
                <a:gd name="connsiteY4" fmla="*/ 38356 h 1817261"/>
                <a:gd name="connsiteX0" fmla="*/ 0 w 6959151"/>
                <a:gd name="connsiteY0" fmla="*/ 1338192 h 1803687"/>
                <a:gd name="connsiteX1" fmla="*/ 954860 w 6959151"/>
                <a:gd name="connsiteY1" fmla="*/ 1791346 h 1803687"/>
                <a:gd name="connsiteX2" fmla="*/ 2540899 w 6959151"/>
                <a:gd name="connsiteY2" fmla="*/ 1572861 h 1803687"/>
                <a:gd name="connsiteX3" fmla="*/ 5414428 w 6959151"/>
                <a:gd name="connsiteY3" fmla="*/ 539037 h 1803687"/>
                <a:gd name="connsiteX4" fmla="*/ 6959151 w 6959151"/>
                <a:gd name="connsiteY4" fmla="*/ 27282 h 1803687"/>
                <a:gd name="connsiteX0" fmla="*/ 0 w 6959151"/>
                <a:gd name="connsiteY0" fmla="*/ 1335353 h 1803792"/>
                <a:gd name="connsiteX1" fmla="*/ 954860 w 6959151"/>
                <a:gd name="connsiteY1" fmla="*/ 1788507 h 1803792"/>
                <a:gd name="connsiteX2" fmla="*/ 2657184 w 6959151"/>
                <a:gd name="connsiteY2" fmla="*/ 1585484 h 1803792"/>
                <a:gd name="connsiteX3" fmla="*/ 5414428 w 6959151"/>
                <a:gd name="connsiteY3" fmla="*/ 536198 h 1803792"/>
                <a:gd name="connsiteX4" fmla="*/ 6959151 w 6959151"/>
                <a:gd name="connsiteY4" fmla="*/ 24443 h 1803792"/>
                <a:gd name="connsiteX0" fmla="*/ 0 w 7166802"/>
                <a:gd name="connsiteY0" fmla="*/ 1276411 h 1744851"/>
                <a:gd name="connsiteX1" fmla="*/ 954860 w 7166802"/>
                <a:gd name="connsiteY1" fmla="*/ 1729565 h 1744851"/>
                <a:gd name="connsiteX2" fmla="*/ 2657184 w 7166802"/>
                <a:gd name="connsiteY2" fmla="*/ 1526542 h 1744851"/>
                <a:gd name="connsiteX3" fmla="*/ 5414428 w 7166802"/>
                <a:gd name="connsiteY3" fmla="*/ 477256 h 1744851"/>
                <a:gd name="connsiteX4" fmla="*/ 7166802 w 7166802"/>
                <a:gd name="connsiteY4" fmla="*/ 27349 h 1744851"/>
                <a:gd name="connsiteX0" fmla="*/ 0 w 7183414"/>
                <a:gd name="connsiteY0" fmla="*/ 1269091 h 1737531"/>
                <a:gd name="connsiteX1" fmla="*/ 954860 w 7183414"/>
                <a:gd name="connsiteY1" fmla="*/ 1722245 h 1737531"/>
                <a:gd name="connsiteX2" fmla="*/ 2657184 w 7183414"/>
                <a:gd name="connsiteY2" fmla="*/ 1519222 h 1737531"/>
                <a:gd name="connsiteX3" fmla="*/ 5414428 w 7183414"/>
                <a:gd name="connsiteY3" fmla="*/ 469936 h 1737531"/>
                <a:gd name="connsiteX4" fmla="*/ 7183414 w 7183414"/>
                <a:gd name="connsiteY4" fmla="*/ 27760 h 1737531"/>
                <a:gd name="connsiteX0" fmla="*/ 0 w 7183414"/>
                <a:gd name="connsiteY0" fmla="*/ 1268186 h 1736626"/>
                <a:gd name="connsiteX1" fmla="*/ 954860 w 7183414"/>
                <a:gd name="connsiteY1" fmla="*/ 1721340 h 1736626"/>
                <a:gd name="connsiteX2" fmla="*/ 2657184 w 7183414"/>
                <a:gd name="connsiteY2" fmla="*/ 1518317 h 1736626"/>
                <a:gd name="connsiteX3" fmla="*/ 5414428 w 7183414"/>
                <a:gd name="connsiteY3" fmla="*/ 469031 h 1736626"/>
                <a:gd name="connsiteX4" fmla="*/ 7183414 w 7183414"/>
                <a:gd name="connsiteY4" fmla="*/ 26855 h 1736626"/>
                <a:gd name="connsiteX0" fmla="*/ 0 w 7183414"/>
                <a:gd name="connsiteY0" fmla="*/ 1260000 h 1725026"/>
                <a:gd name="connsiteX1" fmla="*/ 954860 w 7183414"/>
                <a:gd name="connsiteY1" fmla="*/ 1713154 h 1725026"/>
                <a:gd name="connsiteX2" fmla="*/ 2657184 w 7183414"/>
                <a:gd name="connsiteY2" fmla="*/ 1510131 h 1725026"/>
                <a:gd name="connsiteX3" fmla="*/ 5024043 w 7183414"/>
                <a:gd name="connsiteY3" fmla="*/ 654123 h 1725026"/>
                <a:gd name="connsiteX4" fmla="*/ 7183414 w 7183414"/>
                <a:gd name="connsiteY4" fmla="*/ 18669 h 1725026"/>
                <a:gd name="connsiteX0" fmla="*/ 0 w 7183414"/>
                <a:gd name="connsiteY0" fmla="*/ 1260489 h 1726783"/>
                <a:gd name="connsiteX1" fmla="*/ 954860 w 7183414"/>
                <a:gd name="connsiteY1" fmla="*/ 1713643 h 1726783"/>
                <a:gd name="connsiteX2" fmla="*/ 2648878 w 7183414"/>
                <a:gd name="connsiteY2" fmla="*/ 1518351 h 1726783"/>
                <a:gd name="connsiteX3" fmla="*/ 5024043 w 7183414"/>
                <a:gd name="connsiteY3" fmla="*/ 654612 h 1726783"/>
                <a:gd name="connsiteX4" fmla="*/ 7183414 w 7183414"/>
                <a:gd name="connsiteY4" fmla="*/ 19158 h 1726783"/>
                <a:gd name="connsiteX0" fmla="*/ 0 w 7183414"/>
                <a:gd name="connsiteY0" fmla="*/ 1260489 h 1726783"/>
                <a:gd name="connsiteX1" fmla="*/ 954860 w 7183414"/>
                <a:gd name="connsiteY1" fmla="*/ 1713643 h 1726783"/>
                <a:gd name="connsiteX2" fmla="*/ 2648878 w 7183414"/>
                <a:gd name="connsiteY2" fmla="*/ 1518351 h 1726783"/>
                <a:gd name="connsiteX3" fmla="*/ 5048962 w 7183414"/>
                <a:gd name="connsiteY3" fmla="*/ 654612 h 1726783"/>
                <a:gd name="connsiteX4" fmla="*/ 7183414 w 7183414"/>
                <a:gd name="connsiteY4" fmla="*/ 19158 h 1726783"/>
                <a:gd name="connsiteX0" fmla="*/ 0 w 7183414"/>
                <a:gd name="connsiteY0" fmla="*/ 1263104 h 1729398"/>
                <a:gd name="connsiteX1" fmla="*/ 954860 w 7183414"/>
                <a:gd name="connsiteY1" fmla="*/ 1716258 h 1729398"/>
                <a:gd name="connsiteX2" fmla="*/ 2648878 w 7183414"/>
                <a:gd name="connsiteY2" fmla="*/ 1520966 h 1729398"/>
                <a:gd name="connsiteX3" fmla="*/ 5048962 w 7183414"/>
                <a:gd name="connsiteY3" fmla="*/ 657227 h 1729398"/>
                <a:gd name="connsiteX4" fmla="*/ 7183414 w 7183414"/>
                <a:gd name="connsiteY4" fmla="*/ 21773 h 1729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83414" h="1729398">
                  <a:moveTo>
                    <a:pt x="0" y="1263104"/>
                  </a:moveTo>
                  <a:cubicBezTo>
                    <a:pt x="277826" y="1482263"/>
                    <a:pt x="513380" y="1673281"/>
                    <a:pt x="954860" y="1716258"/>
                  </a:cubicBezTo>
                  <a:cubicBezTo>
                    <a:pt x="1396340" y="1759235"/>
                    <a:pt x="1966528" y="1697471"/>
                    <a:pt x="2648878" y="1520966"/>
                  </a:cubicBezTo>
                  <a:cubicBezTo>
                    <a:pt x="3331228" y="1344461"/>
                    <a:pt x="4201840" y="984403"/>
                    <a:pt x="5048962" y="657227"/>
                  </a:cubicBezTo>
                  <a:cubicBezTo>
                    <a:pt x="5896084" y="330051"/>
                    <a:pt x="6745096" y="-102305"/>
                    <a:pt x="7183414" y="21773"/>
                  </a:cubicBezTo>
                </a:path>
              </a:pathLst>
            </a:custGeom>
            <a:noFill/>
            <a:ln w="12700" cap="flat" cmpd="sng" algn="ctr">
              <a:solidFill>
                <a:schemeClr val="accent2">
                  <a:lumMod val="5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latin typeface="思源宋体 CN Heavy" panose="02020900000000000000" pitchFamily="18" charset="-122"/>
              </a:endParaRPr>
            </a:p>
          </p:txBody>
        </p:sp>
        <p:sp>
          <p:nvSpPr>
            <p:cNvPr id="13" name="任意多边形: 形状 12">
              <a:extLst>
                <a:ext uri="{FF2B5EF4-FFF2-40B4-BE49-F238E27FC236}">
                  <a16:creationId xmlns:a16="http://schemas.microsoft.com/office/drawing/2014/main" id="{EEF40BF1-F106-4314-A761-BC1C21E0D399}"/>
                </a:ext>
              </a:extLst>
            </p:cNvPr>
            <p:cNvSpPr/>
            <p:nvPr userDrawn="1"/>
          </p:nvSpPr>
          <p:spPr>
            <a:xfrm rot="198108">
              <a:off x="-14022" y="5047983"/>
              <a:ext cx="6940363" cy="1713409"/>
            </a:xfrm>
            <a:custGeom>
              <a:avLst/>
              <a:gdLst>
                <a:gd name="connsiteX0" fmla="*/ 0 w 8011115"/>
                <a:gd name="connsiteY0" fmla="*/ 1341942 h 1831286"/>
                <a:gd name="connsiteX1" fmla="*/ 979136 w 8011115"/>
                <a:gd name="connsiteY1" fmla="*/ 1819372 h 1831286"/>
                <a:gd name="connsiteX2" fmla="*/ 2540899 w 8011115"/>
                <a:gd name="connsiteY2" fmla="*/ 1576611 h 1831286"/>
                <a:gd name="connsiteX3" fmla="*/ 5381204 w 8011115"/>
                <a:gd name="connsiteY3" fmla="*/ 435634 h 1831286"/>
                <a:gd name="connsiteX4" fmla="*/ 6959151 w 8011115"/>
                <a:gd name="connsiteY4" fmla="*/ 31032 h 1831286"/>
                <a:gd name="connsiteX5" fmla="*/ 8011115 w 8011115"/>
                <a:gd name="connsiteY5" fmla="*/ 1180101 h 1831286"/>
                <a:gd name="connsiteX0" fmla="*/ 0 w 6959151"/>
                <a:gd name="connsiteY0" fmla="*/ 1341942 h 1831286"/>
                <a:gd name="connsiteX1" fmla="*/ 979136 w 6959151"/>
                <a:gd name="connsiteY1" fmla="*/ 1819372 h 1831286"/>
                <a:gd name="connsiteX2" fmla="*/ 2540899 w 6959151"/>
                <a:gd name="connsiteY2" fmla="*/ 1576611 h 1831286"/>
                <a:gd name="connsiteX3" fmla="*/ 5381204 w 6959151"/>
                <a:gd name="connsiteY3" fmla="*/ 435634 h 1831286"/>
                <a:gd name="connsiteX4" fmla="*/ 6959151 w 6959151"/>
                <a:gd name="connsiteY4" fmla="*/ 31032 h 1831286"/>
                <a:gd name="connsiteX0" fmla="*/ 0 w 6959151"/>
                <a:gd name="connsiteY0" fmla="*/ 1341942 h 1809427"/>
                <a:gd name="connsiteX1" fmla="*/ 954860 w 6959151"/>
                <a:gd name="connsiteY1" fmla="*/ 1795096 h 1809427"/>
                <a:gd name="connsiteX2" fmla="*/ 2540899 w 6959151"/>
                <a:gd name="connsiteY2" fmla="*/ 1576611 h 1809427"/>
                <a:gd name="connsiteX3" fmla="*/ 5381204 w 6959151"/>
                <a:gd name="connsiteY3" fmla="*/ 435634 h 1809427"/>
                <a:gd name="connsiteX4" fmla="*/ 6959151 w 6959151"/>
                <a:gd name="connsiteY4" fmla="*/ 31032 h 1809427"/>
                <a:gd name="connsiteX0" fmla="*/ 0 w 6959151"/>
                <a:gd name="connsiteY0" fmla="*/ 1343974 h 1811969"/>
                <a:gd name="connsiteX1" fmla="*/ 954860 w 6959151"/>
                <a:gd name="connsiteY1" fmla="*/ 1797128 h 1811969"/>
                <a:gd name="connsiteX2" fmla="*/ 2540899 w 6959151"/>
                <a:gd name="connsiteY2" fmla="*/ 1578643 h 1811969"/>
                <a:gd name="connsiteX3" fmla="*/ 5381204 w 6959151"/>
                <a:gd name="connsiteY3" fmla="*/ 413390 h 1811969"/>
                <a:gd name="connsiteX4" fmla="*/ 6959151 w 6959151"/>
                <a:gd name="connsiteY4" fmla="*/ 33064 h 1811969"/>
                <a:gd name="connsiteX0" fmla="*/ 0 w 6959151"/>
                <a:gd name="connsiteY0" fmla="*/ 1349266 h 1817261"/>
                <a:gd name="connsiteX1" fmla="*/ 954860 w 6959151"/>
                <a:gd name="connsiteY1" fmla="*/ 1802420 h 1817261"/>
                <a:gd name="connsiteX2" fmla="*/ 2540899 w 6959151"/>
                <a:gd name="connsiteY2" fmla="*/ 1583935 h 1817261"/>
                <a:gd name="connsiteX3" fmla="*/ 5381204 w 6959151"/>
                <a:gd name="connsiteY3" fmla="*/ 418682 h 1817261"/>
                <a:gd name="connsiteX4" fmla="*/ 6959151 w 6959151"/>
                <a:gd name="connsiteY4" fmla="*/ 38356 h 1817261"/>
                <a:gd name="connsiteX0" fmla="*/ 0 w 6959151"/>
                <a:gd name="connsiteY0" fmla="*/ 1338192 h 1803687"/>
                <a:gd name="connsiteX1" fmla="*/ 954860 w 6959151"/>
                <a:gd name="connsiteY1" fmla="*/ 1791346 h 1803687"/>
                <a:gd name="connsiteX2" fmla="*/ 2540899 w 6959151"/>
                <a:gd name="connsiteY2" fmla="*/ 1572861 h 1803687"/>
                <a:gd name="connsiteX3" fmla="*/ 5414428 w 6959151"/>
                <a:gd name="connsiteY3" fmla="*/ 539037 h 1803687"/>
                <a:gd name="connsiteX4" fmla="*/ 6959151 w 6959151"/>
                <a:gd name="connsiteY4" fmla="*/ 27282 h 1803687"/>
                <a:gd name="connsiteX0" fmla="*/ 0 w 6959151"/>
                <a:gd name="connsiteY0" fmla="*/ 1335353 h 1803792"/>
                <a:gd name="connsiteX1" fmla="*/ 954860 w 6959151"/>
                <a:gd name="connsiteY1" fmla="*/ 1788507 h 1803792"/>
                <a:gd name="connsiteX2" fmla="*/ 2657184 w 6959151"/>
                <a:gd name="connsiteY2" fmla="*/ 1585484 h 1803792"/>
                <a:gd name="connsiteX3" fmla="*/ 5414428 w 6959151"/>
                <a:gd name="connsiteY3" fmla="*/ 536198 h 1803792"/>
                <a:gd name="connsiteX4" fmla="*/ 6959151 w 6959151"/>
                <a:gd name="connsiteY4" fmla="*/ 24443 h 1803792"/>
                <a:gd name="connsiteX0" fmla="*/ 0 w 7166802"/>
                <a:gd name="connsiteY0" fmla="*/ 1276411 h 1744851"/>
                <a:gd name="connsiteX1" fmla="*/ 954860 w 7166802"/>
                <a:gd name="connsiteY1" fmla="*/ 1729565 h 1744851"/>
                <a:gd name="connsiteX2" fmla="*/ 2657184 w 7166802"/>
                <a:gd name="connsiteY2" fmla="*/ 1526542 h 1744851"/>
                <a:gd name="connsiteX3" fmla="*/ 5414428 w 7166802"/>
                <a:gd name="connsiteY3" fmla="*/ 477256 h 1744851"/>
                <a:gd name="connsiteX4" fmla="*/ 7166802 w 7166802"/>
                <a:gd name="connsiteY4" fmla="*/ 27349 h 1744851"/>
                <a:gd name="connsiteX0" fmla="*/ 0 w 7183414"/>
                <a:gd name="connsiteY0" fmla="*/ 1269091 h 1737531"/>
                <a:gd name="connsiteX1" fmla="*/ 954860 w 7183414"/>
                <a:gd name="connsiteY1" fmla="*/ 1722245 h 1737531"/>
                <a:gd name="connsiteX2" fmla="*/ 2657184 w 7183414"/>
                <a:gd name="connsiteY2" fmla="*/ 1519222 h 1737531"/>
                <a:gd name="connsiteX3" fmla="*/ 5414428 w 7183414"/>
                <a:gd name="connsiteY3" fmla="*/ 469936 h 1737531"/>
                <a:gd name="connsiteX4" fmla="*/ 7183414 w 7183414"/>
                <a:gd name="connsiteY4" fmla="*/ 27760 h 1737531"/>
                <a:gd name="connsiteX0" fmla="*/ 0 w 7183414"/>
                <a:gd name="connsiteY0" fmla="*/ 1268186 h 1736626"/>
                <a:gd name="connsiteX1" fmla="*/ 954860 w 7183414"/>
                <a:gd name="connsiteY1" fmla="*/ 1721340 h 1736626"/>
                <a:gd name="connsiteX2" fmla="*/ 2657184 w 7183414"/>
                <a:gd name="connsiteY2" fmla="*/ 1518317 h 1736626"/>
                <a:gd name="connsiteX3" fmla="*/ 5414428 w 7183414"/>
                <a:gd name="connsiteY3" fmla="*/ 469031 h 1736626"/>
                <a:gd name="connsiteX4" fmla="*/ 7183414 w 7183414"/>
                <a:gd name="connsiteY4" fmla="*/ 26855 h 1736626"/>
                <a:gd name="connsiteX0" fmla="*/ 0 w 7183414"/>
                <a:gd name="connsiteY0" fmla="*/ 1260000 h 1725026"/>
                <a:gd name="connsiteX1" fmla="*/ 954860 w 7183414"/>
                <a:gd name="connsiteY1" fmla="*/ 1713154 h 1725026"/>
                <a:gd name="connsiteX2" fmla="*/ 2657184 w 7183414"/>
                <a:gd name="connsiteY2" fmla="*/ 1510131 h 1725026"/>
                <a:gd name="connsiteX3" fmla="*/ 5024043 w 7183414"/>
                <a:gd name="connsiteY3" fmla="*/ 654123 h 1725026"/>
                <a:gd name="connsiteX4" fmla="*/ 7183414 w 7183414"/>
                <a:gd name="connsiteY4" fmla="*/ 18669 h 1725026"/>
                <a:gd name="connsiteX0" fmla="*/ 0 w 7183414"/>
                <a:gd name="connsiteY0" fmla="*/ 1260489 h 1726783"/>
                <a:gd name="connsiteX1" fmla="*/ 954860 w 7183414"/>
                <a:gd name="connsiteY1" fmla="*/ 1713643 h 1726783"/>
                <a:gd name="connsiteX2" fmla="*/ 2648878 w 7183414"/>
                <a:gd name="connsiteY2" fmla="*/ 1518351 h 1726783"/>
                <a:gd name="connsiteX3" fmla="*/ 5024043 w 7183414"/>
                <a:gd name="connsiteY3" fmla="*/ 654612 h 1726783"/>
                <a:gd name="connsiteX4" fmla="*/ 7183414 w 7183414"/>
                <a:gd name="connsiteY4" fmla="*/ 19158 h 1726783"/>
                <a:gd name="connsiteX0" fmla="*/ 0 w 7183414"/>
                <a:gd name="connsiteY0" fmla="*/ 1260489 h 1726783"/>
                <a:gd name="connsiteX1" fmla="*/ 954860 w 7183414"/>
                <a:gd name="connsiteY1" fmla="*/ 1713643 h 1726783"/>
                <a:gd name="connsiteX2" fmla="*/ 2648878 w 7183414"/>
                <a:gd name="connsiteY2" fmla="*/ 1518351 h 1726783"/>
                <a:gd name="connsiteX3" fmla="*/ 5048962 w 7183414"/>
                <a:gd name="connsiteY3" fmla="*/ 654612 h 1726783"/>
                <a:gd name="connsiteX4" fmla="*/ 7183414 w 7183414"/>
                <a:gd name="connsiteY4" fmla="*/ 19158 h 1726783"/>
                <a:gd name="connsiteX0" fmla="*/ 0 w 7183414"/>
                <a:gd name="connsiteY0" fmla="*/ 1263104 h 1729398"/>
                <a:gd name="connsiteX1" fmla="*/ 954860 w 7183414"/>
                <a:gd name="connsiteY1" fmla="*/ 1716258 h 1729398"/>
                <a:gd name="connsiteX2" fmla="*/ 2648878 w 7183414"/>
                <a:gd name="connsiteY2" fmla="*/ 1520966 h 1729398"/>
                <a:gd name="connsiteX3" fmla="*/ 5048962 w 7183414"/>
                <a:gd name="connsiteY3" fmla="*/ 657227 h 1729398"/>
                <a:gd name="connsiteX4" fmla="*/ 7183414 w 7183414"/>
                <a:gd name="connsiteY4" fmla="*/ 21773 h 1729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83414" h="1729398">
                  <a:moveTo>
                    <a:pt x="0" y="1263104"/>
                  </a:moveTo>
                  <a:cubicBezTo>
                    <a:pt x="277826" y="1482263"/>
                    <a:pt x="513380" y="1673281"/>
                    <a:pt x="954860" y="1716258"/>
                  </a:cubicBezTo>
                  <a:cubicBezTo>
                    <a:pt x="1396340" y="1759235"/>
                    <a:pt x="1966528" y="1697471"/>
                    <a:pt x="2648878" y="1520966"/>
                  </a:cubicBezTo>
                  <a:cubicBezTo>
                    <a:pt x="3331228" y="1344461"/>
                    <a:pt x="4201840" y="984403"/>
                    <a:pt x="5048962" y="657227"/>
                  </a:cubicBezTo>
                  <a:cubicBezTo>
                    <a:pt x="5896084" y="330051"/>
                    <a:pt x="6745096" y="-102305"/>
                    <a:pt x="7183414" y="21773"/>
                  </a:cubicBezTo>
                </a:path>
              </a:pathLst>
            </a:custGeom>
            <a:noFill/>
            <a:ln w="12700" cap="flat" cmpd="sng" algn="ctr">
              <a:solidFill>
                <a:schemeClr val="accent2">
                  <a:lumMod val="5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latin typeface="思源宋体 CN Heavy" panose="02020900000000000000" pitchFamily="18" charset="-122"/>
              </a:endParaRPr>
            </a:p>
          </p:txBody>
        </p:sp>
        <p:sp>
          <p:nvSpPr>
            <p:cNvPr id="14" name="任意多边形: 形状 13">
              <a:extLst>
                <a:ext uri="{FF2B5EF4-FFF2-40B4-BE49-F238E27FC236}">
                  <a16:creationId xmlns:a16="http://schemas.microsoft.com/office/drawing/2014/main" id="{9306278B-7F59-45F8-B83A-BD51375AD64B}"/>
                </a:ext>
              </a:extLst>
            </p:cNvPr>
            <p:cNvSpPr/>
            <p:nvPr userDrawn="1"/>
          </p:nvSpPr>
          <p:spPr>
            <a:xfrm rot="226409">
              <a:off x="-11677" y="5103984"/>
              <a:ext cx="6932084" cy="1699590"/>
            </a:xfrm>
            <a:custGeom>
              <a:avLst/>
              <a:gdLst>
                <a:gd name="connsiteX0" fmla="*/ 0 w 8011115"/>
                <a:gd name="connsiteY0" fmla="*/ 1341942 h 1831286"/>
                <a:gd name="connsiteX1" fmla="*/ 979136 w 8011115"/>
                <a:gd name="connsiteY1" fmla="*/ 1819372 h 1831286"/>
                <a:gd name="connsiteX2" fmla="*/ 2540899 w 8011115"/>
                <a:gd name="connsiteY2" fmla="*/ 1576611 h 1831286"/>
                <a:gd name="connsiteX3" fmla="*/ 5381204 w 8011115"/>
                <a:gd name="connsiteY3" fmla="*/ 435634 h 1831286"/>
                <a:gd name="connsiteX4" fmla="*/ 6959151 w 8011115"/>
                <a:gd name="connsiteY4" fmla="*/ 31032 h 1831286"/>
                <a:gd name="connsiteX5" fmla="*/ 8011115 w 8011115"/>
                <a:gd name="connsiteY5" fmla="*/ 1180101 h 1831286"/>
                <a:gd name="connsiteX0" fmla="*/ 0 w 6959151"/>
                <a:gd name="connsiteY0" fmla="*/ 1341942 h 1831286"/>
                <a:gd name="connsiteX1" fmla="*/ 979136 w 6959151"/>
                <a:gd name="connsiteY1" fmla="*/ 1819372 h 1831286"/>
                <a:gd name="connsiteX2" fmla="*/ 2540899 w 6959151"/>
                <a:gd name="connsiteY2" fmla="*/ 1576611 h 1831286"/>
                <a:gd name="connsiteX3" fmla="*/ 5381204 w 6959151"/>
                <a:gd name="connsiteY3" fmla="*/ 435634 h 1831286"/>
                <a:gd name="connsiteX4" fmla="*/ 6959151 w 6959151"/>
                <a:gd name="connsiteY4" fmla="*/ 31032 h 1831286"/>
                <a:gd name="connsiteX0" fmla="*/ 0 w 6959151"/>
                <a:gd name="connsiteY0" fmla="*/ 1341942 h 1809427"/>
                <a:gd name="connsiteX1" fmla="*/ 954860 w 6959151"/>
                <a:gd name="connsiteY1" fmla="*/ 1795096 h 1809427"/>
                <a:gd name="connsiteX2" fmla="*/ 2540899 w 6959151"/>
                <a:gd name="connsiteY2" fmla="*/ 1576611 h 1809427"/>
                <a:gd name="connsiteX3" fmla="*/ 5381204 w 6959151"/>
                <a:gd name="connsiteY3" fmla="*/ 435634 h 1809427"/>
                <a:gd name="connsiteX4" fmla="*/ 6959151 w 6959151"/>
                <a:gd name="connsiteY4" fmla="*/ 31032 h 1809427"/>
                <a:gd name="connsiteX0" fmla="*/ 0 w 6959151"/>
                <a:gd name="connsiteY0" fmla="*/ 1343974 h 1811969"/>
                <a:gd name="connsiteX1" fmla="*/ 954860 w 6959151"/>
                <a:gd name="connsiteY1" fmla="*/ 1797128 h 1811969"/>
                <a:gd name="connsiteX2" fmla="*/ 2540899 w 6959151"/>
                <a:gd name="connsiteY2" fmla="*/ 1578643 h 1811969"/>
                <a:gd name="connsiteX3" fmla="*/ 5381204 w 6959151"/>
                <a:gd name="connsiteY3" fmla="*/ 413390 h 1811969"/>
                <a:gd name="connsiteX4" fmla="*/ 6959151 w 6959151"/>
                <a:gd name="connsiteY4" fmla="*/ 33064 h 1811969"/>
                <a:gd name="connsiteX0" fmla="*/ 0 w 6959151"/>
                <a:gd name="connsiteY0" fmla="*/ 1349266 h 1817261"/>
                <a:gd name="connsiteX1" fmla="*/ 954860 w 6959151"/>
                <a:gd name="connsiteY1" fmla="*/ 1802420 h 1817261"/>
                <a:gd name="connsiteX2" fmla="*/ 2540899 w 6959151"/>
                <a:gd name="connsiteY2" fmla="*/ 1583935 h 1817261"/>
                <a:gd name="connsiteX3" fmla="*/ 5381204 w 6959151"/>
                <a:gd name="connsiteY3" fmla="*/ 418682 h 1817261"/>
                <a:gd name="connsiteX4" fmla="*/ 6959151 w 6959151"/>
                <a:gd name="connsiteY4" fmla="*/ 38356 h 1817261"/>
                <a:gd name="connsiteX0" fmla="*/ 0 w 6959151"/>
                <a:gd name="connsiteY0" fmla="*/ 1338192 h 1803687"/>
                <a:gd name="connsiteX1" fmla="*/ 954860 w 6959151"/>
                <a:gd name="connsiteY1" fmla="*/ 1791346 h 1803687"/>
                <a:gd name="connsiteX2" fmla="*/ 2540899 w 6959151"/>
                <a:gd name="connsiteY2" fmla="*/ 1572861 h 1803687"/>
                <a:gd name="connsiteX3" fmla="*/ 5414428 w 6959151"/>
                <a:gd name="connsiteY3" fmla="*/ 539037 h 1803687"/>
                <a:gd name="connsiteX4" fmla="*/ 6959151 w 6959151"/>
                <a:gd name="connsiteY4" fmla="*/ 27282 h 1803687"/>
                <a:gd name="connsiteX0" fmla="*/ 0 w 6959151"/>
                <a:gd name="connsiteY0" fmla="*/ 1335353 h 1803792"/>
                <a:gd name="connsiteX1" fmla="*/ 954860 w 6959151"/>
                <a:gd name="connsiteY1" fmla="*/ 1788507 h 1803792"/>
                <a:gd name="connsiteX2" fmla="*/ 2657184 w 6959151"/>
                <a:gd name="connsiteY2" fmla="*/ 1585484 h 1803792"/>
                <a:gd name="connsiteX3" fmla="*/ 5414428 w 6959151"/>
                <a:gd name="connsiteY3" fmla="*/ 536198 h 1803792"/>
                <a:gd name="connsiteX4" fmla="*/ 6959151 w 6959151"/>
                <a:gd name="connsiteY4" fmla="*/ 24443 h 1803792"/>
                <a:gd name="connsiteX0" fmla="*/ 0 w 7166802"/>
                <a:gd name="connsiteY0" fmla="*/ 1276411 h 1744851"/>
                <a:gd name="connsiteX1" fmla="*/ 954860 w 7166802"/>
                <a:gd name="connsiteY1" fmla="*/ 1729565 h 1744851"/>
                <a:gd name="connsiteX2" fmla="*/ 2657184 w 7166802"/>
                <a:gd name="connsiteY2" fmla="*/ 1526542 h 1744851"/>
                <a:gd name="connsiteX3" fmla="*/ 5414428 w 7166802"/>
                <a:gd name="connsiteY3" fmla="*/ 477256 h 1744851"/>
                <a:gd name="connsiteX4" fmla="*/ 7166802 w 7166802"/>
                <a:gd name="connsiteY4" fmla="*/ 27349 h 1744851"/>
                <a:gd name="connsiteX0" fmla="*/ 0 w 7183414"/>
                <a:gd name="connsiteY0" fmla="*/ 1269091 h 1737531"/>
                <a:gd name="connsiteX1" fmla="*/ 954860 w 7183414"/>
                <a:gd name="connsiteY1" fmla="*/ 1722245 h 1737531"/>
                <a:gd name="connsiteX2" fmla="*/ 2657184 w 7183414"/>
                <a:gd name="connsiteY2" fmla="*/ 1519222 h 1737531"/>
                <a:gd name="connsiteX3" fmla="*/ 5414428 w 7183414"/>
                <a:gd name="connsiteY3" fmla="*/ 469936 h 1737531"/>
                <a:gd name="connsiteX4" fmla="*/ 7183414 w 7183414"/>
                <a:gd name="connsiteY4" fmla="*/ 27760 h 1737531"/>
                <a:gd name="connsiteX0" fmla="*/ 0 w 7183414"/>
                <a:gd name="connsiteY0" fmla="*/ 1268186 h 1736626"/>
                <a:gd name="connsiteX1" fmla="*/ 954860 w 7183414"/>
                <a:gd name="connsiteY1" fmla="*/ 1721340 h 1736626"/>
                <a:gd name="connsiteX2" fmla="*/ 2657184 w 7183414"/>
                <a:gd name="connsiteY2" fmla="*/ 1518317 h 1736626"/>
                <a:gd name="connsiteX3" fmla="*/ 5414428 w 7183414"/>
                <a:gd name="connsiteY3" fmla="*/ 469031 h 1736626"/>
                <a:gd name="connsiteX4" fmla="*/ 7183414 w 7183414"/>
                <a:gd name="connsiteY4" fmla="*/ 26855 h 1736626"/>
                <a:gd name="connsiteX0" fmla="*/ 0 w 7183414"/>
                <a:gd name="connsiteY0" fmla="*/ 1260000 h 1725026"/>
                <a:gd name="connsiteX1" fmla="*/ 954860 w 7183414"/>
                <a:gd name="connsiteY1" fmla="*/ 1713154 h 1725026"/>
                <a:gd name="connsiteX2" fmla="*/ 2657184 w 7183414"/>
                <a:gd name="connsiteY2" fmla="*/ 1510131 h 1725026"/>
                <a:gd name="connsiteX3" fmla="*/ 5024043 w 7183414"/>
                <a:gd name="connsiteY3" fmla="*/ 654123 h 1725026"/>
                <a:gd name="connsiteX4" fmla="*/ 7183414 w 7183414"/>
                <a:gd name="connsiteY4" fmla="*/ 18669 h 1725026"/>
                <a:gd name="connsiteX0" fmla="*/ 0 w 7183414"/>
                <a:gd name="connsiteY0" fmla="*/ 1260489 h 1726783"/>
                <a:gd name="connsiteX1" fmla="*/ 954860 w 7183414"/>
                <a:gd name="connsiteY1" fmla="*/ 1713643 h 1726783"/>
                <a:gd name="connsiteX2" fmla="*/ 2648878 w 7183414"/>
                <a:gd name="connsiteY2" fmla="*/ 1518351 h 1726783"/>
                <a:gd name="connsiteX3" fmla="*/ 5024043 w 7183414"/>
                <a:gd name="connsiteY3" fmla="*/ 654612 h 1726783"/>
                <a:gd name="connsiteX4" fmla="*/ 7183414 w 7183414"/>
                <a:gd name="connsiteY4" fmla="*/ 19158 h 1726783"/>
                <a:gd name="connsiteX0" fmla="*/ 0 w 7183414"/>
                <a:gd name="connsiteY0" fmla="*/ 1260489 h 1726783"/>
                <a:gd name="connsiteX1" fmla="*/ 954860 w 7183414"/>
                <a:gd name="connsiteY1" fmla="*/ 1713643 h 1726783"/>
                <a:gd name="connsiteX2" fmla="*/ 2648878 w 7183414"/>
                <a:gd name="connsiteY2" fmla="*/ 1518351 h 1726783"/>
                <a:gd name="connsiteX3" fmla="*/ 5048962 w 7183414"/>
                <a:gd name="connsiteY3" fmla="*/ 654612 h 1726783"/>
                <a:gd name="connsiteX4" fmla="*/ 7183414 w 7183414"/>
                <a:gd name="connsiteY4" fmla="*/ 19158 h 1726783"/>
                <a:gd name="connsiteX0" fmla="*/ 0 w 7183414"/>
                <a:gd name="connsiteY0" fmla="*/ 1263104 h 1729398"/>
                <a:gd name="connsiteX1" fmla="*/ 954860 w 7183414"/>
                <a:gd name="connsiteY1" fmla="*/ 1716258 h 1729398"/>
                <a:gd name="connsiteX2" fmla="*/ 2648878 w 7183414"/>
                <a:gd name="connsiteY2" fmla="*/ 1520966 h 1729398"/>
                <a:gd name="connsiteX3" fmla="*/ 5048962 w 7183414"/>
                <a:gd name="connsiteY3" fmla="*/ 657227 h 1729398"/>
                <a:gd name="connsiteX4" fmla="*/ 7183414 w 7183414"/>
                <a:gd name="connsiteY4" fmla="*/ 21773 h 1729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83414" h="1729398">
                  <a:moveTo>
                    <a:pt x="0" y="1263104"/>
                  </a:moveTo>
                  <a:cubicBezTo>
                    <a:pt x="277826" y="1482263"/>
                    <a:pt x="513380" y="1673281"/>
                    <a:pt x="954860" y="1716258"/>
                  </a:cubicBezTo>
                  <a:cubicBezTo>
                    <a:pt x="1396340" y="1759235"/>
                    <a:pt x="1966528" y="1697471"/>
                    <a:pt x="2648878" y="1520966"/>
                  </a:cubicBezTo>
                  <a:cubicBezTo>
                    <a:pt x="3331228" y="1344461"/>
                    <a:pt x="4201840" y="984403"/>
                    <a:pt x="5048962" y="657227"/>
                  </a:cubicBezTo>
                  <a:cubicBezTo>
                    <a:pt x="5896084" y="330051"/>
                    <a:pt x="6745096" y="-102305"/>
                    <a:pt x="7183414" y="21773"/>
                  </a:cubicBezTo>
                </a:path>
              </a:pathLst>
            </a:custGeom>
            <a:noFill/>
            <a:ln w="12700" cap="flat" cmpd="sng" algn="ctr">
              <a:solidFill>
                <a:schemeClr val="accent2">
                  <a:lumMod val="5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latin typeface="思源宋体 CN Heavy" panose="02020900000000000000" pitchFamily="18" charset="-122"/>
              </a:endParaRPr>
            </a:p>
          </p:txBody>
        </p:sp>
        <p:sp>
          <p:nvSpPr>
            <p:cNvPr id="15" name="任意多边形: 形状 14">
              <a:extLst>
                <a:ext uri="{FF2B5EF4-FFF2-40B4-BE49-F238E27FC236}">
                  <a16:creationId xmlns:a16="http://schemas.microsoft.com/office/drawing/2014/main" id="{F9F7725B-78EE-4CDD-91B3-6FB3F69B59A5}"/>
                </a:ext>
              </a:extLst>
            </p:cNvPr>
            <p:cNvSpPr/>
            <p:nvPr userDrawn="1"/>
          </p:nvSpPr>
          <p:spPr>
            <a:xfrm rot="254711">
              <a:off x="-13820" y="5159927"/>
              <a:ext cx="6923805" cy="1685772"/>
            </a:xfrm>
            <a:custGeom>
              <a:avLst/>
              <a:gdLst>
                <a:gd name="connsiteX0" fmla="*/ 0 w 8011115"/>
                <a:gd name="connsiteY0" fmla="*/ 1341942 h 1831286"/>
                <a:gd name="connsiteX1" fmla="*/ 979136 w 8011115"/>
                <a:gd name="connsiteY1" fmla="*/ 1819372 h 1831286"/>
                <a:gd name="connsiteX2" fmla="*/ 2540899 w 8011115"/>
                <a:gd name="connsiteY2" fmla="*/ 1576611 h 1831286"/>
                <a:gd name="connsiteX3" fmla="*/ 5381204 w 8011115"/>
                <a:gd name="connsiteY3" fmla="*/ 435634 h 1831286"/>
                <a:gd name="connsiteX4" fmla="*/ 6959151 w 8011115"/>
                <a:gd name="connsiteY4" fmla="*/ 31032 h 1831286"/>
                <a:gd name="connsiteX5" fmla="*/ 8011115 w 8011115"/>
                <a:gd name="connsiteY5" fmla="*/ 1180101 h 1831286"/>
                <a:gd name="connsiteX0" fmla="*/ 0 w 6959151"/>
                <a:gd name="connsiteY0" fmla="*/ 1341942 h 1831286"/>
                <a:gd name="connsiteX1" fmla="*/ 979136 w 6959151"/>
                <a:gd name="connsiteY1" fmla="*/ 1819372 h 1831286"/>
                <a:gd name="connsiteX2" fmla="*/ 2540899 w 6959151"/>
                <a:gd name="connsiteY2" fmla="*/ 1576611 h 1831286"/>
                <a:gd name="connsiteX3" fmla="*/ 5381204 w 6959151"/>
                <a:gd name="connsiteY3" fmla="*/ 435634 h 1831286"/>
                <a:gd name="connsiteX4" fmla="*/ 6959151 w 6959151"/>
                <a:gd name="connsiteY4" fmla="*/ 31032 h 1831286"/>
                <a:gd name="connsiteX0" fmla="*/ 0 w 6959151"/>
                <a:gd name="connsiteY0" fmla="*/ 1341942 h 1809427"/>
                <a:gd name="connsiteX1" fmla="*/ 954860 w 6959151"/>
                <a:gd name="connsiteY1" fmla="*/ 1795096 h 1809427"/>
                <a:gd name="connsiteX2" fmla="*/ 2540899 w 6959151"/>
                <a:gd name="connsiteY2" fmla="*/ 1576611 h 1809427"/>
                <a:gd name="connsiteX3" fmla="*/ 5381204 w 6959151"/>
                <a:gd name="connsiteY3" fmla="*/ 435634 h 1809427"/>
                <a:gd name="connsiteX4" fmla="*/ 6959151 w 6959151"/>
                <a:gd name="connsiteY4" fmla="*/ 31032 h 1809427"/>
                <a:gd name="connsiteX0" fmla="*/ 0 w 6959151"/>
                <a:gd name="connsiteY0" fmla="*/ 1343974 h 1811969"/>
                <a:gd name="connsiteX1" fmla="*/ 954860 w 6959151"/>
                <a:gd name="connsiteY1" fmla="*/ 1797128 h 1811969"/>
                <a:gd name="connsiteX2" fmla="*/ 2540899 w 6959151"/>
                <a:gd name="connsiteY2" fmla="*/ 1578643 h 1811969"/>
                <a:gd name="connsiteX3" fmla="*/ 5381204 w 6959151"/>
                <a:gd name="connsiteY3" fmla="*/ 413390 h 1811969"/>
                <a:gd name="connsiteX4" fmla="*/ 6959151 w 6959151"/>
                <a:gd name="connsiteY4" fmla="*/ 33064 h 1811969"/>
                <a:gd name="connsiteX0" fmla="*/ 0 w 6959151"/>
                <a:gd name="connsiteY0" fmla="*/ 1349266 h 1817261"/>
                <a:gd name="connsiteX1" fmla="*/ 954860 w 6959151"/>
                <a:gd name="connsiteY1" fmla="*/ 1802420 h 1817261"/>
                <a:gd name="connsiteX2" fmla="*/ 2540899 w 6959151"/>
                <a:gd name="connsiteY2" fmla="*/ 1583935 h 1817261"/>
                <a:gd name="connsiteX3" fmla="*/ 5381204 w 6959151"/>
                <a:gd name="connsiteY3" fmla="*/ 418682 h 1817261"/>
                <a:gd name="connsiteX4" fmla="*/ 6959151 w 6959151"/>
                <a:gd name="connsiteY4" fmla="*/ 38356 h 1817261"/>
                <a:gd name="connsiteX0" fmla="*/ 0 w 6959151"/>
                <a:gd name="connsiteY0" fmla="*/ 1338192 h 1803687"/>
                <a:gd name="connsiteX1" fmla="*/ 954860 w 6959151"/>
                <a:gd name="connsiteY1" fmla="*/ 1791346 h 1803687"/>
                <a:gd name="connsiteX2" fmla="*/ 2540899 w 6959151"/>
                <a:gd name="connsiteY2" fmla="*/ 1572861 h 1803687"/>
                <a:gd name="connsiteX3" fmla="*/ 5414428 w 6959151"/>
                <a:gd name="connsiteY3" fmla="*/ 539037 h 1803687"/>
                <a:gd name="connsiteX4" fmla="*/ 6959151 w 6959151"/>
                <a:gd name="connsiteY4" fmla="*/ 27282 h 1803687"/>
                <a:gd name="connsiteX0" fmla="*/ 0 w 6959151"/>
                <a:gd name="connsiteY0" fmla="*/ 1335353 h 1803792"/>
                <a:gd name="connsiteX1" fmla="*/ 954860 w 6959151"/>
                <a:gd name="connsiteY1" fmla="*/ 1788507 h 1803792"/>
                <a:gd name="connsiteX2" fmla="*/ 2657184 w 6959151"/>
                <a:gd name="connsiteY2" fmla="*/ 1585484 h 1803792"/>
                <a:gd name="connsiteX3" fmla="*/ 5414428 w 6959151"/>
                <a:gd name="connsiteY3" fmla="*/ 536198 h 1803792"/>
                <a:gd name="connsiteX4" fmla="*/ 6959151 w 6959151"/>
                <a:gd name="connsiteY4" fmla="*/ 24443 h 1803792"/>
                <a:gd name="connsiteX0" fmla="*/ 0 w 7166802"/>
                <a:gd name="connsiteY0" fmla="*/ 1276411 h 1744851"/>
                <a:gd name="connsiteX1" fmla="*/ 954860 w 7166802"/>
                <a:gd name="connsiteY1" fmla="*/ 1729565 h 1744851"/>
                <a:gd name="connsiteX2" fmla="*/ 2657184 w 7166802"/>
                <a:gd name="connsiteY2" fmla="*/ 1526542 h 1744851"/>
                <a:gd name="connsiteX3" fmla="*/ 5414428 w 7166802"/>
                <a:gd name="connsiteY3" fmla="*/ 477256 h 1744851"/>
                <a:gd name="connsiteX4" fmla="*/ 7166802 w 7166802"/>
                <a:gd name="connsiteY4" fmla="*/ 27349 h 1744851"/>
                <a:gd name="connsiteX0" fmla="*/ 0 w 7183414"/>
                <a:gd name="connsiteY0" fmla="*/ 1269091 h 1737531"/>
                <a:gd name="connsiteX1" fmla="*/ 954860 w 7183414"/>
                <a:gd name="connsiteY1" fmla="*/ 1722245 h 1737531"/>
                <a:gd name="connsiteX2" fmla="*/ 2657184 w 7183414"/>
                <a:gd name="connsiteY2" fmla="*/ 1519222 h 1737531"/>
                <a:gd name="connsiteX3" fmla="*/ 5414428 w 7183414"/>
                <a:gd name="connsiteY3" fmla="*/ 469936 h 1737531"/>
                <a:gd name="connsiteX4" fmla="*/ 7183414 w 7183414"/>
                <a:gd name="connsiteY4" fmla="*/ 27760 h 1737531"/>
                <a:gd name="connsiteX0" fmla="*/ 0 w 7183414"/>
                <a:gd name="connsiteY0" fmla="*/ 1268186 h 1736626"/>
                <a:gd name="connsiteX1" fmla="*/ 954860 w 7183414"/>
                <a:gd name="connsiteY1" fmla="*/ 1721340 h 1736626"/>
                <a:gd name="connsiteX2" fmla="*/ 2657184 w 7183414"/>
                <a:gd name="connsiteY2" fmla="*/ 1518317 h 1736626"/>
                <a:gd name="connsiteX3" fmla="*/ 5414428 w 7183414"/>
                <a:gd name="connsiteY3" fmla="*/ 469031 h 1736626"/>
                <a:gd name="connsiteX4" fmla="*/ 7183414 w 7183414"/>
                <a:gd name="connsiteY4" fmla="*/ 26855 h 1736626"/>
                <a:gd name="connsiteX0" fmla="*/ 0 w 7183414"/>
                <a:gd name="connsiteY0" fmla="*/ 1260000 h 1725026"/>
                <a:gd name="connsiteX1" fmla="*/ 954860 w 7183414"/>
                <a:gd name="connsiteY1" fmla="*/ 1713154 h 1725026"/>
                <a:gd name="connsiteX2" fmla="*/ 2657184 w 7183414"/>
                <a:gd name="connsiteY2" fmla="*/ 1510131 h 1725026"/>
                <a:gd name="connsiteX3" fmla="*/ 5024043 w 7183414"/>
                <a:gd name="connsiteY3" fmla="*/ 654123 h 1725026"/>
                <a:gd name="connsiteX4" fmla="*/ 7183414 w 7183414"/>
                <a:gd name="connsiteY4" fmla="*/ 18669 h 1725026"/>
                <a:gd name="connsiteX0" fmla="*/ 0 w 7183414"/>
                <a:gd name="connsiteY0" fmla="*/ 1260489 h 1726783"/>
                <a:gd name="connsiteX1" fmla="*/ 954860 w 7183414"/>
                <a:gd name="connsiteY1" fmla="*/ 1713643 h 1726783"/>
                <a:gd name="connsiteX2" fmla="*/ 2648878 w 7183414"/>
                <a:gd name="connsiteY2" fmla="*/ 1518351 h 1726783"/>
                <a:gd name="connsiteX3" fmla="*/ 5024043 w 7183414"/>
                <a:gd name="connsiteY3" fmla="*/ 654612 h 1726783"/>
                <a:gd name="connsiteX4" fmla="*/ 7183414 w 7183414"/>
                <a:gd name="connsiteY4" fmla="*/ 19158 h 1726783"/>
                <a:gd name="connsiteX0" fmla="*/ 0 w 7183414"/>
                <a:gd name="connsiteY0" fmla="*/ 1260489 h 1726783"/>
                <a:gd name="connsiteX1" fmla="*/ 954860 w 7183414"/>
                <a:gd name="connsiteY1" fmla="*/ 1713643 h 1726783"/>
                <a:gd name="connsiteX2" fmla="*/ 2648878 w 7183414"/>
                <a:gd name="connsiteY2" fmla="*/ 1518351 h 1726783"/>
                <a:gd name="connsiteX3" fmla="*/ 5048962 w 7183414"/>
                <a:gd name="connsiteY3" fmla="*/ 654612 h 1726783"/>
                <a:gd name="connsiteX4" fmla="*/ 7183414 w 7183414"/>
                <a:gd name="connsiteY4" fmla="*/ 19158 h 1726783"/>
                <a:gd name="connsiteX0" fmla="*/ 0 w 7183414"/>
                <a:gd name="connsiteY0" fmla="*/ 1263104 h 1729398"/>
                <a:gd name="connsiteX1" fmla="*/ 954860 w 7183414"/>
                <a:gd name="connsiteY1" fmla="*/ 1716258 h 1729398"/>
                <a:gd name="connsiteX2" fmla="*/ 2648878 w 7183414"/>
                <a:gd name="connsiteY2" fmla="*/ 1520966 h 1729398"/>
                <a:gd name="connsiteX3" fmla="*/ 5048962 w 7183414"/>
                <a:gd name="connsiteY3" fmla="*/ 657227 h 1729398"/>
                <a:gd name="connsiteX4" fmla="*/ 7183414 w 7183414"/>
                <a:gd name="connsiteY4" fmla="*/ 21773 h 1729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83414" h="1729398">
                  <a:moveTo>
                    <a:pt x="0" y="1263104"/>
                  </a:moveTo>
                  <a:cubicBezTo>
                    <a:pt x="277826" y="1482263"/>
                    <a:pt x="513380" y="1673281"/>
                    <a:pt x="954860" y="1716258"/>
                  </a:cubicBezTo>
                  <a:cubicBezTo>
                    <a:pt x="1396340" y="1759235"/>
                    <a:pt x="1966528" y="1697471"/>
                    <a:pt x="2648878" y="1520966"/>
                  </a:cubicBezTo>
                  <a:cubicBezTo>
                    <a:pt x="3331228" y="1344461"/>
                    <a:pt x="4201840" y="984403"/>
                    <a:pt x="5048962" y="657227"/>
                  </a:cubicBezTo>
                  <a:cubicBezTo>
                    <a:pt x="5896084" y="330051"/>
                    <a:pt x="6745096" y="-102305"/>
                    <a:pt x="7183414" y="21773"/>
                  </a:cubicBezTo>
                </a:path>
              </a:pathLst>
            </a:custGeom>
            <a:noFill/>
            <a:ln w="12700" cap="flat" cmpd="sng" algn="ctr">
              <a:solidFill>
                <a:schemeClr val="accent2">
                  <a:lumMod val="5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latin typeface="思源宋体 CN Heavy" panose="02020900000000000000" pitchFamily="18" charset="-122"/>
              </a:endParaRPr>
            </a:p>
          </p:txBody>
        </p:sp>
        <p:sp>
          <p:nvSpPr>
            <p:cNvPr id="16" name="任意多边形: 形状 15">
              <a:extLst>
                <a:ext uri="{FF2B5EF4-FFF2-40B4-BE49-F238E27FC236}">
                  <a16:creationId xmlns:a16="http://schemas.microsoft.com/office/drawing/2014/main" id="{0508AD3B-937A-4D1C-9644-B5C415FC5CA7}"/>
                </a:ext>
              </a:extLst>
            </p:cNvPr>
            <p:cNvSpPr/>
            <p:nvPr userDrawn="1"/>
          </p:nvSpPr>
          <p:spPr>
            <a:xfrm rot="283012">
              <a:off x="-15844" y="5215815"/>
              <a:ext cx="6915525" cy="1671954"/>
            </a:xfrm>
            <a:custGeom>
              <a:avLst/>
              <a:gdLst>
                <a:gd name="connsiteX0" fmla="*/ 0 w 8011115"/>
                <a:gd name="connsiteY0" fmla="*/ 1341942 h 1831286"/>
                <a:gd name="connsiteX1" fmla="*/ 979136 w 8011115"/>
                <a:gd name="connsiteY1" fmla="*/ 1819372 h 1831286"/>
                <a:gd name="connsiteX2" fmla="*/ 2540899 w 8011115"/>
                <a:gd name="connsiteY2" fmla="*/ 1576611 h 1831286"/>
                <a:gd name="connsiteX3" fmla="*/ 5381204 w 8011115"/>
                <a:gd name="connsiteY3" fmla="*/ 435634 h 1831286"/>
                <a:gd name="connsiteX4" fmla="*/ 6959151 w 8011115"/>
                <a:gd name="connsiteY4" fmla="*/ 31032 h 1831286"/>
                <a:gd name="connsiteX5" fmla="*/ 8011115 w 8011115"/>
                <a:gd name="connsiteY5" fmla="*/ 1180101 h 1831286"/>
                <a:gd name="connsiteX0" fmla="*/ 0 w 6959151"/>
                <a:gd name="connsiteY0" fmla="*/ 1341942 h 1831286"/>
                <a:gd name="connsiteX1" fmla="*/ 979136 w 6959151"/>
                <a:gd name="connsiteY1" fmla="*/ 1819372 h 1831286"/>
                <a:gd name="connsiteX2" fmla="*/ 2540899 w 6959151"/>
                <a:gd name="connsiteY2" fmla="*/ 1576611 h 1831286"/>
                <a:gd name="connsiteX3" fmla="*/ 5381204 w 6959151"/>
                <a:gd name="connsiteY3" fmla="*/ 435634 h 1831286"/>
                <a:gd name="connsiteX4" fmla="*/ 6959151 w 6959151"/>
                <a:gd name="connsiteY4" fmla="*/ 31032 h 1831286"/>
                <a:gd name="connsiteX0" fmla="*/ 0 w 6959151"/>
                <a:gd name="connsiteY0" fmla="*/ 1341942 h 1809427"/>
                <a:gd name="connsiteX1" fmla="*/ 954860 w 6959151"/>
                <a:gd name="connsiteY1" fmla="*/ 1795096 h 1809427"/>
                <a:gd name="connsiteX2" fmla="*/ 2540899 w 6959151"/>
                <a:gd name="connsiteY2" fmla="*/ 1576611 h 1809427"/>
                <a:gd name="connsiteX3" fmla="*/ 5381204 w 6959151"/>
                <a:gd name="connsiteY3" fmla="*/ 435634 h 1809427"/>
                <a:gd name="connsiteX4" fmla="*/ 6959151 w 6959151"/>
                <a:gd name="connsiteY4" fmla="*/ 31032 h 1809427"/>
                <a:gd name="connsiteX0" fmla="*/ 0 w 6959151"/>
                <a:gd name="connsiteY0" fmla="*/ 1343974 h 1811969"/>
                <a:gd name="connsiteX1" fmla="*/ 954860 w 6959151"/>
                <a:gd name="connsiteY1" fmla="*/ 1797128 h 1811969"/>
                <a:gd name="connsiteX2" fmla="*/ 2540899 w 6959151"/>
                <a:gd name="connsiteY2" fmla="*/ 1578643 h 1811969"/>
                <a:gd name="connsiteX3" fmla="*/ 5381204 w 6959151"/>
                <a:gd name="connsiteY3" fmla="*/ 413390 h 1811969"/>
                <a:gd name="connsiteX4" fmla="*/ 6959151 w 6959151"/>
                <a:gd name="connsiteY4" fmla="*/ 33064 h 1811969"/>
                <a:gd name="connsiteX0" fmla="*/ 0 w 6959151"/>
                <a:gd name="connsiteY0" fmla="*/ 1349266 h 1817261"/>
                <a:gd name="connsiteX1" fmla="*/ 954860 w 6959151"/>
                <a:gd name="connsiteY1" fmla="*/ 1802420 h 1817261"/>
                <a:gd name="connsiteX2" fmla="*/ 2540899 w 6959151"/>
                <a:gd name="connsiteY2" fmla="*/ 1583935 h 1817261"/>
                <a:gd name="connsiteX3" fmla="*/ 5381204 w 6959151"/>
                <a:gd name="connsiteY3" fmla="*/ 418682 h 1817261"/>
                <a:gd name="connsiteX4" fmla="*/ 6959151 w 6959151"/>
                <a:gd name="connsiteY4" fmla="*/ 38356 h 1817261"/>
                <a:gd name="connsiteX0" fmla="*/ 0 w 6959151"/>
                <a:gd name="connsiteY0" fmla="*/ 1338192 h 1803687"/>
                <a:gd name="connsiteX1" fmla="*/ 954860 w 6959151"/>
                <a:gd name="connsiteY1" fmla="*/ 1791346 h 1803687"/>
                <a:gd name="connsiteX2" fmla="*/ 2540899 w 6959151"/>
                <a:gd name="connsiteY2" fmla="*/ 1572861 h 1803687"/>
                <a:gd name="connsiteX3" fmla="*/ 5414428 w 6959151"/>
                <a:gd name="connsiteY3" fmla="*/ 539037 h 1803687"/>
                <a:gd name="connsiteX4" fmla="*/ 6959151 w 6959151"/>
                <a:gd name="connsiteY4" fmla="*/ 27282 h 1803687"/>
                <a:gd name="connsiteX0" fmla="*/ 0 w 6959151"/>
                <a:gd name="connsiteY0" fmla="*/ 1335353 h 1803792"/>
                <a:gd name="connsiteX1" fmla="*/ 954860 w 6959151"/>
                <a:gd name="connsiteY1" fmla="*/ 1788507 h 1803792"/>
                <a:gd name="connsiteX2" fmla="*/ 2657184 w 6959151"/>
                <a:gd name="connsiteY2" fmla="*/ 1585484 h 1803792"/>
                <a:gd name="connsiteX3" fmla="*/ 5414428 w 6959151"/>
                <a:gd name="connsiteY3" fmla="*/ 536198 h 1803792"/>
                <a:gd name="connsiteX4" fmla="*/ 6959151 w 6959151"/>
                <a:gd name="connsiteY4" fmla="*/ 24443 h 1803792"/>
                <a:gd name="connsiteX0" fmla="*/ 0 w 7166802"/>
                <a:gd name="connsiteY0" fmla="*/ 1276411 h 1744851"/>
                <a:gd name="connsiteX1" fmla="*/ 954860 w 7166802"/>
                <a:gd name="connsiteY1" fmla="*/ 1729565 h 1744851"/>
                <a:gd name="connsiteX2" fmla="*/ 2657184 w 7166802"/>
                <a:gd name="connsiteY2" fmla="*/ 1526542 h 1744851"/>
                <a:gd name="connsiteX3" fmla="*/ 5414428 w 7166802"/>
                <a:gd name="connsiteY3" fmla="*/ 477256 h 1744851"/>
                <a:gd name="connsiteX4" fmla="*/ 7166802 w 7166802"/>
                <a:gd name="connsiteY4" fmla="*/ 27349 h 1744851"/>
                <a:gd name="connsiteX0" fmla="*/ 0 w 7183414"/>
                <a:gd name="connsiteY0" fmla="*/ 1269091 h 1737531"/>
                <a:gd name="connsiteX1" fmla="*/ 954860 w 7183414"/>
                <a:gd name="connsiteY1" fmla="*/ 1722245 h 1737531"/>
                <a:gd name="connsiteX2" fmla="*/ 2657184 w 7183414"/>
                <a:gd name="connsiteY2" fmla="*/ 1519222 h 1737531"/>
                <a:gd name="connsiteX3" fmla="*/ 5414428 w 7183414"/>
                <a:gd name="connsiteY3" fmla="*/ 469936 h 1737531"/>
                <a:gd name="connsiteX4" fmla="*/ 7183414 w 7183414"/>
                <a:gd name="connsiteY4" fmla="*/ 27760 h 1737531"/>
                <a:gd name="connsiteX0" fmla="*/ 0 w 7183414"/>
                <a:gd name="connsiteY0" fmla="*/ 1268186 h 1736626"/>
                <a:gd name="connsiteX1" fmla="*/ 954860 w 7183414"/>
                <a:gd name="connsiteY1" fmla="*/ 1721340 h 1736626"/>
                <a:gd name="connsiteX2" fmla="*/ 2657184 w 7183414"/>
                <a:gd name="connsiteY2" fmla="*/ 1518317 h 1736626"/>
                <a:gd name="connsiteX3" fmla="*/ 5414428 w 7183414"/>
                <a:gd name="connsiteY3" fmla="*/ 469031 h 1736626"/>
                <a:gd name="connsiteX4" fmla="*/ 7183414 w 7183414"/>
                <a:gd name="connsiteY4" fmla="*/ 26855 h 1736626"/>
                <a:gd name="connsiteX0" fmla="*/ 0 w 7183414"/>
                <a:gd name="connsiteY0" fmla="*/ 1260000 h 1725026"/>
                <a:gd name="connsiteX1" fmla="*/ 954860 w 7183414"/>
                <a:gd name="connsiteY1" fmla="*/ 1713154 h 1725026"/>
                <a:gd name="connsiteX2" fmla="*/ 2657184 w 7183414"/>
                <a:gd name="connsiteY2" fmla="*/ 1510131 h 1725026"/>
                <a:gd name="connsiteX3" fmla="*/ 5024043 w 7183414"/>
                <a:gd name="connsiteY3" fmla="*/ 654123 h 1725026"/>
                <a:gd name="connsiteX4" fmla="*/ 7183414 w 7183414"/>
                <a:gd name="connsiteY4" fmla="*/ 18669 h 1725026"/>
                <a:gd name="connsiteX0" fmla="*/ 0 w 7183414"/>
                <a:gd name="connsiteY0" fmla="*/ 1260489 h 1726783"/>
                <a:gd name="connsiteX1" fmla="*/ 954860 w 7183414"/>
                <a:gd name="connsiteY1" fmla="*/ 1713643 h 1726783"/>
                <a:gd name="connsiteX2" fmla="*/ 2648878 w 7183414"/>
                <a:gd name="connsiteY2" fmla="*/ 1518351 h 1726783"/>
                <a:gd name="connsiteX3" fmla="*/ 5024043 w 7183414"/>
                <a:gd name="connsiteY3" fmla="*/ 654612 h 1726783"/>
                <a:gd name="connsiteX4" fmla="*/ 7183414 w 7183414"/>
                <a:gd name="connsiteY4" fmla="*/ 19158 h 1726783"/>
                <a:gd name="connsiteX0" fmla="*/ 0 w 7183414"/>
                <a:gd name="connsiteY0" fmla="*/ 1260489 h 1726783"/>
                <a:gd name="connsiteX1" fmla="*/ 954860 w 7183414"/>
                <a:gd name="connsiteY1" fmla="*/ 1713643 h 1726783"/>
                <a:gd name="connsiteX2" fmla="*/ 2648878 w 7183414"/>
                <a:gd name="connsiteY2" fmla="*/ 1518351 h 1726783"/>
                <a:gd name="connsiteX3" fmla="*/ 5048962 w 7183414"/>
                <a:gd name="connsiteY3" fmla="*/ 654612 h 1726783"/>
                <a:gd name="connsiteX4" fmla="*/ 7183414 w 7183414"/>
                <a:gd name="connsiteY4" fmla="*/ 19158 h 1726783"/>
                <a:gd name="connsiteX0" fmla="*/ 0 w 7183414"/>
                <a:gd name="connsiteY0" fmla="*/ 1263104 h 1729398"/>
                <a:gd name="connsiteX1" fmla="*/ 954860 w 7183414"/>
                <a:gd name="connsiteY1" fmla="*/ 1716258 h 1729398"/>
                <a:gd name="connsiteX2" fmla="*/ 2648878 w 7183414"/>
                <a:gd name="connsiteY2" fmla="*/ 1520966 h 1729398"/>
                <a:gd name="connsiteX3" fmla="*/ 5048962 w 7183414"/>
                <a:gd name="connsiteY3" fmla="*/ 657227 h 1729398"/>
                <a:gd name="connsiteX4" fmla="*/ 7183414 w 7183414"/>
                <a:gd name="connsiteY4" fmla="*/ 21773 h 1729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83414" h="1729398">
                  <a:moveTo>
                    <a:pt x="0" y="1263104"/>
                  </a:moveTo>
                  <a:cubicBezTo>
                    <a:pt x="277826" y="1482263"/>
                    <a:pt x="513380" y="1673281"/>
                    <a:pt x="954860" y="1716258"/>
                  </a:cubicBezTo>
                  <a:cubicBezTo>
                    <a:pt x="1396340" y="1759235"/>
                    <a:pt x="1966528" y="1697471"/>
                    <a:pt x="2648878" y="1520966"/>
                  </a:cubicBezTo>
                  <a:cubicBezTo>
                    <a:pt x="3331228" y="1344461"/>
                    <a:pt x="4201840" y="984403"/>
                    <a:pt x="5048962" y="657227"/>
                  </a:cubicBezTo>
                  <a:cubicBezTo>
                    <a:pt x="5896084" y="330051"/>
                    <a:pt x="6745096" y="-102305"/>
                    <a:pt x="7183414" y="21773"/>
                  </a:cubicBezTo>
                </a:path>
              </a:pathLst>
            </a:custGeom>
            <a:noFill/>
            <a:ln w="12700" cap="flat" cmpd="sng" algn="ctr">
              <a:solidFill>
                <a:schemeClr val="accent2">
                  <a:lumMod val="5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latin typeface="思源宋体 CN Heavy" panose="02020900000000000000" pitchFamily="18" charset="-122"/>
              </a:endParaRPr>
            </a:p>
          </p:txBody>
        </p:sp>
        <p:sp>
          <p:nvSpPr>
            <p:cNvPr id="17" name="任意多边形: 形状 16">
              <a:extLst>
                <a:ext uri="{FF2B5EF4-FFF2-40B4-BE49-F238E27FC236}">
                  <a16:creationId xmlns:a16="http://schemas.microsoft.com/office/drawing/2014/main" id="{DF13C82A-B11A-4FE0-895C-0C12334C7D69}"/>
                </a:ext>
              </a:extLst>
            </p:cNvPr>
            <p:cNvSpPr/>
            <p:nvPr userDrawn="1"/>
          </p:nvSpPr>
          <p:spPr>
            <a:xfrm rot="311313">
              <a:off x="-14261" y="5271648"/>
              <a:ext cx="6907246" cy="1658136"/>
            </a:xfrm>
            <a:custGeom>
              <a:avLst/>
              <a:gdLst>
                <a:gd name="connsiteX0" fmla="*/ 0 w 8011115"/>
                <a:gd name="connsiteY0" fmla="*/ 1341942 h 1831286"/>
                <a:gd name="connsiteX1" fmla="*/ 979136 w 8011115"/>
                <a:gd name="connsiteY1" fmla="*/ 1819372 h 1831286"/>
                <a:gd name="connsiteX2" fmla="*/ 2540899 w 8011115"/>
                <a:gd name="connsiteY2" fmla="*/ 1576611 h 1831286"/>
                <a:gd name="connsiteX3" fmla="*/ 5381204 w 8011115"/>
                <a:gd name="connsiteY3" fmla="*/ 435634 h 1831286"/>
                <a:gd name="connsiteX4" fmla="*/ 6959151 w 8011115"/>
                <a:gd name="connsiteY4" fmla="*/ 31032 h 1831286"/>
                <a:gd name="connsiteX5" fmla="*/ 8011115 w 8011115"/>
                <a:gd name="connsiteY5" fmla="*/ 1180101 h 1831286"/>
                <a:gd name="connsiteX0" fmla="*/ 0 w 6959151"/>
                <a:gd name="connsiteY0" fmla="*/ 1341942 h 1831286"/>
                <a:gd name="connsiteX1" fmla="*/ 979136 w 6959151"/>
                <a:gd name="connsiteY1" fmla="*/ 1819372 h 1831286"/>
                <a:gd name="connsiteX2" fmla="*/ 2540899 w 6959151"/>
                <a:gd name="connsiteY2" fmla="*/ 1576611 h 1831286"/>
                <a:gd name="connsiteX3" fmla="*/ 5381204 w 6959151"/>
                <a:gd name="connsiteY3" fmla="*/ 435634 h 1831286"/>
                <a:gd name="connsiteX4" fmla="*/ 6959151 w 6959151"/>
                <a:gd name="connsiteY4" fmla="*/ 31032 h 1831286"/>
                <a:gd name="connsiteX0" fmla="*/ 0 w 6959151"/>
                <a:gd name="connsiteY0" fmla="*/ 1341942 h 1809427"/>
                <a:gd name="connsiteX1" fmla="*/ 954860 w 6959151"/>
                <a:gd name="connsiteY1" fmla="*/ 1795096 h 1809427"/>
                <a:gd name="connsiteX2" fmla="*/ 2540899 w 6959151"/>
                <a:gd name="connsiteY2" fmla="*/ 1576611 h 1809427"/>
                <a:gd name="connsiteX3" fmla="*/ 5381204 w 6959151"/>
                <a:gd name="connsiteY3" fmla="*/ 435634 h 1809427"/>
                <a:gd name="connsiteX4" fmla="*/ 6959151 w 6959151"/>
                <a:gd name="connsiteY4" fmla="*/ 31032 h 1809427"/>
                <a:gd name="connsiteX0" fmla="*/ 0 w 6959151"/>
                <a:gd name="connsiteY0" fmla="*/ 1343974 h 1811969"/>
                <a:gd name="connsiteX1" fmla="*/ 954860 w 6959151"/>
                <a:gd name="connsiteY1" fmla="*/ 1797128 h 1811969"/>
                <a:gd name="connsiteX2" fmla="*/ 2540899 w 6959151"/>
                <a:gd name="connsiteY2" fmla="*/ 1578643 h 1811969"/>
                <a:gd name="connsiteX3" fmla="*/ 5381204 w 6959151"/>
                <a:gd name="connsiteY3" fmla="*/ 413390 h 1811969"/>
                <a:gd name="connsiteX4" fmla="*/ 6959151 w 6959151"/>
                <a:gd name="connsiteY4" fmla="*/ 33064 h 1811969"/>
                <a:gd name="connsiteX0" fmla="*/ 0 w 6959151"/>
                <a:gd name="connsiteY0" fmla="*/ 1349266 h 1817261"/>
                <a:gd name="connsiteX1" fmla="*/ 954860 w 6959151"/>
                <a:gd name="connsiteY1" fmla="*/ 1802420 h 1817261"/>
                <a:gd name="connsiteX2" fmla="*/ 2540899 w 6959151"/>
                <a:gd name="connsiteY2" fmla="*/ 1583935 h 1817261"/>
                <a:gd name="connsiteX3" fmla="*/ 5381204 w 6959151"/>
                <a:gd name="connsiteY3" fmla="*/ 418682 h 1817261"/>
                <a:gd name="connsiteX4" fmla="*/ 6959151 w 6959151"/>
                <a:gd name="connsiteY4" fmla="*/ 38356 h 1817261"/>
                <a:gd name="connsiteX0" fmla="*/ 0 w 6959151"/>
                <a:gd name="connsiteY0" fmla="*/ 1338192 h 1803687"/>
                <a:gd name="connsiteX1" fmla="*/ 954860 w 6959151"/>
                <a:gd name="connsiteY1" fmla="*/ 1791346 h 1803687"/>
                <a:gd name="connsiteX2" fmla="*/ 2540899 w 6959151"/>
                <a:gd name="connsiteY2" fmla="*/ 1572861 h 1803687"/>
                <a:gd name="connsiteX3" fmla="*/ 5414428 w 6959151"/>
                <a:gd name="connsiteY3" fmla="*/ 539037 h 1803687"/>
                <a:gd name="connsiteX4" fmla="*/ 6959151 w 6959151"/>
                <a:gd name="connsiteY4" fmla="*/ 27282 h 1803687"/>
                <a:gd name="connsiteX0" fmla="*/ 0 w 6959151"/>
                <a:gd name="connsiteY0" fmla="*/ 1335353 h 1803792"/>
                <a:gd name="connsiteX1" fmla="*/ 954860 w 6959151"/>
                <a:gd name="connsiteY1" fmla="*/ 1788507 h 1803792"/>
                <a:gd name="connsiteX2" fmla="*/ 2657184 w 6959151"/>
                <a:gd name="connsiteY2" fmla="*/ 1585484 h 1803792"/>
                <a:gd name="connsiteX3" fmla="*/ 5414428 w 6959151"/>
                <a:gd name="connsiteY3" fmla="*/ 536198 h 1803792"/>
                <a:gd name="connsiteX4" fmla="*/ 6959151 w 6959151"/>
                <a:gd name="connsiteY4" fmla="*/ 24443 h 1803792"/>
                <a:gd name="connsiteX0" fmla="*/ 0 w 7166802"/>
                <a:gd name="connsiteY0" fmla="*/ 1276411 h 1744851"/>
                <a:gd name="connsiteX1" fmla="*/ 954860 w 7166802"/>
                <a:gd name="connsiteY1" fmla="*/ 1729565 h 1744851"/>
                <a:gd name="connsiteX2" fmla="*/ 2657184 w 7166802"/>
                <a:gd name="connsiteY2" fmla="*/ 1526542 h 1744851"/>
                <a:gd name="connsiteX3" fmla="*/ 5414428 w 7166802"/>
                <a:gd name="connsiteY3" fmla="*/ 477256 h 1744851"/>
                <a:gd name="connsiteX4" fmla="*/ 7166802 w 7166802"/>
                <a:gd name="connsiteY4" fmla="*/ 27349 h 1744851"/>
                <a:gd name="connsiteX0" fmla="*/ 0 w 7183414"/>
                <a:gd name="connsiteY0" fmla="*/ 1269091 h 1737531"/>
                <a:gd name="connsiteX1" fmla="*/ 954860 w 7183414"/>
                <a:gd name="connsiteY1" fmla="*/ 1722245 h 1737531"/>
                <a:gd name="connsiteX2" fmla="*/ 2657184 w 7183414"/>
                <a:gd name="connsiteY2" fmla="*/ 1519222 h 1737531"/>
                <a:gd name="connsiteX3" fmla="*/ 5414428 w 7183414"/>
                <a:gd name="connsiteY3" fmla="*/ 469936 h 1737531"/>
                <a:gd name="connsiteX4" fmla="*/ 7183414 w 7183414"/>
                <a:gd name="connsiteY4" fmla="*/ 27760 h 1737531"/>
                <a:gd name="connsiteX0" fmla="*/ 0 w 7183414"/>
                <a:gd name="connsiteY0" fmla="*/ 1268186 h 1736626"/>
                <a:gd name="connsiteX1" fmla="*/ 954860 w 7183414"/>
                <a:gd name="connsiteY1" fmla="*/ 1721340 h 1736626"/>
                <a:gd name="connsiteX2" fmla="*/ 2657184 w 7183414"/>
                <a:gd name="connsiteY2" fmla="*/ 1518317 h 1736626"/>
                <a:gd name="connsiteX3" fmla="*/ 5414428 w 7183414"/>
                <a:gd name="connsiteY3" fmla="*/ 469031 h 1736626"/>
                <a:gd name="connsiteX4" fmla="*/ 7183414 w 7183414"/>
                <a:gd name="connsiteY4" fmla="*/ 26855 h 1736626"/>
                <a:gd name="connsiteX0" fmla="*/ 0 w 7183414"/>
                <a:gd name="connsiteY0" fmla="*/ 1260000 h 1725026"/>
                <a:gd name="connsiteX1" fmla="*/ 954860 w 7183414"/>
                <a:gd name="connsiteY1" fmla="*/ 1713154 h 1725026"/>
                <a:gd name="connsiteX2" fmla="*/ 2657184 w 7183414"/>
                <a:gd name="connsiteY2" fmla="*/ 1510131 h 1725026"/>
                <a:gd name="connsiteX3" fmla="*/ 5024043 w 7183414"/>
                <a:gd name="connsiteY3" fmla="*/ 654123 h 1725026"/>
                <a:gd name="connsiteX4" fmla="*/ 7183414 w 7183414"/>
                <a:gd name="connsiteY4" fmla="*/ 18669 h 1725026"/>
                <a:gd name="connsiteX0" fmla="*/ 0 w 7183414"/>
                <a:gd name="connsiteY0" fmla="*/ 1260489 h 1726783"/>
                <a:gd name="connsiteX1" fmla="*/ 954860 w 7183414"/>
                <a:gd name="connsiteY1" fmla="*/ 1713643 h 1726783"/>
                <a:gd name="connsiteX2" fmla="*/ 2648878 w 7183414"/>
                <a:gd name="connsiteY2" fmla="*/ 1518351 h 1726783"/>
                <a:gd name="connsiteX3" fmla="*/ 5024043 w 7183414"/>
                <a:gd name="connsiteY3" fmla="*/ 654612 h 1726783"/>
                <a:gd name="connsiteX4" fmla="*/ 7183414 w 7183414"/>
                <a:gd name="connsiteY4" fmla="*/ 19158 h 1726783"/>
                <a:gd name="connsiteX0" fmla="*/ 0 w 7183414"/>
                <a:gd name="connsiteY0" fmla="*/ 1260489 h 1726783"/>
                <a:gd name="connsiteX1" fmla="*/ 954860 w 7183414"/>
                <a:gd name="connsiteY1" fmla="*/ 1713643 h 1726783"/>
                <a:gd name="connsiteX2" fmla="*/ 2648878 w 7183414"/>
                <a:gd name="connsiteY2" fmla="*/ 1518351 h 1726783"/>
                <a:gd name="connsiteX3" fmla="*/ 5048962 w 7183414"/>
                <a:gd name="connsiteY3" fmla="*/ 654612 h 1726783"/>
                <a:gd name="connsiteX4" fmla="*/ 7183414 w 7183414"/>
                <a:gd name="connsiteY4" fmla="*/ 19158 h 1726783"/>
                <a:gd name="connsiteX0" fmla="*/ 0 w 7183414"/>
                <a:gd name="connsiteY0" fmla="*/ 1263104 h 1729398"/>
                <a:gd name="connsiteX1" fmla="*/ 954860 w 7183414"/>
                <a:gd name="connsiteY1" fmla="*/ 1716258 h 1729398"/>
                <a:gd name="connsiteX2" fmla="*/ 2648878 w 7183414"/>
                <a:gd name="connsiteY2" fmla="*/ 1520966 h 1729398"/>
                <a:gd name="connsiteX3" fmla="*/ 5048962 w 7183414"/>
                <a:gd name="connsiteY3" fmla="*/ 657227 h 1729398"/>
                <a:gd name="connsiteX4" fmla="*/ 7183414 w 7183414"/>
                <a:gd name="connsiteY4" fmla="*/ 21773 h 1729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83414" h="1729398">
                  <a:moveTo>
                    <a:pt x="0" y="1263104"/>
                  </a:moveTo>
                  <a:cubicBezTo>
                    <a:pt x="277826" y="1482263"/>
                    <a:pt x="513380" y="1673281"/>
                    <a:pt x="954860" y="1716258"/>
                  </a:cubicBezTo>
                  <a:cubicBezTo>
                    <a:pt x="1396340" y="1759235"/>
                    <a:pt x="1966528" y="1697471"/>
                    <a:pt x="2648878" y="1520966"/>
                  </a:cubicBezTo>
                  <a:cubicBezTo>
                    <a:pt x="3331228" y="1344461"/>
                    <a:pt x="4201840" y="984403"/>
                    <a:pt x="5048962" y="657227"/>
                  </a:cubicBezTo>
                  <a:cubicBezTo>
                    <a:pt x="5896084" y="330051"/>
                    <a:pt x="6745096" y="-102305"/>
                    <a:pt x="7183414" y="21773"/>
                  </a:cubicBezTo>
                </a:path>
              </a:pathLst>
            </a:custGeom>
            <a:noFill/>
            <a:ln w="12700" cap="flat" cmpd="sng" algn="ctr">
              <a:solidFill>
                <a:schemeClr val="accent2">
                  <a:lumMod val="5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latin typeface="思源宋体 CN Heavy" panose="02020900000000000000" pitchFamily="18" charset="-122"/>
              </a:endParaRPr>
            </a:p>
          </p:txBody>
        </p:sp>
        <p:sp>
          <p:nvSpPr>
            <p:cNvPr id="18" name="任意多边形: 形状 17">
              <a:extLst>
                <a:ext uri="{FF2B5EF4-FFF2-40B4-BE49-F238E27FC236}">
                  <a16:creationId xmlns:a16="http://schemas.microsoft.com/office/drawing/2014/main" id="{03CB422E-7153-4617-A387-25D790F43836}"/>
                </a:ext>
              </a:extLst>
            </p:cNvPr>
            <p:cNvSpPr/>
            <p:nvPr userDrawn="1"/>
          </p:nvSpPr>
          <p:spPr>
            <a:xfrm rot="339614">
              <a:off x="-9691" y="5327431"/>
              <a:ext cx="6898966" cy="1644318"/>
            </a:xfrm>
            <a:custGeom>
              <a:avLst/>
              <a:gdLst>
                <a:gd name="connsiteX0" fmla="*/ 0 w 8011115"/>
                <a:gd name="connsiteY0" fmla="*/ 1341942 h 1831286"/>
                <a:gd name="connsiteX1" fmla="*/ 979136 w 8011115"/>
                <a:gd name="connsiteY1" fmla="*/ 1819372 h 1831286"/>
                <a:gd name="connsiteX2" fmla="*/ 2540899 w 8011115"/>
                <a:gd name="connsiteY2" fmla="*/ 1576611 h 1831286"/>
                <a:gd name="connsiteX3" fmla="*/ 5381204 w 8011115"/>
                <a:gd name="connsiteY3" fmla="*/ 435634 h 1831286"/>
                <a:gd name="connsiteX4" fmla="*/ 6959151 w 8011115"/>
                <a:gd name="connsiteY4" fmla="*/ 31032 h 1831286"/>
                <a:gd name="connsiteX5" fmla="*/ 8011115 w 8011115"/>
                <a:gd name="connsiteY5" fmla="*/ 1180101 h 1831286"/>
                <a:gd name="connsiteX0" fmla="*/ 0 w 6959151"/>
                <a:gd name="connsiteY0" fmla="*/ 1341942 h 1831286"/>
                <a:gd name="connsiteX1" fmla="*/ 979136 w 6959151"/>
                <a:gd name="connsiteY1" fmla="*/ 1819372 h 1831286"/>
                <a:gd name="connsiteX2" fmla="*/ 2540899 w 6959151"/>
                <a:gd name="connsiteY2" fmla="*/ 1576611 h 1831286"/>
                <a:gd name="connsiteX3" fmla="*/ 5381204 w 6959151"/>
                <a:gd name="connsiteY3" fmla="*/ 435634 h 1831286"/>
                <a:gd name="connsiteX4" fmla="*/ 6959151 w 6959151"/>
                <a:gd name="connsiteY4" fmla="*/ 31032 h 1831286"/>
                <a:gd name="connsiteX0" fmla="*/ 0 w 6959151"/>
                <a:gd name="connsiteY0" fmla="*/ 1341942 h 1809427"/>
                <a:gd name="connsiteX1" fmla="*/ 954860 w 6959151"/>
                <a:gd name="connsiteY1" fmla="*/ 1795096 h 1809427"/>
                <a:gd name="connsiteX2" fmla="*/ 2540899 w 6959151"/>
                <a:gd name="connsiteY2" fmla="*/ 1576611 h 1809427"/>
                <a:gd name="connsiteX3" fmla="*/ 5381204 w 6959151"/>
                <a:gd name="connsiteY3" fmla="*/ 435634 h 1809427"/>
                <a:gd name="connsiteX4" fmla="*/ 6959151 w 6959151"/>
                <a:gd name="connsiteY4" fmla="*/ 31032 h 1809427"/>
                <a:gd name="connsiteX0" fmla="*/ 0 w 6959151"/>
                <a:gd name="connsiteY0" fmla="*/ 1343974 h 1811969"/>
                <a:gd name="connsiteX1" fmla="*/ 954860 w 6959151"/>
                <a:gd name="connsiteY1" fmla="*/ 1797128 h 1811969"/>
                <a:gd name="connsiteX2" fmla="*/ 2540899 w 6959151"/>
                <a:gd name="connsiteY2" fmla="*/ 1578643 h 1811969"/>
                <a:gd name="connsiteX3" fmla="*/ 5381204 w 6959151"/>
                <a:gd name="connsiteY3" fmla="*/ 413390 h 1811969"/>
                <a:gd name="connsiteX4" fmla="*/ 6959151 w 6959151"/>
                <a:gd name="connsiteY4" fmla="*/ 33064 h 1811969"/>
                <a:gd name="connsiteX0" fmla="*/ 0 w 6959151"/>
                <a:gd name="connsiteY0" fmla="*/ 1349266 h 1817261"/>
                <a:gd name="connsiteX1" fmla="*/ 954860 w 6959151"/>
                <a:gd name="connsiteY1" fmla="*/ 1802420 h 1817261"/>
                <a:gd name="connsiteX2" fmla="*/ 2540899 w 6959151"/>
                <a:gd name="connsiteY2" fmla="*/ 1583935 h 1817261"/>
                <a:gd name="connsiteX3" fmla="*/ 5381204 w 6959151"/>
                <a:gd name="connsiteY3" fmla="*/ 418682 h 1817261"/>
                <a:gd name="connsiteX4" fmla="*/ 6959151 w 6959151"/>
                <a:gd name="connsiteY4" fmla="*/ 38356 h 1817261"/>
                <a:gd name="connsiteX0" fmla="*/ 0 w 6959151"/>
                <a:gd name="connsiteY0" fmla="*/ 1338192 h 1803687"/>
                <a:gd name="connsiteX1" fmla="*/ 954860 w 6959151"/>
                <a:gd name="connsiteY1" fmla="*/ 1791346 h 1803687"/>
                <a:gd name="connsiteX2" fmla="*/ 2540899 w 6959151"/>
                <a:gd name="connsiteY2" fmla="*/ 1572861 h 1803687"/>
                <a:gd name="connsiteX3" fmla="*/ 5414428 w 6959151"/>
                <a:gd name="connsiteY3" fmla="*/ 539037 h 1803687"/>
                <a:gd name="connsiteX4" fmla="*/ 6959151 w 6959151"/>
                <a:gd name="connsiteY4" fmla="*/ 27282 h 1803687"/>
                <a:gd name="connsiteX0" fmla="*/ 0 w 6959151"/>
                <a:gd name="connsiteY0" fmla="*/ 1335353 h 1803792"/>
                <a:gd name="connsiteX1" fmla="*/ 954860 w 6959151"/>
                <a:gd name="connsiteY1" fmla="*/ 1788507 h 1803792"/>
                <a:gd name="connsiteX2" fmla="*/ 2657184 w 6959151"/>
                <a:gd name="connsiteY2" fmla="*/ 1585484 h 1803792"/>
                <a:gd name="connsiteX3" fmla="*/ 5414428 w 6959151"/>
                <a:gd name="connsiteY3" fmla="*/ 536198 h 1803792"/>
                <a:gd name="connsiteX4" fmla="*/ 6959151 w 6959151"/>
                <a:gd name="connsiteY4" fmla="*/ 24443 h 1803792"/>
                <a:gd name="connsiteX0" fmla="*/ 0 w 7166802"/>
                <a:gd name="connsiteY0" fmla="*/ 1276411 h 1744851"/>
                <a:gd name="connsiteX1" fmla="*/ 954860 w 7166802"/>
                <a:gd name="connsiteY1" fmla="*/ 1729565 h 1744851"/>
                <a:gd name="connsiteX2" fmla="*/ 2657184 w 7166802"/>
                <a:gd name="connsiteY2" fmla="*/ 1526542 h 1744851"/>
                <a:gd name="connsiteX3" fmla="*/ 5414428 w 7166802"/>
                <a:gd name="connsiteY3" fmla="*/ 477256 h 1744851"/>
                <a:gd name="connsiteX4" fmla="*/ 7166802 w 7166802"/>
                <a:gd name="connsiteY4" fmla="*/ 27349 h 1744851"/>
                <a:gd name="connsiteX0" fmla="*/ 0 w 7183414"/>
                <a:gd name="connsiteY0" fmla="*/ 1269091 h 1737531"/>
                <a:gd name="connsiteX1" fmla="*/ 954860 w 7183414"/>
                <a:gd name="connsiteY1" fmla="*/ 1722245 h 1737531"/>
                <a:gd name="connsiteX2" fmla="*/ 2657184 w 7183414"/>
                <a:gd name="connsiteY2" fmla="*/ 1519222 h 1737531"/>
                <a:gd name="connsiteX3" fmla="*/ 5414428 w 7183414"/>
                <a:gd name="connsiteY3" fmla="*/ 469936 h 1737531"/>
                <a:gd name="connsiteX4" fmla="*/ 7183414 w 7183414"/>
                <a:gd name="connsiteY4" fmla="*/ 27760 h 1737531"/>
                <a:gd name="connsiteX0" fmla="*/ 0 w 7183414"/>
                <a:gd name="connsiteY0" fmla="*/ 1268186 h 1736626"/>
                <a:gd name="connsiteX1" fmla="*/ 954860 w 7183414"/>
                <a:gd name="connsiteY1" fmla="*/ 1721340 h 1736626"/>
                <a:gd name="connsiteX2" fmla="*/ 2657184 w 7183414"/>
                <a:gd name="connsiteY2" fmla="*/ 1518317 h 1736626"/>
                <a:gd name="connsiteX3" fmla="*/ 5414428 w 7183414"/>
                <a:gd name="connsiteY3" fmla="*/ 469031 h 1736626"/>
                <a:gd name="connsiteX4" fmla="*/ 7183414 w 7183414"/>
                <a:gd name="connsiteY4" fmla="*/ 26855 h 1736626"/>
                <a:gd name="connsiteX0" fmla="*/ 0 w 7183414"/>
                <a:gd name="connsiteY0" fmla="*/ 1260000 h 1725026"/>
                <a:gd name="connsiteX1" fmla="*/ 954860 w 7183414"/>
                <a:gd name="connsiteY1" fmla="*/ 1713154 h 1725026"/>
                <a:gd name="connsiteX2" fmla="*/ 2657184 w 7183414"/>
                <a:gd name="connsiteY2" fmla="*/ 1510131 h 1725026"/>
                <a:gd name="connsiteX3" fmla="*/ 5024043 w 7183414"/>
                <a:gd name="connsiteY3" fmla="*/ 654123 h 1725026"/>
                <a:gd name="connsiteX4" fmla="*/ 7183414 w 7183414"/>
                <a:gd name="connsiteY4" fmla="*/ 18669 h 1725026"/>
                <a:gd name="connsiteX0" fmla="*/ 0 w 7183414"/>
                <a:gd name="connsiteY0" fmla="*/ 1260489 h 1726783"/>
                <a:gd name="connsiteX1" fmla="*/ 954860 w 7183414"/>
                <a:gd name="connsiteY1" fmla="*/ 1713643 h 1726783"/>
                <a:gd name="connsiteX2" fmla="*/ 2648878 w 7183414"/>
                <a:gd name="connsiteY2" fmla="*/ 1518351 h 1726783"/>
                <a:gd name="connsiteX3" fmla="*/ 5024043 w 7183414"/>
                <a:gd name="connsiteY3" fmla="*/ 654612 h 1726783"/>
                <a:gd name="connsiteX4" fmla="*/ 7183414 w 7183414"/>
                <a:gd name="connsiteY4" fmla="*/ 19158 h 1726783"/>
                <a:gd name="connsiteX0" fmla="*/ 0 w 7183414"/>
                <a:gd name="connsiteY0" fmla="*/ 1260489 h 1726783"/>
                <a:gd name="connsiteX1" fmla="*/ 954860 w 7183414"/>
                <a:gd name="connsiteY1" fmla="*/ 1713643 h 1726783"/>
                <a:gd name="connsiteX2" fmla="*/ 2648878 w 7183414"/>
                <a:gd name="connsiteY2" fmla="*/ 1518351 h 1726783"/>
                <a:gd name="connsiteX3" fmla="*/ 5048962 w 7183414"/>
                <a:gd name="connsiteY3" fmla="*/ 654612 h 1726783"/>
                <a:gd name="connsiteX4" fmla="*/ 7183414 w 7183414"/>
                <a:gd name="connsiteY4" fmla="*/ 19158 h 1726783"/>
                <a:gd name="connsiteX0" fmla="*/ 0 w 7183414"/>
                <a:gd name="connsiteY0" fmla="*/ 1263104 h 1729398"/>
                <a:gd name="connsiteX1" fmla="*/ 954860 w 7183414"/>
                <a:gd name="connsiteY1" fmla="*/ 1716258 h 1729398"/>
                <a:gd name="connsiteX2" fmla="*/ 2648878 w 7183414"/>
                <a:gd name="connsiteY2" fmla="*/ 1520966 h 1729398"/>
                <a:gd name="connsiteX3" fmla="*/ 5048962 w 7183414"/>
                <a:gd name="connsiteY3" fmla="*/ 657227 h 1729398"/>
                <a:gd name="connsiteX4" fmla="*/ 7183414 w 7183414"/>
                <a:gd name="connsiteY4" fmla="*/ 21773 h 1729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83414" h="1729398">
                  <a:moveTo>
                    <a:pt x="0" y="1263104"/>
                  </a:moveTo>
                  <a:cubicBezTo>
                    <a:pt x="277826" y="1482263"/>
                    <a:pt x="513380" y="1673281"/>
                    <a:pt x="954860" y="1716258"/>
                  </a:cubicBezTo>
                  <a:cubicBezTo>
                    <a:pt x="1396340" y="1759235"/>
                    <a:pt x="1966528" y="1697471"/>
                    <a:pt x="2648878" y="1520966"/>
                  </a:cubicBezTo>
                  <a:cubicBezTo>
                    <a:pt x="3331228" y="1344461"/>
                    <a:pt x="4201840" y="984403"/>
                    <a:pt x="5048962" y="657227"/>
                  </a:cubicBezTo>
                  <a:cubicBezTo>
                    <a:pt x="5896084" y="330051"/>
                    <a:pt x="6745096" y="-102305"/>
                    <a:pt x="7183414" y="21773"/>
                  </a:cubicBezTo>
                </a:path>
              </a:pathLst>
            </a:custGeom>
            <a:noFill/>
            <a:ln w="12700" cap="flat" cmpd="sng" algn="ctr">
              <a:solidFill>
                <a:schemeClr val="accent2">
                  <a:lumMod val="5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latin typeface="思源宋体 CN Heavy" panose="02020900000000000000" pitchFamily="18" charset="-122"/>
              </a:endParaRPr>
            </a:p>
          </p:txBody>
        </p:sp>
        <p:sp>
          <p:nvSpPr>
            <p:cNvPr id="19" name="任意多边形: 形状 18">
              <a:extLst>
                <a:ext uri="{FF2B5EF4-FFF2-40B4-BE49-F238E27FC236}">
                  <a16:creationId xmlns:a16="http://schemas.microsoft.com/office/drawing/2014/main" id="{F0B0CCFE-2938-412A-B39A-3E4906E79DF2}"/>
                </a:ext>
              </a:extLst>
            </p:cNvPr>
            <p:cNvSpPr/>
            <p:nvPr userDrawn="1"/>
          </p:nvSpPr>
          <p:spPr>
            <a:xfrm rot="367915">
              <a:off x="-11347" y="5383163"/>
              <a:ext cx="6890688" cy="1630500"/>
            </a:xfrm>
            <a:custGeom>
              <a:avLst/>
              <a:gdLst>
                <a:gd name="connsiteX0" fmla="*/ 0 w 8011115"/>
                <a:gd name="connsiteY0" fmla="*/ 1341942 h 1831286"/>
                <a:gd name="connsiteX1" fmla="*/ 979136 w 8011115"/>
                <a:gd name="connsiteY1" fmla="*/ 1819372 h 1831286"/>
                <a:gd name="connsiteX2" fmla="*/ 2540899 w 8011115"/>
                <a:gd name="connsiteY2" fmla="*/ 1576611 h 1831286"/>
                <a:gd name="connsiteX3" fmla="*/ 5381204 w 8011115"/>
                <a:gd name="connsiteY3" fmla="*/ 435634 h 1831286"/>
                <a:gd name="connsiteX4" fmla="*/ 6959151 w 8011115"/>
                <a:gd name="connsiteY4" fmla="*/ 31032 h 1831286"/>
                <a:gd name="connsiteX5" fmla="*/ 8011115 w 8011115"/>
                <a:gd name="connsiteY5" fmla="*/ 1180101 h 1831286"/>
                <a:gd name="connsiteX0" fmla="*/ 0 w 6959151"/>
                <a:gd name="connsiteY0" fmla="*/ 1341942 h 1831286"/>
                <a:gd name="connsiteX1" fmla="*/ 979136 w 6959151"/>
                <a:gd name="connsiteY1" fmla="*/ 1819372 h 1831286"/>
                <a:gd name="connsiteX2" fmla="*/ 2540899 w 6959151"/>
                <a:gd name="connsiteY2" fmla="*/ 1576611 h 1831286"/>
                <a:gd name="connsiteX3" fmla="*/ 5381204 w 6959151"/>
                <a:gd name="connsiteY3" fmla="*/ 435634 h 1831286"/>
                <a:gd name="connsiteX4" fmla="*/ 6959151 w 6959151"/>
                <a:gd name="connsiteY4" fmla="*/ 31032 h 1831286"/>
                <a:gd name="connsiteX0" fmla="*/ 0 w 6959151"/>
                <a:gd name="connsiteY0" fmla="*/ 1341942 h 1809427"/>
                <a:gd name="connsiteX1" fmla="*/ 954860 w 6959151"/>
                <a:gd name="connsiteY1" fmla="*/ 1795096 h 1809427"/>
                <a:gd name="connsiteX2" fmla="*/ 2540899 w 6959151"/>
                <a:gd name="connsiteY2" fmla="*/ 1576611 h 1809427"/>
                <a:gd name="connsiteX3" fmla="*/ 5381204 w 6959151"/>
                <a:gd name="connsiteY3" fmla="*/ 435634 h 1809427"/>
                <a:gd name="connsiteX4" fmla="*/ 6959151 w 6959151"/>
                <a:gd name="connsiteY4" fmla="*/ 31032 h 1809427"/>
                <a:gd name="connsiteX0" fmla="*/ 0 w 6959151"/>
                <a:gd name="connsiteY0" fmla="*/ 1343974 h 1811969"/>
                <a:gd name="connsiteX1" fmla="*/ 954860 w 6959151"/>
                <a:gd name="connsiteY1" fmla="*/ 1797128 h 1811969"/>
                <a:gd name="connsiteX2" fmla="*/ 2540899 w 6959151"/>
                <a:gd name="connsiteY2" fmla="*/ 1578643 h 1811969"/>
                <a:gd name="connsiteX3" fmla="*/ 5381204 w 6959151"/>
                <a:gd name="connsiteY3" fmla="*/ 413390 h 1811969"/>
                <a:gd name="connsiteX4" fmla="*/ 6959151 w 6959151"/>
                <a:gd name="connsiteY4" fmla="*/ 33064 h 1811969"/>
                <a:gd name="connsiteX0" fmla="*/ 0 w 6959151"/>
                <a:gd name="connsiteY0" fmla="*/ 1349266 h 1817261"/>
                <a:gd name="connsiteX1" fmla="*/ 954860 w 6959151"/>
                <a:gd name="connsiteY1" fmla="*/ 1802420 h 1817261"/>
                <a:gd name="connsiteX2" fmla="*/ 2540899 w 6959151"/>
                <a:gd name="connsiteY2" fmla="*/ 1583935 h 1817261"/>
                <a:gd name="connsiteX3" fmla="*/ 5381204 w 6959151"/>
                <a:gd name="connsiteY3" fmla="*/ 418682 h 1817261"/>
                <a:gd name="connsiteX4" fmla="*/ 6959151 w 6959151"/>
                <a:gd name="connsiteY4" fmla="*/ 38356 h 1817261"/>
                <a:gd name="connsiteX0" fmla="*/ 0 w 6959151"/>
                <a:gd name="connsiteY0" fmla="*/ 1338192 h 1803687"/>
                <a:gd name="connsiteX1" fmla="*/ 954860 w 6959151"/>
                <a:gd name="connsiteY1" fmla="*/ 1791346 h 1803687"/>
                <a:gd name="connsiteX2" fmla="*/ 2540899 w 6959151"/>
                <a:gd name="connsiteY2" fmla="*/ 1572861 h 1803687"/>
                <a:gd name="connsiteX3" fmla="*/ 5414428 w 6959151"/>
                <a:gd name="connsiteY3" fmla="*/ 539037 h 1803687"/>
                <a:gd name="connsiteX4" fmla="*/ 6959151 w 6959151"/>
                <a:gd name="connsiteY4" fmla="*/ 27282 h 1803687"/>
                <a:gd name="connsiteX0" fmla="*/ 0 w 6959151"/>
                <a:gd name="connsiteY0" fmla="*/ 1335353 h 1803792"/>
                <a:gd name="connsiteX1" fmla="*/ 954860 w 6959151"/>
                <a:gd name="connsiteY1" fmla="*/ 1788507 h 1803792"/>
                <a:gd name="connsiteX2" fmla="*/ 2657184 w 6959151"/>
                <a:gd name="connsiteY2" fmla="*/ 1585484 h 1803792"/>
                <a:gd name="connsiteX3" fmla="*/ 5414428 w 6959151"/>
                <a:gd name="connsiteY3" fmla="*/ 536198 h 1803792"/>
                <a:gd name="connsiteX4" fmla="*/ 6959151 w 6959151"/>
                <a:gd name="connsiteY4" fmla="*/ 24443 h 1803792"/>
                <a:gd name="connsiteX0" fmla="*/ 0 w 7166802"/>
                <a:gd name="connsiteY0" fmla="*/ 1276411 h 1744851"/>
                <a:gd name="connsiteX1" fmla="*/ 954860 w 7166802"/>
                <a:gd name="connsiteY1" fmla="*/ 1729565 h 1744851"/>
                <a:gd name="connsiteX2" fmla="*/ 2657184 w 7166802"/>
                <a:gd name="connsiteY2" fmla="*/ 1526542 h 1744851"/>
                <a:gd name="connsiteX3" fmla="*/ 5414428 w 7166802"/>
                <a:gd name="connsiteY3" fmla="*/ 477256 h 1744851"/>
                <a:gd name="connsiteX4" fmla="*/ 7166802 w 7166802"/>
                <a:gd name="connsiteY4" fmla="*/ 27349 h 1744851"/>
                <a:gd name="connsiteX0" fmla="*/ 0 w 7183414"/>
                <a:gd name="connsiteY0" fmla="*/ 1269091 h 1737531"/>
                <a:gd name="connsiteX1" fmla="*/ 954860 w 7183414"/>
                <a:gd name="connsiteY1" fmla="*/ 1722245 h 1737531"/>
                <a:gd name="connsiteX2" fmla="*/ 2657184 w 7183414"/>
                <a:gd name="connsiteY2" fmla="*/ 1519222 h 1737531"/>
                <a:gd name="connsiteX3" fmla="*/ 5414428 w 7183414"/>
                <a:gd name="connsiteY3" fmla="*/ 469936 h 1737531"/>
                <a:gd name="connsiteX4" fmla="*/ 7183414 w 7183414"/>
                <a:gd name="connsiteY4" fmla="*/ 27760 h 1737531"/>
                <a:gd name="connsiteX0" fmla="*/ 0 w 7183414"/>
                <a:gd name="connsiteY0" fmla="*/ 1268186 h 1736626"/>
                <a:gd name="connsiteX1" fmla="*/ 954860 w 7183414"/>
                <a:gd name="connsiteY1" fmla="*/ 1721340 h 1736626"/>
                <a:gd name="connsiteX2" fmla="*/ 2657184 w 7183414"/>
                <a:gd name="connsiteY2" fmla="*/ 1518317 h 1736626"/>
                <a:gd name="connsiteX3" fmla="*/ 5414428 w 7183414"/>
                <a:gd name="connsiteY3" fmla="*/ 469031 h 1736626"/>
                <a:gd name="connsiteX4" fmla="*/ 7183414 w 7183414"/>
                <a:gd name="connsiteY4" fmla="*/ 26855 h 1736626"/>
                <a:gd name="connsiteX0" fmla="*/ 0 w 7183414"/>
                <a:gd name="connsiteY0" fmla="*/ 1260000 h 1725026"/>
                <a:gd name="connsiteX1" fmla="*/ 954860 w 7183414"/>
                <a:gd name="connsiteY1" fmla="*/ 1713154 h 1725026"/>
                <a:gd name="connsiteX2" fmla="*/ 2657184 w 7183414"/>
                <a:gd name="connsiteY2" fmla="*/ 1510131 h 1725026"/>
                <a:gd name="connsiteX3" fmla="*/ 5024043 w 7183414"/>
                <a:gd name="connsiteY3" fmla="*/ 654123 h 1725026"/>
                <a:gd name="connsiteX4" fmla="*/ 7183414 w 7183414"/>
                <a:gd name="connsiteY4" fmla="*/ 18669 h 1725026"/>
                <a:gd name="connsiteX0" fmla="*/ 0 w 7183414"/>
                <a:gd name="connsiteY0" fmla="*/ 1260489 h 1726783"/>
                <a:gd name="connsiteX1" fmla="*/ 954860 w 7183414"/>
                <a:gd name="connsiteY1" fmla="*/ 1713643 h 1726783"/>
                <a:gd name="connsiteX2" fmla="*/ 2648878 w 7183414"/>
                <a:gd name="connsiteY2" fmla="*/ 1518351 h 1726783"/>
                <a:gd name="connsiteX3" fmla="*/ 5024043 w 7183414"/>
                <a:gd name="connsiteY3" fmla="*/ 654612 h 1726783"/>
                <a:gd name="connsiteX4" fmla="*/ 7183414 w 7183414"/>
                <a:gd name="connsiteY4" fmla="*/ 19158 h 1726783"/>
                <a:gd name="connsiteX0" fmla="*/ 0 w 7183414"/>
                <a:gd name="connsiteY0" fmla="*/ 1260489 h 1726783"/>
                <a:gd name="connsiteX1" fmla="*/ 954860 w 7183414"/>
                <a:gd name="connsiteY1" fmla="*/ 1713643 h 1726783"/>
                <a:gd name="connsiteX2" fmla="*/ 2648878 w 7183414"/>
                <a:gd name="connsiteY2" fmla="*/ 1518351 h 1726783"/>
                <a:gd name="connsiteX3" fmla="*/ 5048962 w 7183414"/>
                <a:gd name="connsiteY3" fmla="*/ 654612 h 1726783"/>
                <a:gd name="connsiteX4" fmla="*/ 7183414 w 7183414"/>
                <a:gd name="connsiteY4" fmla="*/ 19158 h 1726783"/>
                <a:gd name="connsiteX0" fmla="*/ 0 w 7183414"/>
                <a:gd name="connsiteY0" fmla="*/ 1263104 h 1729398"/>
                <a:gd name="connsiteX1" fmla="*/ 954860 w 7183414"/>
                <a:gd name="connsiteY1" fmla="*/ 1716258 h 1729398"/>
                <a:gd name="connsiteX2" fmla="*/ 2648878 w 7183414"/>
                <a:gd name="connsiteY2" fmla="*/ 1520966 h 1729398"/>
                <a:gd name="connsiteX3" fmla="*/ 5048962 w 7183414"/>
                <a:gd name="connsiteY3" fmla="*/ 657227 h 1729398"/>
                <a:gd name="connsiteX4" fmla="*/ 7183414 w 7183414"/>
                <a:gd name="connsiteY4" fmla="*/ 21773 h 1729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83414" h="1729398">
                  <a:moveTo>
                    <a:pt x="0" y="1263104"/>
                  </a:moveTo>
                  <a:cubicBezTo>
                    <a:pt x="277826" y="1482263"/>
                    <a:pt x="513380" y="1673281"/>
                    <a:pt x="954860" y="1716258"/>
                  </a:cubicBezTo>
                  <a:cubicBezTo>
                    <a:pt x="1396340" y="1759235"/>
                    <a:pt x="1966528" y="1697471"/>
                    <a:pt x="2648878" y="1520966"/>
                  </a:cubicBezTo>
                  <a:cubicBezTo>
                    <a:pt x="3331228" y="1344461"/>
                    <a:pt x="4201840" y="984403"/>
                    <a:pt x="5048962" y="657227"/>
                  </a:cubicBezTo>
                  <a:cubicBezTo>
                    <a:pt x="5896084" y="330051"/>
                    <a:pt x="6745096" y="-102305"/>
                    <a:pt x="7183414" y="21773"/>
                  </a:cubicBezTo>
                </a:path>
              </a:pathLst>
            </a:custGeom>
            <a:noFill/>
            <a:ln w="12700" cap="flat" cmpd="sng" algn="ctr">
              <a:solidFill>
                <a:schemeClr val="accent2">
                  <a:lumMod val="5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latin typeface="思源宋体 CN Heavy" panose="02020900000000000000" pitchFamily="18" charset="-122"/>
              </a:endParaRPr>
            </a:p>
          </p:txBody>
        </p:sp>
        <p:sp>
          <p:nvSpPr>
            <p:cNvPr id="20" name="任意多边形: 形状 19">
              <a:extLst>
                <a:ext uri="{FF2B5EF4-FFF2-40B4-BE49-F238E27FC236}">
                  <a16:creationId xmlns:a16="http://schemas.microsoft.com/office/drawing/2014/main" id="{DD2B4D96-25B3-491F-A0C1-17CC48030C72}"/>
                </a:ext>
              </a:extLst>
            </p:cNvPr>
            <p:cNvSpPr/>
            <p:nvPr userDrawn="1"/>
          </p:nvSpPr>
          <p:spPr>
            <a:xfrm rot="396217">
              <a:off x="-12881" y="5438844"/>
              <a:ext cx="6882409" cy="1616682"/>
            </a:xfrm>
            <a:custGeom>
              <a:avLst/>
              <a:gdLst>
                <a:gd name="connsiteX0" fmla="*/ 0 w 8011115"/>
                <a:gd name="connsiteY0" fmla="*/ 1341942 h 1831286"/>
                <a:gd name="connsiteX1" fmla="*/ 979136 w 8011115"/>
                <a:gd name="connsiteY1" fmla="*/ 1819372 h 1831286"/>
                <a:gd name="connsiteX2" fmla="*/ 2540899 w 8011115"/>
                <a:gd name="connsiteY2" fmla="*/ 1576611 h 1831286"/>
                <a:gd name="connsiteX3" fmla="*/ 5381204 w 8011115"/>
                <a:gd name="connsiteY3" fmla="*/ 435634 h 1831286"/>
                <a:gd name="connsiteX4" fmla="*/ 6959151 w 8011115"/>
                <a:gd name="connsiteY4" fmla="*/ 31032 h 1831286"/>
                <a:gd name="connsiteX5" fmla="*/ 8011115 w 8011115"/>
                <a:gd name="connsiteY5" fmla="*/ 1180101 h 1831286"/>
                <a:gd name="connsiteX0" fmla="*/ 0 w 6959151"/>
                <a:gd name="connsiteY0" fmla="*/ 1341942 h 1831286"/>
                <a:gd name="connsiteX1" fmla="*/ 979136 w 6959151"/>
                <a:gd name="connsiteY1" fmla="*/ 1819372 h 1831286"/>
                <a:gd name="connsiteX2" fmla="*/ 2540899 w 6959151"/>
                <a:gd name="connsiteY2" fmla="*/ 1576611 h 1831286"/>
                <a:gd name="connsiteX3" fmla="*/ 5381204 w 6959151"/>
                <a:gd name="connsiteY3" fmla="*/ 435634 h 1831286"/>
                <a:gd name="connsiteX4" fmla="*/ 6959151 w 6959151"/>
                <a:gd name="connsiteY4" fmla="*/ 31032 h 1831286"/>
                <a:gd name="connsiteX0" fmla="*/ 0 w 6959151"/>
                <a:gd name="connsiteY0" fmla="*/ 1341942 h 1809427"/>
                <a:gd name="connsiteX1" fmla="*/ 954860 w 6959151"/>
                <a:gd name="connsiteY1" fmla="*/ 1795096 h 1809427"/>
                <a:gd name="connsiteX2" fmla="*/ 2540899 w 6959151"/>
                <a:gd name="connsiteY2" fmla="*/ 1576611 h 1809427"/>
                <a:gd name="connsiteX3" fmla="*/ 5381204 w 6959151"/>
                <a:gd name="connsiteY3" fmla="*/ 435634 h 1809427"/>
                <a:gd name="connsiteX4" fmla="*/ 6959151 w 6959151"/>
                <a:gd name="connsiteY4" fmla="*/ 31032 h 1809427"/>
                <a:gd name="connsiteX0" fmla="*/ 0 w 6959151"/>
                <a:gd name="connsiteY0" fmla="*/ 1343974 h 1811969"/>
                <a:gd name="connsiteX1" fmla="*/ 954860 w 6959151"/>
                <a:gd name="connsiteY1" fmla="*/ 1797128 h 1811969"/>
                <a:gd name="connsiteX2" fmla="*/ 2540899 w 6959151"/>
                <a:gd name="connsiteY2" fmla="*/ 1578643 h 1811969"/>
                <a:gd name="connsiteX3" fmla="*/ 5381204 w 6959151"/>
                <a:gd name="connsiteY3" fmla="*/ 413390 h 1811969"/>
                <a:gd name="connsiteX4" fmla="*/ 6959151 w 6959151"/>
                <a:gd name="connsiteY4" fmla="*/ 33064 h 1811969"/>
                <a:gd name="connsiteX0" fmla="*/ 0 w 6959151"/>
                <a:gd name="connsiteY0" fmla="*/ 1349266 h 1817261"/>
                <a:gd name="connsiteX1" fmla="*/ 954860 w 6959151"/>
                <a:gd name="connsiteY1" fmla="*/ 1802420 h 1817261"/>
                <a:gd name="connsiteX2" fmla="*/ 2540899 w 6959151"/>
                <a:gd name="connsiteY2" fmla="*/ 1583935 h 1817261"/>
                <a:gd name="connsiteX3" fmla="*/ 5381204 w 6959151"/>
                <a:gd name="connsiteY3" fmla="*/ 418682 h 1817261"/>
                <a:gd name="connsiteX4" fmla="*/ 6959151 w 6959151"/>
                <a:gd name="connsiteY4" fmla="*/ 38356 h 1817261"/>
                <a:gd name="connsiteX0" fmla="*/ 0 w 6959151"/>
                <a:gd name="connsiteY0" fmla="*/ 1338192 h 1803687"/>
                <a:gd name="connsiteX1" fmla="*/ 954860 w 6959151"/>
                <a:gd name="connsiteY1" fmla="*/ 1791346 h 1803687"/>
                <a:gd name="connsiteX2" fmla="*/ 2540899 w 6959151"/>
                <a:gd name="connsiteY2" fmla="*/ 1572861 h 1803687"/>
                <a:gd name="connsiteX3" fmla="*/ 5414428 w 6959151"/>
                <a:gd name="connsiteY3" fmla="*/ 539037 h 1803687"/>
                <a:gd name="connsiteX4" fmla="*/ 6959151 w 6959151"/>
                <a:gd name="connsiteY4" fmla="*/ 27282 h 1803687"/>
                <a:gd name="connsiteX0" fmla="*/ 0 w 6959151"/>
                <a:gd name="connsiteY0" fmla="*/ 1335353 h 1803792"/>
                <a:gd name="connsiteX1" fmla="*/ 954860 w 6959151"/>
                <a:gd name="connsiteY1" fmla="*/ 1788507 h 1803792"/>
                <a:gd name="connsiteX2" fmla="*/ 2657184 w 6959151"/>
                <a:gd name="connsiteY2" fmla="*/ 1585484 h 1803792"/>
                <a:gd name="connsiteX3" fmla="*/ 5414428 w 6959151"/>
                <a:gd name="connsiteY3" fmla="*/ 536198 h 1803792"/>
                <a:gd name="connsiteX4" fmla="*/ 6959151 w 6959151"/>
                <a:gd name="connsiteY4" fmla="*/ 24443 h 1803792"/>
                <a:gd name="connsiteX0" fmla="*/ 0 w 7166802"/>
                <a:gd name="connsiteY0" fmla="*/ 1276411 h 1744851"/>
                <a:gd name="connsiteX1" fmla="*/ 954860 w 7166802"/>
                <a:gd name="connsiteY1" fmla="*/ 1729565 h 1744851"/>
                <a:gd name="connsiteX2" fmla="*/ 2657184 w 7166802"/>
                <a:gd name="connsiteY2" fmla="*/ 1526542 h 1744851"/>
                <a:gd name="connsiteX3" fmla="*/ 5414428 w 7166802"/>
                <a:gd name="connsiteY3" fmla="*/ 477256 h 1744851"/>
                <a:gd name="connsiteX4" fmla="*/ 7166802 w 7166802"/>
                <a:gd name="connsiteY4" fmla="*/ 27349 h 1744851"/>
                <a:gd name="connsiteX0" fmla="*/ 0 w 7183414"/>
                <a:gd name="connsiteY0" fmla="*/ 1269091 h 1737531"/>
                <a:gd name="connsiteX1" fmla="*/ 954860 w 7183414"/>
                <a:gd name="connsiteY1" fmla="*/ 1722245 h 1737531"/>
                <a:gd name="connsiteX2" fmla="*/ 2657184 w 7183414"/>
                <a:gd name="connsiteY2" fmla="*/ 1519222 h 1737531"/>
                <a:gd name="connsiteX3" fmla="*/ 5414428 w 7183414"/>
                <a:gd name="connsiteY3" fmla="*/ 469936 h 1737531"/>
                <a:gd name="connsiteX4" fmla="*/ 7183414 w 7183414"/>
                <a:gd name="connsiteY4" fmla="*/ 27760 h 1737531"/>
                <a:gd name="connsiteX0" fmla="*/ 0 w 7183414"/>
                <a:gd name="connsiteY0" fmla="*/ 1268186 h 1736626"/>
                <a:gd name="connsiteX1" fmla="*/ 954860 w 7183414"/>
                <a:gd name="connsiteY1" fmla="*/ 1721340 h 1736626"/>
                <a:gd name="connsiteX2" fmla="*/ 2657184 w 7183414"/>
                <a:gd name="connsiteY2" fmla="*/ 1518317 h 1736626"/>
                <a:gd name="connsiteX3" fmla="*/ 5414428 w 7183414"/>
                <a:gd name="connsiteY3" fmla="*/ 469031 h 1736626"/>
                <a:gd name="connsiteX4" fmla="*/ 7183414 w 7183414"/>
                <a:gd name="connsiteY4" fmla="*/ 26855 h 1736626"/>
                <a:gd name="connsiteX0" fmla="*/ 0 w 7183414"/>
                <a:gd name="connsiteY0" fmla="*/ 1260000 h 1725026"/>
                <a:gd name="connsiteX1" fmla="*/ 954860 w 7183414"/>
                <a:gd name="connsiteY1" fmla="*/ 1713154 h 1725026"/>
                <a:gd name="connsiteX2" fmla="*/ 2657184 w 7183414"/>
                <a:gd name="connsiteY2" fmla="*/ 1510131 h 1725026"/>
                <a:gd name="connsiteX3" fmla="*/ 5024043 w 7183414"/>
                <a:gd name="connsiteY3" fmla="*/ 654123 h 1725026"/>
                <a:gd name="connsiteX4" fmla="*/ 7183414 w 7183414"/>
                <a:gd name="connsiteY4" fmla="*/ 18669 h 1725026"/>
                <a:gd name="connsiteX0" fmla="*/ 0 w 7183414"/>
                <a:gd name="connsiteY0" fmla="*/ 1260489 h 1726783"/>
                <a:gd name="connsiteX1" fmla="*/ 954860 w 7183414"/>
                <a:gd name="connsiteY1" fmla="*/ 1713643 h 1726783"/>
                <a:gd name="connsiteX2" fmla="*/ 2648878 w 7183414"/>
                <a:gd name="connsiteY2" fmla="*/ 1518351 h 1726783"/>
                <a:gd name="connsiteX3" fmla="*/ 5024043 w 7183414"/>
                <a:gd name="connsiteY3" fmla="*/ 654612 h 1726783"/>
                <a:gd name="connsiteX4" fmla="*/ 7183414 w 7183414"/>
                <a:gd name="connsiteY4" fmla="*/ 19158 h 1726783"/>
                <a:gd name="connsiteX0" fmla="*/ 0 w 7183414"/>
                <a:gd name="connsiteY0" fmla="*/ 1260489 h 1726783"/>
                <a:gd name="connsiteX1" fmla="*/ 954860 w 7183414"/>
                <a:gd name="connsiteY1" fmla="*/ 1713643 h 1726783"/>
                <a:gd name="connsiteX2" fmla="*/ 2648878 w 7183414"/>
                <a:gd name="connsiteY2" fmla="*/ 1518351 h 1726783"/>
                <a:gd name="connsiteX3" fmla="*/ 5048962 w 7183414"/>
                <a:gd name="connsiteY3" fmla="*/ 654612 h 1726783"/>
                <a:gd name="connsiteX4" fmla="*/ 7183414 w 7183414"/>
                <a:gd name="connsiteY4" fmla="*/ 19158 h 1726783"/>
                <a:gd name="connsiteX0" fmla="*/ 0 w 7183414"/>
                <a:gd name="connsiteY0" fmla="*/ 1263104 h 1729398"/>
                <a:gd name="connsiteX1" fmla="*/ 954860 w 7183414"/>
                <a:gd name="connsiteY1" fmla="*/ 1716258 h 1729398"/>
                <a:gd name="connsiteX2" fmla="*/ 2648878 w 7183414"/>
                <a:gd name="connsiteY2" fmla="*/ 1520966 h 1729398"/>
                <a:gd name="connsiteX3" fmla="*/ 5048962 w 7183414"/>
                <a:gd name="connsiteY3" fmla="*/ 657227 h 1729398"/>
                <a:gd name="connsiteX4" fmla="*/ 7183414 w 7183414"/>
                <a:gd name="connsiteY4" fmla="*/ 21773 h 1729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83414" h="1729398">
                  <a:moveTo>
                    <a:pt x="0" y="1263104"/>
                  </a:moveTo>
                  <a:cubicBezTo>
                    <a:pt x="277826" y="1482263"/>
                    <a:pt x="513380" y="1673281"/>
                    <a:pt x="954860" y="1716258"/>
                  </a:cubicBezTo>
                  <a:cubicBezTo>
                    <a:pt x="1396340" y="1759235"/>
                    <a:pt x="1966528" y="1697471"/>
                    <a:pt x="2648878" y="1520966"/>
                  </a:cubicBezTo>
                  <a:cubicBezTo>
                    <a:pt x="3331228" y="1344461"/>
                    <a:pt x="4201840" y="984403"/>
                    <a:pt x="5048962" y="657227"/>
                  </a:cubicBezTo>
                  <a:cubicBezTo>
                    <a:pt x="5896084" y="330051"/>
                    <a:pt x="6745096" y="-102305"/>
                    <a:pt x="7183414" y="21773"/>
                  </a:cubicBezTo>
                </a:path>
              </a:pathLst>
            </a:custGeom>
            <a:noFill/>
            <a:ln w="12700" cap="flat" cmpd="sng" algn="ctr">
              <a:solidFill>
                <a:schemeClr val="accent2">
                  <a:lumMod val="5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latin typeface="思源宋体 CN Heavy" panose="02020900000000000000" pitchFamily="18" charset="-122"/>
              </a:endParaRPr>
            </a:p>
          </p:txBody>
        </p:sp>
        <p:sp>
          <p:nvSpPr>
            <p:cNvPr id="21" name="任意多边形: 形状 20">
              <a:extLst>
                <a:ext uri="{FF2B5EF4-FFF2-40B4-BE49-F238E27FC236}">
                  <a16:creationId xmlns:a16="http://schemas.microsoft.com/office/drawing/2014/main" id="{092F9A2B-4113-4E5A-B1EC-27CFA13AADD1}"/>
                </a:ext>
              </a:extLst>
            </p:cNvPr>
            <p:cNvSpPr/>
            <p:nvPr userDrawn="1"/>
          </p:nvSpPr>
          <p:spPr>
            <a:xfrm rot="424518">
              <a:off x="-1589" y="5494479"/>
              <a:ext cx="6874129" cy="1602864"/>
            </a:xfrm>
            <a:custGeom>
              <a:avLst/>
              <a:gdLst>
                <a:gd name="connsiteX0" fmla="*/ 0 w 8011115"/>
                <a:gd name="connsiteY0" fmla="*/ 1341942 h 1831286"/>
                <a:gd name="connsiteX1" fmla="*/ 979136 w 8011115"/>
                <a:gd name="connsiteY1" fmla="*/ 1819372 h 1831286"/>
                <a:gd name="connsiteX2" fmla="*/ 2540899 w 8011115"/>
                <a:gd name="connsiteY2" fmla="*/ 1576611 h 1831286"/>
                <a:gd name="connsiteX3" fmla="*/ 5381204 w 8011115"/>
                <a:gd name="connsiteY3" fmla="*/ 435634 h 1831286"/>
                <a:gd name="connsiteX4" fmla="*/ 6959151 w 8011115"/>
                <a:gd name="connsiteY4" fmla="*/ 31032 h 1831286"/>
                <a:gd name="connsiteX5" fmla="*/ 8011115 w 8011115"/>
                <a:gd name="connsiteY5" fmla="*/ 1180101 h 1831286"/>
                <a:gd name="connsiteX0" fmla="*/ 0 w 6959151"/>
                <a:gd name="connsiteY0" fmla="*/ 1341942 h 1831286"/>
                <a:gd name="connsiteX1" fmla="*/ 979136 w 6959151"/>
                <a:gd name="connsiteY1" fmla="*/ 1819372 h 1831286"/>
                <a:gd name="connsiteX2" fmla="*/ 2540899 w 6959151"/>
                <a:gd name="connsiteY2" fmla="*/ 1576611 h 1831286"/>
                <a:gd name="connsiteX3" fmla="*/ 5381204 w 6959151"/>
                <a:gd name="connsiteY3" fmla="*/ 435634 h 1831286"/>
                <a:gd name="connsiteX4" fmla="*/ 6959151 w 6959151"/>
                <a:gd name="connsiteY4" fmla="*/ 31032 h 1831286"/>
                <a:gd name="connsiteX0" fmla="*/ 0 w 6959151"/>
                <a:gd name="connsiteY0" fmla="*/ 1341942 h 1809427"/>
                <a:gd name="connsiteX1" fmla="*/ 954860 w 6959151"/>
                <a:gd name="connsiteY1" fmla="*/ 1795096 h 1809427"/>
                <a:gd name="connsiteX2" fmla="*/ 2540899 w 6959151"/>
                <a:gd name="connsiteY2" fmla="*/ 1576611 h 1809427"/>
                <a:gd name="connsiteX3" fmla="*/ 5381204 w 6959151"/>
                <a:gd name="connsiteY3" fmla="*/ 435634 h 1809427"/>
                <a:gd name="connsiteX4" fmla="*/ 6959151 w 6959151"/>
                <a:gd name="connsiteY4" fmla="*/ 31032 h 1809427"/>
                <a:gd name="connsiteX0" fmla="*/ 0 w 6959151"/>
                <a:gd name="connsiteY0" fmla="*/ 1343974 h 1811969"/>
                <a:gd name="connsiteX1" fmla="*/ 954860 w 6959151"/>
                <a:gd name="connsiteY1" fmla="*/ 1797128 h 1811969"/>
                <a:gd name="connsiteX2" fmla="*/ 2540899 w 6959151"/>
                <a:gd name="connsiteY2" fmla="*/ 1578643 h 1811969"/>
                <a:gd name="connsiteX3" fmla="*/ 5381204 w 6959151"/>
                <a:gd name="connsiteY3" fmla="*/ 413390 h 1811969"/>
                <a:gd name="connsiteX4" fmla="*/ 6959151 w 6959151"/>
                <a:gd name="connsiteY4" fmla="*/ 33064 h 1811969"/>
                <a:gd name="connsiteX0" fmla="*/ 0 w 6959151"/>
                <a:gd name="connsiteY0" fmla="*/ 1349266 h 1817261"/>
                <a:gd name="connsiteX1" fmla="*/ 954860 w 6959151"/>
                <a:gd name="connsiteY1" fmla="*/ 1802420 h 1817261"/>
                <a:gd name="connsiteX2" fmla="*/ 2540899 w 6959151"/>
                <a:gd name="connsiteY2" fmla="*/ 1583935 h 1817261"/>
                <a:gd name="connsiteX3" fmla="*/ 5381204 w 6959151"/>
                <a:gd name="connsiteY3" fmla="*/ 418682 h 1817261"/>
                <a:gd name="connsiteX4" fmla="*/ 6959151 w 6959151"/>
                <a:gd name="connsiteY4" fmla="*/ 38356 h 1817261"/>
                <a:gd name="connsiteX0" fmla="*/ 0 w 6959151"/>
                <a:gd name="connsiteY0" fmla="*/ 1338192 h 1803687"/>
                <a:gd name="connsiteX1" fmla="*/ 954860 w 6959151"/>
                <a:gd name="connsiteY1" fmla="*/ 1791346 h 1803687"/>
                <a:gd name="connsiteX2" fmla="*/ 2540899 w 6959151"/>
                <a:gd name="connsiteY2" fmla="*/ 1572861 h 1803687"/>
                <a:gd name="connsiteX3" fmla="*/ 5414428 w 6959151"/>
                <a:gd name="connsiteY3" fmla="*/ 539037 h 1803687"/>
                <a:gd name="connsiteX4" fmla="*/ 6959151 w 6959151"/>
                <a:gd name="connsiteY4" fmla="*/ 27282 h 1803687"/>
                <a:gd name="connsiteX0" fmla="*/ 0 w 6959151"/>
                <a:gd name="connsiteY0" fmla="*/ 1335353 h 1803792"/>
                <a:gd name="connsiteX1" fmla="*/ 954860 w 6959151"/>
                <a:gd name="connsiteY1" fmla="*/ 1788507 h 1803792"/>
                <a:gd name="connsiteX2" fmla="*/ 2657184 w 6959151"/>
                <a:gd name="connsiteY2" fmla="*/ 1585484 h 1803792"/>
                <a:gd name="connsiteX3" fmla="*/ 5414428 w 6959151"/>
                <a:gd name="connsiteY3" fmla="*/ 536198 h 1803792"/>
                <a:gd name="connsiteX4" fmla="*/ 6959151 w 6959151"/>
                <a:gd name="connsiteY4" fmla="*/ 24443 h 1803792"/>
                <a:gd name="connsiteX0" fmla="*/ 0 w 7166802"/>
                <a:gd name="connsiteY0" fmla="*/ 1276411 h 1744851"/>
                <a:gd name="connsiteX1" fmla="*/ 954860 w 7166802"/>
                <a:gd name="connsiteY1" fmla="*/ 1729565 h 1744851"/>
                <a:gd name="connsiteX2" fmla="*/ 2657184 w 7166802"/>
                <a:gd name="connsiteY2" fmla="*/ 1526542 h 1744851"/>
                <a:gd name="connsiteX3" fmla="*/ 5414428 w 7166802"/>
                <a:gd name="connsiteY3" fmla="*/ 477256 h 1744851"/>
                <a:gd name="connsiteX4" fmla="*/ 7166802 w 7166802"/>
                <a:gd name="connsiteY4" fmla="*/ 27349 h 1744851"/>
                <a:gd name="connsiteX0" fmla="*/ 0 w 7183414"/>
                <a:gd name="connsiteY0" fmla="*/ 1269091 h 1737531"/>
                <a:gd name="connsiteX1" fmla="*/ 954860 w 7183414"/>
                <a:gd name="connsiteY1" fmla="*/ 1722245 h 1737531"/>
                <a:gd name="connsiteX2" fmla="*/ 2657184 w 7183414"/>
                <a:gd name="connsiteY2" fmla="*/ 1519222 h 1737531"/>
                <a:gd name="connsiteX3" fmla="*/ 5414428 w 7183414"/>
                <a:gd name="connsiteY3" fmla="*/ 469936 h 1737531"/>
                <a:gd name="connsiteX4" fmla="*/ 7183414 w 7183414"/>
                <a:gd name="connsiteY4" fmla="*/ 27760 h 1737531"/>
                <a:gd name="connsiteX0" fmla="*/ 0 w 7183414"/>
                <a:gd name="connsiteY0" fmla="*/ 1268186 h 1736626"/>
                <a:gd name="connsiteX1" fmla="*/ 954860 w 7183414"/>
                <a:gd name="connsiteY1" fmla="*/ 1721340 h 1736626"/>
                <a:gd name="connsiteX2" fmla="*/ 2657184 w 7183414"/>
                <a:gd name="connsiteY2" fmla="*/ 1518317 h 1736626"/>
                <a:gd name="connsiteX3" fmla="*/ 5414428 w 7183414"/>
                <a:gd name="connsiteY3" fmla="*/ 469031 h 1736626"/>
                <a:gd name="connsiteX4" fmla="*/ 7183414 w 7183414"/>
                <a:gd name="connsiteY4" fmla="*/ 26855 h 1736626"/>
                <a:gd name="connsiteX0" fmla="*/ 0 w 7183414"/>
                <a:gd name="connsiteY0" fmla="*/ 1260000 h 1725026"/>
                <a:gd name="connsiteX1" fmla="*/ 954860 w 7183414"/>
                <a:gd name="connsiteY1" fmla="*/ 1713154 h 1725026"/>
                <a:gd name="connsiteX2" fmla="*/ 2657184 w 7183414"/>
                <a:gd name="connsiteY2" fmla="*/ 1510131 h 1725026"/>
                <a:gd name="connsiteX3" fmla="*/ 5024043 w 7183414"/>
                <a:gd name="connsiteY3" fmla="*/ 654123 h 1725026"/>
                <a:gd name="connsiteX4" fmla="*/ 7183414 w 7183414"/>
                <a:gd name="connsiteY4" fmla="*/ 18669 h 1725026"/>
                <a:gd name="connsiteX0" fmla="*/ 0 w 7183414"/>
                <a:gd name="connsiteY0" fmla="*/ 1260489 h 1726783"/>
                <a:gd name="connsiteX1" fmla="*/ 954860 w 7183414"/>
                <a:gd name="connsiteY1" fmla="*/ 1713643 h 1726783"/>
                <a:gd name="connsiteX2" fmla="*/ 2648878 w 7183414"/>
                <a:gd name="connsiteY2" fmla="*/ 1518351 h 1726783"/>
                <a:gd name="connsiteX3" fmla="*/ 5024043 w 7183414"/>
                <a:gd name="connsiteY3" fmla="*/ 654612 h 1726783"/>
                <a:gd name="connsiteX4" fmla="*/ 7183414 w 7183414"/>
                <a:gd name="connsiteY4" fmla="*/ 19158 h 1726783"/>
                <a:gd name="connsiteX0" fmla="*/ 0 w 7183414"/>
                <a:gd name="connsiteY0" fmla="*/ 1260489 h 1726783"/>
                <a:gd name="connsiteX1" fmla="*/ 954860 w 7183414"/>
                <a:gd name="connsiteY1" fmla="*/ 1713643 h 1726783"/>
                <a:gd name="connsiteX2" fmla="*/ 2648878 w 7183414"/>
                <a:gd name="connsiteY2" fmla="*/ 1518351 h 1726783"/>
                <a:gd name="connsiteX3" fmla="*/ 5048962 w 7183414"/>
                <a:gd name="connsiteY3" fmla="*/ 654612 h 1726783"/>
                <a:gd name="connsiteX4" fmla="*/ 7183414 w 7183414"/>
                <a:gd name="connsiteY4" fmla="*/ 19158 h 1726783"/>
                <a:gd name="connsiteX0" fmla="*/ 0 w 7183414"/>
                <a:gd name="connsiteY0" fmla="*/ 1263104 h 1729398"/>
                <a:gd name="connsiteX1" fmla="*/ 954860 w 7183414"/>
                <a:gd name="connsiteY1" fmla="*/ 1716258 h 1729398"/>
                <a:gd name="connsiteX2" fmla="*/ 2648878 w 7183414"/>
                <a:gd name="connsiteY2" fmla="*/ 1520966 h 1729398"/>
                <a:gd name="connsiteX3" fmla="*/ 5048962 w 7183414"/>
                <a:gd name="connsiteY3" fmla="*/ 657227 h 1729398"/>
                <a:gd name="connsiteX4" fmla="*/ 7183414 w 7183414"/>
                <a:gd name="connsiteY4" fmla="*/ 21773 h 1729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83414" h="1729398">
                  <a:moveTo>
                    <a:pt x="0" y="1263104"/>
                  </a:moveTo>
                  <a:cubicBezTo>
                    <a:pt x="277826" y="1482263"/>
                    <a:pt x="513380" y="1673281"/>
                    <a:pt x="954860" y="1716258"/>
                  </a:cubicBezTo>
                  <a:cubicBezTo>
                    <a:pt x="1396340" y="1759235"/>
                    <a:pt x="1966528" y="1697471"/>
                    <a:pt x="2648878" y="1520966"/>
                  </a:cubicBezTo>
                  <a:cubicBezTo>
                    <a:pt x="3331228" y="1344461"/>
                    <a:pt x="4201840" y="984403"/>
                    <a:pt x="5048962" y="657227"/>
                  </a:cubicBezTo>
                  <a:cubicBezTo>
                    <a:pt x="5896084" y="330051"/>
                    <a:pt x="6745096" y="-102305"/>
                    <a:pt x="7183414" y="21773"/>
                  </a:cubicBezTo>
                </a:path>
              </a:pathLst>
            </a:custGeom>
            <a:noFill/>
            <a:ln w="12700" cap="flat" cmpd="sng" algn="ctr">
              <a:solidFill>
                <a:schemeClr val="accent2">
                  <a:lumMod val="5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lumMod val="100000"/>
                  </a:schemeClr>
                </a:solidFill>
                <a:latin typeface="思源宋体 CN Heavy" panose="02020900000000000000" pitchFamily="18" charset="-122"/>
              </a:endParaRPr>
            </a:p>
          </p:txBody>
        </p:sp>
      </p:grpSp>
      <p:grpSp>
        <p:nvGrpSpPr>
          <p:cNvPr id="22" name="组合 21">
            <a:extLst>
              <a:ext uri="{FF2B5EF4-FFF2-40B4-BE49-F238E27FC236}">
                <a16:creationId xmlns:a16="http://schemas.microsoft.com/office/drawing/2014/main" id="{B136A1DC-2E71-42D5-92B2-DDCC1679321B}"/>
              </a:ext>
            </a:extLst>
          </p:cNvPr>
          <p:cNvGrpSpPr/>
          <p:nvPr userDrawn="1"/>
        </p:nvGrpSpPr>
        <p:grpSpPr>
          <a:xfrm>
            <a:off x="5399614" y="0"/>
            <a:ext cx="6792384" cy="6858000"/>
            <a:chOff x="5399614" y="0"/>
            <a:chExt cx="6792384" cy="6858000"/>
          </a:xfrm>
        </p:grpSpPr>
        <p:sp>
          <p:nvSpPr>
            <p:cNvPr id="23" name="任意多边形: 形状 22">
              <a:extLst>
                <a:ext uri="{FF2B5EF4-FFF2-40B4-BE49-F238E27FC236}">
                  <a16:creationId xmlns:a16="http://schemas.microsoft.com/office/drawing/2014/main" id="{70BAFE50-5274-4430-AD97-FD3C00286F76}"/>
                </a:ext>
              </a:extLst>
            </p:cNvPr>
            <p:cNvSpPr/>
            <p:nvPr/>
          </p:nvSpPr>
          <p:spPr>
            <a:xfrm>
              <a:off x="5399614" y="3308023"/>
              <a:ext cx="1080000" cy="2601892"/>
            </a:xfrm>
            <a:custGeom>
              <a:avLst/>
              <a:gdLst>
                <a:gd name="connsiteX0" fmla="*/ 975360 w 999744"/>
                <a:gd name="connsiteY0" fmla="*/ 0 h 2462784"/>
                <a:gd name="connsiteX1" fmla="*/ 396240 w 999744"/>
                <a:gd name="connsiteY1" fmla="*/ 152400 h 2462784"/>
                <a:gd name="connsiteX2" fmla="*/ 341376 w 999744"/>
                <a:gd name="connsiteY2" fmla="*/ 176784 h 2462784"/>
                <a:gd name="connsiteX3" fmla="*/ 347472 w 999744"/>
                <a:gd name="connsiteY3" fmla="*/ 268224 h 2462784"/>
                <a:gd name="connsiteX4" fmla="*/ 341376 w 999744"/>
                <a:gd name="connsiteY4" fmla="*/ 438912 h 2462784"/>
                <a:gd name="connsiteX5" fmla="*/ 341376 w 999744"/>
                <a:gd name="connsiteY5" fmla="*/ 493776 h 2462784"/>
                <a:gd name="connsiteX6" fmla="*/ 280416 w 999744"/>
                <a:gd name="connsiteY6" fmla="*/ 609600 h 2462784"/>
                <a:gd name="connsiteX7" fmla="*/ 237744 w 999744"/>
                <a:gd name="connsiteY7" fmla="*/ 652272 h 2462784"/>
                <a:gd name="connsiteX8" fmla="*/ 42672 w 999744"/>
                <a:gd name="connsiteY8" fmla="*/ 701040 h 2462784"/>
                <a:gd name="connsiteX9" fmla="*/ 6096 w 999744"/>
                <a:gd name="connsiteY9" fmla="*/ 743712 h 2462784"/>
                <a:gd name="connsiteX10" fmla="*/ 0 w 999744"/>
                <a:gd name="connsiteY10" fmla="*/ 1103376 h 2462784"/>
                <a:gd name="connsiteX11" fmla="*/ 85344 w 999744"/>
                <a:gd name="connsiteY11" fmla="*/ 1127760 h 2462784"/>
                <a:gd name="connsiteX12" fmla="*/ 670560 w 999744"/>
                <a:gd name="connsiteY12" fmla="*/ 1231392 h 2462784"/>
                <a:gd name="connsiteX13" fmla="*/ 737616 w 999744"/>
                <a:gd name="connsiteY13" fmla="*/ 2304288 h 2462784"/>
                <a:gd name="connsiteX14" fmla="*/ 749808 w 999744"/>
                <a:gd name="connsiteY14" fmla="*/ 2310384 h 2462784"/>
                <a:gd name="connsiteX15" fmla="*/ 694944 w 999744"/>
                <a:gd name="connsiteY15" fmla="*/ 2346960 h 2462784"/>
                <a:gd name="connsiteX16" fmla="*/ 664464 w 999744"/>
                <a:gd name="connsiteY16" fmla="*/ 2438400 h 2462784"/>
                <a:gd name="connsiteX17" fmla="*/ 877824 w 999744"/>
                <a:gd name="connsiteY17" fmla="*/ 2462784 h 2462784"/>
                <a:gd name="connsiteX18" fmla="*/ 999744 w 999744"/>
                <a:gd name="connsiteY18" fmla="*/ 2395728 h 2462784"/>
                <a:gd name="connsiteX19" fmla="*/ 975360 w 999744"/>
                <a:gd name="connsiteY19" fmla="*/ 0 h 2462784"/>
                <a:gd name="connsiteX0" fmla="*/ 975360 w 999744"/>
                <a:gd name="connsiteY0" fmla="*/ 0 h 2462784"/>
                <a:gd name="connsiteX1" fmla="*/ 396240 w 999744"/>
                <a:gd name="connsiteY1" fmla="*/ 152400 h 2462784"/>
                <a:gd name="connsiteX2" fmla="*/ 341376 w 999744"/>
                <a:gd name="connsiteY2" fmla="*/ 176784 h 2462784"/>
                <a:gd name="connsiteX3" fmla="*/ 347472 w 999744"/>
                <a:gd name="connsiteY3" fmla="*/ 268224 h 2462784"/>
                <a:gd name="connsiteX4" fmla="*/ 341376 w 999744"/>
                <a:gd name="connsiteY4" fmla="*/ 438912 h 2462784"/>
                <a:gd name="connsiteX5" fmla="*/ 341376 w 999744"/>
                <a:gd name="connsiteY5" fmla="*/ 493776 h 2462784"/>
                <a:gd name="connsiteX6" fmla="*/ 280416 w 999744"/>
                <a:gd name="connsiteY6" fmla="*/ 609600 h 2462784"/>
                <a:gd name="connsiteX7" fmla="*/ 237744 w 999744"/>
                <a:gd name="connsiteY7" fmla="*/ 652272 h 2462784"/>
                <a:gd name="connsiteX8" fmla="*/ 42672 w 999744"/>
                <a:gd name="connsiteY8" fmla="*/ 701040 h 2462784"/>
                <a:gd name="connsiteX9" fmla="*/ 6096 w 999744"/>
                <a:gd name="connsiteY9" fmla="*/ 743712 h 2462784"/>
                <a:gd name="connsiteX10" fmla="*/ 0 w 999744"/>
                <a:gd name="connsiteY10" fmla="*/ 1103376 h 2462784"/>
                <a:gd name="connsiteX11" fmla="*/ 85344 w 999744"/>
                <a:gd name="connsiteY11" fmla="*/ 1127760 h 2462784"/>
                <a:gd name="connsiteX12" fmla="*/ 670560 w 999744"/>
                <a:gd name="connsiteY12" fmla="*/ 1231392 h 2462784"/>
                <a:gd name="connsiteX13" fmla="*/ 737616 w 999744"/>
                <a:gd name="connsiteY13" fmla="*/ 2304288 h 2462784"/>
                <a:gd name="connsiteX14" fmla="*/ 749808 w 999744"/>
                <a:gd name="connsiteY14" fmla="*/ 2310384 h 2462784"/>
                <a:gd name="connsiteX15" fmla="*/ 694944 w 999744"/>
                <a:gd name="connsiteY15" fmla="*/ 2346960 h 2462784"/>
                <a:gd name="connsiteX16" fmla="*/ 664464 w 999744"/>
                <a:gd name="connsiteY16" fmla="*/ 2438400 h 2462784"/>
                <a:gd name="connsiteX17" fmla="*/ 877824 w 999744"/>
                <a:gd name="connsiteY17" fmla="*/ 2462784 h 2462784"/>
                <a:gd name="connsiteX18" fmla="*/ 999744 w 999744"/>
                <a:gd name="connsiteY18" fmla="*/ 2395728 h 2462784"/>
                <a:gd name="connsiteX19" fmla="*/ 975360 w 999744"/>
                <a:gd name="connsiteY19" fmla="*/ 0 h 2462784"/>
                <a:gd name="connsiteX0" fmla="*/ 975360 w 999744"/>
                <a:gd name="connsiteY0" fmla="*/ 0 h 2469704"/>
                <a:gd name="connsiteX1" fmla="*/ 396240 w 999744"/>
                <a:gd name="connsiteY1" fmla="*/ 152400 h 2469704"/>
                <a:gd name="connsiteX2" fmla="*/ 341376 w 999744"/>
                <a:gd name="connsiteY2" fmla="*/ 176784 h 2469704"/>
                <a:gd name="connsiteX3" fmla="*/ 347472 w 999744"/>
                <a:gd name="connsiteY3" fmla="*/ 268224 h 2469704"/>
                <a:gd name="connsiteX4" fmla="*/ 341376 w 999744"/>
                <a:gd name="connsiteY4" fmla="*/ 438912 h 2469704"/>
                <a:gd name="connsiteX5" fmla="*/ 341376 w 999744"/>
                <a:gd name="connsiteY5" fmla="*/ 493776 h 2469704"/>
                <a:gd name="connsiteX6" fmla="*/ 280416 w 999744"/>
                <a:gd name="connsiteY6" fmla="*/ 609600 h 2469704"/>
                <a:gd name="connsiteX7" fmla="*/ 237744 w 999744"/>
                <a:gd name="connsiteY7" fmla="*/ 652272 h 2469704"/>
                <a:gd name="connsiteX8" fmla="*/ 42672 w 999744"/>
                <a:gd name="connsiteY8" fmla="*/ 701040 h 2469704"/>
                <a:gd name="connsiteX9" fmla="*/ 6096 w 999744"/>
                <a:gd name="connsiteY9" fmla="*/ 743712 h 2469704"/>
                <a:gd name="connsiteX10" fmla="*/ 0 w 999744"/>
                <a:gd name="connsiteY10" fmla="*/ 1103376 h 2469704"/>
                <a:gd name="connsiteX11" fmla="*/ 85344 w 999744"/>
                <a:gd name="connsiteY11" fmla="*/ 1127760 h 2469704"/>
                <a:gd name="connsiteX12" fmla="*/ 670560 w 999744"/>
                <a:gd name="connsiteY12" fmla="*/ 1231392 h 2469704"/>
                <a:gd name="connsiteX13" fmla="*/ 737616 w 999744"/>
                <a:gd name="connsiteY13" fmla="*/ 2304288 h 2469704"/>
                <a:gd name="connsiteX14" fmla="*/ 749808 w 999744"/>
                <a:gd name="connsiteY14" fmla="*/ 2310384 h 2469704"/>
                <a:gd name="connsiteX15" fmla="*/ 694944 w 999744"/>
                <a:gd name="connsiteY15" fmla="*/ 2346960 h 2469704"/>
                <a:gd name="connsiteX16" fmla="*/ 664464 w 999744"/>
                <a:gd name="connsiteY16" fmla="*/ 2438400 h 2469704"/>
                <a:gd name="connsiteX17" fmla="*/ 792810 w 999744"/>
                <a:gd name="connsiteY17" fmla="*/ 2469704 h 2469704"/>
                <a:gd name="connsiteX18" fmla="*/ 877824 w 999744"/>
                <a:gd name="connsiteY18" fmla="*/ 2462784 h 2469704"/>
                <a:gd name="connsiteX19" fmla="*/ 999744 w 999744"/>
                <a:gd name="connsiteY19" fmla="*/ 2395728 h 2469704"/>
                <a:gd name="connsiteX20" fmla="*/ 975360 w 999744"/>
                <a:gd name="connsiteY20" fmla="*/ 0 h 2469704"/>
                <a:gd name="connsiteX0" fmla="*/ 975360 w 983269"/>
                <a:gd name="connsiteY0" fmla="*/ 0 h 2469704"/>
                <a:gd name="connsiteX1" fmla="*/ 396240 w 983269"/>
                <a:gd name="connsiteY1" fmla="*/ 152400 h 2469704"/>
                <a:gd name="connsiteX2" fmla="*/ 341376 w 983269"/>
                <a:gd name="connsiteY2" fmla="*/ 176784 h 2469704"/>
                <a:gd name="connsiteX3" fmla="*/ 347472 w 983269"/>
                <a:gd name="connsiteY3" fmla="*/ 268224 h 2469704"/>
                <a:gd name="connsiteX4" fmla="*/ 341376 w 983269"/>
                <a:gd name="connsiteY4" fmla="*/ 438912 h 2469704"/>
                <a:gd name="connsiteX5" fmla="*/ 341376 w 983269"/>
                <a:gd name="connsiteY5" fmla="*/ 493776 h 2469704"/>
                <a:gd name="connsiteX6" fmla="*/ 280416 w 983269"/>
                <a:gd name="connsiteY6" fmla="*/ 609600 h 2469704"/>
                <a:gd name="connsiteX7" fmla="*/ 237744 w 983269"/>
                <a:gd name="connsiteY7" fmla="*/ 652272 h 2469704"/>
                <a:gd name="connsiteX8" fmla="*/ 42672 w 983269"/>
                <a:gd name="connsiteY8" fmla="*/ 701040 h 2469704"/>
                <a:gd name="connsiteX9" fmla="*/ 6096 w 983269"/>
                <a:gd name="connsiteY9" fmla="*/ 743712 h 2469704"/>
                <a:gd name="connsiteX10" fmla="*/ 0 w 983269"/>
                <a:gd name="connsiteY10" fmla="*/ 1103376 h 2469704"/>
                <a:gd name="connsiteX11" fmla="*/ 85344 w 983269"/>
                <a:gd name="connsiteY11" fmla="*/ 1127760 h 2469704"/>
                <a:gd name="connsiteX12" fmla="*/ 670560 w 983269"/>
                <a:gd name="connsiteY12" fmla="*/ 1231392 h 2469704"/>
                <a:gd name="connsiteX13" fmla="*/ 737616 w 983269"/>
                <a:gd name="connsiteY13" fmla="*/ 2304288 h 2469704"/>
                <a:gd name="connsiteX14" fmla="*/ 749808 w 983269"/>
                <a:gd name="connsiteY14" fmla="*/ 2310384 h 2469704"/>
                <a:gd name="connsiteX15" fmla="*/ 694944 w 983269"/>
                <a:gd name="connsiteY15" fmla="*/ 2346960 h 2469704"/>
                <a:gd name="connsiteX16" fmla="*/ 664464 w 983269"/>
                <a:gd name="connsiteY16" fmla="*/ 2438400 h 2469704"/>
                <a:gd name="connsiteX17" fmla="*/ 792810 w 983269"/>
                <a:gd name="connsiteY17" fmla="*/ 2469704 h 2469704"/>
                <a:gd name="connsiteX18" fmla="*/ 877824 w 983269"/>
                <a:gd name="connsiteY18" fmla="*/ 2462784 h 2469704"/>
                <a:gd name="connsiteX19" fmla="*/ 983269 w 983269"/>
                <a:gd name="connsiteY19" fmla="*/ 2428680 h 2469704"/>
                <a:gd name="connsiteX20" fmla="*/ 975360 w 983269"/>
                <a:gd name="connsiteY20" fmla="*/ 0 h 2469704"/>
                <a:gd name="connsiteX0" fmla="*/ 975360 w 983269"/>
                <a:gd name="connsiteY0" fmla="*/ 0 h 2469704"/>
                <a:gd name="connsiteX1" fmla="*/ 396240 w 983269"/>
                <a:gd name="connsiteY1" fmla="*/ 152400 h 2469704"/>
                <a:gd name="connsiteX2" fmla="*/ 341376 w 983269"/>
                <a:gd name="connsiteY2" fmla="*/ 176784 h 2469704"/>
                <a:gd name="connsiteX3" fmla="*/ 347472 w 983269"/>
                <a:gd name="connsiteY3" fmla="*/ 268224 h 2469704"/>
                <a:gd name="connsiteX4" fmla="*/ 341376 w 983269"/>
                <a:gd name="connsiteY4" fmla="*/ 438912 h 2469704"/>
                <a:gd name="connsiteX5" fmla="*/ 341376 w 983269"/>
                <a:gd name="connsiteY5" fmla="*/ 493776 h 2469704"/>
                <a:gd name="connsiteX6" fmla="*/ 280416 w 983269"/>
                <a:gd name="connsiteY6" fmla="*/ 609600 h 2469704"/>
                <a:gd name="connsiteX7" fmla="*/ 237744 w 983269"/>
                <a:gd name="connsiteY7" fmla="*/ 652272 h 2469704"/>
                <a:gd name="connsiteX8" fmla="*/ 42672 w 983269"/>
                <a:gd name="connsiteY8" fmla="*/ 701040 h 2469704"/>
                <a:gd name="connsiteX9" fmla="*/ 6096 w 983269"/>
                <a:gd name="connsiteY9" fmla="*/ 743712 h 2469704"/>
                <a:gd name="connsiteX10" fmla="*/ 0 w 983269"/>
                <a:gd name="connsiteY10" fmla="*/ 1132208 h 2469704"/>
                <a:gd name="connsiteX11" fmla="*/ 85344 w 983269"/>
                <a:gd name="connsiteY11" fmla="*/ 1127760 h 2469704"/>
                <a:gd name="connsiteX12" fmla="*/ 670560 w 983269"/>
                <a:gd name="connsiteY12" fmla="*/ 1231392 h 2469704"/>
                <a:gd name="connsiteX13" fmla="*/ 737616 w 983269"/>
                <a:gd name="connsiteY13" fmla="*/ 2304288 h 2469704"/>
                <a:gd name="connsiteX14" fmla="*/ 749808 w 983269"/>
                <a:gd name="connsiteY14" fmla="*/ 2310384 h 2469704"/>
                <a:gd name="connsiteX15" fmla="*/ 694944 w 983269"/>
                <a:gd name="connsiteY15" fmla="*/ 2346960 h 2469704"/>
                <a:gd name="connsiteX16" fmla="*/ 664464 w 983269"/>
                <a:gd name="connsiteY16" fmla="*/ 2438400 h 2469704"/>
                <a:gd name="connsiteX17" fmla="*/ 792810 w 983269"/>
                <a:gd name="connsiteY17" fmla="*/ 2469704 h 2469704"/>
                <a:gd name="connsiteX18" fmla="*/ 877824 w 983269"/>
                <a:gd name="connsiteY18" fmla="*/ 2462784 h 2469704"/>
                <a:gd name="connsiteX19" fmla="*/ 983269 w 983269"/>
                <a:gd name="connsiteY19" fmla="*/ 2428680 h 2469704"/>
                <a:gd name="connsiteX20" fmla="*/ 975360 w 983269"/>
                <a:gd name="connsiteY20" fmla="*/ 0 h 2469704"/>
                <a:gd name="connsiteX0" fmla="*/ 975360 w 983269"/>
                <a:gd name="connsiteY0" fmla="*/ 0 h 2469704"/>
                <a:gd name="connsiteX1" fmla="*/ 396240 w 983269"/>
                <a:gd name="connsiteY1" fmla="*/ 152400 h 2469704"/>
                <a:gd name="connsiteX2" fmla="*/ 341376 w 983269"/>
                <a:gd name="connsiteY2" fmla="*/ 176784 h 2469704"/>
                <a:gd name="connsiteX3" fmla="*/ 347472 w 983269"/>
                <a:gd name="connsiteY3" fmla="*/ 268224 h 2469704"/>
                <a:gd name="connsiteX4" fmla="*/ 341376 w 983269"/>
                <a:gd name="connsiteY4" fmla="*/ 438912 h 2469704"/>
                <a:gd name="connsiteX5" fmla="*/ 341376 w 983269"/>
                <a:gd name="connsiteY5" fmla="*/ 493776 h 2469704"/>
                <a:gd name="connsiteX6" fmla="*/ 280416 w 983269"/>
                <a:gd name="connsiteY6" fmla="*/ 609600 h 2469704"/>
                <a:gd name="connsiteX7" fmla="*/ 237744 w 983269"/>
                <a:gd name="connsiteY7" fmla="*/ 652272 h 2469704"/>
                <a:gd name="connsiteX8" fmla="*/ 42672 w 983269"/>
                <a:gd name="connsiteY8" fmla="*/ 701040 h 2469704"/>
                <a:gd name="connsiteX9" fmla="*/ 6096 w 983269"/>
                <a:gd name="connsiteY9" fmla="*/ 743712 h 2469704"/>
                <a:gd name="connsiteX10" fmla="*/ 0 w 983269"/>
                <a:gd name="connsiteY10" fmla="*/ 1132208 h 2469704"/>
                <a:gd name="connsiteX11" fmla="*/ 85344 w 983269"/>
                <a:gd name="connsiteY11" fmla="*/ 1140117 h 2469704"/>
                <a:gd name="connsiteX12" fmla="*/ 670560 w 983269"/>
                <a:gd name="connsiteY12" fmla="*/ 1231392 h 2469704"/>
                <a:gd name="connsiteX13" fmla="*/ 737616 w 983269"/>
                <a:gd name="connsiteY13" fmla="*/ 2304288 h 2469704"/>
                <a:gd name="connsiteX14" fmla="*/ 749808 w 983269"/>
                <a:gd name="connsiteY14" fmla="*/ 2310384 h 2469704"/>
                <a:gd name="connsiteX15" fmla="*/ 694944 w 983269"/>
                <a:gd name="connsiteY15" fmla="*/ 2346960 h 2469704"/>
                <a:gd name="connsiteX16" fmla="*/ 664464 w 983269"/>
                <a:gd name="connsiteY16" fmla="*/ 2438400 h 2469704"/>
                <a:gd name="connsiteX17" fmla="*/ 792810 w 983269"/>
                <a:gd name="connsiteY17" fmla="*/ 2469704 h 2469704"/>
                <a:gd name="connsiteX18" fmla="*/ 877824 w 983269"/>
                <a:gd name="connsiteY18" fmla="*/ 2462784 h 2469704"/>
                <a:gd name="connsiteX19" fmla="*/ 983269 w 983269"/>
                <a:gd name="connsiteY19" fmla="*/ 2428680 h 2469704"/>
                <a:gd name="connsiteX20" fmla="*/ 975360 w 983269"/>
                <a:gd name="connsiteY20" fmla="*/ 0 h 2469704"/>
                <a:gd name="connsiteX0" fmla="*/ 975360 w 983269"/>
                <a:gd name="connsiteY0" fmla="*/ 0 h 2469704"/>
                <a:gd name="connsiteX1" fmla="*/ 396240 w 983269"/>
                <a:gd name="connsiteY1" fmla="*/ 152400 h 2469704"/>
                <a:gd name="connsiteX2" fmla="*/ 341376 w 983269"/>
                <a:gd name="connsiteY2" fmla="*/ 176784 h 2469704"/>
                <a:gd name="connsiteX3" fmla="*/ 339235 w 983269"/>
                <a:gd name="connsiteY3" fmla="*/ 264105 h 2469704"/>
                <a:gd name="connsiteX4" fmla="*/ 341376 w 983269"/>
                <a:gd name="connsiteY4" fmla="*/ 438912 h 2469704"/>
                <a:gd name="connsiteX5" fmla="*/ 341376 w 983269"/>
                <a:gd name="connsiteY5" fmla="*/ 493776 h 2469704"/>
                <a:gd name="connsiteX6" fmla="*/ 280416 w 983269"/>
                <a:gd name="connsiteY6" fmla="*/ 609600 h 2469704"/>
                <a:gd name="connsiteX7" fmla="*/ 237744 w 983269"/>
                <a:gd name="connsiteY7" fmla="*/ 652272 h 2469704"/>
                <a:gd name="connsiteX8" fmla="*/ 42672 w 983269"/>
                <a:gd name="connsiteY8" fmla="*/ 701040 h 2469704"/>
                <a:gd name="connsiteX9" fmla="*/ 6096 w 983269"/>
                <a:gd name="connsiteY9" fmla="*/ 743712 h 2469704"/>
                <a:gd name="connsiteX10" fmla="*/ 0 w 983269"/>
                <a:gd name="connsiteY10" fmla="*/ 1132208 h 2469704"/>
                <a:gd name="connsiteX11" fmla="*/ 85344 w 983269"/>
                <a:gd name="connsiteY11" fmla="*/ 1140117 h 2469704"/>
                <a:gd name="connsiteX12" fmla="*/ 670560 w 983269"/>
                <a:gd name="connsiteY12" fmla="*/ 1231392 h 2469704"/>
                <a:gd name="connsiteX13" fmla="*/ 737616 w 983269"/>
                <a:gd name="connsiteY13" fmla="*/ 2304288 h 2469704"/>
                <a:gd name="connsiteX14" fmla="*/ 749808 w 983269"/>
                <a:gd name="connsiteY14" fmla="*/ 2310384 h 2469704"/>
                <a:gd name="connsiteX15" fmla="*/ 694944 w 983269"/>
                <a:gd name="connsiteY15" fmla="*/ 2346960 h 2469704"/>
                <a:gd name="connsiteX16" fmla="*/ 664464 w 983269"/>
                <a:gd name="connsiteY16" fmla="*/ 2438400 h 2469704"/>
                <a:gd name="connsiteX17" fmla="*/ 792810 w 983269"/>
                <a:gd name="connsiteY17" fmla="*/ 2469704 h 2469704"/>
                <a:gd name="connsiteX18" fmla="*/ 877824 w 983269"/>
                <a:gd name="connsiteY18" fmla="*/ 2462784 h 2469704"/>
                <a:gd name="connsiteX19" fmla="*/ 983269 w 983269"/>
                <a:gd name="connsiteY19" fmla="*/ 2428680 h 2469704"/>
                <a:gd name="connsiteX20" fmla="*/ 975360 w 983269"/>
                <a:gd name="connsiteY20" fmla="*/ 0 h 2469704"/>
                <a:gd name="connsiteX0" fmla="*/ 975360 w 983269"/>
                <a:gd name="connsiteY0" fmla="*/ 0 h 2469704"/>
                <a:gd name="connsiteX1" fmla="*/ 396240 w 983269"/>
                <a:gd name="connsiteY1" fmla="*/ 152400 h 2469704"/>
                <a:gd name="connsiteX2" fmla="*/ 349614 w 983269"/>
                <a:gd name="connsiteY2" fmla="*/ 168546 h 2469704"/>
                <a:gd name="connsiteX3" fmla="*/ 339235 w 983269"/>
                <a:gd name="connsiteY3" fmla="*/ 264105 h 2469704"/>
                <a:gd name="connsiteX4" fmla="*/ 341376 w 983269"/>
                <a:gd name="connsiteY4" fmla="*/ 438912 h 2469704"/>
                <a:gd name="connsiteX5" fmla="*/ 341376 w 983269"/>
                <a:gd name="connsiteY5" fmla="*/ 493776 h 2469704"/>
                <a:gd name="connsiteX6" fmla="*/ 280416 w 983269"/>
                <a:gd name="connsiteY6" fmla="*/ 609600 h 2469704"/>
                <a:gd name="connsiteX7" fmla="*/ 237744 w 983269"/>
                <a:gd name="connsiteY7" fmla="*/ 652272 h 2469704"/>
                <a:gd name="connsiteX8" fmla="*/ 42672 w 983269"/>
                <a:gd name="connsiteY8" fmla="*/ 701040 h 2469704"/>
                <a:gd name="connsiteX9" fmla="*/ 6096 w 983269"/>
                <a:gd name="connsiteY9" fmla="*/ 743712 h 2469704"/>
                <a:gd name="connsiteX10" fmla="*/ 0 w 983269"/>
                <a:gd name="connsiteY10" fmla="*/ 1132208 h 2469704"/>
                <a:gd name="connsiteX11" fmla="*/ 85344 w 983269"/>
                <a:gd name="connsiteY11" fmla="*/ 1140117 h 2469704"/>
                <a:gd name="connsiteX12" fmla="*/ 670560 w 983269"/>
                <a:gd name="connsiteY12" fmla="*/ 1231392 h 2469704"/>
                <a:gd name="connsiteX13" fmla="*/ 737616 w 983269"/>
                <a:gd name="connsiteY13" fmla="*/ 2304288 h 2469704"/>
                <a:gd name="connsiteX14" fmla="*/ 749808 w 983269"/>
                <a:gd name="connsiteY14" fmla="*/ 2310384 h 2469704"/>
                <a:gd name="connsiteX15" fmla="*/ 694944 w 983269"/>
                <a:gd name="connsiteY15" fmla="*/ 2346960 h 2469704"/>
                <a:gd name="connsiteX16" fmla="*/ 664464 w 983269"/>
                <a:gd name="connsiteY16" fmla="*/ 2438400 h 2469704"/>
                <a:gd name="connsiteX17" fmla="*/ 792810 w 983269"/>
                <a:gd name="connsiteY17" fmla="*/ 2469704 h 2469704"/>
                <a:gd name="connsiteX18" fmla="*/ 877824 w 983269"/>
                <a:gd name="connsiteY18" fmla="*/ 2462784 h 2469704"/>
                <a:gd name="connsiteX19" fmla="*/ 983269 w 983269"/>
                <a:gd name="connsiteY19" fmla="*/ 2428680 h 2469704"/>
                <a:gd name="connsiteX20" fmla="*/ 975360 w 983269"/>
                <a:gd name="connsiteY20" fmla="*/ 0 h 2469704"/>
                <a:gd name="connsiteX0" fmla="*/ 975360 w 983269"/>
                <a:gd name="connsiteY0" fmla="*/ 0 h 2469704"/>
                <a:gd name="connsiteX1" fmla="*/ 396240 w 983269"/>
                <a:gd name="connsiteY1" fmla="*/ 152400 h 2469704"/>
                <a:gd name="connsiteX2" fmla="*/ 337258 w 983269"/>
                <a:gd name="connsiteY2" fmla="*/ 168546 h 2469704"/>
                <a:gd name="connsiteX3" fmla="*/ 339235 w 983269"/>
                <a:gd name="connsiteY3" fmla="*/ 264105 h 2469704"/>
                <a:gd name="connsiteX4" fmla="*/ 341376 w 983269"/>
                <a:gd name="connsiteY4" fmla="*/ 438912 h 2469704"/>
                <a:gd name="connsiteX5" fmla="*/ 341376 w 983269"/>
                <a:gd name="connsiteY5" fmla="*/ 493776 h 2469704"/>
                <a:gd name="connsiteX6" fmla="*/ 280416 w 983269"/>
                <a:gd name="connsiteY6" fmla="*/ 609600 h 2469704"/>
                <a:gd name="connsiteX7" fmla="*/ 237744 w 983269"/>
                <a:gd name="connsiteY7" fmla="*/ 652272 h 2469704"/>
                <a:gd name="connsiteX8" fmla="*/ 42672 w 983269"/>
                <a:gd name="connsiteY8" fmla="*/ 701040 h 2469704"/>
                <a:gd name="connsiteX9" fmla="*/ 6096 w 983269"/>
                <a:gd name="connsiteY9" fmla="*/ 743712 h 2469704"/>
                <a:gd name="connsiteX10" fmla="*/ 0 w 983269"/>
                <a:gd name="connsiteY10" fmla="*/ 1132208 h 2469704"/>
                <a:gd name="connsiteX11" fmla="*/ 85344 w 983269"/>
                <a:gd name="connsiteY11" fmla="*/ 1140117 h 2469704"/>
                <a:gd name="connsiteX12" fmla="*/ 670560 w 983269"/>
                <a:gd name="connsiteY12" fmla="*/ 1231392 h 2469704"/>
                <a:gd name="connsiteX13" fmla="*/ 737616 w 983269"/>
                <a:gd name="connsiteY13" fmla="*/ 2304288 h 2469704"/>
                <a:gd name="connsiteX14" fmla="*/ 749808 w 983269"/>
                <a:gd name="connsiteY14" fmla="*/ 2310384 h 2469704"/>
                <a:gd name="connsiteX15" fmla="*/ 694944 w 983269"/>
                <a:gd name="connsiteY15" fmla="*/ 2346960 h 2469704"/>
                <a:gd name="connsiteX16" fmla="*/ 664464 w 983269"/>
                <a:gd name="connsiteY16" fmla="*/ 2438400 h 2469704"/>
                <a:gd name="connsiteX17" fmla="*/ 792810 w 983269"/>
                <a:gd name="connsiteY17" fmla="*/ 2469704 h 2469704"/>
                <a:gd name="connsiteX18" fmla="*/ 877824 w 983269"/>
                <a:gd name="connsiteY18" fmla="*/ 2462784 h 2469704"/>
                <a:gd name="connsiteX19" fmla="*/ 983269 w 983269"/>
                <a:gd name="connsiteY19" fmla="*/ 2428680 h 2469704"/>
                <a:gd name="connsiteX20" fmla="*/ 975360 w 983269"/>
                <a:gd name="connsiteY20" fmla="*/ 0 h 2469704"/>
                <a:gd name="connsiteX0" fmla="*/ 975360 w 983269"/>
                <a:gd name="connsiteY0" fmla="*/ 0 h 2469704"/>
                <a:gd name="connsiteX1" fmla="*/ 396240 w 983269"/>
                <a:gd name="connsiteY1" fmla="*/ 152400 h 2469704"/>
                <a:gd name="connsiteX2" fmla="*/ 341377 w 983269"/>
                <a:gd name="connsiteY2" fmla="*/ 160308 h 2469704"/>
                <a:gd name="connsiteX3" fmla="*/ 339235 w 983269"/>
                <a:gd name="connsiteY3" fmla="*/ 264105 h 2469704"/>
                <a:gd name="connsiteX4" fmla="*/ 341376 w 983269"/>
                <a:gd name="connsiteY4" fmla="*/ 438912 h 2469704"/>
                <a:gd name="connsiteX5" fmla="*/ 341376 w 983269"/>
                <a:gd name="connsiteY5" fmla="*/ 493776 h 2469704"/>
                <a:gd name="connsiteX6" fmla="*/ 280416 w 983269"/>
                <a:gd name="connsiteY6" fmla="*/ 609600 h 2469704"/>
                <a:gd name="connsiteX7" fmla="*/ 237744 w 983269"/>
                <a:gd name="connsiteY7" fmla="*/ 652272 h 2469704"/>
                <a:gd name="connsiteX8" fmla="*/ 42672 w 983269"/>
                <a:gd name="connsiteY8" fmla="*/ 701040 h 2469704"/>
                <a:gd name="connsiteX9" fmla="*/ 6096 w 983269"/>
                <a:gd name="connsiteY9" fmla="*/ 743712 h 2469704"/>
                <a:gd name="connsiteX10" fmla="*/ 0 w 983269"/>
                <a:gd name="connsiteY10" fmla="*/ 1132208 h 2469704"/>
                <a:gd name="connsiteX11" fmla="*/ 85344 w 983269"/>
                <a:gd name="connsiteY11" fmla="*/ 1140117 h 2469704"/>
                <a:gd name="connsiteX12" fmla="*/ 670560 w 983269"/>
                <a:gd name="connsiteY12" fmla="*/ 1231392 h 2469704"/>
                <a:gd name="connsiteX13" fmla="*/ 737616 w 983269"/>
                <a:gd name="connsiteY13" fmla="*/ 2304288 h 2469704"/>
                <a:gd name="connsiteX14" fmla="*/ 749808 w 983269"/>
                <a:gd name="connsiteY14" fmla="*/ 2310384 h 2469704"/>
                <a:gd name="connsiteX15" fmla="*/ 694944 w 983269"/>
                <a:gd name="connsiteY15" fmla="*/ 2346960 h 2469704"/>
                <a:gd name="connsiteX16" fmla="*/ 664464 w 983269"/>
                <a:gd name="connsiteY16" fmla="*/ 2438400 h 2469704"/>
                <a:gd name="connsiteX17" fmla="*/ 792810 w 983269"/>
                <a:gd name="connsiteY17" fmla="*/ 2469704 h 2469704"/>
                <a:gd name="connsiteX18" fmla="*/ 877824 w 983269"/>
                <a:gd name="connsiteY18" fmla="*/ 2462784 h 2469704"/>
                <a:gd name="connsiteX19" fmla="*/ 983269 w 983269"/>
                <a:gd name="connsiteY19" fmla="*/ 2428680 h 2469704"/>
                <a:gd name="connsiteX20" fmla="*/ 975360 w 983269"/>
                <a:gd name="connsiteY20" fmla="*/ 0 h 2469704"/>
                <a:gd name="connsiteX0" fmla="*/ 975360 w 983269"/>
                <a:gd name="connsiteY0" fmla="*/ 0 h 2469704"/>
                <a:gd name="connsiteX1" fmla="*/ 396240 w 983269"/>
                <a:gd name="connsiteY1" fmla="*/ 152400 h 2469704"/>
                <a:gd name="connsiteX2" fmla="*/ 341377 w 983269"/>
                <a:gd name="connsiteY2" fmla="*/ 172665 h 2469704"/>
                <a:gd name="connsiteX3" fmla="*/ 339235 w 983269"/>
                <a:gd name="connsiteY3" fmla="*/ 264105 h 2469704"/>
                <a:gd name="connsiteX4" fmla="*/ 341376 w 983269"/>
                <a:gd name="connsiteY4" fmla="*/ 438912 h 2469704"/>
                <a:gd name="connsiteX5" fmla="*/ 341376 w 983269"/>
                <a:gd name="connsiteY5" fmla="*/ 493776 h 2469704"/>
                <a:gd name="connsiteX6" fmla="*/ 280416 w 983269"/>
                <a:gd name="connsiteY6" fmla="*/ 609600 h 2469704"/>
                <a:gd name="connsiteX7" fmla="*/ 237744 w 983269"/>
                <a:gd name="connsiteY7" fmla="*/ 652272 h 2469704"/>
                <a:gd name="connsiteX8" fmla="*/ 42672 w 983269"/>
                <a:gd name="connsiteY8" fmla="*/ 701040 h 2469704"/>
                <a:gd name="connsiteX9" fmla="*/ 6096 w 983269"/>
                <a:gd name="connsiteY9" fmla="*/ 743712 h 2469704"/>
                <a:gd name="connsiteX10" fmla="*/ 0 w 983269"/>
                <a:gd name="connsiteY10" fmla="*/ 1132208 h 2469704"/>
                <a:gd name="connsiteX11" fmla="*/ 85344 w 983269"/>
                <a:gd name="connsiteY11" fmla="*/ 1140117 h 2469704"/>
                <a:gd name="connsiteX12" fmla="*/ 670560 w 983269"/>
                <a:gd name="connsiteY12" fmla="*/ 1231392 h 2469704"/>
                <a:gd name="connsiteX13" fmla="*/ 737616 w 983269"/>
                <a:gd name="connsiteY13" fmla="*/ 2304288 h 2469704"/>
                <a:gd name="connsiteX14" fmla="*/ 749808 w 983269"/>
                <a:gd name="connsiteY14" fmla="*/ 2310384 h 2469704"/>
                <a:gd name="connsiteX15" fmla="*/ 694944 w 983269"/>
                <a:gd name="connsiteY15" fmla="*/ 2346960 h 2469704"/>
                <a:gd name="connsiteX16" fmla="*/ 664464 w 983269"/>
                <a:gd name="connsiteY16" fmla="*/ 2438400 h 2469704"/>
                <a:gd name="connsiteX17" fmla="*/ 792810 w 983269"/>
                <a:gd name="connsiteY17" fmla="*/ 2469704 h 2469704"/>
                <a:gd name="connsiteX18" fmla="*/ 877824 w 983269"/>
                <a:gd name="connsiteY18" fmla="*/ 2462784 h 2469704"/>
                <a:gd name="connsiteX19" fmla="*/ 983269 w 983269"/>
                <a:gd name="connsiteY19" fmla="*/ 2428680 h 2469704"/>
                <a:gd name="connsiteX20" fmla="*/ 975360 w 983269"/>
                <a:gd name="connsiteY20" fmla="*/ 0 h 2469704"/>
                <a:gd name="connsiteX0" fmla="*/ 975360 w 983269"/>
                <a:gd name="connsiteY0" fmla="*/ 0 h 2469704"/>
                <a:gd name="connsiteX1" fmla="*/ 396240 w 983269"/>
                <a:gd name="connsiteY1" fmla="*/ 152400 h 2469704"/>
                <a:gd name="connsiteX2" fmla="*/ 341377 w 983269"/>
                <a:gd name="connsiteY2" fmla="*/ 172665 h 2469704"/>
                <a:gd name="connsiteX3" fmla="*/ 339235 w 983269"/>
                <a:gd name="connsiteY3" fmla="*/ 264105 h 2469704"/>
                <a:gd name="connsiteX4" fmla="*/ 341376 w 983269"/>
                <a:gd name="connsiteY4" fmla="*/ 438912 h 2469704"/>
                <a:gd name="connsiteX5" fmla="*/ 341376 w 983269"/>
                <a:gd name="connsiteY5" fmla="*/ 493776 h 2469704"/>
                <a:gd name="connsiteX6" fmla="*/ 280416 w 983269"/>
                <a:gd name="connsiteY6" fmla="*/ 609600 h 2469704"/>
                <a:gd name="connsiteX7" fmla="*/ 237744 w 983269"/>
                <a:gd name="connsiteY7" fmla="*/ 652272 h 2469704"/>
                <a:gd name="connsiteX8" fmla="*/ 42672 w 983269"/>
                <a:gd name="connsiteY8" fmla="*/ 701040 h 2469704"/>
                <a:gd name="connsiteX9" fmla="*/ 6096 w 983269"/>
                <a:gd name="connsiteY9" fmla="*/ 743712 h 2469704"/>
                <a:gd name="connsiteX10" fmla="*/ 0 w 983269"/>
                <a:gd name="connsiteY10" fmla="*/ 1132208 h 2469704"/>
                <a:gd name="connsiteX11" fmla="*/ 85344 w 983269"/>
                <a:gd name="connsiteY11" fmla="*/ 1140117 h 2469704"/>
                <a:gd name="connsiteX12" fmla="*/ 670560 w 983269"/>
                <a:gd name="connsiteY12" fmla="*/ 1231392 h 2469704"/>
                <a:gd name="connsiteX13" fmla="*/ 737616 w 983269"/>
                <a:gd name="connsiteY13" fmla="*/ 2304288 h 2469704"/>
                <a:gd name="connsiteX14" fmla="*/ 749808 w 983269"/>
                <a:gd name="connsiteY14" fmla="*/ 2310384 h 2469704"/>
                <a:gd name="connsiteX15" fmla="*/ 694944 w 983269"/>
                <a:gd name="connsiteY15" fmla="*/ 2346960 h 2469704"/>
                <a:gd name="connsiteX16" fmla="*/ 664464 w 983269"/>
                <a:gd name="connsiteY16" fmla="*/ 2438400 h 2469704"/>
                <a:gd name="connsiteX17" fmla="*/ 792810 w 983269"/>
                <a:gd name="connsiteY17" fmla="*/ 2469704 h 2469704"/>
                <a:gd name="connsiteX18" fmla="*/ 877824 w 983269"/>
                <a:gd name="connsiteY18" fmla="*/ 2462784 h 2469704"/>
                <a:gd name="connsiteX19" fmla="*/ 983269 w 983269"/>
                <a:gd name="connsiteY19" fmla="*/ 2428680 h 2469704"/>
                <a:gd name="connsiteX20" fmla="*/ 975360 w 983269"/>
                <a:gd name="connsiteY20" fmla="*/ 0 h 2469704"/>
                <a:gd name="connsiteX0" fmla="*/ 975360 w 983269"/>
                <a:gd name="connsiteY0" fmla="*/ 0 h 2469704"/>
                <a:gd name="connsiteX1" fmla="*/ 396240 w 983269"/>
                <a:gd name="connsiteY1" fmla="*/ 152400 h 2469704"/>
                <a:gd name="connsiteX2" fmla="*/ 246642 w 983269"/>
                <a:gd name="connsiteY2" fmla="*/ 160308 h 2469704"/>
                <a:gd name="connsiteX3" fmla="*/ 339235 w 983269"/>
                <a:gd name="connsiteY3" fmla="*/ 264105 h 2469704"/>
                <a:gd name="connsiteX4" fmla="*/ 341376 w 983269"/>
                <a:gd name="connsiteY4" fmla="*/ 438912 h 2469704"/>
                <a:gd name="connsiteX5" fmla="*/ 341376 w 983269"/>
                <a:gd name="connsiteY5" fmla="*/ 493776 h 2469704"/>
                <a:gd name="connsiteX6" fmla="*/ 280416 w 983269"/>
                <a:gd name="connsiteY6" fmla="*/ 609600 h 2469704"/>
                <a:gd name="connsiteX7" fmla="*/ 237744 w 983269"/>
                <a:gd name="connsiteY7" fmla="*/ 652272 h 2469704"/>
                <a:gd name="connsiteX8" fmla="*/ 42672 w 983269"/>
                <a:gd name="connsiteY8" fmla="*/ 701040 h 2469704"/>
                <a:gd name="connsiteX9" fmla="*/ 6096 w 983269"/>
                <a:gd name="connsiteY9" fmla="*/ 743712 h 2469704"/>
                <a:gd name="connsiteX10" fmla="*/ 0 w 983269"/>
                <a:gd name="connsiteY10" fmla="*/ 1132208 h 2469704"/>
                <a:gd name="connsiteX11" fmla="*/ 85344 w 983269"/>
                <a:gd name="connsiteY11" fmla="*/ 1140117 h 2469704"/>
                <a:gd name="connsiteX12" fmla="*/ 670560 w 983269"/>
                <a:gd name="connsiteY12" fmla="*/ 1231392 h 2469704"/>
                <a:gd name="connsiteX13" fmla="*/ 737616 w 983269"/>
                <a:gd name="connsiteY13" fmla="*/ 2304288 h 2469704"/>
                <a:gd name="connsiteX14" fmla="*/ 749808 w 983269"/>
                <a:gd name="connsiteY14" fmla="*/ 2310384 h 2469704"/>
                <a:gd name="connsiteX15" fmla="*/ 694944 w 983269"/>
                <a:gd name="connsiteY15" fmla="*/ 2346960 h 2469704"/>
                <a:gd name="connsiteX16" fmla="*/ 664464 w 983269"/>
                <a:gd name="connsiteY16" fmla="*/ 2438400 h 2469704"/>
                <a:gd name="connsiteX17" fmla="*/ 792810 w 983269"/>
                <a:gd name="connsiteY17" fmla="*/ 2469704 h 2469704"/>
                <a:gd name="connsiteX18" fmla="*/ 877824 w 983269"/>
                <a:gd name="connsiteY18" fmla="*/ 2462784 h 2469704"/>
                <a:gd name="connsiteX19" fmla="*/ 983269 w 983269"/>
                <a:gd name="connsiteY19" fmla="*/ 2428680 h 2469704"/>
                <a:gd name="connsiteX20" fmla="*/ 975360 w 983269"/>
                <a:gd name="connsiteY20" fmla="*/ 0 h 2469704"/>
                <a:gd name="connsiteX0" fmla="*/ 975360 w 983269"/>
                <a:gd name="connsiteY0" fmla="*/ 0 h 2469704"/>
                <a:gd name="connsiteX1" fmla="*/ 396240 w 983269"/>
                <a:gd name="connsiteY1" fmla="*/ 152400 h 2469704"/>
                <a:gd name="connsiteX2" fmla="*/ 246642 w 983269"/>
                <a:gd name="connsiteY2" fmla="*/ 160308 h 2469704"/>
                <a:gd name="connsiteX3" fmla="*/ 339235 w 983269"/>
                <a:gd name="connsiteY3" fmla="*/ 264105 h 2469704"/>
                <a:gd name="connsiteX4" fmla="*/ 341376 w 983269"/>
                <a:gd name="connsiteY4" fmla="*/ 438912 h 2469704"/>
                <a:gd name="connsiteX5" fmla="*/ 341376 w 983269"/>
                <a:gd name="connsiteY5" fmla="*/ 493776 h 2469704"/>
                <a:gd name="connsiteX6" fmla="*/ 280416 w 983269"/>
                <a:gd name="connsiteY6" fmla="*/ 609600 h 2469704"/>
                <a:gd name="connsiteX7" fmla="*/ 237744 w 983269"/>
                <a:gd name="connsiteY7" fmla="*/ 652272 h 2469704"/>
                <a:gd name="connsiteX8" fmla="*/ 42672 w 983269"/>
                <a:gd name="connsiteY8" fmla="*/ 701040 h 2469704"/>
                <a:gd name="connsiteX9" fmla="*/ 6096 w 983269"/>
                <a:gd name="connsiteY9" fmla="*/ 743712 h 2469704"/>
                <a:gd name="connsiteX10" fmla="*/ 0 w 983269"/>
                <a:gd name="connsiteY10" fmla="*/ 1132208 h 2469704"/>
                <a:gd name="connsiteX11" fmla="*/ 85344 w 983269"/>
                <a:gd name="connsiteY11" fmla="*/ 1140117 h 2469704"/>
                <a:gd name="connsiteX12" fmla="*/ 670560 w 983269"/>
                <a:gd name="connsiteY12" fmla="*/ 1231392 h 2469704"/>
                <a:gd name="connsiteX13" fmla="*/ 737616 w 983269"/>
                <a:gd name="connsiteY13" fmla="*/ 2304288 h 2469704"/>
                <a:gd name="connsiteX14" fmla="*/ 749808 w 983269"/>
                <a:gd name="connsiteY14" fmla="*/ 2310384 h 2469704"/>
                <a:gd name="connsiteX15" fmla="*/ 694944 w 983269"/>
                <a:gd name="connsiteY15" fmla="*/ 2346960 h 2469704"/>
                <a:gd name="connsiteX16" fmla="*/ 664464 w 983269"/>
                <a:gd name="connsiteY16" fmla="*/ 2438400 h 2469704"/>
                <a:gd name="connsiteX17" fmla="*/ 792810 w 983269"/>
                <a:gd name="connsiteY17" fmla="*/ 2469704 h 2469704"/>
                <a:gd name="connsiteX18" fmla="*/ 877824 w 983269"/>
                <a:gd name="connsiteY18" fmla="*/ 2462784 h 2469704"/>
                <a:gd name="connsiteX19" fmla="*/ 983269 w 983269"/>
                <a:gd name="connsiteY19" fmla="*/ 2428680 h 2469704"/>
                <a:gd name="connsiteX20" fmla="*/ 975360 w 983269"/>
                <a:gd name="connsiteY20" fmla="*/ 0 h 2469704"/>
                <a:gd name="connsiteX0" fmla="*/ 975360 w 983269"/>
                <a:gd name="connsiteY0" fmla="*/ 0 h 2469704"/>
                <a:gd name="connsiteX1" fmla="*/ 396240 w 983269"/>
                <a:gd name="connsiteY1" fmla="*/ 152400 h 2469704"/>
                <a:gd name="connsiteX2" fmla="*/ 246642 w 983269"/>
                <a:gd name="connsiteY2" fmla="*/ 160308 h 2469704"/>
                <a:gd name="connsiteX3" fmla="*/ 339235 w 983269"/>
                <a:gd name="connsiteY3" fmla="*/ 264105 h 2469704"/>
                <a:gd name="connsiteX4" fmla="*/ 341376 w 983269"/>
                <a:gd name="connsiteY4" fmla="*/ 438912 h 2469704"/>
                <a:gd name="connsiteX5" fmla="*/ 341376 w 983269"/>
                <a:gd name="connsiteY5" fmla="*/ 493776 h 2469704"/>
                <a:gd name="connsiteX6" fmla="*/ 280416 w 983269"/>
                <a:gd name="connsiteY6" fmla="*/ 609600 h 2469704"/>
                <a:gd name="connsiteX7" fmla="*/ 237744 w 983269"/>
                <a:gd name="connsiteY7" fmla="*/ 652272 h 2469704"/>
                <a:gd name="connsiteX8" fmla="*/ 42672 w 983269"/>
                <a:gd name="connsiteY8" fmla="*/ 701040 h 2469704"/>
                <a:gd name="connsiteX9" fmla="*/ 6096 w 983269"/>
                <a:gd name="connsiteY9" fmla="*/ 743712 h 2469704"/>
                <a:gd name="connsiteX10" fmla="*/ 0 w 983269"/>
                <a:gd name="connsiteY10" fmla="*/ 1132208 h 2469704"/>
                <a:gd name="connsiteX11" fmla="*/ 85344 w 983269"/>
                <a:gd name="connsiteY11" fmla="*/ 1140117 h 2469704"/>
                <a:gd name="connsiteX12" fmla="*/ 670560 w 983269"/>
                <a:gd name="connsiteY12" fmla="*/ 1231392 h 2469704"/>
                <a:gd name="connsiteX13" fmla="*/ 737616 w 983269"/>
                <a:gd name="connsiteY13" fmla="*/ 2304288 h 2469704"/>
                <a:gd name="connsiteX14" fmla="*/ 749808 w 983269"/>
                <a:gd name="connsiteY14" fmla="*/ 2310384 h 2469704"/>
                <a:gd name="connsiteX15" fmla="*/ 694944 w 983269"/>
                <a:gd name="connsiteY15" fmla="*/ 2346960 h 2469704"/>
                <a:gd name="connsiteX16" fmla="*/ 664464 w 983269"/>
                <a:gd name="connsiteY16" fmla="*/ 2438400 h 2469704"/>
                <a:gd name="connsiteX17" fmla="*/ 792810 w 983269"/>
                <a:gd name="connsiteY17" fmla="*/ 2469704 h 2469704"/>
                <a:gd name="connsiteX18" fmla="*/ 877824 w 983269"/>
                <a:gd name="connsiteY18" fmla="*/ 2462784 h 2469704"/>
                <a:gd name="connsiteX19" fmla="*/ 983269 w 983269"/>
                <a:gd name="connsiteY19" fmla="*/ 2428680 h 2469704"/>
                <a:gd name="connsiteX20" fmla="*/ 975360 w 983269"/>
                <a:gd name="connsiteY20" fmla="*/ 0 h 2469704"/>
                <a:gd name="connsiteX0" fmla="*/ 975360 w 983269"/>
                <a:gd name="connsiteY0" fmla="*/ 0 h 2469704"/>
                <a:gd name="connsiteX1" fmla="*/ 396240 w 983269"/>
                <a:gd name="connsiteY1" fmla="*/ 152400 h 2469704"/>
                <a:gd name="connsiteX2" fmla="*/ 337259 w 983269"/>
                <a:gd name="connsiteY2" fmla="*/ 180903 h 2469704"/>
                <a:gd name="connsiteX3" fmla="*/ 339235 w 983269"/>
                <a:gd name="connsiteY3" fmla="*/ 264105 h 2469704"/>
                <a:gd name="connsiteX4" fmla="*/ 341376 w 983269"/>
                <a:gd name="connsiteY4" fmla="*/ 438912 h 2469704"/>
                <a:gd name="connsiteX5" fmla="*/ 341376 w 983269"/>
                <a:gd name="connsiteY5" fmla="*/ 493776 h 2469704"/>
                <a:gd name="connsiteX6" fmla="*/ 280416 w 983269"/>
                <a:gd name="connsiteY6" fmla="*/ 609600 h 2469704"/>
                <a:gd name="connsiteX7" fmla="*/ 237744 w 983269"/>
                <a:gd name="connsiteY7" fmla="*/ 652272 h 2469704"/>
                <a:gd name="connsiteX8" fmla="*/ 42672 w 983269"/>
                <a:gd name="connsiteY8" fmla="*/ 701040 h 2469704"/>
                <a:gd name="connsiteX9" fmla="*/ 6096 w 983269"/>
                <a:gd name="connsiteY9" fmla="*/ 743712 h 2469704"/>
                <a:gd name="connsiteX10" fmla="*/ 0 w 983269"/>
                <a:gd name="connsiteY10" fmla="*/ 1132208 h 2469704"/>
                <a:gd name="connsiteX11" fmla="*/ 85344 w 983269"/>
                <a:gd name="connsiteY11" fmla="*/ 1140117 h 2469704"/>
                <a:gd name="connsiteX12" fmla="*/ 670560 w 983269"/>
                <a:gd name="connsiteY12" fmla="*/ 1231392 h 2469704"/>
                <a:gd name="connsiteX13" fmla="*/ 737616 w 983269"/>
                <a:gd name="connsiteY13" fmla="*/ 2304288 h 2469704"/>
                <a:gd name="connsiteX14" fmla="*/ 749808 w 983269"/>
                <a:gd name="connsiteY14" fmla="*/ 2310384 h 2469704"/>
                <a:gd name="connsiteX15" fmla="*/ 694944 w 983269"/>
                <a:gd name="connsiteY15" fmla="*/ 2346960 h 2469704"/>
                <a:gd name="connsiteX16" fmla="*/ 664464 w 983269"/>
                <a:gd name="connsiteY16" fmla="*/ 2438400 h 2469704"/>
                <a:gd name="connsiteX17" fmla="*/ 792810 w 983269"/>
                <a:gd name="connsiteY17" fmla="*/ 2469704 h 2469704"/>
                <a:gd name="connsiteX18" fmla="*/ 877824 w 983269"/>
                <a:gd name="connsiteY18" fmla="*/ 2462784 h 2469704"/>
                <a:gd name="connsiteX19" fmla="*/ 983269 w 983269"/>
                <a:gd name="connsiteY19" fmla="*/ 2428680 h 2469704"/>
                <a:gd name="connsiteX20" fmla="*/ 975360 w 983269"/>
                <a:gd name="connsiteY20" fmla="*/ 0 h 2469704"/>
                <a:gd name="connsiteX0" fmla="*/ 975360 w 983269"/>
                <a:gd name="connsiteY0" fmla="*/ 0 h 2469704"/>
                <a:gd name="connsiteX1" fmla="*/ 396240 w 983269"/>
                <a:gd name="connsiteY1" fmla="*/ 152400 h 2469704"/>
                <a:gd name="connsiteX2" fmla="*/ 339235 w 983269"/>
                <a:gd name="connsiteY2" fmla="*/ 264105 h 2469704"/>
                <a:gd name="connsiteX3" fmla="*/ 341376 w 983269"/>
                <a:gd name="connsiteY3" fmla="*/ 438912 h 2469704"/>
                <a:gd name="connsiteX4" fmla="*/ 341376 w 983269"/>
                <a:gd name="connsiteY4" fmla="*/ 493776 h 2469704"/>
                <a:gd name="connsiteX5" fmla="*/ 280416 w 983269"/>
                <a:gd name="connsiteY5" fmla="*/ 609600 h 2469704"/>
                <a:gd name="connsiteX6" fmla="*/ 237744 w 983269"/>
                <a:gd name="connsiteY6" fmla="*/ 652272 h 2469704"/>
                <a:gd name="connsiteX7" fmla="*/ 42672 w 983269"/>
                <a:gd name="connsiteY7" fmla="*/ 701040 h 2469704"/>
                <a:gd name="connsiteX8" fmla="*/ 6096 w 983269"/>
                <a:gd name="connsiteY8" fmla="*/ 743712 h 2469704"/>
                <a:gd name="connsiteX9" fmla="*/ 0 w 983269"/>
                <a:gd name="connsiteY9" fmla="*/ 1132208 h 2469704"/>
                <a:gd name="connsiteX10" fmla="*/ 85344 w 983269"/>
                <a:gd name="connsiteY10" fmla="*/ 1140117 h 2469704"/>
                <a:gd name="connsiteX11" fmla="*/ 670560 w 983269"/>
                <a:gd name="connsiteY11" fmla="*/ 1231392 h 2469704"/>
                <a:gd name="connsiteX12" fmla="*/ 737616 w 983269"/>
                <a:gd name="connsiteY12" fmla="*/ 2304288 h 2469704"/>
                <a:gd name="connsiteX13" fmla="*/ 749808 w 983269"/>
                <a:gd name="connsiteY13" fmla="*/ 2310384 h 2469704"/>
                <a:gd name="connsiteX14" fmla="*/ 694944 w 983269"/>
                <a:gd name="connsiteY14" fmla="*/ 2346960 h 2469704"/>
                <a:gd name="connsiteX15" fmla="*/ 664464 w 983269"/>
                <a:gd name="connsiteY15" fmla="*/ 2438400 h 2469704"/>
                <a:gd name="connsiteX16" fmla="*/ 792810 w 983269"/>
                <a:gd name="connsiteY16" fmla="*/ 2469704 h 2469704"/>
                <a:gd name="connsiteX17" fmla="*/ 877824 w 983269"/>
                <a:gd name="connsiteY17" fmla="*/ 2462784 h 2469704"/>
                <a:gd name="connsiteX18" fmla="*/ 983269 w 983269"/>
                <a:gd name="connsiteY18" fmla="*/ 2428680 h 2469704"/>
                <a:gd name="connsiteX19" fmla="*/ 975360 w 983269"/>
                <a:gd name="connsiteY19" fmla="*/ 0 h 2469704"/>
                <a:gd name="connsiteX0" fmla="*/ 975360 w 983269"/>
                <a:gd name="connsiteY0" fmla="*/ 0 h 2469704"/>
                <a:gd name="connsiteX1" fmla="*/ 396240 w 983269"/>
                <a:gd name="connsiteY1" fmla="*/ 152400 h 2469704"/>
                <a:gd name="connsiteX2" fmla="*/ 335116 w 983269"/>
                <a:gd name="connsiteY2" fmla="*/ 264105 h 2469704"/>
                <a:gd name="connsiteX3" fmla="*/ 341376 w 983269"/>
                <a:gd name="connsiteY3" fmla="*/ 438912 h 2469704"/>
                <a:gd name="connsiteX4" fmla="*/ 341376 w 983269"/>
                <a:gd name="connsiteY4" fmla="*/ 493776 h 2469704"/>
                <a:gd name="connsiteX5" fmla="*/ 280416 w 983269"/>
                <a:gd name="connsiteY5" fmla="*/ 609600 h 2469704"/>
                <a:gd name="connsiteX6" fmla="*/ 237744 w 983269"/>
                <a:gd name="connsiteY6" fmla="*/ 652272 h 2469704"/>
                <a:gd name="connsiteX7" fmla="*/ 42672 w 983269"/>
                <a:gd name="connsiteY7" fmla="*/ 701040 h 2469704"/>
                <a:gd name="connsiteX8" fmla="*/ 6096 w 983269"/>
                <a:gd name="connsiteY8" fmla="*/ 743712 h 2469704"/>
                <a:gd name="connsiteX9" fmla="*/ 0 w 983269"/>
                <a:gd name="connsiteY9" fmla="*/ 1132208 h 2469704"/>
                <a:gd name="connsiteX10" fmla="*/ 85344 w 983269"/>
                <a:gd name="connsiteY10" fmla="*/ 1140117 h 2469704"/>
                <a:gd name="connsiteX11" fmla="*/ 670560 w 983269"/>
                <a:gd name="connsiteY11" fmla="*/ 1231392 h 2469704"/>
                <a:gd name="connsiteX12" fmla="*/ 737616 w 983269"/>
                <a:gd name="connsiteY12" fmla="*/ 2304288 h 2469704"/>
                <a:gd name="connsiteX13" fmla="*/ 749808 w 983269"/>
                <a:gd name="connsiteY13" fmla="*/ 2310384 h 2469704"/>
                <a:gd name="connsiteX14" fmla="*/ 694944 w 983269"/>
                <a:gd name="connsiteY14" fmla="*/ 2346960 h 2469704"/>
                <a:gd name="connsiteX15" fmla="*/ 664464 w 983269"/>
                <a:gd name="connsiteY15" fmla="*/ 2438400 h 2469704"/>
                <a:gd name="connsiteX16" fmla="*/ 792810 w 983269"/>
                <a:gd name="connsiteY16" fmla="*/ 2469704 h 2469704"/>
                <a:gd name="connsiteX17" fmla="*/ 877824 w 983269"/>
                <a:gd name="connsiteY17" fmla="*/ 2462784 h 2469704"/>
                <a:gd name="connsiteX18" fmla="*/ 983269 w 983269"/>
                <a:gd name="connsiteY18" fmla="*/ 2428680 h 2469704"/>
                <a:gd name="connsiteX19" fmla="*/ 975360 w 983269"/>
                <a:gd name="connsiteY19" fmla="*/ 0 h 2469704"/>
                <a:gd name="connsiteX0" fmla="*/ 975360 w 983269"/>
                <a:gd name="connsiteY0" fmla="*/ 0 h 2469704"/>
                <a:gd name="connsiteX1" fmla="*/ 396240 w 983269"/>
                <a:gd name="connsiteY1" fmla="*/ 152400 h 2469704"/>
                <a:gd name="connsiteX2" fmla="*/ 335116 w 983269"/>
                <a:gd name="connsiteY2" fmla="*/ 264105 h 2469704"/>
                <a:gd name="connsiteX3" fmla="*/ 341376 w 983269"/>
                <a:gd name="connsiteY3" fmla="*/ 438912 h 2469704"/>
                <a:gd name="connsiteX4" fmla="*/ 341376 w 983269"/>
                <a:gd name="connsiteY4" fmla="*/ 493776 h 2469704"/>
                <a:gd name="connsiteX5" fmla="*/ 280416 w 983269"/>
                <a:gd name="connsiteY5" fmla="*/ 609600 h 2469704"/>
                <a:gd name="connsiteX6" fmla="*/ 237744 w 983269"/>
                <a:gd name="connsiteY6" fmla="*/ 652272 h 2469704"/>
                <a:gd name="connsiteX7" fmla="*/ 42672 w 983269"/>
                <a:gd name="connsiteY7" fmla="*/ 701040 h 2469704"/>
                <a:gd name="connsiteX8" fmla="*/ 6096 w 983269"/>
                <a:gd name="connsiteY8" fmla="*/ 743712 h 2469704"/>
                <a:gd name="connsiteX9" fmla="*/ 0 w 983269"/>
                <a:gd name="connsiteY9" fmla="*/ 1132208 h 2469704"/>
                <a:gd name="connsiteX10" fmla="*/ 85344 w 983269"/>
                <a:gd name="connsiteY10" fmla="*/ 1140117 h 2469704"/>
                <a:gd name="connsiteX11" fmla="*/ 670560 w 983269"/>
                <a:gd name="connsiteY11" fmla="*/ 1231392 h 2469704"/>
                <a:gd name="connsiteX12" fmla="*/ 737616 w 983269"/>
                <a:gd name="connsiteY12" fmla="*/ 2304288 h 2469704"/>
                <a:gd name="connsiteX13" fmla="*/ 749808 w 983269"/>
                <a:gd name="connsiteY13" fmla="*/ 2310384 h 2469704"/>
                <a:gd name="connsiteX14" fmla="*/ 694944 w 983269"/>
                <a:gd name="connsiteY14" fmla="*/ 2346960 h 2469704"/>
                <a:gd name="connsiteX15" fmla="*/ 664464 w 983269"/>
                <a:gd name="connsiteY15" fmla="*/ 2438400 h 2469704"/>
                <a:gd name="connsiteX16" fmla="*/ 792810 w 983269"/>
                <a:gd name="connsiteY16" fmla="*/ 2469704 h 2469704"/>
                <a:gd name="connsiteX17" fmla="*/ 877824 w 983269"/>
                <a:gd name="connsiteY17" fmla="*/ 2462784 h 2469704"/>
                <a:gd name="connsiteX18" fmla="*/ 983269 w 983269"/>
                <a:gd name="connsiteY18" fmla="*/ 2428680 h 2469704"/>
                <a:gd name="connsiteX19" fmla="*/ 975360 w 983269"/>
                <a:gd name="connsiteY19" fmla="*/ 0 h 2469704"/>
                <a:gd name="connsiteX0" fmla="*/ 975360 w 983269"/>
                <a:gd name="connsiteY0" fmla="*/ 0 h 2469704"/>
                <a:gd name="connsiteX1" fmla="*/ 396240 w 983269"/>
                <a:gd name="connsiteY1" fmla="*/ 152400 h 2469704"/>
                <a:gd name="connsiteX2" fmla="*/ 335116 w 983269"/>
                <a:gd name="connsiteY2" fmla="*/ 264105 h 2469704"/>
                <a:gd name="connsiteX3" fmla="*/ 341376 w 983269"/>
                <a:gd name="connsiteY3" fmla="*/ 438912 h 2469704"/>
                <a:gd name="connsiteX4" fmla="*/ 341376 w 983269"/>
                <a:gd name="connsiteY4" fmla="*/ 493776 h 2469704"/>
                <a:gd name="connsiteX5" fmla="*/ 280416 w 983269"/>
                <a:gd name="connsiteY5" fmla="*/ 609600 h 2469704"/>
                <a:gd name="connsiteX6" fmla="*/ 237744 w 983269"/>
                <a:gd name="connsiteY6" fmla="*/ 652272 h 2469704"/>
                <a:gd name="connsiteX7" fmla="*/ 42672 w 983269"/>
                <a:gd name="connsiteY7" fmla="*/ 701040 h 2469704"/>
                <a:gd name="connsiteX8" fmla="*/ 6096 w 983269"/>
                <a:gd name="connsiteY8" fmla="*/ 743712 h 2469704"/>
                <a:gd name="connsiteX9" fmla="*/ 0 w 983269"/>
                <a:gd name="connsiteY9" fmla="*/ 1132208 h 2469704"/>
                <a:gd name="connsiteX10" fmla="*/ 85344 w 983269"/>
                <a:gd name="connsiteY10" fmla="*/ 1140117 h 2469704"/>
                <a:gd name="connsiteX11" fmla="*/ 670560 w 983269"/>
                <a:gd name="connsiteY11" fmla="*/ 1231392 h 2469704"/>
                <a:gd name="connsiteX12" fmla="*/ 737616 w 983269"/>
                <a:gd name="connsiteY12" fmla="*/ 2304288 h 2469704"/>
                <a:gd name="connsiteX13" fmla="*/ 749808 w 983269"/>
                <a:gd name="connsiteY13" fmla="*/ 2310384 h 2469704"/>
                <a:gd name="connsiteX14" fmla="*/ 694944 w 983269"/>
                <a:gd name="connsiteY14" fmla="*/ 2346960 h 2469704"/>
                <a:gd name="connsiteX15" fmla="*/ 664464 w 983269"/>
                <a:gd name="connsiteY15" fmla="*/ 2438400 h 2469704"/>
                <a:gd name="connsiteX16" fmla="*/ 792810 w 983269"/>
                <a:gd name="connsiteY16" fmla="*/ 2469704 h 2469704"/>
                <a:gd name="connsiteX17" fmla="*/ 877824 w 983269"/>
                <a:gd name="connsiteY17" fmla="*/ 2462784 h 2469704"/>
                <a:gd name="connsiteX18" fmla="*/ 983269 w 983269"/>
                <a:gd name="connsiteY18" fmla="*/ 2428680 h 2469704"/>
                <a:gd name="connsiteX19" fmla="*/ 975360 w 983269"/>
                <a:gd name="connsiteY19" fmla="*/ 0 h 2469704"/>
                <a:gd name="connsiteX0" fmla="*/ 975360 w 983269"/>
                <a:gd name="connsiteY0" fmla="*/ 0 h 2469704"/>
                <a:gd name="connsiteX1" fmla="*/ 396240 w 983269"/>
                <a:gd name="connsiteY1" fmla="*/ 152400 h 2469704"/>
                <a:gd name="connsiteX2" fmla="*/ 335116 w 983269"/>
                <a:gd name="connsiteY2" fmla="*/ 264105 h 2469704"/>
                <a:gd name="connsiteX3" fmla="*/ 341376 w 983269"/>
                <a:gd name="connsiteY3" fmla="*/ 438912 h 2469704"/>
                <a:gd name="connsiteX4" fmla="*/ 341376 w 983269"/>
                <a:gd name="connsiteY4" fmla="*/ 493776 h 2469704"/>
                <a:gd name="connsiteX5" fmla="*/ 280416 w 983269"/>
                <a:gd name="connsiteY5" fmla="*/ 609600 h 2469704"/>
                <a:gd name="connsiteX6" fmla="*/ 237744 w 983269"/>
                <a:gd name="connsiteY6" fmla="*/ 652272 h 2469704"/>
                <a:gd name="connsiteX7" fmla="*/ 42672 w 983269"/>
                <a:gd name="connsiteY7" fmla="*/ 701040 h 2469704"/>
                <a:gd name="connsiteX8" fmla="*/ 6096 w 983269"/>
                <a:gd name="connsiteY8" fmla="*/ 743712 h 2469704"/>
                <a:gd name="connsiteX9" fmla="*/ 0 w 983269"/>
                <a:gd name="connsiteY9" fmla="*/ 1132208 h 2469704"/>
                <a:gd name="connsiteX10" fmla="*/ 85344 w 983269"/>
                <a:gd name="connsiteY10" fmla="*/ 1140117 h 2469704"/>
                <a:gd name="connsiteX11" fmla="*/ 670560 w 983269"/>
                <a:gd name="connsiteY11" fmla="*/ 1231392 h 2469704"/>
                <a:gd name="connsiteX12" fmla="*/ 737616 w 983269"/>
                <a:gd name="connsiteY12" fmla="*/ 2304288 h 2469704"/>
                <a:gd name="connsiteX13" fmla="*/ 749808 w 983269"/>
                <a:gd name="connsiteY13" fmla="*/ 2310384 h 2469704"/>
                <a:gd name="connsiteX14" fmla="*/ 694944 w 983269"/>
                <a:gd name="connsiteY14" fmla="*/ 2346960 h 2469704"/>
                <a:gd name="connsiteX15" fmla="*/ 664464 w 983269"/>
                <a:gd name="connsiteY15" fmla="*/ 2438400 h 2469704"/>
                <a:gd name="connsiteX16" fmla="*/ 792810 w 983269"/>
                <a:gd name="connsiteY16" fmla="*/ 2469704 h 2469704"/>
                <a:gd name="connsiteX17" fmla="*/ 877824 w 983269"/>
                <a:gd name="connsiteY17" fmla="*/ 2462784 h 2469704"/>
                <a:gd name="connsiteX18" fmla="*/ 983269 w 983269"/>
                <a:gd name="connsiteY18" fmla="*/ 2428680 h 2469704"/>
                <a:gd name="connsiteX19" fmla="*/ 975360 w 983269"/>
                <a:gd name="connsiteY19" fmla="*/ 0 h 2469704"/>
                <a:gd name="connsiteX0" fmla="*/ 975360 w 983269"/>
                <a:gd name="connsiteY0" fmla="*/ 0 h 2469704"/>
                <a:gd name="connsiteX1" fmla="*/ 396240 w 983269"/>
                <a:gd name="connsiteY1" fmla="*/ 152400 h 2469704"/>
                <a:gd name="connsiteX2" fmla="*/ 335116 w 983269"/>
                <a:gd name="connsiteY2" fmla="*/ 264105 h 2469704"/>
                <a:gd name="connsiteX3" fmla="*/ 341376 w 983269"/>
                <a:gd name="connsiteY3" fmla="*/ 438912 h 2469704"/>
                <a:gd name="connsiteX4" fmla="*/ 341376 w 983269"/>
                <a:gd name="connsiteY4" fmla="*/ 493776 h 2469704"/>
                <a:gd name="connsiteX5" fmla="*/ 280416 w 983269"/>
                <a:gd name="connsiteY5" fmla="*/ 609600 h 2469704"/>
                <a:gd name="connsiteX6" fmla="*/ 237744 w 983269"/>
                <a:gd name="connsiteY6" fmla="*/ 652272 h 2469704"/>
                <a:gd name="connsiteX7" fmla="*/ 42672 w 983269"/>
                <a:gd name="connsiteY7" fmla="*/ 701040 h 2469704"/>
                <a:gd name="connsiteX8" fmla="*/ 6096 w 983269"/>
                <a:gd name="connsiteY8" fmla="*/ 743712 h 2469704"/>
                <a:gd name="connsiteX9" fmla="*/ 0 w 983269"/>
                <a:gd name="connsiteY9" fmla="*/ 1132208 h 2469704"/>
                <a:gd name="connsiteX10" fmla="*/ 85344 w 983269"/>
                <a:gd name="connsiteY10" fmla="*/ 1140117 h 2469704"/>
                <a:gd name="connsiteX11" fmla="*/ 670560 w 983269"/>
                <a:gd name="connsiteY11" fmla="*/ 1231392 h 2469704"/>
                <a:gd name="connsiteX12" fmla="*/ 737616 w 983269"/>
                <a:gd name="connsiteY12" fmla="*/ 2304288 h 2469704"/>
                <a:gd name="connsiteX13" fmla="*/ 749808 w 983269"/>
                <a:gd name="connsiteY13" fmla="*/ 2310384 h 2469704"/>
                <a:gd name="connsiteX14" fmla="*/ 694944 w 983269"/>
                <a:gd name="connsiteY14" fmla="*/ 2346960 h 2469704"/>
                <a:gd name="connsiteX15" fmla="*/ 664464 w 983269"/>
                <a:gd name="connsiteY15" fmla="*/ 2438400 h 2469704"/>
                <a:gd name="connsiteX16" fmla="*/ 792810 w 983269"/>
                <a:gd name="connsiteY16" fmla="*/ 2469704 h 2469704"/>
                <a:gd name="connsiteX17" fmla="*/ 877824 w 983269"/>
                <a:gd name="connsiteY17" fmla="*/ 2462784 h 2469704"/>
                <a:gd name="connsiteX18" fmla="*/ 983269 w 983269"/>
                <a:gd name="connsiteY18" fmla="*/ 2428680 h 2469704"/>
                <a:gd name="connsiteX19" fmla="*/ 975360 w 983269"/>
                <a:gd name="connsiteY19" fmla="*/ 0 h 2469704"/>
                <a:gd name="connsiteX0" fmla="*/ 975360 w 983269"/>
                <a:gd name="connsiteY0" fmla="*/ 0 h 2469704"/>
                <a:gd name="connsiteX1" fmla="*/ 396240 w 983269"/>
                <a:gd name="connsiteY1" fmla="*/ 152400 h 2469704"/>
                <a:gd name="connsiteX2" fmla="*/ 335116 w 983269"/>
                <a:gd name="connsiteY2" fmla="*/ 264105 h 2469704"/>
                <a:gd name="connsiteX3" fmla="*/ 341376 w 983269"/>
                <a:gd name="connsiteY3" fmla="*/ 438912 h 2469704"/>
                <a:gd name="connsiteX4" fmla="*/ 341376 w 983269"/>
                <a:gd name="connsiteY4" fmla="*/ 493776 h 2469704"/>
                <a:gd name="connsiteX5" fmla="*/ 280416 w 983269"/>
                <a:gd name="connsiteY5" fmla="*/ 609600 h 2469704"/>
                <a:gd name="connsiteX6" fmla="*/ 237744 w 983269"/>
                <a:gd name="connsiteY6" fmla="*/ 652272 h 2469704"/>
                <a:gd name="connsiteX7" fmla="*/ 42672 w 983269"/>
                <a:gd name="connsiteY7" fmla="*/ 701040 h 2469704"/>
                <a:gd name="connsiteX8" fmla="*/ 6096 w 983269"/>
                <a:gd name="connsiteY8" fmla="*/ 743712 h 2469704"/>
                <a:gd name="connsiteX9" fmla="*/ 0 w 983269"/>
                <a:gd name="connsiteY9" fmla="*/ 1132208 h 2469704"/>
                <a:gd name="connsiteX10" fmla="*/ 85344 w 983269"/>
                <a:gd name="connsiteY10" fmla="*/ 1140117 h 2469704"/>
                <a:gd name="connsiteX11" fmla="*/ 628199 w 983269"/>
                <a:gd name="connsiteY11" fmla="*/ 1252682 h 2469704"/>
                <a:gd name="connsiteX12" fmla="*/ 737616 w 983269"/>
                <a:gd name="connsiteY12" fmla="*/ 2304288 h 2469704"/>
                <a:gd name="connsiteX13" fmla="*/ 749808 w 983269"/>
                <a:gd name="connsiteY13" fmla="*/ 2310384 h 2469704"/>
                <a:gd name="connsiteX14" fmla="*/ 694944 w 983269"/>
                <a:gd name="connsiteY14" fmla="*/ 2346960 h 2469704"/>
                <a:gd name="connsiteX15" fmla="*/ 664464 w 983269"/>
                <a:gd name="connsiteY15" fmla="*/ 2438400 h 2469704"/>
                <a:gd name="connsiteX16" fmla="*/ 792810 w 983269"/>
                <a:gd name="connsiteY16" fmla="*/ 2469704 h 2469704"/>
                <a:gd name="connsiteX17" fmla="*/ 877824 w 983269"/>
                <a:gd name="connsiteY17" fmla="*/ 2462784 h 2469704"/>
                <a:gd name="connsiteX18" fmla="*/ 983269 w 983269"/>
                <a:gd name="connsiteY18" fmla="*/ 2428680 h 2469704"/>
                <a:gd name="connsiteX19" fmla="*/ 975360 w 983269"/>
                <a:gd name="connsiteY19" fmla="*/ 0 h 2469704"/>
                <a:gd name="connsiteX0" fmla="*/ 975360 w 983269"/>
                <a:gd name="connsiteY0" fmla="*/ 0 h 2469704"/>
                <a:gd name="connsiteX1" fmla="*/ 396240 w 983269"/>
                <a:gd name="connsiteY1" fmla="*/ 152400 h 2469704"/>
                <a:gd name="connsiteX2" fmla="*/ 335116 w 983269"/>
                <a:gd name="connsiteY2" fmla="*/ 264105 h 2469704"/>
                <a:gd name="connsiteX3" fmla="*/ 341376 w 983269"/>
                <a:gd name="connsiteY3" fmla="*/ 438912 h 2469704"/>
                <a:gd name="connsiteX4" fmla="*/ 341376 w 983269"/>
                <a:gd name="connsiteY4" fmla="*/ 493776 h 2469704"/>
                <a:gd name="connsiteX5" fmla="*/ 280416 w 983269"/>
                <a:gd name="connsiteY5" fmla="*/ 609600 h 2469704"/>
                <a:gd name="connsiteX6" fmla="*/ 237744 w 983269"/>
                <a:gd name="connsiteY6" fmla="*/ 652272 h 2469704"/>
                <a:gd name="connsiteX7" fmla="*/ 42672 w 983269"/>
                <a:gd name="connsiteY7" fmla="*/ 701040 h 2469704"/>
                <a:gd name="connsiteX8" fmla="*/ 6096 w 983269"/>
                <a:gd name="connsiteY8" fmla="*/ 743712 h 2469704"/>
                <a:gd name="connsiteX9" fmla="*/ 0 w 983269"/>
                <a:gd name="connsiteY9" fmla="*/ 1132208 h 2469704"/>
                <a:gd name="connsiteX10" fmla="*/ 85344 w 983269"/>
                <a:gd name="connsiteY10" fmla="*/ 1140117 h 2469704"/>
                <a:gd name="connsiteX11" fmla="*/ 617609 w 983269"/>
                <a:gd name="connsiteY11" fmla="*/ 1273972 h 2469704"/>
                <a:gd name="connsiteX12" fmla="*/ 737616 w 983269"/>
                <a:gd name="connsiteY12" fmla="*/ 2304288 h 2469704"/>
                <a:gd name="connsiteX13" fmla="*/ 749808 w 983269"/>
                <a:gd name="connsiteY13" fmla="*/ 2310384 h 2469704"/>
                <a:gd name="connsiteX14" fmla="*/ 694944 w 983269"/>
                <a:gd name="connsiteY14" fmla="*/ 2346960 h 2469704"/>
                <a:gd name="connsiteX15" fmla="*/ 664464 w 983269"/>
                <a:gd name="connsiteY15" fmla="*/ 2438400 h 2469704"/>
                <a:gd name="connsiteX16" fmla="*/ 792810 w 983269"/>
                <a:gd name="connsiteY16" fmla="*/ 2469704 h 2469704"/>
                <a:gd name="connsiteX17" fmla="*/ 877824 w 983269"/>
                <a:gd name="connsiteY17" fmla="*/ 2462784 h 2469704"/>
                <a:gd name="connsiteX18" fmla="*/ 983269 w 983269"/>
                <a:gd name="connsiteY18" fmla="*/ 2428680 h 2469704"/>
                <a:gd name="connsiteX19" fmla="*/ 975360 w 983269"/>
                <a:gd name="connsiteY19" fmla="*/ 0 h 2469704"/>
                <a:gd name="connsiteX0" fmla="*/ 975360 w 983269"/>
                <a:gd name="connsiteY0" fmla="*/ 0 h 2469704"/>
                <a:gd name="connsiteX1" fmla="*/ 396240 w 983269"/>
                <a:gd name="connsiteY1" fmla="*/ 152400 h 2469704"/>
                <a:gd name="connsiteX2" fmla="*/ 335116 w 983269"/>
                <a:gd name="connsiteY2" fmla="*/ 264105 h 2469704"/>
                <a:gd name="connsiteX3" fmla="*/ 341376 w 983269"/>
                <a:gd name="connsiteY3" fmla="*/ 438912 h 2469704"/>
                <a:gd name="connsiteX4" fmla="*/ 341376 w 983269"/>
                <a:gd name="connsiteY4" fmla="*/ 493776 h 2469704"/>
                <a:gd name="connsiteX5" fmla="*/ 280416 w 983269"/>
                <a:gd name="connsiteY5" fmla="*/ 609600 h 2469704"/>
                <a:gd name="connsiteX6" fmla="*/ 237744 w 983269"/>
                <a:gd name="connsiteY6" fmla="*/ 652272 h 2469704"/>
                <a:gd name="connsiteX7" fmla="*/ 42672 w 983269"/>
                <a:gd name="connsiteY7" fmla="*/ 701040 h 2469704"/>
                <a:gd name="connsiteX8" fmla="*/ 6096 w 983269"/>
                <a:gd name="connsiteY8" fmla="*/ 743712 h 2469704"/>
                <a:gd name="connsiteX9" fmla="*/ 0 w 983269"/>
                <a:gd name="connsiteY9" fmla="*/ 1132208 h 2469704"/>
                <a:gd name="connsiteX10" fmla="*/ 85344 w 983269"/>
                <a:gd name="connsiteY10" fmla="*/ 1140117 h 2469704"/>
                <a:gd name="connsiteX11" fmla="*/ 596428 w 983269"/>
                <a:gd name="connsiteY11" fmla="*/ 1273972 h 2469704"/>
                <a:gd name="connsiteX12" fmla="*/ 737616 w 983269"/>
                <a:gd name="connsiteY12" fmla="*/ 2304288 h 2469704"/>
                <a:gd name="connsiteX13" fmla="*/ 749808 w 983269"/>
                <a:gd name="connsiteY13" fmla="*/ 2310384 h 2469704"/>
                <a:gd name="connsiteX14" fmla="*/ 694944 w 983269"/>
                <a:gd name="connsiteY14" fmla="*/ 2346960 h 2469704"/>
                <a:gd name="connsiteX15" fmla="*/ 664464 w 983269"/>
                <a:gd name="connsiteY15" fmla="*/ 2438400 h 2469704"/>
                <a:gd name="connsiteX16" fmla="*/ 792810 w 983269"/>
                <a:gd name="connsiteY16" fmla="*/ 2469704 h 2469704"/>
                <a:gd name="connsiteX17" fmla="*/ 877824 w 983269"/>
                <a:gd name="connsiteY17" fmla="*/ 2462784 h 2469704"/>
                <a:gd name="connsiteX18" fmla="*/ 983269 w 983269"/>
                <a:gd name="connsiteY18" fmla="*/ 2428680 h 2469704"/>
                <a:gd name="connsiteX19" fmla="*/ 975360 w 983269"/>
                <a:gd name="connsiteY19" fmla="*/ 0 h 2469704"/>
                <a:gd name="connsiteX0" fmla="*/ 975360 w 983269"/>
                <a:gd name="connsiteY0" fmla="*/ 0 h 2469704"/>
                <a:gd name="connsiteX1" fmla="*/ 396240 w 983269"/>
                <a:gd name="connsiteY1" fmla="*/ 152400 h 2469704"/>
                <a:gd name="connsiteX2" fmla="*/ 335116 w 983269"/>
                <a:gd name="connsiteY2" fmla="*/ 264105 h 2469704"/>
                <a:gd name="connsiteX3" fmla="*/ 341376 w 983269"/>
                <a:gd name="connsiteY3" fmla="*/ 438912 h 2469704"/>
                <a:gd name="connsiteX4" fmla="*/ 341376 w 983269"/>
                <a:gd name="connsiteY4" fmla="*/ 493776 h 2469704"/>
                <a:gd name="connsiteX5" fmla="*/ 280416 w 983269"/>
                <a:gd name="connsiteY5" fmla="*/ 609600 h 2469704"/>
                <a:gd name="connsiteX6" fmla="*/ 237744 w 983269"/>
                <a:gd name="connsiteY6" fmla="*/ 652272 h 2469704"/>
                <a:gd name="connsiteX7" fmla="*/ 42672 w 983269"/>
                <a:gd name="connsiteY7" fmla="*/ 701040 h 2469704"/>
                <a:gd name="connsiteX8" fmla="*/ 6096 w 983269"/>
                <a:gd name="connsiteY8" fmla="*/ 743712 h 2469704"/>
                <a:gd name="connsiteX9" fmla="*/ 0 w 983269"/>
                <a:gd name="connsiteY9" fmla="*/ 1132208 h 2469704"/>
                <a:gd name="connsiteX10" fmla="*/ 64163 w 983269"/>
                <a:gd name="connsiteY10" fmla="*/ 1161406 h 2469704"/>
                <a:gd name="connsiteX11" fmla="*/ 596428 w 983269"/>
                <a:gd name="connsiteY11" fmla="*/ 1273972 h 2469704"/>
                <a:gd name="connsiteX12" fmla="*/ 737616 w 983269"/>
                <a:gd name="connsiteY12" fmla="*/ 2304288 h 2469704"/>
                <a:gd name="connsiteX13" fmla="*/ 749808 w 983269"/>
                <a:gd name="connsiteY13" fmla="*/ 2310384 h 2469704"/>
                <a:gd name="connsiteX14" fmla="*/ 694944 w 983269"/>
                <a:gd name="connsiteY14" fmla="*/ 2346960 h 2469704"/>
                <a:gd name="connsiteX15" fmla="*/ 664464 w 983269"/>
                <a:gd name="connsiteY15" fmla="*/ 2438400 h 2469704"/>
                <a:gd name="connsiteX16" fmla="*/ 792810 w 983269"/>
                <a:gd name="connsiteY16" fmla="*/ 2469704 h 2469704"/>
                <a:gd name="connsiteX17" fmla="*/ 877824 w 983269"/>
                <a:gd name="connsiteY17" fmla="*/ 2462784 h 2469704"/>
                <a:gd name="connsiteX18" fmla="*/ 983269 w 983269"/>
                <a:gd name="connsiteY18" fmla="*/ 2428680 h 2469704"/>
                <a:gd name="connsiteX19" fmla="*/ 975360 w 983269"/>
                <a:gd name="connsiteY19" fmla="*/ 0 h 2469704"/>
                <a:gd name="connsiteX0" fmla="*/ 969264 w 977173"/>
                <a:gd name="connsiteY0" fmla="*/ 0 h 2469704"/>
                <a:gd name="connsiteX1" fmla="*/ 390144 w 977173"/>
                <a:gd name="connsiteY1" fmla="*/ 152400 h 2469704"/>
                <a:gd name="connsiteX2" fmla="*/ 329020 w 977173"/>
                <a:gd name="connsiteY2" fmla="*/ 264105 h 2469704"/>
                <a:gd name="connsiteX3" fmla="*/ 335280 w 977173"/>
                <a:gd name="connsiteY3" fmla="*/ 438912 h 2469704"/>
                <a:gd name="connsiteX4" fmla="*/ 335280 w 977173"/>
                <a:gd name="connsiteY4" fmla="*/ 493776 h 2469704"/>
                <a:gd name="connsiteX5" fmla="*/ 274320 w 977173"/>
                <a:gd name="connsiteY5" fmla="*/ 609600 h 2469704"/>
                <a:gd name="connsiteX6" fmla="*/ 231648 w 977173"/>
                <a:gd name="connsiteY6" fmla="*/ 652272 h 2469704"/>
                <a:gd name="connsiteX7" fmla="*/ 36576 w 977173"/>
                <a:gd name="connsiteY7" fmla="*/ 701040 h 2469704"/>
                <a:gd name="connsiteX8" fmla="*/ 0 w 977173"/>
                <a:gd name="connsiteY8" fmla="*/ 743712 h 2469704"/>
                <a:gd name="connsiteX9" fmla="*/ 4495 w 977173"/>
                <a:gd name="connsiteY9" fmla="*/ 1153498 h 2469704"/>
                <a:gd name="connsiteX10" fmla="*/ 58067 w 977173"/>
                <a:gd name="connsiteY10" fmla="*/ 1161406 h 2469704"/>
                <a:gd name="connsiteX11" fmla="*/ 590332 w 977173"/>
                <a:gd name="connsiteY11" fmla="*/ 1273972 h 2469704"/>
                <a:gd name="connsiteX12" fmla="*/ 731520 w 977173"/>
                <a:gd name="connsiteY12" fmla="*/ 2304288 h 2469704"/>
                <a:gd name="connsiteX13" fmla="*/ 743712 w 977173"/>
                <a:gd name="connsiteY13" fmla="*/ 2310384 h 2469704"/>
                <a:gd name="connsiteX14" fmla="*/ 688848 w 977173"/>
                <a:gd name="connsiteY14" fmla="*/ 2346960 h 2469704"/>
                <a:gd name="connsiteX15" fmla="*/ 658368 w 977173"/>
                <a:gd name="connsiteY15" fmla="*/ 2438400 h 2469704"/>
                <a:gd name="connsiteX16" fmla="*/ 786714 w 977173"/>
                <a:gd name="connsiteY16" fmla="*/ 2469704 h 2469704"/>
                <a:gd name="connsiteX17" fmla="*/ 871728 w 977173"/>
                <a:gd name="connsiteY17" fmla="*/ 2462784 h 2469704"/>
                <a:gd name="connsiteX18" fmla="*/ 977173 w 977173"/>
                <a:gd name="connsiteY18" fmla="*/ 2428680 h 2469704"/>
                <a:gd name="connsiteX19" fmla="*/ 969264 w 977173"/>
                <a:gd name="connsiteY19" fmla="*/ 0 h 2469704"/>
                <a:gd name="connsiteX0" fmla="*/ 969264 w 977173"/>
                <a:gd name="connsiteY0" fmla="*/ 0 h 2469704"/>
                <a:gd name="connsiteX1" fmla="*/ 390144 w 977173"/>
                <a:gd name="connsiteY1" fmla="*/ 152400 h 2469704"/>
                <a:gd name="connsiteX2" fmla="*/ 329020 w 977173"/>
                <a:gd name="connsiteY2" fmla="*/ 264105 h 2469704"/>
                <a:gd name="connsiteX3" fmla="*/ 335280 w 977173"/>
                <a:gd name="connsiteY3" fmla="*/ 438912 h 2469704"/>
                <a:gd name="connsiteX4" fmla="*/ 335280 w 977173"/>
                <a:gd name="connsiteY4" fmla="*/ 493776 h 2469704"/>
                <a:gd name="connsiteX5" fmla="*/ 274320 w 977173"/>
                <a:gd name="connsiteY5" fmla="*/ 609600 h 2469704"/>
                <a:gd name="connsiteX6" fmla="*/ 231648 w 977173"/>
                <a:gd name="connsiteY6" fmla="*/ 652272 h 2469704"/>
                <a:gd name="connsiteX7" fmla="*/ 36576 w 977173"/>
                <a:gd name="connsiteY7" fmla="*/ 701040 h 2469704"/>
                <a:gd name="connsiteX8" fmla="*/ 0 w 977173"/>
                <a:gd name="connsiteY8" fmla="*/ 743712 h 2469704"/>
                <a:gd name="connsiteX9" fmla="*/ 4495 w 977173"/>
                <a:gd name="connsiteY9" fmla="*/ 1153498 h 2469704"/>
                <a:gd name="connsiteX10" fmla="*/ 58067 w 977173"/>
                <a:gd name="connsiteY10" fmla="*/ 1161406 h 2469704"/>
                <a:gd name="connsiteX11" fmla="*/ 590332 w 977173"/>
                <a:gd name="connsiteY11" fmla="*/ 1273972 h 2469704"/>
                <a:gd name="connsiteX12" fmla="*/ 731520 w 977173"/>
                <a:gd name="connsiteY12" fmla="*/ 2304288 h 2469704"/>
                <a:gd name="connsiteX13" fmla="*/ 743712 w 977173"/>
                <a:gd name="connsiteY13" fmla="*/ 2310384 h 2469704"/>
                <a:gd name="connsiteX14" fmla="*/ 614715 w 977173"/>
                <a:gd name="connsiteY14" fmla="*/ 2346960 h 2469704"/>
                <a:gd name="connsiteX15" fmla="*/ 658368 w 977173"/>
                <a:gd name="connsiteY15" fmla="*/ 2438400 h 2469704"/>
                <a:gd name="connsiteX16" fmla="*/ 786714 w 977173"/>
                <a:gd name="connsiteY16" fmla="*/ 2469704 h 2469704"/>
                <a:gd name="connsiteX17" fmla="*/ 871728 w 977173"/>
                <a:gd name="connsiteY17" fmla="*/ 2462784 h 2469704"/>
                <a:gd name="connsiteX18" fmla="*/ 977173 w 977173"/>
                <a:gd name="connsiteY18" fmla="*/ 2428680 h 2469704"/>
                <a:gd name="connsiteX19" fmla="*/ 969264 w 977173"/>
                <a:gd name="connsiteY19" fmla="*/ 0 h 2469704"/>
                <a:gd name="connsiteX0" fmla="*/ 969264 w 977173"/>
                <a:gd name="connsiteY0" fmla="*/ 0 h 2469704"/>
                <a:gd name="connsiteX1" fmla="*/ 390144 w 977173"/>
                <a:gd name="connsiteY1" fmla="*/ 152400 h 2469704"/>
                <a:gd name="connsiteX2" fmla="*/ 329020 w 977173"/>
                <a:gd name="connsiteY2" fmla="*/ 264105 h 2469704"/>
                <a:gd name="connsiteX3" fmla="*/ 335280 w 977173"/>
                <a:gd name="connsiteY3" fmla="*/ 438912 h 2469704"/>
                <a:gd name="connsiteX4" fmla="*/ 335280 w 977173"/>
                <a:gd name="connsiteY4" fmla="*/ 493776 h 2469704"/>
                <a:gd name="connsiteX5" fmla="*/ 274320 w 977173"/>
                <a:gd name="connsiteY5" fmla="*/ 609600 h 2469704"/>
                <a:gd name="connsiteX6" fmla="*/ 231648 w 977173"/>
                <a:gd name="connsiteY6" fmla="*/ 652272 h 2469704"/>
                <a:gd name="connsiteX7" fmla="*/ 36576 w 977173"/>
                <a:gd name="connsiteY7" fmla="*/ 701040 h 2469704"/>
                <a:gd name="connsiteX8" fmla="*/ 0 w 977173"/>
                <a:gd name="connsiteY8" fmla="*/ 743712 h 2469704"/>
                <a:gd name="connsiteX9" fmla="*/ 4495 w 977173"/>
                <a:gd name="connsiteY9" fmla="*/ 1153498 h 2469704"/>
                <a:gd name="connsiteX10" fmla="*/ 58067 w 977173"/>
                <a:gd name="connsiteY10" fmla="*/ 1161406 h 2469704"/>
                <a:gd name="connsiteX11" fmla="*/ 590332 w 977173"/>
                <a:gd name="connsiteY11" fmla="*/ 1273972 h 2469704"/>
                <a:gd name="connsiteX12" fmla="*/ 731520 w 977173"/>
                <a:gd name="connsiteY12" fmla="*/ 2304288 h 2469704"/>
                <a:gd name="connsiteX13" fmla="*/ 743712 w 977173"/>
                <a:gd name="connsiteY13" fmla="*/ 2310384 h 2469704"/>
                <a:gd name="connsiteX14" fmla="*/ 614715 w 977173"/>
                <a:gd name="connsiteY14" fmla="*/ 2346960 h 2469704"/>
                <a:gd name="connsiteX15" fmla="*/ 658368 w 977173"/>
                <a:gd name="connsiteY15" fmla="*/ 2438400 h 2469704"/>
                <a:gd name="connsiteX16" fmla="*/ 786714 w 977173"/>
                <a:gd name="connsiteY16" fmla="*/ 2469704 h 2469704"/>
                <a:gd name="connsiteX17" fmla="*/ 871728 w 977173"/>
                <a:gd name="connsiteY17" fmla="*/ 2462784 h 2469704"/>
                <a:gd name="connsiteX18" fmla="*/ 977173 w 977173"/>
                <a:gd name="connsiteY18" fmla="*/ 2428680 h 2469704"/>
                <a:gd name="connsiteX19" fmla="*/ 969264 w 977173"/>
                <a:gd name="connsiteY19" fmla="*/ 0 h 2469704"/>
                <a:gd name="connsiteX0" fmla="*/ 969264 w 977173"/>
                <a:gd name="connsiteY0" fmla="*/ 0 h 2501638"/>
                <a:gd name="connsiteX1" fmla="*/ 390144 w 977173"/>
                <a:gd name="connsiteY1" fmla="*/ 152400 h 2501638"/>
                <a:gd name="connsiteX2" fmla="*/ 329020 w 977173"/>
                <a:gd name="connsiteY2" fmla="*/ 264105 h 2501638"/>
                <a:gd name="connsiteX3" fmla="*/ 335280 w 977173"/>
                <a:gd name="connsiteY3" fmla="*/ 438912 h 2501638"/>
                <a:gd name="connsiteX4" fmla="*/ 335280 w 977173"/>
                <a:gd name="connsiteY4" fmla="*/ 493776 h 2501638"/>
                <a:gd name="connsiteX5" fmla="*/ 274320 w 977173"/>
                <a:gd name="connsiteY5" fmla="*/ 609600 h 2501638"/>
                <a:gd name="connsiteX6" fmla="*/ 231648 w 977173"/>
                <a:gd name="connsiteY6" fmla="*/ 652272 h 2501638"/>
                <a:gd name="connsiteX7" fmla="*/ 36576 w 977173"/>
                <a:gd name="connsiteY7" fmla="*/ 701040 h 2501638"/>
                <a:gd name="connsiteX8" fmla="*/ 0 w 977173"/>
                <a:gd name="connsiteY8" fmla="*/ 743712 h 2501638"/>
                <a:gd name="connsiteX9" fmla="*/ 4495 w 977173"/>
                <a:gd name="connsiteY9" fmla="*/ 1153498 h 2501638"/>
                <a:gd name="connsiteX10" fmla="*/ 58067 w 977173"/>
                <a:gd name="connsiteY10" fmla="*/ 1161406 h 2501638"/>
                <a:gd name="connsiteX11" fmla="*/ 590332 w 977173"/>
                <a:gd name="connsiteY11" fmla="*/ 1273972 h 2501638"/>
                <a:gd name="connsiteX12" fmla="*/ 731520 w 977173"/>
                <a:gd name="connsiteY12" fmla="*/ 2304288 h 2501638"/>
                <a:gd name="connsiteX13" fmla="*/ 743712 w 977173"/>
                <a:gd name="connsiteY13" fmla="*/ 2310384 h 2501638"/>
                <a:gd name="connsiteX14" fmla="*/ 614715 w 977173"/>
                <a:gd name="connsiteY14" fmla="*/ 2346960 h 2501638"/>
                <a:gd name="connsiteX15" fmla="*/ 658368 w 977173"/>
                <a:gd name="connsiteY15" fmla="*/ 2438400 h 2501638"/>
                <a:gd name="connsiteX16" fmla="*/ 776123 w 977173"/>
                <a:gd name="connsiteY16" fmla="*/ 2501638 h 2501638"/>
                <a:gd name="connsiteX17" fmla="*/ 871728 w 977173"/>
                <a:gd name="connsiteY17" fmla="*/ 2462784 h 2501638"/>
                <a:gd name="connsiteX18" fmla="*/ 977173 w 977173"/>
                <a:gd name="connsiteY18" fmla="*/ 2428680 h 2501638"/>
                <a:gd name="connsiteX19" fmla="*/ 969264 w 977173"/>
                <a:gd name="connsiteY19" fmla="*/ 0 h 2501638"/>
                <a:gd name="connsiteX0" fmla="*/ 969264 w 977173"/>
                <a:gd name="connsiteY0" fmla="*/ 0 h 2501638"/>
                <a:gd name="connsiteX1" fmla="*/ 390144 w 977173"/>
                <a:gd name="connsiteY1" fmla="*/ 152400 h 2501638"/>
                <a:gd name="connsiteX2" fmla="*/ 329020 w 977173"/>
                <a:gd name="connsiteY2" fmla="*/ 264105 h 2501638"/>
                <a:gd name="connsiteX3" fmla="*/ 335280 w 977173"/>
                <a:gd name="connsiteY3" fmla="*/ 438912 h 2501638"/>
                <a:gd name="connsiteX4" fmla="*/ 335280 w 977173"/>
                <a:gd name="connsiteY4" fmla="*/ 493776 h 2501638"/>
                <a:gd name="connsiteX5" fmla="*/ 274320 w 977173"/>
                <a:gd name="connsiteY5" fmla="*/ 609600 h 2501638"/>
                <a:gd name="connsiteX6" fmla="*/ 231648 w 977173"/>
                <a:gd name="connsiteY6" fmla="*/ 652272 h 2501638"/>
                <a:gd name="connsiteX7" fmla="*/ 36576 w 977173"/>
                <a:gd name="connsiteY7" fmla="*/ 701040 h 2501638"/>
                <a:gd name="connsiteX8" fmla="*/ 0 w 977173"/>
                <a:gd name="connsiteY8" fmla="*/ 743712 h 2501638"/>
                <a:gd name="connsiteX9" fmla="*/ 4495 w 977173"/>
                <a:gd name="connsiteY9" fmla="*/ 1153498 h 2501638"/>
                <a:gd name="connsiteX10" fmla="*/ 58067 w 977173"/>
                <a:gd name="connsiteY10" fmla="*/ 1161406 h 2501638"/>
                <a:gd name="connsiteX11" fmla="*/ 590332 w 977173"/>
                <a:gd name="connsiteY11" fmla="*/ 1273972 h 2501638"/>
                <a:gd name="connsiteX12" fmla="*/ 731520 w 977173"/>
                <a:gd name="connsiteY12" fmla="*/ 2304288 h 2501638"/>
                <a:gd name="connsiteX13" fmla="*/ 743712 w 977173"/>
                <a:gd name="connsiteY13" fmla="*/ 2310384 h 2501638"/>
                <a:gd name="connsiteX14" fmla="*/ 614715 w 977173"/>
                <a:gd name="connsiteY14" fmla="*/ 2346960 h 2501638"/>
                <a:gd name="connsiteX15" fmla="*/ 658368 w 977173"/>
                <a:gd name="connsiteY15" fmla="*/ 2438400 h 2501638"/>
                <a:gd name="connsiteX16" fmla="*/ 776123 w 977173"/>
                <a:gd name="connsiteY16" fmla="*/ 2501638 h 2501638"/>
                <a:gd name="connsiteX17" fmla="*/ 871728 w 977173"/>
                <a:gd name="connsiteY17" fmla="*/ 2462784 h 2501638"/>
                <a:gd name="connsiteX18" fmla="*/ 977173 w 977173"/>
                <a:gd name="connsiteY18" fmla="*/ 2428680 h 2501638"/>
                <a:gd name="connsiteX19" fmla="*/ 969264 w 977173"/>
                <a:gd name="connsiteY19" fmla="*/ 0 h 2501638"/>
                <a:gd name="connsiteX0" fmla="*/ 969264 w 987764"/>
                <a:gd name="connsiteY0" fmla="*/ 0 h 2513840"/>
                <a:gd name="connsiteX1" fmla="*/ 390144 w 987764"/>
                <a:gd name="connsiteY1" fmla="*/ 152400 h 2513840"/>
                <a:gd name="connsiteX2" fmla="*/ 329020 w 987764"/>
                <a:gd name="connsiteY2" fmla="*/ 264105 h 2513840"/>
                <a:gd name="connsiteX3" fmla="*/ 335280 w 987764"/>
                <a:gd name="connsiteY3" fmla="*/ 438912 h 2513840"/>
                <a:gd name="connsiteX4" fmla="*/ 335280 w 987764"/>
                <a:gd name="connsiteY4" fmla="*/ 493776 h 2513840"/>
                <a:gd name="connsiteX5" fmla="*/ 274320 w 987764"/>
                <a:gd name="connsiteY5" fmla="*/ 609600 h 2513840"/>
                <a:gd name="connsiteX6" fmla="*/ 231648 w 987764"/>
                <a:gd name="connsiteY6" fmla="*/ 652272 h 2513840"/>
                <a:gd name="connsiteX7" fmla="*/ 36576 w 987764"/>
                <a:gd name="connsiteY7" fmla="*/ 701040 h 2513840"/>
                <a:gd name="connsiteX8" fmla="*/ 0 w 987764"/>
                <a:gd name="connsiteY8" fmla="*/ 743712 h 2513840"/>
                <a:gd name="connsiteX9" fmla="*/ 4495 w 987764"/>
                <a:gd name="connsiteY9" fmla="*/ 1153498 h 2513840"/>
                <a:gd name="connsiteX10" fmla="*/ 58067 w 987764"/>
                <a:gd name="connsiteY10" fmla="*/ 1161406 h 2513840"/>
                <a:gd name="connsiteX11" fmla="*/ 590332 w 987764"/>
                <a:gd name="connsiteY11" fmla="*/ 1273972 h 2513840"/>
                <a:gd name="connsiteX12" fmla="*/ 731520 w 987764"/>
                <a:gd name="connsiteY12" fmla="*/ 2304288 h 2513840"/>
                <a:gd name="connsiteX13" fmla="*/ 743712 w 987764"/>
                <a:gd name="connsiteY13" fmla="*/ 2310384 h 2513840"/>
                <a:gd name="connsiteX14" fmla="*/ 614715 w 987764"/>
                <a:gd name="connsiteY14" fmla="*/ 2346960 h 2513840"/>
                <a:gd name="connsiteX15" fmla="*/ 658368 w 987764"/>
                <a:gd name="connsiteY15" fmla="*/ 2438400 h 2513840"/>
                <a:gd name="connsiteX16" fmla="*/ 776123 w 987764"/>
                <a:gd name="connsiteY16" fmla="*/ 2501638 h 2513840"/>
                <a:gd name="connsiteX17" fmla="*/ 871728 w 987764"/>
                <a:gd name="connsiteY17" fmla="*/ 2462784 h 2513840"/>
                <a:gd name="connsiteX18" fmla="*/ 987764 w 987764"/>
                <a:gd name="connsiteY18" fmla="*/ 2513840 h 2513840"/>
                <a:gd name="connsiteX19" fmla="*/ 969264 w 987764"/>
                <a:gd name="connsiteY19" fmla="*/ 0 h 2513840"/>
                <a:gd name="connsiteX0" fmla="*/ 969264 w 987764"/>
                <a:gd name="connsiteY0" fmla="*/ 0 h 2513840"/>
                <a:gd name="connsiteX1" fmla="*/ 390144 w 987764"/>
                <a:gd name="connsiteY1" fmla="*/ 152400 h 2513840"/>
                <a:gd name="connsiteX2" fmla="*/ 329020 w 987764"/>
                <a:gd name="connsiteY2" fmla="*/ 264105 h 2513840"/>
                <a:gd name="connsiteX3" fmla="*/ 335280 w 987764"/>
                <a:gd name="connsiteY3" fmla="*/ 438912 h 2513840"/>
                <a:gd name="connsiteX4" fmla="*/ 335280 w 987764"/>
                <a:gd name="connsiteY4" fmla="*/ 493776 h 2513840"/>
                <a:gd name="connsiteX5" fmla="*/ 274320 w 987764"/>
                <a:gd name="connsiteY5" fmla="*/ 609600 h 2513840"/>
                <a:gd name="connsiteX6" fmla="*/ 231648 w 987764"/>
                <a:gd name="connsiteY6" fmla="*/ 652272 h 2513840"/>
                <a:gd name="connsiteX7" fmla="*/ 36576 w 987764"/>
                <a:gd name="connsiteY7" fmla="*/ 701040 h 2513840"/>
                <a:gd name="connsiteX8" fmla="*/ 0 w 987764"/>
                <a:gd name="connsiteY8" fmla="*/ 743712 h 2513840"/>
                <a:gd name="connsiteX9" fmla="*/ 4495 w 987764"/>
                <a:gd name="connsiteY9" fmla="*/ 1153498 h 2513840"/>
                <a:gd name="connsiteX10" fmla="*/ 58067 w 987764"/>
                <a:gd name="connsiteY10" fmla="*/ 1161406 h 2513840"/>
                <a:gd name="connsiteX11" fmla="*/ 590332 w 987764"/>
                <a:gd name="connsiteY11" fmla="*/ 1273972 h 2513840"/>
                <a:gd name="connsiteX12" fmla="*/ 731520 w 987764"/>
                <a:gd name="connsiteY12" fmla="*/ 2304288 h 2513840"/>
                <a:gd name="connsiteX13" fmla="*/ 743712 w 987764"/>
                <a:gd name="connsiteY13" fmla="*/ 2310384 h 2513840"/>
                <a:gd name="connsiteX14" fmla="*/ 614715 w 987764"/>
                <a:gd name="connsiteY14" fmla="*/ 2346960 h 2513840"/>
                <a:gd name="connsiteX15" fmla="*/ 658368 w 987764"/>
                <a:gd name="connsiteY15" fmla="*/ 2438400 h 2513840"/>
                <a:gd name="connsiteX16" fmla="*/ 776123 w 987764"/>
                <a:gd name="connsiteY16" fmla="*/ 2501638 h 2513840"/>
                <a:gd name="connsiteX17" fmla="*/ 882997 w 987764"/>
                <a:gd name="connsiteY17" fmla="*/ 2500542 h 2513840"/>
                <a:gd name="connsiteX18" fmla="*/ 987764 w 987764"/>
                <a:gd name="connsiteY18" fmla="*/ 2513840 h 2513840"/>
                <a:gd name="connsiteX19" fmla="*/ 969264 w 987764"/>
                <a:gd name="connsiteY19" fmla="*/ 0 h 2513840"/>
                <a:gd name="connsiteX0" fmla="*/ 969264 w 987764"/>
                <a:gd name="connsiteY0" fmla="*/ 0 h 2501638"/>
                <a:gd name="connsiteX1" fmla="*/ 390144 w 987764"/>
                <a:gd name="connsiteY1" fmla="*/ 152400 h 2501638"/>
                <a:gd name="connsiteX2" fmla="*/ 329020 w 987764"/>
                <a:gd name="connsiteY2" fmla="*/ 264105 h 2501638"/>
                <a:gd name="connsiteX3" fmla="*/ 335280 w 987764"/>
                <a:gd name="connsiteY3" fmla="*/ 438912 h 2501638"/>
                <a:gd name="connsiteX4" fmla="*/ 335280 w 987764"/>
                <a:gd name="connsiteY4" fmla="*/ 493776 h 2501638"/>
                <a:gd name="connsiteX5" fmla="*/ 274320 w 987764"/>
                <a:gd name="connsiteY5" fmla="*/ 609600 h 2501638"/>
                <a:gd name="connsiteX6" fmla="*/ 231648 w 987764"/>
                <a:gd name="connsiteY6" fmla="*/ 652272 h 2501638"/>
                <a:gd name="connsiteX7" fmla="*/ 36576 w 987764"/>
                <a:gd name="connsiteY7" fmla="*/ 701040 h 2501638"/>
                <a:gd name="connsiteX8" fmla="*/ 0 w 987764"/>
                <a:gd name="connsiteY8" fmla="*/ 743712 h 2501638"/>
                <a:gd name="connsiteX9" fmla="*/ 4495 w 987764"/>
                <a:gd name="connsiteY9" fmla="*/ 1153498 h 2501638"/>
                <a:gd name="connsiteX10" fmla="*/ 58067 w 987764"/>
                <a:gd name="connsiteY10" fmla="*/ 1161406 h 2501638"/>
                <a:gd name="connsiteX11" fmla="*/ 590332 w 987764"/>
                <a:gd name="connsiteY11" fmla="*/ 1273972 h 2501638"/>
                <a:gd name="connsiteX12" fmla="*/ 731520 w 987764"/>
                <a:gd name="connsiteY12" fmla="*/ 2304288 h 2501638"/>
                <a:gd name="connsiteX13" fmla="*/ 743712 w 987764"/>
                <a:gd name="connsiteY13" fmla="*/ 2310384 h 2501638"/>
                <a:gd name="connsiteX14" fmla="*/ 614715 w 987764"/>
                <a:gd name="connsiteY14" fmla="*/ 2346960 h 2501638"/>
                <a:gd name="connsiteX15" fmla="*/ 658368 w 987764"/>
                <a:gd name="connsiteY15" fmla="*/ 2438400 h 2501638"/>
                <a:gd name="connsiteX16" fmla="*/ 776123 w 987764"/>
                <a:gd name="connsiteY16" fmla="*/ 2501638 h 2501638"/>
                <a:gd name="connsiteX17" fmla="*/ 882997 w 987764"/>
                <a:gd name="connsiteY17" fmla="*/ 2500542 h 2501638"/>
                <a:gd name="connsiteX18" fmla="*/ 987764 w 987764"/>
                <a:gd name="connsiteY18" fmla="*/ 2498738 h 2501638"/>
                <a:gd name="connsiteX19" fmla="*/ 969264 w 987764"/>
                <a:gd name="connsiteY19" fmla="*/ 0 h 2501638"/>
                <a:gd name="connsiteX0" fmla="*/ 969264 w 987764"/>
                <a:gd name="connsiteY0" fmla="*/ 0 h 2501638"/>
                <a:gd name="connsiteX1" fmla="*/ 390144 w 987764"/>
                <a:gd name="connsiteY1" fmla="*/ 152400 h 2501638"/>
                <a:gd name="connsiteX2" fmla="*/ 329020 w 987764"/>
                <a:gd name="connsiteY2" fmla="*/ 264105 h 2501638"/>
                <a:gd name="connsiteX3" fmla="*/ 335280 w 987764"/>
                <a:gd name="connsiteY3" fmla="*/ 438912 h 2501638"/>
                <a:gd name="connsiteX4" fmla="*/ 335280 w 987764"/>
                <a:gd name="connsiteY4" fmla="*/ 493776 h 2501638"/>
                <a:gd name="connsiteX5" fmla="*/ 274320 w 987764"/>
                <a:gd name="connsiteY5" fmla="*/ 609600 h 2501638"/>
                <a:gd name="connsiteX6" fmla="*/ 231648 w 987764"/>
                <a:gd name="connsiteY6" fmla="*/ 652272 h 2501638"/>
                <a:gd name="connsiteX7" fmla="*/ 36576 w 987764"/>
                <a:gd name="connsiteY7" fmla="*/ 701040 h 2501638"/>
                <a:gd name="connsiteX8" fmla="*/ 0 w 987764"/>
                <a:gd name="connsiteY8" fmla="*/ 743712 h 2501638"/>
                <a:gd name="connsiteX9" fmla="*/ 4495 w 987764"/>
                <a:gd name="connsiteY9" fmla="*/ 1153498 h 2501638"/>
                <a:gd name="connsiteX10" fmla="*/ 58067 w 987764"/>
                <a:gd name="connsiteY10" fmla="*/ 1161406 h 2501638"/>
                <a:gd name="connsiteX11" fmla="*/ 590332 w 987764"/>
                <a:gd name="connsiteY11" fmla="*/ 1273972 h 2501638"/>
                <a:gd name="connsiteX12" fmla="*/ 731520 w 987764"/>
                <a:gd name="connsiteY12" fmla="*/ 2304288 h 2501638"/>
                <a:gd name="connsiteX13" fmla="*/ 702391 w 987764"/>
                <a:gd name="connsiteY13" fmla="*/ 2295281 h 2501638"/>
                <a:gd name="connsiteX14" fmla="*/ 614715 w 987764"/>
                <a:gd name="connsiteY14" fmla="*/ 2346960 h 2501638"/>
                <a:gd name="connsiteX15" fmla="*/ 658368 w 987764"/>
                <a:gd name="connsiteY15" fmla="*/ 2438400 h 2501638"/>
                <a:gd name="connsiteX16" fmla="*/ 776123 w 987764"/>
                <a:gd name="connsiteY16" fmla="*/ 2501638 h 2501638"/>
                <a:gd name="connsiteX17" fmla="*/ 882997 w 987764"/>
                <a:gd name="connsiteY17" fmla="*/ 2500542 h 2501638"/>
                <a:gd name="connsiteX18" fmla="*/ 987764 w 987764"/>
                <a:gd name="connsiteY18" fmla="*/ 2498738 h 2501638"/>
                <a:gd name="connsiteX19" fmla="*/ 969264 w 987764"/>
                <a:gd name="connsiteY19" fmla="*/ 0 h 2501638"/>
                <a:gd name="connsiteX0" fmla="*/ 969264 w 987764"/>
                <a:gd name="connsiteY0" fmla="*/ 0 h 2501638"/>
                <a:gd name="connsiteX1" fmla="*/ 390144 w 987764"/>
                <a:gd name="connsiteY1" fmla="*/ 152400 h 2501638"/>
                <a:gd name="connsiteX2" fmla="*/ 329020 w 987764"/>
                <a:gd name="connsiteY2" fmla="*/ 264105 h 2501638"/>
                <a:gd name="connsiteX3" fmla="*/ 335280 w 987764"/>
                <a:gd name="connsiteY3" fmla="*/ 438912 h 2501638"/>
                <a:gd name="connsiteX4" fmla="*/ 335280 w 987764"/>
                <a:gd name="connsiteY4" fmla="*/ 493776 h 2501638"/>
                <a:gd name="connsiteX5" fmla="*/ 274320 w 987764"/>
                <a:gd name="connsiteY5" fmla="*/ 609600 h 2501638"/>
                <a:gd name="connsiteX6" fmla="*/ 231648 w 987764"/>
                <a:gd name="connsiteY6" fmla="*/ 652272 h 2501638"/>
                <a:gd name="connsiteX7" fmla="*/ 36576 w 987764"/>
                <a:gd name="connsiteY7" fmla="*/ 701040 h 2501638"/>
                <a:gd name="connsiteX8" fmla="*/ 0 w 987764"/>
                <a:gd name="connsiteY8" fmla="*/ 743712 h 2501638"/>
                <a:gd name="connsiteX9" fmla="*/ 4495 w 987764"/>
                <a:gd name="connsiteY9" fmla="*/ 1153498 h 2501638"/>
                <a:gd name="connsiteX10" fmla="*/ 58067 w 987764"/>
                <a:gd name="connsiteY10" fmla="*/ 1161406 h 2501638"/>
                <a:gd name="connsiteX11" fmla="*/ 590332 w 987764"/>
                <a:gd name="connsiteY11" fmla="*/ 1273972 h 2501638"/>
                <a:gd name="connsiteX12" fmla="*/ 716495 w 987764"/>
                <a:gd name="connsiteY12" fmla="*/ 2258978 h 2501638"/>
                <a:gd name="connsiteX13" fmla="*/ 702391 w 987764"/>
                <a:gd name="connsiteY13" fmla="*/ 2295281 h 2501638"/>
                <a:gd name="connsiteX14" fmla="*/ 614715 w 987764"/>
                <a:gd name="connsiteY14" fmla="*/ 2346960 h 2501638"/>
                <a:gd name="connsiteX15" fmla="*/ 658368 w 987764"/>
                <a:gd name="connsiteY15" fmla="*/ 2438400 h 2501638"/>
                <a:gd name="connsiteX16" fmla="*/ 776123 w 987764"/>
                <a:gd name="connsiteY16" fmla="*/ 2501638 h 2501638"/>
                <a:gd name="connsiteX17" fmla="*/ 882997 w 987764"/>
                <a:gd name="connsiteY17" fmla="*/ 2500542 h 2501638"/>
                <a:gd name="connsiteX18" fmla="*/ 987764 w 987764"/>
                <a:gd name="connsiteY18" fmla="*/ 2498738 h 2501638"/>
                <a:gd name="connsiteX19" fmla="*/ 969264 w 987764"/>
                <a:gd name="connsiteY19" fmla="*/ 0 h 2501638"/>
                <a:gd name="connsiteX0" fmla="*/ 969264 w 987764"/>
                <a:gd name="connsiteY0" fmla="*/ 0 h 2501638"/>
                <a:gd name="connsiteX1" fmla="*/ 390144 w 987764"/>
                <a:gd name="connsiteY1" fmla="*/ 152400 h 2501638"/>
                <a:gd name="connsiteX2" fmla="*/ 329020 w 987764"/>
                <a:gd name="connsiteY2" fmla="*/ 264105 h 2501638"/>
                <a:gd name="connsiteX3" fmla="*/ 335280 w 987764"/>
                <a:gd name="connsiteY3" fmla="*/ 438912 h 2501638"/>
                <a:gd name="connsiteX4" fmla="*/ 335280 w 987764"/>
                <a:gd name="connsiteY4" fmla="*/ 493776 h 2501638"/>
                <a:gd name="connsiteX5" fmla="*/ 274320 w 987764"/>
                <a:gd name="connsiteY5" fmla="*/ 609600 h 2501638"/>
                <a:gd name="connsiteX6" fmla="*/ 231648 w 987764"/>
                <a:gd name="connsiteY6" fmla="*/ 652272 h 2501638"/>
                <a:gd name="connsiteX7" fmla="*/ 36576 w 987764"/>
                <a:gd name="connsiteY7" fmla="*/ 701040 h 2501638"/>
                <a:gd name="connsiteX8" fmla="*/ 0 w 987764"/>
                <a:gd name="connsiteY8" fmla="*/ 743712 h 2501638"/>
                <a:gd name="connsiteX9" fmla="*/ 4495 w 987764"/>
                <a:gd name="connsiteY9" fmla="*/ 1153498 h 2501638"/>
                <a:gd name="connsiteX10" fmla="*/ 58067 w 987764"/>
                <a:gd name="connsiteY10" fmla="*/ 1161406 h 2501638"/>
                <a:gd name="connsiteX11" fmla="*/ 590332 w 987764"/>
                <a:gd name="connsiteY11" fmla="*/ 1273972 h 2501638"/>
                <a:gd name="connsiteX12" fmla="*/ 716495 w 987764"/>
                <a:gd name="connsiteY12" fmla="*/ 2258978 h 2501638"/>
                <a:gd name="connsiteX13" fmla="*/ 702391 w 987764"/>
                <a:gd name="connsiteY13" fmla="*/ 2295281 h 2501638"/>
                <a:gd name="connsiteX14" fmla="*/ 644766 w 987764"/>
                <a:gd name="connsiteY14" fmla="*/ 2346960 h 2501638"/>
                <a:gd name="connsiteX15" fmla="*/ 658368 w 987764"/>
                <a:gd name="connsiteY15" fmla="*/ 2438400 h 2501638"/>
                <a:gd name="connsiteX16" fmla="*/ 776123 w 987764"/>
                <a:gd name="connsiteY16" fmla="*/ 2501638 h 2501638"/>
                <a:gd name="connsiteX17" fmla="*/ 882997 w 987764"/>
                <a:gd name="connsiteY17" fmla="*/ 2500542 h 2501638"/>
                <a:gd name="connsiteX18" fmla="*/ 987764 w 987764"/>
                <a:gd name="connsiteY18" fmla="*/ 2498738 h 2501638"/>
                <a:gd name="connsiteX19" fmla="*/ 969264 w 987764"/>
                <a:gd name="connsiteY19" fmla="*/ 0 h 2501638"/>
                <a:gd name="connsiteX0" fmla="*/ 969264 w 987764"/>
                <a:gd name="connsiteY0" fmla="*/ 0 h 2501638"/>
                <a:gd name="connsiteX1" fmla="*/ 390144 w 987764"/>
                <a:gd name="connsiteY1" fmla="*/ 152400 h 2501638"/>
                <a:gd name="connsiteX2" fmla="*/ 329020 w 987764"/>
                <a:gd name="connsiteY2" fmla="*/ 264105 h 2501638"/>
                <a:gd name="connsiteX3" fmla="*/ 335280 w 987764"/>
                <a:gd name="connsiteY3" fmla="*/ 438912 h 2501638"/>
                <a:gd name="connsiteX4" fmla="*/ 335280 w 987764"/>
                <a:gd name="connsiteY4" fmla="*/ 493776 h 2501638"/>
                <a:gd name="connsiteX5" fmla="*/ 274320 w 987764"/>
                <a:gd name="connsiteY5" fmla="*/ 609600 h 2501638"/>
                <a:gd name="connsiteX6" fmla="*/ 231648 w 987764"/>
                <a:gd name="connsiteY6" fmla="*/ 652272 h 2501638"/>
                <a:gd name="connsiteX7" fmla="*/ 36576 w 987764"/>
                <a:gd name="connsiteY7" fmla="*/ 701040 h 2501638"/>
                <a:gd name="connsiteX8" fmla="*/ 0 w 987764"/>
                <a:gd name="connsiteY8" fmla="*/ 743712 h 2501638"/>
                <a:gd name="connsiteX9" fmla="*/ 4495 w 987764"/>
                <a:gd name="connsiteY9" fmla="*/ 1153498 h 2501638"/>
                <a:gd name="connsiteX10" fmla="*/ 58067 w 987764"/>
                <a:gd name="connsiteY10" fmla="*/ 1161406 h 2501638"/>
                <a:gd name="connsiteX11" fmla="*/ 590332 w 987764"/>
                <a:gd name="connsiteY11" fmla="*/ 1273972 h 2501638"/>
                <a:gd name="connsiteX12" fmla="*/ 716495 w 987764"/>
                <a:gd name="connsiteY12" fmla="*/ 2258978 h 2501638"/>
                <a:gd name="connsiteX13" fmla="*/ 702391 w 987764"/>
                <a:gd name="connsiteY13" fmla="*/ 2295281 h 2501638"/>
                <a:gd name="connsiteX14" fmla="*/ 644766 w 987764"/>
                <a:gd name="connsiteY14" fmla="*/ 2346960 h 2501638"/>
                <a:gd name="connsiteX15" fmla="*/ 658368 w 987764"/>
                <a:gd name="connsiteY15" fmla="*/ 2438400 h 2501638"/>
                <a:gd name="connsiteX16" fmla="*/ 776123 w 987764"/>
                <a:gd name="connsiteY16" fmla="*/ 2501638 h 2501638"/>
                <a:gd name="connsiteX17" fmla="*/ 882997 w 987764"/>
                <a:gd name="connsiteY17" fmla="*/ 2500542 h 2501638"/>
                <a:gd name="connsiteX18" fmla="*/ 987764 w 987764"/>
                <a:gd name="connsiteY18" fmla="*/ 2498738 h 2501638"/>
                <a:gd name="connsiteX19" fmla="*/ 969264 w 987764"/>
                <a:gd name="connsiteY19" fmla="*/ 0 h 2501638"/>
                <a:gd name="connsiteX0" fmla="*/ 969264 w 987764"/>
                <a:gd name="connsiteY0" fmla="*/ 0 h 2500542"/>
                <a:gd name="connsiteX1" fmla="*/ 390144 w 987764"/>
                <a:gd name="connsiteY1" fmla="*/ 152400 h 2500542"/>
                <a:gd name="connsiteX2" fmla="*/ 329020 w 987764"/>
                <a:gd name="connsiteY2" fmla="*/ 264105 h 2500542"/>
                <a:gd name="connsiteX3" fmla="*/ 335280 w 987764"/>
                <a:gd name="connsiteY3" fmla="*/ 438912 h 2500542"/>
                <a:gd name="connsiteX4" fmla="*/ 335280 w 987764"/>
                <a:gd name="connsiteY4" fmla="*/ 493776 h 2500542"/>
                <a:gd name="connsiteX5" fmla="*/ 274320 w 987764"/>
                <a:gd name="connsiteY5" fmla="*/ 609600 h 2500542"/>
                <a:gd name="connsiteX6" fmla="*/ 231648 w 987764"/>
                <a:gd name="connsiteY6" fmla="*/ 652272 h 2500542"/>
                <a:gd name="connsiteX7" fmla="*/ 36576 w 987764"/>
                <a:gd name="connsiteY7" fmla="*/ 701040 h 2500542"/>
                <a:gd name="connsiteX8" fmla="*/ 0 w 987764"/>
                <a:gd name="connsiteY8" fmla="*/ 743712 h 2500542"/>
                <a:gd name="connsiteX9" fmla="*/ 4495 w 987764"/>
                <a:gd name="connsiteY9" fmla="*/ 1153498 h 2500542"/>
                <a:gd name="connsiteX10" fmla="*/ 58067 w 987764"/>
                <a:gd name="connsiteY10" fmla="*/ 1161406 h 2500542"/>
                <a:gd name="connsiteX11" fmla="*/ 590332 w 987764"/>
                <a:gd name="connsiteY11" fmla="*/ 1273972 h 2500542"/>
                <a:gd name="connsiteX12" fmla="*/ 716495 w 987764"/>
                <a:gd name="connsiteY12" fmla="*/ 2258978 h 2500542"/>
                <a:gd name="connsiteX13" fmla="*/ 702391 w 987764"/>
                <a:gd name="connsiteY13" fmla="*/ 2295281 h 2500542"/>
                <a:gd name="connsiteX14" fmla="*/ 644766 w 987764"/>
                <a:gd name="connsiteY14" fmla="*/ 2346960 h 2500542"/>
                <a:gd name="connsiteX15" fmla="*/ 658368 w 987764"/>
                <a:gd name="connsiteY15" fmla="*/ 2438400 h 2500542"/>
                <a:gd name="connsiteX16" fmla="*/ 772367 w 987764"/>
                <a:gd name="connsiteY16" fmla="*/ 2467656 h 2500542"/>
                <a:gd name="connsiteX17" fmla="*/ 882997 w 987764"/>
                <a:gd name="connsiteY17" fmla="*/ 2500542 h 2500542"/>
                <a:gd name="connsiteX18" fmla="*/ 987764 w 987764"/>
                <a:gd name="connsiteY18" fmla="*/ 2498738 h 2500542"/>
                <a:gd name="connsiteX19" fmla="*/ 969264 w 987764"/>
                <a:gd name="connsiteY19" fmla="*/ 0 h 2500542"/>
                <a:gd name="connsiteX0" fmla="*/ 969264 w 987764"/>
                <a:gd name="connsiteY0" fmla="*/ 0 h 2498738"/>
                <a:gd name="connsiteX1" fmla="*/ 390144 w 987764"/>
                <a:gd name="connsiteY1" fmla="*/ 152400 h 2498738"/>
                <a:gd name="connsiteX2" fmla="*/ 329020 w 987764"/>
                <a:gd name="connsiteY2" fmla="*/ 264105 h 2498738"/>
                <a:gd name="connsiteX3" fmla="*/ 335280 w 987764"/>
                <a:gd name="connsiteY3" fmla="*/ 438912 h 2498738"/>
                <a:gd name="connsiteX4" fmla="*/ 335280 w 987764"/>
                <a:gd name="connsiteY4" fmla="*/ 493776 h 2498738"/>
                <a:gd name="connsiteX5" fmla="*/ 274320 w 987764"/>
                <a:gd name="connsiteY5" fmla="*/ 609600 h 2498738"/>
                <a:gd name="connsiteX6" fmla="*/ 231648 w 987764"/>
                <a:gd name="connsiteY6" fmla="*/ 652272 h 2498738"/>
                <a:gd name="connsiteX7" fmla="*/ 36576 w 987764"/>
                <a:gd name="connsiteY7" fmla="*/ 701040 h 2498738"/>
                <a:gd name="connsiteX8" fmla="*/ 0 w 987764"/>
                <a:gd name="connsiteY8" fmla="*/ 743712 h 2498738"/>
                <a:gd name="connsiteX9" fmla="*/ 4495 w 987764"/>
                <a:gd name="connsiteY9" fmla="*/ 1153498 h 2498738"/>
                <a:gd name="connsiteX10" fmla="*/ 58067 w 987764"/>
                <a:gd name="connsiteY10" fmla="*/ 1161406 h 2498738"/>
                <a:gd name="connsiteX11" fmla="*/ 590332 w 987764"/>
                <a:gd name="connsiteY11" fmla="*/ 1273972 h 2498738"/>
                <a:gd name="connsiteX12" fmla="*/ 716495 w 987764"/>
                <a:gd name="connsiteY12" fmla="*/ 2258978 h 2498738"/>
                <a:gd name="connsiteX13" fmla="*/ 702391 w 987764"/>
                <a:gd name="connsiteY13" fmla="*/ 2295281 h 2498738"/>
                <a:gd name="connsiteX14" fmla="*/ 644766 w 987764"/>
                <a:gd name="connsiteY14" fmla="*/ 2346960 h 2498738"/>
                <a:gd name="connsiteX15" fmla="*/ 658368 w 987764"/>
                <a:gd name="connsiteY15" fmla="*/ 2438400 h 2498738"/>
                <a:gd name="connsiteX16" fmla="*/ 772367 w 987764"/>
                <a:gd name="connsiteY16" fmla="*/ 2467656 h 2498738"/>
                <a:gd name="connsiteX17" fmla="*/ 882997 w 987764"/>
                <a:gd name="connsiteY17" fmla="*/ 2462784 h 2498738"/>
                <a:gd name="connsiteX18" fmla="*/ 987764 w 987764"/>
                <a:gd name="connsiteY18" fmla="*/ 2498738 h 2498738"/>
                <a:gd name="connsiteX19" fmla="*/ 969264 w 987764"/>
                <a:gd name="connsiteY19" fmla="*/ 0 h 2498738"/>
                <a:gd name="connsiteX0" fmla="*/ 969264 w 980252"/>
                <a:gd name="connsiteY0" fmla="*/ 0 h 2467656"/>
                <a:gd name="connsiteX1" fmla="*/ 390144 w 980252"/>
                <a:gd name="connsiteY1" fmla="*/ 152400 h 2467656"/>
                <a:gd name="connsiteX2" fmla="*/ 329020 w 980252"/>
                <a:gd name="connsiteY2" fmla="*/ 264105 h 2467656"/>
                <a:gd name="connsiteX3" fmla="*/ 335280 w 980252"/>
                <a:gd name="connsiteY3" fmla="*/ 438912 h 2467656"/>
                <a:gd name="connsiteX4" fmla="*/ 335280 w 980252"/>
                <a:gd name="connsiteY4" fmla="*/ 493776 h 2467656"/>
                <a:gd name="connsiteX5" fmla="*/ 274320 w 980252"/>
                <a:gd name="connsiteY5" fmla="*/ 609600 h 2467656"/>
                <a:gd name="connsiteX6" fmla="*/ 231648 w 980252"/>
                <a:gd name="connsiteY6" fmla="*/ 652272 h 2467656"/>
                <a:gd name="connsiteX7" fmla="*/ 36576 w 980252"/>
                <a:gd name="connsiteY7" fmla="*/ 701040 h 2467656"/>
                <a:gd name="connsiteX8" fmla="*/ 0 w 980252"/>
                <a:gd name="connsiteY8" fmla="*/ 743712 h 2467656"/>
                <a:gd name="connsiteX9" fmla="*/ 4495 w 980252"/>
                <a:gd name="connsiteY9" fmla="*/ 1153498 h 2467656"/>
                <a:gd name="connsiteX10" fmla="*/ 58067 w 980252"/>
                <a:gd name="connsiteY10" fmla="*/ 1161406 h 2467656"/>
                <a:gd name="connsiteX11" fmla="*/ 590332 w 980252"/>
                <a:gd name="connsiteY11" fmla="*/ 1273972 h 2467656"/>
                <a:gd name="connsiteX12" fmla="*/ 716495 w 980252"/>
                <a:gd name="connsiteY12" fmla="*/ 2258978 h 2467656"/>
                <a:gd name="connsiteX13" fmla="*/ 702391 w 980252"/>
                <a:gd name="connsiteY13" fmla="*/ 2295281 h 2467656"/>
                <a:gd name="connsiteX14" fmla="*/ 644766 w 980252"/>
                <a:gd name="connsiteY14" fmla="*/ 2346960 h 2467656"/>
                <a:gd name="connsiteX15" fmla="*/ 658368 w 980252"/>
                <a:gd name="connsiteY15" fmla="*/ 2438400 h 2467656"/>
                <a:gd name="connsiteX16" fmla="*/ 772367 w 980252"/>
                <a:gd name="connsiteY16" fmla="*/ 2467656 h 2467656"/>
                <a:gd name="connsiteX17" fmla="*/ 882997 w 980252"/>
                <a:gd name="connsiteY17" fmla="*/ 2462784 h 2467656"/>
                <a:gd name="connsiteX18" fmla="*/ 980252 w 980252"/>
                <a:gd name="connsiteY18" fmla="*/ 2457204 h 2467656"/>
                <a:gd name="connsiteX19" fmla="*/ 969264 w 980252"/>
                <a:gd name="connsiteY19" fmla="*/ 0 h 2467656"/>
                <a:gd name="connsiteX0" fmla="*/ 969264 w 980252"/>
                <a:gd name="connsiteY0" fmla="*/ 0 h 2467656"/>
                <a:gd name="connsiteX1" fmla="*/ 390144 w 980252"/>
                <a:gd name="connsiteY1" fmla="*/ 152400 h 2467656"/>
                <a:gd name="connsiteX2" fmla="*/ 329020 w 980252"/>
                <a:gd name="connsiteY2" fmla="*/ 264105 h 2467656"/>
                <a:gd name="connsiteX3" fmla="*/ 335280 w 980252"/>
                <a:gd name="connsiteY3" fmla="*/ 438912 h 2467656"/>
                <a:gd name="connsiteX4" fmla="*/ 335280 w 980252"/>
                <a:gd name="connsiteY4" fmla="*/ 493776 h 2467656"/>
                <a:gd name="connsiteX5" fmla="*/ 274320 w 980252"/>
                <a:gd name="connsiteY5" fmla="*/ 609600 h 2467656"/>
                <a:gd name="connsiteX6" fmla="*/ 231648 w 980252"/>
                <a:gd name="connsiteY6" fmla="*/ 652272 h 2467656"/>
                <a:gd name="connsiteX7" fmla="*/ 36576 w 980252"/>
                <a:gd name="connsiteY7" fmla="*/ 701040 h 2467656"/>
                <a:gd name="connsiteX8" fmla="*/ 0 w 980252"/>
                <a:gd name="connsiteY8" fmla="*/ 743712 h 2467656"/>
                <a:gd name="connsiteX9" fmla="*/ 4495 w 980252"/>
                <a:gd name="connsiteY9" fmla="*/ 1153498 h 2467656"/>
                <a:gd name="connsiteX10" fmla="*/ 58067 w 980252"/>
                <a:gd name="connsiteY10" fmla="*/ 1161406 h 2467656"/>
                <a:gd name="connsiteX11" fmla="*/ 590332 w 980252"/>
                <a:gd name="connsiteY11" fmla="*/ 1273972 h 2467656"/>
                <a:gd name="connsiteX12" fmla="*/ 716495 w 980252"/>
                <a:gd name="connsiteY12" fmla="*/ 2258978 h 2467656"/>
                <a:gd name="connsiteX13" fmla="*/ 683609 w 980252"/>
                <a:gd name="connsiteY13" fmla="*/ 2291505 h 2467656"/>
                <a:gd name="connsiteX14" fmla="*/ 644766 w 980252"/>
                <a:gd name="connsiteY14" fmla="*/ 2346960 h 2467656"/>
                <a:gd name="connsiteX15" fmla="*/ 658368 w 980252"/>
                <a:gd name="connsiteY15" fmla="*/ 2438400 h 2467656"/>
                <a:gd name="connsiteX16" fmla="*/ 772367 w 980252"/>
                <a:gd name="connsiteY16" fmla="*/ 2467656 h 2467656"/>
                <a:gd name="connsiteX17" fmla="*/ 882997 w 980252"/>
                <a:gd name="connsiteY17" fmla="*/ 2462784 h 2467656"/>
                <a:gd name="connsiteX18" fmla="*/ 980252 w 980252"/>
                <a:gd name="connsiteY18" fmla="*/ 2457204 h 2467656"/>
                <a:gd name="connsiteX19" fmla="*/ 969264 w 980252"/>
                <a:gd name="connsiteY19" fmla="*/ 0 h 2467656"/>
                <a:gd name="connsiteX0" fmla="*/ 969264 w 980252"/>
                <a:gd name="connsiteY0" fmla="*/ 0 h 2467656"/>
                <a:gd name="connsiteX1" fmla="*/ 390144 w 980252"/>
                <a:gd name="connsiteY1" fmla="*/ 152400 h 2467656"/>
                <a:gd name="connsiteX2" fmla="*/ 329020 w 980252"/>
                <a:gd name="connsiteY2" fmla="*/ 264105 h 2467656"/>
                <a:gd name="connsiteX3" fmla="*/ 335280 w 980252"/>
                <a:gd name="connsiteY3" fmla="*/ 438912 h 2467656"/>
                <a:gd name="connsiteX4" fmla="*/ 335280 w 980252"/>
                <a:gd name="connsiteY4" fmla="*/ 493776 h 2467656"/>
                <a:gd name="connsiteX5" fmla="*/ 274320 w 980252"/>
                <a:gd name="connsiteY5" fmla="*/ 609600 h 2467656"/>
                <a:gd name="connsiteX6" fmla="*/ 231648 w 980252"/>
                <a:gd name="connsiteY6" fmla="*/ 652272 h 2467656"/>
                <a:gd name="connsiteX7" fmla="*/ 36576 w 980252"/>
                <a:gd name="connsiteY7" fmla="*/ 701040 h 2467656"/>
                <a:gd name="connsiteX8" fmla="*/ 0 w 980252"/>
                <a:gd name="connsiteY8" fmla="*/ 743712 h 2467656"/>
                <a:gd name="connsiteX9" fmla="*/ 4495 w 980252"/>
                <a:gd name="connsiteY9" fmla="*/ 1153498 h 2467656"/>
                <a:gd name="connsiteX10" fmla="*/ 58067 w 980252"/>
                <a:gd name="connsiteY10" fmla="*/ 1161406 h 2467656"/>
                <a:gd name="connsiteX11" fmla="*/ 590332 w 980252"/>
                <a:gd name="connsiteY11" fmla="*/ 1273972 h 2467656"/>
                <a:gd name="connsiteX12" fmla="*/ 708982 w 980252"/>
                <a:gd name="connsiteY12" fmla="*/ 2236323 h 2467656"/>
                <a:gd name="connsiteX13" fmla="*/ 683609 w 980252"/>
                <a:gd name="connsiteY13" fmla="*/ 2291505 h 2467656"/>
                <a:gd name="connsiteX14" fmla="*/ 644766 w 980252"/>
                <a:gd name="connsiteY14" fmla="*/ 2346960 h 2467656"/>
                <a:gd name="connsiteX15" fmla="*/ 658368 w 980252"/>
                <a:gd name="connsiteY15" fmla="*/ 2438400 h 2467656"/>
                <a:gd name="connsiteX16" fmla="*/ 772367 w 980252"/>
                <a:gd name="connsiteY16" fmla="*/ 2467656 h 2467656"/>
                <a:gd name="connsiteX17" fmla="*/ 882997 w 980252"/>
                <a:gd name="connsiteY17" fmla="*/ 2462784 h 2467656"/>
                <a:gd name="connsiteX18" fmla="*/ 980252 w 980252"/>
                <a:gd name="connsiteY18" fmla="*/ 2457204 h 2467656"/>
                <a:gd name="connsiteX19" fmla="*/ 969264 w 980252"/>
                <a:gd name="connsiteY19" fmla="*/ 0 h 2467656"/>
                <a:gd name="connsiteX0" fmla="*/ 969264 w 980252"/>
                <a:gd name="connsiteY0" fmla="*/ 0 h 2467656"/>
                <a:gd name="connsiteX1" fmla="*/ 390144 w 980252"/>
                <a:gd name="connsiteY1" fmla="*/ 152400 h 2467656"/>
                <a:gd name="connsiteX2" fmla="*/ 329020 w 980252"/>
                <a:gd name="connsiteY2" fmla="*/ 264105 h 2467656"/>
                <a:gd name="connsiteX3" fmla="*/ 335280 w 980252"/>
                <a:gd name="connsiteY3" fmla="*/ 438912 h 2467656"/>
                <a:gd name="connsiteX4" fmla="*/ 335280 w 980252"/>
                <a:gd name="connsiteY4" fmla="*/ 493776 h 2467656"/>
                <a:gd name="connsiteX5" fmla="*/ 274320 w 980252"/>
                <a:gd name="connsiteY5" fmla="*/ 609600 h 2467656"/>
                <a:gd name="connsiteX6" fmla="*/ 231648 w 980252"/>
                <a:gd name="connsiteY6" fmla="*/ 652272 h 2467656"/>
                <a:gd name="connsiteX7" fmla="*/ 36576 w 980252"/>
                <a:gd name="connsiteY7" fmla="*/ 701040 h 2467656"/>
                <a:gd name="connsiteX8" fmla="*/ 0 w 980252"/>
                <a:gd name="connsiteY8" fmla="*/ 743712 h 2467656"/>
                <a:gd name="connsiteX9" fmla="*/ 4495 w 980252"/>
                <a:gd name="connsiteY9" fmla="*/ 1153498 h 2467656"/>
                <a:gd name="connsiteX10" fmla="*/ 58067 w 980252"/>
                <a:gd name="connsiteY10" fmla="*/ 1161406 h 2467656"/>
                <a:gd name="connsiteX11" fmla="*/ 590332 w 980252"/>
                <a:gd name="connsiteY11" fmla="*/ 1273972 h 2467656"/>
                <a:gd name="connsiteX12" fmla="*/ 708982 w 980252"/>
                <a:gd name="connsiteY12" fmla="*/ 2236323 h 2467656"/>
                <a:gd name="connsiteX13" fmla="*/ 683609 w 980252"/>
                <a:gd name="connsiteY13" fmla="*/ 2291505 h 2467656"/>
                <a:gd name="connsiteX14" fmla="*/ 659792 w 980252"/>
                <a:gd name="connsiteY14" fmla="*/ 2335633 h 2467656"/>
                <a:gd name="connsiteX15" fmla="*/ 658368 w 980252"/>
                <a:gd name="connsiteY15" fmla="*/ 2438400 h 2467656"/>
                <a:gd name="connsiteX16" fmla="*/ 772367 w 980252"/>
                <a:gd name="connsiteY16" fmla="*/ 2467656 h 2467656"/>
                <a:gd name="connsiteX17" fmla="*/ 882997 w 980252"/>
                <a:gd name="connsiteY17" fmla="*/ 2462784 h 2467656"/>
                <a:gd name="connsiteX18" fmla="*/ 980252 w 980252"/>
                <a:gd name="connsiteY18" fmla="*/ 2457204 h 2467656"/>
                <a:gd name="connsiteX19" fmla="*/ 969264 w 980252"/>
                <a:gd name="connsiteY19" fmla="*/ 0 h 2467656"/>
                <a:gd name="connsiteX0" fmla="*/ 969264 w 980252"/>
                <a:gd name="connsiteY0" fmla="*/ 0 h 2467656"/>
                <a:gd name="connsiteX1" fmla="*/ 390144 w 980252"/>
                <a:gd name="connsiteY1" fmla="*/ 152400 h 2467656"/>
                <a:gd name="connsiteX2" fmla="*/ 329020 w 980252"/>
                <a:gd name="connsiteY2" fmla="*/ 264105 h 2467656"/>
                <a:gd name="connsiteX3" fmla="*/ 335280 w 980252"/>
                <a:gd name="connsiteY3" fmla="*/ 438912 h 2467656"/>
                <a:gd name="connsiteX4" fmla="*/ 335280 w 980252"/>
                <a:gd name="connsiteY4" fmla="*/ 493776 h 2467656"/>
                <a:gd name="connsiteX5" fmla="*/ 274320 w 980252"/>
                <a:gd name="connsiteY5" fmla="*/ 609600 h 2467656"/>
                <a:gd name="connsiteX6" fmla="*/ 231648 w 980252"/>
                <a:gd name="connsiteY6" fmla="*/ 652272 h 2467656"/>
                <a:gd name="connsiteX7" fmla="*/ 36576 w 980252"/>
                <a:gd name="connsiteY7" fmla="*/ 701040 h 2467656"/>
                <a:gd name="connsiteX8" fmla="*/ 0 w 980252"/>
                <a:gd name="connsiteY8" fmla="*/ 743712 h 2467656"/>
                <a:gd name="connsiteX9" fmla="*/ 4495 w 980252"/>
                <a:gd name="connsiteY9" fmla="*/ 1153498 h 2467656"/>
                <a:gd name="connsiteX10" fmla="*/ 58067 w 980252"/>
                <a:gd name="connsiteY10" fmla="*/ 1161406 h 2467656"/>
                <a:gd name="connsiteX11" fmla="*/ 590332 w 980252"/>
                <a:gd name="connsiteY11" fmla="*/ 1273972 h 2467656"/>
                <a:gd name="connsiteX12" fmla="*/ 708982 w 980252"/>
                <a:gd name="connsiteY12" fmla="*/ 2236323 h 2467656"/>
                <a:gd name="connsiteX13" fmla="*/ 683609 w 980252"/>
                <a:gd name="connsiteY13" fmla="*/ 2291505 h 2467656"/>
                <a:gd name="connsiteX14" fmla="*/ 659792 w 980252"/>
                <a:gd name="connsiteY14" fmla="*/ 2335633 h 2467656"/>
                <a:gd name="connsiteX15" fmla="*/ 639586 w 980252"/>
                <a:gd name="connsiteY15" fmla="*/ 2419522 h 2467656"/>
                <a:gd name="connsiteX16" fmla="*/ 772367 w 980252"/>
                <a:gd name="connsiteY16" fmla="*/ 2467656 h 2467656"/>
                <a:gd name="connsiteX17" fmla="*/ 882997 w 980252"/>
                <a:gd name="connsiteY17" fmla="*/ 2462784 h 2467656"/>
                <a:gd name="connsiteX18" fmla="*/ 980252 w 980252"/>
                <a:gd name="connsiteY18" fmla="*/ 2457204 h 2467656"/>
                <a:gd name="connsiteX19" fmla="*/ 969264 w 980252"/>
                <a:gd name="connsiteY19" fmla="*/ 0 h 2467656"/>
                <a:gd name="connsiteX0" fmla="*/ 969264 w 980252"/>
                <a:gd name="connsiteY0" fmla="*/ 0 h 2462784"/>
                <a:gd name="connsiteX1" fmla="*/ 390144 w 980252"/>
                <a:gd name="connsiteY1" fmla="*/ 152400 h 2462784"/>
                <a:gd name="connsiteX2" fmla="*/ 329020 w 980252"/>
                <a:gd name="connsiteY2" fmla="*/ 264105 h 2462784"/>
                <a:gd name="connsiteX3" fmla="*/ 335280 w 980252"/>
                <a:gd name="connsiteY3" fmla="*/ 438912 h 2462784"/>
                <a:gd name="connsiteX4" fmla="*/ 335280 w 980252"/>
                <a:gd name="connsiteY4" fmla="*/ 493776 h 2462784"/>
                <a:gd name="connsiteX5" fmla="*/ 274320 w 980252"/>
                <a:gd name="connsiteY5" fmla="*/ 609600 h 2462784"/>
                <a:gd name="connsiteX6" fmla="*/ 231648 w 980252"/>
                <a:gd name="connsiteY6" fmla="*/ 652272 h 2462784"/>
                <a:gd name="connsiteX7" fmla="*/ 36576 w 980252"/>
                <a:gd name="connsiteY7" fmla="*/ 701040 h 2462784"/>
                <a:gd name="connsiteX8" fmla="*/ 0 w 980252"/>
                <a:gd name="connsiteY8" fmla="*/ 743712 h 2462784"/>
                <a:gd name="connsiteX9" fmla="*/ 4495 w 980252"/>
                <a:gd name="connsiteY9" fmla="*/ 1153498 h 2462784"/>
                <a:gd name="connsiteX10" fmla="*/ 58067 w 980252"/>
                <a:gd name="connsiteY10" fmla="*/ 1161406 h 2462784"/>
                <a:gd name="connsiteX11" fmla="*/ 590332 w 980252"/>
                <a:gd name="connsiteY11" fmla="*/ 1273972 h 2462784"/>
                <a:gd name="connsiteX12" fmla="*/ 708982 w 980252"/>
                <a:gd name="connsiteY12" fmla="*/ 2236323 h 2462784"/>
                <a:gd name="connsiteX13" fmla="*/ 683609 w 980252"/>
                <a:gd name="connsiteY13" fmla="*/ 2291505 h 2462784"/>
                <a:gd name="connsiteX14" fmla="*/ 659792 w 980252"/>
                <a:gd name="connsiteY14" fmla="*/ 2335633 h 2462784"/>
                <a:gd name="connsiteX15" fmla="*/ 639586 w 980252"/>
                <a:gd name="connsiteY15" fmla="*/ 2419522 h 2462784"/>
                <a:gd name="connsiteX16" fmla="*/ 772367 w 980252"/>
                <a:gd name="connsiteY16" fmla="*/ 2448777 h 2462784"/>
                <a:gd name="connsiteX17" fmla="*/ 882997 w 980252"/>
                <a:gd name="connsiteY17" fmla="*/ 2462784 h 2462784"/>
                <a:gd name="connsiteX18" fmla="*/ 980252 w 980252"/>
                <a:gd name="connsiteY18" fmla="*/ 2457204 h 2462784"/>
                <a:gd name="connsiteX19" fmla="*/ 969264 w 980252"/>
                <a:gd name="connsiteY19" fmla="*/ 0 h 2462784"/>
                <a:gd name="connsiteX0" fmla="*/ 969264 w 980252"/>
                <a:gd name="connsiteY0" fmla="*/ 0 h 2457204"/>
                <a:gd name="connsiteX1" fmla="*/ 390144 w 980252"/>
                <a:gd name="connsiteY1" fmla="*/ 152400 h 2457204"/>
                <a:gd name="connsiteX2" fmla="*/ 329020 w 980252"/>
                <a:gd name="connsiteY2" fmla="*/ 264105 h 2457204"/>
                <a:gd name="connsiteX3" fmla="*/ 335280 w 980252"/>
                <a:gd name="connsiteY3" fmla="*/ 438912 h 2457204"/>
                <a:gd name="connsiteX4" fmla="*/ 335280 w 980252"/>
                <a:gd name="connsiteY4" fmla="*/ 493776 h 2457204"/>
                <a:gd name="connsiteX5" fmla="*/ 274320 w 980252"/>
                <a:gd name="connsiteY5" fmla="*/ 609600 h 2457204"/>
                <a:gd name="connsiteX6" fmla="*/ 231648 w 980252"/>
                <a:gd name="connsiteY6" fmla="*/ 652272 h 2457204"/>
                <a:gd name="connsiteX7" fmla="*/ 36576 w 980252"/>
                <a:gd name="connsiteY7" fmla="*/ 701040 h 2457204"/>
                <a:gd name="connsiteX8" fmla="*/ 0 w 980252"/>
                <a:gd name="connsiteY8" fmla="*/ 743712 h 2457204"/>
                <a:gd name="connsiteX9" fmla="*/ 4495 w 980252"/>
                <a:gd name="connsiteY9" fmla="*/ 1153498 h 2457204"/>
                <a:gd name="connsiteX10" fmla="*/ 58067 w 980252"/>
                <a:gd name="connsiteY10" fmla="*/ 1161406 h 2457204"/>
                <a:gd name="connsiteX11" fmla="*/ 590332 w 980252"/>
                <a:gd name="connsiteY11" fmla="*/ 1273972 h 2457204"/>
                <a:gd name="connsiteX12" fmla="*/ 708982 w 980252"/>
                <a:gd name="connsiteY12" fmla="*/ 2236323 h 2457204"/>
                <a:gd name="connsiteX13" fmla="*/ 683609 w 980252"/>
                <a:gd name="connsiteY13" fmla="*/ 2291505 h 2457204"/>
                <a:gd name="connsiteX14" fmla="*/ 659792 w 980252"/>
                <a:gd name="connsiteY14" fmla="*/ 2335633 h 2457204"/>
                <a:gd name="connsiteX15" fmla="*/ 639586 w 980252"/>
                <a:gd name="connsiteY15" fmla="*/ 2419522 h 2457204"/>
                <a:gd name="connsiteX16" fmla="*/ 772367 w 980252"/>
                <a:gd name="connsiteY16" fmla="*/ 2448777 h 2457204"/>
                <a:gd name="connsiteX17" fmla="*/ 879241 w 980252"/>
                <a:gd name="connsiteY17" fmla="*/ 2447681 h 2457204"/>
                <a:gd name="connsiteX18" fmla="*/ 980252 w 980252"/>
                <a:gd name="connsiteY18" fmla="*/ 2457204 h 2457204"/>
                <a:gd name="connsiteX19" fmla="*/ 969264 w 980252"/>
                <a:gd name="connsiteY19" fmla="*/ 0 h 2457204"/>
                <a:gd name="connsiteX0" fmla="*/ 969264 w 976495"/>
                <a:gd name="connsiteY0" fmla="*/ 0 h 2448777"/>
                <a:gd name="connsiteX1" fmla="*/ 390144 w 976495"/>
                <a:gd name="connsiteY1" fmla="*/ 152400 h 2448777"/>
                <a:gd name="connsiteX2" fmla="*/ 329020 w 976495"/>
                <a:gd name="connsiteY2" fmla="*/ 264105 h 2448777"/>
                <a:gd name="connsiteX3" fmla="*/ 335280 w 976495"/>
                <a:gd name="connsiteY3" fmla="*/ 438912 h 2448777"/>
                <a:gd name="connsiteX4" fmla="*/ 335280 w 976495"/>
                <a:gd name="connsiteY4" fmla="*/ 493776 h 2448777"/>
                <a:gd name="connsiteX5" fmla="*/ 274320 w 976495"/>
                <a:gd name="connsiteY5" fmla="*/ 609600 h 2448777"/>
                <a:gd name="connsiteX6" fmla="*/ 231648 w 976495"/>
                <a:gd name="connsiteY6" fmla="*/ 652272 h 2448777"/>
                <a:gd name="connsiteX7" fmla="*/ 36576 w 976495"/>
                <a:gd name="connsiteY7" fmla="*/ 701040 h 2448777"/>
                <a:gd name="connsiteX8" fmla="*/ 0 w 976495"/>
                <a:gd name="connsiteY8" fmla="*/ 743712 h 2448777"/>
                <a:gd name="connsiteX9" fmla="*/ 4495 w 976495"/>
                <a:gd name="connsiteY9" fmla="*/ 1153498 h 2448777"/>
                <a:gd name="connsiteX10" fmla="*/ 58067 w 976495"/>
                <a:gd name="connsiteY10" fmla="*/ 1161406 h 2448777"/>
                <a:gd name="connsiteX11" fmla="*/ 590332 w 976495"/>
                <a:gd name="connsiteY11" fmla="*/ 1273972 h 2448777"/>
                <a:gd name="connsiteX12" fmla="*/ 708982 w 976495"/>
                <a:gd name="connsiteY12" fmla="*/ 2236323 h 2448777"/>
                <a:gd name="connsiteX13" fmla="*/ 683609 w 976495"/>
                <a:gd name="connsiteY13" fmla="*/ 2291505 h 2448777"/>
                <a:gd name="connsiteX14" fmla="*/ 659792 w 976495"/>
                <a:gd name="connsiteY14" fmla="*/ 2335633 h 2448777"/>
                <a:gd name="connsiteX15" fmla="*/ 639586 w 976495"/>
                <a:gd name="connsiteY15" fmla="*/ 2419522 h 2448777"/>
                <a:gd name="connsiteX16" fmla="*/ 772367 w 976495"/>
                <a:gd name="connsiteY16" fmla="*/ 2448777 h 2448777"/>
                <a:gd name="connsiteX17" fmla="*/ 879241 w 976495"/>
                <a:gd name="connsiteY17" fmla="*/ 2447681 h 2448777"/>
                <a:gd name="connsiteX18" fmla="*/ 976495 w 976495"/>
                <a:gd name="connsiteY18" fmla="*/ 2438326 h 2448777"/>
                <a:gd name="connsiteX19" fmla="*/ 969264 w 976495"/>
                <a:gd name="connsiteY19" fmla="*/ 0 h 2448777"/>
                <a:gd name="connsiteX0" fmla="*/ 969264 w 976495"/>
                <a:gd name="connsiteY0" fmla="*/ 0 h 2448777"/>
                <a:gd name="connsiteX1" fmla="*/ 390144 w 976495"/>
                <a:gd name="connsiteY1" fmla="*/ 152400 h 2448777"/>
                <a:gd name="connsiteX2" fmla="*/ 329020 w 976495"/>
                <a:gd name="connsiteY2" fmla="*/ 264105 h 2448777"/>
                <a:gd name="connsiteX3" fmla="*/ 335280 w 976495"/>
                <a:gd name="connsiteY3" fmla="*/ 438912 h 2448777"/>
                <a:gd name="connsiteX4" fmla="*/ 335280 w 976495"/>
                <a:gd name="connsiteY4" fmla="*/ 493776 h 2448777"/>
                <a:gd name="connsiteX5" fmla="*/ 274320 w 976495"/>
                <a:gd name="connsiteY5" fmla="*/ 609600 h 2448777"/>
                <a:gd name="connsiteX6" fmla="*/ 231648 w 976495"/>
                <a:gd name="connsiteY6" fmla="*/ 652272 h 2448777"/>
                <a:gd name="connsiteX7" fmla="*/ 36576 w 976495"/>
                <a:gd name="connsiteY7" fmla="*/ 701040 h 2448777"/>
                <a:gd name="connsiteX8" fmla="*/ 0 w 976495"/>
                <a:gd name="connsiteY8" fmla="*/ 743712 h 2448777"/>
                <a:gd name="connsiteX9" fmla="*/ 4495 w 976495"/>
                <a:gd name="connsiteY9" fmla="*/ 1153498 h 2448777"/>
                <a:gd name="connsiteX10" fmla="*/ 58067 w 976495"/>
                <a:gd name="connsiteY10" fmla="*/ 1161406 h 2448777"/>
                <a:gd name="connsiteX11" fmla="*/ 590332 w 976495"/>
                <a:gd name="connsiteY11" fmla="*/ 1273972 h 2448777"/>
                <a:gd name="connsiteX12" fmla="*/ 708982 w 976495"/>
                <a:gd name="connsiteY12" fmla="*/ 2236323 h 2448777"/>
                <a:gd name="connsiteX13" fmla="*/ 683609 w 976495"/>
                <a:gd name="connsiteY13" fmla="*/ 2291505 h 2448777"/>
                <a:gd name="connsiteX14" fmla="*/ 659792 w 976495"/>
                <a:gd name="connsiteY14" fmla="*/ 2335633 h 2448777"/>
                <a:gd name="connsiteX15" fmla="*/ 650855 w 976495"/>
                <a:gd name="connsiteY15" fmla="*/ 2415747 h 2448777"/>
                <a:gd name="connsiteX16" fmla="*/ 772367 w 976495"/>
                <a:gd name="connsiteY16" fmla="*/ 2448777 h 2448777"/>
                <a:gd name="connsiteX17" fmla="*/ 879241 w 976495"/>
                <a:gd name="connsiteY17" fmla="*/ 2447681 h 2448777"/>
                <a:gd name="connsiteX18" fmla="*/ 976495 w 976495"/>
                <a:gd name="connsiteY18" fmla="*/ 2438326 h 2448777"/>
                <a:gd name="connsiteX19" fmla="*/ 969264 w 976495"/>
                <a:gd name="connsiteY19" fmla="*/ 0 h 2448777"/>
                <a:gd name="connsiteX0" fmla="*/ 969264 w 976495"/>
                <a:gd name="connsiteY0" fmla="*/ 0 h 2448777"/>
                <a:gd name="connsiteX1" fmla="*/ 390144 w 976495"/>
                <a:gd name="connsiteY1" fmla="*/ 152400 h 2448777"/>
                <a:gd name="connsiteX2" fmla="*/ 329020 w 976495"/>
                <a:gd name="connsiteY2" fmla="*/ 264105 h 2448777"/>
                <a:gd name="connsiteX3" fmla="*/ 335280 w 976495"/>
                <a:gd name="connsiteY3" fmla="*/ 438912 h 2448777"/>
                <a:gd name="connsiteX4" fmla="*/ 335280 w 976495"/>
                <a:gd name="connsiteY4" fmla="*/ 493776 h 2448777"/>
                <a:gd name="connsiteX5" fmla="*/ 274320 w 976495"/>
                <a:gd name="connsiteY5" fmla="*/ 609600 h 2448777"/>
                <a:gd name="connsiteX6" fmla="*/ 231648 w 976495"/>
                <a:gd name="connsiteY6" fmla="*/ 652272 h 2448777"/>
                <a:gd name="connsiteX7" fmla="*/ 36576 w 976495"/>
                <a:gd name="connsiteY7" fmla="*/ 701040 h 2448777"/>
                <a:gd name="connsiteX8" fmla="*/ 0 w 976495"/>
                <a:gd name="connsiteY8" fmla="*/ 743712 h 2448777"/>
                <a:gd name="connsiteX9" fmla="*/ 4495 w 976495"/>
                <a:gd name="connsiteY9" fmla="*/ 1153498 h 2448777"/>
                <a:gd name="connsiteX10" fmla="*/ 58067 w 976495"/>
                <a:gd name="connsiteY10" fmla="*/ 1161406 h 2448777"/>
                <a:gd name="connsiteX11" fmla="*/ 590332 w 976495"/>
                <a:gd name="connsiteY11" fmla="*/ 1273972 h 2448777"/>
                <a:gd name="connsiteX12" fmla="*/ 708982 w 976495"/>
                <a:gd name="connsiteY12" fmla="*/ 2236323 h 2448777"/>
                <a:gd name="connsiteX13" fmla="*/ 683609 w 976495"/>
                <a:gd name="connsiteY13" fmla="*/ 2291505 h 2448777"/>
                <a:gd name="connsiteX14" fmla="*/ 659792 w 976495"/>
                <a:gd name="connsiteY14" fmla="*/ 2335633 h 2448777"/>
                <a:gd name="connsiteX15" fmla="*/ 650855 w 976495"/>
                <a:gd name="connsiteY15" fmla="*/ 2415747 h 2448777"/>
                <a:gd name="connsiteX16" fmla="*/ 772367 w 976495"/>
                <a:gd name="connsiteY16" fmla="*/ 2448777 h 2448777"/>
                <a:gd name="connsiteX17" fmla="*/ 875485 w 976495"/>
                <a:gd name="connsiteY17" fmla="*/ 2440130 h 2448777"/>
                <a:gd name="connsiteX18" fmla="*/ 976495 w 976495"/>
                <a:gd name="connsiteY18" fmla="*/ 2438326 h 2448777"/>
                <a:gd name="connsiteX19" fmla="*/ 969264 w 976495"/>
                <a:gd name="connsiteY19" fmla="*/ 0 h 2448777"/>
                <a:gd name="connsiteX0" fmla="*/ 969264 w 976495"/>
                <a:gd name="connsiteY0" fmla="*/ 0 h 2448777"/>
                <a:gd name="connsiteX1" fmla="*/ 390144 w 976495"/>
                <a:gd name="connsiteY1" fmla="*/ 152400 h 2448777"/>
                <a:gd name="connsiteX2" fmla="*/ 329020 w 976495"/>
                <a:gd name="connsiteY2" fmla="*/ 264105 h 2448777"/>
                <a:gd name="connsiteX3" fmla="*/ 335280 w 976495"/>
                <a:gd name="connsiteY3" fmla="*/ 438912 h 2448777"/>
                <a:gd name="connsiteX4" fmla="*/ 335280 w 976495"/>
                <a:gd name="connsiteY4" fmla="*/ 493776 h 2448777"/>
                <a:gd name="connsiteX5" fmla="*/ 274320 w 976495"/>
                <a:gd name="connsiteY5" fmla="*/ 609600 h 2448777"/>
                <a:gd name="connsiteX6" fmla="*/ 231648 w 976495"/>
                <a:gd name="connsiteY6" fmla="*/ 652272 h 2448777"/>
                <a:gd name="connsiteX7" fmla="*/ 36576 w 976495"/>
                <a:gd name="connsiteY7" fmla="*/ 701040 h 2448777"/>
                <a:gd name="connsiteX8" fmla="*/ 0 w 976495"/>
                <a:gd name="connsiteY8" fmla="*/ 743712 h 2448777"/>
                <a:gd name="connsiteX9" fmla="*/ 4495 w 976495"/>
                <a:gd name="connsiteY9" fmla="*/ 1153498 h 2448777"/>
                <a:gd name="connsiteX10" fmla="*/ 58067 w 976495"/>
                <a:gd name="connsiteY10" fmla="*/ 1161406 h 2448777"/>
                <a:gd name="connsiteX11" fmla="*/ 590332 w 976495"/>
                <a:gd name="connsiteY11" fmla="*/ 1273972 h 2448777"/>
                <a:gd name="connsiteX12" fmla="*/ 708982 w 976495"/>
                <a:gd name="connsiteY12" fmla="*/ 2236323 h 2448777"/>
                <a:gd name="connsiteX13" fmla="*/ 683609 w 976495"/>
                <a:gd name="connsiteY13" fmla="*/ 2291505 h 2448777"/>
                <a:gd name="connsiteX14" fmla="*/ 659792 w 976495"/>
                <a:gd name="connsiteY14" fmla="*/ 2335633 h 2448777"/>
                <a:gd name="connsiteX15" fmla="*/ 650855 w 976495"/>
                <a:gd name="connsiteY15" fmla="*/ 2415747 h 2448777"/>
                <a:gd name="connsiteX16" fmla="*/ 772367 w 976495"/>
                <a:gd name="connsiteY16" fmla="*/ 2448777 h 2448777"/>
                <a:gd name="connsiteX17" fmla="*/ 875485 w 976495"/>
                <a:gd name="connsiteY17" fmla="*/ 2440130 h 2448777"/>
                <a:gd name="connsiteX18" fmla="*/ 976495 w 976495"/>
                <a:gd name="connsiteY18" fmla="*/ 2430775 h 2448777"/>
                <a:gd name="connsiteX19" fmla="*/ 969264 w 976495"/>
                <a:gd name="connsiteY19" fmla="*/ 0 h 2448777"/>
                <a:gd name="connsiteX0" fmla="*/ 969264 w 976495"/>
                <a:gd name="connsiteY0" fmla="*/ 0 h 2440130"/>
                <a:gd name="connsiteX1" fmla="*/ 390144 w 976495"/>
                <a:gd name="connsiteY1" fmla="*/ 152400 h 2440130"/>
                <a:gd name="connsiteX2" fmla="*/ 329020 w 976495"/>
                <a:gd name="connsiteY2" fmla="*/ 264105 h 2440130"/>
                <a:gd name="connsiteX3" fmla="*/ 335280 w 976495"/>
                <a:gd name="connsiteY3" fmla="*/ 438912 h 2440130"/>
                <a:gd name="connsiteX4" fmla="*/ 335280 w 976495"/>
                <a:gd name="connsiteY4" fmla="*/ 493776 h 2440130"/>
                <a:gd name="connsiteX5" fmla="*/ 274320 w 976495"/>
                <a:gd name="connsiteY5" fmla="*/ 609600 h 2440130"/>
                <a:gd name="connsiteX6" fmla="*/ 231648 w 976495"/>
                <a:gd name="connsiteY6" fmla="*/ 652272 h 2440130"/>
                <a:gd name="connsiteX7" fmla="*/ 36576 w 976495"/>
                <a:gd name="connsiteY7" fmla="*/ 701040 h 2440130"/>
                <a:gd name="connsiteX8" fmla="*/ 0 w 976495"/>
                <a:gd name="connsiteY8" fmla="*/ 743712 h 2440130"/>
                <a:gd name="connsiteX9" fmla="*/ 4495 w 976495"/>
                <a:gd name="connsiteY9" fmla="*/ 1153498 h 2440130"/>
                <a:gd name="connsiteX10" fmla="*/ 58067 w 976495"/>
                <a:gd name="connsiteY10" fmla="*/ 1161406 h 2440130"/>
                <a:gd name="connsiteX11" fmla="*/ 590332 w 976495"/>
                <a:gd name="connsiteY11" fmla="*/ 1273972 h 2440130"/>
                <a:gd name="connsiteX12" fmla="*/ 708982 w 976495"/>
                <a:gd name="connsiteY12" fmla="*/ 2236323 h 2440130"/>
                <a:gd name="connsiteX13" fmla="*/ 683609 w 976495"/>
                <a:gd name="connsiteY13" fmla="*/ 2291505 h 2440130"/>
                <a:gd name="connsiteX14" fmla="*/ 659792 w 976495"/>
                <a:gd name="connsiteY14" fmla="*/ 2335633 h 2440130"/>
                <a:gd name="connsiteX15" fmla="*/ 650855 w 976495"/>
                <a:gd name="connsiteY15" fmla="*/ 2415747 h 2440130"/>
                <a:gd name="connsiteX16" fmla="*/ 776123 w 976495"/>
                <a:gd name="connsiteY16" fmla="*/ 2437450 h 2440130"/>
                <a:gd name="connsiteX17" fmla="*/ 875485 w 976495"/>
                <a:gd name="connsiteY17" fmla="*/ 2440130 h 2440130"/>
                <a:gd name="connsiteX18" fmla="*/ 976495 w 976495"/>
                <a:gd name="connsiteY18" fmla="*/ 2430775 h 2440130"/>
                <a:gd name="connsiteX19" fmla="*/ 969264 w 976495"/>
                <a:gd name="connsiteY19" fmla="*/ 0 h 2440130"/>
                <a:gd name="connsiteX0" fmla="*/ 969264 w 976495"/>
                <a:gd name="connsiteY0" fmla="*/ 0 h 2440130"/>
                <a:gd name="connsiteX1" fmla="*/ 390144 w 976495"/>
                <a:gd name="connsiteY1" fmla="*/ 152400 h 2440130"/>
                <a:gd name="connsiteX2" fmla="*/ 329020 w 976495"/>
                <a:gd name="connsiteY2" fmla="*/ 264105 h 2440130"/>
                <a:gd name="connsiteX3" fmla="*/ 335280 w 976495"/>
                <a:gd name="connsiteY3" fmla="*/ 438912 h 2440130"/>
                <a:gd name="connsiteX4" fmla="*/ 335280 w 976495"/>
                <a:gd name="connsiteY4" fmla="*/ 493776 h 2440130"/>
                <a:gd name="connsiteX5" fmla="*/ 274320 w 976495"/>
                <a:gd name="connsiteY5" fmla="*/ 609600 h 2440130"/>
                <a:gd name="connsiteX6" fmla="*/ 231648 w 976495"/>
                <a:gd name="connsiteY6" fmla="*/ 652272 h 2440130"/>
                <a:gd name="connsiteX7" fmla="*/ 36576 w 976495"/>
                <a:gd name="connsiteY7" fmla="*/ 701040 h 2440130"/>
                <a:gd name="connsiteX8" fmla="*/ 0 w 976495"/>
                <a:gd name="connsiteY8" fmla="*/ 743712 h 2440130"/>
                <a:gd name="connsiteX9" fmla="*/ 4495 w 976495"/>
                <a:gd name="connsiteY9" fmla="*/ 1153498 h 2440130"/>
                <a:gd name="connsiteX10" fmla="*/ 58067 w 976495"/>
                <a:gd name="connsiteY10" fmla="*/ 1161406 h 2440130"/>
                <a:gd name="connsiteX11" fmla="*/ 590332 w 976495"/>
                <a:gd name="connsiteY11" fmla="*/ 1273972 h 2440130"/>
                <a:gd name="connsiteX12" fmla="*/ 708982 w 976495"/>
                <a:gd name="connsiteY12" fmla="*/ 2236323 h 2440130"/>
                <a:gd name="connsiteX13" fmla="*/ 683609 w 976495"/>
                <a:gd name="connsiteY13" fmla="*/ 2291505 h 2440130"/>
                <a:gd name="connsiteX14" fmla="*/ 659792 w 976495"/>
                <a:gd name="connsiteY14" fmla="*/ 2335633 h 2440130"/>
                <a:gd name="connsiteX15" fmla="*/ 643342 w 976495"/>
                <a:gd name="connsiteY15" fmla="*/ 2411972 h 2440130"/>
                <a:gd name="connsiteX16" fmla="*/ 776123 w 976495"/>
                <a:gd name="connsiteY16" fmla="*/ 2437450 h 2440130"/>
                <a:gd name="connsiteX17" fmla="*/ 875485 w 976495"/>
                <a:gd name="connsiteY17" fmla="*/ 2440130 h 2440130"/>
                <a:gd name="connsiteX18" fmla="*/ 976495 w 976495"/>
                <a:gd name="connsiteY18" fmla="*/ 2430775 h 2440130"/>
                <a:gd name="connsiteX19" fmla="*/ 969264 w 976495"/>
                <a:gd name="connsiteY19" fmla="*/ 0 h 2440130"/>
                <a:gd name="connsiteX0" fmla="*/ 969264 w 976495"/>
                <a:gd name="connsiteY0" fmla="*/ 0 h 2440130"/>
                <a:gd name="connsiteX1" fmla="*/ 390144 w 976495"/>
                <a:gd name="connsiteY1" fmla="*/ 152400 h 2440130"/>
                <a:gd name="connsiteX2" fmla="*/ 329020 w 976495"/>
                <a:gd name="connsiteY2" fmla="*/ 264105 h 2440130"/>
                <a:gd name="connsiteX3" fmla="*/ 335280 w 976495"/>
                <a:gd name="connsiteY3" fmla="*/ 438912 h 2440130"/>
                <a:gd name="connsiteX4" fmla="*/ 335280 w 976495"/>
                <a:gd name="connsiteY4" fmla="*/ 493776 h 2440130"/>
                <a:gd name="connsiteX5" fmla="*/ 274320 w 976495"/>
                <a:gd name="connsiteY5" fmla="*/ 609600 h 2440130"/>
                <a:gd name="connsiteX6" fmla="*/ 231648 w 976495"/>
                <a:gd name="connsiteY6" fmla="*/ 652272 h 2440130"/>
                <a:gd name="connsiteX7" fmla="*/ 36576 w 976495"/>
                <a:gd name="connsiteY7" fmla="*/ 701040 h 2440130"/>
                <a:gd name="connsiteX8" fmla="*/ 0 w 976495"/>
                <a:gd name="connsiteY8" fmla="*/ 743712 h 2440130"/>
                <a:gd name="connsiteX9" fmla="*/ 4495 w 976495"/>
                <a:gd name="connsiteY9" fmla="*/ 1153498 h 2440130"/>
                <a:gd name="connsiteX10" fmla="*/ 58067 w 976495"/>
                <a:gd name="connsiteY10" fmla="*/ 1161406 h 2440130"/>
                <a:gd name="connsiteX11" fmla="*/ 590332 w 976495"/>
                <a:gd name="connsiteY11" fmla="*/ 1273972 h 2440130"/>
                <a:gd name="connsiteX12" fmla="*/ 708982 w 976495"/>
                <a:gd name="connsiteY12" fmla="*/ 2236323 h 2440130"/>
                <a:gd name="connsiteX13" fmla="*/ 683609 w 976495"/>
                <a:gd name="connsiteY13" fmla="*/ 2291505 h 2440130"/>
                <a:gd name="connsiteX14" fmla="*/ 659792 w 976495"/>
                <a:gd name="connsiteY14" fmla="*/ 2335633 h 2440130"/>
                <a:gd name="connsiteX15" fmla="*/ 643342 w 976495"/>
                <a:gd name="connsiteY15" fmla="*/ 2411972 h 2440130"/>
                <a:gd name="connsiteX16" fmla="*/ 776123 w 976495"/>
                <a:gd name="connsiteY16" fmla="*/ 2437450 h 2440130"/>
                <a:gd name="connsiteX17" fmla="*/ 875485 w 976495"/>
                <a:gd name="connsiteY17" fmla="*/ 2440130 h 2440130"/>
                <a:gd name="connsiteX18" fmla="*/ 976495 w 976495"/>
                <a:gd name="connsiteY18" fmla="*/ 2430775 h 2440130"/>
                <a:gd name="connsiteX19" fmla="*/ 969264 w 976495"/>
                <a:gd name="connsiteY19" fmla="*/ 0 h 2440130"/>
                <a:gd name="connsiteX0" fmla="*/ 969264 w 976495"/>
                <a:gd name="connsiteY0" fmla="*/ 0 h 2440130"/>
                <a:gd name="connsiteX1" fmla="*/ 390144 w 976495"/>
                <a:gd name="connsiteY1" fmla="*/ 152400 h 2440130"/>
                <a:gd name="connsiteX2" fmla="*/ 329020 w 976495"/>
                <a:gd name="connsiteY2" fmla="*/ 264105 h 2440130"/>
                <a:gd name="connsiteX3" fmla="*/ 335280 w 976495"/>
                <a:gd name="connsiteY3" fmla="*/ 438912 h 2440130"/>
                <a:gd name="connsiteX4" fmla="*/ 335280 w 976495"/>
                <a:gd name="connsiteY4" fmla="*/ 493776 h 2440130"/>
                <a:gd name="connsiteX5" fmla="*/ 274320 w 976495"/>
                <a:gd name="connsiteY5" fmla="*/ 609600 h 2440130"/>
                <a:gd name="connsiteX6" fmla="*/ 231648 w 976495"/>
                <a:gd name="connsiteY6" fmla="*/ 652272 h 2440130"/>
                <a:gd name="connsiteX7" fmla="*/ 36576 w 976495"/>
                <a:gd name="connsiteY7" fmla="*/ 701040 h 2440130"/>
                <a:gd name="connsiteX8" fmla="*/ 0 w 976495"/>
                <a:gd name="connsiteY8" fmla="*/ 743712 h 2440130"/>
                <a:gd name="connsiteX9" fmla="*/ 4495 w 976495"/>
                <a:gd name="connsiteY9" fmla="*/ 1153498 h 2440130"/>
                <a:gd name="connsiteX10" fmla="*/ 58067 w 976495"/>
                <a:gd name="connsiteY10" fmla="*/ 1161406 h 2440130"/>
                <a:gd name="connsiteX11" fmla="*/ 590332 w 976495"/>
                <a:gd name="connsiteY11" fmla="*/ 1273972 h 2440130"/>
                <a:gd name="connsiteX12" fmla="*/ 708982 w 976495"/>
                <a:gd name="connsiteY12" fmla="*/ 2236323 h 2440130"/>
                <a:gd name="connsiteX13" fmla="*/ 683609 w 976495"/>
                <a:gd name="connsiteY13" fmla="*/ 2291505 h 2440130"/>
                <a:gd name="connsiteX14" fmla="*/ 659792 w 976495"/>
                <a:gd name="connsiteY14" fmla="*/ 2335633 h 2440130"/>
                <a:gd name="connsiteX15" fmla="*/ 647098 w 976495"/>
                <a:gd name="connsiteY15" fmla="*/ 2404420 h 2440130"/>
                <a:gd name="connsiteX16" fmla="*/ 776123 w 976495"/>
                <a:gd name="connsiteY16" fmla="*/ 2437450 h 2440130"/>
                <a:gd name="connsiteX17" fmla="*/ 875485 w 976495"/>
                <a:gd name="connsiteY17" fmla="*/ 2440130 h 2440130"/>
                <a:gd name="connsiteX18" fmla="*/ 976495 w 976495"/>
                <a:gd name="connsiteY18" fmla="*/ 2430775 h 2440130"/>
                <a:gd name="connsiteX19" fmla="*/ 969264 w 976495"/>
                <a:gd name="connsiteY19" fmla="*/ 0 h 2440130"/>
                <a:gd name="connsiteX0" fmla="*/ 969264 w 976495"/>
                <a:gd name="connsiteY0" fmla="*/ 0 h 2440130"/>
                <a:gd name="connsiteX1" fmla="*/ 390144 w 976495"/>
                <a:gd name="connsiteY1" fmla="*/ 152400 h 2440130"/>
                <a:gd name="connsiteX2" fmla="*/ 329020 w 976495"/>
                <a:gd name="connsiteY2" fmla="*/ 264105 h 2440130"/>
                <a:gd name="connsiteX3" fmla="*/ 335280 w 976495"/>
                <a:gd name="connsiteY3" fmla="*/ 438912 h 2440130"/>
                <a:gd name="connsiteX4" fmla="*/ 335280 w 976495"/>
                <a:gd name="connsiteY4" fmla="*/ 493776 h 2440130"/>
                <a:gd name="connsiteX5" fmla="*/ 274320 w 976495"/>
                <a:gd name="connsiteY5" fmla="*/ 609600 h 2440130"/>
                <a:gd name="connsiteX6" fmla="*/ 231648 w 976495"/>
                <a:gd name="connsiteY6" fmla="*/ 652272 h 2440130"/>
                <a:gd name="connsiteX7" fmla="*/ 36576 w 976495"/>
                <a:gd name="connsiteY7" fmla="*/ 701040 h 2440130"/>
                <a:gd name="connsiteX8" fmla="*/ 0 w 976495"/>
                <a:gd name="connsiteY8" fmla="*/ 743712 h 2440130"/>
                <a:gd name="connsiteX9" fmla="*/ 4495 w 976495"/>
                <a:gd name="connsiteY9" fmla="*/ 1153498 h 2440130"/>
                <a:gd name="connsiteX10" fmla="*/ 58067 w 976495"/>
                <a:gd name="connsiteY10" fmla="*/ 1161406 h 2440130"/>
                <a:gd name="connsiteX11" fmla="*/ 590332 w 976495"/>
                <a:gd name="connsiteY11" fmla="*/ 1273972 h 2440130"/>
                <a:gd name="connsiteX12" fmla="*/ 708982 w 976495"/>
                <a:gd name="connsiteY12" fmla="*/ 2236323 h 2440130"/>
                <a:gd name="connsiteX13" fmla="*/ 683609 w 976495"/>
                <a:gd name="connsiteY13" fmla="*/ 2291505 h 2440130"/>
                <a:gd name="connsiteX14" fmla="*/ 656036 w 976495"/>
                <a:gd name="connsiteY14" fmla="*/ 2343185 h 2440130"/>
                <a:gd name="connsiteX15" fmla="*/ 647098 w 976495"/>
                <a:gd name="connsiteY15" fmla="*/ 2404420 h 2440130"/>
                <a:gd name="connsiteX16" fmla="*/ 776123 w 976495"/>
                <a:gd name="connsiteY16" fmla="*/ 2437450 h 2440130"/>
                <a:gd name="connsiteX17" fmla="*/ 875485 w 976495"/>
                <a:gd name="connsiteY17" fmla="*/ 2440130 h 2440130"/>
                <a:gd name="connsiteX18" fmla="*/ 976495 w 976495"/>
                <a:gd name="connsiteY18" fmla="*/ 2430775 h 2440130"/>
                <a:gd name="connsiteX19" fmla="*/ 969264 w 976495"/>
                <a:gd name="connsiteY19" fmla="*/ 0 h 2440130"/>
                <a:gd name="connsiteX0" fmla="*/ 969264 w 976495"/>
                <a:gd name="connsiteY0" fmla="*/ 0 h 2440130"/>
                <a:gd name="connsiteX1" fmla="*/ 390144 w 976495"/>
                <a:gd name="connsiteY1" fmla="*/ 152400 h 2440130"/>
                <a:gd name="connsiteX2" fmla="*/ 329020 w 976495"/>
                <a:gd name="connsiteY2" fmla="*/ 264105 h 2440130"/>
                <a:gd name="connsiteX3" fmla="*/ 335280 w 976495"/>
                <a:gd name="connsiteY3" fmla="*/ 438912 h 2440130"/>
                <a:gd name="connsiteX4" fmla="*/ 335280 w 976495"/>
                <a:gd name="connsiteY4" fmla="*/ 493776 h 2440130"/>
                <a:gd name="connsiteX5" fmla="*/ 274320 w 976495"/>
                <a:gd name="connsiteY5" fmla="*/ 609600 h 2440130"/>
                <a:gd name="connsiteX6" fmla="*/ 231648 w 976495"/>
                <a:gd name="connsiteY6" fmla="*/ 652272 h 2440130"/>
                <a:gd name="connsiteX7" fmla="*/ 36576 w 976495"/>
                <a:gd name="connsiteY7" fmla="*/ 701040 h 2440130"/>
                <a:gd name="connsiteX8" fmla="*/ 0 w 976495"/>
                <a:gd name="connsiteY8" fmla="*/ 743712 h 2440130"/>
                <a:gd name="connsiteX9" fmla="*/ 4495 w 976495"/>
                <a:gd name="connsiteY9" fmla="*/ 1153498 h 2440130"/>
                <a:gd name="connsiteX10" fmla="*/ 103143 w 976495"/>
                <a:gd name="connsiteY10" fmla="*/ 1165181 h 2440130"/>
                <a:gd name="connsiteX11" fmla="*/ 590332 w 976495"/>
                <a:gd name="connsiteY11" fmla="*/ 1273972 h 2440130"/>
                <a:gd name="connsiteX12" fmla="*/ 708982 w 976495"/>
                <a:gd name="connsiteY12" fmla="*/ 2236323 h 2440130"/>
                <a:gd name="connsiteX13" fmla="*/ 683609 w 976495"/>
                <a:gd name="connsiteY13" fmla="*/ 2291505 h 2440130"/>
                <a:gd name="connsiteX14" fmla="*/ 656036 w 976495"/>
                <a:gd name="connsiteY14" fmla="*/ 2343185 h 2440130"/>
                <a:gd name="connsiteX15" fmla="*/ 647098 w 976495"/>
                <a:gd name="connsiteY15" fmla="*/ 2404420 h 2440130"/>
                <a:gd name="connsiteX16" fmla="*/ 776123 w 976495"/>
                <a:gd name="connsiteY16" fmla="*/ 2437450 h 2440130"/>
                <a:gd name="connsiteX17" fmla="*/ 875485 w 976495"/>
                <a:gd name="connsiteY17" fmla="*/ 2440130 h 2440130"/>
                <a:gd name="connsiteX18" fmla="*/ 976495 w 976495"/>
                <a:gd name="connsiteY18" fmla="*/ 2430775 h 2440130"/>
                <a:gd name="connsiteX19" fmla="*/ 969264 w 976495"/>
                <a:gd name="connsiteY19" fmla="*/ 0 h 2440130"/>
                <a:gd name="connsiteX0" fmla="*/ 969264 w 976495"/>
                <a:gd name="connsiteY0" fmla="*/ 0 h 2440130"/>
                <a:gd name="connsiteX1" fmla="*/ 390144 w 976495"/>
                <a:gd name="connsiteY1" fmla="*/ 152400 h 2440130"/>
                <a:gd name="connsiteX2" fmla="*/ 329020 w 976495"/>
                <a:gd name="connsiteY2" fmla="*/ 264105 h 2440130"/>
                <a:gd name="connsiteX3" fmla="*/ 335280 w 976495"/>
                <a:gd name="connsiteY3" fmla="*/ 438912 h 2440130"/>
                <a:gd name="connsiteX4" fmla="*/ 335280 w 976495"/>
                <a:gd name="connsiteY4" fmla="*/ 493776 h 2440130"/>
                <a:gd name="connsiteX5" fmla="*/ 274320 w 976495"/>
                <a:gd name="connsiteY5" fmla="*/ 609600 h 2440130"/>
                <a:gd name="connsiteX6" fmla="*/ 231648 w 976495"/>
                <a:gd name="connsiteY6" fmla="*/ 652272 h 2440130"/>
                <a:gd name="connsiteX7" fmla="*/ 36576 w 976495"/>
                <a:gd name="connsiteY7" fmla="*/ 701040 h 2440130"/>
                <a:gd name="connsiteX8" fmla="*/ 0 w 976495"/>
                <a:gd name="connsiteY8" fmla="*/ 743712 h 2440130"/>
                <a:gd name="connsiteX9" fmla="*/ 4495 w 976495"/>
                <a:gd name="connsiteY9" fmla="*/ 1153498 h 2440130"/>
                <a:gd name="connsiteX10" fmla="*/ 590332 w 976495"/>
                <a:gd name="connsiteY10" fmla="*/ 1273972 h 2440130"/>
                <a:gd name="connsiteX11" fmla="*/ 708982 w 976495"/>
                <a:gd name="connsiteY11" fmla="*/ 2236323 h 2440130"/>
                <a:gd name="connsiteX12" fmla="*/ 683609 w 976495"/>
                <a:gd name="connsiteY12" fmla="*/ 2291505 h 2440130"/>
                <a:gd name="connsiteX13" fmla="*/ 656036 w 976495"/>
                <a:gd name="connsiteY13" fmla="*/ 2343185 h 2440130"/>
                <a:gd name="connsiteX14" fmla="*/ 647098 w 976495"/>
                <a:gd name="connsiteY14" fmla="*/ 2404420 h 2440130"/>
                <a:gd name="connsiteX15" fmla="*/ 776123 w 976495"/>
                <a:gd name="connsiteY15" fmla="*/ 2437450 h 2440130"/>
                <a:gd name="connsiteX16" fmla="*/ 875485 w 976495"/>
                <a:gd name="connsiteY16" fmla="*/ 2440130 h 2440130"/>
                <a:gd name="connsiteX17" fmla="*/ 976495 w 976495"/>
                <a:gd name="connsiteY17" fmla="*/ 2430775 h 2440130"/>
                <a:gd name="connsiteX18" fmla="*/ 969264 w 976495"/>
                <a:gd name="connsiteY18" fmla="*/ 0 h 2440130"/>
                <a:gd name="connsiteX0" fmla="*/ 969264 w 976495"/>
                <a:gd name="connsiteY0" fmla="*/ 0 h 2440130"/>
                <a:gd name="connsiteX1" fmla="*/ 390144 w 976495"/>
                <a:gd name="connsiteY1" fmla="*/ 152400 h 2440130"/>
                <a:gd name="connsiteX2" fmla="*/ 329020 w 976495"/>
                <a:gd name="connsiteY2" fmla="*/ 264105 h 2440130"/>
                <a:gd name="connsiteX3" fmla="*/ 335280 w 976495"/>
                <a:gd name="connsiteY3" fmla="*/ 438912 h 2440130"/>
                <a:gd name="connsiteX4" fmla="*/ 335280 w 976495"/>
                <a:gd name="connsiteY4" fmla="*/ 493776 h 2440130"/>
                <a:gd name="connsiteX5" fmla="*/ 274320 w 976495"/>
                <a:gd name="connsiteY5" fmla="*/ 609600 h 2440130"/>
                <a:gd name="connsiteX6" fmla="*/ 231648 w 976495"/>
                <a:gd name="connsiteY6" fmla="*/ 652272 h 2440130"/>
                <a:gd name="connsiteX7" fmla="*/ 36576 w 976495"/>
                <a:gd name="connsiteY7" fmla="*/ 701040 h 2440130"/>
                <a:gd name="connsiteX8" fmla="*/ 0 w 976495"/>
                <a:gd name="connsiteY8" fmla="*/ 743712 h 2440130"/>
                <a:gd name="connsiteX9" fmla="*/ 8251 w 976495"/>
                <a:gd name="connsiteY9" fmla="*/ 1142170 h 2440130"/>
                <a:gd name="connsiteX10" fmla="*/ 590332 w 976495"/>
                <a:gd name="connsiteY10" fmla="*/ 1273972 h 2440130"/>
                <a:gd name="connsiteX11" fmla="*/ 708982 w 976495"/>
                <a:gd name="connsiteY11" fmla="*/ 2236323 h 2440130"/>
                <a:gd name="connsiteX12" fmla="*/ 683609 w 976495"/>
                <a:gd name="connsiteY12" fmla="*/ 2291505 h 2440130"/>
                <a:gd name="connsiteX13" fmla="*/ 656036 w 976495"/>
                <a:gd name="connsiteY13" fmla="*/ 2343185 h 2440130"/>
                <a:gd name="connsiteX14" fmla="*/ 647098 w 976495"/>
                <a:gd name="connsiteY14" fmla="*/ 2404420 h 2440130"/>
                <a:gd name="connsiteX15" fmla="*/ 776123 w 976495"/>
                <a:gd name="connsiteY15" fmla="*/ 2437450 h 2440130"/>
                <a:gd name="connsiteX16" fmla="*/ 875485 w 976495"/>
                <a:gd name="connsiteY16" fmla="*/ 2440130 h 2440130"/>
                <a:gd name="connsiteX17" fmla="*/ 976495 w 976495"/>
                <a:gd name="connsiteY17" fmla="*/ 2430775 h 2440130"/>
                <a:gd name="connsiteX18" fmla="*/ 969264 w 976495"/>
                <a:gd name="connsiteY18" fmla="*/ 0 h 2440130"/>
                <a:gd name="connsiteX0" fmla="*/ 969264 w 976495"/>
                <a:gd name="connsiteY0" fmla="*/ 0 h 2440130"/>
                <a:gd name="connsiteX1" fmla="*/ 390144 w 976495"/>
                <a:gd name="connsiteY1" fmla="*/ 152400 h 2440130"/>
                <a:gd name="connsiteX2" fmla="*/ 329020 w 976495"/>
                <a:gd name="connsiteY2" fmla="*/ 264105 h 2440130"/>
                <a:gd name="connsiteX3" fmla="*/ 335280 w 976495"/>
                <a:gd name="connsiteY3" fmla="*/ 438912 h 2440130"/>
                <a:gd name="connsiteX4" fmla="*/ 335280 w 976495"/>
                <a:gd name="connsiteY4" fmla="*/ 493776 h 2440130"/>
                <a:gd name="connsiteX5" fmla="*/ 274320 w 976495"/>
                <a:gd name="connsiteY5" fmla="*/ 609600 h 2440130"/>
                <a:gd name="connsiteX6" fmla="*/ 231648 w 976495"/>
                <a:gd name="connsiteY6" fmla="*/ 652272 h 2440130"/>
                <a:gd name="connsiteX7" fmla="*/ 36576 w 976495"/>
                <a:gd name="connsiteY7" fmla="*/ 701040 h 2440130"/>
                <a:gd name="connsiteX8" fmla="*/ 0 w 976495"/>
                <a:gd name="connsiteY8" fmla="*/ 743712 h 2440130"/>
                <a:gd name="connsiteX9" fmla="*/ 8251 w 976495"/>
                <a:gd name="connsiteY9" fmla="*/ 1142170 h 2440130"/>
                <a:gd name="connsiteX10" fmla="*/ 597845 w 976495"/>
                <a:gd name="connsiteY10" fmla="*/ 1262645 h 2440130"/>
                <a:gd name="connsiteX11" fmla="*/ 708982 w 976495"/>
                <a:gd name="connsiteY11" fmla="*/ 2236323 h 2440130"/>
                <a:gd name="connsiteX12" fmla="*/ 683609 w 976495"/>
                <a:gd name="connsiteY12" fmla="*/ 2291505 h 2440130"/>
                <a:gd name="connsiteX13" fmla="*/ 656036 w 976495"/>
                <a:gd name="connsiteY13" fmla="*/ 2343185 h 2440130"/>
                <a:gd name="connsiteX14" fmla="*/ 647098 w 976495"/>
                <a:gd name="connsiteY14" fmla="*/ 2404420 h 2440130"/>
                <a:gd name="connsiteX15" fmla="*/ 776123 w 976495"/>
                <a:gd name="connsiteY15" fmla="*/ 2437450 h 2440130"/>
                <a:gd name="connsiteX16" fmla="*/ 875485 w 976495"/>
                <a:gd name="connsiteY16" fmla="*/ 2440130 h 2440130"/>
                <a:gd name="connsiteX17" fmla="*/ 976495 w 976495"/>
                <a:gd name="connsiteY17" fmla="*/ 2430775 h 2440130"/>
                <a:gd name="connsiteX18" fmla="*/ 969264 w 976495"/>
                <a:gd name="connsiteY18" fmla="*/ 0 h 2440130"/>
                <a:gd name="connsiteX0" fmla="*/ 969264 w 976495"/>
                <a:gd name="connsiteY0" fmla="*/ 0 h 2440130"/>
                <a:gd name="connsiteX1" fmla="*/ 390144 w 976495"/>
                <a:gd name="connsiteY1" fmla="*/ 152400 h 2440130"/>
                <a:gd name="connsiteX2" fmla="*/ 329020 w 976495"/>
                <a:gd name="connsiteY2" fmla="*/ 264105 h 2440130"/>
                <a:gd name="connsiteX3" fmla="*/ 335280 w 976495"/>
                <a:gd name="connsiteY3" fmla="*/ 438912 h 2440130"/>
                <a:gd name="connsiteX4" fmla="*/ 335280 w 976495"/>
                <a:gd name="connsiteY4" fmla="*/ 493776 h 2440130"/>
                <a:gd name="connsiteX5" fmla="*/ 274320 w 976495"/>
                <a:gd name="connsiteY5" fmla="*/ 609600 h 2440130"/>
                <a:gd name="connsiteX6" fmla="*/ 231648 w 976495"/>
                <a:gd name="connsiteY6" fmla="*/ 652272 h 2440130"/>
                <a:gd name="connsiteX7" fmla="*/ 36576 w 976495"/>
                <a:gd name="connsiteY7" fmla="*/ 701040 h 2440130"/>
                <a:gd name="connsiteX8" fmla="*/ 0 w 976495"/>
                <a:gd name="connsiteY8" fmla="*/ 743712 h 2440130"/>
                <a:gd name="connsiteX9" fmla="*/ 8251 w 976495"/>
                <a:gd name="connsiteY9" fmla="*/ 1142170 h 2440130"/>
                <a:gd name="connsiteX10" fmla="*/ 597845 w 976495"/>
                <a:gd name="connsiteY10" fmla="*/ 1262645 h 2440130"/>
                <a:gd name="connsiteX11" fmla="*/ 708982 w 976495"/>
                <a:gd name="connsiteY11" fmla="*/ 2236323 h 2440130"/>
                <a:gd name="connsiteX12" fmla="*/ 683609 w 976495"/>
                <a:gd name="connsiteY12" fmla="*/ 2291505 h 2440130"/>
                <a:gd name="connsiteX13" fmla="*/ 656036 w 976495"/>
                <a:gd name="connsiteY13" fmla="*/ 2343185 h 2440130"/>
                <a:gd name="connsiteX14" fmla="*/ 647098 w 976495"/>
                <a:gd name="connsiteY14" fmla="*/ 2404420 h 2440130"/>
                <a:gd name="connsiteX15" fmla="*/ 776123 w 976495"/>
                <a:gd name="connsiteY15" fmla="*/ 2437450 h 2440130"/>
                <a:gd name="connsiteX16" fmla="*/ 875485 w 976495"/>
                <a:gd name="connsiteY16" fmla="*/ 2440130 h 2440130"/>
                <a:gd name="connsiteX17" fmla="*/ 976495 w 976495"/>
                <a:gd name="connsiteY17" fmla="*/ 2430775 h 2440130"/>
                <a:gd name="connsiteX18" fmla="*/ 969264 w 976495"/>
                <a:gd name="connsiteY18" fmla="*/ 0 h 2440130"/>
                <a:gd name="connsiteX0" fmla="*/ 969264 w 976495"/>
                <a:gd name="connsiteY0" fmla="*/ 0 h 2440130"/>
                <a:gd name="connsiteX1" fmla="*/ 390144 w 976495"/>
                <a:gd name="connsiteY1" fmla="*/ 152400 h 2440130"/>
                <a:gd name="connsiteX2" fmla="*/ 329020 w 976495"/>
                <a:gd name="connsiteY2" fmla="*/ 264105 h 2440130"/>
                <a:gd name="connsiteX3" fmla="*/ 335280 w 976495"/>
                <a:gd name="connsiteY3" fmla="*/ 493776 h 2440130"/>
                <a:gd name="connsiteX4" fmla="*/ 274320 w 976495"/>
                <a:gd name="connsiteY4" fmla="*/ 609600 h 2440130"/>
                <a:gd name="connsiteX5" fmla="*/ 231648 w 976495"/>
                <a:gd name="connsiteY5" fmla="*/ 652272 h 2440130"/>
                <a:gd name="connsiteX6" fmla="*/ 36576 w 976495"/>
                <a:gd name="connsiteY6" fmla="*/ 701040 h 2440130"/>
                <a:gd name="connsiteX7" fmla="*/ 0 w 976495"/>
                <a:gd name="connsiteY7" fmla="*/ 743712 h 2440130"/>
                <a:gd name="connsiteX8" fmla="*/ 8251 w 976495"/>
                <a:gd name="connsiteY8" fmla="*/ 1142170 h 2440130"/>
                <a:gd name="connsiteX9" fmla="*/ 597845 w 976495"/>
                <a:gd name="connsiteY9" fmla="*/ 1262645 h 2440130"/>
                <a:gd name="connsiteX10" fmla="*/ 708982 w 976495"/>
                <a:gd name="connsiteY10" fmla="*/ 2236323 h 2440130"/>
                <a:gd name="connsiteX11" fmla="*/ 683609 w 976495"/>
                <a:gd name="connsiteY11" fmla="*/ 2291505 h 2440130"/>
                <a:gd name="connsiteX12" fmla="*/ 656036 w 976495"/>
                <a:gd name="connsiteY12" fmla="*/ 2343185 h 2440130"/>
                <a:gd name="connsiteX13" fmla="*/ 647098 w 976495"/>
                <a:gd name="connsiteY13" fmla="*/ 2404420 h 2440130"/>
                <a:gd name="connsiteX14" fmla="*/ 776123 w 976495"/>
                <a:gd name="connsiteY14" fmla="*/ 2437450 h 2440130"/>
                <a:gd name="connsiteX15" fmla="*/ 875485 w 976495"/>
                <a:gd name="connsiteY15" fmla="*/ 2440130 h 2440130"/>
                <a:gd name="connsiteX16" fmla="*/ 976495 w 976495"/>
                <a:gd name="connsiteY16" fmla="*/ 2430775 h 2440130"/>
                <a:gd name="connsiteX17" fmla="*/ 969264 w 976495"/>
                <a:gd name="connsiteY17" fmla="*/ 0 h 2440130"/>
                <a:gd name="connsiteX0" fmla="*/ 969264 w 976495"/>
                <a:gd name="connsiteY0" fmla="*/ 0 h 2440130"/>
                <a:gd name="connsiteX1" fmla="*/ 390144 w 976495"/>
                <a:gd name="connsiteY1" fmla="*/ 152400 h 2440130"/>
                <a:gd name="connsiteX2" fmla="*/ 329020 w 976495"/>
                <a:gd name="connsiteY2" fmla="*/ 264105 h 2440130"/>
                <a:gd name="connsiteX3" fmla="*/ 327768 w 976495"/>
                <a:gd name="connsiteY3" fmla="*/ 493776 h 2440130"/>
                <a:gd name="connsiteX4" fmla="*/ 274320 w 976495"/>
                <a:gd name="connsiteY4" fmla="*/ 609600 h 2440130"/>
                <a:gd name="connsiteX5" fmla="*/ 231648 w 976495"/>
                <a:gd name="connsiteY5" fmla="*/ 652272 h 2440130"/>
                <a:gd name="connsiteX6" fmla="*/ 36576 w 976495"/>
                <a:gd name="connsiteY6" fmla="*/ 701040 h 2440130"/>
                <a:gd name="connsiteX7" fmla="*/ 0 w 976495"/>
                <a:gd name="connsiteY7" fmla="*/ 743712 h 2440130"/>
                <a:gd name="connsiteX8" fmla="*/ 8251 w 976495"/>
                <a:gd name="connsiteY8" fmla="*/ 1142170 h 2440130"/>
                <a:gd name="connsiteX9" fmla="*/ 597845 w 976495"/>
                <a:gd name="connsiteY9" fmla="*/ 1262645 h 2440130"/>
                <a:gd name="connsiteX10" fmla="*/ 708982 w 976495"/>
                <a:gd name="connsiteY10" fmla="*/ 2236323 h 2440130"/>
                <a:gd name="connsiteX11" fmla="*/ 683609 w 976495"/>
                <a:gd name="connsiteY11" fmla="*/ 2291505 h 2440130"/>
                <a:gd name="connsiteX12" fmla="*/ 656036 w 976495"/>
                <a:gd name="connsiteY12" fmla="*/ 2343185 h 2440130"/>
                <a:gd name="connsiteX13" fmla="*/ 647098 w 976495"/>
                <a:gd name="connsiteY13" fmla="*/ 2404420 h 2440130"/>
                <a:gd name="connsiteX14" fmla="*/ 776123 w 976495"/>
                <a:gd name="connsiteY14" fmla="*/ 2437450 h 2440130"/>
                <a:gd name="connsiteX15" fmla="*/ 875485 w 976495"/>
                <a:gd name="connsiteY15" fmla="*/ 2440130 h 2440130"/>
                <a:gd name="connsiteX16" fmla="*/ 976495 w 976495"/>
                <a:gd name="connsiteY16" fmla="*/ 2430775 h 2440130"/>
                <a:gd name="connsiteX17" fmla="*/ 969264 w 976495"/>
                <a:gd name="connsiteY17" fmla="*/ 0 h 2440130"/>
                <a:gd name="connsiteX0" fmla="*/ 969264 w 976495"/>
                <a:gd name="connsiteY0" fmla="*/ 0 h 2440130"/>
                <a:gd name="connsiteX1" fmla="*/ 390144 w 976495"/>
                <a:gd name="connsiteY1" fmla="*/ 152400 h 2440130"/>
                <a:gd name="connsiteX2" fmla="*/ 329020 w 976495"/>
                <a:gd name="connsiteY2" fmla="*/ 264105 h 2440130"/>
                <a:gd name="connsiteX3" fmla="*/ 327768 w 976495"/>
                <a:gd name="connsiteY3" fmla="*/ 493776 h 2440130"/>
                <a:gd name="connsiteX4" fmla="*/ 274320 w 976495"/>
                <a:gd name="connsiteY4" fmla="*/ 609600 h 2440130"/>
                <a:gd name="connsiteX5" fmla="*/ 231648 w 976495"/>
                <a:gd name="connsiteY5" fmla="*/ 652272 h 2440130"/>
                <a:gd name="connsiteX6" fmla="*/ 36576 w 976495"/>
                <a:gd name="connsiteY6" fmla="*/ 701040 h 2440130"/>
                <a:gd name="connsiteX7" fmla="*/ 0 w 976495"/>
                <a:gd name="connsiteY7" fmla="*/ 743712 h 2440130"/>
                <a:gd name="connsiteX8" fmla="*/ 8251 w 976495"/>
                <a:gd name="connsiteY8" fmla="*/ 1123291 h 2440130"/>
                <a:gd name="connsiteX9" fmla="*/ 597845 w 976495"/>
                <a:gd name="connsiteY9" fmla="*/ 1262645 h 2440130"/>
                <a:gd name="connsiteX10" fmla="*/ 708982 w 976495"/>
                <a:gd name="connsiteY10" fmla="*/ 2236323 h 2440130"/>
                <a:gd name="connsiteX11" fmla="*/ 683609 w 976495"/>
                <a:gd name="connsiteY11" fmla="*/ 2291505 h 2440130"/>
                <a:gd name="connsiteX12" fmla="*/ 656036 w 976495"/>
                <a:gd name="connsiteY12" fmla="*/ 2343185 h 2440130"/>
                <a:gd name="connsiteX13" fmla="*/ 647098 w 976495"/>
                <a:gd name="connsiteY13" fmla="*/ 2404420 h 2440130"/>
                <a:gd name="connsiteX14" fmla="*/ 776123 w 976495"/>
                <a:gd name="connsiteY14" fmla="*/ 2437450 h 2440130"/>
                <a:gd name="connsiteX15" fmla="*/ 875485 w 976495"/>
                <a:gd name="connsiteY15" fmla="*/ 2440130 h 2440130"/>
                <a:gd name="connsiteX16" fmla="*/ 976495 w 976495"/>
                <a:gd name="connsiteY16" fmla="*/ 2430775 h 2440130"/>
                <a:gd name="connsiteX17" fmla="*/ 969264 w 976495"/>
                <a:gd name="connsiteY17" fmla="*/ 0 h 2440130"/>
                <a:gd name="connsiteX0" fmla="*/ 969264 w 976495"/>
                <a:gd name="connsiteY0" fmla="*/ 0 h 2440130"/>
                <a:gd name="connsiteX1" fmla="*/ 390144 w 976495"/>
                <a:gd name="connsiteY1" fmla="*/ 152400 h 2440130"/>
                <a:gd name="connsiteX2" fmla="*/ 329020 w 976495"/>
                <a:gd name="connsiteY2" fmla="*/ 264105 h 2440130"/>
                <a:gd name="connsiteX3" fmla="*/ 327768 w 976495"/>
                <a:gd name="connsiteY3" fmla="*/ 493776 h 2440130"/>
                <a:gd name="connsiteX4" fmla="*/ 274320 w 976495"/>
                <a:gd name="connsiteY4" fmla="*/ 609600 h 2440130"/>
                <a:gd name="connsiteX5" fmla="*/ 231648 w 976495"/>
                <a:gd name="connsiteY5" fmla="*/ 652272 h 2440130"/>
                <a:gd name="connsiteX6" fmla="*/ 36576 w 976495"/>
                <a:gd name="connsiteY6" fmla="*/ 701040 h 2440130"/>
                <a:gd name="connsiteX7" fmla="*/ 0 w 976495"/>
                <a:gd name="connsiteY7" fmla="*/ 743712 h 2440130"/>
                <a:gd name="connsiteX8" fmla="*/ 8251 w 976495"/>
                <a:gd name="connsiteY8" fmla="*/ 1123291 h 2440130"/>
                <a:gd name="connsiteX9" fmla="*/ 605358 w 976495"/>
                <a:gd name="connsiteY9" fmla="*/ 1247542 h 2440130"/>
                <a:gd name="connsiteX10" fmla="*/ 708982 w 976495"/>
                <a:gd name="connsiteY10" fmla="*/ 2236323 h 2440130"/>
                <a:gd name="connsiteX11" fmla="*/ 683609 w 976495"/>
                <a:gd name="connsiteY11" fmla="*/ 2291505 h 2440130"/>
                <a:gd name="connsiteX12" fmla="*/ 656036 w 976495"/>
                <a:gd name="connsiteY12" fmla="*/ 2343185 h 2440130"/>
                <a:gd name="connsiteX13" fmla="*/ 647098 w 976495"/>
                <a:gd name="connsiteY13" fmla="*/ 2404420 h 2440130"/>
                <a:gd name="connsiteX14" fmla="*/ 776123 w 976495"/>
                <a:gd name="connsiteY14" fmla="*/ 2437450 h 2440130"/>
                <a:gd name="connsiteX15" fmla="*/ 875485 w 976495"/>
                <a:gd name="connsiteY15" fmla="*/ 2440130 h 2440130"/>
                <a:gd name="connsiteX16" fmla="*/ 976495 w 976495"/>
                <a:gd name="connsiteY16" fmla="*/ 2430775 h 2440130"/>
                <a:gd name="connsiteX17" fmla="*/ 969264 w 976495"/>
                <a:gd name="connsiteY17" fmla="*/ 0 h 2440130"/>
                <a:gd name="connsiteX0" fmla="*/ 969264 w 976495"/>
                <a:gd name="connsiteY0" fmla="*/ 0 h 2440130"/>
                <a:gd name="connsiteX1" fmla="*/ 390144 w 976495"/>
                <a:gd name="connsiteY1" fmla="*/ 152400 h 2440130"/>
                <a:gd name="connsiteX2" fmla="*/ 329020 w 976495"/>
                <a:gd name="connsiteY2" fmla="*/ 264105 h 2440130"/>
                <a:gd name="connsiteX3" fmla="*/ 324011 w 976495"/>
                <a:gd name="connsiteY3" fmla="*/ 482449 h 2440130"/>
                <a:gd name="connsiteX4" fmla="*/ 274320 w 976495"/>
                <a:gd name="connsiteY4" fmla="*/ 609600 h 2440130"/>
                <a:gd name="connsiteX5" fmla="*/ 231648 w 976495"/>
                <a:gd name="connsiteY5" fmla="*/ 652272 h 2440130"/>
                <a:gd name="connsiteX6" fmla="*/ 36576 w 976495"/>
                <a:gd name="connsiteY6" fmla="*/ 701040 h 2440130"/>
                <a:gd name="connsiteX7" fmla="*/ 0 w 976495"/>
                <a:gd name="connsiteY7" fmla="*/ 743712 h 2440130"/>
                <a:gd name="connsiteX8" fmla="*/ 8251 w 976495"/>
                <a:gd name="connsiteY8" fmla="*/ 1123291 h 2440130"/>
                <a:gd name="connsiteX9" fmla="*/ 605358 w 976495"/>
                <a:gd name="connsiteY9" fmla="*/ 1247542 h 2440130"/>
                <a:gd name="connsiteX10" fmla="*/ 708982 w 976495"/>
                <a:gd name="connsiteY10" fmla="*/ 2236323 h 2440130"/>
                <a:gd name="connsiteX11" fmla="*/ 683609 w 976495"/>
                <a:gd name="connsiteY11" fmla="*/ 2291505 h 2440130"/>
                <a:gd name="connsiteX12" fmla="*/ 656036 w 976495"/>
                <a:gd name="connsiteY12" fmla="*/ 2343185 h 2440130"/>
                <a:gd name="connsiteX13" fmla="*/ 647098 w 976495"/>
                <a:gd name="connsiteY13" fmla="*/ 2404420 h 2440130"/>
                <a:gd name="connsiteX14" fmla="*/ 776123 w 976495"/>
                <a:gd name="connsiteY14" fmla="*/ 2437450 h 2440130"/>
                <a:gd name="connsiteX15" fmla="*/ 875485 w 976495"/>
                <a:gd name="connsiteY15" fmla="*/ 2440130 h 2440130"/>
                <a:gd name="connsiteX16" fmla="*/ 976495 w 976495"/>
                <a:gd name="connsiteY16" fmla="*/ 2430775 h 2440130"/>
                <a:gd name="connsiteX17" fmla="*/ 969264 w 976495"/>
                <a:gd name="connsiteY17" fmla="*/ 0 h 2440130"/>
                <a:gd name="connsiteX0" fmla="*/ 969264 w 976495"/>
                <a:gd name="connsiteY0" fmla="*/ 0 h 2440130"/>
                <a:gd name="connsiteX1" fmla="*/ 390144 w 976495"/>
                <a:gd name="connsiteY1" fmla="*/ 152400 h 2440130"/>
                <a:gd name="connsiteX2" fmla="*/ 329020 w 976495"/>
                <a:gd name="connsiteY2" fmla="*/ 264105 h 2440130"/>
                <a:gd name="connsiteX3" fmla="*/ 324011 w 976495"/>
                <a:gd name="connsiteY3" fmla="*/ 482449 h 2440130"/>
                <a:gd name="connsiteX4" fmla="*/ 274320 w 976495"/>
                <a:gd name="connsiteY4" fmla="*/ 609600 h 2440130"/>
                <a:gd name="connsiteX5" fmla="*/ 231648 w 976495"/>
                <a:gd name="connsiteY5" fmla="*/ 644721 h 2440130"/>
                <a:gd name="connsiteX6" fmla="*/ 36576 w 976495"/>
                <a:gd name="connsiteY6" fmla="*/ 701040 h 2440130"/>
                <a:gd name="connsiteX7" fmla="*/ 0 w 976495"/>
                <a:gd name="connsiteY7" fmla="*/ 743712 h 2440130"/>
                <a:gd name="connsiteX8" fmla="*/ 8251 w 976495"/>
                <a:gd name="connsiteY8" fmla="*/ 1123291 h 2440130"/>
                <a:gd name="connsiteX9" fmla="*/ 605358 w 976495"/>
                <a:gd name="connsiteY9" fmla="*/ 1247542 h 2440130"/>
                <a:gd name="connsiteX10" fmla="*/ 708982 w 976495"/>
                <a:gd name="connsiteY10" fmla="*/ 2236323 h 2440130"/>
                <a:gd name="connsiteX11" fmla="*/ 683609 w 976495"/>
                <a:gd name="connsiteY11" fmla="*/ 2291505 h 2440130"/>
                <a:gd name="connsiteX12" fmla="*/ 656036 w 976495"/>
                <a:gd name="connsiteY12" fmla="*/ 2343185 h 2440130"/>
                <a:gd name="connsiteX13" fmla="*/ 647098 w 976495"/>
                <a:gd name="connsiteY13" fmla="*/ 2404420 h 2440130"/>
                <a:gd name="connsiteX14" fmla="*/ 776123 w 976495"/>
                <a:gd name="connsiteY14" fmla="*/ 2437450 h 2440130"/>
                <a:gd name="connsiteX15" fmla="*/ 875485 w 976495"/>
                <a:gd name="connsiteY15" fmla="*/ 2440130 h 2440130"/>
                <a:gd name="connsiteX16" fmla="*/ 976495 w 976495"/>
                <a:gd name="connsiteY16" fmla="*/ 2430775 h 2440130"/>
                <a:gd name="connsiteX17" fmla="*/ 969264 w 976495"/>
                <a:gd name="connsiteY17" fmla="*/ 0 h 2440130"/>
                <a:gd name="connsiteX0" fmla="*/ 969264 w 976495"/>
                <a:gd name="connsiteY0" fmla="*/ 0 h 2440130"/>
                <a:gd name="connsiteX1" fmla="*/ 390144 w 976495"/>
                <a:gd name="connsiteY1" fmla="*/ 152400 h 2440130"/>
                <a:gd name="connsiteX2" fmla="*/ 329020 w 976495"/>
                <a:gd name="connsiteY2" fmla="*/ 264105 h 2440130"/>
                <a:gd name="connsiteX3" fmla="*/ 324011 w 976495"/>
                <a:gd name="connsiteY3" fmla="*/ 482449 h 2440130"/>
                <a:gd name="connsiteX4" fmla="*/ 274320 w 976495"/>
                <a:gd name="connsiteY4" fmla="*/ 609600 h 2440130"/>
                <a:gd name="connsiteX5" fmla="*/ 231648 w 976495"/>
                <a:gd name="connsiteY5" fmla="*/ 644721 h 2440130"/>
                <a:gd name="connsiteX6" fmla="*/ 36576 w 976495"/>
                <a:gd name="connsiteY6" fmla="*/ 701040 h 2440130"/>
                <a:gd name="connsiteX7" fmla="*/ 0 w 976495"/>
                <a:gd name="connsiteY7" fmla="*/ 743712 h 2440130"/>
                <a:gd name="connsiteX8" fmla="*/ 8251 w 976495"/>
                <a:gd name="connsiteY8" fmla="*/ 1123291 h 2440130"/>
                <a:gd name="connsiteX9" fmla="*/ 605358 w 976495"/>
                <a:gd name="connsiteY9" fmla="*/ 1247542 h 2440130"/>
                <a:gd name="connsiteX10" fmla="*/ 708982 w 976495"/>
                <a:gd name="connsiteY10" fmla="*/ 2236323 h 2440130"/>
                <a:gd name="connsiteX11" fmla="*/ 683609 w 976495"/>
                <a:gd name="connsiteY11" fmla="*/ 2291505 h 2440130"/>
                <a:gd name="connsiteX12" fmla="*/ 647098 w 976495"/>
                <a:gd name="connsiteY12" fmla="*/ 2404420 h 2440130"/>
                <a:gd name="connsiteX13" fmla="*/ 776123 w 976495"/>
                <a:gd name="connsiteY13" fmla="*/ 2437450 h 2440130"/>
                <a:gd name="connsiteX14" fmla="*/ 875485 w 976495"/>
                <a:gd name="connsiteY14" fmla="*/ 2440130 h 2440130"/>
                <a:gd name="connsiteX15" fmla="*/ 976495 w 976495"/>
                <a:gd name="connsiteY15" fmla="*/ 2430775 h 2440130"/>
                <a:gd name="connsiteX16" fmla="*/ 969264 w 976495"/>
                <a:gd name="connsiteY16" fmla="*/ 0 h 2440130"/>
                <a:gd name="connsiteX0" fmla="*/ 969264 w 976495"/>
                <a:gd name="connsiteY0" fmla="*/ 0 h 2440130"/>
                <a:gd name="connsiteX1" fmla="*/ 390144 w 976495"/>
                <a:gd name="connsiteY1" fmla="*/ 152400 h 2440130"/>
                <a:gd name="connsiteX2" fmla="*/ 329020 w 976495"/>
                <a:gd name="connsiteY2" fmla="*/ 264105 h 2440130"/>
                <a:gd name="connsiteX3" fmla="*/ 324011 w 976495"/>
                <a:gd name="connsiteY3" fmla="*/ 482449 h 2440130"/>
                <a:gd name="connsiteX4" fmla="*/ 274320 w 976495"/>
                <a:gd name="connsiteY4" fmla="*/ 609600 h 2440130"/>
                <a:gd name="connsiteX5" fmla="*/ 231648 w 976495"/>
                <a:gd name="connsiteY5" fmla="*/ 644721 h 2440130"/>
                <a:gd name="connsiteX6" fmla="*/ 36576 w 976495"/>
                <a:gd name="connsiteY6" fmla="*/ 701040 h 2440130"/>
                <a:gd name="connsiteX7" fmla="*/ 0 w 976495"/>
                <a:gd name="connsiteY7" fmla="*/ 743712 h 2440130"/>
                <a:gd name="connsiteX8" fmla="*/ 8251 w 976495"/>
                <a:gd name="connsiteY8" fmla="*/ 1123291 h 2440130"/>
                <a:gd name="connsiteX9" fmla="*/ 605358 w 976495"/>
                <a:gd name="connsiteY9" fmla="*/ 1247542 h 2440130"/>
                <a:gd name="connsiteX10" fmla="*/ 708982 w 976495"/>
                <a:gd name="connsiteY10" fmla="*/ 2236323 h 2440130"/>
                <a:gd name="connsiteX11" fmla="*/ 683609 w 976495"/>
                <a:gd name="connsiteY11" fmla="*/ 2291505 h 2440130"/>
                <a:gd name="connsiteX12" fmla="*/ 632072 w 976495"/>
                <a:gd name="connsiteY12" fmla="*/ 2396868 h 2440130"/>
                <a:gd name="connsiteX13" fmla="*/ 776123 w 976495"/>
                <a:gd name="connsiteY13" fmla="*/ 2437450 h 2440130"/>
                <a:gd name="connsiteX14" fmla="*/ 875485 w 976495"/>
                <a:gd name="connsiteY14" fmla="*/ 2440130 h 2440130"/>
                <a:gd name="connsiteX15" fmla="*/ 976495 w 976495"/>
                <a:gd name="connsiteY15" fmla="*/ 2430775 h 2440130"/>
                <a:gd name="connsiteX16" fmla="*/ 969264 w 976495"/>
                <a:gd name="connsiteY16" fmla="*/ 0 h 2440130"/>
                <a:gd name="connsiteX0" fmla="*/ 969264 w 976495"/>
                <a:gd name="connsiteY0" fmla="*/ 0 h 2442102"/>
                <a:gd name="connsiteX1" fmla="*/ 390144 w 976495"/>
                <a:gd name="connsiteY1" fmla="*/ 152400 h 2442102"/>
                <a:gd name="connsiteX2" fmla="*/ 329020 w 976495"/>
                <a:gd name="connsiteY2" fmla="*/ 264105 h 2442102"/>
                <a:gd name="connsiteX3" fmla="*/ 324011 w 976495"/>
                <a:gd name="connsiteY3" fmla="*/ 482449 h 2442102"/>
                <a:gd name="connsiteX4" fmla="*/ 274320 w 976495"/>
                <a:gd name="connsiteY4" fmla="*/ 609600 h 2442102"/>
                <a:gd name="connsiteX5" fmla="*/ 231648 w 976495"/>
                <a:gd name="connsiteY5" fmla="*/ 644721 h 2442102"/>
                <a:gd name="connsiteX6" fmla="*/ 36576 w 976495"/>
                <a:gd name="connsiteY6" fmla="*/ 701040 h 2442102"/>
                <a:gd name="connsiteX7" fmla="*/ 0 w 976495"/>
                <a:gd name="connsiteY7" fmla="*/ 743712 h 2442102"/>
                <a:gd name="connsiteX8" fmla="*/ 8251 w 976495"/>
                <a:gd name="connsiteY8" fmla="*/ 1123291 h 2442102"/>
                <a:gd name="connsiteX9" fmla="*/ 605358 w 976495"/>
                <a:gd name="connsiteY9" fmla="*/ 1247542 h 2442102"/>
                <a:gd name="connsiteX10" fmla="*/ 708982 w 976495"/>
                <a:gd name="connsiteY10" fmla="*/ 2236323 h 2442102"/>
                <a:gd name="connsiteX11" fmla="*/ 683609 w 976495"/>
                <a:gd name="connsiteY11" fmla="*/ 2291505 h 2442102"/>
                <a:gd name="connsiteX12" fmla="*/ 632072 w 976495"/>
                <a:gd name="connsiteY12" fmla="*/ 2396868 h 2442102"/>
                <a:gd name="connsiteX13" fmla="*/ 776123 w 976495"/>
                <a:gd name="connsiteY13" fmla="*/ 2437450 h 2442102"/>
                <a:gd name="connsiteX14" fmla="*/ 875485 w 976495"/>
                <a:gd name="connsiteY14" fmla="*/ 2440130 h 2442102"/>
                <a:gd name="connsiteX15" fmla="*/ 976495 w 976495"/>
                <a:gd name="connsiteY15" fmla="*/ 2442102 h 2442102"/>
                <a:gd name="connsiteX16" fmla="*/ 969264 w 976495"/>
                <a:gd name="connsiteY16" fmla="*/ 0 h 2442102"/>
                <a:gd name="connsiteX0" fmla="*/ 969264 w 976495"/>
                <a:gd name="connsiteY0" fmla="*/ 0 h 2442102"/>
                <a:gd name="connsiteX1" fmla="*/ 390144 w 976495"/>
                <a:gd name="connsiteY1" fmla="*/ 152400 h 2442102"/>
                <a:gd name="connsiteX2" fmla="*/ 329020 w 976495"/>
                <a:gd name="connsiteY2" fmla="*/ 264105 h 2442102"/>
                <a:gd name="connsiteX3" fmla="*/ 324011 w 976495"/>
                <a:gd name="connsiteY3" fmla="*/ 482449 h 2442102"/>
                <a:gd name="connsiteX4" fmla="*/ 274320 w 976495"/>
                <a:gd name="connsiteY4" fmla="*/ 609600 h 2442102"/>
                <a:gd name="connsiteX5" fmla="*/ 231648 w 976495"/>
                <a:gd name="connsiteY5" fmla="*/ 644721 h 2442102"/>
                <a:gd name="connsiteX6" fmla="*/ 36576 w 976495"/>
                <a:gd name="connsiteY6" fmla="*/ 701040 h 2442102"/>
                <a:gd name="connsiteX7" fmla="*/ 0 w 976495"/>
                <a:gd name="connsiteY7" fmla="*/ 743712 h 2442102"/>
                <a:gd name="connsiteX8" fmla="*/ 8251 w 976495"/>
                <a:gd name="connsiteY8" fmla="*/ 1123291 h 2442102"/>
                <a:gd name="connsiteX9" fmla="*/ 605358 w 976495"/>
                <a:gd name="connsiteY9" fmla="*/ 1247542 h 2442102"/>
                <a:gd name="connsiteX10" fmla="*/ 708982 w 976495"/>
                <a:gd name="connsiteY10" fmla="*/ 2236323 h 2442102"/>
                <a:gd name="connsiteX11" fmla="*/ 683609 w 976495"/>
                <a:gd name="connsiteY11" fmla="*/ 2291505 h 2442102"/>
                <a:gd name="connsiteX12" fmla="*/ 632072 w 976495"/>
                <a:gd name="connsiteY12" fmla="*/ 2396868 h 2442102"/>
                <a:gd name="connsiteX13" fmla="*/ 776123 w 976495"/>
                <a:gd name="connsiteY13" fmla="*/ 2437450 h 2442102"/>
                <a:gd name="connsiteX14" fmla="*/ 875485 w 976495"/>
                <a:gd name="connsiteY14" fmla="*/ 2440130 h 2442102"/>
                <a:gd name="connsiteX15" fmla="*/ 976495 w 976495"/>
                <a:gd name="connsiteY15" fmla="*/ 2442102 h 2442102"/>
                <a:gd name="connsiteX16" fmla="*/ 969264 w 976495"/>
                <a:gd name="connsiteY16" fmla="*/ 0 h 2442102"/>
                <a:gd name="connsiteX0" fmla="*/ 969264 w 976495"/>
                <a:gd name="connsiteY0" fmla="*/ 0 h 2442102"/>
                <a:gd name="connsiteX1" fmla="*/ 390144 w 976495"/>
                <a:gd name="connsiteY1" fmla="*/ 152400 h 2442102"/>
                <a:gd name="connsiteX2" fmla="*/ 329020 w 976495"/>
                <a:gd name="connsiteY2" fmla="*/ 264105 h 2442102"/>
                <a:gd name="connsiteX3" fmla="*/ 324011 w 976495"/>
                <a:gd name="connsiteY3" fmla="*/ 482449 h 2442102"/>
                <a:gd name="connsiteX4" fmla="*/ 231648 w 976495"/>
                <a:gd name="connsiteY4" fmla="*/ 644721 h 2442102"/>
                <a:gd name="connsiteX5" fmla="*/ 36576 w 976495"/>
                <a:gd name="connsiteY5" fmla="*/ 701040 h 2442102"/>
                <a:gd name="connsiteX6" fmla="*/ 0 w 976495"/>
                <a:gd name="connsiteY6" fmla="*/ 743712 h 2442102"/>
                <a:gd name="connsiteX7" fmla="*/ 8251 w 976495"/>
                <a:gd name="connsiteY7" fmla="*/ 1123291 h 2442102"/>
                <a:gd name="connsiteX8" fmla="*/ 605358 w 976495"/>
                <a:gd name="connsiteY8" fmla="*/ 1247542 h 2442102"/>
                <a:gd name="connsiteX9" fmla="*/ 708982 w 976495"/>
                <a:gd name="connsiteY9" fmla="*/ 2236323 h 2442102"/>
                <a:gd name="connsiteX10" fmla="*/ 683609 w 976495"/>
                <a:gd name="connsiteY10" fmla="*/ 2291505 h 2442102"/>
                <a:gd name="connsiteX11" fmla="*/ 632072 w 976495"/>
                <a:gd name="connsiteY11" fmla="*/ 2396868 h 2442102"/>
                <a:gd name="connsiteX12" fmla="*/ 776123 w 976495"/>
                <a:gd name="connsiteY12" fmla="*/ 2437450 h 2442102"/>
                <a:gd name="connsiteX13" fmla="*/ 875485 w 976495"/>
                <a:gd name="connsiteY13" fmla="*/ 2440130 h 2442102"/>
                <a:gd name="connsiteX14" fmla="*/ 976495 w 976495"/>
                <a:gd name="connsiteY14" fmla="*/ 2442102 h 2442102"/>
                <a:gd name="connsiteX15" fmla="*/ 969264 w 976495"/>
                <a:gd name="connsiteY15" fmla="*/ 0 h 2442102"/>
                <a:gd name="connsiteX0" fmla="*/ 969264 w 976495"/>
                <a:gd name="connsiteY0" fmla="*/ 0 h 2442102"/>
                <a:gd name="connsiteX1" fmla="*/ 390144 w 976495"/>
                <a:gd name="connsiteY1" fmla="*/ 152400 h 2442102"/>
                <a:gd name="connsiteX2" fmla="*/ 329020 w 976495"/>
                <a:gd name="connsiteY2" fmla="*/ 264105 h 2442102"/>
                <a:gd name="connsiteX3" fmla="*/ 324011 w 976495"/>
                <a:gd name="connsiteY3" fmla="*/ 482449 h 2442102"/>
                <a:gd name="connsiteX4" fmla="*/ 231648 w 976495"/>
                <a:gd name="connsiteY4" fmla="*/ 644721 h 2442102"/>
                <a:gd name="connsiteX5" fmla="*/ 36576 w 976495"/>
                <a:gd name="connsiteY5" fmla="*/ 701040 h 2442102"/>
                <a:gd name="connsiteX6" fmla="*/ 0 w 976495"/>
                <a:gd name="connsiteY6" fmla="*/ 743712 h 2442102"/>
                <a:gd name="connsiteX7" fmla="*/ 8251 w 976495"/>
                <a:gd name="connsiteY7" fmla="*/ 1123291 h 2442102"/>
                <a:gd name="connsiteX8" fmla="*/ 605358 w 976495"/>
                <a:gd name="connsiteY8" fmla="*/ 1247542 h 2442102"/>
                <a:gd name="connsiteX9" fmla="*/ 708982 w 976495"/>
                <a:gd name="connsiteY9" fmla="*/ 2236323 h 2442102"/>
                <a:gd name="connsiteX10" fmla="*/ 683609 w 976495"/>
                <a:gd name="connsiteY10" fmla="*/ 2291505 h 2442102"/>
                <a:gd name="connsiteX11" fmla="*/ 632072 w 976495"/>
                <a:gd name="connsiteY11" fmla="*/ 2396868 h 2442102"/>
                <a:gd name="connsiteX12" fmla="*/ 776123 w 976495"/>
                <a:gd name="connsiteY12" fmla="*/ 2437450 h 2442102"/>
                <a:gd name="connsiteX13" fmla="*/ 875485 w 976495"/>
                <a:gd name="connsiteY13" fmla="*/ 2440130 h 2442102"/>
                <a:gd name="connsiteX14" fmla="*/ 976495 w 976495"/>
                <a:gd name="connsiteY14" fmla="*/ 2442102 h 2442102"/>
                <a:gd name="connsiteX15" fmla="*/ 969264 w 976495"/>
                <a:gd name="connsiteY15" fmla="*/ 0 h 2442102"/>
                <a:gd name="connsiteX0" fmla="*/ 969264 w 976495"/>
                <a:gd name="connsiteY0" fmla="*/ 0 h 2442102"/>
                <a:gd name="connsiteX1" fmla="*/ 390144 w 976495"/>
                <a:gd name="connsiteY1" fmla="*/ 152400 h 2442102"/>
                <a:gd name="connsiteX2" fmla="*/ 329020 w 976495"/>
                <a:gd name="connsiteY2" fmla="*/ 264105 h 2442102"/>
                <a:gd name="connsiteX3" fmla="*/ 324011 w 976495"/>
                <a:gd name="connsiteY3" fmla="*/ 482449 h 2442102"/>
                <a:gd name="connsiteX4" fmla="*/ 235403 w 976495"/>
                <a:gd name="connsiteY4" fmla="*/ 633394 h 2442102"/>
                <a:gd name="connsiteX5" fmla="*/ 36576 w 976495"/>
                <a:gd name="connsiteY5" fmla="*/ 701040 h 2442102"/>
                <a:gd name="connsiteX6" fmla="*/ 0 w 976495"/>
                <a:gd name="connsiteY6" fmla="*/ 743712 h 2442102"/>
                <a:gd name="connsiteX7" fmla="*/ 8251 w 976495"/>
                <a:gd name="connsiteY7" fmla="*/ 1123291 h 2442102"/>
                <a:gd name="connsiteX8" fmla="*/ 605358 w 976495"/>
                <a:gd name="connsiteY8" fmla="*/ 1247542 h 2442102"/>
                <a:gd name="connsiteX9" fmla="*/ 708982 w 976495"/>
                <a:gd name="connsiteY9" fmla="*/ 2236323 h 2442102"/>
                <a:gd name="connsiteX10" fmla="*/ 683609 w 976495"/>
                <a:gd name="connsiteY10" fmla="*/ 2291505 h 2442102"/>
                <a:gd name="connsiteX11" fmla="*/ 632072 w 976495"/>
                <a:gd name="connsiteY11" fmla="*/ 2396868 h 2442102"/>
                <a:gd name="connsiteX12" fmla="*/ 776123 w 976495"/>
                <a:gd name="connsiteY12" fmla="*/ 2437450 h 2442102"/>
                <a:gd name="connsiteX13" fmla="*/ 875485 w 976495"/>
                <a:gd name="connsiteY13" fmla="*/ 2440130 h 2442102"/>
                <a:gd name="connsiteX14" fmla="*/ 976495 w 976495"/>
                <a:gd name="connsiteY14" fmla="*/ 2442102 h 2442102"/>
                <a:gd name="connsiteX15" fmla="*/ 969264 w 976495"/>
                <a:gd name="connsiteY15" fmla="*/ 0 h 2442102"/>
                <a:gd name="connsiteX0" fmla="*/ 969264 w 976495"/>
                <a:gd name="connsiteY0" fmla="*/ 0 h 2442102"/>
                <a:gd name="connsiteX1" fmla="*/ 390144 w 976495"/>
                <a:gd name="connsiteY1" fmla="*/ 152400 h 2442102"/>
                <a:gd name="connsiteX2" fmla="*/ 329020 w 976495"/>
                <a:gd name="connsiteY2" fmla="*/ 264105 h 2442102"/>
                <a:gd name="connsiteX3" fmla="*/ 324011 w 976495"/>
                <a:gd name="connsiteY3" fmla="*/ 482449 h 2442102"/>
                <a:gd name="connsiteX4" fmla="*/ 235403 w 976495"/>
                <a:gd name="connsiteY4" fmla="*/ 633394 h 2442102"/>
                <a:gd name="connsiteX5" fmla="*/ 36576 w 976495"/>
                <a:gd name="connsiteY5" fmla="*/ 701040 h 2442102"/>
                <a:gd name="connsiteX6" fmla="*/ 0 w 976495"/>
                <a:gd name="connsiteY6" fmla="*/ 743712 h 2442102"/>
                <a:gd name="connsiteX7" fmla="*/ 8251 w 976495"/>
                <a:gd name="connsiteY7" fmla="*/ 1123291 h 2442102"/>
                <a:gd name="connsiteX8" fmla="*/ 605358 w 976495"/>
                <a:gd name="connsiteY8" fmla="*/ 1247542 h 2442102"/>
                <a:gd name="connsiteX9" fmla="*/ 708982 w 976495"/>
                <a:gd name="connsiteY9" fmla="*/ 2236323 h 2442102"/>
                <a:gd name="connsiteX10" fmla="*/ 683609 w 976495"/>
                <a:gd name="connsiteY10" fmla="*/ 2291505 h 2442102"/>
                <a:gd name="connsiteX11" fmla="*/ 632072 w 976495"/>
                <a:gd name="connsiteY11" fmla="*/ 2396868 h 2442102"/>
                <a:gd name="connsiteX12" fmla="*/ 776123 w 976495"/>
                <a:gd name="connsiteY12" fmla="*/ 2437450 h 2442102"/>
                <a:gd name="connsiteX13" fmla="*/ 875485 w 976495"/>
                <a:gd name="connsiteY13" fmla="*/ 2440130 h 2442102"/>
                <a:gd name="connsiteX14" fmla="*/ 976495 w 976495"/>
                <a:gd name="connsiteY14" fmla="*/ 2442102 h 2442102"/>
                <a:gd name="connsiteX15" fmla="*/ 969264 w 976495"/>
                <a:gd name="connsiteY15" fmla="*/ 0 h 2442102"/>
                <a:gd name="connsiteX0" fmla="*/ 1008826 w 1016057"/>
                <a:gd name="connsiteY0" fmla="*/ 0 h 2442102"/>
                <a:gd name="connsiteX1" fmla="*/ 429706 w 1016057"/>
                <a:gd name="connsiteY1" fmla="*/ 152400 h 2442102"/>
                <a:gd name="connsiteX2" fmla="*/ 368582 w 1016057"/>
                <a:gd name="connsiteY2" fmla="*/ 264105 h 2442102"/>
                <a:gd name="connsiteX3" fmla="*/ 363573 w 1016057"/>
                <a:gd name="connsiteY3" fmla="*/ 482449 h 2442102"/>
                <a:gd name="connsiteX4" fmla="*/ 274965 w 1016057"/>
                <a:gd name="connsiteY4" fmla="*/ 633394 h 2442102"/>
                <a:gd name="connsiteX5" fmla="*/ 76138 w 1016057"/>
                <a:gd name="connsiteY5" fmla="*/ 701040 h 2442102"/>
                <a:gd name="connsiteX6" fmla="*/ 39562 w 1016057"/>
                <a:gd name="connsiteY6" fmla="*/ 743712 h 2442102"/>
                <a:gd name="connsiteX7" fmla="*/ 36627 w 1016057"/>
                <a:gd name="connsiteY7" fmla="*/ 818050 h 2442102"/>
                <a:gd name="connsiteX8" fmla="*/ 47813 w 1016057"/>
                <a:gd name="connsiteY8" fmla="*/ 1123291 h 2442102"/>
                <a:gd name="connsiteX9" fmla="*/ 644920 w 1016057"/>
                <a:gd name="connsiteY9" fmla="*/ 1247542 h 2442102"/>
                <a:gd name="connsiteX10" fmla="*/ 748544 w 1016057"/>
                <a:gd name="connsiteY10" fmla="*/ 2236323 h 2442102"/>
                <a:gd name="connsiteX11" fmla="*/ 723171 w 1016057"/>
                <a:gd name="connsiteY11" fmla="*/ 2291505 h 2442102"/>
                <a:gd name="connsiteX12" fmla="*/ 671634 w 1016057"/>
                <a:gd name="connsiteY12" fmla="*/ 2396868 h 2442102"/>
                <a:gd name="connsiteX13" fmla="*/ 815685 w 1016057"/>
                <a:gd name="connsiteY13" fmla="*/ 2437450 h 2442102"/>
                <a:gd name="connsiteX14" fmla="*/ 915047 w 1016057"/>
                <a:gd name="connsiteY14" fmla="*/ 2440130 h 2442102"/>
                <a:gd name="connsiteX15" fmla="*/ 1016057 w 1016057"/>
                <a:gd name="connsiteY15" fmla="*/ 2442102 h 2442102"/>
                <a:gd name="connsiteX16" fmla="*/ 1008826 w 1016057"/>
                <a:gd name="connsiteY16" fmla="*/ 0 h 2442102"/>
                <a:gd name="connsiteX0" fmla="*/ 1008826 w 1016057"/>
                <a:gd name="connsiteY0" fmla="*/ 0 h 2442102"/>
                <a:gd name="connsiteX1" fmla="*/ 429706 w 1016057"/>
                <a:gd name="connsiteY1" fmla="*/ 152400 h 2442102"/>
                <a:gd name="connsiteX2" fmla="*/ 368582 w 1016057"/>
                <a:gd name="connsiteY2" fmla="*/ 264105 h 2442102"/>
                <a:gd name="connsiteX3" fmla="*/ 363573 w 1016057"/>
                <a:gd name="connsiteY3" fmla="*/ 482449 h 2442102"/>
                <a:gd name="connsiteX4" fmla="*/ 274965 w 1016057"/>
                <a:gd name="connsiteY4" fmla="*/ 633394 h 2442102"/>
                <a:gd name="connsiteX5" fmla="*/ 76138 w 1016057"/>
                <a:gd name="connsiteY5" fmla="*/ 701040 h 2442102"/>
                <a:gd name="connsiteX6" fmla="*/ 39562 w 1016057"/>
                <a:gd name="connsiteY6" fmla="*/ 743712 h 2442102"/>
                <a:gd name="connsiteX7" fmla="*/ 36627 w 1016057"/>
                <a:gd name="connsiteY7" fmla="*/ 818050 h 2442102"/>
                <a:gd name="connsiteX8" fmla="*/ 47813 w 1016057"/>
                <a:gd name="connsiteY8" fmla="*/ 1123291 h 2442102"/>
                <a:gd name="connsiteX9" fmla="*/ 644920 w 1016057"/>
                <a:gd name="connsiteY9" fmla="*/ 1247542 h 2442102"/>
                <a:gd name="connsiteX10" fmla="*/ 748544 w 1016057"/>
                <a:gd name="connsiteY10" fmla="*/ 2236323 h 2442102"/>
                <a:gd name="connsiteX11" fmla="*/ 723171 w 1016057"/>
                <a:gd name="connsiteY11" fmla="*/ 2291505 h 2442102"/>
                <a:gd name="connsiteX12" fmla="*/ 671634 w 1016057"/>
                <a:gd name="connsiteY12" fmla="*/ 2396868 h 2442102"/>
                <a:gd name="connsiteX13" fmla="*/ 815685 w 1016057"/>
                <a:gd name="connsiteY13" fmla="*/ 2437450 h 2442102"/>
                <a:gd name="connsiteX14" fmla="*/ 915047 w 1016057"/>
                <a:gd name="connsiteY14" fmla="*/ 2440130 h 2442102"/>
                <a:gd name="connsiteX15" fmla="*/ 1016057 w 1016057"/>
                <a:gd name="connsiteY15" fmla="*/ 2442102 h 2442102"/>
                <a:gd name="connsiteX16" fmla="*/ 1008826 w 1016057"/>
                <a:gd name="connsiteY16" fmla="*/ 0 h 2442102"/>
                <a:gd name="connsiteX0" fmla="*/ 1007029 w 1014260"/>
                <a:gd name="connsiteY0" fmla="*/ 0 h 2442102"/>
                <a:gd name="connsiteX1" fmla="*/ 427909 w 1014260"/>
                <a:gd name="connsiteY1" fmla="*/ 152400 h 2442102"/>
                <a:gd name="connsiteX2" fmla="*/ 366785 w 1014260"/>
                <a:gd name="connsiteY2" fmla="*/ 264105 h 2442102"/>
                <a:gd name="connsiteX3" fmla="*/ 361776 w 1014260"/>
                <a:gd name="connsiteY3" fmla="*/ 482449 h 2442102"/>
                <a:gd name="connsiteX4" fmla="*/ 273168 w 1014260"/>
                <a:gd name="connsiteY4" fmla="*/ 633394 h 2442102"/>
                <a:gd name="connsiteX5" fmla="*/ 74341 w 1014260"/>
                <a:gd name="connsiteY5" fmla="*/ 701040 h 2442102"/>
                <a:gd name="connsiteX6" fmla="*/ 37765 w 1014260"/>
                <a:gd name="connsiteY6" fmla="*/ 743712 h 2442102"/>
                <a:gd name="connsiteX7" fmla="*/ 34830 w 1014260"/>
                <a:gd name="connsiteY7" fmla="*/ 818050 h 2442102"/>
                <a:gd name="connsiteX8" fmla="*/ 46016 w 1014260"/>
                <a:gd name="connsiteY8" fmla="*/ 1123291 h 2442102"/>
                <a:gd name="connsiteX9" fmla="*/ 643123 w 1014260"/>
                <a:gd name="connsiteY9" fmla="*/ 1247542 h 2442102"/>
                <a:gd name="connsiteX10" fmla="*/ 746747 w 1014260"/>
                <a:gd name="connsiteY10" fmla="*/ 2236323 h 2442102"/>
                <a:gd name="connsiteX11" fmla="*/ 721374 w 1014260"/>
                <a:gd name="connsiteY11" fmla="*/ 2291505 h 2442102"/>
                <a:gd name="connsiteX12" fmla="*/ 669837 w 1014260"/>
                <a:gd name="connsiteY12" fmla="*/ 2396868 h 2442102"/>
                <a:gd name="connsiteX13" fmla="*/ 813888 w 1014260"/>
                <a:gd name="connsiteY13" fmla="*/ 2437450 h 2442102"/>
                <a:gd name="connsiteX14" fmla="*/ 913250 w 1014260"/>
                <a:gd name="connsiteY14" fmla="*/ 2440130 h 2442102"/>
                <a:gd name="connsiteX15" fmla="*/ 1014260 w 1014260"/>
                <a:gd name="connsiteY15" fmla="*/ 2442102 h 2442102"/>
                <a:gd name="connsiteX16" fmla="*/ 1007029 w 1014260"/>
                <a:gd name="connsiteY16" fmla="*/ 0 h 2442102"/>
                <a:gd name="connsiteX0" fmla="*/ 974186 w 981417"/>
                <a:gd name="connsiteY0" fmla="*/ 0 h 2442102"/>
                <a:gd name="connsiteX1" fmla="*/ 395066 w 981417"/>
                <a:gd name="connsiteY1" fmla="*/ 152400 h 2442102"/>
                <a:gd name="connsiteX2" fmla="*/ 333942 w 981417"/>
                <a:gd name="connsiteY2" fmla="*/ 264105 h 2442102"/>
                <a:gd name="connsiteX3" fmla="*/ 328933 w 981417"/>
                <a:gd name="connsiteY3" fmla="*/ 482449 h 2442102"/>
                <a:gd name="connsiteX4" fmla="*/ 240325 w 981417"/>
                <a:gd name="connsiteY4" fmla="*/ 633394 h 2442102"/>
                <a:gd name="connsiteX5" fmla="*/ 41498 w 981417"/>
                <a:gd name="connsiteY5" fmla="*/ 701040 h 2442102"/>
                <a:gd name="connsiteX6" fmla="*/ 4922 w 981417"/>
                <a:gd name="connsiteY6" fmla="*/ 743712 h 2442102"/>
                <a:gd name="connsiteX7" fmla="*/ 1987 w 981417"/>
                <a:gd name="connsiteY7" fmla="*/ 818050 h 2442102"/>
                <a:gd name="connsiteX8" fmla="*/ 13173 w 981417"/>
                <a:gd name="connsiteY8" fmla="*/ 1123291 h 2442102"/>
                <a:gd name="connsiteX9" fmla="*/ 610280 w 981417"/>
                <a:gd name="connsiteY9" fmla="*/ 1247542 h 2442102"/>
                <a:gd name="connsiteX10" fmla="*/ 713904 w 981417"/>
                <a:gd name="connsiteY10" fmla="*/ 2236323 h 2442102"/>
                <a:gd name="connsiteX11" fmla="*/ 688531 w 981417"/>
                <a:gd name="connsiteY11" fmla="*/ 2291505 h 2442102"/>
                <a:gd name="connsiteX12" fmla="*/ 636994 w 981417"/>
                <a:gd name="connsiteY12" fmla="*/ 2396868 h 2442102"/>
                <a:gd name="connsiteX13" fmla="*/ 781045 w 981417"/>
                <a:gd name="connsiteY13" fmla="*/ 2437450 h 2442102"/>
                <a:gd name="connsiteX14" fmla="*/ 880407 w 981417"/>
                <a:gd name="connsiteY14" fmla="*/ 2440130 h 2442102"/>
                <a:gd name="connsiteX15" fmla="*/ 981417 w 981417"/>
                <a:gd name="connsiteY15" fmla="*/ 2442102 h 2442102"/>
                <a:gd name="connsiteX16" fmla="*/ 974186 w 981417"/>
                <a:gd name="connsiteY16" fmla="*/ 0 h 2442102"/>
                <a:gd name="connsiteX0" fmla="*/ 980702 w 987933"/>
                <a:gd name="connsiteY0" fmla="*/ 0 h 2442102"/>
                <a:gd name="connsiteX1" fmla="*/ 401582 w 987933"/>
                <a:gd name="connsiteY1" fmla="*/ 152400 h 2442102"/>
                <a:gd name="connsiteX2" fmla="*/ 340458 w 987933"/>
                <a:gd name="connsiteY2" fmla="*/ 264105 h 2442102"/>
                <a:gd name="connsiteX3" fmla="*/ 335449 w 987933"/>
                <a:gd name="connsiteY3" fmla="*/ 482449 h 2442102"/>
                <a:gd name="connsiteX4" fmla="*/ 246841 w 987933"/>
                <a:gd name="connsiteY4" fmla="*/ 633394 h 2442102"/>
                <a:gd name="connsiteX5" fmla="*/ 48014 w 987933"/>
                <a:gd name="connsiteY5" fmla="*/ 701040 h 2442102"/>
                <a:gd name="connsiteX6" fmla="*/ 11438 w 987933"/>
                <a:gd name="connsiteY6" fmla="*/ 743712 h 2442102"/>
                <a:gd name="connsiteX7" fmla="*/ 8503 w 987933"/>
                <a:gd name="connsiteY7" fmla="*/ 818050 h 2442102"/>
                <a:gd name="connsiteX8" fmla="*/ 8419 w 987933"/>
                <a:gd name="connsiteY8" fmla="*/ 1123291 h 2442102"/>
                <a:gd name="connsiteX9" fmla="*/ 616796 w 987933"/>
                <a:gd name="connsiteY9" fmla="*/ 1247542 h 2442102"/>
                <a:gd name="connsiteX10" fmla="*/ 720420 w 987933"/>
                <a:gd name="connsiteY10" fmla="*/ 2236323 h 2442102"/>
                <a:gd name="connsiteX11" fmla="*/ 695047 w 987933"/>
                <a:gd name="connsiteY11" fmla="*/ 2291505 h 2442102"/>
                <a:gd name="connsiteX12" fmla="*/ 643510 w 987933"/>
                <a:gd name="connsiteY12" fmla="*/ 2396868 h 2442102"/>
                <a:gd name="connsiteX13" fmla="*/ 787561 w 987933"/>
                <a:gd name="connsiteY13" fmla="*/ 2437450 h 2442102"/>
                <a:gd name="connsiteX14" fmla="*/ 886923 w 987933"/>
                <a:gd name="connsiteY14" fmla="*/ 2440130 h 2442102"/>
                <a:gd name="connsiteX15" fmla="*/ 987933 w 987933"/>
                <a:gd name="connsiteY15" fmla="*/ 2442102 h 2442102"/>
                <a:gd name="connsiteX16" fmla="*/ 980702 w 987933"/>
                <a:gd name="connsiteY16" fmla="*/ 0 h 2442102"/>
                <a:gd name="connsiteX0" fmla="*/ 974028 w 981259"/>
                <a:gd name="connsiteY0" fmla="*/ 0 h 2442102"/>
                <a:gd name="connsiteX1" fmla="*/ 394908 w 981259"/>
                <a:gd name="connsiteY1" fmla="*/ 152400 h 2442102"/>
                <a:gd name="connsiteX2" fmla="*/ 333784 w 981259"/>
                <a:gd name="connsiteY2" fmla="*/ 264105 h 2442102"/>
                <a:gd name="connsiteX3" fmla="*/ 328775 w 981259"/>
                <a:gd name="connsiteY3" fmla="*/ 482449 h 2442102"/>
                <a:gd name="connsiteX4" fmla="*/ 240167 w 981259"/>
                <a:gd name="connsiteY4" fmla="*/ 633394 h 2442102"/>
                <a:gd name="connsiteX5" fmla="*/ 41340 w 981259"/>
                <a:gd name="connsiteY5" fmla="*/ 701040 h 2442102"/>
                <a:gd name="connsiteX6" fmla="*/ 4764 w 981259"/>
                <a:gd name="connsiteY6" fmla="*/ 743712 h 2442102"/>
                <a:gd name="connsiteX7" fmla="*/ 1829 w 981259"/>
                <a:gd name="connsiteY7" fmla="*/ 818050 h 2442102"/>
                <a:gd name="connsiteX8" fmla="*/ 1745 w 981259"/>
                <a:gd name="connsiteY8" fmla="*/ 1123291 h 2442102"/>
                <a:gd name="connsiteX9" fmla="*/ 610122 w 981259"/>
                <a:gd name="connsiteY9" fmla="*/ 1247542 h 2442102"/>
                <a:gd name="connsiteX10" fmla="*/ 713746 w 981259"/>
                <a:gd name="connsiteY10" fmla="*/ 2236323 h 2442102"/>
                <a:gd name="connsiteX11" fmla="*/ 688373 w 981259"/>
                <a:gd name="connsiteY11" fmla="*/ 2291505 h 2442102"/>
                <a:gd name="connsiteX12" fmla="*/ 636836 w 981259"/>
                <a:gd name="connsiteY12" fmla="*/ 2396868 h 2442102"/>
                <a:gd name="connsiteX13" fmla="*/ 780887 w 981259"/>
                <a:gd name="connsiteY13" fmla="*/ 2437450 h 2442102"/>
                <a:gd name="connsiteX14" fmla="*/ 880249 w 981259"/>
                <a:gd name="connsiteY14" fmla="*/ 2440130 h 2442102"/>
                <a:gd name="connsiteX15" fmla="*/ 981259 w 981259"/>
                <a:gd name="connsiteY15" fmla="*/ 2442102 h 2442102"/>
                <a:gd name="connsiteX16" fmla="*/ 974028 w 981259"/>
                <a:gd name="connsiteY16" fmla="*/ 0 h 2442102"/>
                <a:gd name="connsiteX0" fmla="*/ 973482 w 980713"/>
                <a:gd name="connsiteY0" fmla="*/ 0 h 2442102"/>
                <a:gd name="connsiteX1" fmla="*/ 394362 w 980713"/>
                <a:gd name="connsiteY1" fmla="*/ 152400 h 2442102"/>
                <a:gd name="connsiteX2" fmla="*/ 333238 w 980713"/>
                <a:gd name="connsiteY2" fmla="*/ 264105 h 2442102"/>
                <a:gd name="connsiteX3" fmla="*/ 328229 w 980713"/>
                <a:gd name="connsiteY3" fmla="*/ 482449 h 2442102"/>
                <a:gd name="connsiteX4" fmla="*/ 239621 w 980713"/>
                <a:gd name="connsiteY4" fmla="*/ 633394 h 2442102"/>
                <a:gd name="connsiteX5" fmla="*/ 40794 w 980713"/>
                <a:gd name="connsiteY5" fmla="*/ 701040 h 2442102"/>
                <a:gd name="connsiteX6" fmla="*/ 4218 w 980713"/>
                <a:gd name="connsiteY6" fmla="*/ 743712 h 2442102"/>
                <a:gd name="connsiteX7" fmla="*/ 1283 w 980713"/>
                <a:gd name="connsiteY7" fmla="*/ 818050 h 2442102"/>
                <a:gd name="connsiteX8" fmla="*/ 8712 w 980713"/>
                <a:gd name="connsiteY8" fmla="*/ 1130843 h 2442102"/>
                <a:gd name="connsiteX9" fmla="*/ 609576 w 980713"/>
                <a:gd name="connsiteY9" fmla="*/ 1247542 h 2442102"/>
                <a:gd name="connsiteX10" fmla="*/ 713200 w 980713"/>
                <a:gd name="connsiteY10" fmla="*/ 2236323 h 2442102"/>
                <a:gd name="connsiteX11" fmla="*/ 687827 w 980713"/>
                <a:gd name="connsiteY11" fmla="*/ 2291505 h 2442102"/>
                <a:gd name="connsiteX12" fmla="*/ 636290 w 980713"/>
                <a:gd name="connsiteY12" fmla="*/ 2396868 h 2442102"/>
                <a:gd name="connsiteX13" fmla="*/ 780341 w 980713"/>
                <a:gd name="connsiteY13" fmla="*/ 2437450 h 2442102"/>
                <a:gd name="connsiteX14" fmla="*/ 879703 w 980713"/>
                <a:gd name="connsiteY14" fmla="*/ 2440130 h 2442102"/>
                <a:gd name="connsiteX15" fmla="*/ 980713 w 980713"/>
                <a:gd name="connsiteY15" fmla="*/ 2442102 h 2442102"/>
                <a:gd name="connsiteX16" fmla="*/ 973482 w 980713"/>
                <a:gd name="connsiteY16" fmla="*/ 0 h 2442102"/>
                <a:gd name="connsiteX0" fmla="*/ 976179 w 983410"/>
                <a:gd name="connsiteY0" fmla="*/ 0 h 2442102"/>
                <a:gd name="connsiteX1" fmla="*/ 397059 w 983410"/>
                <a:gd name="connsiteY1" fmla="*/ 152400 h 2442102"/>
                <a:gd name="connsiteX2" fmla="*/ 335935 w 983410"/>
                <a:gd name="connsiteY2" fmla="*/ 264105 h 2442102"/>
                <a:gd name="connsiteX3" fmla="*/ 330926 w 983410"/>
                <a:gd name="connsiteY3" fmla="*/ 482449 h 2442102"/>
                <a:gd name="connsiteX4" fmla="*/ 242318 w 983410"/>
                <a:gd name="connsiteY4" fmla="*/ 633394 h 2442102"/>
                <a:gd name="connsiteX5" fmla="*/ 43491 w 983410"/>
                <a:gd name="connsiteY5" fmla="*/ 701040 h 2442102"/>
                <a:gd name="connsiteX6" fmla="*/ 6915 w 983410"/>
                <a:gd name="connsiteY6" fmla="*/ 743712 h 2442102"/>
                <a:gd name="connsiteX7" fmla="*/ 224 w 983410"/>
                <a:gd name="connsiteY7" fmla="*/ 818050 h 2442102"/>
                <a:gd name="connsiteX8" fmla="*/ 11409 w 983410"/>
                <a:gd name="connsiteY8" fmla="*/ 1130843 h 2442102"/>
                <a:gd name="connsiteX9" fmla="*/ 612273 w 983410"/>
                <a:gd name="connsiteY9" fmla="*/ 1247542 h 2442102"/>
                <a:gd name="connsiteX10" fmla="*/ 715897 w 983410"/>
                <a:gd name="connsiteY10" fmla="*/ 2236323 h 2442102"/>
                <a:gd name="connsiteX11" fmla="*/ 690524 w 983410"/>
                <a:gd name="connsiteY11" fmla="*/ 2291505 h 2442102"/>
                <a:gd name="connsiteX12" fmla="*/ 638987 w 983410"/>
                <a:gd name="connsiteY12" fmla="*/ 2396868 h 2442102"/>
                <a:gd name="connsiteX13" fmla="*/ 783038 w 983410"/>
                <a:gd name="connsiteY13" fmla="*/ 2437450 h 2442102"/>
                <a:gd name="connsiteX14" fmla="*/ 882400 w 983410"/>
                <a:gd name="connsiteY14" fmla="*/ 2440130 h 2442102"/>
                <a:gd name="connsiteX15" fmla="*/ 983410 w 983410"/>
                <a:gd name="connsiteY15" fmla="*/ 2442102 h 2442102"/>
                <a:gd name="connsiteX16" fmla="*/ 976179 w 983410"/>
                <a:gd name="connsiteY16" fmla="*/ 0 h 2442102"/>
                <a:gd name="connsiteX0" fmla="*/ 977490 w 984721"/>
                <a:gd name="connsiteY0" fmla="*/ 0 h 2442102"/>
                <a:gd name="connsiteX1" fmla="*/ 398370 w 984721"/>
                <a:gd name="connsiteY1" fmla="*/ 152400 h 2442102"/>
                <a:gd name="connsiteX2" fmla="*/ 337246 w 984721"/>
                <a:gd name="connsiteY2" fmla="*/ 264105 h 2442102"/>
                <a:gd name="connsiteX3" fmla="*/ 332237 w 984721"/>
                <a:gd name="connsiteY3" fmla="*/ 482449 h 2442102"/>
                <a:gd name="connsiteX4" fmla="*/ 243629 w 984721"/>
                <a:gd name="connsiteY4" fmla="*/ 633394 h 2442102"/>
                <a:gd name="connsiteX5" fmla="*/ 44802 w 984721"/>
                <a:gd name="connsiteY5" fmla="*/ 701040 h 2442102"/>
                <a:gd name="connsiteX6" fmla="*/ 8226 w 984721"/>
                <a:gd name="connsiteY6" fmla="*/ 743712 h 2442102"/>
                <a:gd name="connsiteX7" fmla="*/ 1535 w 984721"/>
                <a:gd name="connsiteY7" fmla="*/ 818050 h 2442102"/>
                <a:gd name="connsiteX8" fmla="*/ 12720 w 984721"/>
                <a:gd name="connsiteY8" fmla="*/ 1130843 h 2442102"/>
                <a:gd name="connsiteX9" fmla="*/ 613584 w 984721"/>
                <a:gd name="connsiteY9" fmla="*/ 1247542 h 2442102"/>
                <a:gd name="connsiteX10" fmla="*/ 717208 w 984721"/>
                <a:gd name="connsiteY10" fmla="*/ 2236323 h 2442102"/>
                <a:gd name="connsiteX11" fmla="*/ 691835 w 984721"/>
                <a:gd name="connsiteY11" fmla="*/ 2291505 h 2442102"/>
                <a:gd name="connsiteX12" fmla="*/ 640298 w 984721"/>
                <a:gd name="connsiteY12" fmla="*/ 2396868 h 2442102"/>
                <a:gd name="connsiteX13" fmla="*/ 784349 w 984721"/>
                <a:gd name="connsiteY13" fmla="*/ 2437450 h 2442102"/>
                <a:gd name="connsiteX14" fmla="*/ 883711 w 984721"/>
                <a:gd name="connsiteY14" fmla="*/ 2440130 h 2442102"/>
                <a:gd name="connsiteX15" fmla="*/ 984721 w 984721"/>
                <a:gd name="connsiteY15" fmla="*/ 2442102 h 2442102"/>
                <a:gd name="connsiteX16" fmla="*/ 977490 w 984721"/>
                <a:gd name="connsiteY16" fmla="*/ 0 h 2442102"/>
                <a:gd name="connsiteX0" fmla="*/ 977490 w 984721"/>
                <a:gd name="connsiteY0" fmla="*/ 0 h 2442102"/>
                <a:gd name="connsiteX1" fmla="*/ 398370 w 984721"/>
                <a:gd name="connsiteY1" fmla="*/ 152400 h 2442102"/>
                <a:gd name="connsiteX2" fmla="*/ 337246 w 984721"/>
                <a:gd name="connsiteY2" fmla="*/ 264105 h 2442102"/>
                <a:gd name="connsiteX3" fmla="*/ 332237 w 984721"/>
                <a:gd name="connsiteY3" fmla="*/ 482449 h 2442102"/>
                <a:gd name="connsiteX4" fmla="*/ 243629 w 984721"/>
                <a:gd name="connsiteY4" fmla="*/ 633394 h 2442102"/>
                <a:gd name="connsiteX5" fmla="*/ 44802 w 984721"/>
                <a:gd name="connsiteY5" fmla="*/ 701040 h 2442102"/>
                <a:gd name="connsiteX6" fmla="*/ 8226 w 984721"/>
                <a:gd name="connsiteY6" fmla="*/ 743712 h 2442102"/>
                <a:gd name="connsiteX7" fmla="*/ 1535 w 984721"/>
                <a:gd name="connsiteY7" fmla="*/ 818050 h 2442102"/>
                <a:gd name="connsiteX8" fmla="*/ 12720 w 984721"/>
                <a:gd name="connsiteY8" fmla="*/ 1130843 h 2442102"/>
                <a:gd name="connsiteX9" fmla="*/ 613584 w 984721"/>
                <a:gd name="connsiteY9" fmla="*/ 1247542 h 2442102"/>
                <a:gd name="connsiteX10" fmla="*/ 717208 w 984721"/>
                <a:gd name="connsiteY10" fmla="*/ 2236323 h 2442102"/>
                <a:gd name="connsiteX11" fmla="*/ 691835 w 984721"/>
                <a:gd name="connsiteY11" fmla="*/ 2291505 h 2442102"/>
                <a:gd name="connsiteX12" fmla="*/ 640298 w 984721"/>
                <a:gd name="connsiteY12" fmla="*/ 2396868 h 2442102"/>
                <a:gd name="connsiteX13" fmla="*/ 784349 w 984721"/>
                <a:gd name="connsiteY13" fmla="*/ 2437450 h 2442102"/>
                <a:gd name="connsiteX14" fmla="*/ 883711 w 984721"/>
                <a:gd name="connsiteY14" fmla="*/ 2440130 h 2442102"/>
                <a:gd name="connsiteX15" fmla="*/ 984721 w 984721"/>
                <a:gd name="connsiteY15" fmla="*/ 2442102 h 2442102"/>
                <a:gd name="connsiteX16" fmla="*/ 977490 w 984721"/>
                <a:gd name="connsiteY16" fmla="*/ 0 h 2442102"/>
                <a:gd name="connsiteX0" fmla="*/ 977490 w 984721"/>
                <a:gd name="connsiteY0" fmla="*/ 0 h 2442102"/>
                <a:gd name="connsiteX1" fmla="*/ 398370 w 984721"/>
                <a:gd name="connsiteY1" fmla="*/ 152400 h 2442102"/>
                <a:gd name="connsiteX2" fmla="*/ 337246 w 984721"/>
                <a:gd name="connsiteY2" fmla="*/ 264105 h 2442102"/>
                <a:gd name="connsiteX3" fmla="*/ 332237 w 984721"/>
                <a:gd name="connsiteY3" fmla="*/ 482449 h 2442102"/>
                <a:gd name="connsiteX4" fmla="*/ 243629 w 984721"/>
                <a:gd name="connsiteY4" fmla="*/ 633394 h 2442102"/>
                <a:gd name="connsiteX5" fmla="*/ 44802 w 984721"/>
                <a:gd name="connsiteY5" fmla="*/ 701040 h 2442102"/>
                <a:gd name="connsiteX6" fmla="*/ 8226 w 984721"/>
                <a:gd name="connsiteY6" fmla="*/ 743712 h 2442102"/>
                <a:gd name="connsiteX7" fmla="*/ 1535 w 984721"/>
                <a:gd name="connsiteY7" fmla="*/ 818050 h 2442102"/>
                <a:gd name="connsiteX8" fmla="*/ 12720 w 984721"/>
                <a:gd name="connsiteY8" fmla="*/ 1130843 h 2442102"/>
                <a:gd name="connsiteX9" fmla="*/ 613584 w 984721"/>
                <a:gd name="connsiteY9" fmla="*/ 1247542 h 2442102"/>
                <a:gd name="connsiteX10" fmla="*/ 717208 w 984721"/>
                <a:gd name="connsiteY10" fmla="*/ 2236323 h 2442102"/>
                <a:gd name="connsiteX11" fmla="*/ 691835 w 984721"/>
                <a:gd name="connsiteY11" fmla="*/ 2291505 h 2442102"/>
                <a:gd name="connsiteX12" fmla="*/ 640298 w 984721"/>
                <a:gd name="connsiteY12" fmla="*/ 2396868 h 2442102"/>
                <a:gd name="connsiteX13" fmla="*/ 784349 w 984721"/>
                <a:gd name="connsiteY13" fmla="*/ 2437450 h 2442102"/>
                <a:gd name="connsiteX14" fmla="*/ 883711 w 984721"/>
                <a:gd name="connsiteY14" fmla="*/ 2440130 h 2442102"/>
                <a:gd name="connsiteX15" fmla="*/ 984721 w 984721"/>
                <a:gd name="connsiteY15" fmla="*/ 2442102 h 2442102"/>
                <a:gd name="connsiteX16" fmla="*/ 977490 w 984721"/>
                <a:gd name="connsiteY16" fmla="*/ 0 h 2442102"/>
                <a:gd name="connsiteX0" fmla="*/ 977490 w 984721"/>
                <a:gd name="connsiteY0" fmla="*/ 0 h 2442102"/>
                <a:gd name="connsiteX1" fmla="*/ 398370 w 984721"/>
                <a:gd name="connsiteY1" fmla="*/ 152400 h 2442102"/>
                <a:gd name="connsiteX2" fmla="*/ 337246 w 984721"/>
                <a:gd name="connsiteY2" fmla="*/ 264105 h 2442102"/>
                <a:gd name="connsiteX3" fmla="*/ 332237 w 984721"/>
                <a:gd name="connsiteY3" fmla="*/ 482449 h 2442102"/>
                <a:gd name="connsiteX4" fmla="*/ 243629 w 984721"/>
                <a:gd name="connsiteY4" fmla="*/ 633394 h 2442102"/>
                <a:gd name="connsiteX5" fmla="*/ 44802 w 984721"/>
                <a:gd name="connsiteY5" fmla="*/ 701040 h 2442102"/>
                <a:gd name="connsiteX6" fmla="*/ 8226 w 984721"/>
                <a:gd name="connsiteY6" fmla="*/ 743712 h 2442102"/>
                <a:gd name="connsiteX7" fmla="*/ 1535 w 984721"/>
                <a:gd name="connsiteY7" fmla="*/ 818050 h 2442102"/>
                <a:gd name="connsiteX8" fmla="*/ 12720 w 984721"/>
                <a:gd name="connsiteY8" fmla="*/ 1130843 h 2442102"/>
                <a:gd name="connsiteX9" fmla="*/ 613584 w 984721"/>
                <a:gd name="connsiteY9" fmla="*/ 1247542 h 2442102"/>
                <a:gd name="connsiteX10" fmla="*/ 717208 w 984721"/>
                <a:gd name="connsiteY10" fmla="*/ 2236323 h 2442102"/>
                <a:gd name="connsiteX11" fmla="*/ 691835 w 984721"/>
                <a:gd name="connsiteY11" fmla="*/ 2291505 h 2442102"/>
                <a:gd name="connsiteX12" fmla="*/ 640298 w 984721"/>
                <a:gd name="connsiteY12" fmla="*/ 2396868 h 2442102"/>
                <a:gd name="connsiteX13" fmla="*/ 784349 w 984721"/>
                <a:gd name="connsiteY13" fmla="*/ 2437450 h 2442102"/>
                <a:gd name="connsiteX14" fmla="*/ 883711 w 984721"/>
                <a:gd name="connsiteY14" fmla="*/ 2440130 h 2442102"/>
                <a:gd name="connsiteX15" fmla="*/ 984721 w 984721"/>
                <a:gd name="connsiteY15" fmla="*/ 2442102 h 2442102"/>
                <a:gd name="connsiteX16" fmla="*/ 977490 w 984721"/>
                <a:gd name="connsiteY16" fmla="*/ 0 h 2442102"/>
                <a:gd name="connsiteX0" fmla="*/ 977490 w 984721"/>
                <a:gd name="connsiteY0" fmla="*/ 0 h 2442102"/>
                <a:gd name="connsiteX1" fmla="*/ 398370 w 984721"/>
                <a:gd name="connsiteY1" fmla="*/ 152400 h 2442102"/>
                <a:gd name="connsiteX2" fmla="*/ 337246 w 984721"/>
                <a:gd name="connsiteY2" fmla="*/ 264105 h 2442102"/>
                <a:gd name="connsiteX3" fmla="*/ 332237 w 984721"/>
                <a:gd name="connsiteY3" fmla="*/ 482449 h 2442102"/>
                <a:gd name="connsiteX4" fmla="*/ 243629 w 984721"/>
                <a:gd name="connsiteY4" fmla="*/ 633394 h 2442102"/>
                <a:gd name="connsiteX5" fmla="*/ 44802 w 984721"/>
                <a:gd name="connsiteY5" fmla="*/ 701040 h 2442102"/>
                <a:gd name="connsiteX6" fmla="*/ 8226 w 984721"/>
                <a:gd name="connsiteY6" fmla="*/ 743712 h 2442102"/>
                <a:gd name="connsiteX7" fmla="*/ 1535 w 984721"/>
                <a:gd name="connsiteY7" fmla="*/ 818050 h 2442102"/>
                <a:gd name="connsiteX8" fmla="*/ 12720 w 984721"/>
                <a:gd name="connsiteY8" fmla="*/ 1130843 h 2442102"/>
                <a:gd name="connsiteX9" fmla="*/ 613584 w 984721"/>
                <a:gd name="connsiteY9" fmla="*/ 1247542 h 2442102"/>
                <a:gd name="connsiteX10" fmla="*/ 717208 w 984721"/>
                <a:gd name="connsiteY10" fmla="*/ 2236323 h 2442102"/>
                <a:gd name="connsiteX11" fmla="*/ 691835 w 984721"/>
                <a:gd name="connsiteY11" fmla="*/ 2291505 h 2442102"/>
                <a:gd name="connsiteX12" fmla="*/ 640298 w 984721"/>
                <a:gd name="connsiteY12" fmla="*/ 2396868 h 2442102"/>
                <a:gd name="connsiteX13" fmla="*/ 784349 w 984721"/>
                <a:gd name="connsiteY13" fmla="*/ 2437450 h 2442102"/>
                <a:gd name="connsiteX14" fmla="*/ 883711 w 984721"/>
                <a:gd name="connsiteY14" fmla="*/ 2440130 h 2442102"/>
                <a:gd name="connsiteX15" fmla="*/ 984721 w 984721"/>
                <a:gd name="connsiteY15" fmla="*/ 2442102 h 2442102"/>
                <a:gd name="connsiteX16" fmla="*/ 977490 w 984721"/>
                <a:gd name="connsiteY16" fmla="*/ 0 h 2442102"/>
                <a:gd name="connsiteX0" fmla="*/ 977490 w 984721"/>
                <a:gd name="connsiteY0" fmla="*/ 0 h 2442102"/>
                <a:gd name="connsiteX1" fmla="*/ 398370 w 984721"/>
                <a:gd name="connsiteY1" fmla="*/ 152400 h 2442102"/>
                <a:gd name="connsiteX2" fmla="*/ 337246 w 984721"/>
                <a:gd name="connsiteY2" fmla="*/ 264105 h 2442102"/>
                <a:gd name="connsiteX3" fmla="*/ 324725 w 984721"/>
                <a:gd name="connsiteY3" fmla="*/ 486224 h 2442102"/>
                <a:gd name="connsiteX4" fmla="*/ 243629 w 984721"/>
                <a:gd name="connsiteY4" fmla="*/ 633394 h 2442102"/>
                <a:gd name="connsiteX5" fmla="*/ 44802 w 984721"/>
                <a:gd name="connsiteY5" fmla="*/ 701040 h 2442102"/>
                <a:gd name="connsiteX6" fmla="*/ 8226 w 984721"/>
                <a:gd name="connsiteY6" fmla="*/ 743712 h 2442102"/>
                <a:gd name="connsiteX7" fmla="*/ 1535 w 984721"/>
                <a:gd name="connsiteY7" fmla="*/ 818050 h 2442102"/>
                <a:gd name="connsiteX8" fmla="*/ 12720 w 984721"/>
                <a:gd name="connsiteY8" fmla="*/ 1130843 h 2442102"/>
                <a:gd name="connsiteX9" fmla="*/ 613584 w 984721"/>
                <a:gd name="connsiteY9" fmla="*/ 1247542 h 2442102"/>
                <a:gd name="connsiteX10" fmla="*/ 717208 w 984721"/>
                <a:gd name="connsiteY10" fmla="*/ 2236323 h 2442102"/>
                <a:gd name="connsiteX11" fmla="*/ 691835 w 984721"/>
                <a:gd name="connsiteY11" fmla="*/ 2291505 h 2442102"/>
                <a:gd name="connsiteX12" fmla="*/ 640298 w 984721"/>
                <a:gd name="connsiteY12" fmla="*/ 2396868 h 2442102"/>
                <a:gd name="connsiteX13" fmla="*/ 784349 w 984721"/>
                <a:gd name="connsiteY13" fmla="*/ 2437450 h 2442102"/>
                <a:gd name="connsiteX14" fmla="*/ 883711 w 984721"/>
                <a:gd name="connsiteY14" fmla="*/ 2440130 h 2442102"/>
                <a:gd name="connsiteX15" fmla="*/ 984721 w 984721"/>
                <a:gd name="connsiteY15" fmla="*/ 2442102 h 2442102"/>
                <a:gd name="connsiteX16" fmla="*/ 977490 w 984721"/>
                <a:gd name="connsiteY16" fmla="*/ 0 h 2442102"/>
                <a:gd name="connsiteX0" fmla="*/ 977490 w 984721"/>
                <a:gd name="connsiteY0" fmla="*/ 0 h 2442102"/>
                <a:gd name="connsiteX1" fmla="*/ 398370 w 984721"/>
                <a:gd name="connsiteY1" fmla="*/ 152400 h 2442102"/>
                <a:gd name="connsiteX2" fmla="*/ 337246 w 984721"/>
                <a:gd name="connsiteY2" fmla="*/ 264105 h 2442102"/>
                <a:gd name="connsiteX3" fmla="*/ 324725 w 984721"/>
                <a:gd name="connsiteY3" fmla="*/ 486224 h 2442102"/>
                <a:gd name="connsiteX4" fmla="*/ 243629 w 984721"/>
                <a:gd name="connsiteY4" fmla="*/ 633394 h 2442102"/>
                <a:gd name="connsiteX5" fmla="*/ 44802 w 984721"/>
                <a:gd name="connsiteY5" fmla="*/ 701040 h 2442102"/>
                <a:gd name="connsiteX6" fmla="*/ 8226 w 984721"/>
                <a:gd name="connsiteY6" fmla="*/ 743712 h 2442102"/>
                <a:gd name="connsiteX7" fmla="*/ 1535 w 984721"/>
                <a:gd name="connsiteY7" fmla="*/ 818050 h 2442102"/>
                <a:gd name="connsiteX8" fmla="*/ 12720 w 984721"/>
                <a:gd name="connsiteY8" fmla="*/ 1130843 h 2442102"/>
                <a:gd name="connsiteX9" fmla="*/ 613584 w 984721"/>
                <a:gd name="connsiteY9" fmla="*/ 1247542 h 2442102"/>
                <a:gd name="connsiteX10" fmla="*/ 717208 w 984721"/>
                <a:gd name="connsiteY10" fmla="*/ 2236323 h 2442102"/>
                <a:gd name="connsiteX11" fmla="*/ 691835 w 984721"/>
                <a:gd name="connsiteY11" fmla="*/ 2291505 h 2442102"/>
                <a:gd name="connsiteX12" fmla="*/ 640298 w 984721"/>
                <a:gd name="connsiteY12" fmla="*/ 2396868 h 2442102"/>
                <a:gd name="connsiteX13" fmla="*/ 784349 w 984721"/>
                <a:gd name="connsiteY13" fmla="*/ 2437450 h 2442102"/>
                <a:gd name="connsiteX14" fmla="*/ 883711 w 984721"/>
                <a:gd name="connsiteY14" fmla="*/ 2440130 h 2442102"/>
                <a:gd name="connsiteX15" fmla="*/ 984721 w 984721"/>
                <a:gd name="connsiteY15" fmla="*/ 2442102 h 2442102"/>
                <a:gd name="connsiteX16" fmla="*/ 977490 w 984721"/>
                <a:gd name="connsiteY16" fmla="*/ 0 h 2442102"/>
                <a:gd name="connsiteX0" fmla="*/ 977490 w 984721"/>
                <a:gd name="connsiteY0" fmla="*/ 0 h 2442102"/>
                <a:gd name="connsiteX1" fmla="*/ 398370 w 984721"/>
                <a:gd name="connsiteY1" fmla="*/ 152400 h 2442102"/>
                <a:gd name="connsiteX2" fmla="*/ 337246 w 984721"/>
                <a:gd name="connsiteY2" fmla="*/ 264105 h 2442102"/>
                <a:gd name="connsiteX3" fmla="*/ 324725 w 984721"/>
                <a:gd name="connsiteY3" fmla="*/ 486224 h 2442102"/>
                <a:gd name="connsiteX4" fmla="*/ 243629 w 984721"/>
                <a:gd name="connsiteY4" fmla="*/ 633394 h 2442102"/>
                <a:gd name="connsiteX5" fmla="*/ 44802 w 984721"/>
                <a:gd name="connsiteY5" fmla="*/ 701040 h 2442102"/>
                <a:gd name="connsiteX6" fmla="*/ 8226 w 984721"/>
                <a:gd name="connsiteY6" fmla="*/ 743712 h 2442102"/>
                <a:gd name="connsiteX7" fmla="*/ 1535 w 984721"/>
                <a:gd name="connsiteY7" fmla="*/ 818050 h 2442102"/>
                <a:gd name="connsiteX8" fmla="*/ 12720 w 984721"/>
                <a:gd name="connsiteY8" fmla="*/ 1130843 h 2442102"/>
                <a:gd name="connsiteX9" fmla="*/ 613584 w 984721"/>
                <a:gd name="connsiteY9" fmla="*/ 1247542 h 2442102"/>
                <a:gd name="connsiteX10" fmla="*/ 697968 w 984721"/>
                <a:gd name="connsiteY10" fmla="*/ 2138280 h 2442102"/>
                <a:gd name="connsiteX11" fmla="*/ 691835 w 984721"/>
                <a:gd name="connsiteY11" fmla="*/ 2291505 h 2442102"/>
                <a:gd name="connsiteX12" fmla="*/ 640298 w 984721"/>
                <a:gd name="connsiteY12" fmla="*/ 2396868 h 2442102"/>
                <a:gd name="connsiteX13" fmla="*/ 784349 w 984721"/>
                <a:gd name="connsiteY13" fmla="*/ 2437450 h 2442102"/>
                <a:gd name="connsiteX14" fmla="*/ 883711 w 984721"/>
                <a:gd name="connsiteY14" fmla="*/ 2440130 h 2442102"/>
                <a:gd name="connsiteX15" fmla="*/ 984721 w 984721"/>
                <a:gd name="connsiteY15" fmla="*/ 2442102 h 2442102"/>
                <a:gd name="connsiteX16" fmla="*/ 977490 w 984721"/>
                <a:gd name="connsiteY16" fmla="*/ 0 h 2442102"/>
                <a:gd name="connsiteX0" fmla="*/ 977490 w 984721"/>
                <a:gd name="connsiteY0" fmla="*/ 0 h 2442102"/>
                <a:gd name="connsiteX1" fmla="*/ 398370 w 984721"/>
                <a:gd name="connsiteY1" fmla="*/ 152400 h 2442102"/>
                <a:gd name="connsiteX2" fmla="*/ 337246 w 984721"/>
                <a:gd name="connsiteY2" fmla="*/ 264105 h 2442102"/>
                <a:gd name="connsiteX3" fmla="*/ 324725 w 984721"/>
                <a:gd name="connsiteY3" fmla="*/ 486224 h 2442102"/>
                <a:gd name="connsiteX4" fmla="*/ 243629 w 984721"/>
                <a:gd name="connsiteY4" fmla="*/ 633394 h 2442102"/>
                <a:gd name="connsiteX5" fmla="*/ 44802 w 984721"/>
                <a:gd name="connsiteY5" fmla="*/ 701040 h 2442102"/>
                <a:gd name="connsiteX6" fmla="*/ 8226 w 984721"/>
                <a:gd name="connsiteY6" fmla="*/ 743712 h 2442102"/>
                <a:gd name="connsiteX7" fmla="*/ 1535 w 984721"/>
                <a:gd name="connsiteY7" fmla="*/ 818050 h 2442102"/>
                <a:gd name="connsiteX8" fmla="*/ 12720 w 984721"/>
                <a:gd name="connsiteY8" fmla="*/ 1130843 h 2442102"/>
                <a:gd name="connsiteX9" fmla="*/ 613584 w 984721"/>
                <a:gd name="connsiteY9" fmla="*/ 1247542 h 2442102"/>
                <a:gd name="connsiteX10" fmla="*/ 697968 w 984721"/>
                <a:gd name="connsiteY10" fmla="*/ 2138280 h 2442102"/>
                <a:gd name="connsiteX11" fmla="*/ 666182 w 984721"/>
                <a:gd name="connsiteY11" fmla="*/ 2284968 h 2442102"/>
                <a:gd name="connsiteX12" fmla="*/ 640298 w 984721"/>
                <a:gd name="connsiteY12" fmla="*/ 2396868 h 2442102"/>
                <a:gd name="connsiteX13" fmla="*/ 784349 w 984721"/>
                <a:gd name="connsiteY13" fmla="*/ 2437450 h 2442102"/>
                <a:gd name="connsiteX14" fmla="*/ 883711 w 984721"/>
                <a:gd name="connsiteY14" fmla="*/ 2440130 h 2442102"/>
                <a:gd name="connsiteX15" fmla="*/ 984721 w 984721"/>
                <a:gd name="connsiteY15" fmla="*/ 2442102 h 2442102"/>
                <a:gd name="connsiteX16" fmla="*/ 977490 w 984721"/>
                <a:gd name="connsiteY16" fmla="*/ 0 h 2442102"/>
                <a:gd name="connsiteX0" fmla="*/ 977490 w 984721"/>
                <a:gd name="connsiteY0" fmla="*/ 0 h 2442102"/>
                <a:gd name="connsiteX1" fmla="*/ 398370 w 984721"/>
                <a:gd name="connsiteY1" fmla="*/ 152400 h 2442102"/>
                <a:gd name="connsiteX2" fmla="*/ 337246 w 984721"/>
                <a:gd name="connsiteY2" fmla="*/ 264105 h 2442102"/>
                <a:gd name="connsiteX3" fmla="*/ 324725 w 984721"/>
                <a:gd name="connsiteY3" fmla="*/ 486224 h 2442102"/>
                <a:gd name="connsiteX4" fmla="*/ 243629 w 984721"/>
                <a:gd name="connsiteY4" fmla="*/ 633394 h 2442102"/>
                <a:gd name="connsiteX5" fmla="*/ 44802 w 984721"/>
                <a:gd name="connsiteY5" fmla="*/ 701040 h 2442102"/>
                <a:gd name="connsiteX6" fmla="*/ 8226 w 984721"/>
                <a:gd name="connsiteY6" fmla="*/ 743712 h 2442102"/>
                <a:gd name="connsiteX7" fmla="*/ 1535 w 984721"/>
                <a:gd name="connsiteY7" fmla="*/ 818050 h 2442102"/>
                <a:gd name="connsiteX8" fmla="*/ 12720 w 984721"/>
                <a:gd name="connsiteY8" fmla="*/ 1130843 h 2442102"/>
                <a:gd name="connsiteX9" fmla="*/ 613584 w 984721"/>
                <a:gd name="connsiteY9" fmla="*/ 1247542 h 2442102"/>
                <a:gd name="connsiteX10" fmla="*/ 697968 w 984721"/>
                <a:gd name="connsiteY10" fmla="*/ 2138280 h 2442102"/>
                <a:gd name="connsiteX11" fmla="*/ 666182 w 984721"/>
                <a:gd name="connsiteY11" fmla="*/ 2284968 h 2442102"/>
                <a:gd name="connsiteX12" fmla="*/ 633886 w 984721"/>
                <a:gd name="connsiteY12" fmla="*/ 2383796 h 2442102"/>
                <a:gd name="connsiteX13" fmla="*/ 784349 w 984721"/>
                <a:gd name="connsiteY13" fmla="*/ 2437450 h 2442102"/>
                <a:gd name="connsiteX14" fmla="*/ 883711 w 984721"/>
                <a:gd name="connsiteY14" fmla="*/ 2440130 h 2442102"/>
                <a:gd name="connsiteX15" fmla="*/ 984721 w 984721"/>
                <a:gd name="connsiteY15" fmla="*/ 2442102 h 2442102"/>
                <a:gd name="connsiteX16" fmla="*/ 977490 w 984721"/>
                <a:gd name="connsiteY16" fmla="*/ 0 h 2442102"/>
                <a:gd name="connsiteX0" fmla="*/ 977490 w 984721"/>
                <a:gd name="connsiteY0" fmla="*/ 0 h 2442102"/>
                <a:gd name="connsiteX1" fmla="*/ 398370 w 984721"/>
                <a:gd name="connsiteY1" fmla="*/ 152400 h 2442102"/>
                <a:gd name="connsiteX2" fmla="*/ 337246 w 984721"/>
                <a:gd name="connsiteY2" fmla="*/ 264105 h 2442102"/>
                <a:gd name="connsiteX3" fmla="*/ 324725 w 984721"/>
                <a:gd name="connsiteY3" fmla="*/ 486224 h 2442102"/>
                <a:gd name="connsiteX4" fmla="*/ 243629 w 984721"/>
                <a:gd name="connsiteY4" fmla="*/ 633394 h 2442102"/>
                <a:gd name="connsiteX5" fmla="*/ 44802 w 984721"/>
                <a:gd name="connsiteY5" fmla="*/ 701040 h 2442102"/>
                <a:gd name="connsiteX6" fmla="*/ 8226 w 984721"/>
                <a:gd name="connsiteY6" fmla="*/ 743712 h 2442102"/>
                <a:gd name="connsiteX7" fmla="*/ 1535 w 984721"/>
                <a:gd name="connsiteY7" fmla="*/ 818050 h 2442102"/>
                <a:gd name="connsiteX8" fmla="*/ 12720 w 984721"/>
                <a:gd name="connsiteY8" fmla="*/ 1130843 h 2442102"/>
                <a:gd name="connsiteX9" fmla="*/ 613584 w 984721"/>
                <a:gd name="connsiteY9" fmla="*/ 1247542 h 2442102"/>
                <a:gd name="connsiteX10" fmla="*/ 697968 w 984721"/>
                <a:gd name="connsiteY10" fmla="*/ 2138280 h 2442102"/>
                <a:gd name="connsiteX11" fmla="*/ 666182 w 984721"/>
                <a:gd name="connsiteY11" fmla="*/ 2284968 h 2442102"/>
                <a:gd name="connsiteX12" fmla="*/ 633886 w 984721"/>
                <a:gd name="connsiteY12" fmla="*/ 2383796 h 2442102"/>
                <a:gd name="connsiteX13" fmla="*/ 784349 w 984721"/>
                <a:gd name="connsiteY13" fmla="*/ 2437450 h 2442102"/>
                <a:gd name="connsiteX14" fmla="*/ 883711 w 984721"/>
                <a:gd name="connsiteY14" fmla="*/ 2440130 h 2442102"/>
                <a:gd name="connsiteX15" fmla="*/ 984721 w 984721"/>
                <a:gd name="connsiteY15" fmla="*/ 2442102 h 2442102"/>
                <a:gd name="connsiteX16" fmla="*/ 977490 w 984721"/>
                <a:gd name="connsiteY16" fmla="*/ 0 h 2442102"/>
                <a:gd name="connsiteX0" fmla="*/ 977490 w 984721"/>
                <a:gd name="connsiteY0" fmla="*/ 0 h 2440130"/>
                <a:gd name="connsiteX1" fmla="*/ 398370 w 984721"/>
                <a:gd name="connsiteY1" fmla="*/ 152400 h 2440130"/>
                <a:gd name="connsiteX2" fmla="*/ 337246 w 984721"/>
                <a:gd name="connsiteY2" fmla="*/ 264105 h 2440130"/>
                <a:gd name="connsiteX3" fmla="*/ 324725 w 984721"/>
                <a:gd name="connsiteY3" fmla="*/ 486224 h 2440130"/>
                <a:gd name="connsiteX4" fmla="*/ 243629 w 984721"/>
                <a:gd name="connsiteY4" fmla="*/ 633394 h 2440130"/>
                <a:gd name="connsiteX5" fmla="*/ 44802 w 984721"/>
                <a:gd name="connsiteY5" fmla="*/ 701040 h 2440130"/>
                <a:gd name="connsiteX6" fmla="*/ 8226 w 984721"/>
                <a:gd name="connsiteY6" fmla="*/ 743712 h 2440130"/>
                <a:gd name="connsiteX7" fmla="*/ 1535 w 984721"/>
                <a:gd name="connsiteY7" fmla="*/ 818050 h 2440130"/>
                <a:gd name="connsiteX8" fmla="*/ 12720 w 984721"/>
                <a:gd name="connsiteY8" fmla="*/ 1130843 h 2440130"/>
                <a:gd name="connsiteX9" fmla="*/ 613584 w 984721"/>
                <a:gd name="connsiteY9" fmla="*/ 1247542 h 2440130"/>
                <a:gd name="connsiteX10" fmla="*/ 697968 w 984721"/>
                <a:gd name="connsiteY10" fmla="*/ 2138280 h 2440130"/>
                <a:gd name="connsiteX11" fmla="*/ 666182 w 984721"/>
                <a:gd name="connsiteY11" fmla="*/ 2284968 h 2440130"/>
                <a:gd name="connsiteX12" fmla="*/ 633886 w 984721"/>
                <a:gd name="connsiteY12" fmla="*/ 2383796 h 2440130"/>
                <a:gd name="connsiteX13" fmla="*/ 784349 w 984721"/>
                <a:gd name="connsiteY13" fmla="*/ 2437450 h 2440130"/>
                <a:gd name="connsiteX14" fmla="*/ 883711 w 984721"/>
                <a:gd name="connsiteY14" fmla="*/ 2440130 h 2440130"/>
                <a:gd name="connsiteX15" fmla="*/ 984721 w 984721"/>
                <a:gd name="connsiteY15" fmla="*/ 2409421 h 2440130"/>
                <a:gd name="connsiteX16" fmla="*/ 977490 w 984721"/>
                <a:gd name="connsiteY16" fmla="*/ 0 h 2440130"/>
                <a:gd name="connsiteX0" fmla="*/ 977490 w 984721"/>
                <a:gd name="connsiteY0" fmla="*/ 0 h 2437450"/>
                <a:gd name="connsiteX1" fmla="*/ 398370 w 984721"/>
                <a:gd name="connsiteY1" fmla="*/ 152400 h 2437450"/>
                <a:gd name="connsiteX2" fmla="*/ 337246 w 984721"/>
                <a:gd name="connsiteY2" fmla="*/ 264105 h 2437450"/>
                <a:gd name="connsiteX3" fmla="*/ 324725 w 984721"/>
                <a:gd name="connsiteY3" fmla="*/ 486224 h 2437450"/>
                <a:gd name="connsiteX4" fmla="*/ 243629 w 984721"/>
                <a:gd name="connsiteY4" fmla="*/ 633394 h 2437450"/>
                <a:gd name="connsiteX5" fmla="*/ 44802 w 984721"/>
                <a:gd name="connsiteY5" fmla="*/ 701040 h 2437450"/>
                <a:gd name="connsiteX6" fmla="*/ 8226 w 984721"/>
                <a:gd name="connsiteY6" fmla="*/ 743712 h 2437450"/>
                <a:gd name="connsiteX7" fmla="*/ 1535 w 984721"/>
                <a:gd name="connsiteY7" fmla="*/ 818050 h 2437450"/>
                <a:gd name="connsiteX8" fmla="*/ 12720 w 984721"/>
                <a:gd name="connsiteY8" fmla="*/ 1130843 h 2437450"/>
                <a:gd name="connsiteX9" fmla="*/ 613584 w 984721"/>
                <a:gd name="connsiteY9" fmla="*/ 1247542 h 2437450"/>
                <a:gd name="connsiteX10" fmla="*/ 697968 w 984721"/>
                <a:gd name="connsiteY10" fmla="*/ 2138280 h 2437450"/>
                <a:gd name="connsiteX11" fmla="*/ 666182 w 984721"/>
                <a:gd name="connsiteY11" fmla="*/ 2284968 h 2437450"/>
                <a:gd name="connsiteX12" fmla="*/ 633886 w 984721"/>
                <a:gd name="connsiteY12" fmla="*/ 2383796 h 2437450"/>
                <a:gd name="connsiteX13" fmla="*/ 784349 w 984721"/>
                <a:gd name="connsiteY13" fmla="*/ 2437450 h 2437450"/>
                <a:gd name="connsiteX14" fmla="*/ 883711 w 984721"/>
                <a:gd name="connsiteY14" fmla="*/ 2413985 h 2437450"/>
                <a:gd name="connsiteX15" fmla="*/ 984721 w 984721"/>
                <a:gd name="connsiteY15" fmla="*/ 2409421 h 2437450"/>
                <a:gd name="connsiteX16" fmla="*/ 977490 w 984721"/>
                <a:gd name="connsiteY16" fmla="*/ 0 h 2437450"/>
                <a:gd name="connsiteX0" fmla="*/ 977490 w 984721"/>
                <a:gd name="connsiteY0" fmla="*/ 0 h 2417841"/>
                <a:gd name="connsiteX1" fmla="*/ 398370 w 984721"/>
                <a:gd name="connsiteY1" fmla="*/ 152400 h 2417841"/>
                <a:gd name="connsiteX2" fmla="*/ 337246 w 984721"/>
                <a:gd name="connsiteY2" fmla="*/ 264105 h 2417841"/>
                <a:gd name="connsiteX3" fmla="*/ 324725 w 984721"/>
                <a:gd name="connsiteY3" fmla="*/ 486224 h 2417841"/>
                <a:gd name="connsiteX4" fmla="*/ 243629 w 984721"/>
                <a:gd name="connsiteY4" fmla="*/ 633394 h 2417841"/>
                <a:gd name="connsiteX5" fmla="*/ 44802 w 984721"/>
                <a:gd name="connsiteY5" fmla="*/ 701040 h 2417841"/>
                <a:gd name="connsiteX6" fmla="*/ 8226 w 984721"/>
                <a:gd name="connsiteY6" fmla="*/ 743712 h 2417841"/>
                <a:gd name="connsiteX7" fmla="*/ 1535 w 984721"/>
                <a:gd name="connsiteY7" fmla="*/ 818050 h 2417841"/>
                <a:gd name="connsiteX8" fmla="*/ 12720 w 984721"/>
                <a:gd name="connsiteY8" fmla="*/ 1130843 h 2417841"/>
                <a:gd name="connsiteX9" fmla="*/ 613584 w 984721"/>
                <a:gd name="connsiteY9" fmla="*/ 1247542 h 2417841"/>
                <a:gd name="connsiteX10" fmla="*/ 697968 w 984721"/>
                <a:gd name="connsiteY10" fmla="*/ 2138280 h 2417841"/>
                <a:gd name="connsiteX11" fmla="*/ 666182 w 984721"/>
                <a:gd name="connsiteY11" fmla="*/ 2284968 h 2417841"/>
                <a:gd name="connsiteX12" fmla="*/ 633886 w 984721"/>
                <a:gd name="connsiteY12" fmla="*/ 2383796 h 2417841"/>
                <a:gd name="connsiteX13" fmla="*/ 784349 w 984721"/>
                <a:gd name="connsiteY13" fmla="*/ 2417841 h 2417841"/>
                <a:gd name="connsiteX14" fmla="*/ 883711 w 984721"/>
                <a:gd name="connsiteY14" fmla="*/ 2413985 h 2417841"/>
                <a:gd name="connsiteX15" fmla="*/ 984721 w 984721"/>
                <a:gd name="connsiteY15" fmla="*/ 2409421 h 2417841"/>
                <a:gd name="connsiteX16" fmla="*/ 977490 w 984721"/>
                <a:gd name="connsiteY16" fmla="*/ 0 h 2417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84721" h="2417841">
                  <a:moveTo>
                    <a:pt x="977490" y="0"/>
                  </a:moveTo>
                  <a:lnTo>
                    <a:pt x="398370" y="152400"/>
                  </a:lnTo>
                  <a:cubicBezTo>
                    <a:pt x="318645" y="181313"/>
                    <a:pt x="346390" y="199878"/>
                    <a:pt x="337246" y="264105"/>
                  </a:cubicBezTo>
                  <a:cubicBezTo>
                    <a:pt x="328102" y="321001"/>
                    <a:pt x="339236" y="432133"/>
                    <a:pt x="324725" y="486224"/>
                  </a:cubicBezTo>
                  <a:cubicBezTo>
                    <a:pt x="310214" y="540315"/>
                    <a:pt x="290283" y="597591"/>
                    <a:pt x="243629" y="633394"/>
                  </a:cubicBezTo>
                  <a:cubicBezTo>
                    <a:pt x="196975" y="669197"/>
                    <a:pt x="83410" y="684542"/>
                    <a:pt x="44802" y="701040"/>
                  </a:cubicBezTo>
                  <a:lnTo>
                    <a:pt x="8226" y="743712"/>
                  </a:lnTo>
                  <a:cubicBezTo>
                    <a:pt x="-3966" y="757936"/>
                    <a:pt x="786" y="753528"/>
                    <a:pt x="1535" y="818050"/>
                  </a:cubicBezTo>
                  <a:cubicBezTo>
                    <a:pt x="2284" y="882572"/>
                    <a:pt x="9006" y="1040382"/>
                    <a:pt x="12720" y="1130843"/>
                  </a:cubicBezTo>
                  <a:lnTo>
                    <a:pt x="613584" y="1247542"/>
                  </a:lnTo>
                  <a:lnTo>
                    <a:pt x="697968" y="2138280"/>
                  </a:lnTo>
                  <a:lnTo>
                    <a:pt x="666182" y="2284968"/>
                  </a:lnTo>
                  <a:cubicBezTo>
                    <a:pt x="653364" y="2311726"/>
                    <a:pt x="614192" y="2361651"/>
                    <a:pt x="633886" y="2383796"/>
                  </a:cubicBezTo>
                  <a:cubicBezTo>
                    <a:pt x="653581" y="2405942"/>
                    <a:pt x="743780" y="2410631"/>
                    <a:pt x="784349" y="2417841"/>
                  </a:cubicBezTo>
                  <a:lnTo>
                    <a:pt x="883711" y="2413985"/>
                  </a:lnTo>
                  <a:lnTo>
                    <a:pt x="984721" y="2409421"/>
                  </a:lnTo>
                  <a:cubicBezTo>
                    <a:pt x="982085" y="1599861"/>
                    <a:pt x="980126" y="809560"/>
                    <a:pt x="97749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sp>
          <p:nvSpPr>
            <p:cNvPr id="24" name="矩形 23">
              <a:extLst>
                <a:ext uri="{FF2B5EF4-FFF2-40B4-BE49-F238E27FC236}">
                  <a16:creationId xmlns:a16="http://schemas.microsoft.com/office/drawing/2014/main" id="{DF501542-F594-41F0-8A47-9D03472BDFAC}"/>
                </a:ext>
              </a:extLst>
            </p:cNvPr>
            <p:cNvSpPr/>
            <p:nvPr/>
          </p:nvSpPr>
          <p:spPr>
            <a:xfrm>
              <a:off x="6458933" y="0"/>
              <a:ext cx="5733065"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grpSp>
      <p:sp>
        <p:nvSpPr>
          <p:cNvPr id="25" name="矩形 24">
            <a:extLst>
              <a:ext uri="{FF2B5EF4-FFF2-40B4-BE49-F238E27FC236}">
                <a16:creationId xmlns:a16="http://schemas.microsoft.com/office/drawing/2014/main" id="{D43266E1-4681-47FA-97AC-8AF20E7D0693}"/>
              </a:ext>
            </a:extLst>
          </p:cNvPr>
          <p:cNvSpPr/>
          <p:nvPr userDrawn="1"/>
        </p:nvSpPr>
        <p:spPr>
          <a:xfrm>
            <a:off x="6866245" y="432070"/>
            <a:ext cx="4692460" cy="1627697"/>
          </a:xfrm>
          <a:prstGeom prst="rect">
            <a:avLst/>
          </a:prstGeom>
          <a:blipFill dpi="0" rotWithShape="1">
            <a:blip r:embed="rId3">
              <a:alphaModFix amt="10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pic>
        <p:nvPicPr>
          <p:cNvPr id="26" name="图片 25">
            <a:extLst>
              <a:ext uri="{FF2B5EF4-FFF2-40B4-BE49-F238E27FC236}">
                <a16:creationId xmlns:a16="http://schemas.microsoft.com/office/drawing/2014/main" id="{C071DE61-FD10-43B8-BD7B-166D26D7A89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803820" y="840478"/>
            <a:ext cx="8327563" cy="6139872"/>
          </a:xfrm>
          <a:prstGeom prst="rect">
            <a:avLst/>
          </a:prstGeom>
        </p:spPr>
      </p:pic>
      <p:pic>
        <p:nvPicPr>
          <p:cNvPr id="27" name="图片 26">
            <a:extLst>
              <a:ext uri="{FF2B5EF4-FFF2-40B4-BE49-F238E27FC236}">
                <a16:creationId xmlns:a16="http://schemas.microsoft.com/office/drawing/2014/main" id="{73DC37E8-CFA8-4207-9FF9-EA05F175AD84}"/>
              </a:ext>
            </a:extLst>
          </p:cNvPr>
          <p:cNvPicPr>
            <a:picLocks noChangeAspect="1"/>
          </p:cNvPicPr>
          <p:nvPr userDrawn="1"/>
        </p:nvPicPr>
        <p:blipFill>
          <a:blip r:embed="rId2">
            <a:extLst>
              <a:ext uri="{28A0092B-C50C-407E-A947-70E740481C1C}">
                <a14:useLocalDpi xmlns:a14="http://schemas.microsoft.com/office/drawing/2010/main" val="0"/>
              </a:ext>
            </a:extLst>
          </a:blip>
          <a:srcRect t="39731" r="23308"/>
          <a:stretch>
            <a:fillRect/>
          </a:stretch>
        </p:blipFill>
        <p:spPr>
          <a:xfrm>
            <a:off x="11044130" y="0"/>
            <a:ext cx="1147870" cy="902070"/>
          </a:xfrm>
          <a:custGeom>
            <a:avLst/>
            <a:gdLst>
              <a:gd name="connsiteX0" fmla="*/ 0 w 1147870"/>
              <a:gd name="connsiteY0" fmla="*/ 0 h 902070"/>
              <a:gd name="connsiteX1" fmla="*/ 1147870 w 1147870"/>
              <a:gd name="connsiteY1" fmla="*/ 0 h 902070"/>
              <a:gd name="connsiteX2" fmla="*/ 1147870 w 1147870"/>
              <a:gd name="connsiteY2" fmla="*/ 902070 h 902070"/>
              <a:gd name="connsiteX3" fmla="*/ 0 w 1147870"/>
              <a:gd name="connsiteY3" fmla="*/ 902070 h 902070"/>
            </a:gdLst>
            <a:ahLst/>
            <a:cxnLst>
              <a:cxn ang="0">
                <a:pos x="connsiteX0" y="connsiteY0"/>
              </a:cxn>
              <a:cxn ang="0">
                <a:pos x="connsiteX1" y="connsiteY1"/>
              </a:cxn>
              <a:cxn ang="0">
                <a:pos x="connsiteX2" y="connsiteY2"/>
              </a:cxn>
              <a:cxn ang="0">
                <a:pos x="connsiteX3" y="connsiteY3"/>
              </a:cxn>
            </a:cxnLst>
            <a:rect l="l" t="t" r="r" b="b"/>
            <a:pathLst>
              <a:path w="1147870" h="902070">
                <a:moveTo>
                  <a:pt x="0" y="0"/>
                </a:moveTo>
                <a:lnTo>
                  <a:pt x="1147870" y="0"/>
                </a:lnTo>
                <a:lnTo>
                  <a:pt x="1147870" y="902070"/>
                </a:lnTo>
                <a:lnTo>
                  <a:pt x="0" y="902070"/>
                </a:lnTo>
                <a:close/>
              </a:path>
            </a:pathLst>
          </a:custGeom>
        </p:spPr>
      </p:pic>
      <p:sp>
        <p:nvSpPr>
          <p:cNvPr id="28" name="文本框 27">
            <a:extLst>
              <a:ext uri="{FF2B5EF4-FFF2-40B4-BE49-F238E27FC236}">
                <a16:creationId xmlns:a16="http://schemas.microsoft.com/office/drawing/2014/main" id="{EB1C0C2B-1C92-4082-A251-CD3ABE3D206D}"/>
              </a:ext>
            </a:extLst>
          </p:cNvPr>
          <p:cNvSpPr txBox="1"/>
          <p:nvPr userDrawn="1"/>
        </p:nvSpPr>
        <p:spPr>
          <a:xfrm>
            <a:off x="1004706" y="205234"/>
            <a:ext cx="2045695" cy="923330"/>
          </a:xfrm>
          <a:prstGeom prst="rect">
            <a:avLst/>
          </a:prstGeom>
          <a:noFill/>
        </p:spPr>
        <p:txBody>
          <a:bodyPr wrap="square" rtlCol="0">
            <a:spAutoFit/>
          </a:bodyPr>
          <a:lstStyle/>
          <a:p>
            <a:r>
              <a:rPr lang="en-US" altLang="zh-CN" sz="5400">
                <a:solidFill>
                  <a:schemeClr val="tx1">
                    <a:lumMod val="50000"/>
                    <a:lumOff val="50000"/>
                    <a:alpha val="50000"/>
                  </a:schemeClr>
                </a:solidFill>
                <a:latin typeface="Bebas Neue" panose="020B0606020202050201" pitchFamily="34" charset="0"/>
              </a:rPr>
              <a:t>MUSIC</a:t>
            </a:r>
            <a:endParaRPr lang="zh-CN" altLang="en-US" sz="5400">
              <a:solidFill>
                <a:schemeClr val="tx1">
                  <a:lumMod val="50000"/>
                  <a:lumOff val="50000"/>
                  <a:alpha val="50000"/>
                </a:schemeClr>
              </a:solidFill>
              <a:latin typeface="Bebas Neue" panose="020B0606020202050201" pitchFamily="34" charset="0"/>
            </a:endParaRPr>
          </a:p>
        </p:txBody>
      </p:sp>
      <p:grpSp>
        <p:nvGrpSpPr>
          <p:cNvPr id="29" name="组合 28">
            <a:extLst>
              <a:ext uri="{FF2B5EF4-FFF2-40B4-BE49-F238E27FC236}">
                <a16:creationId xmlns:a16="http://schemas.microsoft.com/office/drawing/2014/main" id="{B3DF350F-7A9D-47F4-8F64-E5080067A6D8}"/>
              </a:ext>
            </a:extLst>
          </p:cNvPr>
          <p:cNvGrpSpPr/>
          <p:nvPr userDrawn="1"/>
        </p:nvGrpSpPr>
        <p:grpSpPr>
          <a:xfrm>
            <a:off x="-39756" y="886"/>
            <a:ext cx="572510" cy="6765826"/>
            <a:chOff x="-39756" y="886"/>
            <a:chExt cx="572510" cy="6765826"/>
          </a:xfrm>
        </p:grpSpPr>
        <p:sp>
          <p:nvSpPr>
            <p:cNvPr id="30" name="任意多边形: 形状 29">
              <a:extLst>
                <a:ext uri="{FF2B5EF4-FFF2-40B4-BE49-F238E27FC236}">
                  <a16:creationId xmlns:a16="http://schemas.microsoft.com/office/drawing/2014/main" id="{BDBF4435-DA64-4320-BE30-6E196EC8E006}"/>
                </a:ext>
              </a:extLst>
            </p:cNvPr>
            <p:cNvSpPr/>
            <p:nvPr/>
          </p:nvSpPr>
          <p:spPr>
            <a:xfrm>
              <a:off x="-39755" y="886"/>
              <a:ext cx="554221" cy="671055"/>
            </a:xfrm>
            <a:custGeom>
              <a:avLst/>
              <a:gdLst>
                <a:gd name="connsiteX0" fmla="*/ 522890 w 554221"/>
                <a:gd name="connsiteY0" fmla="*/ 0 h 671055"/>
                <a:gd name="connsiteX1" fmla="*/ 554221 w 554221"/>
                <a:gd name="connsiteY1" fmla="*/ 0 h 671055"/>
                <a:gd name="connsiteX2" fmla="*/ 554221 w 554221"/>
                <a:gd name="connsiteY2" fmla="*/ 322729 h 671055"/>
                <a:gd name="connsiteX3" fmla="*/ 525970 w 554221"/>
                <a:gd name="connsiteY3" fmla="*/ 322729 h 671055"/>
                <a:gd name="connsiteX4" fmla="*/ 515016 w 554221"/>
                <a:gd name="connsiteY4" fmla="*/ 227647 h 671055"/>
                <a:gd name="connsiteX5" fmla="*/ 18497 w 554221"/>
                <a:gd name="connsiteY5" fmla="*/ 394954 h 671055"/>
                <a:gd name="connsiteX6" fmla="*/ 512273 w 554221"/>
                <a:gd name="connsiteY6" fmla="*/ 542148 h 671055"/>
                <a:gd name="connsiteX7" fmla="*/ 525989 w 554221"/>
                <a:gd name="connsiteY7" fmla="*/ 446152 h 671055"/>
                <a:gd name="connsiteX8" fmla="*/ 554221 w 554221"/>
                <a:gd name="connsiteY8" fmla="*/ 446152 h 671055"/>
                <a:gd name="connsiteX9" fmla="*/ 554221 w 554221"/>
                <a:gd name="connsiteY9" fmla="*/ 671055 h 671055"/>
                <a:gd name="connsiteX10" fmla="*/ 526903 w 554221"/>
                <a:gd name="connsiteY10" fmla="*/ 671055 h 671055"/>
                <a:gd name="connsiteX11" fmla="*/ 513187 w 554221"/>
                <a:gd name="connsiteY11" fmla="*/ 594260 h 671055"/>
                <a:gd name="connsiteX12" fmla="*/ 0 w 554221"/>
                <a:gd name="connsiteY12" fmla="*/ 422255 h 671055"/>
                <a:gd name="connsiteX13" fmla="*/ 0 w 554221"/>
                <a:gd name="connsiteY13" fmla="*/ 248447 h 671055"/>
                <a:gd name="connsiteX14" fmla="*/ 516479 w 554221"/>
                <a:gd name="connsiteY14" fmla="*/ 63083 h 671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54221" h="671055">
                  <a:moveTo>
                    <a:pt x="522890" y="0"/>
                  </a:moveTo>
                  <a:lnTo>
                    <a:pt x="554221" y="0"/>
                  </a:lnTo>
                  <a:lnTo>
                    <a:pt x="554221" y="322729"/>
                  </a:lnTo>
                  <a:lnTo>
                    <a:pt x="525970" y="322729"/>
                  </a:lnTo>
                  <a:lnTo>
                    <a:pt x="515016" y="227647"/>
                  </a:lnTo>
                  <a:lnTo>
                    <a:pt x="18497" y="394954"/>
                  </a:lnTo>
                  <a:lnTo>
                    <a:pt x="512273" y="542148"/>
                  </a:lnTo>
                  <a:lnTo>
                    <a:pt x="525989" y="446152"/>
                  </a:lnTo>
                  <a:lnTo>
                    <a:pt x="554221" y="446152"/>
                  </a:lnTo>
                  <a:lnTo>
                    <a:pt x="554221" y="671055"/>
                  </a:lnTo>
                  <a:lnTo>
                    <a:pt x="526903" y="671055"/>
                  </a:lnTo>
                  <a:lnTo>
                    <a:pt x="513187" y="594260"/>
                  </a:lnTo>
                  <a:lnTo>
                    <a:pt x="0" y="422255"/>
                  </a:lnTo>
                  <a:lnTo>
                    <a:pt x="0" y="248447"/>
                  </a:lnTo>
                  <a:lnTo>
                    <a:pt x="516479" y="63083"/>
                  </a:lnTo>
                  <a:close/>
                </a:path>
              </a:pathLst>
            </a:custGeom>
            <a:noFill/>
            <a:ln>
              <a:solidFill>
                <a:schemeClr val="bg1">
                  <a:lumMod val="85000"/>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sp>
          <p:nvSpPr>
            <p:cNvPr id="31" name="任意多边形: 形状 30">
              <a:extLst>
                <a:ext uri="{FF2B5EF4-FFF2-40B4-BE49-F238E27FC236}">
                  <a16:creationId xmlns:a16="http://schemas.microsoft.com/office/drawing/2014/main" id="{66C19E17-508A-4C6D-9115-396835422B88}"/>
                </a:ext>
              </a:extLst>
            </p:cNvPr>
            <p:cNvSpPr/>
            <p:nvPr/>
          </p:nvSpPr>
          <p:spPr>
            <a:xfrm>
              <a:off x="-39756" y="672893"/>
              <a:ext cx="572510" cy="648196"/>
            </a:xfrm>
            <a:custGeom>
              <a:avLst/>
              <a:gdLst>
                <a:gd name="connsiteX0" fmla="*/ 213210 w 572510"/>
                <a:gd name="connsiteY0" fmla="*/ 0 h 648196"/>
                <a:gd name="connsiteX1" fmla="*/ 411232 w 572510"/>
                <a:gd name="connsiteY1" fmla="*/ 46135 h 648196"/>
                <a:gd name="connsiteX2" fmla="*/ 531793 w 572510"/>
                <a:gd name="connsiteY2" fmla="*/ 164392 h 648196"/>
                <a:gd name="connsiteX3" fmla="*/ 572510 w 572510"/>
                <a:gd name="connsiteY3" fmla="*/ 324555 h 648196"/>
                <a:gd name="connsiteX4" fmla="*/ 531996 w 572510"/>
                <a:gd name="connsiteY4" fmla="*/ 484888 h 648196"/>
                <a:gd name="connsiteX5" fmla="*/ 411639 w 572510"/>
                <a:gd name="connsiteY5" fmla="*/ 602502 h 648196"/>
                <a:gd name="connsiteX6" fmla="*/ 213210 w 572510"/>
                <a:gd name="connsiteY6" fmla="*/ 648196 h 648196"/>
                <a:gd name="connsiteX7" fmla="*/ 14137 w 572510"/>
                <a:gd name="connsiteY7" fmla="*/ 602705 h 648196"/>
                <a:gd name="connsiteX8" fmla="*/ 0 w 572510"/>
                <a:gd name="connsiteY8" fmla="*/ 592335 h 648196"/>
                <a:gd name="connsiteX9" fmla="*/ 0 w 572510"/>
                <a:gd name="connsiteY9" fmla="*/ 454677 h 648196"/>
                <a:gd name="connsiteX10" fmla="*/ 45065 w 572510"/>
                <a:gd name="connsiteY10" fmla="*/ 469962 h 648196"/>
                <a:gd name="connsiteX11" fmla="*/ 213210 w 572510"/>
                <a:gd name="connsiteY11" fmla="*/ 487376 h 648196"/>
                <a:gd name="connsiteX12" fmla="*/ 380304 w 572510"/>
                <a:gd name="connsiteY12" fmla="*/ 469962 h 648196"/>
                <a:gd name="connsiteX13" fmla="*/ 495164 w 572510"/>
                <a:gd name="connsiteY13" fmla="*/ 416366 h 648196"/>
                <a:gd name="connsiteX14" fmla="*/ 537877 w 572510"/>
                <a:gd name="connsiteY14" fmla="*/ 324555 h 648196"/>
                <a:gd name="connsiteX15" fmla="*/ 495164 w 572510"/>
                <a:gd name="connsiteY15" fmla="*/ 232338 h 648196"/>
                <a:gd name="connsiteX16" fmla="*/ 380304 w 572510"/>
                <a:gd name="connsiteY16" fmla="*/ 178945 h 648196"/>
                <a:gd name="connsiteX17" fmla="*/ 213210 w 572510"/>
                <a:gd name="connsiteY17" fmla="*/ 161735 h 648196"/>
                <a:gd name="connsiteX18" fmla="*/ 45065 w 572510"/>
                <a:gd name="connsiteY18" fmla="*/ 178945 h 648196"/>
                <a:gd name="connsiteX19" fmla="*/ 0 w 572510"/>
                <a:gd name="connsiteY19" fmla="*/ 194134 h 648196"/>
                <a:gd name="connsiteX20" fmla="*/ 0 w 572510"/>
                <a:gd name="connsiteY20" fmla="*/ 56084 h 648196"/>
                <a:gd name="connsiteX21" fmla="*/ 13730 w 572510"/>
                <a:gd name="connsiteY21" fmla="*/ 45932 h 648196"/>
                <a:gd name="connsiteX22" fmla="*/ 213210 w 572510"/>
                <a:gd name="connsiteY22" fmla="*/ 0 h 648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72510" h="648196">
                  <a:moveTo>
                    <a:pt x="213210" y="0"/>
                  </a:moveTo>
                  <a:cubicBezTo>
                    <a:pt x="291929" y="840"/>
                    <a:pt x="357936" y="16218"/>
                    <a:pt x="411232" y="46135"/>
                  </a:cubicBezTo>
                  <a:cubicBezTo>
                    <a:pt x="464528" y="76051"/>
                    <a:pt x="504715" y="115471"/>
                    <a:pt x="531793" y="164392"/>
                  </a:cubicBezTo>
                  <a:cubicBezTo>
                    <a:pt x="558871" y="213314"/>
                    <a:pt x="572443" y="266701"/>
                    <a:pt x="572510" y="324555"/>
                  </a:cubicBezTo>
                  <a:cubicBezTo>
                    <a:pt x="572460" y="382686"/>
                    <a:pt x="558956" y="436130"/>
                    <a:pt x="531996" y="484888"/>
                  </a:cubicBezTo>
                  <a:cubicBezTo>
                    <a:pt x="505037" y="533646"/>
                    <a:pt x="464918" y="572850"/>
                    <a:pt x="411639" y="602502"/>
                  </a:cubicBezTo>
                  <a:cubicBezTo>
                    <a:pt x="358360" y="632153"/>
                    <a:pt x="292217" y="647385"/>
                    <a:pt x="213210" y="648196"/>
                  </a:cubicBezTo>
                  <a:cubicBezTo>
                    <a:pt x="133904" y="647402"/>
                    <a:pt x="67546" y="632238"/>
                    <a:pt x="14137" y="602705"/>
                  </a:cubicBezTo>
                  <a:lnTo>
                    <a:pt x="0" y="592335"/>
                  </a:lnTo>
                  <a:lnTo>
                    <a:pt x="0" y="454677"/>
                  </a:lnTo>
                  <a:lnTo>
                    <a:pt x="45065" y="469962"/>
                  </a:lnTo>
                  <a:cubicBezTo>
                    <a:pt x="93831" y="481628"/>
                    <a:pt x="149879" y="487432"/>
                    <a:pt x="213210" y="487376"/>
                  </a:cubicBezTo>
                  <a:cubicBezTo>
                    <a:pt x="275954" y="487432"/>
                    <a:pt x="331652" y="481628"/>
                    <a:pt x="380304" y="469962"/>
                  </a:cubicBezTo>
                  <a:cubicBezTo>
                    <a:pt x="428956" y="458297"/>
                    <a:pt x="467243" y="440431"/>
                    <a:pt x="495164" y="416366"/>
                  </a:cubicBezTo>
                  <a:cubicBezTo>
                    <a:pt x="523086" y="392301"/>
                    <a:pt x="537324" y="361698"/>
                    <a:pt x="537877" y="324555"/>
                  </a:cubicBezTo>
                  <a:cubicBezTo>
                    <a:pt x="537324" y="287125"/>
                    <a:pt x="523086" y="256386"/>
                    <a:pt x="495164" y="232338"/>
                  </a:cubicBezTo>
                  <a:cubicBezTo>
                    <a:pt x="467243" y="208290"/>
                    <a:pt x="428956" y="190492"/>
                    <a:pt x="380304" y="178945"/>
                  </a:cubicBezTo>
                  <a:cubicBezTo>
                    <a:pt x="331652" y="167398"/>
                    <a:pt x="275954" y="161662"/>
                    <a:pt x="213210" y="161735"/>
                  </a:cubicBezTo>
                  <a:cubicBezTo>
                    <a:pt x="149879" y="161662"/>
                    <a:pt x="93831" y="167398"/>
                    <a:pt x="45065" y="178945"/>
                  </a:cubicBezTo>
                  <a:lnTo>
                    <a:pt x="0" y="194134"/>
                  </a:lnTo>
                  <a:lnTo>
                    <a:pt x="0" y="56084"/>
                  </a:lnTo>
                  <a:lnTo>
                    <a:pt x="13730" y="45932"/>
                  </a:lnTo>
                  <a:cubicBezTo>
                    <a:pt x="67123" y="16133"/>
                    <a:pt x="133616" y="823"/>
                    <a:pt x="213210" y="0"/>
                  </a:cubicBezTo>
                  <a:close/>
                </a:path>
              </a:pathLst>
            </a:custGeom>
            <a:noFill/>
            <a:ln>
              <a:solidFill>
                <a:schemeClr val="bg1">
                  <a:lumMod val="85000"/>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sp>
          <p:nvSpPr>
            <p:cNvPr id="32" name="任意多边形: 形状 31">
              <a:extLst>
                <a:ext uri="{FF2B5EF4-FFF2-40B4-BE49-F238E27FC236}">
                  <a16:creationId xmlns:a16="http://schemas.microsoft.com/office/drawing/2014/main" id="{97DE04F8-3C32-4184-A4FC-4FA4623E261A}"/>
                </a:ext>
              </a:extLst>
            </p:cNvPr>
            <p:cNvSpPr/>
            <p:nvPr/>
          </p:nvSpPr>
          <p:spPr>
            <a:xfrm>
              <a:off x="-39755" y="1415844"/>
              <a:ext cx="572509" cy="569319"/>
            </a:xfrm>
            <a:custGeom>
              <a:avLst/>
              <a:gdLst>
                <a:gd name="connsiteX0" fmla="*/ 0 w 572509"/>
                <a:gd name="connsiteY0" fmla="*/ 493639 h 569319"/>
                <a:gd name="connsiteX1" fmla="*/ 71451 w 572509"/>
                <a:gd name="connsiteY1" fmla="*/ 513893 h 569319"/>
                <a:gd name="connsiteX2" fmla="*/ 71451 w 572509"/>
                <a:gd name="connsiteY2" fmla="*/ 567733 h 569319"/>
                <a:gd name="connsiteX3" fmla="*/ 0 w 572509"/>
                <a:gd name="connsiteY3" fmla="*/ 569319 h 569319"/>
                <a:gd name="connsiteX4" fmla="*/ 213209 w 572509"/>
                <a:gd name="connsiteY4" fmla="*/ 0 h 569319"/>
                <a:gd name="connsiteX5" fmla="*/ 414889 w 572509"/>
                <a:gd name="connsiteY5" fmla="*/ 52129 h 569319"/>
                <a:gd name="connsiteX6" fmla="*/ 533621 w 572509"/>
                <a:gd name="connsiteY6" fmla="*/ 186747 h 569319"/>
                <a:gd name="connsiteX7" fmla="*/ 572509 w 572509"/>
                <a:gd name="connsiteY7" fmla="*/ 371203 h 569319"/>
                <a:gd name="connsiteX8" fmla="*/ 558831 w 572509"/>
                <a:gd name="connsiteY8" fmla="*/ 475348 h 569319"/>
                <a:gd name="connsiteX9" fmla="*/ 520504 w 572509"/>
                <a:gd name="connsiteY9" fmla="*/ 564986 h 569319"/>
                <a:gd name="connsiteX10" fmla="*/ 354052 w 572509"/>
                <a:gd name="connsiteY10" fmla="*/ 561332 h 569319"/>
                <a:gd name="connsiteX11" fmla="*/ 354052 w 572509"/>
                <a:gd name="connsiteY11" fmla="*/ 507492 h 569319"/>
                <a:gd name="connsiteX12" fmla="*/ 528735 w 572509"/>
                <a:gd name="connsiteY12" fmla="*/ 457186 h 569319"/>
                <a:gd name="connsiteX13" fmla="*/ 535706 w 572509"/>
                <a:gd name="connsiteY13" fmla="*/ 424827 h 569319"/>
                <a:gd name="connsiteX14" fmla="*/ 537876 w 572509"/>
                <a:gd name="connsiteY14" fmla="*/ 390408 h 569319"/>
                <a:gd name="connsiteX15" fmla="*/ 503462 w 572509"/>
                <a:gd name="connsiteY15" fmla="*/ 274208 h 569319"/>
                <a:gd name="connsiteX16" fmla="*/ 396697 w 572509"/>
                <a:gd name="connsiteY16" fmla="*/ 192564 h 569319"/>
                <a:gd name="connsiteX17" fmla="*/ 212294 w 572509"/>
                <a:gd name="connsiteY17" fmla="*/ 161735 h 569319"/>
                <a:gd name="connsiteX18" fmla="*/ 10407 w 572509"/>
                <a:gd name="connsiteY18" fmla="*/ 199884 h 569319"/>
                <a:gd name="connsiteX19" fmla="*/ 0 w 572509"/>
                <a:gd name="connsiteY19" fmla="*/ 206468 h 569319"/>
                <a:gd name="connsiteX20" fmla="*/ 0 w 572509"/>
                <a:gd name="connsiteY20" fmla="*/ 59562 h 569319"/>
                <a:gd name="connsiteX21" fmla="*/ 12510 w 572509"/>
                <a:gd name="connsiteY21" fmla="*/ 49419 h 569319"/>
                <a:gd name="connsiteX22" fmla="*/ 213209 w 572509"/>
                <a:gd name="connsiteY22" fmla="*/ 0 h 569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72509" h="569319">
                  <a:moveTo>
                    <a:pt x="0" y="493639"/>
                  </a:moveTo>
                  <a:lnTo>
                    <a:pt x="71451" y="513893"/>
                  </a:lnTo>
                  <a:lnTo>
                    <a:pt x="71451" y="567733"/>
                  </a:lnTo>
                  <a:lnTo>
                    <a:pt x="0" y="569319"/>
                  </a:lnTo>
                  <a:close/>
                  <a:moveTo>
                    <a:pt x="213209" y="0"/>
                  </a:moveTo>
                  <a:cubicBezTo>
                    <a:pt x="294519" y="908"/>
                    <a:pt x="361746" y="18284"/>
                    <a:pt x="414889" y="52129"/>
                  </a:cubicBezTo>
                  <a:cubicBezTo>
                    <a:pt x="468033" y="85974"/>
                    <a:pt x="507610" y="130847"/>
                    <a:pt x="533621" y="186747"/>
                  </a:cubicBezTo>
                  <a:cubicBezTo>
                    <a:pt x="559632" y="242647"/>
                    <a:pt x="572595" y="304132"/>
                    <a:pt x="572509" y="371203"/>
                  </a:cubicBezTo>
                  <a:cubicBezTo>
                    <a:pt x="572396" y="409986"/>
                    <a:pt x="567837" y="444701"/>
                    <a:pt x="558831" y="475348"/>
                  </a:cubicBezTo>
                  <a:cubicBezTo>
                    <a:pt x="549825" y="505996"/>
                    <a:pt x="537049" y="535875"/>
                    <a:pt x="520504" y="564986"/>
                  </a:cubicBezTo>
                  <a:lnTo>
                    <a:pt x="354052" y="561332"/>
                  </a:lnTo>
                  <a:lnTo>
                    <a:pt x="354052" y="507492"/>
                  </a:lnTo>
                  <a:lnTo>
                    <a:pt x="528735" y="457186"/>
                  </a:lnTo>
                  <a:cubicBezTo>
                    <a:pt x="531916" y="446685"/>
                    <a:pt x="534240" y="435899"/>
                    <a:pt x="535706" y="424827"/>
                  </a:cubicBezTo>
                  <a:cubicBezTo>
                    <a:pt x="537172" y="413755"/>
                    <a:pt x="537895" y="402282"/>
                    <a:pt x="537876" y="390408"/>
                  </a:cubicBezTo>
                  <a:cubicBezTo>
                    <a:pt x="538023" y="347271"/>
                    <a:pt x="526551" y="308538"/>
                    <a:pt x="503462" y="274208"/>
                  </a:cubicBezTo>
                  <a:cubicBezTo>
                    <a:pt x="480373" y="239879"/>
                    <a:pt x="444785" y="212664"/>
                    <a:pt x="396697" y="192564"/>
                  </a:cubicBezTo>
                  <a:cubicBezTo>
                    <a:pt x="348610" y="172463"/>
                    <a:pt x="287142" y="162187"/>
                    <a:pt x="212294" y="161735"/>
                  </a:cubicBezTo>
                  <a:cubicBezTo>
                    <a:pt x="128054" y="162778"/>
                    <a:pt x="60758" y="175495"/>
                    <a:pt x="10407" y="199884"/>
                  </a:cubicBezTo>
                  <a:lnTo>
                    <a:pt x="0" y="206468"/>
                  </a:lnTo>
                  <a:lnTo>
                    <a:pt x="0" y="59562"/>
                  </a:lnTo>
                  <a:lnTo>
                    <a:pt x="12510" y="49419"/>
                  </a:lnTo>
                  <a:cubicBezTo>
                    <a:pt x="65851" y="17222"/>
                    <a:pt x="132751" y="749"/>
                    <a:pt x="213209" y="0"/>
                  </a:cubicBezTo>
                  <a:close/>
                </a:path>
              </a:pathLst>
            </a:custGeom>
            <a:noFill/>
            <a:ln>
              <a:solidFill>
                <a:schemeClr val="bg1">
                  <a:lumMod val="85000"/>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sp>
          <p:nvSpPr>
            <p:cNvPr id="33" name="任意多边形: 形状 32">
              <a:extLst>
                <a:ext uri="{FF2B5EF4-FFF2-40B4-BE49-F238E27FC236}">
                  <a16:creationId xmlns:a16="http://schemas.microsoft.com/office/drawing/2014/main" id="{F0C00149-BB47-45F9-AE57-AF6E560317E6}"/>
                </a:ext>
              </a:extLst>
            </p:cNvPr>
            <p:cNvSpPr/>
            <p:nvPr/>
          </p:nvSpPr>
          <p:spPr>
            <a:xfrm>
              <a:off x="-39756" y="2133064"/>
              <a:ext cx="556964" cy="462995"/>
            </a:xfrm>
            <a:custGeom>
              <a:avLst/>
              <a:gdLst>
                <a:gd name="connsiteX0" fmla="*/ 119881 w 556964"/>
                <a:gd name="connsiteY0" fmla="*/ 79116 h 462995"/>
                <a:gd name="connsiteX1" fmla="*/ 119881 w 556964"/>
                <a:gd name="connsiteY1" fmla="*/ 270194 h 462995"/>
                <a:gd name="connsiteX2" fmla="*/ 432605 w 556964"/>
                <a:gd name="connsiteY2" fmla="*/ 170541 h 462995"/>
                <a:gd name="connsiteX3" fmla="*/ 0 w 556964"/>
                <a:gd name="connsiteY3" fmla="*/ 0 h 462995"/>
                <a:gd name="connsiteX4" fmla="*/ 556964 w 556964"/>
                <a:gd name="connsiteY4" fmla="*/ 178769 h 462995"/>
                <a:gd name="connsiteX5" fmla="*/ 556964 w 556964"/>
                <a:gd name="connsiteY5" fmla="*/ 273851 h 462995"/>
                <a:gd name="connsiteX6" fmla="*/ 0 w 556964"/>
                <a:gd name="connsiteY6" fmla="*/ 462995 h 462995"/>
                <a:gd name="connsiteX7" fmla="*/ 0 w 556964"/>
                <a:gd name="connsiteY7" fmla="*/ 308039 h 462995"/>
                <a:gd name="connsiteX8" fmla="*/ 87991 w 556964"/>
                <a:gd name="connsiteY8" fmla="*/ 280250 h 462995"/>
                <a:gd name="connsiteX9" fmla="*/ 87991 w 556964"/>
                <a:gd name="connsiteY9" fmla="*/ 69974 h 462995"/>
                <a:gd name="connsiteX10" fmla="*/ 0 w 556964"/>
                <a:gd name="connsiteY10" fmla="*/ 44523 h 462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56964" h="462995">
                  <a:moveTo>
                    <a:pt x="119881" y="79116"/>
                  </a:moveTo>
                  <a:lnTo>
                    <a:pt x="119881" y="270194"/>
                  </a:lnTo>
                  <a:lnTo>
                    <a:pt x="432605" y="170541"/>
                  </a:lnTo>
                  <a:close/>
                  <a:moveTo>
                    <a:pt x="0" y="0"/>
                  </a:moveTo>
                  <a:lnTo>
                    <a:pt x="556964" y="178769"/>
                  </a:lnTo>
                  <a:lnTo>
                    <a:pt x="556964" y="273851"/>
                  </a:lnTo>
                  <a:lnTo>
                    <a:pt x="0" y="462995"/>
                  </a:lnTo>
                  <a:lnTo>
                    <a:pt x="0" y="308039"/>
                  </a:lnTo>
                  <a:lnTo>
                    <a:pt x="87991" y="280250"/>
                  </a:lnTo>
                  <a:lnTo>
                    <a:pt x="87991" y="69974"/>
                  </a:lnTo>
                  <a:lnTo>
                    <a:pt x="0" y="44523"/>
                  </a:lnTo>
                  <a:close/>
                </a:path>
              </a:pathLst>
            </a:custGeom>
            <a:noFill/>
            <a:ln>
              <a:solidFill>
                <a:schemeClr val="bg1">
                  <a:lumMod val="85000"/>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sp>
          <p:nvSpPr>
            <p:cNvPr id="34" name="任意多边形: 形状 33">
              <a:extLst>
                <a:ext uri="{FF2B5EF4-FFF2-40B4-BE49-F238E27FC236}">
                  <a16:creationId xmlns:a16="http://schemas.microsoft.com/office/drawing/2014/main" id="{DB94CC7D-726C-40E1-8956-DCF5AFDEDC39}"/>
                </a:ext>
              </a:extLst>
            </p:cNvPr>
            <p:cNvSpPr/>
            <p:nvPr/>
          </p:nvSpPr>
          <p:spPr>
            <a:xfrm>
              <a:off x="-39756" y="2747515"/>
              <a:ext cx="554222" cy="527261"/>
            </a:xfrm>
            <a:custGeom>
              <a:avLst/>
              <a:gdLst>
                <a:gd name="connsiteX0" fmla="*/ 0 w 554222"/>
                <a:gd name="connsiteY0" fmla="*/ 456765 h 527261"/>
                <a:gd name="connsiteX1" fmla="*/ 76021 w 554222"/>
                <a:gd name="connsiteY1" fmla="*/ 477316 h 527261"/>
                <a:gd name="connsiteX2" fmla="*/ 76021 w 554222"/>
                <a:gd name="connsiteY2" fmla="*/ 526582 h 527261"/>
                <a:gd name="connsiteX3" fmla="*/ 0 w 554222"/>
                <a:gd name="connsiteY3" fmla="*/ 527261 h 527261"/>
                <a:gd name="connsiteX4" fmla="*/ 523234 w 554222"/>
                <a:gd name="connsiteY4" fmla="*/ 0 h 527261"/>
                <a:gd name="connsiteX5" fmla="*/ 554222 w 554222"/>
                <a:gd name="connsiteY5" fmla="*/ 0 h 527261"/>
                <a:gd name="connsiteX6" fmla="*/ 554222 w 554222"/>
                <a:gd name="connsiteY6" fmla="*/ 330943 h 527261"/>
                <a:gd name="connsiteX7" fmla="*/ 522895 w 554222"/>
                <a:gd name="connsiteY7" fmla="*/ 330943 h 527261"/>
                <a:gd name="connsiteX8" fmla="*/ 514643 w 554222"/>
                <a:gd name="connsiteY8" fmla="*/ 241288 h 527261"/>
                <a:gd name="connsiteX9" fmla="*/ 376996 w 554222"/>
                <a:gd name="connsiteY9" fmla="*/ 239687 h 527261"/>
                <a:gd name="connsiteX10" fmla="*/ 247046 w 554222"/>
                <a:gd name="connsiteY10" fmla="*/ 239458 h 527261"/>
                <a:gd name="connsiteX11" fmla="*/ 187599 w 554222"/>
                <a:gd name="connsiteY11" fmla="*/ 239458 h 527261"/>
                <a:gd name="connsiteX12" fmla="*/ 48927 w 554222"/>
                <a:gd name="connsiteY12" fmla="*/ 239687 h 527261"/>
                <a:gd name="connsiteX13" fmla="*/ 0 w 554222"/>
                <a:gd name="connsiteY13" fmla="*/ 240238 h 527261"/>
                <a:gd name="connsiteX14" fmla="*/ 0 w 554222"/>
                <a:gd name="connsiteY14" fmla="*/ 83878 h 527261"/>
                <a:gd name="connsiteX15" fmla="*/ 46129 w 554222"/>
                <a:gd name="connsiteY15" fmla="*/ 84696 h 527261"/>
                <a:gd name="connsiteX16" fmla="*/ 167694 w 554222"/>
                <a:gd name="connsiteY16" fmla="*/ 85039 h 527261"/>
                <a:gd name="connsiteX17" fmla="*/ 232590 w 554222"/>
                <a:gd name="connsiteY17" fmla="*/ 85039 h 527261"/>
                <a:gd name="connsiteX18" fmla="*/ 374606 w 554222"/>
                <a:gd name="connsiteY18" fmla="*/ 84696 h 527261"/>
                <a:gd name="connsiteX19" fmla="*/ 515937 w 554222"/>
                <a:gd name="connsiteY19" fmla="*/ 82296 h 527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54222" h="527261">
                  <a:moveTo>
                    <a:pt x="0" y="456765"/>
                  </a:moveTo>
                  <a:lnTo>
                    <a:pt x="76021" y="477316"/>
                  </a:lnTo>
                  <a:lnTo>
                    <a:pt x="76021" y="526582"/>
                  </a:lnTo>
                  <a:lnTo>
                    <a:pt x="0" y="527261"/>
                  </a:lnTo>
                  <a:close/>
                  <a:moveTo>
                    <a:pt x="523234" y="0"/>
                  </a:moveTo>
                  <a:lnTo>
                    <a:pt x="554222" y="0"/>
                  </a:lnTo>
                  <a:lnTo>
                    <a:pt x="554222" y="330943"/>
                  </a:lnTo>
                  <a:lnTo>
                    <a:pt x="522895" y="330943"/>
                  </a:lnTo>
                  <a:lnTo>
                    <a:pt x="514643" y="241288"/>
                  </a:lnTo>
                  <a:cubicBezTo>
                    <a:pt x="468233" y="240411"/>
                    <a:pt x="422351" y="239877"/>
                    <a:pt x="376996" y="239687"/>
                  </a:cubicBezTo>
                  <a:cubicBezTo>
                    <a:pt x="331641" y="239496"/>
                    <a:pt x="288324" y="239420"/>
                    <a:pt x="247046" y="239458"/>
                  </a:cubicBezTo>
                  <a:lnTo>
                    <a:pt x="187599" y="239458"/>
                  </a:lnTo>
                  <a:cubicBezTo>
                    <a:pt x="142232" y="239420"/>
                    <a:pt x="96009" y="239496"/>
                    <a:pt x="48927" y="239687"/>
                  </a:cubicBezTo>
                  <a:lnTo>
                    <a:pt x="0" y="240238"/>
                  </a:lnTo>
                  <a:lnTo>
                    <a:pt x="0" y="83878"/>
                  </a:lnTo>
                  <a:lnTo>
                    <a:pt x="46129" y="84696"/>
                  </a:lnTo>
                  <a:cubicBezTo>
                    <a:pt x="90193" y="84982"/>
                    <a:pt x="130715" y="85096"/>
                    <a:pt x="167694" y="85039"/>
                  </a:cubicBezTo>
                  <a:lnTo>
                    <a:pt x="232590" y="85039"/>
                  </a:lnTo>
                  <a:cubicBezTo>
                    <a:pt x="280100" y="85096"/>
                    <a:pt x="327439" y="84982"/>
                    <a:pt x="374606" y="84696"/>
                  </a:cubicBezTo>
                  <a:cubicBezTo>
                    <a:pt x="421774" y="84410"/>
                    <a:pt x="468884" y="83610"/>
                    <a:pt x="515937" y="82296"/>
                  </a:cubicBezTo>
                  <a:close/>
                </a:path>
              </a:pathLst>
            </a:custGeom>
            <a:noFill/>
            <a:ln>
              <a:solidFill>
                <a:schemeClr val="bg1">
                  <a:lumMod val="85000"/>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sp>
          <p:nvSpPr>
            <p:cNvPr id="35" name="任意多边形: 形状 34">
              <a:extLst>
                <a:ext uri="{FF2B5EF4-FFF2-40B4-BE49-F238E27FC236}">
                  <a16:creationId xmlns:a16="http://schemas.microsoft.com/office/drawing/2014/main" id="{8F8D75ED-702B-4BC7-A399-BFEB2F9292B9}"/>
                </a:ext>
              </a:extLst>
            </p:cNvPr>
            <p:cNvSpPr/>
            <p:nvPr/>
          </p:nvSpPr>
          <p:spPr>
            <a:xfrm>
              <a:off x="-39756" y="3567046"/>
              <a:ext cx="554222" cy="861250"/>
            </a:xfrm>
            <a:custGeom>
              <a:avLst/>
              <a:gdLst>
                <a:gd name="connsiteX0" fmla="*/ 523246 w 554222"/>
                <a:gd name="connsiteY0" fmla="*/ 0 h 861250"/>
                <a:gd name="connsiteX1" fmla="*/ 554222 w 554222"/>
                <a:gd name="connsiteY1" fmla="*/ 0 h 861250"/>
                <a:gd name="connsiteX2" fmla="*/ 554222 w 554222"/>
                <a:gd name="connsiteY2" fmla="*/ 252286 h 861250"/>
                <a:gd name="connsiteX3" fmla="*/ 68980 w 554222"/>
                <a:gd name="connsiteY3" fmla="*/ 438866 h 861250"/>
                <a:gd name="connsiteX4" fmla="*/ 554222 w 554222"/>
                <a:gd name="connsiteY4" fmla="*/ 619959 h 861250"/>
                <a:gd name="connsiteX5" fmla="*/ 554222 w 554222"/>
                <a:gd name="connsiteY5" fmla="*/ 861250 h 861250"/>
                <a:gd name="connsiteX6" fmla="*/ 523234 w 554222"/>
                <a:gd name="connsiteY6" fmla="*/ 861250 h 861250"/>
                <a:gd name="connsiteX7" fmla="*/ 515937 w 554222"/>
                <a:gd name="connsiteY7" fmla="*/ 778954 h 861250"/>
                <a:gd name="connsiteX8" fmla="*/ 374606 w 554222"/>
                <a:gd name="connsiteY8" fmla="*/ 776554 h 861250"/>
                <a:gd name="connsiteX9" fmla="*/ 232590 w 554222"/>
                <a:gd name="connsiteY9" fmla="*/ 776211 h 861250"/>
                <a:gd name="connsiteX10" fmla="*/ 192373 w 554222"/>
                <a:gd name="connsiteY10" fmla="*/ 776211 h 861250"/>
                <a:gd name="connsiteX11" fmla="*/ 50242 w 554222"/>
                <a:gd name="connsiteY11" fmla="*/ 776554 h 861250"/>
                <a:gd name="connsiteX12" fmla="*/ 0 w 554222"/>
                <a:gd name="connsiteY12" fmla="*/ 777419 h 861250"/>
                <a:gd name="connsiteX13" fmla="*/ 0 w 554222"/>
                <a:gd name="connsiteY13" fmla="*/ 621078 h 861250"/>
                <a:gd name="connsiteX14" fmla="*/ 47843 w 554222"/>
                <a:gd name="connsiteY14" fmla="*/ 621676 h 861250"/>
                <a:gd name="connsiteX15" fmla="*/ 170436 w 554222"/>
                <a:gd name="connsiteY15" fmla="*/ 622703 h 861250"/>
                <a:gd name="connsiteX16" fmla="*/ 464752 w 554222"/>
                <a:gd name="connsiteY16" fmla="*/ 626362 h 861250"/>
                <a:gd name="connsiteX17" fmla="*/ 0 w 554222"/>
                <a:gd name="connsiteY17" fmla="*/ 455157 h 861250"/>
                <a:gd name="connsiteX18" fmla="*/ 0 w 554222"/>
                <a:gd name="connsiteY18" fmla="*/ 310144 h 861250"/>
                <a:gd name="connsiteX19" fmla="*/ 460182 w 554222"/>
                <a:gd name="connsiteY19" fmla="*/ 134312 h 861250"/>
                <a:gd name="connsiteX20" fmla="*/ 360553 w 554222"/>
                <a:gd name="connsiteY20" fmla="*/ 136068 h 861250"/>
                <a:gd name="connsiteX21" fmla="*/ 263972 w 554222"/>
                <a:gd name="connsiteY21" fmla="*/ 137419 h 861250"/>
                <a:gd name="connsiteX22" fmla="*/ 188717 w 554222"/>
                <a:gd name="connsiteY22" fmla="*/ 137960 h 861250"/>
                <a:gd name="connsiteX23" fmla="*/ 0 w 554222"/>
                <a:gd name="connsiteY23" fmla="*/ 137960 h 861250"/>
                <a:gd name="connsiteX24" fmla="*/ 0 w 554222"/>
                <a:gd name="connsiteY24" fmla="*/ 93787 h 861250"/>
                <a:gd name="connsiteX25" fmla="*/ 511367 w 554222"/>
                <a:gd name="connsiteY25" fmla="*/ 96921 h 861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54222" h="861250">
                  <a:moveTo>
                    <a:pt x="523246" y="0"/>
                  </a:moveTo>
                  <a:lnTo>
                    <a:pt x="554222" y="0"/>
                  </a:lnTo>
                  <a:lnTo>
                    <a:pt x="554222" y="252286"/>
                  </a:lnTo>
                  <a:lnTo>
                    <a:pt x="68980" y="438866"/>
                  </a:lnTo>
                  <a:lnTo>
                    <a:pt x="554222" y="619959"/>
                  </a:lnTo>
                  <a:lnTo>
                    <a:pt x="554222" y="861250"/>
                  </a:lnTo>
                  <a:lnTo>
                    <a:pt x="523234" y="861250"/>
                  </a:lnTo>
                  <a:lnTo>
                    <a:pt x="515937" y="778954"/>
                  </a:lnTo>
                  <a:cubicBezTo>
                    <a:pt x="468884" y="777640"/>
                    <a:pt x="421774" y="776840"/>
                    <a:pt x="374606" y="776554"/>
                  </a:cubicBezTo>
                  <a:cubicBezTo>
                    <a:pt x="327439" y="776268"/>
                    <a:pt x="280100" y="776154"/>
                    <a:pt x="232590" y="776211"/>
                  </a:cubicBezTo>
                  <a:lnTo>
                    <a:pt x="192373" y="776211"/>
                  </a:lnTo>
                  <a:cubicBezTo>
                    <a:pt x="144768" y="776154"/>
                    <a:pt x="97391" y="776268"/>
                    <a:pt x="50242" y="776554"/>
                  </a:cubicBezTo>
                  <a:lnTo>
                    <a:pt x="0" y="777419"/>
                  </a:lnTo>
                  <a:lnTo>
                    <a:pt x="0" y="621078"/>
                  </a:lnTo>
                  <a:lnTo>
                    <a:pt x="47843" y="621676"/>
                  </a:lnTo>
                  <a:cubicBezTo>
                    <a:pt x="92192" y="621619"/>
                    <a:pt x="133057" y="621961"/>
                    <a:pt x="170436" y="622703"/>
                  </a:cubicBezTo>
                  <a:lnTo>
                    <a:pt x="464752" y="626362"/>
                  </a:lnTo>
                  <a:lnTo>
                    <a:pt x="0" y="455157"/>
                  </a:lnTo>
                  <a:lnTo>
                    <a:pt x="0" y="310144"/>
                  </a:lnTo>
                  <a:lnTo>
                    <a:pt x="460182" y="134312"/>
                  </a:lnTo>
                  <a:cubicBezTo>
                    <a:pt x="427988" y="134931"/>
                    <a:pt x="394778" y="135517"/>
                    <a:pt x="360553" y="136068"/>
                  </a:cubicBezTo>
                  <a:cubicBezTo>
                    <a:pt x="326328" y="136620"/>
                    <a:pt x="294134" y="137070"/>
                    <a:pt x="263972" y="137419"/>
                  </a:cubicBezTo>
                  <a:cubicBezTo>
                    <a:pt x="233809" y="137769"/>
                    <a:pt x="208724" y="137949"/>
                    <a:pt x="188717" y="137960"/>
                  </a:cubicBezTo>
                  <a:lnTo>
                    <a:pt x="0" y="137960"/>
                  </a:lnTo>
                  <a:lnTo>
                    <a:pt x="0" y="93787"/>
                  </a:lnTo>
                  <a:lnTo>
                    <a:pt x="511367" y="96921"/>
                  </a:lnTo>
                  <a:close/>
                </a:path>
              </a:pathLst>
            </a:custGeom>
            <a:noFill/>
            <a:ln>
              <a:solidFill>
                <a:schemeClr val="bg1">
                  <a:lumMod val="85000"/>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sp>
          <p:nvSpPr>
            <p:cNvPr id="36" name="任意多边形: 形状 35">
              <a:extLst>
                <a:ext uri="{FF2B5EF4-FFF2-40B4-BE49-F238E27FC236}">
                  <a16:creationId xmlns:a16="http://schemas.microsoft.com/office/drawing/2014/main" id="{9AA630E7-ECD8-41C4-95B1-F14D52E4396E}"/>
                </a:ext>
              </a:extLst>
            </p:cNvPr>
            <p:cNvSpPr/>
            <p:nvPr/>
          </p:nvSpPr>
          <p:spPr>
            <a:xfrm>
              <a:off x="-39755" y="4495543"/>
              <a:ext cx="554135" cy="700315"/>
            </a:xfrm>
            <a:custGeom>
              <a:avLst/>
              <a:gdLst>
                <a:gd name="connsiteX0" fmla="*/ 523245 w 554135"/>
                <a:gd name="connsiteY0" fmla="*/ 454419 h 700315"/>
                <a:gd name="connsiteX1" fmla="*/ 554135 w 554135"/>
                <a:gd name="connsiteY1" fmla="*/ 454419 h 700315"/>
                <a:gd name="connsiteX2" fmla="*/ 554135 w 554135"/>
                <a:gd name="connsiteY2" fmla="*/ 700315 h 700315"/>
                <a:gd name="connsiteX3" fmla="*/ 523245 w 554135"/>
                <a:gd name="connsiteY3" fmla="*/ 700315 h 700315"/>
                <a:gd name="connsiteX4" fmla="*/ 509530 w 554135"/>
                <a:gd name="connsiteY4" fmla="*/ 606132 h 700315"/>
                <a:gd name="connsiteX5" fmla="*/ 158331 w 554135"/>
                <a:gd name="connsiteY5" fmla="*/ 602479 h 700315"/>
                <a:gd name="connsiteX6" fmla="*/ 21879 w 554135"/>
                <a:gd name="connsiteY6" fmla="*/ 584380 h 700315"/>
                <a:gd name="connsiteX7" fmla="*/ 0 w 554135"/>
                <a:gd name="connsiteY7" fmla="*/ 575769 h 700315"/>
                <a:gd name="connsiteX8" fmla="*/ 0 w 554135"/>
                <a:gd name="connsiteY8" fmla="*/ 528097 h 700315"/>
                <a:gd name="connsiteX9" fmla="*/ 54026 w 554135"/>
                <a:gd name="connsiteY9" fmla="*/ 552173 h 700315"/>
                <a:gd name="connsiteX10" fmla="*/ 160160 w 554135"/>
                <a:gd name="connsiteY10" fmla="*/ 562351 h 700315"/>
                <a:gd name="connsiteX11" fmla="*/ 509530 w 554135"/>
                <a:gd name="connsiteY11" fmla="*/ 558697 h 700315"/>
                <a:gd name="connsiteX12" fmla="*/ 523233 w 554135"/>
                <a:gd name="connsiteY12" fmla="*/ 0 h 700315"/>
                <a:gd name="connsiteX13" fmla="*/ 554135 w 554135"/>
                <a:gd name="connsiteY13" fmla="*/ 0 h 700315"/>
                <a:gd name="connsiteX14" fmla="*/ 554135 w 554135"/>
                <a:gd name="connsiteY14" fmla="*/ 325443 h 700315"/>
                <a:gd name="connsiteX15" fmla="*/ 522894 w 554135"/>
                <a:gd name="connsiteY15" fmla="*/ 325443 h 700315"/>
                <a:gd name="connsiteX16" fmla="*/ 514642 w 554135"/>
                <a:gd name="connsiteY16" fmla="*/ 237630 h 700315"/>
                <a:gd name="connsiteX17" fmla="*/ 378824 w 554135"/>
                <a:gd name="connsiteY17" fmla="*/ 235229 h 700315"/>
                <a:gd name="connsiteX18" fmla="*/ 242473 w 554135"/>
                <a:gd name="connsiteY18" fmla="*/ 234886 h 700315"/>
                <a:gd name="connsiteX19" fmla="*/ 156502 w 554135"/>
                <a:gd name="connsiteY19" fmla="*/ 234886 h 700315"/>
                <a:gd name="connsiteX20" fmla="*/ 50168 w 554135"/>
                <a:gd name="connsiteY20" fmla="*/ 245392 h 700315"/>
                <a:gd name="connsiteX21" fmla="*/ 0 w 554135"/>
                <a:gd name="connsiteY21" fmla="*/ 267373 h 700315"/>
                <a:gd name="connsiteX22" fmla="*/ 0 w 554135"/>
                <a:gd name="connsiteY22" fmla="*/ 103905 h 700315"/>
                <a:gd name="connsiteX23" fmla="*/ 6446 w 554135"/>
                <a:gd name="connsiteY23" fmla="*/ 100971 h 700315"/>
                <a:gd name="connsiteX24" fmla="*/ 142783 w 554135"/>
                <a:gd name="connsiteY24" fmla="*/ 81381 h 700315"/>
                <a:gd name="connsiteX25" fmla="*/ 242473 w 554135"/>
                <a:gd name="connsiteY25" fmla="*/ 81381 h 700315"/>
                <a:gd name="connsiteX26" fmla="*/ 378517 w 554135"/>
                <a:gd name="connsiteY26" fmla="*/ 81038 h 700315"/>
                <a:gd name="connsiteX27" fmla="*/ 515933 w 554135"/>
                <a:gd name="connsiteY27" fmla="*/ 78638 h 700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554135" h="700315">
                  <a:moveTo>
                    <a:pt x="523245" y="454419"/>
                  </a:moveTo>
                  <a:lnTo>
                    <a:pt x="554135" y="454419"/>
                  </a:lnTo>
                  <a:lnTo>
                    <a:pt x="554135" y="700315"/>
                  </a:lnTo>
                  <a:lnTo>
                    <a:pt x="523245" y="700315"/>
                  </a:lnTo>
                  <a:lnTo>
                    <a:pt x="509530" y="606132"/>
                  </a:lnTo>
                  <a:lnTo>
                    <a:pt x="158331" y="602479"/>
                  </a:lnTo>
                  <a:cubicBezTo>
                    <a:pt x="105955" y="601645"/>
                    <a:pt x="60471" y="595612"/>
                    <a:pt x="21879" y="584380"/>
                  </a:cubicBezTo>
                  <a:lnTo>
                    <a:pt x="0" y="575769"/>
                  </a:lnTo>
                  <a:lnTo>
                    <a:pt x="0" y="528097"/>
                  </a:lnTo>
                  <a:lnTo>
                    <a:pt x="54026" y="552173"/>
                  </a:lnTo>
                  <a:cubicBezTo>
                    <a:pt x="83731" y="559224"/>
                    <a:pt x="119109" y="562617"/>
                    <a:pt x="160160" y="562351"/>
                  </a:cubicBezTo>
                  <a:lnTo>
                    <a:pt x="509530" y="558697"/>
                  </a:lnTo>
                  <a:close/>
                  <a:moveTo>
                    <a:pt x="523233" y="0"/>
                  </a:moveTo>
                  <a:lnTo>
                    <a:pt x="554135" y="0"/>
                  </a:lnTo>
                  <a:lnTo>
                    <a:pt x="554135" y="325443"/>
                  </a:lnTo>
                  <a:lnTo>
                    <a:pt x="522894" y="325443"/>
                  </a:lnTo>
                  <a:lnTo>
                    <a:pt x="514642" y="237630"/>
                  </a:lnTo>
                  <a:cubicBezTo>
                    <a:pt x="469757" y="236315"/>
                    <a:pt x="424484" y="235515"/>
                    <a:pt x="378824" y="235229"/>
                  </a:cubicBezTo>
                  <a:cubicBezTo>
                    <a:pt x="333165" y="234943"/>
                    <a:pt x="287714" y="234829"/>
                    <a:pt x="242473" y="234886"/>
                  </a:cubicBezTo>
                  <a:lnTo>
                    <a:pt x="156502" y="234886"/>
                  </a:lnTo>
                  <a:cubicBezTo>
                    <a:pt x="115127" y="234972"/>
                    <a:pt x="79682" y="238474"/>
                    <a:pt x="50168" y="245392"/>
                  </a:cubicBezTo>
                  <a:lnTo>
                    <a:pt x="0" y="267373"/>
                  </a:lnTo>
                  <a:lnTo>
                    <a:pt x="0" y="103905"/>
                  </a:lnTo>
                  <a:lnTo>
                    <a:pt x="6446" y="100971"/>
                  </a:lnTo>
                  <a:cubicBezTo>
                    <a:pt x="44086" y="88557"/>
                    <a:pt x="89531" y="82027"/>
                    <a:pt x="142783" y="81381"/>
                  </a:cubicBezTo>
                  <a:lnTo>
                    <a:pt x="242473" y="81381"/>
                  </a:lnTo>
                  <a:cubicBezTo>
                    <a:pt x="287363" y="81439"/>
                    <a:pt x="332711" y="81324"/>
                    <a:pt x="378517" y="81038"/>
                  </a:cubicBezTo>
                  <a:cubicBezTo>
                    <a:pt x="424322" y="80753"/>
                    <a:pt x="470127" y="79953"/>
                    <a:pt x="515933" y="78638"/>
                  </a:cubicBezTo>
                  <a:close/>
                </a:path>
              </a:pathLst>
            </a:custGeom>
            <a:noFill/>
            <a:ln>
              <a:solidFill>
                <a:schemeClr val="bg1">
                  <a:lumMod val="85000"/>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sp>
          <p:nvSpPr>
            <p:cNvPr id="37" name="任意多边形: 形状 36">
              <a:extLst>
                <a:ext uri="{FF2B5EF4-FFF2-40B4-BE49-F238E27FC236}">
                  <a16:creationId xmlns:a16="http://schemas.microsoft.com/office/drawing/2014/main" id="{EE189995-420A-4859-A5BD-BA816B51F7EC}"/>
                </a:ext>
              </a:extLst>
            </p:cNvPr>
            <p:cNvSpPr/>
            <p:nvPr/>
          </p:nvSpPr>
          <p:spPr>
            <a:xfrm>
              <a:off x="-39756" y="5255962"/>
              <a:ext cx="572510" cy="473477"/>
            </a:xfrm>
            <a:custGeom>
              <a:avLst/>
              <a:gdLst>
                <a:gd name="connsiteX0" fmla="*/ 378746 w 572510"/>
                <a:gd name="connsiteY0" fmla="*/ 3562 h 473477"/>
                <a:gd name="connsiteX1" fmla="*/ 521928 w 572510"/>
                <a:gd name="connsiteY1" fmla="*/ 71990 h 473477"/>
                <a:gd name="connsiteX2" fmla="*/ 572510 w 572510"/>
                <a:gd name="connsiteY2" fmla="*/ 252230 h 473477"/>
                <a:gd name="connsiteX3" fmla="*/ 558829 w 572510"/>
                <a:gd name="connsiteY3" fmla="*/ 352941 h 473477"/>
                <a:gd name="connsiteX4" fmla="*/ 520504 w 572510"/>
                <a:gd name="connsiteY4" fmla="*/ 437817 h 473477"/>
                <a:gd name="connsiteX5" fmla="*/ 371429 w 572510"/>
                <a:gd name="connsiteY5" fmla="*/ 429594 h 473477"/>
                <a:gd name="connsiteX6" fmla="*/ 371429 w 572510"/>
                <a:gd name="connsiteY6" fmla="*/ 376602 h 473477"/>
                <a:gd name="connsiteX7" fmla="*/ 523248 w 572510"/>
                <a:gd name="connsiteY7" fmla="*/ 329999 h 473477"/>
                <a:gd name="connsiteX8" fmla="*/ 531820 w 572510"/>
                <a:gd name="connsiteY8" fmla="*/ 301979 h 473477"/>
                <a:gd name="connsiteX9" fmla="*/ 534219 w 572510"/>
                <a:gd name="connsiteY9" fmla="*/ 270528 h 473477"/>
                <a:gd name="connsiteX10" fmla="*/ 505526 w 572510"/>
                <a:gd name="connsiteY10" fmla="*/ 175261 h 473477"/>
                <a:gd name="connsiteX11" fmla="*/ 425389 w 572510"/>
                <a:gd name="connsiteY11" fmla="*/ 139693 h 473477"/>
                <a:gd name="connsiteX12" fmla="*/ 349594 w 572510"/>
                <a:gd name="connsiteY12" fmla="*/ 165082 h 473477"/>
                <a:gd name="connsiteX13" fmla="*/ 299179 w 572510"/>
                <a:gd name="connsiteY13" fmla="*/ 238506 h 473477"/>
                <a:gd name="connsiteX14" fmla="*/ 277229 w 572510"/>
                <a:gd name="connsiteY14" fmla="*/ 286997 h 473477"/>
                <a:gd name="connsiteX15" fmla="*/ 183257 w 572510"/>
                <a:gd name="connsiteY15" fmla="*/ 431298 h 473477"/>
                <a:gd name="connsiteX16" fmla="*/ 57733 w 572510"/>
                <a:gd name="connsiteY16" fmla="*/ 473449 h 473477"/>
                <a:gd name="connsiteX17" fmla="*/ 13751 w 572510"/>
                <a:gd name="connsiteY17" fmla="*/ 469074 h 473477"/>
                <a:gd name="connsiteX18" fmla="*/ 0 w 572510"/>
                <a:gd name="connsiteY18" fmla="*/ 464623 h 473477"/>
                <a:gd name="connsiteX19" fmla="*/ 0 w 572510"/>
                <a:gd name="connsiteY19" fmla="*/ 333314 h 473477"/>
                <a:gd name="connsiteX20" fmla="*/ 6517 w 572510"/>
                <a:gd name="connsiteY20" fmla="*/ 334575 h 473477"/>
                <a:gd name="connsiteX21" fmla="*/ 81397 w 572510"/>
                <a:gd name="connsiteY21" fmla="*/ 312158 h 473477"/>
                <a:gd name="connsiteX22" fmla="*/ 133642 w 572510"/>
                <a:gd name="connsiteY22" fmla="*/ 234846 h 473477"/>
                <a:gd name="connsiteX23" fmla="*/ 152848 w 572510"/>
                <a:gd name="connsiteY23" fmla="*/ 190929 h 473477"/>
                <a:gd name="connsiteX24" fmla="*/ 245219 w 572510"/>
                <a:gd name="connsiteY24" fmla="*/ 51308 h 473477"/>
                <a:gd name="connsiteX25" fmla="*/ 378746 w 572510"/>
                <a:gd name="connsiteY25" fmla="*/ 3562 h 473477"/>
                <a:gd name="connsiteX26" fmla="*/ 0 w 572510"/>
                <a:gd name="connsiteY26" fmla="*/ 0 h 473477"/>
                <a:gd name="connsiteX27" fmla="*/ 65049 w 572510"/>
                <a:gd name="connsiteY27" fmla="*/ 2647 h 473477"/>
                <a:gd name="connsiteX28" fmla="*/ 65049 w 572510"/>
                <a:gd name="connsiteY28" fmla="*/ 55639 h 473477"/>
                <a:gd name="connsiteX29" fmla="*/ 0 w 572510"/>
                <a:gd name="connsiteY29" fmla="*/ 75433 h 47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72510" h="473477">
                  <a:moveTo>
                    <a:pt x="378746" y="3562"/>
                  </a:moveTo>
                  <a:cubicBezTo>
                    <a:pt x="440836" y="4606"/>
                    <a:pt x="488563" y="27415"/>
                    <a:pt x="521928" y="71990"/>
                  </a:cubicBezTo>
                  <a:cubicBezTo>
                    <a:pt x="555292" y="116565"/>
                    <a:pt x="572153" y="176645"/>
                    <a:pt x="572510" y="252230"/>
                  </a:cubicBezTo>
                  <a:cubicBezTo>
                    <a:pt x="572397" y="288044"/>
                    <a:pt x="567836" y="321614"/>
                    <a:pt x="558829" y="352941"/>
                  </a:cubicBezTo>
                  <a:cubicBezTo>
                    <a:pt x="549823" y="384267"/>
                    <a:pt x="537047" y="412560"/>
                    <a:pt x="520504" y="437817"/>
                  </a:cubicBezTo>
                  <a:lnTo>
                    <a:pt x="371429" y="429594"/>
                  </a:lnTo>
                  <a:lnTo>
                    <a:pt x="371429" y="376602"/>
                  </a:lnTo>
                  <a:lnTo>
                    <a:pt x="523248" y="329999"/>
                  </a:lnTo>
                  <a:cubicBezTo>
                    <a:pt x="527306" y="320945"/>
                    <a:pt x="530163" y="311604"/>
                    <a:pt x="531820" y="301979"/>
                  </a:cubicBezTo>
                  <a:cubicBezTo>
                    <a:pt x="533477" y="292353"/>
                    <a:pt x="534276" y="281870"/>
                    <a:pt x="534219" y="270528"/>
                  </a:cubicBezTo>
                  <a:cubicBezTo>
                    <a:pt x="533972" y="230252"/>
                    <a:pt x="524407" y="198496"/>
                    <a:pt x="505526" y="175261"/>
                  </a:cubicBezTo>
                  <a:cubicBezTo>
                    <a:pt x="486645" y="152026"/>
                    <a:pt x="459933" y="140170"/>
                    <a:pt x="425389" y="139693"/>
                  </a:cubicBezTo>
                  <a:cubicBezTo>
                    <a:pt x="394351" y="139807"/>
                    <a:pt x="369086" y="148270"/>
                    <a:pt x="349594" y="165082"/>
                  </a:cubicBezTo>
                  <a:cubicBezTo>
                    <a:pt x="330102" y="181894"/>
                    <a:pt x="313297" y="206368"/>
                    <a:pt x="299179" y="238506"/>
                  </a:cubicBezTo>
                  <a:lnTo>
                    <a:pt x="277229" y="286997"/>
                  </a:lnTo>
                  <a:cubicBezTo>
                    <a:pt x="247734" y="354354"/>
                    <a:pt x="216410" y="402454"/>
                    <a:pt x="183257" y="431298"/>
                  </a:cubicBezTo>
                  <a:cubicBezTo>
                    <a:pt x="150104" y="460143"/>
                    <a:pt x="108263" y="474193"/>
                    <a:pt x="57733" y="473449"/>
                  </a:cubicBezTo>
                  <a:cubicBezTo>
                    <a:pt x="42296" y="473383"/>
                    <a:pt x="27635" y="471925"/>
                    <a:pt x="13751" y="469074"/>
                  </a:cubicBezTo>
                  <a:lnTo>
                    <a:pt x="0" y="464623"/>
                  </a:lnTo>
                  <a:lnTo>
                    <a:pt x="0" y="333314"/>
                  </a:lnTo>
                  <a:lnTo>
                    <a:pt x="6517" y="334575"/>
                  </a:lnTo>
                  <a:cubicBezTo>
                    <a:pt x="37022" y="334994"/>
                    <a:pt x="61982" y="327521"/>
                    <a:pt x="81397" y="312158"/>
                  </a:cubicBezTo>
                  <a:cubicBezTo>
                    <a:pt x="100813" y="296795"/>
                    <a:pt x="118228" y="271024"/>
                    <a:pt x="133642" y="234846"/>
                  </a:cubicBezTo>
                  <a:lnTo>
                    <a:pt x="152848" y="190929"/>
                  </a:lnTo>
                  <a:cubicBezTo>
                    <a:pt x="179408" y="129529"/>
                    <a:pt x="210199" y="82989"/>
                    <a:pt x="245219" y="51308"/>
                  </a:cubicBezTo>
                  <a:cubicBezTo>
                    <a:pt x="280239" y="19628"/>
                    <a:pt x="324748" y="3713"/>
                    <a:pt x="378746" y="3562"/>
                  </a:cubicBezTo>
                  <a:close/>
                  <a:moveTo>
                    <a:pt x="0" y="0"/>
                  </a:moveTo>
                  <a:lnTo>
                    <a:pt x="65049" y="2647"/>
                  </a:lnTo>
                  <a:lnTo>
                    <a:pt x="65049" y="55639"/>
                  </a:lnTo>
                  <a:lnTo>
                    <a:pt x="0" y="75433"/>
                  </a:lnTo>
                  <a:close/>
                </a:path>
              </a:pathLst>
            </a:custGeom>
            <a:noFill/>
            <a:ln>
              <a:solidFill>
                <a:schemeClr val="bg1">
                  <a:lumMod val="85000"/>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sp>
          <p:nvSpPr>
            <p:cNvPr id="38" name="任意多边形: 形状 37">
              <a:extLst>
                <a:ext uri="{FF2B5EF4-FFF2-40B4-BE49-F238E27FC236}">
                  <a16:creationId xmlns:a16="http://schemas.microsoft.com/office/drawing/2014/main" id="{FE71EF2F-92FD-49E9-A285-00104404B3EC}"/>
                </a:ext>
              </a:extLst>
            </p:cNvPr>
            <p:cNvSpPr/>
            <p:nvPr/>
          </p:nvSpPr>
          <p:spPr>
            <a:xfrm>
              <a:off x="-39756" y="5805040"/>
              <a:ext cx="554222" cy="322668"/>
            </a:xfrm>
            <a:custGeom>
              <a:avLst/>
              <a:gdLst>
                <a:gd name="connsiteX0" fmla="*/ 523234 w 554222"/>
                <a:gd name="connsiteY0" fmla="*/ 0 h 322668"/>
                <a:gd name="connsiteX1" fmla="*/ 554222 w 554222"/>
                <a:gd name="connsiteY1" fmla="*/ 0 h 322668"/>
                <a:gd name="connsiteX2" fmla="*/ 554222 w 554222"/>
                <a:gd name="connsiteY2" fmla="*/ 322668 h 322668"/>
                <a:gd name="connsiteX3" fmla="*/ 523234 w 554222"/>
                <a:gd name="connsiteY3" fmla="*/ 322668 h 322668"/>
                <a:gd name="connsiteX4" fmla="*/ 515937 w 554222"/>
                <a:gd name="connsiteY4" fmla="*/ 241287 h 322668"/>
                <a:gd name="connsiteX5" fmla="*/ 374949 w 554222"/>
                <a:gd name="connsiteY5" fmla="*/ 239687 h 322668"/>
                <a:gd name="connsiteX6" fmla="*/ 232590 w 554222"/>
                <a:gd name="connsiteY6" fmla="*/ 239458 h 322668"/>
                <a:gd name="connsiteX7" fmla="*/ 193287 w 554222"/>
                <a:gd name="connsiteY7" fmla="*/ 239458 h 322668"/>
                <a:gd name="connsiteX8" fmla="*/ 52070 w 554222"/>
                <a:gd name="connsiteY8" fmla="*/ 239687 h 322668"/>
                <a:gd name="connsiteX9" fmla="*/ 0 w 554222"/>
                <a:gd name="connsiteY9" fmla="*/ 240277 h 322668"/>
                <a:gd name="connsiteX10" fmla="*/ 0 w 554222"/>
                <a:gd name="connsiteY10" fmla="*/ 83827 h 322668"/>
                <a:gd name="connsiteX11" fmla="*/ 50585 w 554222"/>
                <a:gd name="connsiteY11" fmla="*/ 84696 h 322668"/>
                <a:gd name="connsiteX12" fmla="*/ 192373 w 554222"/>
                <a:gd name="connsiteY12" fmla="*/ 85039 h 322668"/>
                <a:gd name="connsiteX13" fmla="*/ 232590 w 554222"/>
                <a:gd name="connsiteY13" fmla="*/ 85039 h 322668"/>
                <a:gd name="connsiteX14" fmla="*/ 374606 w 554222"/>
                <a:gd name="connsiteY14" fmla="*/ 84696 h 322668"/>
                <a:gd name="connsiteX15" fmla="*/ 515937 w 554222"/>
                <a:gd name="connsiteY15" fmla="*/ 82295 h 322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54222" h="322668">
                  <a:moveTo>
                    <a:pt x="523234" y="0"/>
                  </a:moveTo>
                  <a:lnTo>
                    <a:pt x="554222" y="0"/>
                  </a:lnTo>
                  <a:lnTo>
                    <a:pt x="554222" y="322668"/>
                  </a:lnTo>
                  <a:lnTo>
                    <a:pt x="523234" y="322668"/>
                  </a:lnTo>
                  <a:lnTo>
                    <a:pt x="515937" y="241287"/>
                  </a:lnTo>
                  <a:cubicBezTo>
                    <a:pt x="469284" y="240411"/>
                    <a:pt x="422288" y="239878"/>
                    <a:pt x="374949" y="239687"/>
                  </a:cubicBezTo>
                  <a:cubicBezTo>
                    <a:pt x="327610" y="239496"/>
                    <a:pt x="280157" y="239420"/>
                    <a:pt x="232590" y="239458"/>
                  </a:cubicBezTo>
                  <a:lnTo>
                    <a:pt x="193287" y="239458"/>
                  </a:lnTo>
                  <a:cubicBezTo>
                    <a:pt x="146215" y="239420"/>
                    <a:pt x="99143" y="239496"/>
                    <a:pt x="52070" y="239687"/>
                  </a:cubicBezTo>
                  <a:lnTo>
                    <a:pt x="0" y="240277"/>
                  </a:lnTo>
                  <a:lnTo>
                    <a:pt x="0" y="83827"/>
                  </a:lnTo>
                  <a:lnTo>
                    <a:pt x="50585" y="84696"/>
                  </a:lnTo>
                  <a:cubicBezTo>
                    <a:pt x="97562" y="84982"/>
                    <a:pt x="144825" y="85096"/>
                    <a:pt x="192373" y="85039"/>
                  </a:cubicBezTo>
                  <a:lnTo>
                    <a:pt x="232590" y="85039"/>
                  </a:lnTo>
                  <a:cubicBezTo>
                    <a:pt x="280100" y="85096"/>
                    <a:pt x="327439" y="84982"/>
                    <a:pt x="374606" y="84696"/>
                  </a:cubicBezTo>
                  <a:cubicBezTo>
                    <a:pt x="421774" y="84410"/>
                    <a:pt x="468884" y="83610"/>
                    <a:pt x="515937" y="82295"/>
                  </a:cubicBezTo>
                  <a:close/>
                </a:path>
              </a:pathLst>
            </a:custGeom>
            <a:noFill/>
            <a:ln>
              <a:solidFill>
                <a:schemeClr val="bg1">
                  <a:lumMod val="85000"/>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sp>
          <p:nvSpPr>
            <p:cNvPr id="39" name="任意多边形: 形状 38">
              <a:extLst>
                <a:ext uri="{FF2B5EF4-FFF2-40B4-BE49-F238E27FC236}">
                  <a16:creationId xmlns:a16="http://schemas.microsoft.com/office/drawing/2014/main" id="{15CE8401-BAB4-4208-B0EC-3F0DE5EF0203}"/>
                </a:ext>
              </a:extLst>
            </p:cNvPr>
            <p:cNvSpPr/>
            <p:nvPr/>
          </p:nvSpPr>
          <p:spPr>
            <a:xfrm>
              <a:off x="-39755" y="6197394"/>
              <a:ext cx="572509" cy="569318"/>
            </a:xfrm>
            <a:custGeom>
              <a:avLst/>
              <a:gdLst>
                <a:gd name="connsiteX0" fmla="*/ 0 w 572509"/>
                <a:gd name="connsiteY0" fmla="*/ 493638 h 569318"/>
                <a:gd name="connsiteX1" fmla="*/ 71451 w 572509"/>
                <a:gd name="connsiteY1" fmla="*/ 513892 h 569318"/>
                <a:gd name="connsiteX2" fmla="*/ 71451 w 572509"/>
                <a:gd name="connsiteY2" fmla="*/ 567732 h 569318"/>
                <a:gd name="connsiteX3" fmla="*/ 0 w 572509"/>
                <a:gd name="connsiteY3" fmla="*/ 569318 h 569318"/>
                <a:gd name="connsiteX4" fmla="*/ 213209 w 572509"/>
                <a:gd name="connsiteY4" fmla="*/ 0 h 569318"/>
                <a:gd name="connsiteX5" fmla="*/ 414889 w 572509"/>
                <a:gd name="connsiteY5" fmla="*/ 52128 h 569318"/>
                <a:gd name="connsiteX6" fmla="*/ 533621 w 572509"/>
                <a:gd name="connsiteY6" fmla="*/ 186746 h 569318"/>
                <a:gd name="connsiteX7" fmla="*/ 572509 w 572509"/>
                <a:gd name="connsiteY7" fmla="*/ 371201 h 569318"/>
                <a:gd name="connsiteX8" fmla="*/ 558831 w 572509"/>
                <a:gd name="connsiteY8" fmla="*/ 475347 h 569318"/>
                <a:gd name="connsiteX9" fmla="*/ 520504 w 572509"/>
                <a:gd name="connsiteY9" fmla="*/ 564984 h 569318"/>
                <a:gd name="connsiteX10" fmla="*/ 354052 w 572509"/>
                <a:gd name="connsiteY10" fmla="*/ 561331 h 569318"/>
                <a:gd name="connsiteX11" fmla="*/ 354052 w 572509"/>
                <a:gd name="connsiteY11" fmla="*/ 507491 h 569318"/>
                <a:gd name="connsiteX12" fmla="*/ 528735 w 572509"/>
                <a:gd name="connsiteY12" fmla="*/ 457185 h 569318"/>
                <a:gd name="connsiteX13" fmla="*/ 535706 w 572509"/>
                <a:gd name="connsiteY13" fmla="*/ 424826 h 569318"/>
                <a:gd name="connsiteX14" fmla="*/ 537876 w 572509"/>
                <a:gd name="connsiteY14" fmla="*/ 390407 h 569318"/>
                <a:gd name="connsiteX15" fmla="*/ 503462 w 572509"/>
                <a:gd name="connsiteY15" fmla="*/ 274207 h 569318"/>
                <a:gd name="connsiteX16" fmla="*/ 396697 w 572509"/>
                <a:gd name="connsiteY16" fmla="*/ 192562 h 569318"/>
                <a:gd name="connsiteX17" fmla="*/ 212294 w 572509"/>
                <a:gd name="connsiteY17" fmla="*/ 161734 h 569318"/>
                <a:gd name="connsiteX18" fmla="*/ 10407 w 572509"/>
                <a:gd name="connsiteY18" fmla="*/ 199883 h 569318"/>
                <a:gd name="connsiteX19" fmla="*/ 0 w 572509"/>
                <a:gd name="connsiteY19" fmla="*/ 206467 h 569318"/>
                <a:gd name="connsiteX20" fmla="*/ 0 w 572509"/>
                <a:gd name="connsiteY20" fmla="*/ 59561 h 569318"/>
                <a:gd name="connsiteX21" fmla="*/ 12510 w 572509"/>
                <a:gd name="connsiteY21" fmla="*/ 49418 h 569318"/>
                <a:gd name="connsiteX22" fmla="*/ 213209 w 572509"/>
                <a:gd name="connsiteY22" fmla="*/ 0 h 569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72509" h="569318">
                  <a:moveTo>
                    <a:pt x="0" y="493638"/>
                  </a:moveTo>
                  <a:lnTo>
                    <a:pt x="71451" y="513892"/>
                  </a:lnTo>
                  <a:lnTo>
                    <a:pt x="71451" y="567732"/>
                  </a:lnTo>
                  <a:lnTo>
                    <a:pt x="0" y="569318"/>
                  </a:lnTo>
                  <a:close/>
                  <a:moveTo>
                    <a:pt x="213209" y="0"/>
                  </a:moveTo>
                  <a:cubicBezTo>
                    <a:pt x="294519" y="907"/>
                    <a:pt x="361746" y="18283"/>
                    <a:pt x="414889" y="52128"/>
                  </a:cubicBezTo>
                  <a:cubicBezTo>
                    <a:pt x="468033" y="85973"/>
                    <a:pt x="507610" y="130846"/>
                    <a:pt x="533621" y="186746"/>
                  </a:cubicBezTo>
                  <a:cubicBezTo>
                    <a:pt x="559632" y="242645"/>
                    <a:pt x="572595" y="304131"/>
                    <a:pt x="572509" y="371201"/>
                  </a:cubicBezTo>
                  <a:cubicBezTo>
                    <a:pt x="572396" y="409984"/>
                    <a:pt x="567837" y="444699"/>
                    <a:pt x="558831" y="475347"/>
                  </a:cubicBezTo>
                  <a:cubicBezTo>
                    <a:pt x="549825" y="505995"/>
                    <a:pt x="537049" y="535873"/>
                    <a:pt x="520504" y="564984"/>
                  </a:cubicBezTo>
                  <a:lnTo>
                    <a:pt x="354052" y="561331"/>
                  </a:lnTo>
                  <a:lnTo>
                    <a:pt x="354052" y="507491"/>
                  </a:lnTo>
                  <a:lnTo>
                    <a:pt x="528735" y="457185"/>
                  </a:lnTo>
                  <a:cubicBezTo>
                    <a:pt x="531916" y="446685"/>
                    <a:pt x="534240" y="435898"/>
                    <a:pt x="535706" y="424826"/>
                  </a:cubicBezTo>
                  <a:cubicBezTo>
                    <a:pt x="537172" y="413754"/>
                    <a:pt x="537895" y="402281"/>
                    <a:pt x="537876" y="390407"/>
                  </a:cubicBezTo>
                  <a:cubicBezTo>
                    <a:pt x="538023" y="347270"/>
                    <a:pt x="526551" y="308536"/>
                    <a:pt x="503462" y="274207"/>
                  </a:cubicBezTo>
                  <a:cubicBezTo>
                    <a:pt x="480373" y="239878"/>
                    <a:pt x="444785" y="212663"/>
                    <a:pt x="396697" y="192562"/>
                  </a:cubicBezTo>
                  <a:cubicBezTo>
                    <a:pt x="348610" y="172462"/>
                    <a:pt x="287142" y="162185"/>
                    <a:pt x="212294" y="161734"/>
                  </a:cubicBezTo>
                  <a:cubicBezTo>
                    <a:pt x="128054" y="162778"/>
                    <a:pt x="60758" y="175494"/>
                    <a:pt x="10407" y="199883"/>
                  </a:cubicBezTo>
                  <a:lnTo>
                    <a:pt x="0" y="206467"/>
                  </a:lnTo>
                  <a:lnTo>
                    <a:pt x="0" y="59561"/>
                  </a:lnTo>
                  <a:lnTo>
                    <a:pt x="12510" y="49418"/>
                  </a:lnTo>
                  <a:cubicBezTo>
                    <a:pt x="65851" y="17221"/>
                    <a:pt x="132751" y="748"/>
                    <a:pt x="213209" y="0"/>
                  </a:cubicBezTo>
                  <a:close/>
                </a:path>
              </a:pathLst>
            </a:custGeom>
            <a:noFill/>
            <a:ln>
              <a:solidFill>
                <a:schemeClr val="bg1">
                  <a:lumMod val="85000"/>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grpSp>
      <p:sp>
        <p:nvSpPr>
          <p:cNvPr id="40" name="文本框 39">
            <a:extLst>
              <a:ext uri="{FF2B5EF4-FFF2-40B4-BE49-F238E27FC236}">
                <a16:creationId xmlns:a16="http://schemas.microsoft.com/office/drawing/2014/main" id="{A1A0DA5D-D9EF-4C96-983B-B575615F7CE1}"/>
              </a:ext>
            </a:extLst>
          </p:cNvPr>
          <p:cNvSpPr txBox="1"/>
          <p:nvPr userDrawn="1"/>
        </p:nvSpPr>
        <p:spPr>
          <a:xfrm rot="16200000">
            <a:off x="4842635" y="1532582"/>
            <a:ext cx="3335432" cy="215444"/>
          </a:xfrm>
          <a:prstGeom prst="rect">
            <a:avLst/>
          </a:prstGeom>
          <a:noFill/>
        </p:spPr>
        <p:txBody>
          <a:bodyPr wrap="square" rtlCol="0">
            <a:spAutoFit/>
          </a:bodyPr>
          <a:lstStyle/>
          <a:p>
            <a:pPr algn="dist"/>
            <a:r>
              <a:rPr lang="en-US" altLang="zh-CN" sz="800">
                <a:solidFill>
                  <a:schemeClr val="tx1">
                    <a:lumMod val="50000"/>
                    <a:lumOff val="50000"/>
                  </a:schemeClr>
                </a:solidFill>
                <a:latin typeface="思源宋体 CN Heavy" panose="02020900000000000000" pitchFamily="18" charset="-122"/>
                <a:ea typeface="思源宋体 CN Heavy" panose="02020900000000000000" pitchFamily="18" charset="-122"/>
                <a:cs typeface="Arial" panose="020B0604020202020204" pitchFamily="34" charset="0"/>
              </a:rPr>
              <a:t>FUNDAMENTALS OF VOCAL MUSIC</a:t>
            </a:r>
            <a:endParaRPr lang="zh-CN" altLang="en-US" sz="800">
              <a:solidFill>
                <a:schemeClr val="tx1">
                  <a:lumMod val="50000"/>
                  <a:lumOff val="50000"/>
                </a:schemeClr>
              </a:solidFill>
              <a:latin typeface="思源宋体 CN Heavy" panose="02020900000000000000" pitchFamily="18" charset="-122"/>
              <a:ea typeface="思源宋体 CN Heavy" panose="02020900000000000000" pitchFamily="18" charset="-122"/>
              <a:cs typeface="Arial" panose="020B0604020202020204" pitchFamily="34" charset="0"/>
            </a:endParaRPr>
          </a:p>
        </p:txBody>
      </p:sp>
    </p:spTree>
    <p:extLst>
      <p:ext uri="{BB962C8B-B14F-4D97-AF65-F5344CB8AC3E}">
        <p14:creationId xmlns:p14="http://schemas.microsoft.com/office/powerpoint/2010/main" val="15374706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2" name="组合 1">
            <a:extLst>
              <a:ext uri="{FF2B5EF4-FFF2-40B4-BE49-F238E27FC236}">
                <a16:creationId xmlns:a16="http://schemas.microsoft.com/office/drawing/2014/main" id="{BE922B32-DA99-40AC-D85D-1D7D8CDD8111}"/>
              </a:ext>
            </a:extLst>
          </p:cNvPr>
          <p:cNvGrpSpPr>
            <a:grpSpLocks noGrp="1" noUngrp="1" noRot="1" noMove="1" noResize="1"/>
          </p:cNvGrpSpPr>
          <p:nvPr userDrawn="1"/>
        </p:nvGrpSpPr>
        <p:grpSpPr>
          <a:xfrm>
            <a:off x="-481495" y="3508800"/>
            <a:ext cx="11496376" cy="2535865"/>
            <a:chOff x="-481495" y="3508800"/>
            <a:chExt cx="11496376" cy="2535865"/>
          </a:xfrm>
        </p:grpSpPr>
        <p:sp>
          <p:nvSpPr>
            <p:cNvPr id="3" name="矩形 7">
              <a:extLst>
                <a:ext uri="{FF2B5EF4-FFF2-40B4-BE49-F238E27FC236}">
                  <a16:creationId xmlns:a16="http://schemas.microsoft.com/office/drawing/2014/main" id="{DC3D6BA6-8CB6-3801-6855-D03DBC317307}"/>
                </a:ext>
              </a:extLst>
            </p:cNvPr>
            <p:cNvSpPr>
              <a:spLocks noGrp="1" noRot="1" noMove="1" noResize="1" noEditPoints="1" noAdjustHandles="1" noChangeArrowheads="1" noChangeShapeType="1"/>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a:spLocks noGrp="1" noRot="1" noMove="1" noResize="1" noEditPoints="1" noAdjustHandles="1" noChangeArrowheads="1" noChangeShapeType="1"/>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a:grpSpLocks noGrp="1" noUngrp="1" noRot="1" noMove="1" noResize="1"/>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a:spLocks noGrp="1" noRot="1" noMove="1" noResize="1" noEditPoints="1" noAdjustHandles="1" noChangeArrowheads="1" noChangeShapeType="1"/>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a:spLocks noGrp="1" noRot="1" noMove="1" noResize="1" noEditPoints="1" noAdjustHandles="1" noChangeArrowheads="1" noChangeShapeType="1"/>
              </p:cNvSpPr>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Grp="1" noRot="1" noChangeAspect="1" noMove="1" noResize="1" noEditPoints="1" noAdjustHandles="1" noChangeArrowheads="1" noChangeShapeType="1" noCrop="1"/>
            </p:cNvPicPr>
            <p:nvPr userDrawn="1"/>
          </p:nvPicPr>
          <p:blipFill>
            <a:blip r:embed="rId3">
              <a:extLst>
                <a:ext uri="{28A0092B-C50C-407E-A947-70E740481C1C}">
                  <a14:useLocalDpi xmlns:a14="http://schemas.microsoft.com/office/drawing/2010/main" val="0"/>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a:grpSpLocks noGrp="1" noUngrp="1" noRot="1" noMove="1" noResize="1"/>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noGrp="1" noRot="1" noMove="1" noResize="1" noEditPoints="1" noAdjustHandles="1" noChangeArrowheads="1" noChangeShapeType="1"/>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noGrp="1" noRot="1" noMove="1" noResize="1" noEditPoints="1" noAdjustHandles="1" noChangeArrowheads="1" noChangeShapeType="1"/>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a:grpSpLocks noGrp="1" noUngrp="1" noRot="1" noMove="1" noResize="1"/>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a:grpSpLocks noGrp="1" noUngrp="1" noRot="1" noMove="1" noResize="1"/>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a:grpSpLocks noGrp="1" noUngrp="1" noRot="1" noMove="1" noResize="1"/>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a:grpSpLocks noGrp="1" noUngrp="1" noRot="1" noMove="1" noResize="1"/>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a:spLocks noGrp="1" noRot="1" noMove="1" noResize="1" noEditPoints="1" noAdjustHandles="1" noChangeArrowheads="1" noChangeShapeType="1"/>
              </p:cNvSpPr>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a:grpSpLocks noGrp="1" noUngrp="1" noRot="1" noMove="1" noResize="1"/>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noGrp="1" noRot="1" noMove="1" noResize="1" noEditPoints="1" noAdjustHandles="1" noChangeArrowheads="1" noChangeShapeType="1"/>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a:spLocks noGrp="1" noRot="1" noMove="1" noResize="1" noEditPoints="1" noAdjustHandles="1" noChangeArrowheads="1" noChangeShapeType="1"/>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a:spLocks noGrp="1" noRot="1" noMove="1" noResize="1" noEditPoints="1" noAdjustHandles="1" noChangeArrowheads="1" noChangeShapeType="1"/>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a:spLocks noGrp="1" noRot="1" noMove="1" noResize="1" noEditPoints="1" noAdjustHandles="1" noChangeArrowheads="1" noChangeShapeType="1"/>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a:spLocks noGrp="1" noRot="1" noMove="1" noResize="1" noEditPoints="1" noAdjustHandles="1" noChangeArrowheads="1" noChangeShapeType="1"/>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a:spLocks noGrp="1" noRot="1" noMove="1" noResize="1" noEditPoints="1" noAdjustHandles="1" noChangeArrowheads="1" noChangeShapeType="1"/>
            </p:cNvSpPr>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a:spLocks noGrp="1" noRot="1" noMove="1" noResize="1" noEditPoints="1" noAdjustHandles="1" noChangeArrowheads="1" noChangeShapeType="1"/>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18953996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51PPT模板网   www.51pptmoban.com">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78499137-8250-FE10-14F3-5AA89B251BB8}"/>
              </a:ext>
            </a:extLst>
          </p:cNvPr>
          <p:cNvSpPr>
            <a:spLocks noGrp="1"/>
          </p:cNvSpPr>
          <p:nvPr>
            <p:ph type="dt" sz="half" idx="10"/>
          </p:nvPr>
        </p:nvSpPr>
        <p:spPr/>
        <p:txBody>
          <a:bodyPr/>
          <a:lstStyle/>
          <a:p>
            <a:fld id="{AEB6CE6A-11FC-41BC-97BB-88E9079FB170}" type="datetimeFigureOut">
              <a:rPr lang="zh-CN" altLang="en-US" smtClean="0"/>
              <a:t>2023/10/11</a:t>
            </a:fld>
            <a:endParaRPr lang="zh-CN" altLang="en-US"/>
          </a:p>
        </p:txBody>
      </p:sp>
      <p:sp>
        <p:nvSpPr>
          <p:cNvPr id="4" name="页脚占位符 3">
            <a:extLst>
              <a:ext uri="{FF2B5EF4-FFF2-40B4-BE49-F238E27FC236}">
                <a16:creationId xmlns:a16="http://schemas.microsoft.com/office/drawing/2014/main" id="{A4A9F1C8-A4DA-AEA6-0F49-B023661EC83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F6A01EDB-A745-A822-0AE0-5DB628F6ACB5}"/>
              </a:ext>
            </a:extLst>
          </p:cNvPr>
          <p:cNvSpPr>
            <a:spLocks noGrp="1"/>
          </p:cNvSpPr>
          <p:nvPr>
            <p:ph type="sldNum" sz="quarter" idx="12"/>
          </p:nvPr>
        </p:nvSpPr>
        <p:spPr/>
        <p:txBody>
          <a:bodyPr/>
          <a:lstStyle/>
          <a:p>
            <a:fld id="{81E38BC0-E41B-4500-9123-4831E0EE5619}" type="slidenum">
              <a:rPr lang="zh-CN" altLang="en-US" smtClean="0"/>
              <a:t>‹#›</a:t>
            </a:fld>
            <a:endParaRPr lang="zh-CN" altLang="en-US"/>
          </a:p>
        </p:txBody>
      </p:sp>
      <p:sp>
        <p:nvSpPr>
          <p:cNvPr id="6" name="矩形 5">
            <a:extLst>
              <a:ext uri="{FF2B5EF4-FFF2-40B4-BE49-F238E27FC236}">
                <a16:creationId xmlns:a16="http://schemas.microsoft.com/office/drawing/2014/main" id="{88D8A6F7-F113-C4A7-EAF6-746A58CB28F4}"/>
              </a:ext>
            </a:extLst>
          </p:cNvPr>
          <p:cNvSpPr/>
          <p:nvPr userDrawn="1"/>
        </p:nvSpPr>
        <p:spPr>
          <a:xfrm>
            <a:off x="0" y="5011726"/>
            <a:ext cx="12192000" cy="1846273"/>
          </a:xfrm>
          <a:prstGeom prst="rect">
            <a:avLst/>
          </a:prstGeom>
          <a:solidFill>
            <a:srgbClr val="F5F5F5"/>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id="{7E698B37-47D5-AB54-6252-A1172477B6CF}"/>
              </a:ext>
            </a:extLst>
          </p:cNvPr>
          <p:cNvGrpSpPr/>
          <p:nvPr userDrawn="1"/>
        </p:nvGrpSpPr>
        <p:grpSpPr>
          <a:xfrm>
            <a:off x="1288486" y="5188068"/>
            <a:ext cx="3869265" cy="1326605"/>
            <a:chOff x="870547" y="7238685"/>
            <a:chExt cx="3333750" cy="1143000"/>
          </a:xfrm>
        </p:grpSpPr>
        <p:grpSp>
          <p:nvGrpSpPr>
            <p:cNvPr id="8" name="组合 7" descr="51PPT模板网，幻灯片演示模板及素材免费下载！&#10;51PPT模板网 唯一访问网址：www.51pptmoban.com">
              <a:extLst>
                <a:ext uri="{FF2B5EF4-FFF2-40B4-BE49-F238E27FC236}">
                  <a16:creationId xmlns:a16="http://schemas.microsoft.com/office/drawing/2014/main" id="{939DDEC1-CE33-5AB5-4B86-99660858AD58}"/>
                </a:ext>
              </a:extLst>
            </p:cNvPr>
            <p:cNvGrpSpPr/>
            <p:nvPr userDrawn="1"/>
          </p:nvGrpSpPr>
          <p:grpSpPr>
            <a:xfrm>
              <a:off x="1089945" y="7419206"/>
              <a:ext cx="2824283" cy="781959"/>
              <a:chOff x="1086173" y="3300162"/>
              <a:chExt cx="2824283" cy="781959"/>
            </a:xfrm>
          </p:grpSpPr>
          <p:sp>
            <p:nvSpPr>
              <p:cNvPr id="41" name="任意多边形: 形状 40">
                <a:extLst>
                  <a:ext uri="{FF2B5EF4-FFF2-40B4-BE49-F238E27FC236}">
                    <a16:creationId xmlns:a16="http://schemas.microsoft.com/office/drawing/2014/main" id="{CDDD4EFA-EB35-9BE4-B5FB-344DC6C6DCDE}"/>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F540B0E2-014B-CBF1-5DE1-816C60C70BB0}"/>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D5BDDE09-A370-2876-9E26-2BF58069A286}"/>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C1027CB0-CA62-17B7-D0EE-9DF1E8E361E3}"/>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05AA99B1-6D7F-79A6-DC15-33084F544781}"/>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46" name="组合 45">
                <a:extLst>
                  <a:ext uri="{FF2B5EF4-FFF2-40B4-BE49-F238E27FC236}">
                    <a16:creationId xmlns:a16="http://schemas.microsoft.com/office/drawing/2014/main" id="{CE1ACB6F-2A1E-7D7C-8790-B6C50DFA1289}"/>
                  </a:ext>
                </a:extLst>
              </p:cNvPr>
              <p:cNvGrpSpPr/>
              <p:nvPr userDrawn="1"/>
            </p:nvGrpSpPr>
            <p:grpSpPr>
              <a:xfrm>
                <a:off x="2038610" y="3870398"/>
                <a:ext cx="413489" cy="89750"/>
                <a:chOff x="8686551" y="964247"/>
                <a:chExt cx="413489" cy="89750"/>
              </a:xfrm>
            </p:grpSpPr>
            <p:sp>
              <p:nvSpPr>
                <p:cNvPr id="65" name="任意多边形: 形状 64">
                  <a:extLst>
                    <a:ext uri="{FF2B5EF4-FFF2-40B4-BE49-F238E27FC236}">
                      <a16:creationId xmlns:a16="http://schemas.microsoft.com/office/drawing/2014/main" id="{3E29DC66-1FE6-4E27-39CD-47C378AB2AA7}"/>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239E4EE9-E29B-39D5-786C-326BF86A8540}"/>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B002D619-D016-48CC-DF80-3290ED464420}"/>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0A721F03-CC63-BA5A-C020-C9EF51634AC7}"/>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47" name="组合 46">
                <a:extLst>
                  <a:ext uri="{FF2B5EF4-FFF2-40B4-BE49-F238E27FC236}">
                    <a16:creationId xmlns:a16="http://schemas.microsoft.com/office/drawing/2014/main" id="{6A1A5090-7395-E0CD-D34C-6F7F3CED4477}"/>
                  </a:ext>
                </a:extLst>
              </p:cNvPr>
              <p:cNvGrpSpPr/>
              <p:nvPr userDrawn="1"/>
            </p:nvGrpSpPr>
            <p:grpSpPr>
              <a:xfrm>
                <a:off x="2487485" y="3830214"/>
                <a:ext cx="173892" cy="129934"/>
                <a:chOff x="9130663" y="924063"/>
                <a:chExt cx="173892" cy="129934"/>
              </a:xfrm>
            </p:grpSpPr>
            <p:sp>
              <p:nvSpPr>
                <p:cNvPr id="63" name="任意多边形: 形状 62">
                  <a:extLst>
                    <a:ext uri="{FF2B5EF4-FFF2-40B4-BE49-F238E27FC236}">
                      <a16:creationId xmlns:a16="http://schemas.microsoft.com/office/drawing/2014/main" id="{606EDD94-9038-3D87-343C-FB4A5B0E07C0}"/>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13CF8D77-38B1-8DED-F051-664540FB3A7C}"/>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48" name="组合 47">
                <a:extLst>
                  <a:ext uri="{FF2B5EF4-FFF2-40B4-BE49-F238E27FC236}">
                    <a16:creationId xmlns:a16="http://schemas.microsoft.com/office/drawing/2014/main" id="{2A1E6E3D-E73F-C778-97E2-A812E1C6C529}"/>
                  </a:ext>
                </a:extLst>
              </p:cNvPr>
              <p:cNvGrpSpPr/>
              <p:nvPr userDrawn="1"/>
            </p:nvGrpSpPr>
            <p:grpSpPr>
              <a:xfrm>
                <a:off x="2698897" y="3829531"/>
                <a:ext cx="804243" cy="165482"/>
                <a:chOff x="9323023" y="923380"/>
                <a:chExt cx="804243" cy="165482"/>
              </a:xfrm>
            </p:grpSpPr>
            <p:sp>
              <p:nvSpPr>
                <p:cNvPr id="55" name="任意多边形: 形状 54">
                  <a:extLst>
                    <a:ext uri="{FF2B5EF4-FFF2-40B4-BE49-F238E27FC236}">
                      <a16:creationId xmlns:a16="http://schemas.microsoft.com/office/drawing/2014/main" id="{E89EFF8C-A167-9970-81DA-C123EDDE5958}"/>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20521537-9005-B447-B264-2B4E203FB2A4}"/>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ACA47388-9981-EE51-E951-A3EB7C7E96F4}"/>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7BB12C70-63E5-58D8-FBF0-E3EE13751B46}"/>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22A7C498-1945-4F39-32EC-3A5D4539D6E3}"/>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C30E6672-D9CE-1B2D-5D49-235A5B76A8C3}"/>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24DD825E-2415-0EF8-6BF6-AEA9C0805221}"/>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12F228A6-D0A9-7D00-9304-B36C7D9C9F8E}"/>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49" name="组合 48">
                <a:extLst>
                  <a:ext uri="{FF2B5EF4-FFF2-40B4-BE49-F238E27FC236}">
                    <a16:creationId xmlns:a16="http://schemas.microsoft.com/office/drawing/2014/main" id="{244A2369-1070-5F44-C5C8-FEBE973E53D5}"/>
                  </a:ext>
                </a:extLst>
              </p:cNvPr>
              <p:cNvGrpSpPr/>
              <p:nvPr userDrawn="1"/>
            </p:nvGrpSpPr>
            <p:grpSpPr>
              <a:xfrm>
                <a:off x="3550756" y="3868116"/>
                <a:ext cx="359700" cy="92032"/>
                <a:chOff x="10146307" y="961965"/>
                <a:chExt cx="359700" cy="92032"/>
              </a:xfrm>
            </p:grpSpPr>
            <p:sp>
              <p:nvSpPr>
                <p:cNvPr id="51" name="任意多边形: 形状 50">
                  <a:extLst>
                    <a:ext uri="{FF2B5EF4-FFF2-40B4-BE49-F238E27FC236}">
                      <a16:creationId xmlns:a16="http://schemas.microsoft.com/office/drawing/2014/main" id="{AFB459BF-C621-0B8F-706C-C7694D5C71B0}"/>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2" name="任意多边形: 形状 51">
                  <a:extLst>
                    <a:ext uri="{FF2B5EF4-FFF2-40B4-BE49-F238E27FC236}">
                      <a16:creationId xmlns:a16="http://schemas.microsoft.com/office/drawing/2014/main" id="{D6DF0F95-2BE9-45BA-386C-66160906D4E3}"/>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3" name="任意多边形: 形状 52">
                  <a:extLst>
                    <a:ext uri="{FF2B5EF4-FFF2-40B4-BE49-F238E27FC236}">
                      <a16:creationId xmlns:a16="http://schemas.microsoft.com/office/drawing/2014/main" id="{74934C67-039C-FEC1-0198-0870FFD22447}"/>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4" name="任意多边形: 形状 53">
                  <a:extLst>
                    <a:ext uri="{FF2B5EF4-FFF2-40B4-BE49-F238E27FC236}">
                      <a16:creationId xmlns:a16="http://schemas.microsoft.com/office/drawing/2014/main" id="{8812B083-1465-A0CE-27C3-88D3500A1434}"/>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50" name="任意多边形: 形状 49">
                <a:extLst>
                  <a:ext uri="{FF2B5EF4-FFF2-40B4-BE49-F238E27FC236}">
                    <a16:creationId xmlns:a16="http://schemas.microsoft.com/office/drawing/2014/main" id="{08DA06E7-DB13-D91E-0247-24FC82069F98}"/>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40" name="矩形 39">
              <a:hlinkClick r:id="rId2"/>
              <a:extLst>
                <a:ext uri="{FF2B5EF4-FFF2-40B4-BE49-F238E27FC236}">
                  <a16:creationId xmlns:a16="http://schemas.microsoft.com/office/drawing/2014/main" id="{1DBE33E5-F113-9DDF-B4C4-01417AA6CCA5}"/>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9" name="文本框 68">
            <a:extLst>
              <a:ext uri="{FF2B5EF4-FFF2-40B4-BE49-F238E27FC236}">
                <a16:creationId xmlns:a16="http://schemas.microsoft.com/office/drawing/2014/main" id="{1E805515-D43D-E612-0D81-9FBB7287AF3F}"/>
              </a:ext>
            </a:extLst>
          </p:cNvPr>
          <p:cNvSpPr txBox="1"/>
          <p:nvPr userDrawn="1"/>
        </p:nvSpPr>
        <p:spPr>
          <a:xfrm>
            <a:off x="5272919" y="5324025"/>
            <a:ext cx="6182482" cy="932884"/>
          </a:xfrm>
          <a:prstGeom prst="rect">
            <a:avLst/>
          </a:prstGeom>
          <a:noFill/>
        </p:spPr>
        <p:txBody>
          <a:bodyPr wrap="square">
            <a:spAutoFit/>
          </a:bodyPr>
          <a:lstStyle/>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000" b="1" dirty="0">
                <a:solidFill>
                  <a:schemeClr val="tx1">
                    <a:lumMod val="95000"/>
                    <a:lumOff val="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cxnSp>
        <p:nvCxnSpPr>
          <p:cNvPr id="70" name="直接连接符 69">
            <a:extLst>
              <a:ext uri="{FF2B5EF4-FFF2-40B4-BE49-F238E27FC236}">
                <a16:creationId xmlns:a16="http://schemas.microsoft.com/office/drawing/2014/main" id="{93F3A60C-65E6-8099-3FE8-71B1500798B9}"/>
              </a:ext>
            </a:extLst>
          </p:cNvPr>
          <p:cNvCxnSpPr/>
          <p:nvPr userDrawn="1"/>
        </p:nvCxnSpPr>
        <p:spPr>
          <a:xfrm>
            <a:off x="0" y="5011727"/>
            <a:ext cx="12192000" cy="0"/>
          </a:xfrm>
          <a:prstGeom prst="line">
            <a:avLst/>
          </a:prstGeom>
          <a:ln w="25400" cmpd="sng">
            <a:solidFill>
              <a:srgbClr val="003399"/>
            </a:solidFill>
            <a:prstDash val="solid"/>
          </a:ln>
        </p:spPr>
        <p:style>
          <a:lnRef idx="1">
            <a:schemeClr val="accent1"/>
          </a:lnRef>
          <a:fillRef idx="0">
            <a:schemeClr val="accent1"/>
          </a:fillRef>
          <a:effectRef idx="0">
            <a:schemeClr val="accent1"/>
          </a:effectRef>
          <a:fontRef idx="minor">
            <a:schemeClr val="tx1"/>
          </a:fontRef>
        </p:style>
      </p:cxnSp>
      <p:sp>
        <p:nvSpPr>
          <p:cNvPr id="71" name="任意多边形: 形状 70">
            <a:extLst>
              <a:ext uri="{FF2B5EF4-FFF2-40B4-BE49-F238E27FC236}">
                <a16:creationId xmlns:a16="http://schemas.microsoft.com/office/drawing/2014/main" id="{46BE660F-2121-B7F2-8925-6D5F4EF0ED00}"/>
              </a:ext>
            </a:extLst>
          </p:cNvPr>
          <p:cNvSpPr/>
          <p:nvPr userDrawn="1"/>
        </p:nvSpPr>
        <p:spPr>
          <a:xfrm>
            <a:off x="9512074" y="4974744"/>
            <a:ext cx="578076" cy="300049"/>
          </a:xfrm>
          <a:custGeom>
            <a:avLst/>
            <a:gdLst>
              <a:gd name="connsiteX0" fmla="*/ 266700 w 800100"/>
              <a:gd name="connsiteY0" fmla="*/ 0 h 434340"/>
              <a:gd name="connsiteX1" fmla="*/ 0 w 800100"/>
              <a:gd name="connsiteY1" fmla="*/ 434340 h 434340"/>
              <a:gd name="connsiteX2" fmla="*/ 800100 w 800100"/>
              <a:gd name="connsiteY2" fmla="*/ 30480 h 434340"/>
              <a:gd name="connsiteX3" fmla="*/ 800100 w 800100"/>
              <a:gd name="connsiteY3" fmla="*/ 30480 h 434340"/>
              <a:gd name="connsiteX0" fmla="*/ 254794 w 800100"/>
              <a:gd name="connsiteY0" fmla="*/ 0 h 415290"/>
              <a:gd name="connsiteX1" fmla="*/ 0 w 800100"/>
              <a:gd name="connsiteY1" fmla="*/ 415290 h 415290"/>
              <a:gd name="connsiteX2" fmla="*/ 800100 w 800100"/>
              <a:gd name="connsiteY2" fmla="*/ 11430 h 415290"/>
              <a:gd name="connsiteX3" fmla="*/ 800100 w 800100"/>
              <a:gd name="connsiteY3" fmla="*/ 11430 h 415290"/>
            </a:gdLst>
            <a:ahLst/>
            <a:cxnLst>
              <a:cxn ang="0">
                <a:pos x="connsiteX0" y="connsiteY0"/>
              </a:cxn>
              <a:cxn ang="0">
                <a:pos x="connsiteX1" y="connsiteY1"/>
              </a:cxn>
              <a:cxn ang="0">
                <a:pos x="connsiteX2" y="connsiteY2"/>
              </a:cxn>
              <a:cxn ang="0">
                <a:pos x="connsiteX3" y="connsiteY3"/>
              </a:cxn>
            </a:cxnLst>
            <a:rect l="l" t="t" r="r" b="b"/>
            <a:pathLst>
              <a:path w="800100" h="415290">
                <a:moveTo>
                  <a:pt x="254794" y="0"/>
                </a:moveTo>
                <a:lnTo>
                  <a:pt x="0" y="415290"/>
                </a:lnTo>
                <a:lnTo>
                  <a:pt x="800100" y="11430"/>
                </a:lnTo>
                <a:lnTo>
                  <a:pt x="800100" y="11430"/>
                </a:lnTo>
              </a:path>
            </a:pathLst>
          </a:custGeom>
          <a:solidFill>
            <a:schemeClr val="bg1"/>
          </a:solidFill>
          <a:ln w="25400">
            <a:solidFill>
              <a:srgbClr val="0033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2885301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3EB518F9-8546-4B1E-9D60-359882F2808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742C6C4A-EC28-4025-B67E-9BEC8CC420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BC866C05-C94A-4F74-8D71-338B78F77C1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思源宋体 CN Heavy" panose="02020900000000000000" pitchFamily="18" charset="-122"/>
              </a:defRPr>
            </a:lvl1pPr>
          </a:lstStyle>
          <a:p>
            <a:fld id="{C198DB18-F078-4CF8-8970-ACDBB3C4E2C7}" type="datetimeFigureOut">
              <a:rPr lang="zh-CN" altLang="en-US" smtClean="0"/>
              <a:pPr/>
              <a:t>2023/10/11</a:t>
            </a:fld>
            <a:endParaRPr lang="zh-CN" altLang="en-US"/>
          </a:p>
        </p:txBody>
      </p:sp>
      <p:sp>
        <p:nvSpPr>
          <p:cNvPr id="5" name="页脚占位符 4">
            <a:extLst>
              <a:ext uri="{FF2B5EF4-FFF2-40B4-BE49-F238E27FC236}">
                <a16:creationId xmlns:a16="http://schemas.microsoft.com/office/drawing/2014/main" id="{4EE569DA-52AB-42D4-9664-52F1369ABED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思源宋体 CN Heavy" panose="02020900000000000000" pitchFamily="18" charset="-122"/>
              </a:defRPr>
            </a:lvl1pPr>
          </a:lstStyle>
          <a:p>
            <a:endParaRPr lang="zh-CN" altLang="en-US"/>
          </a:p>
        </p:txBody>
      </p:sp>
      <p:sp>
        <p:nvSpPr>
          <p:cNvPr id="6" name="灯片编号占位符 5">
            <a:extLst>
              <a:ext uri="{FF2B5EF4-FFF2-40B4-BE49-F238E27FC236}">
                <a16:creationId xmlns:a16="http://schemas.microsoft.com/office/drawing/2014/main" id="{F2887FC3-3EE6-468B-9B76-F173FF18C0B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思源宋体 CN Heavy" panose="02020900000000000000" pitchFamily="18" charset="-122"/>
              </a:defRPr>
            </a:lvl1pPr>
          </a:lstStyle>
          <a:p>
            <a:fld id="{37AB1BBE-2028-4FE8-B282-960EE67E2926}" type="slidenum">
              <a:rPr lang="zh-CN" altLang="en-US" smtClean="0"/>
              <a:pPr/>
              <a:t>‹#›</a:t>
            </a:fld>
            <a:endParaRPr lang="zh-CN" altLang="en-US"/>
          </a:p>
        </p:txBody>
      </p:sp>
    </p:spTree>
    <p:extLst>
      <p:ext uri="{BB962C8B-B14F-4D97-AF65-F5344CB8AC3E}">
        <p14:creationId xmlns:p14="http://schemas.microsoft.com/office/powerpoint/2010/main" val="2024534051"/>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60" r:id="rId5"/>
    <p:sldLayoutId id="2147483659" r:id="rId6"/>
    <p:sldLayoutId id="2147483661" r:id="rId7"/>
    <p:sldLayoutId id="2147483662" r:id="rId8"/>
  </p:sldLayoutIdLst>
  <p:txStyles>
    <p:titleStyle>
      <a:lvl1pPr algn="l" defTabSz="914400" rtl="0" eaLnBrk="1" latinLnBrk="0" hangingPunct="1">
        <a:lnSpc>
          <a:spcPct val="90000"/>
        </a:lnSpc>
        <a:spcBef>
          <a:spcPct val="0"/>
        </a:spcBef>
        <a:buNone/>
        <a:defRPr sz="4400" kern="1200">
          <a:solidFill>
            <a:schemeClr val="tx1"/>
          </a:solidFill>
          <a:latin typeface="Bebas Neue" panose="020B0606020202050201"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宋体 CN Heavy" panose="02020900000000000000" pitchFamily="18" charset="-122"/>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宋体 CN Heavy" panose="02020900000000000000" pitchFamily="18" charset="-122"/>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宋体 CN Heavy" panose="02020900000000000000" pitchFamily="18" charset="-122"/>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宋体 CN Heavy" panose="02020900000000000000" pitchFamily="18" charset="-122"/>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宋体 CN Heavy" panose="02020900000000000000" pitchFamily="18" charset="-122"/>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slideLayout" Target="../slideLayouts/slideLayout4.xml"/><Relationship Id="rId4" Type="http://schemas.openxmlformats.org/officeDocument/2006/relationships/image" Target="../media/image18.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hyperlink" Target="http://www.51pptmoban.com/daren.html" TargetMode="External"/><Relationship Id="rId7" Type="http://schemas.openxmlformats.org/officeDocument/2006/relationships/image" Target="../media/image22.png"/><Relationship Id="rId2" Type="http://schemas.openxmlformats.org/officeDocument/2006/relationships/notesSlide" Target="../notesSlides/notesSlide1.xml"/><Relationship Id="rId1" Type="http://schemas.openxmlformats.org/officeDocument/2006/relationships/slideLayout" Target="../slideLayouts/slideLayout8.xml"/><Relationship Id="rId6" Type="http://schemas.openxmlformats.org/officeDocument/2006/relationships/hyperlink" Target="http://www.51pptmoban.com/zt/jiuyeshizhan/" TargetMode="External"/><Relationship Id="rId5" Type="http://schemas.openxmlformats.org/officeDocument/2006/relationships/image" Target="../media/image21.svg"/><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1">
                <a:lumMod val="75000"/>
              </a:schemeClr>
            </a:gs>
            <a:gs pos="16000">
              <a:schemeClr val="accent1">
                <a:lumMod val="50000"/>
              </a:schemeClr>
            </a:gs>
            <a:gs pos="58000">
              <a:schemeClr val="accent1">
                <a:lumMod val="50000"/>
              </a:schemeClr>
            </a:gs>
          </a:gsLst>
          <a:path path="circle">
            <a:fillToRect r="100000" b="100000"/>
          </a:path>
          <a:tileRect l="-100000" t="-100000"/>
        </a:gradFill>
        <a:effectLst/>
      </p:bgPr>
    </p:bg>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3957BC2C-A9A2-4ED5-B9B3-EA6711C0AB34}"/>
              </a:ext>
            </a:extLst>
          </p:cNvPr>
          <p:cNvSpPr txBox="1"/>
          <p:nvPr/>
        </p:nvSpPr>
        <p:spPr>
          <a:xfrm>
            <a:off x="1125519" y="2111888"/>
            <a:ext cx="4517570" cy="1200329"/>
          </a:xfrm>
          <a:prstGeom prst="rect">
            <a:avLst/>
          </a:prstGeom>
          <a:noFill/>
        </p:spPr>
        <p:txBody>
          <a:bodyPr wrap="square" rtlCol="0">
            <a:spAutoFit/>
          </a:bodyPr>
          <a:lstStyle/>
          <a:p>
            <a:r>
              <a:rPr lang="zh-CN" altLang="en-US" sz="7200" spc="600">
                <a:solidFill>
                  <a:schemeClr val="accent2"/>
                </a:solidFill>
                <a:latin typeface="+mj-ea"/>
                <a:ea typeface="+mj-ea"/>
              </a:rPr>
              <a:t>声乐基础</a:t>
            </a:r>
          </a:p>
        </p:txBody>
      </p:sp>
      <p:sp>
        <p:nvSpPr>
          <p:cNvPr id="7" name="文本框 6">
            <a:extLst>
              <a:ext uri="{FF2B5EF4-FFF2-40B4-BE49-F238E27FC236}">
                <a16:creationId xmlns:a16="http://schemas.microsoft.com/office/drawing/2014/main" id="{BDEEC735-2B14-4521-BEE3-0C98246265AF}"/>
              </a:ext>
            </a:extLst>
          </p:cNvPr>
          <p:cNvSpPr txBox="1"/>
          <p:nvPr/>
        </p:nvSpPr>
        <p:spPr>
          <a:xfrm>
            <a:off x="1160126" y="3219811"/>
            <a:ext cx="3967284" cy="307777"/>
          </a:xfrm>
          <a:prstGeom prst="rect">
            <a:avLst/>
          </a:prstGeom>
          <a:noFill/>
        </p:spPr>
        <p:txBody>
          <a:bodyPr wrap="square" rtlCol="0">
            <a:spAutoFit/>
          </a:bodyPr>
          <a:lstStyle/>
          <a:p>
            <a:pPr algn="dist"/>
            <a:r>
              <a:rPr lang="en-US" altLang="zh-CN" sz="1400">
                <a:solidFill>
                  <a:schemeClr val="bg1">
                    <a:lumMod val="75000"/>
                  </a:schemeClr>
                </a:solidFill>
                <a:latin typeface="+mj-ea"/>
                <a:ea typeface="+mj-ea"/>
                <a:cs typeface="Arial" panose="020B0604020202020204" pitchFamily="34" charset="0"/>
              </a:rPr>
              <a:t>FUNDAMENTALS OF VOCAL MUSIC</a:t>
            </a:r>
            <a:endParaRPr lang="zh-CN" altLang="en-US" sz="1400">
              <a:solidFill>
                <a:schemeClr val="bg1">
                  <a:lumMod val="75000"/>
                </a:schemeClr>
              </a:solidFill>
              <a:latin typeface="+mj-ea"/>
              <a:ea typeface="+mj-ea"/>
              <a:cs typeface="Arial" panose="020B0604020202020204" pitchFamily="34" charset="0"/>
            </a:endParaRPr>
          </a:p>
        </p:txBody>
      </p:sp>
      <p:cxnSp>
        <p:nvCxnSpPr>
          <p:cNvPr id="12" name="直接连接符 11">
            <a:extLst>
              <a:ext uri="{FF2B5EF4-FFF2-40B4-BE49-F238E27FC236}">
                <a16:creationId xmlns:a16="http://schemas.microsoft.com/office/drawing/2014/main" id="{202A162E-C91F-4C9A-B5D6-87B538D305F0}"/>
              </a:ext>
            </a:extLst>
          </p:cNvPr>
          <p:cNvCxnSpPr>
            <a:cxnSpLocks/>
          </p:cNvCxnSpPr>
          <p:nvPr/>
        </p:nvCxnSpPr>
        <p:spPr>
          <a:xfrm>
            <a:off x="1140509" y="2277087"/>
            <a:ext cx="0" cy="1188000"/>
          </a:xfrm>
          <a:prstGeom prst="line">
            <a:avLst/>
          </a:prstGeom>
          <a:ln w="60325">
            <a:solidFill>
              <a:schemeClr val="accent2"/>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id="{378BDD26-CACA-4AFE-94EE-A3D4B4142B6E}"/>
              </a:ext>
            </a:extLst>
          </p:cNvPr>
          <p:cNvSpPr/>
          <p:nvPr/>
        </p:nvSpPr>
        <p:spPr>
          <a:xfrm>
            <a:off x="1106339" y="4298616"/>
            <a:ext cx="1692000" cy="324000"/>
          </a:xfrm>
          <a:prstGeom prst="rect">
            <a:avLst/>
          </a:prstGeom>
          <a:solidFill>
            <a:schemeClr val="tx1">
              <a:lumMod val="65000"/>
              <a:lumOff val="35000"/>
              <a:alpha val="50000"/>
            </a:schemeClr>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sp>
        <p:nvSpPr>
          <p:cNvPr id="19" name="矩形 18">
            <a:extLst>
              <a:ext uri="{FF2B5EF4-FFF2-40B4-BE49-F238E27FC236}">
                <a16:creationId xmlns:a16="http://schemas.microsoft.com/office/drawing/2014/main" id="{51A3A8E1-C545-40A3-A03D-9B8614EB8E81}"/>
              </a:ext>
            </a:extLst>
          </p:cNvPr>
          <p:cNvSpPr/>
          <p:nvPr/>
        </p:nvSpPr>
        <p:spPr>
          <a:xfrm>
            <a:off x="1106339" y="4298616"/>
            <a:ext cx="828000" cy="324000"/>
          </a:xfrm>
          <a:prstGeom prst="rect">
            <a:avLst/>
          </a:prstGeom>
          <a:solidFill>
            <a:srgbClr val="332721">
              <a:alpha val="49804"/>
            </a:srgbClr>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思源宋体 CN Heavy" panose="02020900000000000000" pitchFamily="18" charset="-122"/>
            </a:endParaRPr>
          </a:p>
        </p:txBody>
      </p:sp>
      <p:sp>
        <p:nvSpPr>
          <p:cNvPr id="5" name="文本框 4">
            <a:extLst>
              <a:ext uri="{FF2B5EF4-FFF2-40B4-BE49-F238E27FC236}">
                <a16:creationId xmlns:a16="http://schemas.microsoft.com/office/drawing/2014/main" id="{6B62F974-7E70-46DA-9022-CC67A5DF3FC7}"/>
              </a:ext>
            </a:extLst>
          </p:cNvPr>
          <p:cNvSpPr txBox="1"/>
          <p:nvPr/>
        </p:nvSpPr>
        <p:spPr>
          <a:xfrm>
            <a:off x="1132217" y="4313856"/>
            <a:ext cx="1620000" cy="338554"/>
          </a:xfrm>
          <a:prstGeom prst="rect">
            <a:avLst/>
          </a:prstGeom>
          <a:noFill/>
        </p:spPr>
        <p:txBody>
          <a:bodyPr wrap="square" rtlCol="0">
            <a:spAutoFit/>
          </a:bodyPr>
          <a:lstStyle/>
          <a:p>
            <a:r>
              <a:rPr lang="zh-CN" altLang="en-US" sz="1600">
                <a:solidFill>
                  <a:schemeClr val="bg1">
                    <a:lumMod val="95000"/>
                    <a:alpha val="80000"/>
                  </a:schemeClr>
                </a:solidFill>
                <a:latin typeface="+mj-ea"/>
                <a:ea typeface="+mj-ea"/>
              </a:rPr>
              <a:t>主讲人    小书生</a:t>
            </a:r>
          </a:p>
        </p:txBody>
      </p:sp>
    </p:spTree>
    <p:extLst>
      <p:ext uri="{BB962C8B-B14F-4D97-AF65-F5344CB8AC3E}">
        <p14:creationId xmlns:p14="http://schemas.microsoft.com/office/powerpoint/2010/main" val="30286419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236A5773-3E0E-4AB7-A303-F51304C9F87C}"/>
              </a:ext>
            </a:extLst>
          </p:cNvPr>
          <p:cNvSpPr txBox="1"/>
          <p:nvPr/>
        </p:nvSpPr>
        <p:spPr>
          <a:xfrm>
            <a:off x="889483" y="131799"/>
            <a:ext cx="1868556" cy="518731"/>
          </a:xfrm>
          <a:prstGeom prst="rect">
            <a:avLst/>
          </a:prstGeom>
          <a:noFill/>
        </p:spPr>
        <p:txBody>
          <a:bodyPr wrap="square" rtlCol="0">
            <a:noAutofit/>
          </a:bodyPr>
          <a:lstStyle>
            <a:defPPr>
              <a:defRPr lang="zh-CN"/>
            </a:defPPr>
            <a:lvl1pPr>
              <a:defRPr sz="3200">
                <a:solidFill>
                  <a:schemeClr val="accent1">
                    <a:lumMod val="75000"/>
                  </a:schemeClr>
                </a:solidFill>
                <a:latin typeface="+mj-ea"/>
                <a:ea typeface="+mj-ea"/>
              </a:defRPr>
            </a:lvl1pPr>
          </a:lstStyle>
          <a:p>
            <a:r>
              <a:rPr lang="zh-CN" altLang="en-US">
                <a:solidFill>
                  <a:schemeClr val="accent1">
                    <a:lumMod val="50000"/>
                  </a:schemeClr>
                </a:solidFill>
              </a:rPr>
              <a:t>教学过程</a:t>
            </a:r>
          </a:p>
        </p:txBody>
      </p:sp>
      <p:pic>
        <p:nvPicPr>
          <p:cNvPr id="7170" name="Picture 2" descr="查看图片">
            <a:extLst>
              <a:ext uri="{FF2B5EF4-FFF2-40B4-BE49-F238E27FC236}">
                <a16:creationId xmlns:a16="http://schemas.microsoft.com/office/drawing/2014/main" id="{C23C90DB-8B46-449F-93EA-94F75617C4A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72902" y="747817"/>
            <a:ext cx="4301115" cy="5654539"/>
          </a:xfrm>
          <a:prstGeom prst="rect">
            <a:avLst/>
          </a:prstGeom>
          <a:noFill/>
          <a:extLst>
            <a:ext uri="{909E8E84-426E-40DD-AFC4-6F175D3DCCD1}">
              <a14:hiddenFill xmlns:a14="http://schemas.microsoft.com/office/drawing/2010/main">
                <a:solidFill>
                  <a:srgbClr val="FFFFFF"/>
                </a:solidFill>
              </a14:hiddenFill>
            </a:ext>
          </a:extLst>
        </p:spPr>
      </p:pic>
      <p:sp>
        <p:nvSpPr>
          <p:cNvPr id="6" name="文本框 5">
            <a:extLst>
              <a:ext uri="{FF2B5EF4-FFF2-40B4-BE49-F238E27FC236}">
                <a16:creationId xmlns:a16="http://schemas.microsoft.com/office/drawing/2014/main" id="{6FED0326-F8E0-4D43-93F4-F4AE79035AEE}"/>
              </a:ext>
            </a:extLst>
          </p:cNvPr>
          <p:cNvSpPr txBox="1"/>
          <p:nvPr/>
        </p:nvSpPr>
        <p:spPr>
          <a:xfrm>
            <a:off x="902184" y="1064768"/>
            <a:ext cx="1645187" cy="518731"/>
          </a:xfrm>
          <a:prstGeom prst="rect">
            <a:avLst/>
          </a:prstGeom>
          <a:noFill/>
        </p:spPr>
        <p:txBody>
          <a:bodyPr wrap="square" rtlCol="0">
            <a:noAutofit/>
          </a:bodyPr>
          <a:lstStyle>
            <a:defPPr>
              <a:defRPr lang="zh-CN"/>
            </a:defPPr>
            <a:lvl1pPr>
              <a:defRPr sz="3200">
                <a:solidFill>
                  <a:srgbClr val="3E2F28"/>
                </a:solidFill>
                <a:latin typeface="思源宋体 CN Heavy" panose="02020900000000000000" pitchFamily="18" charset="-122"/>
                <a:ea typeface="思源宋体 CN Heavy" panose="02020900000000000000" pitchFamily="18" charset="-122"/>
              </a:defRPr>
            </a:lvl1pPr>
          </a:lstStyle>
          <a:p>
            <a:r>
              <a:rPr lang="zh-CN" altLang="en-US" sz="2800">
                <a:solidFill>
                  <a:schemeClr val="accent1">
                    <a:lumMod val="50000"/>
                  </a:schemeClr>
                </a:solidFill>
                <a:latin typeface="+mj-ea"/>
                <a:ea typeface="+mj-ea"/>
              </a:rPr>
              <a:t>作品鉴赏</a:t>
            </a:r>
          </a:p>
        </p:txBody>
      </p:sp>
      <p:pic>
        <p:nvPicPr>
          <p:cNvPr id="1026" name="Picture 2" descr="查看图片">
            <a:extLst>
              <a:ext uri="{FF2B5EF4-FFF2-40B4-BE49-F238E27FC236}">
                <a16:creationId xmlns:a16="http://schemas.microsoft.com/office/drawing/2014/main" id="{930FF9D4-907A-4DF0-9914-EAB2489B87A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6644" b="6644"/>
          <a:stretch/>
        </p:blipFill>
        <p:spPr bwMode="auto">
          <a:xfrm>
            <a:off x="1315275" y="1761745"/>
            <a:ext cx="3889337" cy="3717748"/>
          </a:xfrm>
          <a:prstGeom prst="rect">
            <a:avLst/>
          </a:prstGeom>
          <a:noFill/>
          <a:ln>
            <a:noFill/>
          </a:ln>
          <a:effectLst>
            <a:outerShdw blurRad="254000" dist="114300" dir="5400000" algn="t" rotWithShape="0">
              <a:srgbClr val="332721">
                <a:alpha val="20000"/>
              </a:srgbClr>
            </a:outerShdw>
            <a:reflection blurRad="63500" stA="50000" endA="300" endPos="23000" dist="63500" dir="5400000" sy="-100000" algn="bl" rotWithShape="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00725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单圆角 41">
            <a:extLst>
              <a:ext uri="{FF2B5EF4-FFF2-40B4-BE49-F238E27FC236}">
                <a16:creationId xmlns:a16="http://schemas.microsoft.com/office/drawing/2014/main" id="{120549BE-ACE6-4ECA-8773-7E5EC3CE7BC1}"/>
              </a:ext>
            </a:extLst>
          </p:cNvPr>
          <p:cNvSpPr/>
          <p:nvPr/>
        </p:nvSpPr>
        <p:spPr>
          <a:xfrm flipH="1">
            <a:off x="9433618" y="0"/>
            <a:ext cx="2758381" cy="6858000"/>
          </a:xfrm>
          <a:prstGeom prst="round1Rect">
            <a:avLst/>
          </a:prstGeom>
          <a:gradFill>
            <a:gsLst>
              <a:gs pos="94000">
                <a:schemeClr val="accent1">
                  <a:lumMod val="75000"/>
                </a:schemeClr>
              </a:gs>
              <a:gs pos="15000">
                <a:schemeClr val="accent1"/>
              </a:gs>
            </a:gsLst>
            <a:path path="circle">
              <a:fillToRect r="100000" b="100000"/>
            </a:path>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sp>
        <p:nvSpPr>
          <p:cNvPr id="6" name="矩形: 圆角 5">
            <a:extLst>
              <a:ext uri="{FF2B5EF4-FFF2-40B4-BE49-F238E27FC236}">
                <a16:creationId xmlns:a16="http://schemas.microsoft.com/office/drawing/2014/main" id="{85246C36-A88B-4DEB-AF77-B2F67773DE5C}"/>
              </a:ext>
            </a:extLst>
          </p:cNvPr>
          <p:cNvSpPr/>
          <p:nvPr/>
        </p:nvSpPr>
        <p:spPr>
          <a:xfrm>
            <a:off x="676145" y="3663172"/>
            <a:ext cx="4078735" cy="1845247"/>
          </a:xfrm>
          <a:prstGeom prst="roundRect">
            <a:avLst>
              <a:gd name="adj" fmla="val 9750"/>
            </a:avLst>
          </a:prstGeom>
          <a:solidFill>
            <a:srgbClr val="E6D3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sp>
        <p:nvSpPr>
          <p:cNvPr id="8" name="矩形: 圆角 7">
            <a:extLst>
              <a:ext uri="{FF2B5EF4-FFF2-40B4-BE49-F238E27FC236}">
                <a16:creationId xmlns:a16="http://schemas.microsoft.com/office/drawing/2014/main" id="{A585D912-E032-442A-ADBF-00CCA5730B34}"/>
              </a:ext>
            </a:extLst>
          </p:cNvPr>
          <p:cNvSpPr/>
          <p:nvPr/>
        </p:nvSpPr>
        <p:spPr>
          <a:xfrm>
            <a:off x="676145" y="3663173"/>
            <a:ext cx="1332000" cy="1845248"/>
          </a:xfrm>
          <a:prstGeom prst="roundRect">
            <a:avLst>
              <a:gd name="adj" fmla="val 9750"/>
            </a:avLst>
          </a:prstGeom>
          <a:gradFill flip="none" rotWithShape="1">
            <a:gsLst>
              <a:gs pos="0">
                <a:schemeClr val="accent1">
                  <a:lumMod val="60000"/>
                  <a:lumOff val="40000"/>
                </a:schemeClr>
              </a:gs>
              <a:gs pos="34000">
                <a:schemeClr val="accent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sp>
        <p:nvSpPr>
          <p:cNvPr id="7" name="矩形: 圆角 6">
            <a:extLst>
              <a:ext uri="{FF2B5EF4-FFF2-40B4-BE49-F238E27FC236}">
                <a16:creationId xmlns:a16="http://schemas.microsoft.com/office/drawing/2014/main" id="{4DCDC186-D786-4894-8890-D172B7E4F0CB}"/>
              </a:ext>
            </a:extLst>
          </p:cNvPr>
          <p:cNvSpPr/>
          <p:nvPr/>
        </p:nvSpPr>
        <p:spPr>
          <a:xfrm>
            <a:off x="5364480" y="3693907"/>
            <a:ext cx="4245927" cy="1814511"/>
          </a:xfrm>
          <a:prstGeom prst="roundRect">
            <a:avLst>
              <a:gd name="adj" fmla="val 9750"/>
            </a:avLst>
          </a:prstGeom>
          <a:solidFill>
            <a:srgbClr val="E6D3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sp>
        <p:nvSpPr>
          <p:cNvPr id="9" name="矩形: 圆角 8">
            <a:extLst>
              <a:ext uri="{FF2B5EF4-FFF2-40B4-BE49-F238E27FC236}">
                <a16:creationId xmlns:a16="http://schemas.microsoft.com/office/drawing/2014/main" id="{029F754B-1C78-44FE-B9E6-C37365941978}"/>
              </a:ext>
            </a:extLst>
          </p:cNvPr>
          <p:cNvSpPr/>
          <p:nvPr/>
        </p:nvSpPr>
        <p:spPr>
          <a:xfrm>
            <a:off x="5379676" y="3693908"/>
            <a:ext cx="1332000" cy="1814510"/>
          </a:xfrm>
          <a:prstGeom prst="roundRect">
            <a:avLst>
              <a:gd name="adj" fmla="val 9750"/>
            </a:avLst>
          </a:prstGeom>
          <a:gradFill flip="none" rotWithShape="1">
            <a:gsLst>
              <a:gs pos="0">
                <a:schemeClr val="accent1">
                  <a:lumMod val="60000"/>
                  <a:lumOff val="40000"/>
                </a:schemeClr>
              </a:gs>
              <a:gs pos="34000">
                <a:schemeClr val="accent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sp>
        <p:nvSpPr>
          <p:cNvPr id="3" name="文本框 2">
            <a:extLst>
              <a:ext uri="{FF2B5EF4-FFF2-40B4-BE49-F238E27FC236}">
                <a16:creationId xmlns:a16="http://schemas.microsoft.com/office/drawing/2014/main" id="{1EF6B7A6-7069-47C2-8870-C3BA4820C302}"/>
              </a:ext>
            </a:extLst>
          </p:cNvPr>
          <p:cNvSpPr txBox="1"/>
          <p:nvPr/>
        </p:nvSpPr>
        <p:spPr>
          <a:xfrm>
            <a:off x="889483" y="1196175"/>
            <a:ext cx="3900656" cy="461665"/>
          </a:xfrm>
          <a:prstGeom prst="rect">
            <a:avLst/>
          </a:prstGeom>
          <a:noFill/>
        </p:spPr>
        <p:txBody>
          <a:bodyPr wrap="square" rtlCol="0">
            <a:spAutoFit/>
          </a:bodyPr>
          <a:lstStyle/>
          <a:p>
            <a:r>
              <a:rPr lang="zh-CN" altLang="en-US" sz="2400">
                <a:solidFill>
                  <a:srgbClr val="8F6A42"/>
                </a:solidFill>
                <a:latin typeface="+mj-ea"/>
                <a:ea typeface="+mj-ea"/>
              </a:rPr>
              <a:t>作品的产生背景及思想内容</a:t>
            </a:r>
          </a:p>
        </p:txBody>
      </p:sp>
      <p:sp>
        <p:nvSpPr>
          <p:cNvPr id="4" name="文本框 3">
            <a:extLst>
              <a:ext uri="{FF2B5EF4-FFF2-40B4-BE49-F238E27FC236}">
                <a16:creationId xmlns:a16="http://schemas.microsoft.com/office/drawing/2014/main" id="{F7A3D54C-5D72-49E1-BF54-A7C10A0A047F}"/>
              </a:ext>
            </a:extLst>
          </p:cNvPr>
          <p:cNvSpPr txBox="1"/>
          <p:nvPr/>
        </p:nvSpPr>
        <p:spPr>
          <a:xfrm>
            <a:off x="889483" y="131799"/>
            <a:ext cx="1868556" cy="518731"/>
          </a:xfrm>
          <a:prstGeom prst="rect">
            <a:avLst/>
          </a:prstGeom>
          <a:noFill/>
        </p:spPr>
        <p:txBody>
          <a:bodyPr wrap="square" rtlCol="0">
            <a:noAutofit/>
          </a:bodyPr>
          <a:lstStyle>
            <a:defPPr>
              <a:defRPr lang="zh-CN"/>
            </a:defPPr>
            <a:lvl1pPr>
              <a:defRPr sz="3200">
                <a:solidFill>
                  <a:schemeClr val="accent1">
                    <a:lumMod val="75000"/>
                  </a:schemeClr>
                </a:solidFill>
                <a:latin typeface="+mj-ea"/>
                <a:ea typeface="+mj-ea"/>
              </a:defRPr>
            </a:lvl1pPr>
          </a:lstStyle>
          <a:p>
            <a:r>
              <a:rPr lang="zh-CN" altLang="en-US">
                <a:solidFill>
                  <a:schemeClr val="accent1">
                    <a:lumMod val="50000"/>
                  </a:schemeClr>
                </a:solidFill>
              </a:rPr>
              <a:t>教学过程</a:t>
            </a:r>
          </a:p>
        </p:txBody>
      </p:sp>
      <p:sp>
        <p:nvSpPr>
          <p:cNvPr id="5" name="文本框 4">
            <a:extLst>
              <a:ext uri="{FF2B5EF4-FFF2-40B4-BE49-F238E27FC236}">
                <a16:creationId xmlns:a16="http://schemas.microsoft.com/office/drawing/2014/main" id="{C633758A-0309-469F-9369-45E61B5952CD}"/>
              </a:ext>
            </a:extLst>
          </p:cNvPr>
          <p:cNvSpPr txBox="1"/>
          <p:nvPr/>
        </p:nvSpPr>
        <p:spPr>
          <a:xfrm>
            <a:off x="2238231" y="3947073"/>
            <a:ext cx="2235841" cy="1254318"/>
          </a:xfrm>
          <a:prstGeom prst="rect">
            <a:avLst/>
          </a:prstGeom>
          <a:noFill/>
        </p:spPr>
        <p:txBody>
          <a:bodyPr wrap="square" rtlCol="0">
            <a:spAutoFit/>
          </a:bodyPr>
          <a:lstStyle/>
          <a:p>
            <a:pPr algn="just">
              <a:lnSpc>
                <a:spcPct val="120000"/>
              </a:lnSpc>
            </a:pPr>
            <a:r>
              <a:rPr lang="zh-CN" altLang="en-US" sz="1600">
                <a:latin typeface="+mn-ea"/>
              </a:rPr>
              <a:t>输入文本内容输入文本内容输入文本内容输入文本内容输入文本内容输入文本内容输入文本</a:t>
            </a:r>
          </a:p>
        </p:txBody>
      </p:sp>
      <p:sp>
        <p:nvSpPr>
          <p:cNvPr id="10" name="文本框 9">
            <a:extLst>
              <a:ext uri="{FF2B5EF4-FFF2-40B4-BE49-F238E27FC236}">
                <a16:creationId xmlns:a16="http://schemas.microsoft.com/office/drawing/2014/main" id="{502DD0E8-DC03-4CF1-BDBB-C7D9C4EA4A6D}"/>
              </a:ext>
            </a:extLst>
          </p:cNvPr>
          <p:cNvSpPr txBox="1"/>
          <p:nvPr/>
        </p:nvSpPr>
        <p:spPr>
          <a:xfrm>
            <a:off x="812413" y="4831167"/>
            <a:ext cx="1135555" cy="369332"/>
          </a:xfrm>
          <a:prstGeom prst="rect">
            <a:avLst/>
          </a:prstGeom>
          <a:noFill/>
        </p:spPr>
        <p:txBody>
          <a:bodyPr wrap="square" rtlCol="0">
            <a:spAutoFit/>
          </a:bodyPr>
          <a:lstStyle/>
          <a:p>
            <a:r>
              <a:rPr lang="zh-CN" altLang="en-US">
                <a:solidFill>
                  <a:schemeClr val="bg1">
                    <a:alpha val="80000"/>
                  </a:schemeClr>
                </a:solidFill>
                <a:latin typeface="+mj-ea"/>
                <a:ea typeface="+mj-ea"/>
              </a:rPr>
              <a:t>产生背景</a:t>
            </a:r>
          </a:p>
        </p:txBody>
      </p:sp>
      <p:sp>
        <p:nvSpPr>
          <p:cNvPr id="11" name="文本框 10">
            <a:extLst>
              <a:ext uri="{FF2B5EF4-FFF2-40B4-BE49-F238E27FC236}">
                <a16:creationId xmlns:a16="http://schemas.microsoft.com/office/drawing/2014/main" id="{DC0BBE4F-2742-4E24-BE8D-7175F70867A1}"/>
              </a:ext>
            </a:extLst>
          </p:cNvPr>
          <p:cNvSpPr txBox="1"/>
          <p:nvPr/>
        </p:nvSpPr>
        <p:spPr>
          <a:xfrm>
            <a:off x="5495079" y="4798375"/>
            <a:ext cx="1135555" cy="369332"/>
          </a:xfrm>
          <a:prstGeom prst="rect">
            <a:avLst/>
          </a:prstGeom>
          <a:noFill/>
        </p:spPr>
        <p:txBody>
          <a:bodyPr wrap="square" rtlCol="0">
            <a:spAutoFit/>
          </a:bodyPr>
          <a:lstStyle/>
          <a:p>
            <a:r>
              <a:rPr lang="zh-CN" altLang="en-US">
                <a:solidFill>
                  <a:schemeClr val="bg1">
                    <a:alpha val="80000"/>
                  </a:schemeClr>
                </a:solidFill>
                <a:latin typeface="+mj-ea"/>
                <a:ea typeface="+mj-ea"/>
              </a:rPr>
              <a:t>思想内容</a:t>
            </a:r>
          </a:p>
        </p:txBody>
      </p:sp>
      <p:sp>
        <p:nvSpPr>
          <p:cNvPr id="16" name="任意多边形">
            <a:extLst>
              <a:ext uri="{FF2B5EF4-FFF2-40B4-BE49-F238E27FC236}">
                <a16:creationId xmlns:a16="http://schemas.microsoft.com/office/drawing/2014/main" id="{96873299-DDB6-4369-A7F7-8BC9DAF2143C}"/>
              </a:ext>
            </a:extLst>
          </p:cNvPr>
          <p:cNvSpPr/>
          <p:nvPr/>
        </p:nvSpPr>
        <p:spPr>
          <a:xfrm>
            <a:off x="5855345" y="4095372"/>
            <a:ext cx="452024" cy="506915"/>
          </a:xfrm>
          <a:custGeom>
            <a:avLst/>
            <a:gdLst>
              <a:gd name="T0" fmla="*/ 8327 w 8903"/>
              <a:gd name="T1" fmla="*/ 5437 h 9984"/>
              <a:gd name="T2" fmla="*/ 7677 w 8903"/>
              <a:gd name="T3" fmla="*/ 4670 h 9984"/>
              <a:gd name="T4" fmla="*/ 7694 w 8903"/>
              <a:gd name="T5" fmla="*/ 3413 h 9984"/>
              <a:gd name="T6" fmla="*/ 7473 w 8903"/>
              <a:gd name="T7" fmla="*/ 2330 h 9984"/>
              <a:gd name="T8" fmla="*/ 6505 w 8903"/>
              <a:gd name="T9" fmla="*/ 1028 h 9984"/>
              <a:gd name="T10" fmla="*/ 3807 w 8903"/>
              <a:gd name="T11" fmla="*/ 0 h 9984"/>
              <a:gd name="T12" fmla="*/ 0 w 8903"/>
              <a:gd name="T13" fmla="*/ 3482 h 9984"/>
              <a:gd name="T14" fmla="*/ 24 w 8903"/>
              <a:gd name="T15" fmla="*/ 3862 h 9984"/>
              <a:gd name="T16" fmla="*/ 1050 w 8903"/>
              <a:gd name="T17" fmla="*/ 6807 h 9984"/>
              <a:gd name="T18" fmla="*/ 0 w 8903"/>
              <a:gd name="T19" fmla="*/ 9977 h 9984"/>
              <a:gd name="T20" fmla="*/ 4618 w 8903"/>
              <a:gd name="T21" fmla="*/ 9984 h 9984"/>
              <a:gd name="T22" fmla="*/ 5528 w 8903"/>
              <a:gd name="T23" fmla="*/ 8608 h 9984"/>
              <a:gd name="T24" fmla="*/ 6963 w 8903"/>
              <a:gd name="T25" fmla="*/ 8617 h 9984"/>
              <a:gd name="T26" fmla="*/ 7189 w 8903"/>
              <a:gd name="T27" fmla="*/ 8599 h 9984"/>
              <a:gd name="T28" fmla="*/ 7198 w 8903"/>
              <a:gd name="T29" fmla="*/ 8598 h 9984"/>
              <a:gd name="T30" fmla="*/ 7198 w 8903"/>
              <a:gd name="T31" fmla="*/ 8594 h 9984"/>
              <a:gd name="T32" fmla="*/ 7298 w 8903"/>
              <a:gd name="T33" fmla="*/ 7675 h 9984"/>
              <a:gd name="T34" fmla="*/ 7603 w 8903"/>
              <a:gd name="T35" fmla="*/ 7365 h 9984"/>
              <a:gd name="T36" fmla="*/ 7603 w 8903"/>
              <a:gd name="T37" fmla="*/ 7344 h 9984"/>
              <a:gd name="T38" fmla="*/ 7158 w 8903"/>
              <a:gd name="T39" fmla="*/ 7080 h 9984"/>
              <a:gd name="T40" fmla="*/ 7278 w 8903"/>
              <a:gd name="T41" fmla="*/ 7080 h 9984"/>
              <a:gd name="T42" fmla="*/ 7633 w 8903"/>
              <a:gd name="T43" fmla="*/ 6843 h 9984"/>
              <a:gd name="T44" fmla="*/ 7633 w 8903"/>
              <a:gd name="T45" fmla="*/ 6825 h 9984"/>
              <a:gd name="T46" fmla="*/ 7598 w 8903"/>
              <a:gd name="T47" fmla="*/ 6724 h 9984"/>
              <a:gd name="T48" fmla="*/ 7803 w 8903"/>
              <a:gd name="T49" fmla="*/ 5887 h 9984"/>
              <a:gd name="T50" fmla="*/ 8327 w 8903"/>
              <a:gd name="T51" fmla="*/ 5437 h 9984"/>
              <a:gd name="T52" fmla="*/ 8327 w 8903"/>
              <a:gd name="T53" fmla="*/ 5437 h 9984"/>
              <a:gd name="T54" fmla="*/ 4452 w 8903"/>
              <a:gd name="T55" fmla="*/ 2668 h 9984"/>
              <a:gd name="T56" fmla="*/ 3917 w 8903"/>
              <a:gd name="T57" fmla="*/ 2977 h 9984"/>
              <a:gd name="T58" fmla="*/ 4024 w 8903"/>
              <a:gd name="T59" fmla="*/ 3438 h 9984"/>
              <a:gd name="T60" fmla="*/ 3843 w 8903"/>
              <a:gd name="T61" fmla="*/ 4035 h 9984"/>
              <a:gd name="T62" fmla="*/ 4847 w 8903"/>
              <a:gd name="T63" fmla="*/ 4615 h 9984"/>
              <a:gd name="T64" fmla="*/ 5098 w 8903"/>
              <a:gd name="T65" fmla="*/ 4511 h 9984"/>
              <a:gd name="T66" fmla="*/ 5455 w 8903"/>
              <a:gd name="T67" fmla="*/ 4869 h 9984"/>
              <a:gd name="T68" fmla="*/ 5098 w 8903"/>
              <a:gd name="T69" fmla="*/ 5226 h 9984"/>
              <a:gd name="T70" fmla="*/ 4740 w 8903"/>
              <a:gd name="T71" fmla="*/ 4869 h 9984"/>
              <a:gd name="T72" fmla="*/ 4760 w 8903"/>
              <a:gd name="T73" fmla="*/ 4770 h 9984"/>
              <a:gd name="T74" fmla="*/ 3728 w 8903"/>
              <a:gd name="T75" fmla="*/ 4174 h 9984"/>
              <a:gd name="T76" fmla="*/ 2950 w 8903"/>
              <a:gd name="T77" fmla="*/ 4510 h 9984"/>
              <a:gd name="T78" fmla="*/ 1877 w 8903"/>
              <a:gd name="T79" fmla="*/ 3437 h 9984"/>
              <a:gd name="T80" fmla="*/ 2950 w 8903"/>
              <a:gd name="T81" fmla="*/ 2363 h 9984"/>
              <a:gd name="T82" fmla="*/ 3828 w 8903"/>
              <a:gd name="T83" fmla="*/ 2820 h 9984"/>
              <a:gd name="T84" fmla="*/ 4395 w 8903"/>
              <a:gd name="T85" fmla="*/ 2493 h 9984"/>
              <a:gd name="T86" fmla="*/ 4382 w 8903"/>
              <a:gd name="T87" fmla="*/ 2363 h 9984"/>
              <a:gd name="T88" fmla="*/ 5098 w 8903"/>
              <a:gd name="T89" fmla="*/ 1647 h 9984"/>
              <a:gd name="T90" fmla="*/ 5814 w 8903"/>
              <a:gd name="T91" fmla="*/ 2363 h 9984"/>
              <a:gd name="T92" fmla="*/ 5098 w 8903"/>
              <a:gd name="T93" fmla="*/ 3079 h 9984"/>
              <a:gd name="T94" fmla="*/ 4452 w 8903"/>
              <a:gd name="T95" fmla="*/ 2668 h 9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903" h="9984">
                <a:moveTo>
                  <a:pt x="8327" y="5437"/>
                </a:moveTo>
                <a:cubicBezTo>
                  <a:pt x="8120" y="5205"/>
                  <a:pt x="7800" y="4960"/>
                  <a:pt x="7677" y="4670"/>
                </a:cubicBezTo>
                <a:cubicBezTo>
                  <a:pt x="7499" y="4255"/>
                  <a:pt x="7700" y="3839"/>
                  <a:pt x="7694" y="3413"/>
                </a:cubicBezTo>
                <a:cubicBezTo>
                  <a:pt x="7689" y="3072"/>
                  <a:pt x="7589" y="2647"/>
                  <a:pt x="7473" y="2330"/>
                </a:cubicBezTo>
                <a:cubicBezTo>
                  <a:pt x="7276" y="1797"/>
                  <a:pt x="6930" y="1363"/>
                  <a:pt x="6505" y="1028"/>
                </a:cubicBezTo>
                <a:cubicBezTo>
                  <a:pt x="5816" y="393"/>
                  <a:pt x="4861" y="0"/>
                  <a:pt x="3807" y="0"/>
                </a:cubicBezTo>
                <a:cubicBezTo>
                  <a:pt x="1704" y="0"/>
                  <a:pt x="0" y="1559"/>
                  <a:pt x="0" y="3482"/>
                </a:cubicBezTo>
                <a:cubicBezTo>
                  <a:pt x="0" y="3610"/>
                  <a:pt x="9" y="3737"/>
                  <a:pt x="24" y="3862"/>
                </a:cubicBezTo>
                <a:cubicBezTo>
                  <a:pt x="38" y="4695"/>
                  <a:pt x="299" y="5692"/>
                  <a:pt x="1050" y="6807"/>
                </a:cubicBezTo>
                <a:cubicBezTo>
                  <a:pt x="1050" y="6807"/>
                  <a:pt x="2099" y="8897"/>
                  <a:pt x="0" y="9977"/>
                </a:cubicBezTo>
                <a:lnTo>
                  <a:pt x="4618" y="9984"/>
                </a:lnTo>
                <a:cubicBezTo>
                  <a:pt x="4618" y="9984"/>
                  <a:pt x="4968" y="8608"/>
                  <a:pt x="5528" y="8608"/>
                </a:cubicBezTo>
                <a:cubicBezTo>
                  <a:pt x="6001" y="8608"/>
                  <a:pt x="6487" y="8643"/>
                  <a:pt x="6963" y="8617"/>
                </a:cubicBezTo>
                <a:cubicBezTo>
                  <a:pt x="7056" y="8633"/>
                  <a:pt x="7131" y="8625"/>
                  <a:pt x="7189" y="8599"/>
                </a:cubicBezTo>
                <a:cubicBezTo>
                  <a:pt x="7192" y="8599"/>
                  <a:pt x="7195" y="8598"/>
                  <a:pt x="7198" y="8598"/>
                </a:cubicBezTo>
                <a:lnTo>
                  <a:pt x="7198" y="8594"/>
                </a:lnTo>
                <a:cubicBezTo>
                  <a:pt x="7524" y="8432"/>
                  <a:pt x="7298" y="7675"/>
                  <a:pt x="7298" y="7675"/>
                </a:cubicBezTo>
                <a:cubicBezTo>
                  <a:pt x="7482" y="7597"/>
                  <a:pt x="7603" y="7464"/>
                  <a:pt x="7603" y="7365"/>
                </a:cubicBezTo>
                <a:lnTo>
                  <a:pt x="7603" y="7344"/>
                </a:lnTo>
                <a:cubicBezTo>
                  <a:pt x="7603" y="7220"/>
                  <a:pt x="7417" y="7117"/>
                  <a:pt x="7158" y="7080"/>
                </a:cubicBezTo>
                <a:lnTo>
                  <a:pt x="7278" y="7080"/>
                </a:lnTo>
                <a:cubicBezTo>
                  <a:pt x="7473" y="7080"/>
                  <a:pt x="7633" y="6974"/>
                  <a:pt x="7633" y="6843"/>
                </a:cubicBezTo>
                <a:lnTo>
                  <a:pt x="7633" y="6825"/>
                </a:lnTo>
                <a:cubicBezTo>
                  <a:pt x="7633" y="6789"/>
                  <a:pt x="7620" y="6755"/>
                  <a:pt x="7598" y="6724"/>
                </a:cubicBezTo>
                <a:cubicBezTo>
                  <a:pt x="7633" y="6568"/>
                  <a:pt x="7771" y="5888"/>
                  <a:pt x="7803" y="5887"/>
                </a:cubicBezTo>
                <a:cubicBezTo>
                  <a:pt x="8903" y="5834"/>
                  <a:pt x="8326" y="5437"/>
                  <a:pt x="8327" y="5437"/>
                </a:cubicBezTo>
                <a:close/>
                <a:moveTo>
                  <a:pt x="8327" y="5437"/>
                </a:moveTo>
                <a:close/>
                <a:moveTo>
                  <a:pt x="4452" y="2668"/>
                </a:moveTo>
                <a:lnTo>
                  <a:pt x="3917" y="2977"/>
                </a:lnTo>
                <a:cubicBezTo>
                  <a:pt x="3984" y="3117"/>
                  <a:pt x="4024" y="3272"/>
                  <a:pt x="4024" y="3438"/>
                </a:cubicBezTo>
                <a:cubicBezTo>
                  <a:pt x="4024" y="3659"/>
                  <a:pt x="3957" y="3864"/>
                  <a:pt x="3843" y="4035"/>
                </a:cubicBezTo>
                <a:lnTo>
                  <a:pt x="4847" y="4615"/>
                </a:lnTo>
                <a:cubicBezTo>
                  <a:pt x="4912" y="4551"/>
                  <a:pt x="4999" y="4511"/>
                  <a:pt x="5098" y="4511"/>
                </a:cubicBezTo>
                <a:cubicBezTo>
                  <a:pt x="5295" y="4511"/>
                  <a:pt x="5455" y="4671"/>
                  <a:pt x="5455" y="4869"/>
                </a:cubicBezTo>
                <a:cubicBezTo>
                  <a:pt x="5455" y="5067"/>
                  <a:pt x="5295" y="5226"/>
                  <a:pt x="5098" y="5226"/>
                </a:cubicBezTo>
                <a:cubicBezTo>
                  <a:pt x="4900" y="5226"/>
                  <a:pt x="4740" y="5067"/>
                  <a:pt x="4740" y="4869"/>
                </a:cubicBezTo>
                <a:cubicBezTo>
                  <a:pt x="4740" y="4834"/>
                  <a:pt x="4750" y="4803"/>
                  <a:pt x="4760" y="4770"/>
                </a:cubicBezTo>
                <a:lnTo>
                  <a:pt x="3728" y="4174"/>
                </a:lnTo>
                <a:cubicBezTo>
                  <a:pt x="3532" y="4380"/>
                  <a:pt x="3258" y="4510"/>
                  <a:pt x="2950" y="4510"/>
                </a:cubicBezTo>
                <a:cubicBezTo>
                  <a:pt x="2358" y="4510"/>
                  <a:pt x="1877" y="4029"/>
                  <a:pt x="1877" y="3437"/>
                </a:cubicBezTo>
                <a:cubicBezTo>
                  <a:pt x="1877" y="2844"/>
                  <a:pt x="2358" y="2363"/>
                  <a:pt x="2950" y="2363"/>
                </a:cubicBezTo>
                <a:cubicBezTo>
                  <a:pt x="3314" y="2363"/>
                  <a:pt x="3633" y="2544"/>
                  <a:pt x="3828" y="2820"/>
                </a:cubicBezTo>
                <a:lnTo>
                  <a:pt x="4395" y="2493"/>
                </a:lnTo>
                <a:cubicBezTo>
                  <a:pt x="4388" y="2450"/>
                  <a:pt x="4382" y="2408"/>
                  <a:pt x="4382" y="2363"/>
                </a:cubicBezTo>
                <a:cubicBezTo>
                  <a:pt x="4382" y="1968"/>
                  <a:pt x="4702" y="1647"/>
                  <a:pt x="5098" y="1647"/>
                </a:cubicBezTo>
                <a:cubicBezTo>
                  <a:pt x="5493" y="1647"/>
                  <a:pt x="5814" y="1967"/>
                  <a:pt x="5814" y="2363"/>
                </a:cubicBezTo>
                <a:cubicBezTo>
                  <a:pt x="5814" y="2758"/>
                  <a:pt x="5494" y="3079"/>
                  <a:pt x="5098" y="3079"/>
                </a:cubicBezTo>
                <a:cubicBezTo>
                  <a:pt x="4811" y="3079"/>
                  <a:pt x="4566" y="2910"/>
                  <a:pt x="4452" y="2668"/>
                </a:cubicBez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思源宋体 CN Heavy" panose="02020900000000000000" pitchFamily="18" charset="-122"/>
            </a:endParaRPr>
          </a:p>
        </p:txBody>
      </p:sp>
      <p:sp>
        <p:nvSpPr>
          <p:cNvPr id="17" name="任意多边形">
            <a:extLst>
              <a:ext uri="{FF2B5EF4-FFF2-40B4-BE49-F238E27FC236}">
                <a16:creationId xmlns:a16="http://schemas.microsoft.com/office/drawing/2014/main" id="{74193404-154B-494A-BAC5-A9AF89CB6475}"/>
              </a:ext>
            </a:extLst>
          </p:cNvPr>
          <p:cNvSpPr/>
          <p:nvPr/>
        </p:nvSpPr>
        <p:spPr>
          <a:xfrm>
            <a:off x="1075266" y="4118369"/>
            <a:ext cx="553365" cy="482793"/>
          </a:xfrm>
          <a:custGeom>
            <a:avLst/>
            <a:gdLst>
              <a:gd name="connsiteX0" fmla="*/ 66675 w 605874"/>
              <a:gd name="connsiteY0" fmla="*/ 14325 h 528606"/>
              <a:gd name="connsiteX1" fmla="*/ 66436 w 605874"/>
              <a:gd name="connsiteY1" fmla="*/ 15519 h 528606"/>
              <a:gd name="connsiteX2" fmla="*/ 61059 w 605874"/>
              <a:gd name="connsiteY2" fmla="*/ 342002 h 528606"/>
              <a:gd name="connsiteX3" fmla="*/ 63329 w 605874"/>
              <a:gd name="connsiteY3" fmla="*/ 345820 h 528606"/>
              <a:gd name="connsiteX4" fmla="*/ 289174 w 605874"/>
              <a:gd name="connsiteY4" fmla="*/ 467178 h 528606"/>
              <a:gd name="connsiteX5" fmla="*/ 291205 w 605874"/>
              <a:gd name="connsiteY5" fmla="*/ 467655 h 528606"/>
              <a:gd name="connsiteX6" fmla="*/ 295507 w 605874"/>
              <a:gd name="connsiteY6" fmla="*/ 467655 h 528606"/>
              <a:gd name="connsiteX7" fmla="*/ 297539 w 605874"/>
              <a:gd name="connsiteY7" fmla="*/ 467178 h 528606"/>
              <a:gd name="connsiteX8" fmla="*/ 297778 w 605874"/>
              <a:gd name="connsiteY8" fmla="*/ 467058 h 528606"/>
              <a:gd name="connsiteX9" fmla="*/ 522547 w 605874"/>
              <a:gd name="connsiteY9" fmla="*/ 332814 h 528606"/>
              <a:gd name="connsiteX10" fmla="*/ 524579 w 605874"/>
              <a:gd name="connsiteY10" fmla="*/ 328637 h 528606"/>
              <a:gd name="connsiteX11" fmla="*/ 491598 w 605874"/>
              <a:gd name="connsiteY11" fmla="*/ 60267 h 528606"/>
              <a:gd name="connsiteX12" fmla="*/ 492913 w 605874"/>
              <a:gd name="connsiteY12" fmla="*/ 60386 h 528606"/>
              <a:gd name="connsiteX13" fmla="*/ 526252 w 605874"/>
              <a:gd name="connsiteY13" fmla="*/ 57761 h 528606"/>
              <a:gd name="connsiteX14" fmla="*/ 572496 w 605874"/>
              <a:gd name="connsiteY14" fmla="*/ 416344 h 528606"/>
              <a:gd name="connsiteX15" fmla="*/ 295866 w 605874"/>
              <a:gd name="connsiteY15" fmla="*/ 497487 h 528606"/>
              <a:gd name="connsiteX16" fmla="*/ 29990 w 605874"/>
              <a:gd name="connsiteY16" fmla="*/ 368374 h 528606"/>
              <a:gd name="connsiteX17" fmla="*/ 46958 w 605874"/>
              <a:gd name="connsiteY17" fmla="*/ 29599 h 528606"/>
              <a:gd name="connsiteX18" fmla="*/ 477149 w 605874"/>
              <a:gd name="connsiteY18" fmla="*/ 12561 h 528606"/>
              <a:gd name="connsiteX19" fmla="*/ 515621 w 605874"/>
              <a:gd name="connsiteY19" fmla="*/ 326963 h 528606"/>
              <a:gd name="connsiteX20" fmla="*/ 299605 w 605874"/>
              <a:gd name="connsiteY20" fmla="*/ 456065 h 528606"/>
              <a:gd name="connsiteX21" fmla="*/ 296857 w 605874"/>
              <a:gd name="connsiteY21" fmla="*/ 388770 h 528606"/>
              <a:gd name="connsiteX22" fmla="*/ 477508 w 605874"/>
              <a:gd name="connsiteY22" fmla="*/ 267185 h 528606"/>
              <a:gd name="connsiteX23" fmla="*/ 478702 w 605874"/>
              <a:gd name="connsiteY23" fmla="*/ 261219 h 528606"/>
              <a:gd name="connsiteX24" fmla="*/ 472728 w 605874"/>
              <a:gd name="connsiteY24" fmla="*/ 260146 h 528606"/>
              <a:gd name="connsiteX25" fmla="*/ 296499 w 605874"/>
              <a:gd name="connsiteY25" fmla="*/ 378747 h 528606"/>
              <a:gd name="connsiteX26" fmla="*/ 294826 w 605874"/>
              <a:gd name="connsiteY26" fmla="*/ 337463 h 528606"/>
              <a:gd name="connsiteX27" fmla="*/ 294946 w 605874"/>
              <a:gd name="connsiteY27" fmla="*/ 337225 h 528606"/>
              <a:gd name="connsiteX28" fmla="*/ 295543 w 605874"/>
              <a:gd name="connsiteY28" fmla="*/ 335674 h 528606"/>
              <a:gd name="connsiteX29" fmla="*/ 471414 w 605874"/>
              <a:gd name="connsiteY29" fmla="*/ 210271 h 528606"/>
              <a:gd name="connsiteX30" fmla="*/ 472490 w 605874"/>
              <a:gd name="connsiteY30" fmla="*/ 204186 h 528606"/>
              <a:gd name="connsiteX31" fmla="*/ 466516 w 605874"/>
              <a:gd name="connsiteY31" fmla="*/ 203231 h 528606"/>
              <a:gd name="connsiteX32" fmla="*/ 294348 w 605874"/>
              <a:gd name="connsiteY32" fmla="*/ 326009 h 528606"/>
              <a:gd name="connsiteX33" fmla="*/ 292675 w 605874"/>
              <a:gd name="connsiteY33" fmla="*/ 285680 h 528606"/>
              <a:gd name="connsiteX34" fmla="*/ 294946 w 605874"/>
              <a:gd name="connsiteY34" fmla="*/ 286515 h 528606"/>
              <a:gd name="connsiteX35" fmla="*/ 297455 w 605874"/>
              <a:gd name="connsiteY35" fmla="*/ 285680 h 528606"/>
              <a:gd name="connsiteX36" fmla="*/ 463529 w 605874"/>
              <a:gd name="connsiteY36" fmla="*/ 168629 h 528606"/>
              <a:gd name="connsiteX37" fmla="*/ 464604 w 605874"/>
              <a:gd name="connsiteY37" fmla="*/ 162663 h 528606"/>
              <a:gd name="connsiteX38" fmla="*/ 458630 w 605874"/>
              <a:gd name="connsiteY38" fmla="*/ 161589 h 528606"/>
              <a:gd name="connsiteX39" fmla="*/ 292556 w 605874"/>
              <a:gd name="connsiteY39" fmla="*/ 278640 h 528606"/>
              <a:gd name="connsiteX40" fmla="*/ 292437 w 605874"/>
              <a:gd name="connsiteY40" fmla="*/ 278759 h 528606"/>
              <a:gd name="connsiteX41" fmla="*/ 290644 w 605874"/>
              <a:gd name="connsiteY41" fmla="*/ 234850 h 528606"/>
              <a:gd name="connsiteX42" fmla="*/ 291242 w 605874"/>
              <a:gd name="connsiteY42" fmla="*/ 235089 h 528606"/>
              <a:gd name="connsiteX43" fmla="*/ 293751 w 605874"/>
              <a:gd name="connsiteY43" fmla="*/ 234254 h 528606"/>
              <a:gd name="connsiteX44" fmla="*/ 459825 w 605874"/>
              <a:gd name="connsiteY44" fmla="*/ 117203 h 528606"/>
              <a:gd name="connsiteX45" fmla="*/ 460900 w 605874"/>
              <a:gd name="connsiteY45" fmla="*/ 111237 h 528606"/>
              <a:gd name="connsiteX46" fmla="*/ 454926 w 605874"/>
              <a:gd name="connsiteY46" fmla="*/ 110163 h 528606"/>
              <a:gd name="connsiteX47" fmla="*/ 290286 w 605874"/>
              <a:gd name="connsiteY47" fmla="*/ 226140 h 528606"/>
              <a:gd name="connsiteX48" fmla="*/ 288852 w 605874"/>
              <a:gd name="connsiteY48" fmla="*/ 192015 h 528606"/>
              <a:gd name="connsiteX49" fmla="*/ 290644 w 605874"/>
              <a:gd name="connsiteY49" fmla="*/ 191419 h 528606"/>
              <a:gd name="connsiteX50" fmla="*/ 456718 w 605874"/>
              <a:gd name="connsiteY50" fmla="*/ 74368 h 528606"/>
              <a:gd name="connsiteX51" fmla="*/ 457794 w 605874"/>
              <a:gd name="connsiteY51" fmla="*/ 68402 h 528606"/>
              <a:gd name="connsiteX52" fmla="*/ 451700 w 605874"/>
              <a:gd name="connsiteY52" fmla="*/ 67328 h 528606"/>
              <a:gd name="connsiteX53" fmla="*/ 288494 w 605874"/>
              <a:gd name="connsiteY53" fmla="*/ 182350 h 528606"/>
              <a:gd name="connsiteX54" fmla="*/ 287060 w 605874"/>
              <a:gd name="connsiteY54" fmla="*/ 147748 h 528606"/>
              <a:gd name="connsiteX55" fmla="*/ 72039 w 605874"/>
              <a:gd name="connsiteY55" fmla="*/ 10161 h 528606"/>
              <a:gd name="connsiteX56" fmla="*/ 278461 w 605874"/>
              <a:gd name="connsiteY56" fmla="*/ 147862 h 528606"/>
              <a:gd name="connsiteX57" fmla="*/ 279895 w 605874"/>
              <a:gd name="connsiteY57" fmla="*/ 182346 h 528606"/>
              <a:gd name="connsiteX58" fmla="*/ 110646 w 605874"/>
              <a:gd name="connsiteY58" fmla="*/ 80682 h 528606"/>
              <a:gd name="connsiteX59" fmla="*/ 104669 w 605874"/>
              <a:gd name="connsiteY59" fmla="*/ 82114 h 528606"/>
              <a:gd name="connsiteX60" fmla="*/ 106223 w 605874"/>
              <a:gd name="connsiteY60" fmla="*/ 87961 h 528606"/>
              <a:gd name="connsiteX61" fmla="*/ 280254 w 605874"/>
              <a:gd name="connsiteY61" fmla="*/ 192608 h 528606"/>
              <a:gd name="connsiteX62" fmla="*/ 281688 w 605874"/>
              <a:gd name="connsiteY62" fmla="*/ 226377 h 528606"/>
              <a:gd name="connsiteX63" fmla="*/ 110646 w 605874"/>
              <a:gd name="connsiteY63" fmla="*/ 123639 h 528606"/>
              <a:gd name="connsiteX64" fmla="*/ 104669 w 605874"/>
              <a:gd name="connsiteY64" fmla="*/ 125071 h 528606"/>
              <a:gd name="connsiteX65" fmla="*/ 106223 w 605874"/>
              <a:gd name="connsiteY65" fmla="*/ 130918 h 528606"/>
              <a:gd name="connsiteX66" fmla="*/ 280493 w 605874"/>
              <a:gd name="connsiteY66" fmla="*/ 235684 h 528606"/>
              <a:gd name="connsiteX67" fmla="*/ 282047 w 605874"/>
              <a:gd name="connsiteY67" fmla="*/ 236162 h 528606"/>
              <a:gd name="connsiteX68" fmla="*/ 283720 w 605874"/>
              <a:gd name="connsiteY68" fmla="*/ 279238 h 528606"/>
              <a:gd name="connsiteX69" fmla="*/ 110646 w 605874"/>
              <a:gd name="connsiteY69" fmla="*/ 175187 h 528606"/>
              <a:gd name="connsiteX70" fmla="*/ 104669 w 605874"/>
              <a:gd name="connsiteY70" fmla="*/ 176619 h 528606"/>
              <a:gd name="connsiteX71" fmla="*/ 106223 w 605874"/>
              <a:gd name="connsiteY71" fmla="*/ 182466 h 528606"/>
              <a:gd name="connsiteX72" fmla="*/ 280493 w 605874"/>
              <a:gd name="connsiteY72" fmla="*/ 287233 h 528606"/>
              <a:gd name="connsiteX73" fmla="*/ 282644 w 605874"/>
              <a:gd name="connsiteY73" fmla="*/ 287829 h 528606"/>
              <a:gd name="connsiteX74" fmla="*/ 284078 w 605874"/>
              <a:gd name="connsiteY74" fmla="*/ 287471 h 528606"/>
              <a:gd name="connsiteX75" fmla="*/ 285752 w 605874"/>
              <a:gd name="connsiteY75" fmla="*/ 326729 h 528606"/>
              <a:gd name="connsiteX76" fmla="*/ 119252 w 605874"/>
              <a:gd name="connsiteY76" fmla="*/ 226735 h 528606"/>
              <a:gd name="connsiteX77" fmla="*/ 113275 w 605874"/>
              <a:gd name="connsiteY77" fmla="*/ 228167 h 528606"/>
              <a:gd name="connsiteX78" fmla="*/ 114829 w 605874"/>
              <a:gd name="connsiteY78" fmla="*/ 234014 h 528606"/>
              <a:gd name="connsiteX79" fmla="*/ 286110 w 605874"/>
              <a:gd name="connsiteY79" fmla="*/ 336991 h 528606"/>
              <a:gd name="connsiteX80" fmla="*/ 287903 w 605874"/>
              <a:gd name="connsiteY80" fmla="*/ 379590 h 528606"/>
              <a:gd name="connsiteX81" fmla="*/ 119252 w 605874"/>
              <a:gd name="connsiteY81" fmla="*/ 278283 h 528606"/>
              <a:gd name="connsiteX82" fmla="*/ 113275 w 605874"/>
              <a:gd name="connsiteY82" fmla="*/ 279715 h 528606"/>
              <a:gd name="connsiteX83" fmla="*/ 114829 w 605874"/>
              <a:gd name="connsiteY83" fmla="*/ 285562 h 528606"/>
              <a:gd name="connsiteX84" fmla="*/ 288262 w 605874"/>
              <a:gd name="connsiteY84" fmla="*/ 389852 h 528606"/>
              <a:gd name="connsiteX85" fmla="*/ 289338 w 605874"/>
              <a:gd name="connsiteY85" fmla="*/ 417058 h 528606"/>
              <a:gd name="connsiteX86" fmla="*/ 291011 w 605874"/>
              <a:gd name="connsiteY86" fmla="*/ 458463 h 528606"/>
              <a:gd name="connsiteX87" fmla="*/ 69648 w 605874"/>
              <a:gd name="connsiteY87" fmla="*/ 339497 h 528606"/>
              <a:gd name="connsiteX88" fmla="*/ 75027 w 605874"/>
              <a:gd name="connsiteY88" fmla="*/ 15650 h 528606"/>
              <a:gd name="connsiteX89" fmla="*/ 70843 w 605874"/>
              <a:gd name="connsiteY89" fmla="*/ 11235 h 528606"/>
              <a:gd name="connsiteX90" fmla="*/ 70485 w 605874"/>
              <a:gd name="connsiteY90" fmla="*/ 11235 h 528606"/>
              <a:gd name="connsiteX91" fmla="*/ 29278 w 605874"/>
              <a:gd name="connsiteY91" fmla="*/ 0 h 528606"/>
              <a:gd name="connsiteX92" fmla="*/ 50788 w 605874"/>
              <a:gd name="connsiteY92" fmla="*/ 15751 h 528606"/>
              <a:gd name="connsiteX93" fmla="*/ 40153 w 605874"/>
              <a:gd name="connsiteY93" fmla="*/ 23984 h 528606"/>
              <a:gd name="connsiteX94" fmla="*/ 38480 w 605874"/>
              <a:gd name="connsiteY94" fmla="*/ 27206 h 528606"/>
              <a:gd name="connsiteX95" fmla="*/ 21271 w 605874"/>
              <a:gd name="connsiteY95" fmla="*/ 370860 h 528606"/>
              <a:gd name="connsiteX96" fmla="*/ 23661 w 605874"/>
              <a:gd name="connsiteY96" fmla="*/ 374917 h 528606"/>
              <a:gd name="connsiteX97" fmla="*/ 293616 w 605874"/>
              <a:gd name="connsiteY97" fmla="*/ 505935 h 528606"/>
              <a:gd name="connsiteX98" fmla="*/ 295528 w 605874"/>
              <a:gd name="connsiteY98" fmla="*/ 506293 h 528606"/>
              <a:gd name="connsiteX99" fmla="*/ 296723 w 605874"/>
              <a:gd name="connsiteY99" fmla="*/ 506173 h 528606"/>
              <a:gd name="connsiteX100" fmla="*/ 578508 w 605874"/>
              <a:gd name="connsiteY100" fmla="*/ 423482 h 528606"/>
              <a:gd name="connsiteX101" fmla="*/ 581615 w 605874"/>
              <a:gd name="connsiteY101" fmla="*/ 418828 h 528606"/>
              <a:gd name="connsiteX102" fmla="*/ 534292 w 605874"/>
              <a:gd name="connsiteY102" fmla="*/ 52622 h 528606"/>
              <a:gd name="connsiteX103" fmla="*/ 529751 w 605874"/>
              <a:gd name="connsiteY103" fmla="*/ 48923 h 528606"/>
              <a:gd name="connsiteX104" fmla="*/ 492347 w 605874"/>
              <a:gd name="connsiteY104" fmla="*/ 51787 h 528606"/>
              <a:gd name="connsiteX105" fmla="*/ 490674 w 605874"/>
              <a:gd name="connsiteY105" fmla="*/ 52264 h 528606"/>
              <a:gd name="connsiteX106" fmla="*/ 489838 w 605874"/>
              <a:gd name="connsiteY106" fmla="*/ 45582 h 528606"/>
              <a:gd name="connsiteX107" fmla="*/ 546721 w 605874"/>
              <a:gd name="connsiteY107" fmla="*/ 40570 h 528606"/>
              <a:gd name="connsiteX108" fmla="*/ 605874 w 605874"/>
              <a:gd name="connsiteY108" fmla="*/ 434579 h 528606"/>
              <a:gd name="connsiteX109" fmla="*/ 301861 w 605874"/>
              <a:gd name="connsiteY109" fmla="*/ 528606 h 528606"/>
              <a:gd name="connsiteX110" fmla="*/ 0 w 605874"/>
              <a:gd name="connsiteY110" fmla="*/ 383508 h 528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605874" h="528606">
                <a:moveTo>
                  <a:pt x="66675" y="14325"/>
                </a:moveTo>
                <a:cubicBezTo>
                  <a:pt x="66555" y="14683"/>
                  <a:pt x="66436" y="15041"/>
                  <a:pt x="66436" y="15519"/>
                </a:cubicBezTo>
                <a:lnTo>
                  <a:pt x="61059" y="342002"/>
                </a:lnTo>
                <a:cubicBezTo>
                  <a:pt x="61059" y="343553"/>
                  <a:pt x="61895" y="345104"/>
                  <a:pt x="63329" y="345820"/>
                </a:cubicBezTo>
                <a:lnTo>
                  <a:pt x="289174" y="467178"/>
                </a:lnTo>
                <a:cubicBezTo>
                  <a:pt x="289772" y="467536"/>
                  <a:pt x="290488" y="467655"/>
                  <a:pt x="291205" y="467655"/>
                </a:cubicBezTo>
                <a:lnTo>
                  <a:pt x="295507" y="467655"/>
                </a:lnTo>
                <a:cubicBezTo>
                  <a:pt x="296224" y="467655"/>
                  <a:pt x="296941" y="467536"/>
                  <a:pt x="297539" y="467178"/>
                </a:cubicBezTo>
                <a:cubicBezTo>
                  <a:pt x="297539" y="467178"/>
                  <a:pt x="297658" y="467178"/>
                  <a:pt x="297778" y="467058"/>
                </a:cubicBezTo>
                <a:lnTo>
                  <a:pt x="522547" y="332814"/>
                </a:lnTo>
                <a:cubicBezTo>
                  <a:pt x="523981" y="331978"/>
                  <a:pt x="524818" y="330308"/>
                  <a:pt x="524579" y="328637"/>
                </a:cubicBezTo>
                <a:lnTo>
                  <a:pt x="491598" y="60267"/>
                </a:lnTo>
                <a:cubicBezTo>
                  <a:pt x="492076" y="60386"/>
                  <a:pt x="492554" y="60386"/>
                  <a:pt x="492913" y="60386"/>
                </a:cubicBezTo>
                <a:lnTo>
                  <a:pt x="526252" y="57761"/>
                </a:lnTo>
                <a:lnTo>
                  <a:pt x="572496" y="416344"/>
                </a:lnTo>
                <a:lnTo>
                  <a:pt x="295866" y="497487"/>
                </a:lnTo>
                <a:lnTo>
                  <a:pt x="29990" y="368374"/>
                </a:lnTo>
                <a:lnTo>
                  <a:pt x="46958" y="29599"/>
                </a:lnTo>
                <a:close/>
                <a:moveTo>
                  <a:pt x="477149" y="12561"/>
                </a:moveTo>
                <a:lnTo>
                  <a:pt x="515621" y="326963"/>
                </a:lnTo>
                <a:lnTo>
                  <a:pt x="299605" y="456065"/>
                </a:lnTo>
                <a:lnTo>
                  <a:pt x="296857" y="388770"/>
                </a:lnTo>
                <a:lnTo>
                  <a:pt x="477508" y="267185"/>
                </a:lnTo>
                <a:cubicBezTo>
                  <a:pt x="479539" y="265873"/>
                  <a:pt x="480017" y="263248"/>
                  <a:pt x="478702" y="261219"/>
                </a:cubicBezTo>
                <a:cubicBezTo>
                  <a:pt x="477388" y="259310"/>
                  <a:pt x="474760" y="258833"/>
                  <a:pt x="472728" y="260146"/>
                </a:cubicBezTo>
                <a:lnTo>
                  <a:pt x="296499" y="378747"/>
                </a:lnTo>
                <a:lnTo>
                  <a:pt x="294826" y="337463"/>
                </a:lnTo>
                <a:cubicBezTo>
                  <a:pt x="294826" y="337344"/>
                  <a:pt x="294946" y="337344"/>
                  <a:pt x="294946" y="337225"/>
                </a:cubicBezTo>
                <a:cubicBezTo>
                  <a:pt x="295304" y="336748"/>
                  <a:pt x="295423" y="336151"/>
                  <a:pt x="295543" y="335674"/>
                </a:cubicBezTo>
                <a:lnTo>
                  <a:pt x="471414" y="210271"/>
                </a:lnTo>
                <a:cubicBezTo>
                  <a:pt x="473445" y="208839"/>
                  <a:pt x="473804" y="206095"/>
                  <a:pt x="472490" y="204186"/>
                </a:cubicBezTo>
                <a:cubicBezTo>
                  <a:pt x="471056" y="202276"/>
                  <a:pt x="468427" y="201799"/>
                  <a:pt x="466516" y="203231"/>
                </a:cubicBezTo>
                <a:lnTo>
                  <a:pt x="294348" y="326009"/>
                </a:lnTo>
                <a:lnTo>
                  <a:pt x="292675" y="285680"/>
                </a:lnTo>
                <a:cubicBezTo>
                  <a:pt x="293392" y="286157"/>
                  <a:pt x="294109" y="286515"/>
                  <a:pt x="294946" y="286515"/>
                </a:cubicBezTo>
                <a:cubicBezTo>
                  <a:pt x="295901" y="286515"/>
                  <a:pt x="296738" y="286276"/>
                  <a:pt x="297455" y="285680"/>
                </a:cubicBezTo>
                <a:lnTo>
                  <a:pt x="463529" y="168629"/>
                </a:lnTo>
                <a:cubicBezTo>
                  <a:pt x="465560" y="167197"/>
                  <a:pt x="466038" y="164572"/>
                  <a:pt x="464604" y="162663"/>
                </a:cubicBezTo>
                <a:cubicBezTo>
                  <a:pt x="463290" y="160635"/>
                  <a:pt x="460542" y="160277"/>
                  <a:pt x="458630" y="161589"/>
                </a:cubicBezTo>
                <a:lnTo>
                  <a:pt x="292556" y="278640"/>
                </a:lnTo>
                <a:cubicBezTo>
                  <a:pt x="292437" y="278640"/>
                  <a:pt x="292437" y="278759"/>
                  <a:pt x="292437" y="278759"/>
                </a:cubicBezTo>
                <a:lnTo>
                  <a:pt x="290644" y="234850"/>
                </a:lnTo>
                <a:cubicBezTo>
                  <a:pt x="290883" y="234969"/>
                  <a:pt x="291003" y="235089"/>
                  <a:pt x="291242" y="235089"/>
                </a:cubicBezTo>
                <a:cubicBezTo>
                  <a:pt x="292078" y="235089"/>
                  <a:pt x="292914" y="234850"/>
                  <a:pt x="293751" y="234254"/>
                </a:cubicBezTo>
                <a:lnTo>
                  <a:pt x="459825" y="117203"/>
                </a:lnTo>
                <a:cubicBezTo>
                  <a:pt x="461856" y="115890"/>
                  <a:pt x="462214" y="113146"/>
                  <a:pt x="460900" y="111237"/>
                </a:cubicBezTo>
                <a:cubicBezTo>
                  <a:pt x="459586" y="109328"/>
                  <a:pt x="456838" y="108851"/>
                  <a:pt x="454926" y="110163"/>
                </a:cubicBezTo>
                <a:lnTo>
                  <a:pt x="290286" y="226140"/>
                </a:lnTo>
                <a:lnTo>
                  <a:pt x="288852" y="192015"/>
                </a:lnTo>
                <a:cubicBezTo>
                  <a:pt x="289450" y="191896"/>
                  <a:pt x="290047" y="191776"/>
                  <a:pt x="290644" y="191419"/>
                </a:cubicBezTo>
                <a:lnTo>
                  <a:pt x="456718" y="74368"/>
                </a:lnTo>
                <a:cubicBezTo>
                  <a:pt x="458630" y="73055"/>
                  <a:pt x="459108" y="70311"/>
                  <a:pt x="457794" y="68402"/>
                </a:cubicBezTo>
                <a:cubicBezTo>
                  <a:pt x="456360" y="66493"/>
                  <a:pt x="453612" y="66016"/>
                  <a:pt x="451700" y="67328"/>
                </a:cubicBezTo>
                <a:lnTo>
                  <a:pt x="288494" y="182350"/>
                </a:lnTo>
                <a:lnTo>
                  <a:pt x="287060" y="147748"/>
                </a:lnTo>
                <a:close/>
                <a:moveTo>
                  <a:pt x="72039" y="10161"/>
                </a:moveTo>
                <a:lnTo>
                  <a:pt x="278461" y="147862"/>
                </a:lnTo>
                <a:lnTo>
                  <a:pt x="279895" y="182346"/>
                </a:lnTo>
                <a:lnTo>
                  <a:pt x="110646" y="80682"/>
                </a:lnTo>
                <a:cubicBezTo>
                  <a:pt x="108614" y="79369"/>
                  <a:pt x="105984" y="80085"/>
                  <a:pt x="104669" y="82114"/>
                </a:cubicBezTo>
                <a:cubicBezTo>
                  <a:pt x="103474" y="84142"/>
                  <a:pt x="104191" y="86768"/>
                  <a:pt x="106223" y="87961"/>
                </a:cubicBezTo>
                <a:lnTo>
                  <a:pt x="280254" y="192608"/>
                </a:lnTo>
                <a:lnTo>
                  <a:pt x="281688" y="226377"/>
                </a:lnTo>
                <a:lnTo>
                  <a:pt x="110646" y="123639"/>
                </a:lnTo>
                <a:cubicBezTo>
                  <a:pt x="108614" y="122446"/>
                  <a:pt x="105984" y="123042"/>
                  <a:pt x="104669" y="125071"/>
                </a:cubicBezTo>
                <a:cubicBezTo>
                  <a:pt x="103474" y="127099"/>
                  <a:pt x="104191" y="129724"/>
                  <a:pt x="106223" y="130918"/>
                </a:cubicBezTo>
                <a:lnTo>
                  <a:pt x="280493" y="235684"/>
                </a:lnTo>
                <a:cubicBezTo>
                  <a:pt x="280971" y="235923"/>
                  <a:pt x="281449" y="236042"/>
                  <a:pt x="282047" y="236162"/>
                </a:cubicBezTo>
                <a:lnTo>
                  <a:pt x="283720" y="279238"/>
                </a:lnTo>
                <a:lnTo>
                  <a:pt x="110646" y="175187"/>
                </a:lnTo>
                <a:cubicBezTo>
                  <a:pt x="108614" y="173994"/>
                  <a:pt x="105984" y="174590"/>
                  <a:pt x="104669" y="176619"/>
                </a:cubicBezTo>
                <a:cubicBezTo>
                  <a:pt x="103474" y="178647"/>
                  <a:pt x="104191" y="181273"/>
                  <a:pt x="106223" y="182466"/>
                </a:cubicBezTo>
                <a:lnTo>
                  <a:pt x="280493" y="287233"/>
                </a:lnTo>
                <a:cubicBezTo>
                  <a:pt x="281090" y="287591"/>
                  <a:pt x="281927" y="287829"/>
                  <a:pt x="282644" y="287829"/>
                </a:cubicBezTo>
                <a:cubicBezTo>
                  <a:pt x="283122" y="287829"/>
                  <a:pt x="283600" y="287591"/>
                  <a:pt x="284078" y="287471"/>
                </a:cubicBezTo>
                <a:lnTo>
                  <a:pt x="285752" y="326729"/>
                </a:lnTo>
                <a:lnTo>
                  <a:pt x="119252" y="226735"/>
                </a:lnTo>
                <a:cubicBezTo>
                  <a:pt x="117220" y="225423"/>
                  <a:pt x="114590" y="226139"/>
                  <a:pt x="113275" y="228167"/>
                </a:cubicBezTo>
                <a:cubicBezTo>
                  <a:pt x="112080" y="230196"/>
                  <a:pt x="112797" y="232821"/>
                  <a:pt x="114829" y="234014"/>
                </a:cubicBezTo>
                <a:lnTo>
                  <a:pt x="286110" y="336991"/>
                </a:lnTo>
                <a:lnTo>
                  <a:pt x="287903" y="379590"/>
                </a:lnTo>
                <a:lnTo>
                  <a:pt x="119252" y="278283"/>
                </a:lnTo>
                <a:cubicBezTo>
                  <a:pt x="117220" y="276971"/>
                  <a:pt x="114590" y="277687"/>
                  <a:pt x="113275" y="279715"/>
                </a:cubicBezTo>
                <a:cubicBezTo>
                  <a:pt x="112080" y="281744"/>
                  <a:pt x="112797" y="284369"/>
                  <a:pt x="114829" y="285562"/>
                </a:cubicBezTo>
                <a:lnTo>
                  <a:pt x="288262" y="389852"/>
                </a:lnTo>
                <a:lnTo>
                  <a:pt x="289338" y="417058"/>
                </a:lnTo>
                <a:lnTo>
                  <a:pt x="291011" y="458463"/>
                </a:lnTo>
                <a:lnTo>
                  <a:pt x="69648" y="339497"/>
                </a:lnTo>
                <a:lnTo>
                  <a:pt x="75027" y="15650"/>
                </a:lnTo>
                <a:cubicBezTo>
                  <a:pt x="75146" y="13264"/>
                  <a:pt x="73234" y="11354"/>
                  <a:pt x="70843" y="11235"/>
                </a:cubicBezTo>
                <a:lnTo>
                  <a:pt x="70485" y="11235"/>
                </a:lnTo>
                <a:close/>
                <a:moveTo>
                  <a:pt x="29278" y="0"/>
                </a:moveTo>
                <a:lnTo>
                  <a:pt x="50788" y="15751"/>
                </a:lnTo>
                <a:lnTo>
                  <a:pt x="40153" y="23984"/>
                </a:lnTo>
                <a:cubicBezTo>
                  <a:pt x="39197" y="24700"/>
                  <a:pt x="38599" y="25894"/>
                  <a:pt x="38480" y="27206"/>
                </a:cubicBezTo>
                <a:lnTo>
                  <a:pt x="21271" y="370860"/>
                </a:lnTo>
                <a:cubicBezTo>
                  <a:pt x="21271" y="372530"/>
                  <a:pt x="22227" y="374201"/>
                  <a:pt x="23661" y="374917"/>
                </a:cubicBezTo>
                <a:lnTo>
                  <a:pt x="293616" y="505935"/>
                </a:lnTo>
                <a:cubicBezTo>
                  <a:pt x="294213" y="506173"/>
                  <a:pt x="294930" y="506293"/>
                  <a:pt x="295528" y="506293"/>
                </a:cubicBezTo>
                <a:cubicBezTo>
                  <a:pt x="296006" y="506293"/>
                  <a:pt x="296364" y="506293"/>
                  <a:pt x="296723" y="506173"/>
                </a:cubicBezTo>
                <a:lnTo>
                  <a:pt x="578508" y="423482"/>
                </a:lnTo>
                <a:cubicBezTo>
                  <a:pt x="580540" y="422885"/>
                  <a:pt x="581854" y="420857"/>
                  <a:pt x="581615" y="418828"/>
                </a:cubicBezTo>
                <a:lnTo>
                  <a:pt x="534292" y="52622"/>
                </a:lnTo>
                <a:cubicBezTo>
                  <a:pt x="534053" y="50355"/>
                  <a:pt x="531902" y="48685"/>
                  <a:pt x="529751" y="48923"/>
                </a:cubicBezTo>
                <a:lnTo>
                  <a:pt x="492347" y="51787"/>
                </a:lnTo>
                <a:cubicBezTo>
                  <a:pt x="491750" y="51906"/>
                  <a:pt x="491152" y="52026"/>
                  <a:pt x="490674" y="52264"/>
                </a:cubicBezTo>
                <a:lnTo>
                  <a:pt x="489838" y="45582"/>
                </a:lnTo>
                <a:lnTo>
                  <a:pt x="546721" y="40570"/>
                </a:lnTo>
                <a:lnTo>
                  <a:pt x="605874" y="434579"/>
                </a:lnTo>
                <a:lnTo>
                  <a:pt x="301861" y="528606"/>
                </a:lnTo>
                <a:lnTo>
                  <a:pt x="0" y="383508"/>
                </a:lnTo>
                <a:close/>
              </a:path>
            </a:pathLst>
          </a:custGeom>
          <a:solidFill>
            <a:schemeClr val="bg1">
              <a:lumMod val="9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思源宋体 CN Heavy" panose="02020900000000000000" pitchFamily="18" charset="-122"/>
            </a:endParaRPr>
          </a:p>
        </p:txBody>
      </p:sp>
      <p:sp>
        <p:nvSpPr>
          <p:cNvPr id="43" name="文本框 42">
            <a:extLst>
              <a:ext uri="{FF2B5EF4-FFF2-40B4-BE49-F238E27FC236}">
                <a16:creationId xmlns:a16="http://schemas.microsoft.com/office/drawing/2014/main" id="{6640D7AA-9329-4326-A478-C4622B1A82EB}"/>
              </a:ext>
            </a:extLst>
          </p:cNvPr>
          <p:cNvSpPr txBox="1"/>
          <p:nvPr/>
        </p:nvSpPr>
        <p:spPr>
          <a:xfrm>
            <a:off x="889483" y="1697010"/>
            <a:ext cx="7041391" cy="958852"/>
          </a:xfrm>
          <a:prstGeom prst="rect">
            <a:avLst/>
          </a:prstGeom>
          <a:noFill/>
        </p:spPr>
        <p:txBody>
          <a:bodyPr wrap="square" rtlCol="0">
            <a:spAutoFit/>
          </a:bodyPr>
          <a:lstStyle/>
          <a:p>
            <a:pPr algn="just">
              <a:lnSpc>
                <a:spcPct val="120000"/>
              </a:lnSpc>
            </a:pPr>
            <a:r>
              <a:rPr lang="zh-CN" altLang="en-US" sz="1600">
                <a:latin typeface="+mn-ea"/>
              </a:rPr>
              <a:t>输入文本内容输入文本内容输入文本内容输入文本内容输入文本内容输入文本内容输入文本输入文本内容输入文本内容输入文本内容输入文本内容输入文本内容输入文本内容输入文本</a:t>
            </a:r>
          </a:p>
        </p:txBody>
      </p:sp>
      <p:sp>
        <p:nvSpPr>
          <p:cNvPr id="44" name="文本框 43">
            <a:extLst>
              <a:ext uri="{FF2B5EF4-FFF2-40B4-BE49-F238E27FC236}">
                <a16:creationId xmlns:a16="http://schemas.microsoft.com/office/drawing/2014/main" id="{15F0AC49-B91E-4608-9A49-A3B1BF55ADEB}"/>
              </a:ext>
            </a:extLst>
          </p:cNvPr>
          <p:cNvSpPr txBox="1"/>
          <p:nvPr/>
        </p:nvSpPr>
        <p:spPr>
          <a:xfrm>
            <a:off x="7054071" y="3974003"/>
            <a:ext cx="2235841" cy="1254318"/>
          </a:xfrm>
          <a:prstGeom prst="rect">
            <a:avLst/>
          </a:prstGeom>
          <a:noFill/>
        </p:spPr>
        <p:txBody>
          <a:bodyPr wrap="square" rtlCol="0">
            <a:spAutoFit/>
          </a:bodyPr>
          <a:lstStyle/>
          <a:p>
            <a:pPr algn="just">
              <a:lnSpc>
                <a:spcPct val="120000"/>
              </a:lnSpc>
            </a:pPr>
            <a:r>
              <a:rPr lang="zh-CN" altLang="en-US" sz="1600">
                <a:latin typeface="+mn-ea"/>
              </a:rPr>
              <a:t>输入文本内容输入文本内容输入文本内容输入文本内容输入文本内容输入文本内容输入文本</a:t>
            </a:r>
          </a:p>
        </p:txBody>
      </p:sp>
      <p:sp>
        <p:nvSpPr>
          <p:cNvPr id="18" name="矩形 17">
            <a:extLst>
              <a:ext uri="{FF2B5EF4-FFF2-40B4-BE49-F238E27FC236}">
                <a16:creationId xmlns:a16="http://schemas.microsoft.com/office/drawing/2014/main" id="{68678AA6-3DD6-43C6-B822-61391601928D}"/>
              </a:ext>
            </a:extLst>
          </p:cNvPr>
          <p:cNvSpPr/>
          <p:nvPr/>
        </p:nvSpPr>
        <p:spPr>
          <a:xfrm rot="1447727">
            <a:off x="9856482" y="4901166"/>
            <a:ext cx="1376212" cy="1764310"/>
          </a:xfrm>
          <a:prstGeom prst="rect">
            <a:avLst/>
          </a:prstGeom>
          <a:blipFill dpi="0" rotWithShape="1">
            <a:blip r:embed="rId2">
              <a:alphaModFix amt="5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sp>
        <p:nvSpPr>
          <p:cNvPr id="19" name="矩形 18">
            <a:extLst>
              <a:ext uri="{FF2B5EF4-FFF2-40B4-BE49-F238E27FC236}">
                <a16:creationId xmlns:a16="http://schemas.microsoft.com/office/drawing/2014/main" id="{4E4D80D7-BB44-4DC0-B4A1-354C6D1E79A9}"/>
              </a:ext>
            </a:extLst>
          </p:cNvPr>
          <p:cNvSpPr/>
          <p:nvPr/>
        </p:nvSpPr>
        <p:spPr>
          <a:xfrm rot="21353454">
            <a:off x="10008744" y="882191"/>
            <a:ext cx="1784918" cy="3632759"/>
          </a:xfrm>
          <a:prstGeom prst="rect">
            <a:avLst/>
          </a:prstGeom>
          <a:blipFill dpi="0" rotWithShape="1">
            <a:blip r:embed="rId3">
              <a:alphaModFix amt="5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spTree>
    <p:extLst>
      <p:ext uri="{BB962C8B-B14F-4D97-AF65-F5344CB8AC3E}">
        <p14:creationId xmlns:p14="http://schemas.microsoft.com/office/powerpoint/2010/main" val="37862913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圆角 7">
            <a:extLst>
              <a:ext uri="{FF2B5EF4-FFF2-40B4-BE49-F238E27FC236}">
                <a16:creationId xmlns:a16="http://schemas.microsoft.com/office/drawing/2014/main" id="{79F3C71C-CDAD-4448-B5FC-2092A487BA80}"/>
              </a:ext>
            </a:extLst>
          </p:cNvPr>
          <p:cNvSpPr/>
          <p:nvPr/>
        </p:nvSpPr>
        <p:spPr>
          <a:xfrm>
            <a:off x="889482" y="1570382"/>
            <a:ext cx="10218400" cy="3975653"/>
          </a:xfrm>
          <a:prstGeom prst="roundRect">
            <a:avLst>
              <a:gd name="adj" fmla="val 2896"/>
            </a:avLst>
          </a:prstGeom>
          <a:gradFill flip="none" rotWithShape="1">
            <a:gsLst>
              <a:gs pos="14000">
                <a:schemeClr val="accent2"/>
              </a:gs>
              <a:gs pos="0">
                <a:schemeClr val="accent2"/>
              </a:gs>
              <a:gs pos="100000">
                <a:schemeClr val="accent1"/>
              </a:gs>
            </a:gsLst>
            <a:path path="circle">
              <a:fillToRect r="100000" b="100000"/>
            </a:path>
            <a:tileRect l="-100000" t="-100000"/>
          </a:gradFill>
          <a:ln w="25400">
            <a:gradFill flip="none" rotWithShape="1">
              <a:gsLst>
                <a:gs pos="0">
                  <a:schemeClr val="accent2">
                    <a:lumMod val="60000"/>
                    <a:lumOff val="40000"/>
                  </a:schemeClr>
                </a:gs>
                <a:gs pos="76000">
                  <a:schemeClr val="accent2">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思源宋体 CN Heavy" panose="02020900000000000000" pitchFamily="18" charset="-122"/>
            </a:endParaRPr>
          </a:p>
        </p:txBody>
      </p:sp>
      <p:sp>
        <p:nvSpPr>
          <p:cNvPr id="2" name="文本框 1">
            <a:extLst>
              <a:ext uri="{FF2B5EF4-FFF2-40B4-BE49-F238E27FC236}">
                <a16:creationId xmlns:a16="http://schemas.microsoft.com/office/drawing/2014/main" id="{7ED40F2E-BEF1-43FA-9E3F-341664C47BE3}"/>
              </a:ext>
            </a:extLst>
          </p:cNvPr>
          <p:cNvSpPr txBox="1"/>
          <p:nvPr/>
        </p:nvSpPr>
        <p:spPr>
          <a:xfrm>
            <a:off x="3685760" y="2877804"/>
            <a:ext cx="4752561" cy="2064348"/>
          </a:xfrm>
          <a:prstGeom prst="rect">
            <a:avLst/>
          </a:prstGeom>
          <a:noFill/>
        </p:spPr>
        <p:txBody>
          <a:bodyPr wrap="square" rtlCol="0">
            <a:spAutoFit/>
          </a:bodyPr>
          <a:lstStyle/>
          <a:p>
            <a:pPr algn="dist">
              <a:lnSpc>
                <a:spcPct val="120000"/>
              </a:lnSpc>
            </a:pPr>
            <a:r>
              <a:rPr lang="zh-CN" altLang="en-US">
                <a:solidFill>
                  <a:srgbClr val="332721"/>
                </a:solidFill>
                <a:latin typeface="+mn-ea"/>
              </a:rPr>
              <a:t>字思鹤，又明雪明，广东香山县石岐镇兴宁里人（今中山石歧区兴宁里人）。 是中国现代音乐史上开基创业的一代宗师、现代专业音乐教育的开拓者与奠基者；为中国音乐文化的建设与发展，做出了不可磨灭的历史性贡献，在中国近代音乐史上享有崇高的地位。</a:t>
            </a:r>
          </a:p>
        </p:txBody>
      </p:sp>
      <p:sp>
        <p:nvSpPr>
          <p:cNvPr id="4" name="文本框 3">
            <a:extLst>
              <a:ext uri="{FF2B5EF4-FFF2-40B4-BE49-F238E27FC236}">
                <a16:creationId xmlns:a16="http://schemas.microsoft.com/office/drawing/2014/main" id="{E664EE8D-541C-4BA8-890A-50634C3E81E6}"/>
              </a:ext>
            </a:extLst>
          </p:cNvPr>
          <p:cNvSpPr txBox="1"/>
          <p:nvPr/>
        </p:nvSpPr>
        <p:spPr>
          <a:xfrm>
            <a:off x="3702976" y="2338608"/>
            <a:ext cx="972656" cy="400110"/>
          </a:xfrm>
          <a:prstGeom prst="rect">
            <a:avLst/>
          </a:prstGeom>
          <a:noFill/>
        </p:spPr>
        <p:txBody>
          <a:bodyPr wrap="square" rtlCol="0">
            <a:spAutoFit/>
          </a:bodyPr>
          <a:lstStyle/>
          <a:p>
            <a:r>
              <a:rPr lang="zh-CN" altLang="en-US" sz="2000">
                <a:solidFill>
                  <a:schemeClr val="bg1"/>
                </a:solidFill>
                <a:latin typeface="+mj-ea"/>
                <a:ea typeface="+mj-ea"/>
              </a:rPr>
              <a:t>萧友梅</a:t>
            </a:r>
            <a:endParaRPr lang="zh-CN" altLang="en-US">
              <a:solidFill>
                <a:schemeClr val="bg1"/>
              </a:solidFill>
              <a:latin typeface="+mj-ea"/>
              <a:ea typeface="+mj-ea"/>
            </a:endParaRPr>
          </a:p>
        </p:txBody>
      </p:sp>
      <p:sp>
        <p:nvSpPr>
          <p:cNvPr id="5" name="文本框 4">
            <a:extLst>
              <a:ext uri="{FF2B5EF4-FFF2-40B4-BE49-F238E27FC236}">
                <a16:creationId xmlns:a16="http://schemas.microsoft.com/office/drawing/2014/main" id="{8FE1B7BD-8915-4190-A1AF-060C40F2CF0F}"/>
              </a:ext>
            </a:extLst>
          </p:cNvPr>
          <p:cNvSpPr txBox="1"/>
          <p:nvPr/>
        </p:nvSpPr>
        <p:spPr>
          <a:xfrm>
            <a:off x="889483" y="131799"/>
            <a:ext cx="1868556" cy="518731"/>
          </a:xfrm>
          <a:prstGeom prst="rect">
            <a:avLst/>
          </a:prstGeom>
          <a:noFill/>
        </p:spPr>
        <p:txBody>
          <a:bodyPr wrap="square" rtlCol="0">
            <a:noAutofit/>
          </a:bodyPr>
          <a:lstStyle>
            <a:defPPr>
              <a:defRPr lang="zh-CN"/>
            </a:defPPr>
            <a:lvl1pPr>
              <a:defRPr sz="3200">
                <a:solidFill>
                  <a:schemeClr val="accent1">
                    <a:lumMod val="75000"/>
                  </a:schemeClr>
                </a:solidFill>
                <a:latin typeface="+mj-ea"/>
                <a:ea typeface="+mj-ea"/>
              </a:defRPr>
            </a:lvl1pPr>
          </a:lstStyle>
          <a:p>
            <a:r>
              <a:rPr lang="zh-CN" altLang="en-US">
                <a:solidFill>
                  <a:schemeClr val="accent1">
                    <a:lumMod val="50000"/>
                  </a:schemeClr>
                </a:solidFill>
              </a:rPr>
              <a:t>教学过程</a:t>
            </a:r>
          </a:p>
        </p:txBody>
      </p:sp>
      <p:sp>
        <p:nvSpPr>
          <p:cNvPr id="6" name="文本框 5">
            <a:extLst>
              <a:ext uri="{FF2B5EF4-FFF2-40B4-BE49-F238E27FC236}">
                <a16:creationId xmlns:a16="http://schemas.microsoft.com/office/drawing/2014/main" id="{D4F1AE8A-267F-4D83-9374-37C9B48CA36A}"/>
              </a:ext>
            </a:extLst>
          </p:cNvPr>
          <p:cNvSpPr txBox="1"/>
          <p:nvPr/>
        </p:nvSpPr>
        <p:spPr>
          <a:xfrm>
            <a:off x="3708340" y="2005984"/>
            <a:ext cx="870408" cy="369332"/>
          </a:xfrm>
          <a:prstGeom prst="rect">
            <a:avLst/>
          </a:prstGeom>
          <a:noFill/>
        </p:spPr>
        <p:txBody>
          <a:bodyPr wrap="square" rtlCol="0">
            <a:spAutoFit/>
          </a:bodyPr>
          <a:lstStyle/>
          <a:p>
            <a:r>
              <a:rPr lang="zh-CN" altLang="en-US">
                <a:solidFill>
                  <a:schemeClr val="accent1">
                    <a:lumMod val="50000"/>
                  </a:schemeClr>
                </a:solidFill>
                <a:latin typeface="+mj-ea"/>
                <a:ea typeface="+mj-ea"/>
              </a:rPr>
              <a:t>作曲家</a:t>
            </a:r>
            <a:endParaRPr lang="en-US" altLang="zh-CN">
              <a:solidFill>
                <a:schemeClr val="accent1">
                  <a:lumMod val="50000"/>
                </a:schemeClr>
              </a:solidFill>
              <a:latin typeface="+mj-ea"/>
              <a:ea typeface="+mj-ea"/>
            </a:endParaRPr>
          </a:p>
        </p:txBody>
      </p:sp>
      <p:cxnSp>
        <p:nvCxnSpPr>
          <p:cNvPr id="14" name="直接连接符 13">
            <a:extLst>
              <a:ext uri="{FF2B5EF4-FFF2-40B4-BE49-F238E27FC236}">
                <a16:creationId xmlns:a16="http://schemas.microsoft.com/office/drawing/2014/main" id="{5D52F354-4A39-4C32-B331-D728D24BAC5C}"/>
              </a:ext>
            </a:extLst>
          </p:cNvPr>
          <p:cNvCxnSpPr/>
          <p:nvPr/>
        </p:nvCxnSpPr>
        <p:spPr>
          <a:xfrm>
            <a:off x="3826565" y="2810353"/>
            <a:ext cx="307040" cy="0"/>
          </a:xfrm>
          <a:prstGeom prst="line">
            <a:avLst/>
          </a:prstGeom>
          <a:ln w="38100" cap="rnd">
            <a:solidFill>
              <a:schemeClr val="accent3">
                <a:lumMod val="90000"/>
              </a:schemeClr>
            </a:solidFill>
          </a:ln>
        </p:spPr>
        <p:style>
          <a:lnRef idx="1">
            <a:schemeClr val="accent1"/>
          </a:lnRef>
          <a:fillRef idx="0">
            <a:schemeClr val="accent1"/>
          </a:fillRef>
          <a:effectRef idx="0">
            <a:schemeClr val="accent1"/>
          </a:effectRef>
          <a:fontRef idx="minor">
            <a:schemeClr val="tx1"/>
          </a:fontRef>
        </p:style>
      </p:cxnSp>
      <p:pic>
        <p:nvPicPr>
          <p:cNvPr id="12" name="图片 11">
            <a:extLst>
              <a:ext uri="{FF2B5EF4-FFF2-40B4-BE49-F238E27FC236}">
                <a16:creationId xmlns:a16="http://schemas.microsoft.com/office/drawing/2014/main" id="{051DB3BF-0474-4F73-9889-242AE7E38435}"/>
              </a:ext>
            </a:extLst>
          </p:cNvPr>
          <p:cNvPicPr>
            <a:picLocks noChangeAspect="1"/>
          </p:cNvPicPr>
          <p:nvPr/>
        </p:nvPicPr>
        <p:blipFill>
          <a:blip r:embed="rId2"/>
          <a:stretch>
            <a:fillRect/>
          </a:stretch>
        </p:blipFill>
        <p:spPr>
          <a:xfrm>
            <a:off x="1053023" y="1894489"/>
            <a:ext cx="2487384" cy="3383573"/>
          </a:xfrm>
          <a:prstGeom prst="rect">
            <a:avLst/>
          </a:prstGeom>
        </p:spPr>
      </p:pic>
      <p:grpSp>
        <p:nvGrpSpPr>
          <p:cNvPr id="10" name="组合 9">
            <a:extLst>
              <a:ext uri="{FF2B5EF4-FFF2-40B4-BE49-F238E27FC236}">
                <a16:creationId xmlns:a16="http://schemas.microsoft.com/office/drawing/2014/main" id="{AE8AC8BE-B8E3-47D0-9B9B-495474983B60}"/>
              </a:ext>
            </a:extLst>
          </p:cNvPr>
          <p:cNvGrpSpPr/>
          <p:nvPr/>
        </p:nvGrpSpPr>
        <p:grpSpPr>
          <a:xfrm>
            <a:off x="0" y="5326295"/>
            <a:ext cx="12192000" cy="291375"/>
            <a:chOff x="-1" y="1165073"/>
            <a:chExt cx="12192000" cy="358927"/>
          </a:xfrm>
          <a:effectLst>
            <a:outerShdw blurRad="101600" dist="38100" dir="16200000" rotWithShape="0">
              <a:schemeClr val="accent1">
                <a:lumMod val="50000"/>
                <a:alpha val="15000"/>
              </a:schemeClr>
            </a:outerShdw>
          </a:effectLst>
        </p:grpSpPr>
        <p:sp>
          <p:nvSpPr>
            <p:cNvPr id="11" name="矩形 10">
              <a:extLst>
                <a:ext uri="{FF2B5EF4-FFF2-40B4-BE49-F238E27FC236}">
                  <a16:creationId xmlns:a16="http://schemas.microsoft.com/office/drawing/2014/main" id="{13CD8F9C-CA5F-4767-BD28-D5B56D45839F}"/>
                </a:ext>
              </a:extLst>
            </p:cNvPr>
            <p:cNvSpPr/>
            <p:nvPr/>
          </p:nvSpPr>
          <p:spPr>
            <a:xfrm>
              <a:off x="-1" y="1165073"/>
              <a:ext cx="12192000" cy="358927"/>
            </a:xfrm>
            <a:prstGeom prst="rect">
              <a:avLst/>
            </a:prstGeom>
            <a:solidFill>
              <a:schemeClr val="accent2"/>
            </a:solidFill>
            <a:ln>
              <a:noFill/>
            </a:ln>
            <a:effectLst>
              <a:outerShdw blurRad="101600" dist="381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grpSp>
          <p:nvGrpSpPr>
            <p:cNvPr id="13" name="组合 12">
              <a:extLst>
                <a:ext uri="{FF2B5EF4-FFF2-40B4-BE49-F238E27FC236}">
                  <a16:creationId xmlns:a16="http://schemas.microsoft.com/office/drawing/2014/main" id="{4DA9FA66-ED6D-496C-B7BF-C01114CF84C1}"/>
                </a:ext>
              </a:extLst>
            </p:cNvPr>
            <p:cNvGrpSpPr/>
            <p:nvPr/>
          </p:nvGrpSpPr>
          <p:grpSpPr>
            <a:xfrm>
              <a:off x="298076" y="1259406"/>
              <a:ext cx="11595847" cy="170261"/>
              <a:chOff x="330201" y="1727403"/>
              <a:chExt cx="11595847" cy="170261"/>
            </a:xfrm>
          </p:grpSpPr>
          <p:sp>
            <p:nvSpPr>
              <p:cNvPr id="15" name="矩形: 圆角 14">
                <a:extLst>
                  <a:ext uri="{FF2B5EF4-FFF2-40B4-BE49-F238E27FC236}">
                    <a16:creationId xmlns:a16="http://schemas.microsoft.com/office/drawing/2014/main" id="{CD1B8A54-C86C-4011-B790-ACA932EAC676}"/>
                  </a:ext>
                </a:extLst>
              </p:cNvPr>
              <p:cNvSpPr/>
              <p:nvPr/>
            </p:nvSpPr>
            <p:spPr>
              <a:xfrm>
                <a:off x="330201" y="1727403"/>
                <a:ext cx="330200" cy="17026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16" name="矩形: 圆角 15">
                <a:extLst>
                  <a:ext uri="{FF2B5EF4-FFF2-40B4-BE49-F238E27FC236}">
                    <a16:creationId xmlns:a16="http://schemas.microsoft.com/office/drawing/2014/main" id="{558B6151-B05A-4D10-9AF3-4C60405879D2}"/>
                  </a:ext>
                </a:extLst>
              </p:cNvPr>
              <p:cNvSpPr/>
              <p:nvPr/>
            </p:nvSpPr>
            <p:spPr>
              <a:xfrm>
                <a:off x="893483" y="1727403"/>
                <a:ext cx="330200" cy="17026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17" name="矩形: 圆角 16">
                <a:extLst>
                  <a:ext uri="{FF2B5EF4-FFF2-40B4-BE49-F238E27FC236}">
                    <a16:creationId xmlns:a16="http://schemas.microsoft.com/office/drawing/2014/main" id="{F905303C-1680-418E-9F07-02CC5B2398FD}"/>
                  </a:ext>
                </a:extLst>
              </p:cNvPr>
              <p:cNvSpPr/>
              <p:nvPr/>
            </p:nvSpPr>
            <p:spPr>
              <a:xfrm>
                <a:off x="1456766" y="1727403"/>
                <a:ext cx="330200" cy="17026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18" name="矩形: 圆角 17">
                <a:extLst>
                  <a:ext uri="{FF2B5EF4-FFF2-40B4-BE49-F238E27FC236}">
                    <a16:creationId xmlns:a16="http://schemas.microsoft.com/office/drawing/2014/main" id="{9AA5B544-D71D-439D-B241-F791B7333E33}"/>
                  </a:ext>
                </a:extLst>
              </p:cNvPr>
              <p:cNvSpPr/>
              <p:nvPr/>
            </p:nvSpPr>
            <p:spPr>
              <a:xfrm>
                <a:off x="2020048" y="1727403"/>
                <a:ext cx="330200" cy="17026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19" name="矩形: 圆角 18">
                <a:extLst>
                  <a:ext uri="{FF2B5EF4-FFF2-40B4-BE49-F238E27FC236}">
                    <a16:creationId xmlns:a16="http://schemas.microsoft.com/office/drawing/2014/main" id="{2C9A47A3-8241-4894-9F6C-D2D415459B86}"/>
                  </a:ext>
                </a:extLst>
              </p:cNvPr>
              <p:cNvSpPr/>
              <p:nvPr/>
            </p:nvSpPr>
            <p:spPr>
              <a:xfrm>
                <a:off x="2583330" y="1727403"/>
                <a:ext cx="330200" cy="17026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20" name="矩形: 圆角 19">
                <a:extLst>
                  <a:ext uri="{FF2B5EF4-FFF2-40B4-BE49-F238E27FC236}">
                    <a16:creationId xmlns:a16="http://schemas.microsoft.com/office/drawing/2014/main" id="{9890D7AE-2505-4B52-89E2-5FE714DDA2CF}"/>
                  </a:ext>
                </a:extLst>
              </p:cNvPr>
              <p:cNvSpPr/>
              <p:nvPr/>
            </p:nvSpPr>
            <p:spPr>
              <a:xfrm>
                <a:off x="3146613" y="1727403"/>
                <a:ext cx="330200" cy="17026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21" name="矩形: 圆角 20">
                <a:extLst>
                  <a:ext uri="{FF2B5EF4-FFF2-40B4-BE49-F238E27FC236}">
                    <a16:creationId xmlns:a16="http://schemas.microsoft.com/office/drawing/2014/main" id="{3FCFBE41-92CF-453F-98B4-C71E598A27C1}"/>
                  </a:ext>
                </a:extLst>
              </p:cNvPr>
              <p:cNvSpPr/>
              <p:nvPr/>
            </p:nvSpPr>
            <p:spPr>
              <a:xfrm>
                <a:off x="3709895" y="1727403"/>
                <a:ext cx="330200" cy="17026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22" name="矩形: 圆角 21">
                <a:extLst>
                  <a:ext uri="{FF2B5EF4-FFF2-40B4-BE49-F238E27FC236}">
                    <a16:creationId xmlns:a16="http://schemas.microsoft.com/office/drawing/2014/main" id="{9017EA7A-E86C-4391-A4C8-7D90D7C6D0A2}"/>
                  </a:ext>
                </a:extLst>
              </p:cNvPr>
              <p:cNvSpPr/>
              <p:nvPr/>
            </p:nvSpPr>
            <p:spPr>
              <a:xfrm>
                <a:off x="4273178" y="1727403"/>
                <a:ext cx="330200" cy="17026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23" name="矩形: 圆角 22">
                <a:extLst>
                  <a:ext uri="{FF2B5EF4-FFF2-40B4-BE49-F238E27FC236}">
                    <a16:creationId xmlns:a16="http://schemas.microsoft.com/office/drawing/2014/main" id="{99762903-BFBB-4740-9F70-F5480F7C9BF6}"/>
                  </a:ext>
                </a:extLst>
              </p:cNvPr>
              <p:cNvSpPr/>
              <p:nvPr/>
            </p:nvSpPr>
            <p:spPr>
              <a:xfrm>
                <a:off x="4836460" y="1727403"/>
                <a:ext cx="330200" cy="17026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24" name="矩形: 圆角 23">
                <a:extLst>
                  <a:ext uri="{FF2B5EF4-FFF2-40B4-BE49-F238E27FC236}">
                    <a16:creationId xmlns:a16="http://schemas.microsoft.com/office/drawing/2014/main" id="{459DD81A-0C98-46FB-A9B3-F79404B44150}"/>
                  </a:ext>
                </a:extLst>
              </p:cNvPr>
              <p:cNvSpPr/>
              <p:nvPr/>
            </p:nvSpPr>
            <p:spPr>
              <a:xfrm>
                <a:off x="5399742" y="1727403"/>
                <a:ext cx="330200" cy="17026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25" name="矩形: 圆角 24">
                <a:extLst>
                  <a:ext uri="{FF2B5EF4-FFF2-40B4-BE49-F238E27FC236}">
                    <a16:creationId xmlns:a16="http://schemas.microsoft.com/office/drawing/2014/main" id="{37DB4B4B-02B6-4213-82FC-7390F142E16D}"/>
                  </a:ext>
                </a:extLst>
              </p:cNvPr>
              <p:cNvSpPr/>
              <p:nvPr/>
            </p:nvSpPr>
            <p:spPr>
              <a:xfrm>
                <a:off x="5963024" y="1727403"/>
                <a:ext cx="330200" cy="17026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26" name="矩形: 圆角 25">
                <a:extLst>
                  <a:ext uri="{FF2B5EF4-FFF2-40B4-BE49-F238E27FC236}">
                    <a16:creationId xmlns:a16="http://schemas.microsoft.com/office/drawing/2014/main" id="{6F77AD9D-713E-4E9E-A840-1B1937224813}"/>
                  </a:ext>
                </a:extLst>
              </p:cNvPr>
              <p:cNvSpPr/>
              <p:nvPr/>
            </p:nvSpPr>
            <p:spPr>
              <a:xfrm>
                <a:off x="6526307" y="1727403"/>
                <a:ext cx="330200" cy="17026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27" name="矩形: 圆角 26">
                <a:extLst>
                  <a:ext uri="{FF2B5EF4-FFF2-40B4-BE49-F238E27FC236}">
                    <a16:creationId xmlns:a16="http://schemas.microsoft.com/office/drawing/2014/main" id="{B76855EF-0C60-4881-BD2A-5B0BE87524E9}"/>
                  </a:ext>
                </a:extLst>
              </p:cNvPr>
              <p:cNvSpPr/>
              <p:nvPr/>
            </p:nvSpPr>
            <p:spPr>
              <a:xfrm>
                <a:off x="7089589" y="1727403"/>
                <a:ext cx="330200" cy="17026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28" name="矩形: 圆角 27">
                <a:extLst>
                  <a:ext uri="{FF2B5EF4-FFF2-40B4-BE49-F238E27FC236}">
                    <a16:creationId xmlns:a16="http://schemas.microsoft.com/office/drawing/2014/main" id="{D46513BD-6ECD-4117-8F1F-3CBE69159236}"/>
                  </a:ext>
                </a:extLst>
              </p:cNvPr>
              <p:cNvSpPr/>
              <p:nvPr/>
            </p:nvSpPr>
            <p:spPr>
              <a:xfrm>
                <a:off x="7652872" y="1727403"/>
                <a:ext cx="330200" cy="17026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29" name="矩形: 圆角 28">
                <a:extLst>
                  <a:ext uri="{FF2B5EF4-FFF2-40B4-BE49-F238E27FC236}">
                    <a16:creationId xmlns:a16="http://schemas.microsoft.com/office/drawing/2014/main" id="{D0F0B68C-E686-44FF-BA1C-5963C903421D}"/>
                  </a:ext>
                </a:extLst>
              </p:cNvPr>
              <p:cNvSpPr/>
              <p:nvPr/>
            </p:nvSpPr>
            <p:spPr>
              <a:xfrm>
                <a:off x="8216154" y="1727403"/>
                <a:ext cx="330200" cy="17026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30" name="矩形: 圆角 29">
                <a:extLst>
                  <a:ext uri="{FF2B5EF4-FFF2-40B4-BE49-F238E27FC236}">
                    <a16:creationId xmlns:a16="http://schemas.microsoft.com/office/drawing/2014/main" id="{F86294C2-1C1B-4DDA-980E-8F682FFD73A0}"/>
                  </a:ext>
                </a:extLst>
              </p:cNvPr>
              <p:cNvSpPr/>
              <p:nvPr/>
            </p:nvSpPr>
            <p:spPr>
              <a:xfrm>
                <a:off x="8779436" y="1727403"/>
                <a:ext cx="330200" cy="17026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31" name="矩形: 圆角 30">
                <a:extLst>
                  <a:ext uri="{FF2B5EF4-FFF2-40B4-BE49-F238E27FC236}">
                    <a16:creationId xmlns:a16="http://schemas.microsoft.com/office/drawing/2014/main" id="{E443CE6B-FB49-4E28-9260-D5788530023F}"/>
                  </a:ext>
                </a:extLst>
              </p:cNvPr>
              <p:cNvSpPr/>
              <p:nvPr/>
            </p:nvSpPr>
            <p:spPr>
              <a:xfrm>
                <a:off x="9342719" y="1727403"/>
                <a:ext cx="330200" cy="17026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32" name="矩形: 圆角 31">
                <a:extLst>
                  <a:ext uri="{FF2B5EF4-FFF2-40B4-BE49-F238E27FC236}">
                    <a16:creationId xmlns:a16="http://schemas.microsoft.com/office/drawing/2014/main" id="{3CC41951-BF6B-4AD5-AB28-484A720BCDAE}"/>
                  </a:ext>
                </a:extLst>
              </p:cNvPr>
              <p:cNvSpPr/>
              <p:nvPr/>
            </p:nvSpPr>
            <p:spPr>
              <a:xfrm>
                <a:off x="9906001" y="1727403"/>
                <a:ext cx="330200" cy="17026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33" name="矩形: 圆角 32">
                <a:extLst>
                  <a:ext uri="{FF2B5EF4-FFF2-40B4-BE49-F238E27FC236}">
                    <a16:creationId xmlns:a16="http://schemas.microsoft.com/office/drawing/2014/main" id="{28F9E588-8261-48B2-A234-12C11C7C81F4}"/>
                  </a:ext>
                </a:extLst>
              </p:cNvPr>
              <p:cNvSpPr/>
              <p:nvPr/>
            </p:nvSpPr>
            <p:spPr>
              <a:xfrm>
                <a:off x="10469283" y="1727403"/>
                <a:ext cx="330200" cy="17026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34" name="矩形: 圆角 33">
                <a:extLst>
                  <a:ext uri="{FF2B5EF4-FFF2-40B4-BE49-F238E27FC236}">
                    <a16:creationId xmlns:a16="http://schemas.microsoft.com/office/drawing/2014/main" id="{0D01044C-DBE6-483D-89F1-1D2097EA6D59}"/>
                  </a:ext>
                </a:extLst>
              </p:cNvPr>
              <p:cNvSpPr/>
              <p:nvPr/>
            </p:nvSpPr>
            <p:spPr>
              <a:xfrm>
                <a:off x="11032565" y="1727403"/>
                <a:ext cx="330200" cy="17026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35" name="矩形: 圆角 34">
                <a:extLst>
                  <a:ext uri="{FF2B5EF4-FFF2-40B4-BE49-F238E27FC236}">
                    <a16:creationId xmlns:a16="http://schemas.microsoft.com/office/drawing/2014/main" id="{64F2131A-513F-459E-98C0-A696EEBE790A}"/>
                  </a:ext>
                </a:extLst>
              </p:cNvPr>
              <p:cNvSpPr/>
              <p:nvPr/>
            </p:nvSpPr>
            <p:spPr>
              <a:xfrm>
                <a:off x="11595848" y="1727403"/>
                <a:ext cx="330200" cy="17026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grpSp>
      </p:grpSp>
      <p:grpSp>
        <p:nvGrpSpPr>
          <p:cNvPr id="36" name="组合 35">
            <a:extLst>
              <a:ext uri="{FF2B5EF4-FFF2-40B4-BE49-F238E27FC236}">
                <a16:creationId xmlns:a16="http://schemas.microsoft.com/office/drawing/2014/main" id="{4238068A-6A53-4117-99DB-EF50240DDB83}"/>
              </a:ext>
            </a:extLst>
          </p:cNvPr>
          <p:cNvGrpSpPr/>
          <p:nvPr/>
        </p:nvGrpSpPr>
        <p:grpSpPr>
          <a:xfrm>
            <a:off x="0" y="1368589"/>
            <a:ext cx="12192000" cy="291375"/>
            <a:chOff x="-1" y="1165073"/>
            <a:chExt cx="12192000" cy="358927"/>
          </a:xfrm>
          <a:effectLst>
            <a:outerShdw blurRad="101600" dist="38100" dir="16200000" rotWithShape="0">
              <a:schemeClr val="accent1">
                <a:lumMod val="50000"/>
                <a:alpha val="15000"/>
              </a:schemeClr>
            </a:outerShdw>
          </a:effectLst>
        </p:grpSpPr>
        <p:sp>
          <p:nvSpPr>
            <p:cNvPr id="37" name="矩形 36">
              <a:extLst>
                <a:ext uri="{FF2B5EF4-FFF2-40B4-BE49-F238E27FC236}">
                  <a16:creationId xmlns:a16="http://schemas.microsoft.com/office/drawing/2014/main" id="{A463E563-DA5F-4B86-84D1-4D07D490996C}"/>
                </a:ext>
              </a:extLst>
            </p:cNvPr>
            <p:cNvSpPr/>
            <p:nvPr/>
          </p:nvSpPr>
          <p:spPr>
            <a:xfrm>
              <a:off x="-1" y="1165073"/>
              <a:ext cx="12192000" cy="358927"/>
            </a:xfrm>
            <a:prstGeom prst="rect">
              <a:avLst/>
            </a:prstGeom>
            <a:solidFill>
              <a:schemeClr val="accent2"/>
            </a:solidFill>
            <a:ln>
              <a:noFill/>
            </a:ln>
            <a:effectLst>
              <a:outerShdw blurRad="101600" dist="38100" dir="5400000" algn="t"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grpSp>
          <p:nvGrpSpPr>
            <p:cNvPr id="38" name="组合 37">
              <a:extLst>
                <a:ext uri="{FF2B5EF4-FFF2-40B4-BE49-F238E27FC236}">
                  <a16:creationId xmlns:a16="http://schemas.microsoft.com/office/drawing/2014/main" id="{9536B7AA-4E36-455E-AE8B-D3D505D689EF}"/>
                </a:ext>
              </a:extLst>
            </p:cNvPr>
            <p:cNvGrpSpPr/>
            <p:nvPr/>
          </p:nvGrpSpPr>
          <p:grpSpPr>
            <a:xfrm>
              <a:off x="298076" y="1259406"/>
              <a:ext cx="11595847" cy="170261"/>
              <a:chOff x="330201" y="1727403"/>
              <a:chExt cx="11595847" cy="170261"/>
            </a:xfrm>
          </p:grpSpPr>
          <p:sp>
            <p:nvSpPr>
              <p:cNvPr id="39" name="矩形: 圆角 38">
                <a:extLst>
                  <a:ext uri="{FF2B5EF4-FFF2-40B4-BE49-F238E27FC236}">
                    <a16:creationId xmlns:a16="http://schemas.microsoft.com/office/drawing/2014/main" id="{F64D5B4E-6494-418A-81F2-88B653A218CE}"/>
                  </a:ext>
                </a:extLst>
              </p:cNvPr>
              <p:cNvSpPr/>
              <p:nvPr/>
            </p:nvSpPr>
            <p:spPr>
              <a:xfrm>
                <a:off x="330201" y="1727403"/>
                <a:ext cx="330200" cy="17026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40" name="矩形: 圆角 39">
                <a:extLst>
                  <a:ext uri="{FF2B5EF4-FFF2-40B4-BE49-F238E27FC236}">
                    <a16:creationId xmlns:a16="http://schemas.microsoft.com/office/drawing/2014/main" id="{B488D3DE-426F-4BC7-A25A-F64078FCCEBD}"/>
                  </a:ext>
                </a:extLst>
              </p:cNvPr>
              <p:cNvSpPr/>
              <p:nvPr/>
            </p:nvSpPr>
            <p:spPr>
              <a:xfrm>
                <a:off x="893483" y="1727403"/>
                <a:ext cx="330200" cy="17026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41" name="矩形: 圆角 40">
                <a:extLst>
                  <a:ext uri="{FF2B5EF4-FFF2-40B4-BE49-F238E27FC236}">
                    <a16:creationId xmlns:a16="http://schemas.microsoft.com/office/drawing/2014/main" id="{1EE0AC5B-58A7-46F8-8825-C7364D79AD90}"/>
                  </a:ext>
                </a:extLst>
              </p:cNvPr>
              <p:cNvSpPr/>
              <p:nvPr/>
            </p:nvSpPr>
            <p:spPr>
              <a:xfrm>
                <a:off x="1456766" y="1727403"/>
                <a:ext cx="330200" cy="17026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42" name="矩形: 圆角 41">
                <a:extLst>
                  <a:ext uri="{FF2B5EF4-FFF2-40B4-BE49-F238E27FC236}">
                    <a16:creationId xmlns:a16="http://schemas.microsoft.com/office/drawing/2014/main" id="{2A6B93D8-2F39-4239-AABC-602E8CCC2D13}"/>
                  </a:ext>
                </a:extLst>
              </p:cNvPr>
              <p:cNvSpPr/>
              <p:nvPr/>
            </p:nvSpPr>
            <p:spPr>
              <a:xfrm>
                <a:off x="2020048" y="1727403"/>
                <a:ext cx="330200" cy="17026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43" name="矩形: 圆角 42">
                <a:extLst>
                  <a:ext uri="{FF2B5EF4-FFF2-40B4-BE49-F238E27FC236}">
                    <a16:creationId xmlns:a16="http://schemas.microsoft.com/office/drawing/2014/main" id="{6E729DFC-4A9D-4292-9387-1F5C91B369A1}"/>
                  </a:ext>
                </a:extLst>
              </p:cNvPr>
              <p:cNvSpPr/>
              <p:nvPr/>
            </p:nvSpPr>
            <p:spPr>
              <a:xfrm>
                <a:off x="2583330" y="1727403"/>
                <a:ext cx="330200" cy="17026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44" name="矩形: 圆角 43">
                <a:extLst>
                  <a:ext uri="{FF2B5EF4-FFF2-40B4-BE49-F238E27FC236}">
                    <a16:creationId xmlns:a16="http://schemas.microsoft.com/office/drawing/2014/main" id="{B4C5F216-A821-4A5B-B1CF-04413C0589E5}"/>
                  </a:ext>
                </a:extLst>
              </p:cNvPr>
              <p:cNvSpPr/>
              <p:nvPr/>
            </p:nvSpPr>
            <p:spPr>
              <a:xfrm>
                <a:off x="3146613" y="1727403"/>
                <a:ext cx="330200" cy="17026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45" name="矩形: 圆角 44">
                <a:extLst>
                  <a:ext uri="{FF2B5EF4-FFF2-40B4-BE49-F238E27FC236}">
                    <a16:creationId xmlns:a16="http://schemas.microsoft.com/office/drawing/2014/main" id="{87BDF98B-DC77-4C1D-AA4F-C0A29F77B526}"/>
                  </a:ext>
                </a:extLst>
              </p:cNvPr>
              <p:cNvSpPr/>
              <p:nvPr/>
            </p:nvSpPr>
            <p:spPr>
              <a:xfrm>
                <a:off x="3709895" y="1727403"/>
                <a:ext cx="330200" cy="17026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46" name="矩形: 圆角 45">
                <a:extLst>
                  <a:ext uri="{FF2B5EF4-FFF2-40B4-BE49-F238E27FC236}">
                    <a16:creationId xmlns:a16="http://schemas.microsoft.com/office/drawing/2014/main" id="{AB0D8423-4E68-426C-96AF-FEA78F8DCAE9}"/>
                  </a:ext>
                </a:extLst>
              </p:cNvPr>
              <p:cNvSpPr/>
              <p:nvPr/>
            </p:nvSpPr>
            <p:spPr>
              <a:xfrm>
                <a:off x="4273178" y="1727403"/>
                <a:ext cx="330200" cy="17026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47" name="矩形: 圆角 46">
                <a:extLst>
                  <a:ext uri="{FF2B5EF4-FFF2-40B4-BE49-F238E27FC236}">
                    <a16:creationId xmlns:a16="http://schemas.microsoft.com/office/drawing/2014/main" id="{04A4BCB4-2E86-40D0-A8D0-2EC65851F20E}"/>
                  </a:ext>
                </a:extLst>
              </p:cNvPr>
              <p:cNvSpPr/>
              <p:nvPr/>
            </p:nvSpPr>
            <p:spPr>
              <a:xfrm>
                <a:off x="4836460" y="1727403"/>
                <a:ext cx="330200" cy="17026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48" name="矩形: 圆角 47">
                <a:extLst>
                  <a:ext uri="{FF2B5EF4-FFF2-40B4-BE49-F238E27FC236}">
                    <a16:creationId xmlns:a16="http://schemas.microsoft.com/office/drawing/2014/main" id="{70019790-E734-4557-996F-1CF8B3E205CC}"/>
                  </a:ext>
                </a:extLst>
              </p:cNvPr>
              <p:cNvSpPr/>
              <p:nvPr/>
            </p:nvSpPr>
            <p:spPr>
              <a:xfrm>
                <a:off x="5399742" y="1727403"/>
                <a:ext cx="330200" cy="17026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49" name="矩形: 圆角 48">
                <a:extLst>
                  <a:ext uri="{FF2B5EF4-FFF2-40B4-BE49-F238E27FC236}">
                    <a16:creationId xmlns:a16="http://schemas.microsoft.com/office/drawing/2014/main" id="{D0C86370-0A0F-4F7D-8349-A211FAD84BCA}"/>
                  </a:ext>
                </a:extLst>
              </p:cNvPr>
              <p:cNvSpPr/>
              <p:nvPr/>
            </p:nvSpPr>
            <p:spPr>
              <a:xfrm>
                <a:off x="5963024" y="1727403"/>
                <a:ext cx="330200" cy="17026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50" name="矩形: 圆角 49">
                <a:extLst>
                  <a:ext uri="{FF2B5EF4-FFF2-40B4-BE49-F238E27FC236}">
                    <a16:creationId xmlns:a16="http://schemas.microsoft.com/office/drawing/2014/main" id="{27187261-B462-41FF-83F2-BF2CF12BAF03}"/>
                  </a:ext>
                </a:extLst>
              </p:cNvPr>
              <p:cNvSpPr/>
              <p:nvPr/>
            </p:nvSpPr>
            <p:spPr>
              <a:xfrm>
                <a:off x="6526307" y="1727403"/>
                <a:ext cx="330200" cy="17026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51" name="矩形: 圆角 50">
                <a:extLst>
                  <a:ext uri="{FF2B5EF4-FFF2-40B4-BE49-F238E27FC236}">
                    <a16:creationId xmlns:a16="http://schemas.microsoft.com/office/drawing/2014/main" id="{AF0CA053-023B-4F23-B959-C5E31EA0FC30}"/>
                  </a:ext>
                </a:extLst>
              </p:cNvPr>
              <p:cNvSpPr/>
              <p:nvPr/>
            </p:nvSpPr>
            <p:spPr>
              <a:xfrm>
                <a:off x="7089589" y="1727403"/>
                <a:ext cx="330200" cy="17026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52" name="矩形: 圆角 51">
                <a:extLst>
                  <a:ext uri="{FF2B5EF4-FFF2-40B4-BE49-F238E27FC236}">
                    <a16:creationId xmlns:a16="http://schemas.microsoft.com/office/drawing/2014/main" id="{22E6E5A4-1EC3-4CD4-8B3F-DA1ED7707A82}"/>
                  </a:ext>
                </a:extLst>
              </p:cNvPr>
              <p:cNvSpPr/>
              <p:nvPr/>
            </p:nvSpPr>
            <p:spPr>
              <a:xfrm>
                <a:off x="7652872" y="1727403"/>
                <a:ext cx="330200" cy="17026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53" name="矩形: 圆角 52">
                <a:extLst>
                  <a:ext uri="{FF2B5EF4-FFF2-40B4-BE49-F238E27FC236}">
                    <a16:creationId xmlns:a16="http://schemas.microsoft.com/office/drawing/2014/main" id="{73D42AFF-40AB-459F-8605-ECB3C9AED55C}"/>
                  </a:ext>
                </a:extLst>
              </p:cNvPr>
              <p:cNvSpPr/>
              <p:nvPr/>
            </p:nvSpPr>
            <p:spPr>
              <a:xfrm>
                <a:off x="8216154" y="1727403"/>
                <a:ext cx="330200" cy="17026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54" name="矩形: 圆角 53">
                <a:extLst>
                  <a:ext uri="{FF2B5EF4-FFF2-40B4-BE49-F238E27FC236}">
                    <a16:creationId xmlns:a16="http://schemas.microsoft.com/office/drawing/2014/main" id="{501FD880-1B89-4818-9B6B-8F547FAA1613}"/>
                  </a:ext>
                </a:extLst>
              </p:cNvPr>
              <p:cNvSpPr/>
              <p:nvPr/>
            </p:nvSpPr>
            <p:spPr>
              <a:xfrm>
                <a:off x="8779436" y="1727403"/>
                <a:ext cx="330200" cy="17026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55" name="矩形: 圆角 54">
                <a:extLst>
                  <a:ext uri="{FF2B5EF4-FFF2-40B4-BE49-F238E27FC236}">
                    <a16:creationId xmlns:a16="http://schemas.microsoft.com/office/drawing/2014/main" id="{370A225E-4902-4735-9296-365A90E09201}"/>
                  </a:ext>
                </a:extLst>
              </p:cNvPr>
              <p:cNvSpPr/>
              <p:nvPr/>
            </p:nvSpPr>
            <p:spPr>
              <a:xfrm>
                <a:off x="9342719" y="1727403"/>
                <a:ext cx="330200" cy="17026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56" name="矩形: 圆角 55">
                <a:extLst>
                  <a:ext uri="{FF2B5EF4-FFF2-40B4-BE49-F238E27FC236}">
                    <a16:creationId xmlns:a16="http://schemas.microsoft.com/office/drawing/2014/main" id="{24A67680-599F-4A8D-A653-35F721FC26F5}"/>
                  </a:ext>
                </a:extLst>
              </p:cNvPr>
              <p:cNvSpPr/>
              <p:nvPr/>
            </p:nvSpPr>
            <p:spPr>
              <a:xfrm>
                <a:off x="9906001" y="1727403"/>
                <a:ext cx="330200" cy="17026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57" name="矩形: 圆角 56">
                <a:extLst>
                  <a:ext uri="{FF2B5EF4-FFF2-40B4-BE49-F238E27FC236}">
                    <a16:creationId xmlns:a16="http://schemas.microsoft.com/office/drawing/2014/main" id="{CC1BBEE5-B0CE-4967-ADA9-9B3A7A47B46E}"/>
                  </a:ext>
                </a:extLst>
              </p:cNvPr>
              <p:cNvSpPr/>
              <p:nvPr/>
            </p:nvSpPr>
            <p:spPr>
              <a:xfrm>
                <a:off x="10469283" y="1727403"/>
                <a:ext cx="330200" cy="17026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58" name="矩形: 圆角 57">
                <a:extLst>
                  <a:ext uri="{FF2B5EF4-FFF2-40B4-BE49-F238E27FC236}">
                    <a16:creationId xmlns:a16="http://schemas.microsoft.com/office/drawing/2014/main" id="{C2DC04BF-040D-40EB-85CA-600761D124CF}"/>
                  </a:ext>
                </a:extLst>
              </p:cNvPr>
              <p:cNvSpPr/>
              <p:nvPr/>
            </p:nvSpPr>
            <p:spPr>
              <a:xfrm>
                <a:off x="11032565" y="1727403"/>
                <a:ext cx="330200" cy="17026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59" name="矩形: 圆角 58">
                <a:extLst>
                  <a:ext uri="{FF2B5EF4-FFF2-40B4-BE49-F238E27FC236}">
                    <a16:creationId xmlns:a16="http://schemas.microsoft.com/office/drawing/2014/main" id="{6DE2C4E6-2438-4F67-BDAB-8FEA11FF0B08}"/>
                  </a:ext>
                </a:extLst>
              </p:cNvPr>
              <p:cNvSpPr/>
              <p:nvPr/>
            </p:nvSpPr>
            <p:spPr>
              <a:xfrm>
                <a:off x="11595848" y="1727403"/>
                <a:ext cx="330200" cy="17026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grpSp>
      </p:grpSp>
      <p:pic>
        <p:nvPicPr>
          <p:cNvPr id="10242" name="Picture 2" descr="查看图片">
            <a:extLst>
              <a:ext uri="{FF2B5EF4-FFF2-40B4-BE49-F238E27FC236}">
                <a16:creationId xmlns:a16="http://schemas.microsoft.com/office/drawing/2014/main" id="{61D4F220-62F2-46E1-8C60-AF763AB9652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14581" y="2770975"/>
            <a:ext cx="3263238" cy="3802856"/>
          </a:xfrm>
          <a:prstGeom prst="rect">
            <a:avLst/>
          </a:prstGeom>
          <a:noFill/>
          <a:extLst>
            <a:ext uri="{909E8E84-426E-40DD-AFC4-6F175D3DCCD1}">
              <a14:hiddenFill xmlns:a14="http://schemas.microsoft.com/office/drawing/2010/main">
                <a:solidFill>
                  <a:srgbClr val="FFFFFF"/>
                </a:solidFill>
              </a14:hiddenFill>
            </a:ext>
          </a:extLst>
        </p:spPr>
      </p:pic>
      <p:sp>
        <p:nvSpPr>
          <p:cNvPr id="60" name="文本框 59">
            <a:extLst>
              <a:ext uri="{FF2B5EF4-FFF2-40B4-BE49-F238E27FC236}">
                <a16:creationId xmlns:a16="http://schemas.microsoft.com/office/drawing/2014/main" id="{C2E07301-6ECC-4202-99BF-3DE89767FBB3}"/>
              </a:ext>
            </a:extLst>
          </p:cNvPr>
          <p:cNvSpPr txBox="1"/>
          <p:nvPr/>
        </p:nvSpPr>
        <p:spPr>
          <a:xfrm>
            <a:off x="4459470" y="2442766"/>
            <a:ext cx="1256047" cy="276999"/>
          </a:xfrm>
          <a:prstGeom prst="rect">
            <a:avLst/>
          </a:prstGeom>
          <a:noFill/>
        </p:spPr>
        <p:txBody>
          <a:bodyPr wrap="square" rtlCol="0">
            <a:spAutoFit/>
          </a:bodyPr>
          <a:lstStyle/>
          <a:p>
            <a:r>
              <a:rPr lang="zh-CN" altLang="en-US" sz="1200">
                <a:solidFill>
                  <a:schemeClr val="bg1"/>
                </a:solidFill>
                <a:latin typeface="+mn-ea"/>
              </a:rPr>
              <a:t>（</a:t>
            </a:r>
            <a:r>
              <a:rPr lang="en-US" altLang="zh-CN" sz="1200">
                <a:solidFill>
                  <a:schemeClr val="bg1"/>
                </a:solidFill>
                <a:latin typeface="+mn-ea"/>
              </a:rPr>
              <a:t>1884</a:t>
            </a:r>
            <a:r>
              <a:rPr lang="zh-CN" altLang="en-US" sz="1200">
                <a:solidFill>
                  <a:schemeClr val="bg1"/>
                </a:solidFill>
                <a:latin typeface="+mn-ea"/>
              </a:rPr>
              <a:t>～</a:t>
            </a:r>
            <a:r>
              <a:rPr lang="en-US" altLang="zh-CN" sz="1200">
                <a:solidFill>
                  <a:schemeClr val="bg1"/>
                </a:solidFill>
                <a:latin typeface="+mn-ea"/>
              </a:rPr>
              <a:t>1940</a:t>
            </a:r>
            <a:r>
              <a:rPr lang="zh-CN" altLang="en-US" sz="1200">
                <a:solidFill>
                  <a:schemeClr val="bg1"/>
                </a:solidFill>
                <a:latin typeface="+mn-ea"/>
              </a:rPr>
              <a:t>）</a:t>
            </a:r>
            <a:endParaRPr lang="zh-CN" altLang="en-US">
              <a:solidFill>
                <a:schemeClr val="bg1"/>
              </a:solidFill>
              <a:latin typeface="+mn-ea"/>
            </a:endParaRPr>
          </a:p>
        </p:txBody>
      </p:sp>
    </p:spTree>
    <p:extLst>
      <p:ext uri="{BB962C8B-B14F-4D97-AF65-F5344CB8AC3E}">
        <p14:creationId xmlns:p14="http://schemas.microsoft.com/office/powerpoint/2010/main" val="12112775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C:\Users\Administrator\Desktop\20世纪初的中国.gif20世纪初的中国">
            <a:extLst>
              <a:ext uri="{FF2B5EF4-FFF2-40B4-BE49-F238E27FC236}">
                <a16:creationId xmlns:a16="http://schemas.microsoft.com/office/drawing/2014/main" id="{7B87B143-7468-42F8-A14D-D31DBF27A04B}"/>
              </a:ext>
            </a:extLst>
          </p:cNvPr>
          <p:cNvPicPr>
            <a:picLocks noChangeAspect="1"/>
          </p:cNvPicPr>
          <p:nvPr/>
        </p:nvPicPr>
        <p:blipFill>
          <a:blip r:embed="rId2"/>
          <a:srcRect/>
          <a:stretch>
            <a:fillRect/>
          </a:stretch>
        </p:blipFill>
        <p:spPr>
          <a:xfrm>
            <a:off x="6458468" y="1189524"/>
            <a:ext cx="4847317" cy="515748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 name="图片 2" descr="C:\Users\Administrator\Desktop\20世纪的广州.jpg20世纪的广州">
            <a:extLst>
              <a:ext uri="{FF2B5EF4-FFF2-40B4-BE49-F238E27FC236}">
                <a16:creationId xmlns:a16="http://schemas.microsoft.com/office/drawing/2014/main" id="{10441052-9447-41BD-A378-AC094764E7E4}"/>
              </a:ext>
            </a:extLst>
          </p:cNvPr>
          <p:cNvPicPr>
            <a:picLocks noChangeAspect="1"/>
          </p:cNvPicPr>
          <p:nvPr/>
        </p:nvPicPr>
        <p:blipFill>
          <a:blip r:embed="rId3"/>
          <a:srcRect/>
          <a:stretch>
            <a:fillRect/>
          </a:stretch>
        </p:blipFill>
        <p:spPr>
          <a:xfrm>
            <a:off x="886215" y="1189524"/>
            <a:ext cx="4894781" cy="245387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 name="图片 3" descr="C:\Users\Administrator\Desktop\20世纪初中国.jpg20世纪初中国">
            <a:extLst>
              <a:ext uri="{FF2B5EF4-FFF2-40B4-BE49-F238E27FC236}">
                <a16:creationId xmlns:a16="http://schemas.microsoft.com/office/drawing/2014/main" id="{D363CDB7-A9BA-4F8D-99A5-F50E8EF78904}"/>
              </a:ext>
            </a:extLst>
          </p:cNvPr>
          <p:cNvPicPr>
            <a:picLocks noChangeAspect="1"/>
          </p:cNvPicPr>
          <p:nvPr/>
        </p:nvPicPr>
        <p:blipFill>
          <a:blip r:embed="rId4"/>
          <a:srcRect/>
          <a:stretch>
            <a:fillRect/>
          </a:stretch>
        </p:blipFill>
        <p:spPr>
          <a:xfrm>
            <a:off x="918490" y="3881219"/>
            <a:ext cx="4847317" cy="245387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文本框 4">
            <a:extLst>
              <a:ext uri="{FF2B5EF4-FFF2-40B4-BE49-F238E27FC236}">
                <a16:creationId xmlns:a16="http://schemas.microsoft.com/office/drawing/2014/main" id="{97A6C2F5-95E8-4D2D-B000-09AC076F7371}"/>
              </a:ext>
            </a:extLst>
          </p:cNvPr>
          <p:cNvSpPr txBox="1"/>
          <p:nvPr/>
        </p:nvSpPr>
        <p:spPr>
          <a:xfrm>
            <a:off x="889483" y="131799"/>
            <a:ext cx="1868556" cy="518731"/>
          </a:xfrm>
          <a:prstGeom prst="rect">
            <a:avLst/>
          </a:prstGeom>
          <a:noFill/>
        </p:spPr>
        <p:txBody>
          <a:bodyPr wrap="square" rtlCol="0">
            <a:noAutofit/>
          </a:bodyPr>
          <a:lstStyle>
            <a:defPPr>
              <a:defRPr lang="zh-CN"/>
            </a:defPPr>
            <a:lvl1pPr>
              <a:defRPr sz="3200">
                <a:solidFill>
                  <a:srgbClr val="3E2F28"/>
                </a:solidFill>
                <a:latin typeface="思源宋体 CN Heavy" panose="02020900000000000000" pitchFamily="18" charset="-122"/>
                <a:ea typeface="思源宋体 CN Heavy" panose="02020900000000000000" pitchFamily="18" charset="-122"/>
              </a:defRPr>
            </a:lvl1pPr>
          </a:lstStyle>
          <a:p>
            <a:r>
              <a:rPr lang="zh-CN" altLang="en-US">
                <a:latin typeface="+mj-ea"/>
                <a:ea typeface="+mj-ea"/>
              </a:rPr>
              <a:t>教学过程</a:t>
            </a:r>
          </a:p>
        </p:txBody>
      </p:sp>
    </p:spTree>
    <p:extLst>
      <p:ext uri="{BB962C8B-B14F-4D97-AF65-F5344CB8AC3E}">
        <p14:creationId xmlns:p14="http://schemas.microsoft.com/office/powerpoint/2010/main" val="40529981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A604EEA-97A0-4CF7-89DA-874912D23B0B}"/>
              </a:ext>
            </a:extLst>
          </p:cNvPr>
          <p:cNvGrpSpPr/>
          <p:nvPr/>
        </p:nvGrpSpPr>
        <p:grpSpPr>
          <a:xfrm>
            <a:off x="4083166" y="1743440"/>
            <a:ext cx="4046176" cy="3170019"/>
            <a:chOff x="4083166" y="1743440"/>
            <a:chExt cx="4046176" cy="3170019"/>
          </a:xfrm>
        </p:grpSpPr>
        <p:sp>
          <p:nvSpPr>
            <p:cNvPr id="5" name="文本框 4">
              <a:extLst>
                <a:ext uri="{FF2B5EF4-FFF2-40B4-BE49-F238E27FC236}">
                  <a16:creationId xmlns:a16="http://schemas.microsoft.com/office/drawing/2014/main" id="{3C124CA3-66EA-4D81-9A13-0C41F0244EFF}"/>
                </a:ext>
              </a:extLst>
            </p:cNvPr>
            <p:cNvSpPr txBox="1"/>
            <p:nvPr/>
          </p:nvSpPr>
          <p:spPr>
            <a:xfrm>
              <a:off x="4109116" y="3509236"/>
              <a:ext cx="4020226" cy="1107996"/>
            </a:xfrm>
            <a:prstGeom prst="rect">
              <a:avLst/>
            </a:prstGeom>
            <a:noFill/>
          </p:spPr>
          <p:txBody>
            <a:bodyPr wrap="square" rtlCol="0">
              <a:spAutoFit/>
            </a:bodyPr>
            <a:lstStyle/>
            <a:p>
              <a:pPr algn="dist"/>
              <a:r>
                <a:rPr lang="zh-CN" altLang="en-US" sz="6600">
                  <a:gradFill>
                    <a:gsLst>
                      <a:gs pos="0">
                        <a:schemeClr val="accent1">
                          <a:lumMod val="60000"/>
                          <a:lumOff val="40000"/>
                        </a:schemeClr>
                      </a:gs>
                      <a:gs pos="60000">
                        <a:schemeClr val="accent1">
                          <a:lumMod val="75000"/>
                        </a:schemeClr>
                      </a:gs>
                    </a:gsLst>
                    <a:path path="circle">
                      <a:fillToRect r="100000" b="100000"/>
                    </a:path>
                  </a:gradFill>
                  <a:latin typeface="+mj-ea"/>
                  <a:ea typeface="+mj-ea"/>
                </a:rPr>
                <a:t>教学反思</a:t>
              </a:r>
            </a:p>
          </p:txBody>
        </p:sp>
        <p:sp>
          <p:nvSpPr>
            <p:cNvPr id="6" name="文本框 5">
              <a:extLst>
                <a:ext uri="{FF2B5EF4-FFF2-40B4-BE49-F238E27FC236}">
                  <a16:creationId xmlns:a16="http://schemas.microsoft.com/office/drawing/2014/main" id="{65CEE36F-C2B5-447A-862A-757C68F355AD}"/>
                </a:ext>
              </a:extLst>
            </p:cNvPr>
            <p:cNvSpPr txBox="1"/>
            <p:nvPr/>
          </p:nvSpPr>
          <p:spPr>
            <a:xfrm>
              <a:off x="4612610" y="2478914"/>
              <a:ext cx="2961786" cy="1015663"/>
            </a:xfrm>
            <a:prstGeom prst="rect">
              <a:avLst/>
            </a:prstGeom>
            <a:noFill/>
          </p:spPr>
          <p:txBody>
            <a:bodyPr wrap="square" rtlCol="0">
              <a:spAutoFit/>
            </a:bodyPr>
            <a:lstStyle/>
            <a:p>
              <a:r>
                <a:rPr lang="en-US" altLang="zh-CN" sz="6000">
                  <a:solidFill>
                    <a:schemeClr val="tx1">
                      <a:lumMod val="50000"/>
                      <a:lumOff val="50000"/>
                      <a:alpha val="40000"/>
                    </a:schemeClr>
                  </a:solidFill>
                  <a:latin typeface="+mj-lt"/>
                </a:rPr>
                <a:t>PART THREE</a:t>
              </a:r>
              <a:endParaRPr lang="zh-CN" altLang="en-US" sz="6000">
                <a:solidFill>
                  <a:schemeClr val="tx1">
                    <a:lumMod val="50000"/>
                    <a:lumOff val="50000"/>
                    <a:alpha val="40000"/>
                  </a:schemeClr>
                </a:solidFill>
                <a:latin typeface="+mj-lt"/>
              </a:endParaRPr>
            </a:p>
          </p:txBody>
        </p:sp>
        <p:sp>
          <p:nvSpPr>
            <p:cNvPr id="13" name="文本框 12">
              <a:extLst>
                <a:ext uri="{FF2B5EF4-FFF2-40B4-BE49-F238E27FC236}">
                  <a16:creationId xmlns:a16="http://schemas.microsoft.com/office/drawing/2014/main" id="{63BCFA8A-660C-4F19-BAA2-4608A64BEF1C}"/>
                </a:ext>
              </a:extLst>
            </p:cNvPr>
            <p:cNvSpPr txBox="1"/>
            <p:nvPr/>
          </p:nvSpPr>
          <p:spPr>
            <a:xfrm>
              <a:off x="5293552" y="1743440"/>
              <a:ext cx="1977202" cy="1862048"/>
            </a:xfrm>
            <a:prstGeom prst="rect">
              <a:avLst/>
            </a:prstGeom>
            <a:noFill/>
          </p:spPr>
          <p:txBody>
            <a:bodyPr wrap="square" rtlCol="0">
              <a:spAutoFit/>
            </a:bodyPr>
            <a:lstStyle/>
            <a:p>
              <a:r>
                <a:rPr lang="en-US" altLang="zh-CN" sz="11500">
                  <a:ln>
                    <a:solidFill>
                      <a:srgbClr val="3E2F28">
                        <a:alpha val="50000"/>
                      </a:srgbClr>
                    </a:solidFill>
                  </a:ln>
                  <a:solidFill>
                    <a:schemeClr val="accent2">
                      <a:lumMod val="20000"/>
                      <a:lumOff val="80000"/>
                    </a:schemeClr>
                  </a:solidFill>
                  <a:latin typeface="+mj-lt"/>
                  <a:ea typeface="思源宋体 CN Heavy" panose="02020900000000000000" pitchFamily="18" charset="-122"/>
                </a:rPr>
                <a:t>03</a:t>
              </a:r>
              <a:endParaRPr lang="zh-CN" altLang="en-US" sz="11500">
                <a:ln>
                  <a:solidFill>
                    <a:srgbClr val="3E2F28">
                      <a:alpha val="50000"/>
                    </a:srgbClr>
                  </a:solidFill>
                </a:ln>
                <a:solidFill>
                  <a:schemeClr val="accent2">
                    <a:lumMod val="20000"/>
                    <a:lumOff val="80000"/>
                  </a:schemeClr>
                </a:solidFill>
                <a:latin typeface="+mj-lt"/>
                <a:ea typeface="思源宋体 CN Heavy" panose="02020900000000000000" pitchFamily="18" charset="-122"/>
              </a:endParaRPr>
            </a:p>
          </p:txBody>
        </p:sp>
        <p:sp>
          <p:nvSpPr>
            <p:cNvPr id="7" name="文本框 6">
              <a:extLst>
                <a:ext uri="{FF2B5EF4-FFF2-40B4-BE49-F238E27FC236}">
                  <a16:creationId xmlns:a16="http://schemas.microsoft.com/office/drawing/2014/main" id="{04841A92-D326-49FB-8444-118838885507}"/>
                </a:ext>
              </a:extLst>
            </p:cNvPr>
            <p:cNvSpPr txBox="1"/>
            <p:nvPr/>
          </p:nvSpPr>
          <p:spPr>
            <a:xfrm>
              <a:off x="5206696" y="1775498"/>
              <a:ext cx="1741654" cy="1862048"/>
            </a:xfrm>
            <a:prstGeom prst="rect">
              <a:avLst/>
            </a:prstGeom>
            <a:noFill/>
          </p:spPr>
          <p:txBody>
            <a:bodyPr wrap="square" rtlCol="0">
              <a:spAutoFit/>
            </a:bodyPr>
            <a:lstStyle/>
            <a:p>
              <a:r>
                <a:rPr lang="en-US" altLang="zh-CN" sz="11500">
                  <a:gradFill>
                    <a:gsLst>
                      <a:gs pos="0">
                        <a:schemeClr val="accent1">
                          <a:lumMod val="60000"/>
                          <a:lumOff val="40000"/>
                        </a:schemeClr>
                      </a:gs>
                      <a:gs pos="60000">
                        <a:schemeClr val="accent1">
                          <a:lumMod val="75000"/>
                        </a:schemeClr>
                      </a:gs>
                    </a:gsLst>
                    <a:path path="circle">
                      <a:fillToRect r="100000" b="100000"/>
                    </a:path>
                  </a:gradFill>
                  <a:latin typeface="+mj-lt"/>
                  <a:ea typeface="思源宋体 CN Heavy" panose="02020900000000000000" pitchFamily="18" charset="-122"/>
                </a:rPr>
                <a:t>03</a:t>
              </a:r>
              <a:endParaRPr lang="zh-CN" altLang="en-US" sz="11500">
                <a:gradFill>
                  <a:gsLst>
                    <a:gs pos="0">
                      <a:schemeClr val="accent1">
                        <a:lumMod val="60000"/>
                        <a:lumOff val="40000"/>
                      </a:schemeClr>
                    </a:gs>
                    <a:gs pos="60000">
                      <a:schemeClr val="accent1">
                        <a:lumMod val="75000"/>
                      </a:schemeClr>
                    </a:gs>
                  </a:gsLst>
                  <a:path path="circle">
                    <a:fillToRect r="100000" b="100000"/>
                  </a:path>
                </a:gradFill>
                <a:latin typeface="+mj-lt"/>
                <a:ea typeface="思源宋体 CN Heavy" panose="02020900000000000000" pitchFamily="18" charset="-122"/>
              </a:endParaRPr>
            </a:p>
          </p:txBody>
        </p:sp>
        <p:sp>
          <p:nvSpPr>
            <p:cNvPr id="8" name="文本框 7">
              <a:extLst>
                <a:ext uri="{FF2B5EF4-FFF2-40B4-BE49-F238E27FC236}">
                  <a16:creationId xmlns:a16="http://schemas.microsoft.com/office/drawing/2014/main" id="{A401DADD-3A11-46ED-9348-83B600B3C506}"/>
                </a:ext>
              </a:extLst>
            </p:cNvPr>
            <p:cNvSpPr txBox="1"/>
            <p:nvPr/>
          </p:nvSpPr>
          <p:spPr>
            <a:xfrm>
              <a:off x="4083166" y="4513349"/>
              <a:ext cx="4020226" cy="400110"/>
            </a:xfrm>
            <a:prstGeom prst="rect">
              <a:avLst/>
            </a:prstGeom>
            <a:noFill/>
          </p:spPr>
          <p:txBody>
            <a:bodyPr wrap="square" rtlCol="0">
              <a:spAutoFit/>
            </a:bodyPr>
            <a:lstStyle/>
            <a:p>
              <a:pPr algn="dist"/>
              <a:r>
                <a:rPr lang="en-US" altLang="zh-CN" sz="2000">
                  <a:solidFill>
                    <a:schemeClr val="accent1">
                      <a:lumMod val="50000"/>
                    </a:schemeClr>
                  </a:solidFill>
                  <a:latin typeface="+mn-ea"/>
                </a:rPr>
                <a:t>TEACHING REFLECTION</a:t>
              </a:r>
            </a:p>
          </p:txBody>
        </p:sp>
      </p:grpSp>
    </p:spTree>
    <p:extLst>
      <p:ext uri="{BB962C8B-B14F-4D97-AF65-F5344CB8AC3E}">
        <p14:creationId xmlns:p14="http://schemas.microsoft.com/office/powerpoint/2010/main" val="18777426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FCBB4F64-2CA2-4C23-9DA8-6CCA8321E552}"/>
              </a:ext>
            </a:extLst>
          </p:cNvPr>
          <p:cNvSpPr txBox="1"/>
          <p:nvPr/>
        </p:nvSpPr>
        <p:spPr>
          <a:xfrm>
            <a:off x="975622" y="1140241"/>
            <a:ext cx="8369300" cy="338554"/>
          </a:xfrm>
          <a:prstGeom prst="rect">
            <a:avLst/>
          </a:prstGeom>
          <a:noFill/>
        </p:spPr>
        <p:txBody>
          <a:bodyPr wrap="square" rtlCol="0">
            <a:spAutoFit/>
          </a:bodyPr>
          <a:lstStyle/>
          <a:p>
            <a:r>
              <a:rPr lang="zh-CN" altLang="en-US" sz="1600">
                <a:latin typeface="+mn-ea"/>
              </a:rPr>
              <a:t>作为声乐教师在教授</a:t>
            </a:r>
            <a:r>
              <a:rPr lang="en-US" altLang="zh-CN" sz="1600">
                <a:latin typeface="+mn-ea"/>
              </a:rPr>
              <a:t>《</a:t>
            </a:r>
            <a:r>
              <a:rPr lang="zh-CN" altLang="en-US" sz="1600">
                <a:latin typeface="+mn-ea"/>
              </a:rPr>
              <a:t>声乐基础</a:t>
            </a:r>
            <a:r>
              <a:rPr lang="en-US" altLang="zh-CN" sz="1600">
                <a:latin typeface="+mn-ea"/>
              </a:rPr>
              <a:t>》</a:t>
            </a:r>
            <a:r>
              <a:rPr lang="zh-CN" altLang="en-US" sz="1600">
                <a:latin typeface="+mn-ea"/>
              </a:rPr>
              <a:t>课程的过程中，我有以下三点教学反思  </a:t>
            </a:r>
          </a:p>
        </p:txBody>
      </p:sp>
      <p:sp>
        <p:nvSpPr>
          <p:cNvPr id="4" name="文本框 3">
            <a:extLst>
              <a:ext uri="{FF2B5EF4-FFF2-40B4-BE49-F238E27FC236}">
                <a16:creationId xmlns:a16="http://schemas.microsoft.com/office/drawing/2014/main" id="{6C555B56-7C40-4FDD-AA8E-5A9BAF209C26}"/>
              </a:ext>
            </a:extLst>
          </p:cNvPr>
          <p:cNvSpPr txBox="1"/>
          <p:nvPr/>
        </p:nvSpPr>
        <p:spPr>
          <a:xfrm>
            <a:off x="899422" y="99959"/>
            <a:ext cx="1836000" cy="480998"/>
          </a:xfrm>
          <a:prstGeom prst="rect">
            <a:avLst/>
          </a:prstGeom>
          <a:noFill/>
        </p:spPr>
        <p:txBody>
          <a:bodyPr wrap="square" rtlCol="0">
            <a:noAutofit/>
          </a:bodyPr>
          <a:lstStyle>
            <a:defPPr>
              <a:defRPr lang="zh-CN"/>
            </a:defPPr>
            <a:lvl1pPr>
              <a:defRPr sz="3200">
                <a:solidFill>
                  <a:schemeClr val="accent1">
                    <a:lumMod val="75000"/>
                  </a:schemeClr>
                </a:solidFill>
                <a:latin typeface="+mj-ea"/>
                <a:ea typeface="+mj-ea"/>
              </a:defRPr>
            </a:lvl1pPr>
          </a:lstStyle>
          <a:p>
            <a:r>
              <a:rPr lang="zh-CN" altLang="en-US">
                <a:solidFill>
                  <a:schemeClr val="accent1">
                    <a:lumMod val="50000"/>
                  </a:schemeClr>
                </a:solidFill>
              </a:rPr>
              <a:t>教学反思</a:t>
            </a:r>
          </a:p>
        </p:txBody>
      </p:sp>
      <p:grpSp>
        <p:nvGrpSpPr>
          <p:cNvPr id="7" name="组合 6">
            <a:extLst>
              <a:ext uri="{FF2B5EF4-FFF2-40B4-BE49-F238E27FC236}">
                <a16:creationId xmlns:a16="http://schemas.microsoft.com/office/drawing/2014/main" id="{E2ADF178-2117-48E4-9029-B2A05D5F3235}"/>
              </a:ext>
            </a:extLst>
          </p:cNvPr>
          <p:cNvGrpSpPr/>
          <p:nvPr/>
        </p:nvGrpSpPr>
        <p:grpSpPr>
          <a:xfrm>
            <a:off x="1055688" y="1797050"/>
            <a:ext cx="2955358" cy="4166172"/>
            <a:chOff x="1055688" y="1797050"/>
            <a:chExt cx="2955358" cy="4166172"/>
          </a:xfrm>
        </p:grpSpPr>
        <p:sp>
          <p:nvSpPr>
            <p:cNvPr id="8" name="矩形: 圆角 7">
              <a:extLst>
                <a:ext uri="{FF2B5EF4-FFF2-40B4-BE49-F238E27FC236}">
                  <a16:creationId xmlns:a16="http://schemas.microsoft.com/office/drawing/2014/main" id="{7FAAAF4C-7FFD-4F48-8C2F-5361685F2134}"/>
                </a:ext>
              </a:extLst>
            </p:cNvPr>
            <p:cNvSpPr/>
            <p:nvPr/>
          </p:nvSpPr>
          <p:spPr>
            <a:xfrm>
              <a:off x="1055688" y="1879934"/>
              <a:ext cx="2955358" cy="4083288"/>
            </a:xfrm>
            <a:prstGeom prst="roundRect">
              <a:avLst>
                <a:gd name="adj" fmla="val 8509"/>
              </a:avLst>
            </a:prstGeom>
            <a:gradFill flip="none" rotWithShape="1">
              <a:gsLst>
                <a:gs pos="0">
                  <a:schemeClr val="accent2">
                    <a:lumMod val="60000"/>
                    <a:lumOff val="40000"/>
                  </a:schemeClr>
                </a:gs>
                <a:gs pos="62000">
                  <a:schemeClr val="accent2">
                    <a:lumMod val="75000"/>
                  </a:schemeClr>
                </a:gs>
                <a:gs pos="36000">
                  <a:schemeClr val="accent2">
                    <a:lumMod val="75000"/>
                  </a:schemeClr>
                </a:gs>
                <a:gs pos="100000">
                  <a:schemeClr val="accent1">
                    <a:lumMod val="50000"/>
                  </a:schemeClr>
                </a:gs>
              </a:gsLst>
              <a:path path="circle">
                <a:fillToRect r="100000" b="100000"/>
              </a:path>
              <a:tileRect l="-100000" t="-100000"/>
            </a:gradFill>
            <a:ln>
              <a:solidFill>
                <a:schemeClr val="accent2"/>
              </a:solidFill>
            </a:ln>
            <a:effectLst>
              <a:outerShdw blurRad="139700" algn="ctr"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chemeClr val="bg1"/>
                </a:solidFill>
                <a:latin typeface="+mj-ea"/>
                <a:ea typeface="+mj-ea"/>
              </a:endParaRPr>
            </a:p>
          </p:txBody>
        </p:sp>
        <p:grpSp>
          <p:nvGrpSpPr>
            <p:cNvPr id="9" name="组合 8">
              <a:extLst>
                <a:ext uri="{FF2B5EF4-FFF2-40B4-BE49-F238E27FC236}">
                  <a16:creationId xmlns:a16="http://schemas.microsoft.com/office/drawing/2014/main" id="{C26FB825-EB1E-4400-A915-87F79DCF9B1A}"/>
                </a:ext>
              </a:extLst>
            </p:cNvPr>
            <p:cNvGrpSpPr/>
            <p:nvPr/>
          </p:nvGrpSpPr>
          <p:grpSpPr>
            <a:xfrm>
              <a:off x="1372441" y="1797050"/>
              <a:ext cx="581444" cy="996791"/>
              <a:chOff x="8475383" y="4005329"/>
              <a:chExt cx="916033" cy="1249474"/>
            </a:xfrm>
            <a:effectLst/>
          </p:grpSpPr>
          <p:sp>
            <p:nvSpPr>
              <p:cNvPr id="14" name="任意多边形: 形状 13">
                <a:extLst>
                  <a:ext uri="{FF2B5EF4-FFF2-40B4-BE49-F238E27FC236}">
                    <a16:creationId xmlns:a16="http://schemas.microsoft.com/office/drawing/2014/main" id="{4B3BA503-5AE2-49ED-AF2A-2EEA9EDC11CD}"/>
                  </a:ext>
                </a:extLst>
              </p:cNvPr>
              <p:cNvSpPr/>
              <p:nvPr/>
            </p:nvSpPr>
            <p:spPr>
              <a:xfrm>
                <a:off x="8521168" y="4005329"/>
                <a:ext cx="824400" cy="1249474"/>
              </a:xfrm>
              <a:custGeom>
                <a:avLst/>
                <a:gdLst>
                  <a:gd name="connsiteX0" fmla="*/ 0 w 824400"/>
                  <a:gd name="connsiteY0" fmla="*/ 0 h 1540855"/>
                  <a:gd name="connsiteX1" fmla="*/ 824400 w 824400"/>
                  <a:gd name="connsiteY1" fmla="*/ 0 h 1540855"/>
                  <a:gd name="connsiteX2" fmla="*/ 824400 w 824400"/>
                  <a:gd name="connsiteY2" fmla="*/ 1540855 h 1540855"/>
                  <a:gd name="connsiteX3" fmla="*/ 782386 w 824400"/>
                  <a:gd name="connsiteY3" fmla="*/ 1504188 h 1540855"/>
                  <a:gd name="connsiteX4" fmla="*/ 740722 w 824400"/>
                  <a:gd name="connsiteY4" fmla="*/ 1540549 h 1540855"/>
                  <a:gd name="connsiteX5" fmla="*/ 699058 w 824400"/>
                  <a:gd name="connsiteY5" fmla="*/ 1504188 h 1540855"/>
                  <a:gd name="connsiteX6" fmla="*/ 660068 w 824400"/>
                  <a:gd name="connsiteY6" fmla="*/ 1538215 h 1540855"/>
                  <a:gd name="connsiteX7" fmla="*/ 621079 w 824400"/>
                  <a:gd name="connsiteY7" fmla="*/ 1504188 h 1540855"/>
                  <a:gd name="connsiteX8" fmla="*/ 579415 w 824400"/>
                  <a:gd name="connsiteY8" fmla="*/ 1540548 h 1540855"/>
                  <a:gd name="connsiteX9" fmla="*/ 537752 w 824400"/>
                  <a:gd name="connsiteY9" fmla="*/ 1504188 h 1540855"/>
                  <a:gd name="connsiteX10" fmla="*/ 496088 w 824400"/>
                  <a:gd name="connsiteY10" fmla="*/ 1540549 h 1540855"/>
                  <a:gd name="connsiteX11" fmla="*/ 454424 w 824400"/>
                  <a:gd name="connsiteY11" fmla="*/ 1504188 h 1540855"/>
                  <a:gd name="connsiteX12" fmla="*/ 412760 w 824400"/>
                  <a:gd name="connsiteY12" fmla="*/ 1540549 h 1540855"/>
                  <a:gd name="connsiteX13" fmla="*/ 371096 w 824400"/>
                  <a:gd name="connsiteY13" fmla="*/ 1504188 h 1540855"/>
                  <a:gd name="connsiteX14" fmla="*/ 330066 w 824400"/>
                  <a:gd name="connsiteY14" fmla="*/ 1539995 h 1540855"/>
                  <a:gd name="connsiteX15" fmla="*/ 289037 w 824400"/>
                  <a:gd name="connsiteY15" fmla="*/ 1504188 h 1540855"/>
                  <a:gd name="connsiteX16" fmla="*/ 247373 w 824400"/>
                  <a:gd name="connsiteY16" fmla="*/ 1540548 h 1540855"/>
                  <a:gd name="connsiteX17" fmla="*/ 205710 w 824400"/>
                  <a:gd name="connsiteY17" fmla="*/ 1504188 h 1540855"/>
                  <a:gd name="connsiteX18" fmla="*/ 164046 w 824400"/>
                  <a:gd name="connsiteY18" fmla="*/ 1540549 h 1540855"/>
                  <a:gd name="connsiteX19" fmla="*/ 122382 w 824400"/>
                  <a:gd name="connsiteY19" fmla="*/ 1504188 h 1540855"/>
                  <a:gd name="connsiteX20" fmla="*/ 80718 w 824400"/>
                  <a:gd name="connsiteY20" fmla="*/ 1540549 h 1540855"/>
                  <a:gd name="connsiteX21" fmla="*/ 39054 w 824400"/>
                  <a:gd name="connsiteY21" fmla="*/ 1504188 h 1540855"/>
                  <a:gd name="connsiteX22" fmla="*/ 0 w 824400"/>
                  <a:gd name="connsiteY22" fmla="*/ 1538271 h 1540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24400" h="1540855">
                    <a:moveTo>
                      <a:pt x="0" y="0"/>
                    </a:moveTo>
                    <a:lnTo>
                      <a:pt x="824400" y="0"/>
                    </a:lnTo>
                    <a:lnTo>
                      <a:pt x="824400" y="1540855"/>
                    </a:lnTo>
                    <a:lnTo>
                      <a:pt x="782386" y="1504188"/>
                    </a:lnTo>
                    <a:lnTo>
                      <a:pt x="740722" y="1540549"/>
                    </a:lnTo>
                    <a:lnTo>
                      <a:pt x="699058" y="1504188"/>
                    </a:lnTo>
                    <a:lnTo>
                      <a:pt x="660068" y="1538215"/>
                    </a:lnTo>
                    <a:lnTo>
                      <a:pt x="621079" y="1504188"/>
                    </a:lnTo>
                    <a:lnTo>
                      <a:pt x="579415" y="1540548"/>
                    </a:lnTo>
                    <a:lnTo>
                      <a:pt x="537752" y="1504188"/>
                    </a:lnTo>
                    <a:lnTo>
                      <a:pt x="496088" y="1540549"/>
                    </a:lnTo>
                    <a:lnTo>
                      <a:pt x="454424" y="1504188"/>
                    </a:lnTo>
                    <a:lnTo>
                      <a:pt x="412760" y="1540549"/>
                    </a:lnTo>
                    <a:lnTo>
                      <a:pt x="371096" y="1504188"/>
                    </a:lnTo>
                    <a:lnTo>
                      <a:pt x="330066" y="1539995"/>
                    </a:lnTo>
                    <a:lnTo>
                      <a:pt x="289037" y="1504188"/>
                    </a:lnTo>
                    <a:lnTo>
                      <a:pt x="247373" y="1540548"/>
                    </a:lnTo>
                    <a:lnTo>
                      <a:pt x="205710" y="1504188"/>
                    </a:lnTo>
                    <a:lnTo>
                      <a:pt x="164046" y="1540549"/>
                    </a:lnTo>
                    <a:lnTo>
                      <a:pt x="122382" y="1504188"/>
                    </a:lnTo>
                    <a:lnTo>
                      <a:pt x="80718" y="1540549"/>
                    </a:lnTo>
                    <a:lnTo>
                      <a:pt x="39054" y="1504188"/>
                    </a:lnTo>
                    <a:lnTo>
                      <a:pt x="0" y="1538271"/>
                    </a:lnTo>
                    <a:close/>
                  </a:path>
                </a:pathLst>
              </a:custGeom>
              <a:gradFill flip="none" rotWithShape="0">
                <a:gsLst>
                  <a:gs pos="5000">
                    <a:schemeClr val="accent1">
                      <a:lumMod val="50000"/>
                    </a:schemeClr>
                  </a:gs>
                  <a:gs pos="100000">
                    <a:schemeClr val="accent1"/>
                  </a:gs>
                </a:gsLst>
                <a:lin ang="2700000" scaled="1"/>
                <a:tileRect/>
              </a:gradFill>
              <a:ln>
                <a:noFill/>
              </a:ln>
              <a:effectLst>
                <a:outerShdw blurRad="254000" dist="152400" dir="5400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prstTxWarp prst="textNoShape">
                  <a:avLst/>
                </a:prstTxWarp>
                <a:noAutofit/>
              </a:bodyPr>
              <a:lstStyle/>
              <a:p>
                <a:pPr algn="ctr" defTabSz="457200"/>
                <a:endParaRPr lang="zh-CN" altLang="en-US">
                  <a:latin typeface="思源宋体 CN Heavy" panose="02020900000000000000" pitchFamily="18" charset="-122"/>
                </a:endParaRPr>
              </a:p>
            </p:txBody>
          </p:sp>
          <p:sp>
            <p:nvSpPr>
              <p:cNvPr id="15" name="等腰三角形 14">
                <a:extLst>
                  <a:ext uri="{FF2B5EF4-FFF2-40B4-BE49-F238E27FC236}">
                    <a16:creationId xmlns:a16="http://schemas.microsoft.com/office/drawing/2014/main" id="{F2EFD3A9-A34B-4B79-8F68-009671274672}"/>
                  </a:ext>
                </a:extLst>
              </p:cNvPr>
              <p:cNvSpPr/>
              <p:nvPr/>
            </p:nvSpPr>
            <p:spPr>
              <a:xfrm flipH="1">
                <a:off x="9345697" y="4005329"/>
                <a:ext cx="45719" cy="101600"/>
              </a:xfrm>
              <a:prstGeom prst="triangle">
                <a:avLst>
                  <a:gd name="adj" fmla="val 100000"/>
                </a:avLst>
              </a:prstGeom>
              <a:solidFill>
                <a:schemeClr val="accent1">
                  <a:lumMod val="75000"/>
                </a:schemeClr>
              </a:solidFill>
              <a:ln>
                <a:noFill/>
              </a:ln>
              <a:effectLst>
                <a:outerShdw blurRad="127000" dir="18900000" sy="23000" kx="-1200000" algn="b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prstTxWarp prst="textNoShape">
                  <a:avLst/>
                </a:prstTxWarp>
                <a:noAutofit/>
              </a:bodyPr>
              <a:lstStyle/>
              <a:p>
                <a:pPr algn="ctr" defTabSz="457200"/>
                <a:endParaRPr lang="zh-CN" altLang="en-US">
                  <a:latin typeface="思源宋体 CN Heavy" panose="02020900000000000000" pitchFamily="18" charset="-122"/>
                </a:endParaRPr>
              </a:p>
            </p:txBody>
          </p:sp>
          <p:sp>
            <p:nvSpPr>
              <p:cNvPr id="16" name="等腰三角形 15">
                <a:extLst>
                  <a:ext uri="{FF2B5EF4-FFF2-40B4-BE49-F238E27FC236}">
                    <a16:creationId xmlns:a16="http://schemas.microsoft.com/office/drawing/2014/main" id="{737C432A-167A-4407-A34E-741632638A4D}"/>
                  </a:ext>
                </a:extLst>
              </p:cNvPr>
              <p:cNvSpPr/>
              <p:nvPr/>
            </p:nvSpPr>
            <p:spPr>
              <a:xfrm>
                <a:off x="8475383" y="4005329"/>
                <a:ext cx="45719" cy="101600"/>
              </a:xfrm>
              <a:prstGeom prst="triangle">
                <a:avLst>
                  <a:gd name="adj" fmla="val 100000"/>
                </a:avLst>
              </a:prstGeom>
              <a:solidFill>
                <a:schemeClr val="accent1">
                  <a:lumMod val="75000"/>
                </a:schemeClr>
              </a:solidFill>
              <a:ln>
                <a:noFill/>
              </a:ln>
              <a:effectLst>
                <a:outerShdw blurRad="127000" dir="18900000" sy="23000" kx="-1200000" algn="b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prstTxWarp prst="textNoShape">
                  <a:avLst/>
                </a:prstTxWarp>
                <a:noAutofit/>
              </a:bodyPr>
              <a:lstStyle/>
              <a:p>
                <a:pPr algn="ctr" defTabSz="457200"/>
                <a:endParaRPr lang="zh-CN" altLang="en-US">
                  <a:latin typeface="思源宋体 CN Heavy" panose="02020900000000000000" pitchFamily="18" charset="-122"/>
                </a:endParaRPr>
              </a:p>
            </p:txBody>
          </p:sp>
        </p:grpSp>
        <p:sp>
          <p:nvSpPr>
            <p:cNvPr id="10" name="文本框 9">
              <a:extLst>
                <a:ext uri="{FF2B5EF4-FFF2-40B4-BE49-F238E27FC236}">
                  <a16:creationId xmlns:a16="http://schemas.microsoft.com/office/drawing/2014/main" id="{AB46211E-6BEE-4EAD-825E-B4BD49C370A8}"/>
                </a:ext>
              </a:extLst>
            </p:cNvPr>
            <p:cNvSpPr txBox="1"/>
            <p:nvPr/>
          </p:nvSpPr>
          <p:spPr>
            <a:xfrm>
              <a:off x="2067482" y="2389070"/>
              <a:ext cx="1795363" cy="307777"/>
            </a:xfrm>
            <a:prstGeom prst="rect">
              <a:avLst/>
            </a:prstGeom>
            <a:noFill/>
          </p:spPr>
          <p:txBody>
            <a:bodyPr wrap="none" lIns="0" tIns="0" rIns="0" bIns="0" rtlCol="0" anchor="t">
              <a:spAutoFit/>
            </a:bodyPr>
            <a:lstStyle/>
            <a:p>
              <a:r>
                <a:rPr lang="zh-CN" altLang="en-US" sz="2000">
                  <a:solidFill>
                    <a:schemeClr val="accent1">
                      <a:lumMod val="50000"/>
                    </a:schemeClr>
                  </a:solidFill>
                  <a:latin typeface="+mj-ea"/>
                  <a:ea typeface="+mj-ea"/>
                </a:rPr>
                <a:t>个体差异的挑战</a:t>
              </a:r>
              <a:endParaRPr lang="zh-CN" altLang="en-US" sz="2000" dirty="0">
                <a:solidFill>
                  <a:schemeClr val="accent1">
                    <a:lumMod val="50000"/>
                  </a:schemeClr>
                </a:solidFill>
                <a:latin typeface="+mj-ea"/>
                <a:ea typeface="+mj-ea"/>
              </a:endParaRPr>
            </a:p>
          </p:txBody>
        </p:sp>
        <p:sp>
          <p:nvSpPr>
            <p:cNvPr id="11" name="文本框 10">
              <a:extLst>
                <a:ext uri="{FF2B5EF4-FFF2-40B4-BE49-F238E27FC236}">
                  <a16:creationId xmlns:a16="http://schemas.microsoft.com/office/drawing/2014/main" id="{70008B05-1A83-4C8D-A05F-22987DF2B32A}"/>
                </a:ext>
              </a:extLst>
            </p:cNvPr>
            <p:cNvSpPr txBox="1"/>
            <p:nvPr/>
          </p:nvSpPr>
          <p:spPr>
            <a:xfrm>
              <a:off x="1522079" y="2295445"/>
              <a:ext cx="282129" cy="276999"/>
            </a:xfrm>
            <a:prstGeom prst="rect">
              <a:avLst/>
            </a:prstGeom>
            <a:noFill/>
          </p:spPr>
          <p:txBody>
            <a:bodyPr wrap="none" lIns="0" tIns="0" rIns="0" bIns="0" rtlCol="0" anchor="t">
              <a:spAutoFit/>
            </a:bodyPr>
            <a:lstStyle/>
            <a:p>
              <a:pPr algn="ctr"/>
              <a:r>
                <a:rPr lang="en-US" altLang="zh-CN">
                  <a:solidFill>
                    <a:schemeClr val="bg1"/>
                  </a:solidFill>
                  <a:latin typeface="+mj-ea"/>
                  <a:ea typeface="+mj-ea"/>
                </a:rPr>
                <a:t>01</a:t>
              </a:r>
              <a:endParaRPr lang="zh-CN" altLang="en-US" dirty="0">
                <a:solidFill>
                  <a:schemeClr val="bg1"/>
                </a:solidFill>
                <a:latin typeface="+mj-ea"/>
                <a:ea typeface="+mj-ea"/>
              </a:endParaRPr>
            </a:p>
          </p:txBody>
        </p:sp>
        <p:sp>
          <p:nvSpPr>
            <p:cNvPr id="12" name="文本框 11">
              <a:extLst>
                <a:ext uri="{FF2B5EF4-FFF2-40B4-BE49-F238E27FC236}">
                  <a16:creationId xmlns:a16="http://schemas.microsoft.com/office/drawing/2014/main" id="{386A3EB8-302F-4649-9CCA-09716A5F0C7B}"/>
                </a:ext>
              </a:extLst>
            </p:cNvPr>
            <p:cNvSpPr txBox="1"/>
            <p:nvPr/>
          </p:nvSpPr>
          <p:spPr>
            <a:xfrm>
              <a:off x="1298559" y="3110351"/>
              <a:ext cx="2603642" cy="2343848"/>
            </a:xfrm>
            <a:prstGeom prst="rect">
              <a:avLst/>
            </a:prstGeom>
            <a:noFill/>
          </p:spPr>
          <p:txBody>
            <a:bodyPr wrap="square" lIns="0" tIns="0" rIns="0" bIns="0" rtlCol="0" anchor="t">
              <a:spAutoFit/>
            </a:bodyPr>
            <a:lstStyle/>
            <a:p>
              <a:pPr>
                <a:lnSpc>
                  <a:spcPct val="120000"/>
                </a:lnSpc>
              </a:pPr>
              <a:r>
                <a:rPr lang="zh-CN" altLang="en-US" sz="1600">
                  <a:solidFill>
                    <a:schemeClr val="bg1">
                      <a:alpha val="80000"/>
                    </a:schemeClr>
                  </a:solidFill>
                  <a:latin typeface="+mn-ea"/>
                </a:rPr>
                <a:t>输入文本内容输入文本内容输入文本内容输入文本内容输入文本内容输入文本内容输入文本内容输入文本内容</a:t>
              </a:r>
              <a:endParaRPr lang="en-US" altLang="zh-CN" sz="1600">
                <a:solidFill>
                  <a:schemeClr val="bg1">
                    <a:alpha val="80000"/>
                  </a:schemeClr>
                </a:solidFill>
                <a:latin typeface="+mn-ea"/>
              </a:endParaRPr>
            </a:p>
            <a:p>
              <a:pPr>
                <a:lnSpc>
                  <a:spcPct val="120000"/>
                </a:lnSpc>
              </a:pPr>
              <a:r>
                <a:rPr lang="zh-CN" altLang="en-US" sz="1600">
                  <a:solidFill>
                    <a:schemeClr val="bg1">
                      <a:alpha val="80000"/>
                    </a:schemeClr>
                  </a:solidFill>
                  <a:latin typeface="+mn-ea"/>
                </a:rPr>
                <a:t>输入文本内容输入文本内容</a:t>
              </a:r>
              <a:endParaRPr lang="en-US" altLang="zh-CN" sz="1600">
                <a:solidFill>
                  <a:schemeClr val="bg1">
                    <a:alpha val="80000"/>
                  </a:schemeClr>
                </a:solidFill>
                <a:latin typeface="+mn-ea"/>
              </a:endParaRPr>
            </a:p>
            <a:p>
              <a:pPr>
                <a:lnSpc>
                  <a:spcPct val="120000"/>
                </a:lnSpc>
              </a:pPr>
              <a:r>
                <a:rPr lang="zh-CN" altLang="en-US" sz="1600">
                  <a:solidFill>
                    <a:schemeClr val="bg1">
                      <a:alpha val="80000"/>
                    </a:schemeClr>
                  </a:solidFill>
                  <a:latin typeface="+mn-ea"/>
                </a:rPr>
                <a:t>输入文本内容输入文本内容</a:t>
              </a:r>
              <a:endParaRPr lang="en-US" altLang="zh-CN" sz="1600">
                <a:solidFill>
                  <a:schemeClr val="bg1">
                    <a:alpha val="80000"/>
                  </a:schemeClr>
                </a:solidFill>
                <a:latin typeface="+mn-ea"/>
              </a:endParaRPr>
            </a:p>
            <a:p>
              <a:pPr>
                <a:lnSpc>
                  <a:spcPct val="120000"/>
                </a:lnSpc>
              </a:pPr>
              <a:r>
                <a:rPr lang="zh-CN" altLang="en-US" sz="1600">
                  <a:solidFill>
                    <a:schemeClr val="bg1">
                      <a:alpha val="80000"/>
                    </a:schemeClr>
                  </a:solidFill>
                  <a:latin typeface="+mn-ea"/>
                </a:rPr>
                <a:t>输入文本内容输入文本内容</a:t>
              </a:r>
              <a:endParaRPr lang="en-US" altLang="zh-CN" sz="1600">
                <a:solidFill>
                  <a:schemeClr val="bg1">
                    <a:alpha val="80000"/>
                  </a:schemeClr>
                </a:solidFill>
                <a:latin typeface="+mn-ea"/>
              </a:endParaRPr>
            </a:p>
            <a:p>
              <a:pPr>
                <a:lnSpc>
                  <a:spcPct val="120000"/>
                </a:lnSpc>
              </a:pPr>
              <a:r>
                <a:rPr lang="zh-CN" altLang="en-US" sz="1600">
                  <a:solidFill>
                    <a:schemeClr val="bg1">
                      <a:alpha val="80000"/>
                    </a:schemeClr>
                  </a:solidFill>
                  <a:latin typeface="+mn-ea"/>
                </a:rPr>
                <a:t>输入文本内容输入文本内容</a:t>
              </a:r>
            </a:p>
          </p:txBody>
        </p:sp>
      </p:grpSp>
      <p:grpSp>
        <p:nvGrpSpPr>
          <p:cNvPr id="13" name="组合 12">
            <a:extLst>
              <a:ext uri="{FF2B5EF4-FFF2-40B4-BE49-F238E27FC236}">
                <a16:creationId xmlns:a16="http://schemas.microsoft.com/office/drawing/2014/main" id="{BA314FB0-746F-47DD-A0D8-87E44DD29D6F}"/>
              </a:ext>
            </a:extLst>
          </p:cNvPr>
          <p:cNvGrpSpPr/>
          <p:nvPr/>
        </p:nvGrpSpPr>
        <p:grpSpPr>
          <a:xfrm>
            <a:off x="4636999" y="1771648"/>
            <a:ext cx="2955358" cy="4164341"/>
            <a:chOff x="4636999" y="1771648"/>
            <a:chExt cx="2955358" cy="4164341"/>
          </a:xfrm>
        </p:grpSpPr>
        <p:sp>
          <p:nvSpPr>
            <p:cNvPr id="19" name="矩形: 圆角 18">
              <a:extLst>
                <a:ext uri="{FF2B5EF4-FFF2-40B4-BE49-F238E27FC236}">
                  <a16:creationId xmlns:a16="http://schemas.microsoft.com/office/drawing/2014/main" id="{65B5FFCA-42F8-47F9-8C3C-88744727100E}"/>
                </a:ext>
              </a:extLst>
            </p:cNvPr>
            <p:cNvSpPr/>
            <p:nvPr/>
          </p:nvSpPr>
          <p:spPr>
            <a:xfrm>
              <a:off x="4636999" y="1852701"/>
              <a:ext cx="2955358" cy="4083288"/>
            </a:xfrm>
            <a:prstGeom prst="roundRect">
              <a:avLst>
                <a:gd name="adj" fmla="val 8509"/>
              </a:avLst>
            </a:prstGeom>
            <a:gradFill flip="none" rotWithShape="1">
              <a:gsLst>
                <a:gs pos="0">
                  <a:schemeClr val="accent2">
                    <a:lumMod val="60000"/>
                    <a:lumOff val="40000"/>
                  </a:schemeClr>
                </a:gs>
                <a:gs pos="62000">
                  <a:schemeClr val="accent2">
                    <a:lumMod val="75000"/>
                  </a:schemeClr>
                </a:gs>
                <a:gs pos="36000">
                  <a:schemeClr val="accent2">
                    <a:lumMod val="75000"/>
                  </a:schemeClr>
                </a:gs>
                <a:gs pos="100000">
                  <a:schemeClr val="accent1">
                    <a:lumMod val="50000"/>
                  </a:schemeClr>
                </a:gs>
              </a:gsLst>
              <a:path path="circle">
                <a:fillToRect r="100000" b="100000"/>
              </a:path>
              <a:tileRect l="-100000" t="-100000"/>
            </a:gradFill>
            <a:ln>
              <a:solidFill>
                <a:schemeClr val="accent2"/>
              </a:solidFill>
            </a:ln>
            <a:effectLst>
              <a:outerShdw blurRad="139700" algn="ctr"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chemeClr val="bg1"/>
                </a:solidFill>
                <a:latin typeface="+mj-ea"/>
                <a:ea typeface="+mj-ea"/>
              </a:endParaRPr>
            </a:p>
          </p:txBody>
        </p:sp>
        <p:grpSp>
          <p:nvGrpSpPr>
            <p:cNvPr id="20" name="组合 19">
              <a:extLst>
                <a:ext uri="{FF2B5EF4-FFF2-40B4-BE49-F238E27FC236}">
                  <a16:creationId xmlns:a16="http://schemas.microsoft.com/office/drawing/2014/main" id="{121A22E2-5BC8-4B03-B31A-B81BD89CA65C}"/>
                </a:ext>
              </a:extLst>
            </p:cNvPr>
            <p:cNvGrpSpPr/>
            <p:nvPr/>
          </p:nvGrpSpPr>
          <p:grpSpPr>
            <a:xfrm>
              <a:off x="4943274" y="1771648"/>
              <a:ext cx="572391" cy="996790"/>
              <a:chOff x="8489646" y="4005329"/>
              <a:chExt cx="901770" cy="1249474"/>
            </a:xfrm>
            <a:effectLst/>
          </p:grpSpPr>
          <p:sp>
            <p:nvSpPr>
              <p:cNvPr id="24" name="任意多边形: 形状 23">
                <a:extLst>
                  <a:ext uri="{FF2B5EF4-FFF2-40B4-BE49-F238E27FC236}">
                    <a16:creationId xmlns:a16="http://schemas.microsoft.com/office/drawing/2014/main" id="{1D36A97E-C111-4087-822D-8AE1B4436E59}"/>
                  </a:ext>
                </a:extLst>
              </p:cNvPr>
              <p:cNvSpPr/>
              <p:nvPr/>
            </p:nvSpPr>
            <p:spPr>
              <a:xfrm>
                <a:off x="8526713" y="4005329"/>
                <a:ext cx="824399" cy="1249474"/>
              </a:xfrm>
              <a:custGeom>
                <a:avLst/>
                <a:gdLst>
                  <a:gd name="connsiteX0" fmla="*/ 0 w 824400"/>
                  <a:gd name="connsiteY0" fmla="*/ 0 h 1540855"/>
                  <a:gd name="connsiteX1" fmla="*/ 824400 w 824400"/>
                  <a:gd name="connsiteY1" fmla="*/ 0 h 1540855"/>
                  <a:gd name="connsiteX2" fmla="*/ 824400 w 824400"/>
                  <a:gd name="connsiteY2" fmla="*/ 1540855 h 1540855"/>
                  <a:gd name="connsiteX3" fmla="*/ 782386 w 824400"/>
                  <a:gd name="connsiteY3" fmla="*/ 1504188 h 1540855"/>
                  <a:gd name="connsiteX4" fmla="*/ 740722 w 824400"/>
                  <a:gd name="connsiteY4" fmla="*/ 1540549 h 1540855"/>
                  <a:gd name="connsiteX5" fmla="*/ 699058 w 824400"/>
                  <a:gd name="connsiteY5" fmla="*/ 1504188 h 1540855"/>
                  <a:gd name="connsiteX6" fmla="*/ 660068 w 824400"/>
                  <a:gd name="connsiteY6" fmla="*/ 1538215 h 1540855"/>
                  <a:gd name="connsiteX7" fmla="*/ 621079 w 824400"/>
                  <a:gd name="connsiteY7" fmla="*/ 1504188 h 1540855"/>
                  <a:gd name="connsiteX8" fmla="*/ 579415 w 824400"/>
                  <a:gd name="connsiteY8" fmla="*/ 1540548 h 1540855"/>
                  <a:gd name="connsiteX9" fmla="*/ 537752 w 824400"/>
                  <a:gd name="connsiteY9" fmla="*/ 1504188 h 1540855"/>
                  <a:gd name="connsiteX10" fmla="*/ 496088 w 824400"/>
                  <a:gd name="connsiteY10" fmla="*/ 1540549 h 1540855"/>
                  <a:gd name="connsiteX11" fmla="*/ 454424 w 824400"/>
                  <a:gd name="connsiteY11" fmla="*/ 1504188 h 1540855"/>
                  <a:gd name="connsiteX12" fmla="*/ 412760 w 824400"/>
                  <a:gd name="connsiteY12" fmla="*/ 1540549 h 1540855"/>
                  <a:gd name="connsiteX13" fmla="*/ 371096 w 824400"/>
                  <a:gd name="connsiteY13" fmla="*/ 1504188 h 1540855"/>
                  <a:gd name="connsiteX14" fmla="*/ 330066 w 824400"/>
                  <a:gd name="connsiteY14" fmla="*/ 1539995 h 1540855"/>
                  <a:gd name="connsiteX15" fmla="*/ 289037 w 824400"/>
                  <a:gd name="connsiteY15" fmla="*/ 1504188 h 1540855"/>
                  <a:gd name="connsiteX16" fmla="*/ 247373 w 824400"/>
                  <a:gd name="connsiteY16" fmla="*/ 1540548 h 1540855"/>
                  <a:gd name="connsiteX17" fmla="*/ 205710 w 824400"/>
                  <a:gd name="connsiteY17" fmla="*/ 1504188 h 1540855"/>
                  <a:gd name="connsiteX18" fmla="*/ 164046 w 824400"/>
                  <a:gd name="connsiteY18" fmla="*/ 1540549 h 1540855"/>
                  <a:gd name="connsiteX19" fmla="*/ 122382 w 824400"/>
                  <a:gd name="connsiteY19" fmla="*/ 1504188 h 1540855"/>
                  <a:gd name="connsiteX20" fmla="*/ 80718 w 824400"/>
                  <a:gd name="connsiteY20" fmla="*/ 1540549 h 1540855"/>
                  <a:gd name="connsiteX21" fmla="*/ 39054 w 824400"/>
                  <a:gd name="connsiteY21" fmla="*/ 1504188 h 1540855"/>
                  <a:gd name="connsiteX22" fmla="*/ 0 w 824400"/>
                  <a:gd name="connsiteY22" fmla="*/ 1538271 h 1540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24400" h="1540855">
                    <a:moveTo>
                      <a:pt x="0" y="0"/>
                    </a:moveTo>
                    <a:lnTo>
                      <a:pt x="824400" y="0"/>
                    </a:lnTo>
                    <a:lnTo>
                      <a:pt x="824400" y="1540855"/>
                    </a:lnTo>
                    <a:lnTo>
                      <a:pt x="782386" y="1504188"/>
                    </a:lnTo>
                    <a:lnTo>
                      <a:pt x="740722" y="1540549"/>
                    </a:lnTo>
                    <a:lnTo>
                      <a:pt x="699058" y="1504188"/>
                    </a:lnTo>
                    <a:lnTo>
                      <a:pt x="660068" y="1538215"/>
                    </a:lnTo>
                    <a:lnTo>
                      <a:pt x="621079" y="1504188"/>
                    </a:lnTo>
                    <a:lnTo>
                      <a:pt x="579415" y="1540548"/>
                    </a:lnTo>
                    <a:lnTo>
                      <a:pt x="537752" y="1504188"/>
                    </a:lnTo>
                    <a:lnTo>
                      <a:pt x="496088" y="1540549"/>
                    </a:lnTo>
                    <a:lnTo>
                      <a:pt x="454424" y="1504188"/>
                    </a:lnTo>
                    <a:lnTo>
                      <a:pt x="412760" y="1540549"/>
                    </a:lnTo>
                    <a:lnTo>
                      <a:pt x="371096" y="1504188"/>
                    </a:lnTo>
                    <a:lnTo>
                      <a:pt x="330066" y="1539995"/>
                    </a:lnTo>
                    <a:lnTo>
                      <a:pt x="289037" y="1504188"/>
                    </a:lnTo>
                    <a:lnTo>
                      <a:pt x="247373" y="1540548"/>
                    </a:lnTo>
                    <a:lnTo>
                      <a:pt x="205710" y="1504188"/>
                    </a:lnTo>
                    <a:lnTo>
                      <a:pt x="164046" y="1540549"/>
                    </a:lnTo>
                    <a:lnTo>
                      <a:pt x="122382" y="1504188"/>
                    </a:lnTo>
                    <a:lnTo>
                      <a:pt x="80718" y="1540549"/>
                    </a:lnTo>
                    <a:lnTo>
                      <a:pt x="39054" y="1504188"/>
                    </a:lnTo>
                    <a:lnTo>
                      <a:pt x="0" y="1538271"/>
                    </a:lnTo>
                    <a:close/>
                  </a:path>
                </a:pathLst>
              </a:custGeom>
              <a:gradFill flip="none" rotWithShape="0">
                <a:gsLst>
                  <a:gs pos="5000">
                    <a:schemeClr val="accent1">
                      <a:lumMod val="50000"/>
                    </a:schemeClr>
                  </a:gs>
                  <a:gs pos="100000">
                    <a:schemeClr val="accent1"/>
                  </a:gs>
                </a:gsLst>
                <a:lin ang="2700000" scaled="1"/>
                <a:tileRect/>
              </a:gradFill>
              <a:ln>
                <a:noFill/>
              </a:ln>
              <a:effectLst>
                <a:outerShdw blurRad="254000" dist="152400" dir="5400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prstTxWarp prst="textNoShape">
                  <a:avLst/>
                </a:prstTxWarp>
                <a:noAutofit/>
              </a:bodyPr>
              <a:lstStyle/>
              <a:p>
                <a:pPr algn="ctr" defTabSz="457200"/>
                <a:endParaRPr lang="zh-CN" altLang="en-US">
                  <a:latin typeface="思源宋体 CN Heavy" panose="02020900000000000000" pitchFamily="18" charset="-122"/>
                </a:endParaRPr>
              </a:p>
            </p:txBody>
          </p:sp>
          <p:sp>
            <p:nvSpPr>
              <p:cNvPr id="25" name="等腰三角形 24">
                <a:extLst>
                  <a:ext uri="{FF2B5EF4-FFF2-40B4-BE49-F238E27FC236}">
                    <a16:creationId xmlns:a16="http://schemas.microsoft.com/office/drawing/2014/main" id="{1B4BDE23-B186-4AB7-BBCE-32D3106A2870}"/>
                  </a:ext>
                </a:extLst>
              </p:cNvPr>
              <p:cNvSpPr/>
              <p:nvPr/>
            </p:nvSpPr>
            <p:spPr>
              <a:xfrm flipH="1">
                <a:off x="9345697" y="4005329"/>
                <a:ext cx="45719" cy="101600"/>
              </a:xfrm>
              <a:prstGeom prst="triangle">
                <a:avLst>
                  <a:gd name="adj" fmla="val 100000"/>
                </a:avLst>
              </a:prstGeom>
              <a:solidFill>
                <a:schemeClr val="accent1">
                  <a:lumMod val="75000"/>
                </a:schemeClr>
              </a:solidFill>
              <a:ln>
                <a:noFill/>
              </a:ln>
              <a:effectLst>
                <a:outerShdw blurRad="127000" dir="18900000" sy="23000" kx="-1200000" algn="b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prstTxWarp prst="textNoShape">
                  <a:avLst/>
                </a:prstTxWarp>
                <a:noAutofit/>
              </a:bodyPr>
              <a:lstStyle/>
              <a:p>
                <a:pPr algn="ctr" defTabSz="457200"/>
                <a:endParaRPr lang="zh-CN" altLang="en-US">
                  <a:latin typeface="思源宋体 CN Heavy" panose="02020900000000000000" pitchFamily="18" charset="-122"/>
                </a:endParaRPr>
              </a:p>
            </p:txBody>
          </p:sp>
          <p:sp>
            <p:nvSpPr>
              <p:cNvPr id="26" name="等腰三角形 25">
                <a:extLst>
                  <a:ext uri="{FF2B5EF4-FFF2-40B4-BE49-F238E27FC236}">
                    <a16:creationId xmlns:a16="http://schemas.microsoft.com/office/drawing/2014/main" id="{A530A01E-47DD-4279-84A1-BFE17FC4DD50}"/>
                  </a:ext>
                </a:extLst>
              </p:cNvPr>
              <p:cNvSpPr/>
              <p:nvPr/>
            </p:nvSpPr>
            <p:spPr>
              <a:xfrm>
                <a:off x="8489646" y="4005329"/>
                <a:ext cx="45719" cy="101600"/>
              </a:xfrm>
              <a:prstGeom prst="triangle">
                <a:avLst>
                  <a:gd name="adj" fmla="val 100000"/>
                </a:avLst>
              </a:prstGeom>
              <a:solidFill>
                <a:schemeClr val="accent1">
                  <a:lumMod val="75000"/>
                </a:schemeClr>
              </a:solidFill>
              <a:ln>
                <a:noFill/>
              </a:ln>
              <a:effectLst>
                <a:outerShdw blurRad="127000" dir="18900000" sy="23000" kx="-1200000" algn="b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prstTxWarp prst="textNoShape">
                  <a:avLst/>
                </a:prstTxWarp>
                <a:noAutofit/>
              </a:bodyPr>
              <a:lstStyle/>
              <a:p>
                <a:pPr algn="ctr" defTabSz="457200"/>
                <a:endParaRPr lang="zh-CN" altLang="en-US">
                  <a:latin typeface="思源宋体 CN Heavy" panose="02020900000000000000" pitchFamily="18" charset="-122"/>
                </a:endParaRPr>
              </a:p>
            </p:txBody>
          </p:sp>
        </p:grpSp>
        <p:sp>
          <p:nvSpPr>
            <p:cNvPr id="22" name="文本框 21">
              <a:extLst>
                <a:ext uri="{FF2B5EF4-FFF2-40B4-BE49-F238E27FC236}">
                  <a16:creationId xmlns:a16="http://schemas.microsoft.com/office/drawing/2014/main" id="{CDC27166-502A-4589-9E6F-43036D4ECCF6}"/>
                </a:ext>
              </a:extLst>
            </p:cNvPr>
            <p:cNvSpPr txBox="1"/>
            <p:nvPr/>
          </p:nvSpPr>
          <p:spPr>
            <a:xfrm>
              <a:off x="5069259" y="2270044"/>
              <a:ext cx="282129" cy="277000"/>
            </a:xfrm>
            <a:prstGeom prst="rect">
              <a:avLst/>
            </a:prstGeom>
            <a:noFill/>
          </p:spPr>
          <p:txBody>
            <a:bodyPr wrap="none" lIns="0" tIns="0" rIns="0" bIns="0" rtlCol="0" anchor="t">
              <a:spAutoFit/>
            </a:bodyPr>
            <a:lstStyle/>
            <a:p>
              <a:pPr algn="ctr"/>
              <a:r>
                <a:rPr lang="en-US" altLang="zh-CN">
                  <a:solidFill>
                    <a:schemeClr val="bg1"/>
                  </a:solidFill>
                  <a:latin typeface="+mj-ea"/>
                  <a:ea typeface="+mj-ea"/>
                </a:rPr>
                <a:t>02</a:t>
              </a:r>
              <a:endParaRPr lang="zh-CN" altLang="en-US" dirty="0">
                <a:solidFill>
                  <a:schemeClr val="bg1"/>
                </a:solidFill>
                <a:latin typeface="+mj-ea"/>
                <a:ea typeface="+mj-ea"/>
              </a:endParaRPr>
            </a:p>
          </p:txBody>
        </p:sp>
        <p:sp>
          <p:nvSpPr>
            <p:cNvPr id="21" name="文本框 20">
              <a:extLst>
                <a:ext uri="{FF2B5EF4-FFF2-40B4-BE49-F238E27FC236}">
                  <a16:creationId xmlns:a16="http://schemas.microsoft.com/office/drawing/2014/main" id="{C99C2C11-CBD8-4852-8357-E3C782D0852F}"/>
                </a:ext>
              </a:extLst>
            </p:cNvPr>
            <p:cNvSpPr txBox="1"/>
            <p:nvPr/>
          </p:nvSpPr>
          <p:spPr>
            <a:xfrm>
              <a:off x="5599618" y="2363666"/>
              <a:ext cx="1795363" cy="307777"/>
            </a:xfrm>
            <a:prstGeom prst="rect">
              <a:avLst/>
            </a:prstGeom>
            <a:noFill/>
          </p:spPr>
          <p:txBody>
            <a:bodyPr wrap="none" lIns="0" tIns="0" rIns="0" bIns="0" rtlCol="0" anchor="t">
              <a:spAutoFit/>
            </a:bodyPr>
            <a:lstStyle/>
            <a:p>
              <a:r>
                <a:rPr lang="zh-CN" altLang="en-US" sz="2000">
                  <a:solidFill>
                    <a:schemeClr val="accent1">
                      <a:lumMod val="50000"/>
                    </a:schemeClr>
                  </a:solidFill>
                  <a:latin typeface="+mj-ea"/>
                  <a:ea typeface="+mj-ea"/>
                </a:rPr>
                <a:t>理论与实践结合</a:t>
              </a:r>
              <a:endParaRPr lang="zh-CN" altLang="en-US" sz="2000" dirty="0">
                <a:solidFill>
                  <a:schemeClr val="accent1">
                    <a:lumMod val="50000"/>
                  </a:schemeClr>
                </a:solidFill>
                <a:latin typeface="+mj-ea"/>
                <a:ea typeface="+mj-ea"/>
              </a:endParaRPr>
            </a:p>
          </p:txBody>
        </p:sp>
        <p:sp>
          <p:nvSpPr>
            <p:cNvPr id="37" name="文本框 36">
              <a:extLst>
                <a:ext uri="{FF2B5EF4-FFF2-40B4-BE49-F238E27FC236}">
                  <a16:creationId xmlns:a16="http://schemas.microsoft.com/office/drawing/2014/main" id="{982F964D-7298-45B4-A729-C913443168E9}"/>
                </a:ext>
              </a:extLst>
            </p:cNvPr>
            <p:cNvSpPr txBox="1"/>
            <p:nvPr/>
          </p:nvSpPr>
          <p:spPr>
            <a:xfrm>
              <a:off x="4872140" y="3152615"/>
              <a:ext cx="2603642" cy="2343848"/>
            </a:xfrm>
            <a:prstGeom prst="rect">
              <a:avLst/>
            </a:prstGeom>
            <a:noFill/>
          </p:spPr>
          <p:txBody>
            <a:bodyPr wrap="square" lIns="0" tIns="0" rIns="0" bIns="0" rtlCol="0" anchor="t">
              <a:spAutoFit/>
            </a:bodyPr>
            <a:lstStyle/>
            <a:p>
              <a:pPr>
                <a:lnSpc>
                  <a:spcPct val="120000"/>
                </a:lnSpc>
              </a:pPr>
              <a:r>
                <a:rPr lang="zh-CN" altLang="en-US" sz="1600">
                  <a:solidFill>
                    <a:schemeClr val="bg1">
                      <a:alpha val="80000"/>
                    </a:schemeClr>
                  </a:solidFill>
                  <a:latin typeface="+mn-ea"/>
                </a:rPr>
                <a:t>输入文本内容输入文本内容输入文本内容输入文本内容输入文本内容输入文本内容输入文本内容输入文本内容</a:t>
              </a:r>
              <a:endParaRPr lang="en-US" altLang="zh-CN" sz="1600">
                <a:solidFill>
                  <a:schemeClr val="bg1">
                    <a:alpha val="80000"/>
                  </a:schemeClr>
                </a:solidFill>
                <a:latin typeface="+mn-ea"/>
              </a:endParaRPr>
            </a:p>
            <a:p>
              <a:pPr>
                <a:lnSpc>
                  <a:spcPct val="120000"/>
                </a:lnSpc>
              </a:pPr>
              <a:r>
                <a:rPr lang="zh-CN" altLang="en-US" sz="1600">
                  <a:solidFill>
                    <a:schemeClr val="bg1">
                      <a:alpha val="80000"/>
                    </a:schemeClr>
                  </a:solidFill>
                  <a:latin typeface="+mn-ea"/>
                </a:rPr>
                <a:t>输入文本内容输入文本内容</a:t>
              </a:r>
              <a:endParaRPr lang="en-US" altLang="zh-CN" sz="1600">
                <a:solidFill>
                  <a:schemeClr val="bg1">
                    <a:alpha val="80000"/>
                  </a:schemeClr>
                </a:solidFill>
                <a:latin typeface="+mn-ea"/>
              </a:endParaRPr>
            </a:p>
            <a:p>
              <a:pPr>
                <a:lnSpc>
                  <a:spcPct val="120000"/>
                </a:lnSpc>
              </a:pPr>
              <a:r>
                <a:rPr lang="zh-CN" altLang="en-US" sz="1600">
                  <a:solidFill>
                    <a:schemeClr val="bg1">
                      <a:alpha val="80000"/>
                    </a:schemeClr>
                  </a:solidFill>
                  <a:latin typeface="+mn-ea"/>
                </a:rPr>
                <a:t>输入文本内容输入文本内容</a:t>
              </a:r>
              <a:endParaRPr lang="en-US" altLang="zh-CN" sz="1600">
                <a:solidFill>
                  <a:schemeClr val="bg1">
                    <a:alpha val="80000"/>
                  </a:schemeClr>
                </a:solidFill>
                <a:latin typeface="+mn-ea"/>
              </a:endParaRPr>
            </a:p>
            <a:p>
              <a:pPr>
                <a:lnSpc>
                  <a:spcPct val="120000"/>
                </a:lnSpc>
              </a:pPr>
              <a:r>
                <a:rPr lang="zh-CN" altLang="en-US" sz="1600">
                  <a:solidFill>
                    <a:schemeClr val="bg1">
                      <a:alpha val="80000"/>
                    </a:schemeClr>
                  </a:solidFill>
                  <a:latin typeface="+mn-ea"/>
                </a:rPr>
                <a:t>输入文本内容输入文本内容</a:t>
              </a:r>
              <a:endParaRPr lang="en-US" altLang="zh-CN" sz="1600">
                <a:solidFill>
                  <a:schemeClr val="bg1">
                    <a:alpha val="80000"/>
                  </a:schemeClr>
                </a:solidFill>
                <a:latin typeface="+mn-ea"/>
              </a:endParaRPr>
            </a:p>
            <a:p>
              <a:pPr>
                <a:lnSpc>
                  <a:spcPct val="120000"/>
                </a:lnSpc>
              </a:pPr>
              <a:r>
                <a:rPr lang="zh-CN" altLang="en-US" sz="1600">
                  <a:solidFill>
                    <a:schemeClr val="bg1">
                      <a:alpha val="80000"/>
                    </a:schemeClr>
                  </a:solidFill>
                  <a:latin typeface="+mn-ea"/>
                </a:rPr>
                <a:t>输入文本内容输入文本内容</a:t>
              </a:r>
            </a:p>
          </p:txBody>
        </p:sp>
      </p:grpSp>
      <p:grpSp>
        <p:nvGrpSpPr>
          <p:cNvPr id="17" name="组合 16">
            <a:extLst>
              <a:ext uri="{FF2B5EF4-FFF2-40B4-BE49-F238E27FC236}">
                <a16:creationId xmlns:a16="http://schemas.microsoft.com/office/drawing/2014/main" id="{E7196F89-6656-43DD-B044-ACDC3FF0F86C}"/>
              </a:ext>
            </a:extLst>
          </p:cNvPr>
          <p:cNvGrpSpPr/>
          <p:nvPr/>
        </p:nvGrpSpPr>
        <p:grpSpPr>
          <a:xfrm>
            <a:off x="8124531" y="1760788"/>
            <a:ext cx="2955358" cy="4166172"/>
            <a:chOff x="8124531" y="1760788"/>
            <a:chExt cx="2955358" cy="4166172"/>
          </a:xfrm>
        </p:grpSpPr>
        <p:sp>
          <p:nvSpPr>
            <p:cNvPr id="28" name="矩形: 圆角 27">
              <a:extLst>
                <a:ext uri="{FF2B5EF4-FFF2-40B4-BE49-F238E27FC236}">
                  <a16:creationId xmlns:a16="http://schemas.microsoft.com/office/drawing/2014/main" id="{8CCE98EC-6125-44ED-BE7A-DCB6BC408CE9}"/>
                </a:ext>
              </a:extLst>
            </p:cNvPr>
            <p:cNvSpPr/>
            <p:nvPr/>
          </p:nvSpPr>
          <p:spPr>
            <a:xfrm>
              <a:off x="8124531" y="1843672"/>
              <a:ext cx="2955358" cy="4083288"/>
            </a:xfrm>
            <a:prstGeom prst="roundRect">
              <a:avLst>
                <a:gd name="adj" fmla="val 8509"/>
              </a:avLst>
            </a:prstGeom>
            <a:gradFill flip="none" rotWithShape="1">
              <a:gsLst>
                <a:gs pos="0">
                  <a:schemeClr val="accent2">
                    <a:lumMod val="60000"/>
                    <a:lumOff val="40000"/>
                  </a:schemeClr>
                </a:gs>
                <a:gs pos="62000">
                  <a:schemeClr val="accent2">
                    <a:lumMod val="75000"/>
                  </a:schemeClr>
                </a:gs>
                <a:gs pos="36000">
                  <a:schemeClr val="accent2">
                    <a:lumMod val="75000"/>
                  </a:schemeClr>
                </a:gs>
                <a:gs pos="100000">
                  <a:schemeClr val="accent1">
                    <a:lumMod val="50000"/>
                  </a:schemeClr>
                </a:gs>
              </a:gsLst>
              <a:path path="circle">
                <a:fillToRect r="100000" b="100000"/>
              </a:path>
              <a:tileRect l="-100000" t="-100000"/>
            </a:gradFill>
            <a:ln>
              <a:solidFill>
                <a:schemeClr val="accent2"/>
              </a:solidFill>
            </a:ln>
            <a:effectLst>
              <a:outerShdw blurRad="139700" algn="ctr"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chemeClr val="bg1"/>
                </a:solidFill>
                <a:latin typeface="+mj-ea"/>
                <a:ea typeface="+mj-ea"/>
              </a:endParaRPr>
            </a:p>
          </p:txBody>
        </p:sp>
        <p:grpSp>
          <p:nvGrpSpPr>
            <p:cNvPr id="29" name="组合 28">
              <a:extLst>
                <a:ext uri="{FF2B5EF4-FFF2-40B4-BE49-F238E27FC236}">
                  <a16:creationId xmlns:a16="http://schemas.microsoft.com/office/drawing/2014/main" id="{8B49D940-B063-4B9B-B614-2A0B3C4C7CF2}"/>
                </a:ext>
              </a:extLst>
            </p:cNvPr>
            <p:cNvGrpSpPr/>
            <p:nvPr/>
          </p:nvGrpSpPr>
          <p:grpSpPr>
            <a:xfrm>
              <a:off x="8441305" y="1760788"/>
              <a:ext cx="581445" cy="996791"/>
              <a:chOff x="8475383" y="4005329"/>
              <a:chExt cx="916031" cy="1249474"/>
            </a:xfrm>
            <a:effectLst/>
          </p:grpSpPr>
          <p:sp>
            <p:nvSpPr>
              <p:cNvPr id="33" name="任意多边形: 形状 32">
                <a:extLst>
                  <a:ext uri="{FF2B5EF4-FFF2-40B4-BE49-F238E27FC236}">
                    <a16:creationId xmlns:a16="http://schemas.microsoft.com/office/drawing/2014/main" id="{01867E88-2CB8-4901-B5FE-56D3AC4F1AEB}"/>
                  </a:ext>
                </a:extLst>
              </p:cNvPr>
              <p:cNvSpPr/>
              <p:nvPr/>
            </p:nvSpPr>
            <p:spPr>
              <a:xfrm>
                <a:off x="8517988" y="4005329"/>
                <a:ext cx="824401" cy="1249474"/>
              </a:xfrm>
              <a:custGeom>
                <a:avLst/>
                <a:gdLst>
                  <a:gd name="connsiteX0" fmla="*/ 0 w 824400"/>
                  <a:gd name="connsiteY0" fmla="*/ 0 h 1540855"/>
                  <a:gd name="connsiteX1" fmla="*/ 824400 w 824400"/>
                  <a:gd name="connsiteY1" fmla="*/ 0 h 1540855"/>
                  <a:gd name="connsiteX2" fmla="*/ 824400 w 824400"/>
                  <a:gd name="connsiteY2" fmla="*/ 1540855 h 1540855"/>
                  <a:gd name="connsiteX3" fmla="*/ 782386 w 824400"/>
                  <a:gd name="connsiteY3" fmla="*/ 1504188 h 1540855"/>
                  <a:gd name="connsiteX4" fmla="*/ 740722 w 824400"/>
                  <a:gd name="connsiteY4" fmla="*/ 1540549 h 1540855"/>
                  <a:gd name="connsiteX5" fmla="*/ 699058 w 824400"/>
                  <a:gd name="connsiteY5" fmla="*/ 1504188 h 1540855"/>
                  <a:gd name="connsiteX6" fmla="*/ 660068 w 824400"/>
                  <a:gd name="connsiteY6" fmla="*/ 1538215 h 1540855"/>
                  <a:gd name="connsiteX7" fmla="*/ 621079 w 824400"/>
                  <a:gd name="connsiteY7" fmla="*/ 1504188 h 1540855"/>
                  <a:gd name="connsiteX8" fmla="*/ 579415 w 824400"/>
                  <a:gd name="connsiteY8" fmla="*/ 1540548 h 1540855"/>
                  <a:gd name="connsiteX9" fmla="*/ 537752 w 824400"/>
                  <a:gd name="connsiteY9" fmla="*/ 1504188 h 1540855"/>
                  <a:gd name="connsiteX10" fmla="*/ 496088 w 824400"/>
                  <a:gd name="connsiteY10" fmla="*/ 1540549 h 1540855"/>
                  <a:gd name="connsiteX11" fmla="*/ 454424 w 824400"/>
                  <a:gd name="connsiteY11" fmla="*/ 1504188 h 1540855"/>
                  <a:gd name="connsiteX12" fmla="*/ 412760 w 824400"/>
                  <a:gd name="connsiteY12" fmla="*/ 1540549 h 1540855"/>
                  <a:gd name="connsiteX13" fmla="*/ 371096 w 824400"/>
                  <a:gd name="connsiteY13" fmla="*/ 1504188 h 1540855"/>
                  <a:gd name="connsiteX14" fmla="*/ 330066 w 824400"/>
                  <a:gd name="connsiteY14" fmla="*/ 1539995 h 1540855"/>
                  <a:gd name="connsiteX15" fmla="*/ 289037 w 824400"/>
                  <a:gd name="connsiteY15" fmla="*/ 1504188 h 1540855"/>
                  <a:gd name="connsiteX16" fmla="*/ 247373 w 824400"/>
                  <a:gd name="connsiteY16" fmla="*/ 1540548 h 1540855"/>
                  <a:gd name="connsiteX17" fmla="*/ 205710 w 824400"/>
                  <a:gd name="connsiteY17" fmla="*/ 1504188 h 1540855"/>
                  <a:gd name="connsiteX18" fmla="*/ 164046 w 824400"/>
                  <a:gd name="connsiteY18" fmla="*/ 1540549 h 1540855"/>
                  <a:gd name="connsiteX19" fmla="*/ 122382 w 824400"/>
                  <a:gd name="connsiteY19" fmla="*/ 1504188 h 1540855"/>
                  <a:gd name="connsiteX20" fmla="*/ 80718 w 824400"/>
                  <a:gd name="connsiteY20" fmla="*/ 1540549 h 1540855"/>
                  <a:gd name="connsiteX21" fmla="*/ 39054 w 824400"/>
                  <a:gd name="connsiteY21" fmla="*/ 1504188 h 1540855"/>
                  <a:gd name="connsiteX22" fmla="*/ 0 w 824400"/>
                  <a:gd name="connsiteY22" fmla="*/ 1538271 h 1540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24400" h="1540855">
                    <a:moveTo>
                      <a:pt x="0" y="0"/>
                    </a:moveTo>
                    <a:lnTo>
                      <a:pt x="824400" y="0"/>
                    </a:lnTo>
                    <a:lnTo>
                      <a:pt x="824400" y="1540855"/>
                    </a:lnTo>
                    <a:lnTo>
                      <a:pt x="782386" y="1504188"/>
                    </a:lnTo>
                    <a:lnTo>
                      <a:pt x="740722" y="1540549"/>
                    </a:lnTo>
                    <a:lnTo>
                      <a:pt x="699058" y="1504188"/>
                    </a:lnTo>
                    <a:lnTo>
                      <a:pt x="660068" y="1538215"/>
                    </a:lnTo>
                    <a:lnTo>
                      <a:pt x="621079" y="1504188"/>
                    </a:lnTo>
                    <a:lnTo>
                      <a:pt x="579415" y="1540548"/>
                    </a:lnTo>
                    <a:lnTo>
                      <a:pt x="537752" y="1504188"/>
                    </a:lnTo>
                    <a:lnTo>
                      <a:pt x="496088" y="1540549"/>
                    </a:lnTo>
                    <a:lnTo>
                      <a:pt x="454424" y="1504188"/>
                    </a:lnTo>
                    <a:lnTo>
                      <a:pt x="412760" y="1540549"/>
                    </a:lnTo>
                    <a:lnTo>
                      <a:pt x="371096" y="1504188"/>
                    </a:lnTo>
                    <a:lnTo>
                      <a:pt x="330066" y="1539995"/>
                    </a:lnTo>
                    <a:lnTo>
                      <a:pt x="289037" y="1504188"/>
                    </a:lnTo>
                    <a:lnTo>
                      <a:pt x="247373" y="1540548"/>
                    </a:lnTo>
                    <a:lnTo>
                      <a:pt x="205710" y="1504188"/>
                    </a:lnTo>
                    <a:lnTo>
                      <a:pt x="164046" y="1540549"/>
                    </a:lnTo>
                    <a:lnTo>
                      <a:pt x="122382" y="1504188"/>
                    </a:lnTo>
                    <a:lnTo>
                      <a:pt x="80718" y="1540549"/>
                    </a:lnTo>
                    <a:lnTo>
                      <a:pt x="39054" y="1504188"/>
                    </a:lnTo>
                    <a:lnTo>
                      <a:pt x="0" y="1538271"/>
                    </a:lnTo>
                    <a:close/>
                  </a:path>
                </a:pathLst>
              </a:custGeom>
              <a:gradFill flip="none" rotWithShape="0">
                <a:gsLst>
                  <a:gs pos="5000">
                    <a:schemeClr val="accent1">
                      <a:lumMod val="50000"/>
                    </a:schemeClr>
                  </a:gs>
                  <a:gs pos="100000">
                    <a:schemeClr val="accent1"/>
                  </a:gs>
                </a:gsLst>
                <a:lin ang="2700000" scaled="1"/>
                <a:tileRect/>
              </a:gradFill>
              <a:ln>
                <a:noFill/>
              </a:ln>
              <a:effectLst>
                <a:outerShdw blurRad="254000" dist="152400" dir="5400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prstTxWarp prst="textNoShape">
                  <a:avLst/>
                </a:prstTxWarp>
                <a:noAutofit/>
              </a:bodyPr>
              <a:lstStyle/>
              <a:p>
                <a:pPr algn="ctr" defTabSz="457200"/>
                <a:endParaRPr lang="zh-CN" altLang="en-US">
                  <a:latin typeface="思源宋体 CN Heavy" panose="02020900000000000000" pitchFamily="18" charset="-122"/>
                </a:endParaRPr>
              </a:p>
            </p:txBody>
          </p:sp>
          <p:sp>
            <p:nvSpPr>
              <p:cNvPr id="34" name="等腰三角形 33">
                <a:extLst>
                  <a:ext uri="{FF2B5EF4-FFF2-40B4-BE49-F238E27FC236}">
                    <a16:creationId xmlns:a16="http://schemas.microsoft.com/office/drawing/2014/main" id="{37711515-76F1-4C64-B7C0-9284DB63C349}"/>
                  </a:ext>
                </a:extLst>
              </p:cNvPr>
              <p:cNvSpPr/>
              <p:nvPr/>
            </p:nvSpPr>
            <p:spPr>
              <a:xfrm flipH="1">
                <a:off x="9345695" y="4005329"/>
                <a:ext cx="45719" cy="101600"/>
              </a:xfrm>
              <a:prstGeom prst="triangle">
                <a:avLst>
                  <a:gd name="adj" fmla="val 100000"/>
                </a:avLst>
              </a:prstGeom>
              <a:solidFill>
                <a:schemeClr val="accent1">
                  <a:lumMod val="75000"/>
                </a:schemeClr>
              </a:solidFill>
              <a:ln>
                <a:noFill/>
              </a:ln>
              <a:effectLst>
                <a:outerShdw blurRad="127000" dir="18900000" sy="23000" kx="-1200000" algn="b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prstTxWarp prst="textNoShape">
                  <a:avLst/>
                </a:prstTxWarp>
                <a:noAutofit/>
              </a:bodyPr>
              <a:lstStyle/>
              <a:p>
                <a:pPr algn="ctr" defTabSz="457200"/>
                <a:endParaRPr lang="zh-CN" altLang="en-US">
                  <a:latin typeface="思源宋体 CN Heavy" panose="02020900000000000000" pitchFamily="18" charset="-122"/>
                </a:endParaRPr>
              </a:p>
            </p:txBody>
          </p:sp>
          <p:sp>
            <p:nvSpPr>
              <p:cNvPr id="35" name="等腰三角形 34">
                <a:extLst>
                  <a:ext uri="{FF2B5EF4-FFF2-40B4-BE49-F238E27FC236}">
                    <a16:creationId xmlns:a16="http://schemas.microsoft.com/office/drawing/2014/main" id="{CF292B13-16E3-4FCD-AD43-5188CC488BE7}"/>
                  </a:ext>
                </a:extLst>
              </p:cNvPr>
              <p:cNvSpPr/>
              <p:nvPr/>
            </p:nvSpPr>
            <p:spPr>
              <a:xfrm>
                <a:off x="8475383" y="4005329"/>
                <a:ext cx="45719" cy="101600"/>
              </a:xfrm>
              <a:prstGeom prst="triangle">
                <a:avLst>
                  <a:gd name="adj" fmla="val 100000"/>
                </a:avLst>
              </a:prstGeom>
              <a:solidFill>
                <a:schemeClr val="accent1">
                  <a:lumMod val="75000"/>
                </a:schemeClr>
              </a:solidFill>
              <a:ln>
                <a:noFill/>
              </a:ln>
              <a:effectLst>
                <a:outerShdw blurRad="127000" dir="18900000" sy="23000" kx="-1200000" algn="b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prstTxWarp prst="textNoShape">
                  <a:avLst/>
                </a:prstTxWarp>
                <a:noAutofit/>
              </a:bodyPr>
              <a:lstStyle/>
              <a:p>
                <a:pPr algn="ctr" defTabSz="457200"/>
                <a:endParaRPr lang="zh-CN" altLang="en-US">
                  <a:latin typeface="思源宋体 CN Heavy" panose="02020900000000000000" pitchFamily="18" charset="-122"/>
                </a:endParaRPr>
              </a:p>
            </p:txBody>
          </p:sp>
        </p:grpSp>
        <p:sp>
          <p:nvSpPr>
            <p:cNvPr id="31" name="文本框 30">
              <a:extLst>
                <a:ext uri="{FF2B5EF4-FFF2-40B4-BE49-F238E27FC236}">
                  <a16:creationId xmlns:a16="http://schemas.microsoft.com/office/drawing/2014/main" id="{A0E48378-86EB-4C84-994E-16CF23386165}"/>
                </a:ext>
              </a:extLst>
            </p:cNvPr>
            <p:cNvSpPr txBox="1"/>
            <p:nvPr/>
          </p:nvSpPr>
          <p:spPr>
            <a:xfrm>
              <a:off x="8552693" y="2259183"/>
              <a:ext cx="282129" cy="277000"/>
            </a:xfrm>
            <a:prstGeom prst="rect">
              <a:avLst/>
            </a:prstGeom>
            <a:noFill/>
          </p:spPr>
          <p:txBody>
            <a:bodyPr wrap="none" lIns="0" tIns="0" rIns="0" bIns="0" rtlCol="0" anchor="t">
              <a:spAutoFit/>
            </a:bodyPr>
            <a:lstStyle/>
            <a:p>
              <a:pPr algn="ctr"/>
              <a:r>
                <a:rPr lang="en-US" altLang="zh-CN">
                  <a:solidFill>
                    <a:schemeClr val="bg1"/>
                  </a:solidFill>
                  <a:latin typeface="+mj-ea"/>
                  <a:ea typeface="+mj-ea"/>
                </a:rPr>
                <a:t>03</a:t>
              </a:r>
              <a:endParaRPr lang="zh-CN" altLang="en-US" dirty="0">
                <a:solidFill>
                  <a:schemeClr val="bg1"/>
                </a:solidFill>
                <a:latin typeface="+mj-ea"/>
                <a:ea typeface="+mj-ea"/>
              </a:endParaRPr>
            </a:p>
          </p:txBody>
        </p:sp>
        <p:sp>
          <p:nvSpPr>
            <p:cNvPr id="30" name="文本框 29">
              <a:extLst>
                <a:ext uri="{FF2B5EF4-FFF2-40B4-BE49-F238E27FC236}">
                  <a16:creationId xmlns:a16="http://schemas.microsoft.com/office/drawing/2014/main" id="{5127600F-4C29-44F1-9A16-054F258DE329}"/>
                </a:ext>
              </a:extLst>
            </p:cNvPr>
            <p:cNvSpPr txBox="1"/>
            <p:nvPr/>
          </p:nvSpPr>
          <p:spPr>
            <a:xfrm>
              <a:off x="9121061" y="2377841"/>
              <a:ext cx="1795363" cy="307777"/>
            </a:xfrm>
            <a:prstGeom prst="rect">
              <a:avLst/>
            </a:prstGeom>
            <a:noFill/>
          </p:spPr>
          <p:txBody>
            <a:bodyPr wrap="none" lIns="0" tIns="0" rIns="0" bIns="0" rtlCol="0" anchor="t">
              <a:spAutoFit/>
            </a:bodyPr>
            <a:lstStyle/>
            <a:p>
              <a:r>
                <a:rPr lang="zh-CN" altLang="en-US" sz="2000">
                  <a:solidFill>
                    <a:schemeClr val="accent1">
                      <a:lumMod val="50000"/>
                    </a:schemeClr>
                  </a:solidFill>
                  <a:latin typeface="+mj-ea"/>
                  <a:ea typeface="+mj-ea"/>
                </a:rPr>
                <a:t>学生评价和反馈</a:t>
              </a:r>
              <a:endParaRPr lang="zh-CN" altLang="en-US" sz="2000" dirty="0">
                <a:solidFill>
                  <a:schemeClr val="accent1">
                    <a:lumMod val="50000"/>
                  </a:schemeClr>
                </a:solidFill>
                <a:latin typeface="+mj-ea"/>
                <a:ea typeface="+mj-ea"/>
              </a:endParaRPr>
            </a:p>
          </p:txBody>
        </p:sp>
        <p:sp>
          <p:nvSpPr>
            <p:cNvPr id="38" name="文本框 37">
              <a:extLst>
                <a:ext uri="{FF2B5EF4-FFF2-40B4-BE49-F238E27FC236}">
                  <a16:creationId xmlns:a16="http://schemas.microsoft.com/office/drawing/2014/main" id="{5CB12A16-E337-4836-B492-72CBCB5AE55A}"/>
                </a:ext>
              </a:extLst>
            </p:cNvPr>
            <p:cNvSpPr txBox="1"/>
            <p:nvPr/>
          </p:nvSpPr>
          <p:spPr>
            <a:xfrm>
              <a:off x="8381866" y="3170345"/>
              <a:ext cx="2603642" cy="2343848"/>
            </a:xfrm>
            <a:prstGeom prst="rect">
              <a:avLst/>
            </a:prstGeom>
            <a:noFill/>
          </p:spPr>
          <p:txBody>
            <a:bodyPr wrap="square" lIns="0" tIns="0" rIns="0" bIns="0" rtlCol="0" anchor="t">
              <a:spAutoFit/>
            </a:bodyPr>
            <a:lstStyle/>
            <a:p>
              <a:pPr>
                <a:lnSpc>
                  <a:spcPct val="120000"/>
                </a:lnSpc>
              </a:pPr>
              <a:r>
                <a:rPr lang="zh-CN" altLang="en-US" sz="1600">
                  <a:solidFill>
                    <a:schemeClr val="bg1">
                      <a:alpha val="80000"/>
                    </a:schemeClr>
                  </a:solidFill>
                  <a:latin typeface="+mn-ea"/>
                </a:rPr>
                <a:t>输入文本内容输入文本内容输入文本内容输入文本内容输入文本内容输入文本内容输入文本内容输入文本内容</a:t>
              </a:r>
              <a:endParaRPr lang="en-US" altLang="zh-CN" sz="1600">
                <a:solidFill>
                  <a:schemeClr val="bg1">
                    <a:alpha val="80000"/>
                  </a:schemeClr>
                </a:solidFill>
                <a:latin typeface="+mn-ea"/>
              </a:endParaRPr>
            </a:p>
            <a:p>
              <a:pPr>
                <a:lnSpc>
                  <a:spcPct val="120000"/>
                </a:lnSpc>
              </a:pPr>
              <a:r>
                <a:rPr lang="zh-CN" altLang="en-US" sz="1600">
                  <a:solidFill>
                    <a:schemeClr val="bg1">
                      <a:alpha val="80000"/>
                    </a:schemeClr>
                  </a:solidFill>
                  <a:latin typeface="+mn-ea"/>
                </a:rPr>
                <a:t>输入文本内容输入文本内容</a:t>
              </a:r>
              <a:endParaRPr lang="en-US" altLang="zh-CN" sz="1600">
                <a:solidFill>
                  <a:schemeClr val="bg1">
                    <a:alpha val="80000"/>
                  </a:schemeClr>
                </a:solidFill>
                <a:latin typeface="+mn-ea"/>
              </a:endParaRPr>
            </a:p>
            <a:p>
              <a:pPr>
                <a:lnSpc>
                  <a:spcPct val="120000"/>
                </a:lnSpc>
              </a:pPr>
              <a:r>
                <a:rPr lang="zh-CN" altLang="en-US" sz="1600">
                  <a:solidFill>
                    <a:schemeClr val="bg1">
                      <a:alpha val="80000"/>
                    </a:schemeClr>
                  </a:solidFill>
                  <a:latin typeface="+mn-ea"/>
                </a:rPr>
                <a:t>输入文本内容输入文本内容</a:t>
              </a:r>
              <a:endParaRPr lang="en-US" altLang="zh-CN" sz="1600">
                <a:solidFill>
                  <a:schemeClr val="bg1">
                    <a:alpha val="80000"/>
                  </a:schemeClr>
                </a:solidFill>
                <a:latin typeface="+mn-ea"/>
              </a:endParaRPr>
            </a:p>
            <a:p>
              <a:pPr>
                <a:lnSpc>
                  <a:spcPct val="120000"/>
                </a:lnSpc>
              </a:pPr>
              <a:r>
                <a:rPr lang="zh-CN" altLang="en-US" sz="1600">
                  <a:solidFill>
                    <a:schemeClr val="bg1">
                      <a:alpha val="80000"/>
                    </a:schemeClr>
                  </a:solidFill>
                  <a:latin typeface="+mn-ea"/>
                </a:rPr>
                <a:t>输入文本内容输入文本内容</a:t>
              </a:r>
              <a:endParaRPr lang="en-US" altLang="zh-CN" sz="1600">
                <a:solidFill>
                  <a:schemeClr val="bg1">
                    <a:alpha val="80000"/>
                  </a:schemeClr>
                </a:solidFill>
                <a:latin typeface="+mn-ea"/>
              </a:endParaRPr>
            </a:p>
            <a:p>
              <a:pPr>
                <a:lnSpc>
                  <a:spcPct val="120000"/>
                </a:lnSpc>
              </a:pPr>
              <a:r>
                <a:rPr lang="zh-CN" altLang="en-US" sz="1600">
                  <a:solidFill>
                    <a:schemeClr val="bg1">
                      <a:alpha val="80000"/>
                    </a:schemeClr>
                  </a:solidFill>
                  <a:latin typeface="+mn-ea"/>
                </a:rPr>
                <a:t>输入文本内容输入文本内容</a:t>
              </a:r>
            </a:p>
          </p:txBody>
        </p:sp>
      </p:grpSp>
    </p:spTree>
    <p:extLst>
      <p:ext uri="{BB962C8B-B14F-4D97-AF65-F5344CB8AC3E}">
        <p14:creationId xmlns:p14="http://schemas.microsoft.com/office/powerpoint/2010/main" val="13852610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a16="http://schemas.microsoft.com/office/drawing/2014/main" id="{0CE54B31-E0E6-4CC2-9978-0EEBB69E9FF1}"/>
              </a:ext>
            </a:extLst>
          </p:cNvPr>
          <p:cNvSpPr txBox="1"/>
          <p:nvPr/>
        </p:nvSpPr>
        <p:spPr>
          <a:xfrm>
            <a:off x="1061905" y="2159694"/>
            <a:ext cx="2432684" cy="1200329"/>
          </a:xfrm>
          <a:prstGeom prst="rect">
            <a:avLst/>
          </a:prstGeom>
          <a:noFill/>
        </p:spPr>
        <p:txBody>
          <a:bodyPr wrap="square" rtlCol="0">
            <a:spAutoFit/>
          </a:bodyPr>
          <a:lstStyle/>
          <a:p>
            <a:r>
              <a:rPr lang="zh-CN" altLang="en-US" sz="7200" spc="600">
                <a:solidFill>
                  <a:schemeClr val="accent2"/>
                </a:solidFill>
                <a:latin typeface="+mj-ea"/>
                <a:ea typeface="+mj-ea"/>
              </a:rPr>
              <a:t>感谢</a:t>
            </a:r>
          </a:p>
        </p:txBody>
      </p:sp>
      <p:sp>
        <p:nvSpPr>
          <p:cNvPr id="10" name="文本框 9">
            <a:extLst>
              <a:ext uri="{FF2B5EF4-FFF2-40B4-BE49-F238E27FC236}">
                <a16:creationId xmlns:a16="http://schemas.microsoft.com/office/drawing/2014/main" id="{6E029003-67E2-489D-A13B-A5FA1D400A9D}"/>
              </a:ext>
            </a:extLst>
          </p:cNvPr>
          <p:cNvSpPr txBox="1"/>
          <p:nvPr/>
        </p:nvSpPr>
        <p:spPr>
          <a:xfrm>
            <a:off x="1001110" y="3078039"/>
            <a:ext cx="3505227" cy="923330"/>
          </a:xfrm>
          <a:prstGeom prst="rect">
            <a:avLst/>
          </a:prstGeom>
          <a:noFill/>
        </p:spPr>
        <p:txBody>
          <a:bodyPr wrap="square" rtlCol="0">
            <a:spAutoFit/>
          </a:bodyPr>
          <a:lstStyle/>
          <a:p>
            <a:r>
              <a:rPr lang="en-US" altLang="zh-CN" sz="5400">
                <a:solidFill>
                  <a:schemeClr val="bg1">
                    <a:lumMod val="75000"/>
                  </a:schemeClr>
                </a:solidFill>
                <a:latin typeface="+mj-ea"/>
                <a:ea typeface="+mj-ea"/>
                <a:cs typeface="Arial" panose="020B0604020202020204" pitchFamily="34" charset="0"/>
              </a:rPr>
              <a:t>THANKS</a:t>
            </a:r>
            <a:endParaRPr lang="zh-CN" altLang="en-US" sz="5400">
              <a:solidFill>
                <a:schemeClr val="bg1">
                  <a:lumMod val="75000"/>
                </a:schemeClr>
              </a:solidFill>
              <a:latin typeface="+mj-ea"/>
              <a:ea typeface="+mj-ea"/>
              <a:cs typeface="Arial" panose="020B0604020202020204" pitchFamily="34" charset="0"/>
            </a:endParaRPr>
          </a:p>
        </p:txBody>
      </p:sp>
    </p:spTree>
    <p:extLst>
      <p:ext uri="{BB962C8B-B14F-4D97-AF65-F5344CB8AC3E}">
        <p14:creationId xmlns:p14="http://schemas.microsoft.com/office/powerpoint/2010/main" val="26703801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1274600" cy="523220"/>
          </a:xfrm>
          <a:prstGeom prst="rect">
            <a:avLst/>
          </a:prstGeom>
          <a:noFill/>
        </p:spPr>
        <p:txBody>
          <a:bodyPr wrap="square" rtlCol="0">
            <a:spAutoFit/>
          </a:bodyPr>
          <a:lstStyle/>
          <a:p>
            <a:r>
              <a:rPr lang="zh-CN" altLang="en-US" sz="2800">
                <a:gradFill>
                  <a:gsLst>
                    <a:gs pos="0">
                      <a:schemeClr val="bg1"/>
                    </a:gs>
                    <a:gs pos="100000">
                      <a:srgbClr val="00FFFF"/>
                    </a:gs>
                  </a:gsLst>
                  <a:lin ang="2700000" scaled="1"/>
                </a:gradFill>
                <a:latin typeface="+mj-ea"/>
                <a:ea typeface="+mj-ea"/>
              </a:rPr>
              <a:t>小书生</a:t>
            </a:r>
            <a:endParaRPr lang="zh-CN" altLang="en-US" sz="2800" dirty="0">
              <a:gradFill>
                <a:gsLst>
                  <a:gs pos="0">
                    <a:schemeClr val="bg1"/>
                  </a:gs>
                  <a:gs pos="100000">
                    <a:srgbClr val="00FFFF"/>
                  </a:gs>
                </a:gsLst>
                <a:lin ang="2700000" scaled="1"/>
              </a:gradFill>
              <a:latin typeface="+mj-ea"/>
              <a:ea typeface="+mj-ea"/>
            </a:endParaRPr>
          </a:p>
        </p:txBody>
      </p:sp>
      <p:sp>
        <p:nvSpPr>
          <p:cNvPr id="138" name="文本框 137">
            <a:extLst>
              <a:ext uri="{FF2B5EF4-FFF2-40B4-BE49-F238E27FC236}">
                <a16:creationId xmlns:a16="http://schemas.microsoft.com/office/drawing/2014/main" id="{DF45E014-75D1-AEF9-6125-F8A3752F427A}"/>
              </a:ext>
            </a:extLst>
          </p:cNvPr>
          <p:cNvSpPr txBox="1"/>
          <p:nvPr/>
        </p:nvSpPr>
        <p:spPr>
          <a:xfrm>
            <a:off x="5587308" y="1211955"/>
            <a:ext cx="5023429" cy="1754326"/>
          </a:xfrm>
          <a:prstGeom prst="rect">
            <a:avLst/>
          </a:prstGeom>
          <a:noFill/>
        </p:spPr>
        <p:txBody>
          <a:bodyPr wrap="square" rtlCol="0">
            <a:spAutoFit/>
          </a:bodyPr>
          <a:lstStyle/>
          <a:p>
            <a:r>
              <a:rPr lang="zh-CN" altLang="en-US" spc="100">
                <a:gradFill>
                  <a:gsLst>
                    <a:gs pos="0">
                      <a:schemeClr val="bg1"/>
                    </a:gs>
                    <a:gs pos="100000">
                      <a:srgbClr val="00FFFF"/>
                    </a:gs>
                  </a:gsLst>
                  <a:lin ang="2700000" scaled="1"/>
                </a:gradFill>
              </a:rPr>
              <a:t>方寸之地演示精彩，每一页演示幻灯片都注入独特的魅力！文字和图像跳跃起舞，色彩和背景交相辉映，让你的</a:t>
            </a:r>
            <a:r>
              <a:rPr lang="en-US" altLang="zh-CN" spc="100">
                <a:gradFill>
                  <a:gsLst>
                    <a:gs pos="0">
                      <a:schemeClr val="bg1"/>
                    </a:gs>
                    <a:gs pos="100000">
                      <a:srgbClr val="00FFFF"/>
                    </a:gs>
                  </a:gsLst>
                  <a:lin ang="2700000" scaled="1"/>
                </a:gradFill>
              </a:rPr>
              <a:t>PPT</a:t>
            </a:r>
            <a:r>
              <a:rPr lang="zh-CN" altLang="en-US" spc="100">
                <a:gradFill>
                  <a:gsLst>
                    <a:gs pos="0">
                      <a:schemeClr val="bg1"/>
                    </a:gs>
                    <a:gs pos="100000">
                      <a:srgbClr val="00FFFF"/>
                    </a:gs>
                  </a:gsLst>
                  <a:lin ang="2700000" scaled="1"/>
                </a:gradFill>
              </a:rPr>
              <a:t>不再是一堆枯燥的数据，而是一场令人惊叹的视觉盛宴，来吧，一起展示我们的“幻术” 点燃你的演示，让你成为众人瞩目的焦点！</a:t>
            </a:r>
            <a:endParaRPr lang="zh-CN" altLang="en-US" spc="100" dirty="0">
              <a:gradFill>
                <a:gsLst>
                  <a:gs pos="0">
                    <a:schemeClr val="bg1"/>
                  </a:gs>
                  <a:gs pos="100000">
                    <a:srgbClr val="00FFFF"/>
                  </a:gs>
                </a:gsLst>
                <a:lin ang="2700000" scaled="1"/>
              </a:gradFill>
            </a:endParaRP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405856" y="2670287"/>
            <a:ext cx="3117614" cy="307777"/>
          </a:xfrm>
          <a:prstGeom prst="rect">
            <a:avLst/>
          </a:prstGeom>
          <a:noFill/>
        </p:spPr>
        <p:txBody>
          <a:bodyPr wrap="square" rtlCol="0">
            <a:spAutoFit/>
          </a:bodyPr>
          <a:lstStyle/>
          <a:p>
            <a:r>
              <a:rPr lang="zh-CN" altLang="en-US" sz="1400" spc="100" dirty="0">
                <a:solidFill>
                  <a:srgbClr val="00FFFF"/>
                </a:solidFill>
                <a:latin typeface="+mj-ea"/>
                <a:ea typeface="+mj-ea"/>
              </a:rPr>
              <a:t>微</a:t>
            </a:r>
            <a:r>
              <a:rPr lang="zh-CN" altLang="en-US" sz="1400" spc="100">
                <a:solidFill>
                  <a:srgbClr val="00FFFF"/>
                </a:solidFill>
                <a:latin typeface="+mj-ea"/>
                <a:ea typeface="+mj-ea"/>
              </a:rPr>
              <a:t>信：</a:t>
            </a:r>
            <a:r>
              <a:rPr lang="en-US" altLang="zh-CN" sz="1400" spc="100">
                <a:solidFill>
                  <a:srgbClr val="00FFFF"/>
                </a:solidFill>
                <a:latin typeface="+mj-ea"/>
                <a:ea typeface="+mj-ea"/>
              </a:rPr>
              <a:t>wxid_hem2jjsksvbz21</a:t>
            </a:r>
            <a:endParaRPr lang="zh-CN" altLang="en-US" sz="1400" spc="100" dirty="0">
              <a:solidFill>
                <a:srgbClr val="00FFFF"/>
              </a:solidFill>
              <a:latin typeface="+mj-ea"/>
              <a:ea typeface="+mj-ea"/>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pic>
        <p:nvPicPr>
          <p:cNvPr id="3" name="图片 2">
            <a:extLst>
              <a:ext uri="{FF2B5EF4-FFF2-40B4-BE49-F238E27FC236}">
                <a16:creationId xmlns:a16="http://schemas.microsoft.com/office/drawing/2014/main" id="{D1D3A9AD-02BE-4632-8E5C-EA15D33CE5B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94834" y="704983"/>
            <a:ext cx="1835987" cy="1835987"/>
          </a:xfrm>
          <a:prstGeom prst="rect">
            <a:avLst/>
          </a:prstGeom>
          <a:noFill/>
          <a:ln w="38100" cap="sq">
            <a:gradFill>
              <a:gsLst>
                <a:gs pos="0">
                  <a:srgbClr val="00FFFF"/>
                </a:gs>
                <a:gs pos="100000">
                  <a:srgbClr val="00FFFF"/>
                </a:gs>
              </a:gsLst>
              <a:lin ang="5400000" scaled="1"/>
            </a:gradFill>
            <a:miter lim="800000"/>
          </a:ln>
        </p:spPr>
      </p:pic>
    </p:spTree>
    <p:extLst>
      <p:ext uri="{BB962C8B-B14F-4D97-AF65-F5344CB8AC3E}">
        <p14:creationId xmlns:p14="http://schemas.microsoft.com/office/powerpoint/2010/main" val="40759322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69EFA3D-CCE4-6F61-EE0E-193A90102288}"/>
              </a:ext>
            </a:extLst>
          </p:cNvPr>
          <p:cNvGrpSpPr/>
          <p:nvPr/>
        </p:nvGrpSpPr>
        <p:grpSpPr>
          <a:xfrm>
            <a:off x="1898195" y="2183009"/>
            <a:ext cx="8395610" cy="2057599"/>
            <a:chOff x="1898195" y="3318954"/>
            <a:chExt cx="8395610" cy="2057599"/>
          </a:xfrm>
        </p:grpSpPr>
        <p:sp>
          <p:nvSpPr>
            <p:cNvPr id="3" name="矩形: 圆角 2">
              <a:extLst>
                <a:ext uri="{FF2B5EF4-FFF2-40B4-BE49-F238E27FC236}">
                  <a16:creationId xmlns:a16="http://schemas.microsoft.com/office/drawing/2014/main" id="{F698AF59-5A72-4CD4-1F39-C2225DAB990D}"/>
                </a:ext>
              </a:extLst>
            </p:cNvPr>
            <p:cNvSpPr/>
            <p:nvPr/>
          </p:nvSpPr>
          <p:spPr>
            <a:xfrm>
              <a:off x="1898195" y="4004961"/>
              <a:ext cx="8395610" cy="1371592"/>
            </a:xfrm>
            <a:prstGeom prst="roundRect">
              <a:avLst>
                <a:gd name="adj" fmla="val 8148"/>
              </a:avLst>
            </a:prstGeom>
            <a:solidFill>
              <a:schemeClr val="bg1"/>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07FFAE47-4285-CDF2-65E6-E62EC97A1B40}"/>
                </a:ext>
              </a:extLst>
            </p:cNvPr>
            <p:cNvSpPr/>
            <p:nvPr/>
          </p:nvSpPr>
          <p:spPr>
            <a:xfrm>
              <a:off x="1898195" y="3318954"/>
              <a:ext cx="8395610" cy="580359"/>
            </a:xfrm>
            <a:prstGeom prst="roundRect">
              <a:avLst>
                <a:gd name="adj" fmla="val 17176"/>
              </a:avLst>
            </a:prstGeom>
            <a:solidFill>
              <a:srgbClr val="FFEF1C"/>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8EE94005-50F6-AF4E-727D-3A04449811B3}"/>
                </a:ext>
              </a:extLst>
            </p:cNvPr>
            <p:cNvGrpSpPr/>
            <p:nvPr/>
          </p:nvGrpSpPr>
          <p:grpSpPr>
            <a:xfrm>
              <a:off x="2581593" y="3565319"/>
              <a:ext cx="208009" cy="809164"/>
              <a:chOff x="2581593" y="3680663"/>
              <a:chExt cx="208009" cy="809164"/>
            </a:xfrm>
          </p:grpSpPr>
          <p:sp>
            <p:nvSpPr>
              <p:cNvPr id="10" name="椭圆 9">
                <a:extLst>
                  <a:ext uri="{FF2B5EF4-FFF2-40B4-BE49-F238E27FC236}">
                    <a16:creationId xmlns:a16="http://schemas.microsoft.com/office/drawing/2014/main" id="{C5FA9C8D-64A1-1A0A-01CC-ED013F758A22}"/>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90B5556-FFDC-0156-46D5-BC1A4F397540}"/>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88D2A872-86DC-06B3-5728-D1D4F76566D2}"/>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661857D2-90A0-D7DE-9F6D-682A6D520202}"/>
                </a:ext>
              </a:extLst>
            </p:cNvPr>
            <p:cNvGrpSpPr/>
            <p:nvPr/>
          </p:nvGrpSpPr>
          <p:grpSpPr>
            <a:xfrm>
              <a:off x="9452293" y="3565319"/>
              <a:ext cx="208009" cy="809164"/>
              <a:chOff x="2581593" y="3680663"/>
              <a:chExt cx="208009" cy="809164"/>
            </a:xfrm>
          </p:grpSpPr>
          <p:sp>
            <p:nvSpPr>
              <p:cNvPr id="7" name="椭圆 6">
                <a:extLst>
                  <a:ext uri="{FF2B5EF4-FFF2-40B4-BE49-F238E27FC236}">
                    <a16:creationId xmlns:a16="http://schemas.microsoft.com/office/drawing/2014/main" id="{1AE30EC5-77E8-9F83-37F7-FCE175835C79}"/>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6BFAD78-0DF3-FB15-8C0B-C3256AB1C53D}"/>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77E6AEC1-4995-374C-B9F1-F71FDA38AA11}"/>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lighbulb-with-filament_18634">
            <a:extLst>
              <a:ext uri="{FF2B5EF4-FFF2-40B4-BE49-F238E27FC236}">
                <a16:creationId xmlns:a16="http://schemas.microsoft.com/office/drawing/2014/main" id="{6F87C5AF-AC17-5129-5085-385E52AE6FFA}"/>
              </a:ext>
            </a:extLst>
          </p:cNvPr>
          <p:cNvSpPr/>
          <p:nvPr/>
        </p:nvSpPr>
        <p:spPr>
          <a:xfrm>
            <a:off x="3101417" y="3077252"/>
            <a:ext cx="647715" cy="955119"/>
          </a:xfrm>
          <a:custGeom>
            <a:avLst/>
            <a:gdLst>
              <a:gd name="connsiteX0" fmla="*/ 183169 w 412808"/>
              <a:gd name="connsiteY0" fmla="*/ 577164 h 608724"/>
              <a:gd name="connsiteX1" fmla="*/ 183169 w 412808"/>
              <a:gd name="connsiteY1" fmla="*/ 588757 h 608724"/>
              <a:gd name="connsiteX2" fmla="*/ 229639 w 412808"/>
              <a:gd name="connsiteY2" fmla="*/ 588757 h 608724"/>
              <a:gd name="connsiteX3" fmla="*/ 229639 w 412808"/>
              <a:gd name="connsiteY3" fmla="*/ 577164 h 608724"/>
              <a:gd name="connsiteX4" fmla="*/ 155141 w 412808"/>
              <a:gd name="connsiteY4" fmla="*/ 545512 h 608724"/>
              <a:gd name="connsiteX5" fmla="*/ 155141 w 412808"/>
              <a:gd name="connsiteY5" fmla="*/ 557197 h 608724"/>
              <a:gd name="connsiteX6" fmla="*/ 173120 w 412808"/>
              <a:gd name="connsiteY6" fmla="*/ 557197 h 608724"/>
              <a:gd name="connsiteX7" fmla="*/ 239688 w 412808"/>
              <a:gd name="connsiteY7" fmla="*/ 557197 h 608724"/>
              <a:gd name="connsiteX8" fmla="*/ 257667 w 412808"/>
              <a:gd name="connsiteY8" fmla="*/ 557197 h 608724"/>
              <a:gd name="connsiteX9" fmla="*/ 257667 w 412808"/>
              <a:gd name="connsiteY9" fmla="*/ 545512 h 608724"/>
              <a:gd name="connsiteX10" fmla="*/ 155141 w 412808"/>
              <a:gd name="connsiteY10" fmla="*/ 513952 h 608724"/>
              <a:gd name="connsiteX11" fmla="*/ 155141 w 412808"/>
              <a:gd name="connsiteY11" fmla="*/ 525637 h 608724"/>
              <a:gd name="connsiteX12" fmla="*/ 257667 w 412808"/>
              <a:gd name="connsiteY12" fmla="*/ 525637 h 608724"/>
              <a:gd name="connsiteX13" fmla="*/ 257667 w 412808"/>
              <a:gd name="connsiteY13" fmla="*/ 513952 h 608724"/>
              <a:gd name="connsiteX14" fmla="*/ 145183 w 412808"/>
              <a:gd name="connsiteY14" fmla="*/ 493985 h 608724"/>
              <a:gd name="connsiteX15" fmla="*/ 267717 w 412808"/>
              <a:gd name="connsiteY15" fmla="*/ 493985 h 608724"/>
              <a:gd name="connsiteX16" fmla="*/ 277675 w 412808"/>
              <a:gd name="connsiteY16" fmla="*/ 504014 h 608724"/>
              <a:gd name="connsiteX17" fmla="*/ 277675 w 412808"/>
              <a:gd name="connsiteY17" fmla="*/ 535574 h 608724"/>
              <a:gd name="connsiteX18" fmla="*/ 277675 w 412808"/>
              <a:gd name="connsiteY18" fmla="*/ 567135 h 608724"/>
              <a:gd name="connsiteX19" fmla="*/ 267717 w 412808"/>
              <a:gd name="connsiteY19" fmla="*/ 577164 h 608724"/>
              <a:gd name="connsiteX20" fmla="*/ 249646 w 412808"/>
              <a:gd name="connsiteY20" fmla="*/ 577164 h 608724"/>
              <a:gd name="connsiteX21" fmla="*/ 249646 w 412808"/>
              <a:gd name="connsiteY21" fmla="*/ 598695 h 608724"/>
              <a:gd name="connsiteX22" fmla="*/ 239688 w 412808"/>
              <a:gd name="connsiteY22" fmla="*/ 608724 h 608724"/>
              <a:gd name="connsiteX23" fmla="*/ 173120 w 412808"/>
              <a:gd name="connsiteY23" fmla="*/ 608724 h 608724"/>
              <a:gd name="connsiteX24" fmla="*/ 163162 w 412808"/>
              <a:gd name="connsiteY24" fmla="*/ 598695 h 608724"/>
              <a:gd name="connsiteX25" fmla="*/ 163162 w 412808"/>
              <a:gd name="connsiteY25" fmla="*/ 577164 h 608724"/>
              <a:gd name="connsiteX26" fmla="*/ 145183 w 412808"/>
              <a:gd name="connsiteY26" fmla="*/ 577164 h 608724"/>
              <a:gd name="connsiteX27" fmla="*/ 135133 w 412808"/>
              <a:gd name="connsiteY27" fmla="*/ 567135 h 608724"/>
              <a:gd name="connsiteX28" fmla="*/ 135133 w 412808"/>
              <a:gd name="connsiteY28" fmla="*/ 535574 h 608724"/>
              <a:gd name="connsiteX29" fmla="*/ 135133 w 412808"/>
              <a:gd name="connsiteY29" fmla="*/ 504014 h 608724"/>
              <a:gd name="connsiteX30" fmla="*/ 145183 w 412808"/>
              <a:gd name="connsiteY30" fmla="*/ 493985 h 608724"/>
              <a:gd name="connsiteX31" fmla="*/ 172295 w 412808"/>
              <a:gd name="connsiteY31" fmla="*/ 254300 h 608724"/>
              <a:gd name="connsiteX32" fmla="*/ 138187 w 412808"/>
              <a:gd name="connsiteY32" fmla="*/ 270776 h 608724"/>
              <a:gd name="connsiteX33" fmla="*/ 135052 w 412808"/>
              <a:gd name="connsiteY33" fmla="*/ 270684 h 608724"/>
              <a:gd name="connsiteX34" fmla="*/ 182989 w 412808"/>
              <a:gd name="connsiteY34" fmla="*/ 468859 h 608724"/>
              <a:gd name="connsiteX35" fmla="*/ 229911 w 412808"/>
              <a:gd name="connsiteY35" fmla="*/ 468859 h 608724"/>
              <a:gd name="connsiteX36" fmla="*/ 277571 w 412808"/>
              <a:gd name="connsiteY36" fmla="*/ 271973 h 608724"/>
              <a:gd name="connsiteX37" fmla="*/ 274714 w 412808"/>
              <a:gd name="connsiteY37" fmla="*/ 272065 h 608724"/>
              <a:gd name="connsiteX38" fmla="*/ 240052 w 412808"/>
              <a:gd name="connsiteY38" fmla="*/ 254944 h 608724"/>
              <a:gd name="connsiteX39" fmla="*/ 206404 w 412808"/>
              <a:gd name="connsiteY39" fmla="*/ 270776 h 608724"/>
              <a:gd name="connsiteX40" fmla="*/ 172295 w 412808"/>
              <a:gd name="connsiteY40" fmla="*/ 254300 h 608724"/>
              <a:gd name="connsiteX41" fmla="*/ 205021 w 412808"/>
              <a:gd name="connsiteY41" fmla="*/ 20043 h 608724"/>
              <a:gd name="connsiteX42" fmla="*/ 203362 w 412808"/>
              <a:gd name="connsiteY42" fmla="*/ 20227 h 608724"/>
              <a:gd name="connsiteX43" fmla="*/ 20004 w 412808"/>
              <a:gd name="connsiteY43" fmla="*/ 209474 h 608724"/>
              <a:gd name="connsiteX44" fmla="*/ 98178 w 412808"/>
              <a:gd name="connsiteY44" fmla="*/ 362546 h 608724"/>
              <a:gd name="connsiteX45" fmla="*/ 100943 w 412808"/>
              <a:gd name="connsiteY45" fmla="*/ 364295 h 608724"/>
              <a:gd name="connsiteX46" fmla="*/ 112928 w 412808"/>
              <a:gd name="connsiteY46" fmla="*/ 372303 h 608724"/>
              <a:gd name="connsiteX47" fmla="*/ 155057 w 412808"/>
              <a:gd name="connsiteY47" fmla="*/ 468859 h 608724"/>
              <a:gd name="connsiteX48" fmla="*/ 162892 w 412808"/>
              <a:gd name="connsiteY48" fmla="*/ 468859 h 608724"/>
              <a:gd name="connsiteX49" fmla="*/ 108226 w 412808"/>
              <a:gd name="connsiteY49" fmla="*/ 259086 h 608724"/>
              <a:gd name="connsiteX50" fmla="*/ 94030 w 412808"/>
              <a:gd name="connsiteY50" fmla="*/ 226686 h 608724"/>
              <a:gd name="connsiteX51" fmla="*/ 101589 w 412808"/>
              <a:gd name="connsiteY51" fmla="*/ 217021 h 608724"/>
              <a:gd name="connsiteX52" fmla="*/ 112835 w 412808"/>
              <a:gd name="connsiteY52" fmla="*/ 222084 h 608724"/>
              <a:gd name="connsiteX53" fmla="*/ 124727 w 412808"/>
              <a:gd name="connsiteY53" fmla="*/ 246752 h 608724"/>
              <a:gd name="connsiteX54" fmla="*/ 138094 w 412808"/>
              <a:gd name="connsiteY54" fmla="*/ 250802 h 608724"/>
              <a:gd name="connsiteX55" fmla="*/ 162247 w 412808"/>
              <a:gd name="connsiteY55" fmla="*/ 226686 h 608724"/>
              <a:gd name="connsiteX56" fmla="*/ 172295 w 412808"/>
              <a:gd name="connsiteY56" fmla="*/ 216745 h 608724"/>
              <a:gd name="connsiteX57" fmla="*/ 182251 w 412808"/>
              <a:gd name="connsiteY57" fmla="*/ 226686 h 608724"/>
              <a:gd name="connsiteX58" fmla="*/ 206404 w 412808"/>
              <a:gd name="connsiteY58" fmla="*/ 250802 h 608724"/>
              <a:gd name="connsiteX59" fmla="*/ 230557 w 412808"/>
              <a:gd name="connsiteY59" fmla="*/ 226686 h 608724"/>
              <a:gd name="connsiteX60" fmla="*/ 240513 w 412808"/>
              <a:gd name="connsiteY60" fmla="*/ 216745 h 608724"/>
              <a:gd name="connsiteX61" fmla="*/ 250561 w 412808"/>
              <a:gd name="connsiteY61" fmla="*/ 226686 h 608724"/>
              <a:gd name="connsiteX62" fmla="*/ 250469 w 412808"/>
              <a:gd name="connsiteY62" fmla="*/ 227515 h 608724"/>
              <a:gd name="connsiteX63" fmla="*/ 250561 w 412808"/>
              <a:gd name="connsiteY63" fmla="*/ 227975 h 608724"/>
              <a:gd name="connsiteX64" fmla="*/ 274621 w 412808"/>
              <a:gd name="connsiteY64" fmla="*/ 252091 h 608724"/>
              <a:gd name="connsiteX65" fmla="*/ 287988 w 412808"/>
              <a:gd name="connsiteY65" fmla="*/ 248133 h 608724"/>
              <a:gd name="connsiteX66" fmla="*/ 299973 w 412808"/>
              <a:gd name="connsiteY66" fmla="*/ 223280 h 608724"/>
              <a:gd name="connsiteX67" fmla="*/ 311219 w 412808"/>
              <a:gd name="connsiteY67" fmla="*/ 218310 h 608724"/>
              <a:gd name="connsiteX68" fmla="*/ 318779 w 412808"/>
              <a:gd name="connsiteY68" fmla="*/ 227975 h 608724"/>
              <a:gd name="connsiteX69" fmla="*/ 304397 w 412808"/>
              <a:gd name="connsiteY69" fmla="*/ 260559 h 608724"/>
              <a:gd name="connsiteX70" fmla="*/ 249916 w 412808"/>
              <a:gd name="connsiteY70" fmla="*/ 468859 h 608724"/>
              <a:gd name="connsiteX71" fmla="*/ 257751 w 412808"/>
              <a:gd name="connsiteY71" fmla="*/ 468859 h 608724"/>
              <a:gd name="connsiteX72" fmla="*/ 299880 w 412808"/>
              <a:gd name="connsiteY72" fmla="*/ 372303 h 608724"/>
              <a:gd name="connsiteX73" fmla="*/ 311865 w 412808"/>
              <a:gd name="connsiteY73" fmla="*/ 364203 h 608724"/>
              <a:gd name="connsiteX74" fmla="*/ 314630 w 412808"/>
              <a:gd name="connsiteY74" fmla="*/ 362546 h 608724"/>
              <a:gd name="connsiteX75" fmla="*/ 392804 w 412808"/>
              <a:gd name="connsiteY75" fmla="*/ 209474 h 608724"/>
              <a:gd name="connsiteX76" fmla="*/ 209446 w 412808"/>
              <a:gd name="connsiteY76" fmla="*/ 20227 h 608724"/>
              <a:gd name="connsiteX77" fmla="*/ 207695 w 412808"/>
              <a:gd name="connsiteY77" fmla="*/ 20043 h 608724"/>
              <a:gd name="connsiteX78" fmla="*/ 205021 w 412808"/>
              <a:gd name="connsiteY78" fmla="*/ 20043 h 608724"/>
              <a:gd name="connsiteX79" fmla="*/ 205574 w 412808"/>
              <a:gd name="connsiteY79" fmla="*/ 69 h 608724"/>
              <a:gd name="connsiteX80" fmla="*/ 206588 w 412808"/>
              <a:gd name="connsiteY80" fmla="*/ 161 h 608724"/>
              <a:gd name="connsiteX81" fmla="*/ 207234 w 412808"/>
              <a:gd name="connsiteY81" fmla="*/ 69 h 608724"/>
              <a:gd name="connsiteX82" fmla="*/ 212857 w 412808"/>
              <a:gd name="connsiteY82" fmla="*/ 437 h 608724"/>
              <a:gd name="connsiteX83" fmla="*/ 412808 w 412808"/>
              <a:gd name="connsiteY83" fmla="*/ 209474 h 608724"/>
              <a:gd name="connsiteX84" fmla="*/ 325231 w 412808"/>
              <a:gd name="connsiteY84" fmla="*/ 379482 h 608724"/>
              <a:gd name="connsiteX85" fmla="*/ 322374 w 412808"/>
              <a:gd name="connsiteY85" fmla="*/ 381231 h 608724"/>
              <a:gd name="connsiteX86" fmla="*/ 312141 w 412808"/>
              <a:gd name="connsiteY86" fmla="*/ 388043 h 608724"/>
              <a:gd name="connsiteX87" fmla="*/ 277387 w 412808"/>
              <a:gd name="connsiteY87" fmla="*/ 478800 h 608724"/>
              <a:gd name="connsiteX88" fmla="*/ 267339 w 412808"/>
              <a:gd name="connsiteY88" fmla="*/ 488833 h 608724"/>
              <a:gd name="connsiteX89" fmla="*/ 145469 w 412808"/>
              <a:gd name="connsiteY89" fmla="*/ 488833 h 608724"/>
              <a:gd name="connsiteX90" fmla="*/ 135421 w 412808"/>
              <a:gd name="connsiteY90" fmla="*/ 478800 h 608724"/>
              <a:gd name="connsiteX91" fmla="*/ 100667 w 412808"/>
              <a:gd name="connsiteY91" fmla="*/ 388043 h 608724"/>
              <a:gd name="connsiteX92" fmla="*/ 90434 w 412808"/>
              <a:gd name="connsiteY92" fmla="*/ 381231 h 608724"/>
              <a:gd name="connsiteX93" fmla="*/ 87577 w 412808"/>
              <a:gd name="connsiteY93" fmla="*/ 379482 h 608724"/>
              <a:gd name="connsiteX94" fmla="*/ 0 w 412808"/>
              <a:gd name="connsiteY94" fmla="*/ 209474 h 608724"/>
              <a:gd name="connsiteX95" fmla="*/ 200135 w 412808"/>
              <a:gd name="connsiteY95" fmla="*/ 437 h 608724"/>
              <a:gd name="connsiteX96" fmla="*/ 205574 w 412808"/>
              <a:gd name="connsiteY96" fmla="*/ 69 h 60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412808" h="608724">
                <a:moveTo>
                  <a:pt x="183169" y="577164"/>
                </a:moveTo>
                <a:lnTo>
                  <a:pt x="183169" y="588757"/>
                </a:lnTo>
                <a:lnTo>
                  <a:pt x="229639" y="588757"/>
                </a:lnTo>
                <a:lnTo>
                  <a:pt x="229639" y="577164"/>
                </a:lnTo>
                <a:close/>
                <a:moveTo>
                  <a:pt x="155141" y="545512"/>
                </a:moveTo>
                <a:lnTo>
                  <a:pt x="155141" y="557197"/>
                </a:lnTo>
                <a:lnTo>
                  <a:pt x="173120" y="557197"/>
                </a:lnTo>
                <a:lnTo>
                  <a:pt x="239688" y="557197"/>
                </a:lnTo>
                <a:lnTo>
                  <a:pt x="257667" y="557197"/>
                </a:lnTo>
                <a:lnTo>
                  <a:pt x="257667" y="545512"/>
                </a:lnTo>
                <a:close/>
                <a:moveTo>
                  <a:pt x="155141" y="513952"/>
                </a:moveTo>
                <a:lnTo>
                  <a:pt x="155141" y="525637"/>
                </a:lnTo>
                <a:lnTo>
                  <a:pt x="257667" y="525637"/>
                </a:lnTo>
                <a:lnTo>
                  <a:pt x="257667" y="513952"/>
                </a:lnTo>
                <a:close/>
                <a:moveTo>
                  <a:pt x="145183" y="493985"/>
                </a:moveTo>
                <a:lnTo>
                  <a:pt x="267717" y="493985"/>
                </a:lnTo>
                <a:cubicBezTo>
                  <a:pt x="273157" y="493985"/>
                  <a:pt x="277675" y="498494"/>
                  <a:pt x="277675" y="504014"/>
                </a:cubicBezTo>
                <a:lnTo>
                  <a:pt x="277675" y="535574"/>
                </a:lnTo>
                <a:lnTo>
                  <a:pt x="277675" y="567135"/>
                </a:lnTo>
                <a:cubicBezTo>
                  <a:pt x="277675" y="572655"/>
                  <a:pt x="273157" y="577164"/>
                  <a:pt x="267717" y="577164"/>
                </a:cubicBezTo>
                <a:lnTo>
                  <a:pt x="249646" y="577164"/>
                </a:lnTo>
                <a:lnTo>
                  <a:pt x="249646" y="598695"/>
                </a:lnTo>
                <a:cubicBezTo>
                  <a:pt x="249646" y="604215"/>
                  <a:pt x="245220" y="608724"/>
                  <a:pt x="239688" y="608724"/>
                </a:cubicBezTo>
                <a:lnTo>
                  <a:pt x="173120" y="608724"/>
                </a:lnTo>
                <a:cubicBezTo>
                  <a:pt x="167680" y="608724"/>
                  <a:pt x="163162" y="604215"/>
                  <a:pt x="163162" y="598695"/>
                </a:cubicBezTo>
                <a:lnTo>
                  <a:pt x="163162" y="577164"/>
                </a:lnTo>
                <a:lnTo>
                  <a:pt x="145183" y="577164"/>
                </a:lnTo>
                <a:cubicBezTo>
                  <a:pt x="139651" y="577164"/>
                  <a:pt x="135133" y="572655"/>
                  <a:pt x="135133" y="567135"/>
                </a:cubicBezTo>
                <a:lnTo>
                  <a:pt x="135133" y="535574"/>
                </a:lnTo>
                <a:lnTo>
                  <a:pt x="135133" y="504014"/>
                </a:lnTo>
                <a:cubicBezTo>
                  <a:pt x="135133" y="498494"/>
                  <a:pt x="139651" y="493985"/>
                  <a:pt x="145183" y="493985"/>
                </a:cubicBezTo>
                <a:close/>
                <a:moveTo>
                  <a:pt x="172295" y="254300"/>
                </a:moveTo>
                <a:cubicBezTo>
                  <a:pt x="164183" y="264241"/>
                  <a:pt x="151922" y="270776"/>
                  <a:pt x="138187" y="270776"/>
                </a:cubicBezTo>
                <a:cubicBezTo>
                  <a:pt x="137080" y="270776"/>
                  <a:pt x="136066" y="270776"/>
                  <a:pt x="135052" y="270684"/>
                </a:cubicBezTo>
                <a:cubicBezTo>
                  <a:pt x="154780" y="318456"/>
                  <a:pt x="180776" y="394670"/>
                  <a:pt x="182989" y="468859"/>
                </a:cubicBezTo>
                <a:lnTo>
                  <a:pt x="229911" y="468859"/>
                </a:lnTo>
                <a:cubicBezTo>
                  <a:pt x="232032" y="394946"/>
                  <a:pt x="257844" y="319376"/>
                  <a:pt x="277571" y="271973"/>
                </a:cubicBezTo>
                <a:cubicBezTo>
                  <a:pt x="276650" y="271973"/>
                  <a:pt x="275636" y="272065"/>
                  <a:pt x="274714" y="272065"/>
                </a:cubicBezTo>
                <a:cubicBezTo>
                  <a:pt x="260517" y="272065"/>
                  <a:pt x="248072" y="265253"/>
                  <a:pt x="240052" y="254944"/>
                </a:cubicBezTo>
                <a:cubicBezTo>
                  <a:pt x="231939" y="264517"/>
                  <a:pt x="219955" y="270776"/>
                  <a:pt x="206404" y="270776"/>
                </a:cubicBezTo>
                <a:cubicBezTo>
                  <a:pt x="192576" y="270776"/>
                  <a:pt x="180315" y="264241"/>
                  <a:pt x="172295" y="254300"/>
                </a:cubicBezTo>
                <a:close/>
                <a:moveTo>
                  <a:pt x="205021" y="20043"/>
                </a:moveTo>
                <a:cubicBezTo>
                  <a:pt x="204468" y="20135"/>
                  <a:pt x="203915" y="20227"/>
                  <a:pt x="203362" y="20227"/>
                </a:cubicBezTo>
                <a:cubicBezTo>
                  <a:pt x="100483" y="23725"/>
                  <a:pt x="20004" y="106842"/>
                  <a:pt x="20004" y="209474"/>
                </a:cubicBezTo>
                <a:cubicBezTo>
                  <a:pt x="20004" y="273630"/>
                  <a:pt x="49965" y="332263"/>
                  <a:pt x="98178" y="362546"/>
                </a:cubicBezTo>
                <a:lnTo>
                  <a:pt x="100943" y="364295"/>
                </a:lnTo>
                <a:cubicBezTo>
                  <a:pt x="104907" y="366688"/>
                  <a:pt x="108964" y="369265"/>
                  <a:pt x="112928" y="372303"/>
                </a:cubicBezTo>
                <a:cubicBezTo>
                  <a:pt x="136804" y="390896"/>
                  <a:pt x="152383" y="434526"/>
                  <a:pt x="155057" y="468859"/>
                </a:cubicBezTo>
                <a:lnTo>
                  <a:pt x="162892" y="468859"/>
                </a:lnTo>
                <a:cubicBezTo>
                  <a:pt x="160311" y="387767"/>
                  <a:pt x="127216" y="301980"/>
                  <a:pt x="108226" y="259086"/>
                </a:cubicBezTo>
                <a:cubicBezTo>
                  <a:pt x="99468" y="251078"/>
                  <a:pt x="94030" y="239481"/>
                  <a:pt x="94030" y="226686"/>
                </a:cubicBezTo>
                <a:cubicBezTo>
                  <a:pt x="94030" y="222084"/>
                  <a:pt x="97164" y="218126"/>
                  <a:pt x="101589" y="217021"/>
                </a:cubicBezTo>
                <a:cubicBezTo>
                  <a:pt x="106106" y="215917"/>
                  <a:pt x="110715" y="218034"/>
                  <a:pt x="112835" y="222084"/>
                </a:cubicBezTo>
                <a:cubicBezTo>
                  <a:pt x="113573" y="223465"/>
                  <a:pt x="118182" y="232301"/>
                  <a:pt x="124727" y="246752"/>
                </a:cubicBezTo>
                <a:cubicBezTo>
                  <a:pt x="128507" y="249329"/>
                  <a:pt x="133116" y="250802"/>
                  <a:pt x="138094" y="250802"/>
                </a:cubicBezTo>
                <a:cubicBezTo>
                  <a:pt x="151461" y="250802"/>
                  <a:pt x="162247" y="240033"/>
                  <a:pt x="162247" y="226686"/>
                </a:cubicBezTo>
                <a:cubicBezTo>
                  <a:pt x="162247" y="221163"/>
                  <a:pt x="166764" y="216745"/>
                  <a:pt x="172295" y="216745"/>
                </a:cubicBezTo>
                <a:cubicBezTo>
                  <a:pt x="177734" y="216745"/>
                  <a:pt x="182251" y="221163"/>
                  <a:pt x="182251" y="226686"/>
                </a:cubicBezTo>
                <a:cubicBezTo>
                  <a:pt x="182251" y="240033"/>
                  <a:pt x="193129" y="250802"/>
                  <a:pt x="206404" y="250802"/>
                </a:cubicBezTo>
                <a:cubicBezTo>
                  <a:pt x="219679" y="250802"/>
                  <a:pt x="230557" y="240033"/>
                  <a:pt x="230557" y="226686"/>
                </a:cubicBezTo>
                <a:cubicBezTo>
                  <a:pt x="230557" y="221163"/>
                  <a:pt x="234982" y="216745"/>
                  <a:pt x="240513" y="216745"/>
                </a:cubicBezTo>
                <a:cubicBezTo>
                  <a:pt x="246044" y="216745"/>
                  <a:pt x="250561" y="221163"/>
                  <a:pt x="250561" y="226686"/>
                </a:cubicBezTo>
                <a:cubicBezTo>
                  <a:pt x="250561" y="226962"/>
                  <a:pt x="250469" y="227238"/>
                  <a:pt x="250469" y="227515"/>
                </a:cubicBezTo>
                <a:cubicBezTo>
                  <a:pt x="250469" y="227699"/>
                  <a:pt x="250561" y="227791"/>
                  <a:pt x="250561" y="227975"/>
                </a:cubicBezTo>
                <a:cubicBezTo>
                  <a:pt x="250561" y="241229"/>
                  <a:pt x="261347" y="252091"/>
                  <a:pt x="274621" y="252091"/>
                </a:cubicBezTo>
                <a:cubicBezTo>
                  <a:pt x="279600" y="252091"/>
                  <a:pt x="284117" y="250618"/>
                  <a:pt x="287988" y="248133"/>
                </a:cubicBezTo>
                <a:cubicBezTo>
                  <a:pt x="294534" y="233590"/>
                  <a:pt x="299235" y="224661"/>
                  <a:pt x="299973" y="223280"/>
                </a:cubicBezTo>
                <a:cubicBezTo>
                  <a:pt x="302093" y="219230"/>
                  <a:pt x="306702" y="217113"/>
                  <a:pt x="311219" y="218310"/>
                </a:cubicBezTo>
                <a:cubicBezTo>
                  <a:pt x="315644" y="219415"/>
                  <a:pt x="318779" y="223373"/>
                  <a:pt x="318779" y="227975"/>
                </a:cubicBezTo>
                <a:cubicBezTo>
                  <a:pt x="318779" y="240861"/>
                  <a:pt x="313247" y="252459"/>
                  <a:pt x="304397" y="260559"/>
                </a:cubicBezTo>
                <a:cubicBezTo>
                  <a:pt x="285407" y="303176"/>
                  <a:pt x="252497" y="388135"/>
                  <a:pt x="249916" y="468859"/>
                </a:cubicBezTo>
                <a:lnTo>
                  <a:pt x="257751" y="468859"/>
                </a:lnTo>
                <a:cubicBezTo>
                  <a:pt x="260425" y="434526"/>
                  <a:pt x="276004" y="390896"/>
                  <a:pt x="299880" y="372303"/>
                </a:cubicBezTo>
                <a:cubicBezTo>
                  <a:pt x="303752" y="369265"/>
                  <a:pt x="307901" y="366688"/>
                  <a:pt x="311865" y="364203"/>
                </a:cubicBezTo>
                <a:lnTo>
                  <a:pt x="314630" y="362546"/>
                </a:lnTo>
                <a:cubicBezTo>
                  <a:pt x="362843" y="332355"/>
                  <a:pt x="392804" y="273630"/>
                  <a:pt x="392804" y="209474"/>
                </a:cubicBezTo>
                <a:cubicBezTo>
                  <a:pt x="392804" y="106842"/>
                  <a:pt x="312325" y="23725"/>
                  <a:pt x="209446" y="20227"/>
                </a:cubicBezTo>
                <a:cubicBezTo>
                  <a:pt x="208893" y="20227"/>
                  <a:pt x="208248" y="20135"/>
                  <a:pt x="207695" y="20043"/>
                </a:cubicBezTo>
                <a:cubicBezTo>
                  <a:pt x="206773" y="20135"/>
                  <a:pt x="205759" y="20043"/>
                  <a:pt x="205021" y="20043"/>
                </a:cubicBezTo>
                <a:close/>
                <a:moveTo>
                  <a:pt x="205574" y="69"/>
                </a:moveTo>
                <a:lnTo>
                  <a:pt x="206588" y="161"/>
                </a:lnTo>
                <a:lnTo>
                  <a:pt x="207234" y="69"/>
                </a:lnTo>
                <a:cubicBezTo>
                  <a:pt x="209170" y="-23"/>
                  <a:pt x="211105" y="-115"/>
                  <a:pt x="212857" y="437"/>
                </a:cubicBezTo>
                <a:cubicBezTo>
                  <a:pt x="325139" y="5592"/>
                  <a:pt x="412808" y="96901"/>
                  <a:pt x="412808" y="209474"/>
                </a:cubicBezTo>
                <a:cubicBezTo>
                  <a:pt x="412808" y="280441"/>
                  <a:pt x="379252" y="345610"/>
                  <a:pt x="325231" y="379482"/>
                </a:cubicBezTo>
                <a:lnTo>
                  <a:pt x="322374" y="381231"/>
                </a:lnTo>
                <a:cubicBezTo>
                  <a:pt x="318686" y="383532"/>
                  <a:pt x="315183" y="385649"/>
                  <a:pt x="312141" y="388043"/>
                </a:cubicBezTo>
                <a:cubicBezTo>
                  <a:pt x="291676" y="404059"/>
                  <a:pt x="277387" y="448701"/>
                  <a:pt x="277387" y="478800"/>
                </a:cubicBezTo>
                <a:cubicBezTo>
                  <a:pt x="277387" y="484323"/>
                  <a:pt x="272870" y="488833"/>
                  <a:pt x="267339" y="488833"/>
                </a:cubicBezTo>
                <a:lnTo>
                  <a:pt x="145469" y="488833"/>
                </a:lnTo>
                <a:cubicBezTo>
                  <a:pt x="139938" y="488833"/>
                  <a:pt x="135421" y="484323"/>
                  <a:pt x="135421" y="478800"/>
                </a:cubicBezTo>
                <a:cubicBezTo>
                  <a:pt x="135421" y="448701"/>
                  <a:pt x="121132" y="404059"/>
                  <a:pt x="100667" y="388043"/>
                </a:cubicBezTo>
                <a:cubicBezTo>
                  <a:pt x="97625" y="385649"/>
                  <a:pt x="94122" y="383532"/>
                  <a:pt x="90434" y="381231"/>
                </a:cubicBezTo>
                <a:lnTo>
                  <a:pt x="87577" y="379482"/>
                </a:lnTo>
                <a:cubicBezTo>
                  <a:pt x="33556" y="345517"/>
                  <a:pt x="0" y="280441"/>
                  <a:pt x="0" y="209474"/>
                </a:cubicBezTo>
                <a:cubicBezTo>
                  <a:pt x="0" y="96901"/>
                  <a:pt x="87669" y="5500"/>
                  <a:pt x="200135" y="437"/>
                </a:cubicBezTo>
                <a:cubicBezTo>
                  <a:pt x="201795" y="-115"/>
                  <a:pt x="203731" y="-23"/>
                  <a:pt x="205574" y="69"/>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矩形 13">
            <a:extLst>
              <a:ext uri="{FF2B5EF4-FFF2-40B4-BE49-F238E27FC236}">
                <a16:creationId xmlns:a16="http://schemas.microsoft.com/office/drawing/2014/main" id="{B57DFA18-DED6-1AE0-866D-643901F36D42}"/>
              </a:ext>
            </a:extLst>
          </p:cNvPr>
          <p:cNvSpPr/>
          <p:nvPr/>
        </p:nvSpPr>
        <p:spPr>
          <a:xfrm>
            <a:off x="4951293" y="2185628"/>
            <a:ext cx="2289409" cy="584775"/>
          </a:xfrm>
          <a:prstGeom prst="rect">
            <a:avLst/>
          </a:prstGeom>
        </p:spPr>
        <p:txBody>
          <a:bodyPr wrap="none">
            <a:spAutoFit/>
          </a:bodyPr>
          <a:lstStyle/>
          <a:p>
            <a:pPr algn="ctr"/>
            <a:r>
              <a:rPr lang="zh-CN" altLang="en-US" sz="3200" dirty="0">
                <a:solidFill>
                  <a:schemeClr val="tx1">
                    <a:lumMod val="95000"/>
                    <a:lumOff val="5000"/>
                  </a:schemeClr>
                </a:solidFill>
                <a:latin typeface="OPPOSans H"/>
                <a:ea typeface="OPPOSans H"/>
              </a:rPr>
              <a:t>小书生</a:t>
            </a:r>
            <a:r>
              <a:rPr kumimoji="0" lang="zh-CN" altLang="en-US" sz="32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   </a:t>
            </a:r>
            <a:r>
              <a:rPr kumimoji="0" lang="zh-CN" altLang="en-US" sz="20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作品</a:t>
            </a:r>
            <a:endParaRPr lang="zh-CN" altLang="en-US" sz="2800" dirty="0">
              <a:solidFill>
                <a:schemeClr val="tx1">
                  <a:lumMod val="95000"/>
                  <a:lumOff val="5000"/>
                </a:schemeClr>
              </a:solidFill>
            </a:endParaRPr>
          </a:p>
        </p:txBody>
      </p:sp>
      <p:pic>
        <p:nvPicPr>
          <p:cNvPr id="15" name="图形 14">
            <a:hlinkClick r:id="rId3"/>
            <a:extLst>
              <a:ext uri="{FF2B5EF4-FFF2-40B4-BE49-F238E27FC236}">
                <a16:creationId xmlns:a16="http://schemas.microsoft.com/office/drawing/2014/main" id="{73F3FE8E-93E6-DF6F-7FA5-51855A11C6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79278" y="1134383"/>
            <a:ext cx="3245051" cy="743141"/>
          </a:xfrm>
          <a:prstGeom prst="rect">
            <a:avLst/>
          </a:prstGeom>
        </p:spPr>
      </p:pic>
      <p:sp>
        <p:nvSpPr>
          <p:cNvPr id="16" name="十字形 15">
            <a:extLst>
              <a:ext uri="{FF2B5EF4-FFF2-40B4-BE49-F238E27FC236}">
                <a16:creationId xmlns:a16="http://schemas.microsoft.com/office/drawing/2014/main" id="{D060C247-8A8E-5BCE-E562-EA5CF8E341DA}"/>
              </a:ext>
            </a:extLst>
          </p:cNvPr>
          <p:cNvSpPr/>
          <p:nvPr/>
        </p:nvSpPr>
        <p:spPr>
          <a:xfrm rot="2700000">
            <a:off x="5942904" y="1405903"/>
            <a:ext cx="297867" cy="297867"/>
          </a:xfrm>
          <a:prstGeom prst="plus">
            <a:avLst>
              <a:gd name="adj" fmla="val 37730"/>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hlinkClick r:id="rId6"/>
            <a:extLst>
              <a:ext uri="{FF2B5EF4-FFF2-40B4-BE49-F238E27FC236}">
                <a16:creationId xmlns:a16="http://schemas.microsoft.com/office/drawing/2014/main" id="{3BEC235F-6930-4196-B4D1-8F38F8C3508E}"/>
              </a:ext>
            </a:extLst>
          </p:cNvPr>
          <p:cNvPicPr>
            <a:picLocks noChangeAspect="1"/>
          </p:cNvPicPr>
          <p:nvPr/>
        </p:nvPicPr>
        <p:blipFill>
          <a:blip r:embed="rId7"/>
          <a:stretch>
            <a:fillRect/>
          </a:stretch>
        </p:blipFill>
        <p:spPr>
          <a:xfrm>
            <a:off x="2249437" y="373807"/>
            <a:ext cx="3354960" cy="1503717"/>
          </a:xfrm>
          <a:prstGeom prst="rect">
            <a:avLst/>
          </a:prstGeom>
        </p:spPr>
      </p:pic>
      <p:sp>
        <p:nvSpPr>
          <p:cNvPr id="18" name="文本框 17">
            <a:extLst>
              <a:ext uri="{FF2B5EF4-FFF2-40B4-BE49-F238E27FC236}">
                <a16:creationId xmlns:a16="http://schemas.microsoft.com/office/drawing/2014/main" id="{A978FF72-15DE-49E8-464A-88CD1BF3D1C5}"/>
              </a:ext>
            </a:extLst>
          </p:cNvPr>
          <p:cNvSpPr txBox="1"/>
          <p:nvPr/>
        </p:nvSpPr>
        <p:spPr>
          <a:xfrm>
            <a:off x="4626428" y="874479"/>
            <a:ext cx="1062646" cy="338554"/>
          </a:xfrm>
          <a:prstGeom prst="rect">
            <a:avLst/>
          </a:prstGeom>
          <a:noFill/>
        </p:spPr>
        <p:txBody>
          <a:bodyPr wrap="square" rtlCol="0">
            <a:spAutoFit/>
          </a:bodyPr>
          <a:lstStyle/>
          <a:p>
            <a:pPr algn="dist"/>
            <a:r>
              <a:rPr lang="en-US" altLang="zh-CN"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6</a:t>
            </a:r>
            <a:r>
              <a:rPr lang="zh-CN" altLang="en-US"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期学员</a:t>
            </a:r>
          </a:p>
        </p:txBody>
      </p:sp>
      <p:sp>
        <p:nvSpPr>
          <p:cNvPr id="19" name="文本框 18">
            <a:extLst>
              <a:ext uri="{FF2B5EF4-FFF2-40B4-BE49-F238E27FC236}">
                <a16:creationId xmlns:a16="http://schemas.microsoft.com/office/drawing/2014/main" id="{29E5A348-0C27-0118-830B-8907C3B450E1}"/>
              </a:ext>
            </a:extLst>
          </p:cNvPr>
          <p:cNvSpPr txBox="1"/>
          <p:nvPr/>
        </p:nvSpPr>
        <p:spPr>
          <a:xfrm>
            <a:off x="4026564" y="3146705"/>
            <a:ext cx="6096381" cy="830997"/>
          </a:xfrm>
          <a:prstGeom prst="rect">
            <a:avLst/>
          </a:prstGeom>
          <a:noFill/>
        </p:spPr>
        <p:txBody>
          <a:bodyPr wrap="square" rtlCol="0">
            <a:spAutoFit/>
          </a:bodyPr>
          <a:lstStyle/>
          <a:p>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a:t>
            </a:r>
            <a:endParaRPr lang="en-US" altLang="zh-CN"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a:p>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未经许可禁止在</a:t>
            </a:r>
            <a:r>
              <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a:t>
            </a:r>
            <a:r>
              <a:rPr lang="zh-CN" altLang="en-US" sz="2400"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转载、传播、贩卖</a:t>
            </a:r>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a:t>
            </a:r>
            <a:endPar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Tree>
    <p:extLst>
      <p:ext uri="{BB962C8B-B14F-4D97-AF65-F5344CB8AC3E}">
        <p14:creationId xmlns:p14="http://schemas.microsoft.com/office/powerpoint/2010/main" val="34997975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F9D3EDE6-9908-4918-81C0-55BE2C69E86D}"/>
              </a:ext>
            </a:extLst>
          </p:cNvPr>
          <p:cNvGrpSpPr/>
          <p:nvPr/>
        </p:nvGrpSpPr>
        <p:grpSpPr>
          <a:xfrm>
            <a:off x="3911028" y="2204957"/>
            <a:ext cx="2117308" cy="1588934"/>
            <a:chOff x="3911028" y="2204957"/>
            <a:chExt cx="2117308" cy="1588934"/>
          </a:xfrm>
        </p:grpSpPr>
        <p:sp>
          <p:nvSpPr>
            <p:cNvPr id="2" name="文本框 1">
              <a:extLst>
                <a:ext uri="{FF2B5EF4-FFF2-40B4-BE49-F238E27FC236}">
                  <a16:creationId xmlns:a16="http://schemas.microsoft.com/office/drawing/2014/main" id="{5CA5CB11-D8E3-4A52-8731-07EC815AAA44}"/>
                </a:ext>
              </a:extLst>
            </p:cNvPr>
            <p:cNvSpPr txBox="1"/>
            <p:nvPr/>
          </p:nvSpPr>
          <p:spPr>
            <a:xfrm>
              <a:off x="3916233" y="2989826"/>
              <a:ext cx="2112103" cy="646331"/>
            </a:xfrm>
            <a:prstGeom prst="rect">
              <a:avLst/>
            </a:prstGeom>
            <a:noFill/>
          </p:spPr>
          <p:txBody>
            <a:bodyPr wrap="square" rtlCol="0">
              <a:spAutoFit/>
            </a:bodyPr>
            <a:lstStyle/>
            <a:p>
              <a:r>
                <a:rPr lang="zh-CN" altLang="en-US" sz="3600" spc="80">
                  <a:gradFill flip="none" rotWithShape="1">
                    <a:gsLst>
                      <a:gs pos="0">
                        <a:schemeClr val="accent1">
                          <a:lumMod val="60000"/>
                          <a:lumOff val="40000"/>
                        </a:schemeClr>
                      </a:gs>
                      <a:gs pos="48000">
                        <a:schemeClr val="accent1">
                          <a:lumMod val="75000"/>
                        </a:schemeClr>
                      </a:gs>
                    </a:gsLst>
                    <a:path path="circle">
                      <a:fillToRect r="100000" b="100000"/>
                    </a:path>
                    <a:tileRect l="-100000" t="-100000"/>
                  </a:gradFill>
                  <a:latin typeface="+mj-ea"/>
                  <a:ea typeface="+mj-ea"/>
                </a:rPr>
                <a:t>教学背景</a:t>
              </a:r>
            </a:p>
          </p:txBody>
        </p:sp>
        <p:sp>
          <p:nvSpPr>
            <p:cNvPr id="57" name="文本框 56">
              <a:extLst>
                <a:ext uri="{FF2B5EF4-FFF2-40B4-BE49-F238E27FC236}">
                  <a16:creationId xmlns:a16="http://schemas.microsoft.com/office/drawing/2014/main" id="{F4FB8BAF-CA0C-432B-BBA4-3C8E91B468C4}"/>
                </a:ext>
              </a:extLst>
            </p:cNvPr>
            <p:cNvSpPr txBox="1"/>
            <p:nvPr/>
          </p:nvSpPr>
          <p:spPr>
            <a:xfrm>
              <a:off x="3922331" y="2613494"/>
              <a:ext cx="1351098" cy="461665"/>
            </a:xfrm>
            <a:prstGeom prst="rect">
              <a:avLst/>
            </a:prstGeom>
            <a:noFill/>
          </p:spPr>
          <p:txBody>
            <a:bodyPr wrap="square" rtlCol="0">
              <a:spAutoFit/>
            </a:bodyPr>
            <a:lstStyle/>
            <a:p>
              <a:r>
                <a:rPr lang="en-US" altLang="zh-CN" sz="2400" b="1">
                  <a:solidFill>
                    <a:schemeClr val="tx1">
                      <a:lumMod val="50000"/>
                      <a:lumOff val="50000"/>
                      <a:alpha val="40000"/>
                    </a:schemeClr>
                  </a:solidFill>
                  <a:latin typeface="+mj-lt"/>
                </a:rPr>
                <a:t>PART ONE</a:t>
              </a:r>
              <a:endParaRPr lang="zh-CN" altLang="en-US" sz="2400" b="1">
                <a:solidFill>
                  <a:schemeClr val="tx1">
                    <a:lumMod val="50000"/>
                    <a:lumOff val="50000"/>
                    <a:alpha val="40000"/>
                  </a:schemeClr>
                </a:solidFill>
                <a:latin typeface="+mj-lt"/>
              </a:endParaRPr>
            </a:p>
          </p:txBody>
        </p:sp>
        <p:sp>
          <p:nvSpPr>
            <p:cNvPr id="10" name="文本框 9">
              <a:extLst>
                <a:ext uri="{FF2B5EF4-FFF2-40B4-BE49-F238E27FC236}">
                  <a16:creationId xmlns:a16="http://schemas.microsoft.com/office/drawing/2014/main" id="{B9CCBEC7-5427-4345-858C-BBB80397C825}"/>
                </a:ext>
              </a:extLst>
            </p:cNvPr>
            <p:cNvSpPr txBox="1"/>
            <p:nvPr/>
          </p:nvSpPr>
          <p:spPr>
            <a:xfrm>
              <a:off x="3911030" y="2204957"/>
              <a:ext cx="764602" cy="830997"/>
            </a:xfrm>
            <a:prstGeom prst="rect">
              <a:avLst/>
            </a:prstGeom>
            <a:noFill/>
          </p:spPr>
          <p:txBody>
            <a:bodyPr wrap="square" rtlCol="0">
              <a:spAutoFit/>
            </a:bodyPr>
            <a:lstStyle/>
            <a:p>
              <a:r>
                <a:rPr lang="en-US" altLang="zh-CN" sz="4800" b="1">
                  <a:gradFill flip="none" rotWithShape="1">
                    <a:gsLst>
                      <a:gs pos="0">
                        <a:schemeClr val="accent1">
                          <a:lumMod val="60000"/>
                          <a:lumOff val="40000"/>
                        </a:schemeClr>
                      </a:gs>
                      <a:gs pos="50000">
                        <a:schemeClr val="accent1"/>
                      </a:gs>
                    </a:gsLst>
                    <a:path path="circle">
                      <a:fillToRect r="100000" b="100000"/>
                    </a:path>
                    <a:tileRect l="-100000" t="-100000"/>
                  </a:gradFill>
                  <a:latin typeface="+mj-lt"/>
                  <a:ea typeface="思源宋体 CN Heavy" panose="02020900000000000000" pitchFamily="18" charset="-122"/>
                </a:rPr>
                <a:t>01</a:t>
              </a:r>
              <a:endParaRPr lang="zh-CN" altLang="en-US" sz="4800" b="1">
                <a:gradFill flip="none" rotWithShape="1">
                  <a:gsLst>
                    <a:gs pos="0">
                      <a:schemeClr val="accent1">
                        <a:lumMod val="60000"/>
                        <a:lumOff val="40000"/>
                      </a:schemeClr>
                    </a:gs>
                    <a:gs pos="50000">
                      <a:schemeClr val="accent1"/>
                    </a:gs>
                  </a:gsLst>
                  <a:path path="circle">
                    <a:fillToRect r="100000" b="100000"/>
                  </a:path>
                  <a:tileRect l="-100000" t="-100000"/>
                </a:gradFill>
                <a:latin typeface="+mj-lt"/>
                <a:ea typeface="思源宋体 CN Heavy" panose="02020900000000000000" pitchFamily="18" charset="-122"/>
              </a:endParaRPr>
            </a:p>
          </p:txBody>
        </p:sp>
        <p:sp>
          <p:nvSpPr>
            <p:cNvPr id="78" name="文本框 77">
              <a:extLst>
                <a:ext uri="{FF2B5EF4-FFF2-40B4-BE49-F238E27FC236}">
                  <a16:creationId xmlns:a16="http://schemas.microsoft.com/office/drawing/2014/main" id="{5E0C7EB6-690C-4676-99B1-C28C4828F591}"/>
                </a:ext>
              </a:extLst>
            </p:cNvPr>
            <p:cNvSpPr txBox="1"/>
            <p:nvPr/>
          </p:nvSpPr>
          <p:spPr>
            <a:xfrm>
              <a:off x="3911028" y="3532282"/>
              <a:ext cx="2044763" cy="261609"/>
            </a:xfrm>
            <a:prstGeom prst="rect">
              <a:avLst/>
            </a:prstGeom>
            <a:noFill/>
          </p:spPr>
          <p:txBody>
            <a:bodyPr wrap="square" rtlCol="0">
              <a:spAutoFit/>
            </a:bodyPr>
            <a:lstStyle/>
            <a:p>
              <a:pPr algn="dist"/>
              <a:r>
                <a:rPr lang="en-US" altLang="zh-CN" sz="1100">
                  <a:solidFill>
                    <a:schemeClr val="tx1">
                      <a:lumMod val="75000"/>
                      <a:lumOff val="25000"/>
                    </a:schemeClr>
                  </a:solidFill>
                  <a:ea typeface="思源黑体 CN Regular" panose="020B0500000000000000" pitchFamily="34" charset="-122"/>
                </a:rPr>
                <a:t>TEACHING BACKGROUND</a:t>
              </a:r>
              <a:endParaRPr lang="zh-CN" altLang="en-US" sz="1100">
                <a:solidFill>
                  <a:schemeClr val="tx1">
                    <a:lumMod val="75000"/>
                    <a:lumOff val="25000"/>
                  </a:schemeClr>
                </a:solidFill>
                <a:ea typeface="思源黑体 CN Regular" panose="020B0500000000000000" pitchFamily="34" charset="-122"/>
              </a:endParaRPr>
            </a:p>
          </p:txBody>
        </p:sp>
      </p:grpSp>
      <p:grpSp>
        <p:nvGrpSpPr>
          <p:cNvPr id="6" name="组合 5">
            <a:extLst>
              <a:ext uri="{FF2B5EF4-FFF2-40B4-BE49-F238E27FC236}">
                <a16:creationId xmlns:a16="http://schemas.microsoft.com/office/drawing/2014/main" id="{B4343AB5-0071-4B84-A5B7-E9F84D382C0B}"/>
              </a:ext>
            </a:extLst>
          </p:cNvPr>
          <p:cNvGrpSpPr/>
          <p:nvPr/>
        </p:nvGrpSpPr>
        <p:grpSpPr>
          <a:xfrm>
            <a:off x="6574266" y="3048660"/>
            <a:ext cx="2069861" cy="1602278"/>
            <a:chOff x="6574266" y="3048660"/>
            <a:chExt cx="2069861" cy="1602278"/>
          </a:xfrm>
        </p:grpSpPr>
        <p:sp>
          <p:nvSpPr>
            <p:cNvPr id="3" name="文本框 2">
              <a:extLst>
                <a:ext uri="{FF2B5EF4-FFF2-40B4-BE49-F238E27FC236}">
                  <a16:creationId xmlns:a16="http://schemas.microsoft.com/office/drawing/2014/main" id="{1A5072B6-7376-48D4-B130-5CF87B99045B}"/>
                </a:ext>
              </a:extLst>
            </p:cNvPr>
            <p:cNvSpPr txBox="1"/>
            <p:nvPr/>
          </p:nvSpPr>
          <p:spPr>
            <a:xfrm>
              <a:off x="6574266" y="3845880"/>
              <a:ext cx="2069861" cy="646331"/>
            </a:xfrm>
            <a:prstGeom prst="rect">
              <a:avLst/>
            </a:prstGeom>
            <a:noFill/>
          </p:spPr>
          <p:txBody>
            <a:bodyPr wrap="square" rtlCol="0">
              <a:spAutoFit/>
            </a:bodyPr>
            <a:lstStyle/>
            <a:p>
              <a:r>
                <a:rPr lang="zh-CN" altLang="en-US" sz="3600" spc="80">
                  <a:gradFill flip="none" rotWithShape="1">
                    <a:gsLst>
                      <a:gs pos="1000">
                        <a:schemeClr val="accent1">
                          <a:lumMod val="60000"/>
                          <a:lumOff val="40000"/>
                        </a:schemeClr>
                      </a:gs>
                      <a:gs pos="50000">
                        <a:schemeClr val="accent1">
                          <a:lumMod val="75000"/>
                        </a:schemeClr>
                      </a:gs>
                    </a:gsLst>
                    <a:path path="circle">
                      <a:fillToRect r="100000" b="100000"/>
                    </a:path>
                    <a:tileRect l="-100000" t="-100000"/>
                  </a:gradFill>
                  <a:latin typeface="+mj-ea"/>
                  <a:ea typeface="+mj-ea"/>
                </a:rPr>
                <a:t>教学过程</a:t>
              </a:r>
            </a:p>
          </p:txBody>
        </p:sp>
        <p:sp>
          <p:nvSpPr>
            <p:cNvPr id="86" name="文本框 85">
              <a:extLst>
                <a:ext uri="{FF2B5EF4-FFF2-40B4-BE49-F238E27FC236}">
                  <a16:creationId xmlns:a16="http://schemas.microsoft.com/office/drawing/2014/main" id="{F0022C28-1A11-439F-BF8F-15169AE73FED}"/>
                </a:ext>
              </a:extLst>
            </p:cNvPr>
            <p:cNvSpPr txBox="1"/>
            <p:nvPr/>
          </p:nvSpPr>
          <p:spPr>
            <a:xfrm>
              <a:off x="6611641" y="3444709"/>
              <a:ext cx="1471655" cy="461665"/>
            </a:xfrm>
            <a:prstGeom prst="rect">
              <a:avLst/>
            </a:prstGeom>
            <a:noFill/>
          </p:spPr>
          <p:txBody>
            <a:bodyPr wrap="square" rtlCol="0">
              <a:spAutoFit/>
            </a:bodyPr>
            <a:lstStyle/>
            <a:p>
              <a:r>
                <a:rPr lang="en-US" altLang="zh-CN" sz="2400" b="1">
                  <a:solidFill>
                    <a:schemeClr val="tx1">
                      <a:lumMod val="50000"/>
                      <a:lumOff val="50000"/>
                      <a:alpha val="40000"/>
                    </a:schemeClr>
                  </a:solidFill>
                  <a:latin typeface="+mj-lt"/>
                </a:rPr>
                <a:t>PART TOW</a:t>
              </a:r>
              <a:endParaRPr lang="zh-CN" altLang="en-US" sz="2400" b="1">
                <a:solidFill>
                  <a:schemeClr val="tx1">
                    <a:lumMod val="50000"/>
                    <a:lumOff val="50000"/>
                    <a:alpha val="40000"/>
                  </a:schemeClr>
                </a:solidFill>
                <a:latin typeface="+mj-lt"/>
              </a:endParaRPr>
            </a:p>
          </p:txBody>
        </p:sp>
        <p:sp>
          <p:nvSpPr>
            <p:cNvPr id="11" name="文本框 10">
              <a:extLst>
                <a:ext uri="{FF2B5EF4-FFF2-40B4-BE49-F238E27FC236}">
                  <a16:creationId xmlns:a16="http://schemas.microsoft.com/office/drawing/2014/main" id="{F818BA0E-AFD5-44D6-9E4C-4B183FBF4694}"/>
                </a:ext>
              </a:extLst>
            </p:cNvPr>
            <p:cNvSpPr txBox="1"/>
            <p:nvPr/>
          </p:nvSpPr>
          <p:spPr>
            <a:xfrm>
              <a:off x="6575064" y="3048660"/>
              <a:ext cx="837671" cy="830997"/>
            </a:xfrm>
            <a:prstGeom prst="rect">
              <a:avLst/>
            </a:prstGeom>
            <a:noFill/>
          </p:spPr>
          <p:txBody>
            <a:bodyPr wrap="square" rtlCol="0">
              <a:spAutoFit/>
            </a:bodyPr>
            <a:lstStyle>
              <a:defPPr>
                <a:defRPr lang="zh-CN"/>
              </a:defPPr>
              <a:lvl1pPr>
                <a:defRPr sz="4400">
                  <a:latin typeface="Impact" panose="020B0806030902050204" pitchFamily="34" charset="0"/>
                  <a:ea typeface="思源宋体 CN Heavy" panose="02020900000000000000" pitchFamily="18" charset="-122"/>
                </a:defRPr>
              </a:lvl1pPr>
            </a:lstStyle>
            <a:p>
              <a:r>
                <a:rPr lang="en-US" altLang="zh-CN" sz="4800" b="1">
                  <a:gradFill flip="none" rotWithShape="1">
                    <a:gsLst>
                      <a:gs pos="50000">
                        <a:schemeClr val="accent1"/>
                      </a:gs>
                      <a:gs pos="0">
                        <a:schemeClr val="accent1">
                          <a:lumMod val="60000"/>
                          <a:lumOff val="40000"/>
                        </a:schemeClr>
                      </a:gs>
                    </a:gsLst>
                    <a:path path="circle">
                      <a:fillToRect r="100000" b="100000"/>
                    </a:path>
                    <a:tileRect l="-100000" t="-100000"/>
                  </a:gradFill>
                  <a:latin typeface="+mj-lt"/>
                </a:rPr>
                <a:t>02</a:t>
              </a:r>
              <a:endParaRPr lang="zh-CN" altLang="en-US" sz="4800" b="1">
                <a:gradFill flip="none" rotWithShape="1">
                  <a:gsLst>
                    <a:gs pos="50000">
                      <a:schemeClr val="accent1"/>
                    </a:gs>
                    <a:gs pos="0">
                      <a:schemeClr val="accent1">
                        <a:lumMod val="60000"/>
                        <a:lumOff val="40000"/>
                      </a:schemeClr>
                    </a:gs>
                  </a:gsLst>
                  <a:path path="circle">
                    <a:fillToRect r="100000" b="100000"/>
                  </a:path>
                  <a:tileRect l="-100000" t="-100000"/>
                </a:gradFill>
                <a:latin typeface="+mj-lt"/>
              </a:endParaRPr>
            </a:p>
          </p:txBody>
        </p:sp>
        <p:sp>
          <p:nvSpPr>
            <p:cNvPr id="84" name="文本框 83">
              <a:extLst>
                <a:ext uri="{FF2B5EF4-FFF2-40B4-BE49-F238E27FC236}">
                  <a16:creationId xmlns:a16="http://schemas.microsoft.com/office/drawing/2014/main" id="{650A642D-A1AF-402D-8BAD-7AD2C2318FFC}"/>
                </a:ext>
              </a:extLst>
            </p:cNvPr>
            <p:cNvSpPr txBox="1"/>
            <p:nvPr/>
          </p:nvSpPr>
          <p:spPr>
            <a:xfrm>
              <a:off x="6574267" y="4389328"/>
              <a:ext cx="2069860" cy="261610"/>
            </a:xfrm>
            <a:prstGeom prst="rect">
              <a:avLst/>
            </a:prstGeom>
            <a:noFill/>
          </p:spPr>
          <p:txBody>
            <a:bodyPr wrap="square" rtlCol="0">
              <a:spAutoFit/>
            </a:bodyPr>
            <a:lstStyle>
              <a:defPPr>
                <a:defRPr lang="zh-CN"/>
              </a:defPPr>
              <a:lvl1pPr algn="dist">
                <a:defRPr sz="1100">
                  <a:latin typeface="思源黑体 CN Regular" panose="020B0500000000000000" pitchFamily="34" charset="-122"/>
                  <a:ea typeface="思源黑体 CN Regular" panose="020B0500000000000000" pitchFamily="34" charset="-122"/>
                </a:defRPr>
              </a:lvl1pPr>
            </a:lstStyle>
            <a:p>
              <a:r>
                <a:rPr lang="en-US" altLang="zh-CN">
                  <a:solidFill>
                    <a:schemeClr val="tx1">
                      <a:lumMod val="75000"/>
                      <a:lumOff val="25000"/>
                    </a:schemeClr>
                  </a:solidFill>
                  <a:latin typeface="+mn-lt"/>
                </a:rPr>
                <a:t>TEACHING PROCESS</a:t>
              </a:r>
              <a:endParaRPr lang="zh-CN" altLang="en-US">
                <a:solidFill>
                  <a:schemeClr val="tx1">
                    <a:lumMod val="75000"/>
                    <a:lumOff val="25000"/>
                  </a:schemeClr>
                </a:solidFill>
                <a:latin typeface="+mn-lt"/>
              </a:endParaRPr>
            </a:p>
          </p:txBody>
        </p:sp>
      </p:grpSp>
      <p:grpSp>
        <p:nvGrpSpPr>
          <p:cNvPr id="8" name="组合 7">
            <a:extLst>
              <a:ext uri="{FF2B5EF4-FFF2-40B4-BE49-F238E27FC236}">
                <a16:creationId xmlns:a16="http://schemas.microsoft.com/office/drawing/2014/main" id="{1E950BA9-E21A-4139-A814-4A2C9FB74652}"/>
              </a:ext>
            </a:extLst>
          </p:cNvPr>
          <p:cNvGrpSpPr/>
          <p:nvPr/>
        </p:nvGrpSpPr>
        <p:grpSpPr>
          <a:xfrm>
            <a:off x="9050309" y="2207407"/>
            <a:ext cx="2086832" cy="1605194"/>
            <a:chOff x="9050309" y="2207407"/>
            <a:chExt cx="2086832" cy="1605194"/>
          </a:xfrm>
        </p:grpSpPr>
        <p:sp>
          <p:nvSpPr>
            <p:cNvPr id="4" name="文本框 3">
              <a:extLst>
                <a:ext uri="{FF2B5EF4-FFF2-40B4-BE49-F238E27FC236}">
                  <a16:creationId xmlns:a16="http://schemas.microsoft.com/office/drawing/2014/main" id="{7AA4B86E-97BA-4DB9-B338-D7344B9FA17E}"/>
                </a:ext>
              </a:extLst>
            </p:cNvPr>
            <p:cNvSpPr txBox="1"/>
            <p:nvPr/>
          </p:nvSpPr>
          <p:spPr>
            <a:xfrm>
              <a:off x="9067281" y="3006827"/>
              <a:ext cx="2069860" cy="646331"/>
            </a:xfrm>
            <a:prstGeom prst="rect">
              <a:avLst/>
            </a:prstGeom>
            <a:noFill/>
          </p:spPr>
          <p:txBody>
            <a:bodyPr wrap="square" rtlCol="0">
              <a:spAutoFit/>
            </a:bodyPr>
            <a:lstStyle/>
            <a:p>
              <a:r>
                <a:rPr lang="zh-CN" altLang="en-US" sz="3600" spc="80">
                  <a:gradFill flip="none" rotWithShape="1">
                    <a:gsLst>
                      <a:gs pos="0">
                        <a:schemeClr val="accent1">
                          <a:lumMod val="60000"/>
                          <a:lumOff val="40000"/>
                        </a:schemeClr>
                      </a:gs>
                      <a:gs pos="50000">
                        <a:schemeClr val="accent1">
                          <a:lumMod val="75000"/>
                        </a:schemeClr>
                      </a:gs>
                    </a:gsLst>
                    <a:path path="circle">
                      <a:fillToRect r="100000" b="100000"/>
                    </a:path>
                    <a:tileRect l="-100000" t="-100000"/>
                  </a:gradFill>
                  <a:latin typeface="+mj-ea"/>
                  <a:ea typeface="+mj-ea"/>
                </a:rPr>
                <a:t>教学反思</a:t>
              </a:r>
            </a:p>
          </p:txBody>
        </p:sp>
        <p:sp>
          <p:nvSpPr>
            <p:cNvPr id="87" name="文本框 86">
              <a:extLst>
                <a:ext uri="{FF2B5EF4-FFF2-40B4-BE49-F238E27FC236}">
                  <a16:creationId xmlns:a16="http://schemas.microsoft.com/office/drawing/2014/main" id="{8EED9D7F-4055-49A1-B570-28871D53B903}"/>
                </a:ext>
              </a:extLst>
            </p:cNvPr>
            <p:cNvSpPr txBox="1"/>
            <p:nvPr/>
          </p:nvSpPr>
          <p:spPr>
            <a:xfrm>
              <a:off x="9080789" y="2597905"/>
              <a:ext cx="1575019" cy="461665"/>
            </a:xfrm>
            <a:prstGeom prst="rect">
              <a:avLst/>
            </a:prstGeom>
            <a:noFill/>
          </p:spPr>
          <p:txBody>
            <a:bodyPr wrap="square" rtlCol="0">
              <a:spAutoFit/>
            </a:bodyPr>
            <a:lstStyle/>
            <a:p>
              <a:r>
                <a:rPr lang="en-US" altLang="zh-CN" sz="2400" b="1">
                  <a:solidFill>
                    <a:schemeClr val="tx1">
                      <a:lumMod val="50000"/>
                      <a:lumOff val="50000"/>
                      <a:alpha val="40000"/>
                    </a:schemeClr>
                  </a:solidFill>
                  <a:latin typeface="+mj-lt"/>
                </a:rPr>
                <a:t>PART THREE</a:t>
              </a:r>
              <a:endParaRPr lang="zh-CN" altLang="en-US" sz="2400" b="1">
                <a:solidFill>
                  <a:schemeClr val="tx1">
                    <a:lumMod val="50000"/>
                    <a:lumOff val="50000"/>
                    <a:alpha val="40000"/>
                  </a:schemeClr>
                </a:solidFill>
                <a:latin typeface="+mj-lt"/>
              </a:endParaRPr>
            </a:p>
          </p:txBody>
        </p:sp>
        <p:sp>
          <p:nvSpPr>
            <p:cNvPr id="12" name="文本框 11">
              <a:extLst>
                <a:ext uri="{FF2B5EF4-FFF2-40B4-BE49-F238E27FC236}">
                  <a16:creationId xmlns:a16="http://schemas.microsoft.com/office/drawing/2014/main" id="{7B500E33-9F73-4829-AAC4-BF5188D2D0E3}"/>
                </a:ext>
              </a:extLst>
            </p:cNvPr>
            <p:cNvSpPr txBox="1"/>
            <p:nvPr/>
          </p:nvSpPr>
          <p:spPr>
            <a:xfrm>
              <a:off x="9050309" y="2207407"/>
              <a:ext cx="873979" cy="830997"/>
            </a:xfrm>
            <a:prstGeom prst="rect">
              <a:avLst/>
            </a:prstGeom>
            <a:noFill/>
          </p:spPr>
          <p:txBody>
            <a:bodyPr wrap="square" rtlCol="0">
              <a:spAutoFit/>
            </a:bodyPr>
            <a:lstStyle>
              <a:defPPr>
                <a:defRPr lang="zh-CN"/>
              </a:defPPr>
              <a:lvl1pPr>
                <a:defRPr sz="4400">
                  <a:latin typeface="Impact" panose="020B0806030902050204" pitchFamily="34" charset="0"/>
                  <a:ea typeface="思源宋体 CN Heavy" panose="02020900000000000000" pitchFamily="18" charset="-122"/>
                </a:defRPr>
              </a:lvl1pPr>
            </a:lstStyle>
            <a:p>
              <a:r>
                <a:rPr lang="en-US" altLang="zh-CN" sz="4800" b="1">
                  <a:gradFill flip="none" rotWithShape="1">
                    <a:gsLst>
                      <a:gs pos="50000">
                        <a:schemeClr val="accent1"/>
                      </a:gs>
                      <a:gs pos="0">
                        <a:schemeClr val="accent1">
                          <a:lumMod val="60000"/>
                          <a:lumOff val="40000"/>
                        </a:schemeClr>
                      </a:gs>
                    </a:gsLst>
                    <a:path path="circle">
                      <a:fillToRect r="100000" b="100000"/>
                    </a:path>
                    <a:tileRect l="-100000" t="-100000"/>
                  </a:gradFill>
                  <a:latin typeface="+mj-lt"/>
                </a:rPr>
                <a:t>03</a:t>
              </a:r>
              <a:endParaRPr lang="zh-CN" altLang="en-US" sz="4800" b="1">
                <a:gradFill flip="none" rotWithShape="1">
                  <a:gsLst>
                    <a:gs pos="50000">
                      <a:schemeClr val="accent1"/>
                    </a:gs>
                    <a:gs pos="0">
                      <a:schemeClr val="accent1">
                        <a:lumMod val="60000"/>
                        <a:lumOff val="40000"/>
                      </a:schemeClr>
                    </a:gs>
                  </a:gsLst>
                  <a:path path="circle">
                    <a:fillToRect r="100000" b="100000"/>
                  </a:path>
                  <a:tileRect l="-100000" t="-100000"/>
                </a:gradFill>
                <a:latin typeface="+mj-lt"/>
              </a:endParaRPr>
            </a:p>
          </p:txBody>
        </p:sp>
        <p:sp>
          <p:nvSpPr>
            <p:cNvPr id="85" name="文本框 84">
              <a:extLst>
                <a:ext uri="{FF2B5EF4-FFF2-40B4-BE49-F238E27FC236}">
                  <a16:creationId xmlns:a16="http://schemas.microsoft.com/office/drawing/2014/main" id="{207AA2C4-BFE9-4E03-8DBB-266ACC7202BC}"/>
                </a:ext>
              </a:extLst>
            </p:cNvPr>
            <p:cNvSpPr txBox="1"/>
            <p:nvPr/>
          </p:nvSpPr>
          <p:spPr>
            <a:xfrm>
              <a:off x="9067281" y="3550991"/>
              <a:ext cx="2021343" cy="261610"/>
            </a:xfrm>
            <a:prstGeom prst="rect">
              <a:avLst/>
            </a:prstGeom>
            <a:noFill/>
          </p:spPr>
          <p:txBody>
            <a:bodyPr wrap="square" rtlCol="0">
              <a:spAutoFit/>
            </a:bodyPr>
            <a:lstStyle>
              <a:defPPr>
                <a:defRPr lang="zh-CN"/>
              </a:defPPr>
              <a:lvl1pPr algn="dist">
                <a:defRPr sz="1100">
                  <a:latin typeface="思源黑体 CN Regular" panose="020B0500000000000000" pitchFamily="34" charset="-122"/>
                  <a:ea typeface="思源黑体 CN Regular" panose="020B0500000000000000" pitchFamily="34" charset="-122"/>
                </a:defRPr>
              </a:lvl1pPr>
            </a:lstStyle>
            <a:p>
              <a:r>
                <a:rPr lang="en-US" altLang="zh-CN">
                  <a:solidFill>
                    <a:schemeClr val="tx1">
                      <a:lumMod val="75000"/>
                      <a:lumOff val="25000"/>
                    </a:schemeClr>
                  </a:solidFill>
                  <a:latin typeface="+mn-lt"/>
                </a:rPr>
                <a:t>TEACHING REFLECTION</a:t>
              </a:r>
              <a:endParaRPr lang="zh-CN" altLang="en-US">
                <a:solidFill>
                  <a:schemeClr val="tx1">
                    <a:lumMod val="75000"/>
                    <a:lumOff val="25000"/>
                  </a:schemeClr>
                </a:solidFill>
                <a:latin typeface="+mn-lt"/>
              </a:endParaRPr>
            </a:p>
          </p:txBody>
        </p:sp>
      </p:grpSp>
    </p:spTree>
    <p:extLst>
      <p:ext uri="{BB962C8B-B14F-4D97-AF65-F5344CB8AC3E}">
        <p14:creationId xmlns:p14="http://schemas.microsoft.com/office/powerpoint/2010/main" val="24752368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a:extLst>
              <a:ext uri="{FF2B5EF4-FFF2-40B4-BE49-F238E27FC236}">
                <a16:creationId xmlns:a16="http://schemas.microsoft.com/office/drawing/2014/main" id="{8756BE03-E88B-4DE2-976F-F4DA5851CB00}"/>
              </a:ext>
            </a:extLst>
          </p:cNvPr>
          <p:cNvGrpSpPr/>
          <p:nvPr/>
        </p:nvGrpSpPr>
        <p:grpSpPr>
          <a:xfrm>
            <a:off x="4109116" y="1698681"/>
            <a:ext cx="4020226" cy="3194244"/>
            <a:chOff x="4109116" y="1698681"/>
            <a:chExt cx="4020226" cy="3194244"/>
          </a:xfrm>
        </p:grpSpPr>
        <p:sp>
          <p:nvSpPr>
            <p:cNvPr id="5" name="文本框 4">
              <a:extLst>
                <a:ext uri="{FF2B5EF4-FFF2-40B4-BE49-F238E27FC236}">
                  <a16:creationId xmlns:a16="http://schemas.microsoft.com/office/drawing/2014/main" id="{3C124CA3-66EA-4D81-9A13-0C41F0244EFF}"/>
                </a:ext>
              </a:extLst>
            </p:cNvPr>
            <p:cNvSpPr txBox="1"/>
            <p:nvPr/>
          </p:nvSpPr>
          <p:spPr>
            <a:xfrm>
              <a:off x="4109116" y="3509236"/>
              <a:ext cx="4020226" cy="1107996"/>
            </a:xfrm>
            <a:prstGeom prst="rect">
              <a:avLst/>
            </a:prstGeom>
            <a:noFill/>
          </p:spPr>
          <p:txBody>
            <a:bodyPr wrap="square" rtlCol="0">
              <a:spAutoFit/>
            </a:bodyPr>
            <a:lstStyle/>
            <a:p>
              <a:pPr algn="dist"/>
              <a:r>
                <a:rPr lang="zh-CN" altLang="en-US" sz="6600">
                  <a:gradFill flip="none" rotWithShape="1">
                    <a:gsLst>
                      <a:gs pos="50000">
                        <a:schemeClr val="accent1">
                          <a:lumMod val="75000"/>
                        </a:schemeClr>
                      </a:gs>
                      <a:gs pos="1000">
                        <a:schemeClr val="accent1">
                          <a:lumMod val="60000"/>
                          <a:lumOff val="40000"/>
                        </a:schemeClr>
                      </a:gs>
                    </a:gsLst>
                    <a:path path="circle">
                      <a:fillToRect r="100000" b="100000"/>
                    </a:path>
                    <a:tileRect l="-100000" t="-100000"/>
                  </a:gradFill>
                  <a:latin typeface="+mj-ea"/>
                  <a:ea typeface="+mj-ea"/>
                </a:rPr>
                <a:t>教学背景</a:t>
              </a:r>
            </a:p>
          </p:txBody>
        </p:sp>
        <p:sp>
          <p:nvSpPr>
            <p:cNvPr id="6" name="文本框 5">
              <a:extLst>
                <a:ext uri="{FF2B5EF4-FFF2-40B4-BE49-F238E27FC236}">
                  <a16:creationId xmlns:a16="http://schemas.microsoft.com/office/drawing/2014/main" id="{65CEE36F-C2B5-447A-862A-757C68F355AD}"/>
                </a:ext>
              </a:extLst>
            </p:cNvPr>
            <p:cNvSpPr txBox="1"/>
            <p:nvPr/>
          </p:nvSpPr>
          <p:spPr>
            <a:xfrm>
              <a:off x="4872784" y="2462872"/>
              <a:ext cx="2420528" cy="1015663"/>
            </a:xfrm>
            <a:prstGeom prst="rect">
              <a:avLst/>
            </a:prstGeom>
            <a:noFill/>
          </p:spPr>
          <p:txBody>
            <a:bodyPr wrap="square" rtlCol="0">
              <a:spAutoFit/>
            </a:bodyPr>
            <a:lstStyle/>
            <a:p>
              <a:r>
                <a:rPr lang="en-US" altLang="zh-CN" sz="6000">
                  <a:solidFill>
                    <a:schemeClr val="tx1">
                      <a:lumMod val="50000"/>
                      <a:lumOff val="50000"/>
                      <a:alpha val="40000"/>
                    </a:schemeClr>
                  </a:solidFill>
                  <a:latin typeface="+mj-lt"/>
                </a:rPr>
                <a:t>PART ONE</a:t>
              </a:r>
              <a:endParaRPr lang="zh-CN" altLang="en-US" sz="6000">
                <a:solidFill>
                  <a:schemeClr val="tx1">
                    <a:lumMod val="50000"/>
                    <a:lumOff val="50000"/>
                    <a:alpha val="40000"/>
                  </a:schemeClr>
                </a:solidFill>
                <a:latin typeface="+mj-lt"/>
              </a:endParaRPr>
            </a:p>
          </p:txBody>
        </p:sp>
        <p:sp>
          <p:nvSpPr>
            <p:cNvPr id="8" name="文本框 7">
              <a:extLst>
                <a:ext uri="{FF2B5EF4-FFF2-40B4-BE49-F238E27FC236}">
                  <a16:creationId xmlns:a16="http://schemas.microsoft.com/office/drawing/2014/main" id="{A401DADD-3A11-46ED-9348-83B600B3C506}"/>
                </a:ext>
              </a:extLst>
            </p:cNvPr>
            <p:cNvSpPr txBox="1"/>
            <p:nvPr/>
          </p:nvSpPr>
          <p:spPr>
            <a:xfrm>
              <a:off x="4164494" y="4492815"/>
              <a:ext cx="3894284" cy="400110"/>
            </a:xfrm>
            <a:prstGeom prst="rect">
              <a:avLst/>
            </a:prstGeom>
            <a:noFill/>
          </p:spPr>
          <p:txBody>
            <a:bodyPr wrap="square" rtlCol="0">
              <a:spAutoFit/>
            </a:bodyPr>
            <a:lstStyle/>
            <a:p>
              <a:pPr algn="dist"/>
              <a:r>
                <a:rPr lang="en-US" altLang="zh-CN" sz="2000">
                  <a:solidFill>
                    <a:schemeClr val="accent1">
                      <a:lumMod val="50000"/>
                    </a:schemeClr>
                  </a:solidFill>
                  <a:latin typeface="+mn-ea"/>
                </a:rPr>
                <a:t>TEACHING BACKGROUND</a:t>
              </a:r>
            </a:p>
          </p:txBody>
        </p:sp>
        <p:sp>
          <p:nvSpPr>
            <p:cNvPr id="13" name="文本框 12">
              <a:extLst>
                <a:ext uri="{FF2B5EF4-FFF2-40B4-BE49-F238E27FC236}">
                  <a16:creationId xmlns:a16="http://schemas.microsoft.com/office/drawing/2014/main" id="{63BCFA8A-660C-4F19-BAA2-4608A64BEF1C}"/>
                </a:ext>
              </a:extLst>
            </p:cNvPr>
            <p:cNvSpPr txBox="1"/>
            <p:nvPr/>
          </p:nvSpPr>
          <p:spPr>
            <a:xfrm>
              <a:off x="5315213" y="1698681"/>
              <a:ext cx="1640115" cy="1862048"/>
            </a:xfrm>
            <a:prstGeom prst="rect">
              <a:avLst/>
            </a:prstGeom>
            <a:noFill/>
          </p:spPr>
          <p:txBody>
            <a:bodyPr wrap="square" rtlCol="0">
              <a:spAutoFit/>
            </a:bodyPr>
            <a:lstStyle/>
            <a:p>
              <a:r>
                <a:rPr lang="en-US" altLang="zh-CN" sz="11500" b="1">
                  <a:ln>
                    <a:solidFill>
                      <a:srgbClr val="3E2F28">
                        <a:alpha val="50000"/>
                      </a:srgbClr>
                    </a:solidFill>
                  </a:ln>
                  <a:noFill/>
                  <a:latin typeface="+mj-lt"/>
                  <a:ea typeface="思源宋体 CN Heavy" panose="02020900000000000000" pitchFamily="18" charset="-122"/>
                </a:rPr>
                <a:t>01</a:t>
              </a:r>
              <a:endParaRPr lang="zh-CN" altLang="en-US" sz="11500" b="1">
                <a:ln>
                  <a:solidFill>
                    <a:srgbClr val="3E2F28">
                      <a:alpha val="50000"/>
                    </a:srgbClr>
                  </a:solidFill>
                </a:ln>
                <a:noFill/>
                <a:latin typeface="+mj-lt"/>
                <a:ea typeface="思源宋体 CN Heavy" panose="02020900000000000000" pitchFamily="18" charset="-122"/>
              </a:endParaRPr>
            </a:p>
          </p:txBody>
        </p:sp>
        <p:sp>
          <p:nvSpPr>
            <p:cNvPr id="7" name="文本框 6">
              <a:extLst>
                <a:ext uri="{FF2B5EF4-FFF2-40B4-BE49-F238E27FC236}">
                  <a16:creationId xmlns:a16="http://schemas.microsoft.com/office/drawing/2014/main" id="{04841A92-D326-49FB-8444-118838885507}"/>
                </a:ext>
              </a:extLst>
            </p:cNvPr>
            <p:cNvSpPr txBox="1"/>
            <p:nvPr/>
          </p:nvSpPr>
          <p:spPr>
            <a:xfrm>
              <a:off x="5284788" y="1759456"/>
              <a:ext cx="1640115" cy="1862048"/>
            </a:xfrm>
            <a:prstGeom prst="rect">
              <a:avLst/>
            </a:prstGeom>
            <a:noFill/>
          </p:spPr>
          <p:txBody>
            <a:bodyPr wrap="square" rtlCol="0">
              <a:spAutoFit/>
            </a:bodyPr>
            <a:lstStyle/>
            <a:p>
              <a:r>
                <a:rPr lang="en-US" altLang="zh-CN" sz="11500" b="1">
                  <a:gradFill flip="none" rotWithShape="1">
                    <a:gsLst>
                      <a:gs pos="0">
                        <a:schemeClr val="accent1">
                          <a:lumMod val="60000"/>
                          <a:lumOff val="40000"/>
                        </a:schemeClr>
                      </a:gs>
                      <a:gs pos="50000">
                        <a:schemeClr val="accent1">
                          <a:lumMod val="75000"/>
                        </a:schemeClr>
                      </a:gs>
                    </a:gsLst>
                    <a:path path="circle">
                      <a:fillToRect r="100000" b="100000"/>
                    </a:path>
                    <a:tileRect l="-100000" t="-100000"/>
                  </a:gradFill>
                  <a:latin typeface="+mj-lt"/>
                  <a:ea typeface="思源宋体 CN Heavy" panose="02020900000000000000" pitchFamily="18" charset="-122"/>
                </a:rPr>
                <a:t>01</a:t>
              </a:r>
              <a:endParaRPr lang="zh-CN" altLang="en-US" sz="11500" b="1">
                <a:gradFill flip="none" rotWithShape="1">
                  <a:gsLst>
                    <a:gs pos="0">
                      <a:schemeClr val="accent1">
                        <a:lumMod val="60000"/>
                        <a:lumOff val="40000"/>
                      </a:schemeClr>
                    </a:gs>
                    <a:gs pos="50000">
                      <a:schemeClr val="accent1">
                        <a:lumMod val="75000"/>
                      </a:schemeClr>
                    </a:gs>
                  </a:gsLst>
                  <a:path path="circle">
                    <a:fillToRect r="100000" b="100000"/>
                  </a:path>
                  <a:tileRect l="-100000" t="-100000"/>
                </a:gradFill>
                <a:latin typeface="+mj-lt"/>
                <a:ea typeface="思源宋体 CN Heavy" panose="02020900000000000000" pitchFamily="18" charset="-122"/>
              </a:endParaRPr>
            </a:p>
          </p:txBody>
        </p:sp>
      </p:grpSp>
    </p:spTree>
    <p:extLst>
      <p:ext uri="{BB962C8B-B14F-4D97-AF65-F5344CB8AC3E}">
        <p14:creationId xmlns:p14="http://schemas.microsoft.com/office/powerpoint/2010/main" val="9995766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741E3BAF-6569-44C6-A020-8802575F2E3E}"/>
              </a:ext>
            </a:extLst>
          </p:cNvPr>
          <p:cNvSpPr txBox="1"/>
          <p:nvPr/>
        </p:nvSpPr>
        <p:spPr>
          <a:xfrm>
            <a:off x="868347" y="132940"/>
            <a:ext cx="1836000" cy="528669"/>
          </a:xfrm>
          <a:prstGeom prst="rect">
            <a:avLst/>
          </a:prstGeom>
          <a:noFill/>
        </p:spPr>
        <p:txBody>
          <a:bodyPr wrap="square" rtlCol="0">
            <a:noAutofit/>
          </a:bodyPr>
          <a:lstStyle>
            <a:defPPr>
              <a:defRPr lang="zh-CN"/>
            </a:defPPr>
            <a:lvl1pPr>
              <a:defRPr sz="3200">
                <a:solidFill>
                  <a:schemeClr val="accent1">
                    <a:lumMod val="75000"/>
                  </a:schemeClr>
                </a:solidFill>
                <a:latin typeface="+mj-ea"/>
                <a:ea typeface="+mj-ea"/>
              </a:defRPr>
            </a:lvl1pPr>
          </a:lstStyle>
          <a:p>
            <a:r>
              <a:rPr lang="zh-CN" altLang="en-US">
                <a:solidFill>
                  <a:schemeClr val="accent1">
                    <a:lumMod val="50000"/>
                  </a:schemeClr>
                </a:solidFill>
              </a:rPr>
              <a:t>教学背景</a:t>
            </a:r>
          </a:p>
        </p:txBody>
      </p:sp>
      <p:grpSp>
        <p:nvGrpSpPr>
          <p:cNvPr id="4" name="组合 3">
            <a:extLst>
              <a:ext uri="{FF2B5EF4-FFF2-40B4-BE49-F238E27FC236}">
                <a16:creationId xmlns:a16="http://schemas.microsoft.com/office/drawing/2014/main" id="{F0A5C7BD-2982-4DB9-B3E7-B0E099E8F34E}"/>
              </a:ext>
            </a:extLst>
          </p:cNvPr>
          <p:cNvGrpSpPr/>
          <p:nvPr/>
        </p:nvGrpSpPr>
        <p:grpSpPr>
          <a:xfrm>
            <a:off x="1526560" y="2057400"/>
            <a:ext cx="2355574" cy="3105496"/>
            <a:chOff x="1526560" y="2057400"/>
            <a:chExt cx="2355574" cy="3105496"/>
          </a:xfrm>
          <a:scene3d>
            <a:camera prst="perspectiveRight"/>
            <a:lightRig rig="threePt" dir="t"/>
          </a:scene3d>
        </p:grpSpPr>
        <p:sp>
          <p:nvSpPr>
            <p:cNvPr id="10" name="矩形: 圆角 9">
              <a:extLst>
                <a:ext uri="{FF2B5EF4-FFF2-40B4-BE49-F238E27FC236}">
                  <a16:creationId xmlns:a16="http://schemas.microsoft.com/office/drawing/2014/main" id="{AB3635F7-0720-4207-8FED-AD4CE112945D}"/>
                </a:ext>
              </a:extLst>
            </p:cNvPr>
            <p:cNvSpPr/>
            <p:nvPr/>
          </p:nvSpPr>
          <p:spPr>
            <a:xfrm>
              <a:off x="1526560" y="2057400"/>
              <a:ext cx="2355574" cy="3105496"/>
            </a:xfrm>
            <a:prstGeom prst="roundRect">
              <a:avLst>
                <a:gd name="adj" fmla="val 4853"/>
              </a:avLst>
            </a:prstGeom>
            <a:gradFill flip="none" rotWithShape="1">
              <a:gsLst>
                <a:gs pos="40000">
                  <a:schemeClr val="accent2">
                    <a:lumMod val="75000"/>
                  </a:schemeClr>
                </a:gs>
                <a:gs pos="0">
                  <a:schemeClr val="accent2">
                    <a:lumMod val="60000"/>
                    <a:lumOff val="40000"/>
                  </a:schemeClr>
                </a:gs>
                <a:gs pos="100000">
                  <a:schemeClr val="accent2">
                    <a:lumMod val="50000"/>
                  </a:schemeClr>
                </a:gs>
              </a:gsLst>
              <a:path path="circle">
                <a:fillToRect r="100000" b="100000"/>
              </a:path>
              <a:tileRect l="-100000" t="-100000"/>
            </a:gradFill>
            <a:ln w="25400">
              <a:gradFill flip="none" rotWithShape="1">
                <a:gsLst>
                  <a:gs pos="0">
                    <a:schemeClr val="accent1">
                      <a:lumMod val="40000"/>
                      <a:lumOff val="60000"/>
                    </a:schemeClr>
                  </a:gs>
                  <a:gs pos="76000">
                    <a:schemeClr val="accent2">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sp>
          <p:nvSpPr>
            <p:cNvPr id="14" name="椭圆 13">
              <a:extLst>
                <a:ext uri="{FF2B5EF4-FFF2-40B4-BE49-F238E27FC236}">
                  <a16:creationId xmlns:a16="http://schemas.microsoft.com/office/drawing/2014/main" id="{E1CBC8C8-73DA-44DA-AB9A-88A23D075A70}"/>
                </a:ext>
              </a:extLst>
            </p:cNvPr>
            <p:cNvSpPr/>
            <p:nvPr/>
          </p:nvSpPr>
          <p:spPr>
            <a:xfrm>
              <a:off x="2171898" y="2345636"/>
              <a:ext cx="1073426" cy="1073426"/>
            </a:xfrm>
            <a:prstGeom prst="ellipse">
              <a:avLst/>
            </a:prstGeom>
            <a:solidFill>
              <a:schemeClr val="accent2">
                <a:lumMod val="20000"/>
                <a:lumOff val="8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sp>
          <p:nvSpPr>
            <p:cNvPr id="2" name="文本框 1">
              <a:extLst>
                <a:ext uri="{FF2B5EF4-FFF2-40B4-BE49-F238E27FC236}">
                  <a16:creationId xmlns:a16="http://schemas.microsoft.com/office/drawing/2014/main" id="{246170CF-1E0D-4876-BA6A-F66AF7D7CBAE}"/>
                </a:ext>
              </a:extLst>
            </p:cNvPr>
            <p:cNvSpPr txBox="1"/>
            <p:nvPr/>
          </p:nvSpPr>
          <p:spPr>
            <a:xfrm>
              <a:off x="1975250" y="3498280"/>
              <a:ext cx="1468990" cy="269053"/>
            </a:xfrm>
            <a:prstGeom prst="rect">
              <a:avLst/>
            </a:prstGeom>
            <a:noFill/>
          </p:spPr>
          <p:txBody>
            <a:bodyPr wrap="square" rtlCol="0">
              <a:noAutofit/>
            </a:bodyPr>
            <a:lstStyle>
              <a:defPPr>
                <a:defRPr lang="zh-CN"/>
              </a:defPPr>
              <a:lvl1pPr>
                <a:defRPr sz="3200">
                  <a:solidFill>
                    <a:srgbClr val="3E2F28"/>
                  </a:solidFill>
                  <a:latin typeface="思源宋体 CN Heavy" panose="02020900000000000000" pitchFamily="18" charset="-122"/>
                  <a:ea typeface="思源宋体 CN Heavy" panose="02020900000000000000" pitchFamily="18" charset="-122"/>
                </a:defRPr>
              </a:lvl1pPr>
            </a:lstStyle>
            <a:p>
              <a:r>
                <a:rPr lang="zh-CN" altLang="en-US" sz="2000">
                  <a:solidFill>
                    <a:schemeClr val="accent1">
                      <a:lumMod val="50000"/>
                    </a:schemeClr>
                  </a:solidFill>
                  <a:latin typeface="+mj-ea"/>
                  <a:ea typeface="+mj-ea"/>
                  <a:sym typeface="+mn-ea"/>
                </a:rPr>
                <a:t>输入小标题</a:t>
              </a:r>
              <a:endParaRPr lang="zh-CN" altLang="en-US" sz="2000">
                <a:solidFill>
                  <a:schemeClr val="accent1">
                    <a:lumMod val="50000"/>
                  </a:schemeClr>
                </a:solidFill>
                <a:latin typeface="+mj-ea"/>
                <a:ea typeface="+mj-ea"/>
              </a:endParaRPr>
            </a:p>
          </p:txBody>
        </p:sp>
        <p:sp>
          <p:nvSpPr>
            <p:cNvPr id="8" name="文本框 7">
              <a:extLst>
                <a:ext uri="{FF2B5EF4-FFF2-40B4-BE49-F238E27FC236}">
                  <a16:creationId xmlns:a16="http://schemas.microsoft.com/office/drawing/2014/main" id="{E2A80745-3D72-4B5A-B375-129D165E4839}"/>
                </a:ext>
              </a:extLst>
            </p:cNvPr>
            <p:cNvSpPr txBox="1"/>
            <p:nvPr/>
          </p:nvSpPr>
          <p:spPr>
            <a:xfrm>
              <a:off x="1694294" y="3901963"/>
              <a:ext cx="2034004" cy="958852"/>
            </a:xfrm>
            <a:prstGeom prst="rect">
              <a:avLst/>
            </a:prstGeom>
            <a:noFill/>
          </p:spPr>
          <p:txBody>
            <a:bodyPr wrap="square" rtlCol="0">
              <a:spAutoFit/>
            </a:bodyPr>
            <a:lstStyle/>
            <a:p>
              <a:pPr algn="just">
                <a:lnSpc>
                  <a:spcPct val="120000"/>
                </a:lnSpc>
              </a:pPr>
              <a:r>
                <a:rPr lang="zh-CN" altLang="en-US" sz="1600">
                  <a:solidFill>
                    <a:schemeClr val="bg1"/>
                  </a:solidFill>
                  <a:latin typeface="+mn-ea"/>
                  <a:sym typeface="+mn-ea"/>
                </a:rPr>
                <a:t>请在此输入文本内容请在此输入文本内容请在此输入文本内容</a:t>
              </a:r>
            </a:p>
          </p:txBody>
        </p:sp>
        <p:sp>
          <p:nvSpPr>
            <p:cNvPr id="24" name="任意多边形">
              <a:extLst>
                <a:ext uri="{FF2B5EF4-FFF2-40B4-BE49-F238E27FC236}">
                  <a16:creationId xmlns:a16="http://schemas.microsoft.com/office/drawing/2014/main" id="{3E4AF1A0-6AA7-4733-9040-7DCBA9BC9EA1}"/>
                </a:ext>
              </a:extLst>
            </p:cNvPr>
            <p:cNvSpPr/>
            <p:nvPr/>
          </p:nvSpPr>
          <p:spPr>
            <a:xfrm>
              <a:off x="2461066" y="2608168"/>
              <a:ext cx="501590" cy="517096"/>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588058" h="606235">
                  <a:moveTo>
                    <a:pt x="341443" y="370499"/>
                  </a:moveTo>
                  <a:cubicBezTo>
                    <a:pt x="346742" y="370499"/>
                    <a:pt x="352042" y="372505"/>
                    <a:pt x="356058" y="376516"/>
                  </a:cubicBezTo>
                  <a:cubicBezTo>
                    <a:pt x="361851" y="382434"/>
                    <a:pt x="363431" y="390982"/>
                    <a:pt x="360666" y="398347"/>
                  </a:cubicBezTo>
                  <a:lnTo>
                    <a:pt x="272450" y="486460"/>
                  </a:lnTo>
                  <a:cubicBezTo>
                    <a:pt x="265209" y="489090"/>
                    <a:pt x="256651" y="487512"/>
                    <a:pt x="250726" y="481725"/>
                  </a:cubicBezTo>
                  <a:cubicBezTo>
                    <a:pt x="242694" y="473703"/>
                    <a:pt x="242694" y="460552"/>
                    <a:pt x="250726" y="452530"/>
                  </a:cubicBezTo>
                  <a:lnTo>
                    <a:pt x="326828" y="376516"/>
                  </a:lnTo>
                  <a:cubicBezTo>
                    <a:pt x="330844" y="372505"/>
                    <a:pt x="336143" y="370499"/>
                    <a:pt x="341443" y="370499"/>
                  </a:cubicBezTo>
                  <a:close/>
                  <a:moveTo>
                    <a:pt x="358123" y="294214"/>
                  </a:moveTo>
                  <a:cubicBezTo>
                    <a:pt x="343932" y="294214"/>
                    <a:pt x="329741" y="299605"/>
                    <a:pt x="318942" y="310385"/>
                  </a:cubicBezTo>
                  <a:lnTo>
                    <a:pt x="184477" y="444617"/>
                  </a:lnTo>
                  <a:cubicBezTo>
                    <a:pt x="162747" y="466178"/>
                    <a:pt x="162747" y="501280"/>
                    <a:pt x="184477" y="522841"/>
                  </a:cubicBezTo>
                  <a:cubicBezTo>
                    <a:pt x="206076" y="544403"/>
                    <a:pt x="241240" y="544534"/>
                    <a:pt x="262838" y="522841"/>
                  </a:cubicBezTo>
                  <a:lnTo>
                    <a:pt x="397303" y="388610"/>
                  </a:lnTo>
                  <a:cubicBezTo>
                    <a:pt x="418902" y="367049"/>
                    <a:pt x="418902" y="331947"/>
                    <a:pt x="397303" y="310385"/>
                  </a:cubicBezTo>
                  <a:cubicBezTo>
                    <a:pt x="386504" y="299605"/>
                    <a:pt x="372313" y="294214"/>
                    <a:pt x="358123" y="294214"/>
                  </a:cubicBezTo>
                  <a:close/>
                  <a:moveTo>
                    <a:pt x="410736" y="510"/>
                  </a:moveTo>
                  <a:cubicBezTo>
                    <a:pt x="436945" y="7478"/>
                    <a:pt x="578258" y="145916"/>
                    <a:pt x="587345" y="179967"/>
                  </a:cubicBezTo>
                  <a:cubicBezTo>
                    <a:pt x="589452" y="187855"/>
                    <a:pt x="586423" y="192457"/>
                    <a:pt x="584316" y="194429"/>
                  </a:cubicBezTo>
                  <a:cubicBezTo>
                    <a:pt x="581418" y="197321"/>
                    <a:pt x="577336" y="198636"/>
                    <a:pt x="572463" y="198241"/>
                  </a:cubicBezTo>
                  <a:cubicBezTo>
                    <a:pt x="571146" y="198110"/>
                    <a:pt x="569961" y="197715"/>
                    <a:pt x="568907" y="197190"/>
                  </a:cubicBezTo>
                  <a:cubicBezTo>
                    <a:pt x="545596" y="185489"/>
                    <a:pt x="471450" y="198504"/>
                    <a:pt x="427199" y="210074"/>
                  </a:cubicBezTo>
                  <a:lnTo>
                    <a:pt x="426409" y="210337"/>
                  </a:lnTo>
                  <a:lnTo>
                    <a:pt x="408498" y="228217"/>
                  </a:lnTo>
                  <a:lnTo>
                    <a:pt x="412975" y="229926"/>
                  </a:lnTo>
                  <a:cubicBezTo>
                    <a:pt x="426672" y="235710"/>
                    <a:pt x="439052" y="243862"/>
                    <a:pt x="449588" y="254379"/>
                  </a:cubicBezTo>
                  <a:cubicBezTo>
                    <a:pt x="493970" y="298685"/>
                    <a:pt x="493970" y="370599"/>
                    <a:pt x="449588" y="414904"/>
                  </a:cubicBezTo>
                  <a:lnTo>
                    <a:pt x="291285" y="572800"/>
                  </a:lnTo>
                  <a:lnTo>
                    <a:pt x="286017" y="577796"/>
                  </a:lnTo>
                  <a:cubicBezTo>
                    <a:pt x="241766" y="617237"/>
                    <a:pt x="172229" y="615528"/>
                    <a:pt x="130086" y="573457"/>
                  </a:cubicBezTo>
                  <a:cubicBezTo>
                    <a:pt x="118891" y="562414"/>
                    <a:pt x="110463" y="549398"/>
                    <a:pt x="104799" y="534937"/>
                  </a:cubicBezTo>
                  <a:lnTo>
                    <a:pt x="102956" y="530467"/>
                  </a:lnTo>
                  <a:lnTo>
                    <a:pt x="68187" y="565175"/>
                  </a:lnTo>
                  <a:lnTo>
                    <a:pt x="69109" y="567147"/>
                  </a:lnTo>
                  <a:cubicBezTo>
                    <a:pt x="72138" y="573983"/>
                    <a:pt x="70558" y="582003"/>
                    <a:pt x="65421" y="587262"/>
                  </a:cubicBezTo>
                  <a:cubicBezTo>
                    <a:pt x="58310" y="594230"/>
                    <a:pt x="46852" y="594230"/>
                    <a:pt x="39872" y="587262"/>
                  </a:cubicBezTo>
                  <a:lnTo>
                    <a:pt x="5235" y="552685"/>
                  </a:lnTo>
                  <a:cubicBezTo>
                    <a:pt x="-1745" y="545717"/>
                    <a:pt x="-1745" y="534279"/>
                    <a:pt x="5235" y="527311"/>
                  </a:cubicBezTo>
                  <a:cubicBezTo>
                    <a:pt x="8923" y="523499"/>
                    <a:pt x="14059" y="521658"/>
                    <a:pt x="19327" y="522053"/>
                  </a:cubicBezTo>
                  <a:lnTo>
                    <a:pt x="20907" y="522184"/>
                  </a:lnTo>
                  <a:lnTo>
                    <a:pt x="151158" y="392160"/>
                  </a:lnTo>
                  <a:lnTo>
                    <a:pt x="140226" y="381511"/>
                  </a:lnTo>
                  <a:lnTo>
                    <a:pt x="128242" y="393475"/>
                  </a:lnTo>
                  <a:lnTo>
                    <a:pt x="115730" y="380985"/>
                  </a:lnTo>
                  <a:lnTo>
                    <a:pt x="147470" y="349169"/>
                  </a:lnTo>
                  <a:lnTo>
                    <a:pt x="159981" y="361659"/>
                  </a:lnTo>
                  <a:lnTo>
                    <a:pt x="149182" y="372439"/>
                  </a:lnTo>
                  <a:lnTo>
                    <a:pt x="159981" y="383220"/>
                  </a:lnTo>
                  <a:lnTo>
                    <a:pt x="189614" y="353771"/>
                  </a:lnTo>
                  <a:lnTo>
                    <a:pt x="178683" y="342990"/>
                  </a:lnTo>
                  <a:lnTo>
                    <a:pt x="167356" y="354428"/>
                  </a:lnTo>
                  <a:lnTo>
                    <a:pt x="154713" y="341938"/>
                  </a:lnTo>
                  <a:lnTo>
                    <a:pt x="186453" y="310123"/>
                  </a:lnTo>
                  <a:lnTo>
                    <a:pt x="198964" y="322612"/>
                  </a:lnTo>
                  <a:lnTo>
                    <a:pt x="187638" y="333919"/>
                  </a:lnTo>
                  <a:lnTo>
                    <a:pt x="198569" y="344831"/>
                  </a:lnTo>
                  <a:lnTo>
                    <a:pt x="227411" y="316039"/>
                  </a:lnTo>
                  <a:lnTo>
                    <a:pt x="216480" y="305127"/>
                  </a:lnTo>
                  <a:lnTo>
                    <a:pt x="205154" y="316565"/>
                  </a:lnTo>
                  <a:lnTo>
                    <a:pt x="192643" y="304075"/>
                  </a:lnTo>
                  <a:lnTo>
                    <a:pt x="224250" y="272259"/>
                  </a:lnTo>
                  <a:lnTo>
                    <a:pt x="236762" y="284749"/>
                  </a:lnTo>
                  <a:lnTo>
                    <a:pt x="225436" y="296187"/>
                  </a:lnTo>
                  <a:lnTo>
                    <a:pt x="236367" y="307099"/>
                  </a:lnTo>
                  <a:lnTo>
                    <a:pt x="266131" y="277255"/>
                  </a:lnTo>
                  <a:lnTo>
                    <a:pt x="255068" y="266343"/>
                  </a:lnTo>
                  <a:lnTo>
                    <a:pt x="243742" y="277781"/>
                  </a:lnTo>
                  <a:lnTo>
                    <a:pt x="231099" y="265291"/>
                  </a:lnTo>
                  <a:lnTo>
                    <a:pt x="262838" y="233475"/>
                  </a:lnTo>
                  <a:lnTo>
                    <a:pt x="275350" y="245965"/>
                  </a:lnTo>
                  <a:lnTo>
                    <a:pt x="264024" y="257271"/>
                  </a:lnTo>
                  <a:lnTo>
                    <a:pt x="275086" y="268315"/>
                  </a:lnTo>
                  <a:lnTo>
                    <a:pt x="379260" y="164322"/>
                  </a:lnTo>
                  <a:lnTo>
                    <a:pt x="379524" y="163533"/>
                  </a:lnTo>
                  <a:cubicBezTo>
                    <a:pt x="390323" y="116861"/>
                    <a:pt x="403888" y="39162"/>
                    <a:pt x="396645" y="16155"/>
                  </a:cubicBezTo>
                  <a:cubicBezTo>
                    <a:pt x="394537" y="9450"/>
                    <a:pt x="396776" y="5375"/>
                    <a:pt x="399015" y="3140"/>
                  </a:cubicBezTo>
                  <a:cubicBezTo>
                    <a:pt x="400464" y="1825"/>
                    <a:pt x="404283" y="-1199"/>
                    <a:pt x="410736" y="51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latin typeface="思源宋体 CN Heavy" panose="02020900000000000000" pitchFamily="18" charset="-122"/>
              </a:endParaRPr>
            </a:p>
          </p:txBody>
        </p:sp>
      </p:grpSp>
      <p:grpSp>
        <p:nvGrpSpPr>
          <p:cNvPr id="9" name="组合 8">
            <a:extLst>
              <a:ext uri="{FF2B5EF4-FFF2-40B4-BE49-F238E27FC236}">
                <a16:creationId xmlns:a16="http://schemas.microsoft.com/office/drawing/2014/main" id="{963215DE-344E-4FB0-82C0-DCA56BD13194}"/>
              </a:ext>
            </a:extLst>
          </p:cNvPr>
          <p:cNvGrpSpPr/>
          <p:nvPr/>
        </p:nvGrpSpPr>
        <p:grpSpPr>
          <a:xfrm>
            <a:off x="4846538" y="2494727"/>
            <a:ext cx="2355574" cy="3105496"/>
            <a:chOff x="4846538" y="2494727"/>
            <a:chExt cx="2355574" cy="3105496"/>
          </a:xfrm>
        </p:grpSpPr>
        <p:sp>
          <p:nvSpPr>
            <p:cNvPr id="11" name="矩形: 圆角 10">
              <a:extLst>
                <a:ext uri="{FF2B5EF4-FFF2-40B4-BE49-F238E27FC236}">
                  <a16:creationId xmlns:a16="http://schemas.microsoft.com/office/drawing/2014/main" id="{1812C561-674E-48B5-8B90-6A485D3C581A}"/>
                </a:ext>
              </a:extLst>
            </p:cNvPr>
            <p:cNvSpPr/>
            <p:nvPr/>
          </p:nvSpPr>
          <p:spPr>
            <a:xfrm>
              <a:off x="4846538" y="2494727"/>
              <a:ext cx="2355574" cy="3105496"/>
            </a:xfrm>
            <a:prstGeom prst="roundRect">
              <a:avLst>
                <a:gd name="adj" fmla="val 4853"/>
              </a:avLst>
            </a:prstGeom>
            <a:gradFill flip="none" rotWithShape="1">
              <a:gsLst>
                <a:gs pos="40000">
                  <a:schemeClr val="accent2">
                    <a:lumMod val="75000"/>
                  </a:schemeClr>
                </a:gs>
                <a:gs pos="0">
                  <a:schemeClr val="accent2">
                    <a:lumMod val="60000"/>
                    <a:lumOff val="40000"/>
                  </a:schemeClr>
                </a:gs>
                <a:gs pos="100000">
                  <a:schemeClr val="accent2">
                    <a:lumMod val="50000"/>
                  </a:schemeClr>
                </a:gs>
              </a:gsLst>
              <a:path path="circle">
                <a:fillToRect r="100000" b="100000"/>
              </a:path>
              <a:tileRect l="-100000" t="-100000"/>
            </a:gradFill>
            <a:ln w="25400">
              <a:gradFill flip="none" rotWithShape="1">
                <a:gsLst>
                  <a:gs pos="0">
                    <a:schemeClr val="accent1">
                      <a:lumMod val="40000"/>
                      <a:lumOff val="60000"/>
                    </a:schemeClr>
                  </a:gs>
                  <a:gs pos="76000">
                    <a:schemeClr val="accent2">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sp>
          <p:nvSpPr>
            <p:cNvPr id="15" name="椭圆 14">
              <a:extLst>
                <a:ext uri="{FF2B5EF4-FFF2-40B4-BE49-F238E27FC236}">
                  <a16:creationId xmlns:a16="http://schemas.microsoft.com/office/drawing/2014/main" id="{0AF0CFD3-88B8-432F-A492-6F5AA5D5A1EB}"/>
                </a:ext>
              </a:extLst>
            </p:cNvPr>
            <p:cNvSpPr/>
            <p:nvPr/>
          </p:nvSpPr>
          <p:spPr>
            <a:xfrm>
              <a:off x="5482669" y="2802841"/>
              <a:ext cx="1073426" cy="1073426"/>
            </a:xfrm>
            <a:prstGeom prst="ellipse">
              <a:avLst/>
            </a:prstGeom>
            <a:solidFill>
              <a:schemeClr val="accent2">
                <a:lumMod val="20000"/>
                <a:lumOff val="8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sp>
          <p:nvSpPr>
            <p:cNvPr id="5" name="文本框 4">
              <a:extLst>
                <a:ext uri="{FF2B5EF4-FFF2-40B4-BE49-F238E27FC236}">
                  <a16:creationId xmlns:a16="http://schemas.microsoft.com/office/drawing/2014/main" id="{951DA1BF-1C0B-4FBC-84FD-54B37BEC5C48}"/>
                </a:ext>
              </a:extLst>
            </p:cNvPr>
            <p:cNvSpPr txBox="1"/>
            <p:nvPr/>
          </p:nvSpPr>
          <p:spPr>
            <a:xfrm>
              <a:off x="5292580" y="3924197"/>
              <a:ext cx="1461788" cy="403374"/>
            </a:xfrm>
            <a:prstGeom prst="rect">
              <a:avLst/>
            </a:prstGeom>
            <a:noFill/>
          </p:spPr>
          <p:txBody>
            <a:bodyPr wrap="square" rtlCol="0">
              <a:noAutofit/>
            </a:bodyPr>
            <a:lstStyle>
              <a:defPPr>
                <a:defRPr lang="zh-CN"/>
              </a:defPPr>
              <a:lvl1pPr>
                <a:defRPr sz="2400">
                  <a:solidFill>
                    <a:srgbClr val="3E2F28"/>
                  </a:solidFill>
                  <a:latin typeface="思源宋体 CN Heavy" panose="02020900000000000000" pitchFamily="18" charset="-122"/>
                  <a:ea typeface="思源宋体 CN Heavy" panose="02020900000000000000" pitchFamily="18" charset="-122"/>
                </a:defRPr>
              </a:lvl1pPr>
            </a:lstStyle>
            <a:p>
              <a:r>
                <a:rPr lang="zh-CN" altLang="en-US" sz="2000">
                  <a:solidFill>
                    <a:schemeClr val="accent1">
                      <a:lumMod val="50000"/>
                    </a:schemeClr>
                  </a:solidFill>
                  <a:latin typeface="+mj-ea"/>
                  <a:ea typeface="+mj-ea"/>
                  <a:sym typeface="+mn-ea"/>
                </a:rPr>
                <a:t>输入小标题</a:t>
              </a:r>
            </a:p>
          </p:txBody>
        </p:sp>
        <p:sp>
          <p:nvSpPr>
            <p:cNvPr id="6" name="文本框 5">
              <a:extLst>
                <a:ext uri="{FF2B5EF4-FFF2-40B4-BE49-F238E27FC236}">
                  <a16:creationId xmlns:a16="http://schemas.microsoft.com/office/drawing/2014/main" id="{38A1C205-B039-4CB2-B570-89D9D6B57780}"/>
                </a:ext>
              </a:extLst>
            </p:cNvPr>
            <p:cNvSpPr txBox="1"/>
            <p:nvPr/>
          </p:nvSpPr>
          <p:spPr>
            <a:xfrm>
              <a:off x="5014467" y="4341795"/>
              <a:ext cx="2012038" cy="958852"/>
            </a:xfrm>
            <a:prstGeom prst="rect">
              <a:avLst/>
            </a:prstGeom>
            <a:noFill/>
          </p:spPr>
          <p:txBody>
            <a:bodyPr wrap="square" rtlCol="0">
              <a:spAutoFit/>
            </a:bodyPr>
            <a:lstStyle/>
            <a:p>
              <a:pPr algn="just">
                <a:lnSpc>
                  <a:spcPct val="120000"/>
                </a:lnSpc>
              </a:pPr>
              <a:r>
                <a:rPr lang="zh-CN" altLang="en-US" sz="1600">
                  <a:solidFill>
                    <a:schemeClr val="bg1"/>
                  </a:solidFill>
                  <a:latin typeface="+mn-ea"/>
                  <a:sym typeface="+mn-ea"/>
                </a:rPr>
                <a:t>请在此输入文本内容请在此输入文本内容请在此输入文本内容</a:t>
              </a:r>
            </a:p>
          </p:txBody>
        </p:sp>
        <p:sp>
          <p:nvSpPr>
            <p:cNvPr id="25" name="任意多边形">
              <a:extLst>
                <a:ext uri="{FF2B5EF4-FFF2-40B4-BE49-F238E27FC236}">
                  <a16:creationId xmlns:a16="http://schemas.microsoft.com/office/drawing/2014/main" id="{4AA868CC-0131-4FFC-8B7C-38623658D507}"/>
                </a:ext>
              </a:extLst>
            </p:cNvPr>
            <p:cNvSpPr/>
            <p:nvPr/>
          </p:nvSpPr>
          <p:spPr>
            <a:xfrm>
              <a:off x="5778918" y="3082200"/>
              <a:ext cx="495328" cy="495328"/>
            </a:xfrm>
            <a:custGeom>
              <a:avLst/>
              <a:gdLst>
                <a:gd name="T0" fmla="*/ 370934 w 517976"/>
                <a:gd name="T1" fmla="*/ 370934 w 517976"/>
                <a:gd name="T2" fmla="*/ 370934 w 517976"/>
                <a:gd name="T3" fmla="*/ 370934 w 517976"/>
                <a:gd name="T4" fmla="*/ 370934 w 517976"/>
                <a:gd name="T5" fmla="*/ 370934 w 517976"/>
                <a:gd name="T6" fmla="*/ 370934 w 517976"/>
                <a:gd name="T7" fmla="*/ 370934 w 517976"/>
                <a:gd name="T8" fmla="*/ 370934 w 517976"/>
                <a:gd name="T9" fmla="*/ 370934 w 517976"/>
                <a:gd name="T10" fmla="*/ 370934 w 517976"/>
                <a:gd name="T11" fmla="*/ 370934 w 517976"/>
                <a:gd name="T12" fmla="*/ 370934 w 517976"/>
                <a:gd name="T13" fmla="*/ 370934 w 517976"/>
                <a:gd name="T14" fmla="*/ 370934 w 517976"/>
                <a:gd name="T15" fmla="*/ 370934 w 517976"/>
                <a:gd name="T16" fmla="*/ 370934 w 517976"/>
                <a:gd name="T17" fmla="*/ 370934 w 517976"/>
                <a:gd name="T18" fmla="*/ 370934 w 517976"/>
                <a:gd name="T19" fmla="*/ 370934 w 517976"/>
                <a:gd name="T20" fmla="*/ 370934 w 517976"/>
                <a:gd name="T21" fmla="*/ 370934 w 517976"/>
                <a:gd name="T22" fmla="*/ 370934 w 517976"/>
                <a:gd name="T23" fmla="*/ 370934 w 517976"/>
                <a:gd name="T24" fmla="*/ 370934 w 517976"/>
                <a:gd name="T25" fmla="*/ 370934 w 517976"/>
                <a:gd name="T26" fmla="*/ 370934 w 517976"/>
                <a:gd name="T27" fmla="*/ 370934 w 517976"/>
                <a:gd name="T28" fmla="*/ 370934 w 517976"/>
                <a:gd name="T29" fmla="*/ 370934 w 517976"/>
                <a:gd name="T30" fmla="*/ 370934 w 517976"/>
                <a:gd name="T31" fmla="*/ 370934 w 517976"/>
                <a:gd name="T32" fmla="*/ 370934 w 517976"/>
                <a:gd name="T33" fmla="*/ 370934 w 517976"/>
                <a:gd name="T34" fmla="*/ 370934 w 517976"/>
                <a:gd name="T35" fmla="*/ 370934 w 517976"/>
                <a:gd name="T36" fmla="*/ 370934 w 517976"/>
                <a:gd name="T37" fmla="*/ 370934 w 517976"/>
                <a:gd name="T38" fmla="*/ 370934 w 517976"/>
                <a:gd name="T39" fmla="*/ 370934 w 517976"/>
                <a:gd name="T40" fmla="*/ 370934 w 517976"/>
                <a:gd name="T41" fmla="*/ 370934 w 517976"/>
                <a:gd name="T42" fmla="*/ 370934 w 517976"/>
                <a:gd name="T43" fmla="*/ 370934 w 517976"/>
                <a:gd name="T44" fmla="*/ 370934 w 517976"/>
                <a:gd name="T45" fmla="*/ 370934 w 517976"/>
                <a:gd name="T46" fmla="*/ 370934 w 517976"/>
                <a:gd name="T47" fmla="*/ 370934 w 517976"/>
                <a:gd name="T48" fmla="*/ 370934 w 517976"/>
                <a:gd name="T49" fmla="*/ 370934 w 517976"/>
                <a:gd name="T50" fmla="*/ 370934 w 517976"/>
                <a:gd name="T51" fmla="*/ 370934 w 517976"/>
                <a:gd name="T52" fmla="*/ 370934 w 517976"/>
                <a:gd name="T53" fmla="*/ 370934 w 517976"/>
                <a:gd name="T54" fmla="*/ 370934 w 517976"/>
                <a:gd name="T55" fmla="*/ 370934 w 517976"/>
                <a:gd name="T56" fmla="*/ 370934 w 517976"/>
                <a:gd name="T57" fmla="*/ 370934 w 517976"/>
                <a:gd name="T58" fmla="*/ 370934 w 517976"/>
                <a:gd name="T59" fmla="*/ 370934 w 517976"/>
                <a:gd name="T60" fmla="*/ 370934 w 517976"/>
                <a:gd name="T61" fmla="*/ 370934 w 517976"/>
                <a:gd name="T62" fmla="*/ 370934 w 517976"/>
                <a:gd name="T63" fmla="*/ 370934 w 517976"/>
                <a:gd name="T64" fmla="*/ 370934 w 517976"/>
                <a:gd name="T65" fmla="*/ 370934 w 517976"/>
                <a:gd name="T66" fmla="*/ 370934 w 517976"/>
                <a:gd name="T67" fmla="*/ 370934 w 517976"/>
                <a:gd name="T68" fmla="*/ 370934 w 517976"/>
                <a:gd name="T69" fmla="*/ 370934 w 517976"/>
                <a:gd name="T70" fmla="*/ 370934 w 517976"/>
                <a:gd name="T71" fmla="*/ 370934 w 517976"/>
                <a:gd name="T72" fmla="*/ 370934 w 517976"/>
                <a:gd name="T73" fmla="*/ 370934 w 517976"/>
                <a:gd name="T74" fmla="*/ 370934 w 517976"/>
                <a:gd name="T75" fmla="*/ 370934 w 517976"/>
                <a:gd name="T76" fmla="*/ 370934 w 517976"/>
                <a:gd name="T77" fmla="*/ 370934 w 517976"/>
                <a:gd name="T78" fmla="*/ 370934 w 517976"/>
                <a:gd name="T79" fmla="*/ 370934 w 517976"/>
                <a:gd name="T80" fmla="*/ 370934 w 517976"/>
                <a:gd name="T81" fmla="*/ 370934 w 517976"/>
                <a:gd name="T82" fmla="*/ 370934 w 517976"/>
                <a:gd name="T83" fmla="*/ 370934 w 517976"/>
                <a:gd name="T84" fmla="*/ 370934 w 517976"/>
                <a:gd name="T85" fmla="*/ 370934 w 517976"/>
                <a:gd name="T86" fmla="*/ 370934 w 517976"/>
                <a:gd name="T87" fmla="*/ 370934 w 517976"/>
                <a:gd name="T88" fmla="*/ 370934 w 517976"/>
                <a:gd name="T89" fmla="*/ 370934 w 517976"/>
                <a:gd name="T90" fmla="*/ 370934 w 517976"/>
                <a:gd name="T91" fmla="*/ 370934 w 517976"/>
                <a:gd name="T92" fmla="*/ 370934 w 517976"/>
                <a:gd name="T93" fmla="*/ 370934 w 517976"/>
                <a:gd name="T94" fmla="*/ 370934 w 517976"/>
                <a:gd name="T95" fmla="*/ 370934 w 517976"/>
                <a:gd name="T96" fmla="*/ 370934 w 517976"/>
                <a:gd name="T97" fmla="*/ 370934 w 5179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89" h="2715">
                  <a:moveTo>
                    <a:pt x="2763" y="212"/>
                  </a:moveTo>
                  <a:lnTo>
                    <a:pt x="2577" y="27"/>
                  </a:lnTo>
                  <a:cubicBezTo>
                    <a:pt x="2552" y="2"/>
                    <a:pt x="2514" y="0"/>
                    <a:pt x="2487" y="22"/>
                  </a:cubicBezTo>
                  <a:lnTo>
                    <a:pt x="2181" y="275"/>
                  </a:lnTo>
                  <a:cubicBezTo>
                    <a:pt x="2166" y="287"/>
                    <a:pt x="2158" y="305"/>
                    <a:pt x="2157" y="324"/>
                  </a:cubicBezTo>
                  <a:cubicBezTo>
                    <a:pt x="2156" y="342"/>
                    <a:pt x="2163" y="361"/>
                    <a:pt x="2176" y="374"/>
                  </a:cubicBezTo>
                  <a:lnTo>
                    <a:pt x="2189" y="387"/>
                  </a:lnTo>
                  <a:lnTo>
                    <a:pt x="1446" y="1130"/>
                  </a:lnTo>
                  <a:lnTo>
                    <a:pt x="1356" y="1041"/>
                  </a:lnTo>
                  <a:cubicBezTo>
                    <a:pt x="1304" y="988"/>
                    <a:pt x="1234" y="959"/>
                    <a:pt x="1160" y="959"/>
                  </a:cubicBezTo>
                  <a:cubicBezTo>
                    <a:pt x="1092" y="959"/>
                    <a:pt x="1027" y="984"/>
                    <a:pt x="977" y="1030"/>
                  </a:cubicBezTo>
                  <a:cubicBezTo>
                    <a:pt x="971" y="1035"/>
                    <a:pt x="965" y="1041"/>
                    <a:pt x="960" y="1046"/>
                  </a:cubicBezTo>
                  <a:cubicBezTo>
                    <a:pt x="924" y="1082"/>
                    <a:pt x="895" y="1122"/>
                    <a:pt x="871" y="1166"/>
                  </a:cubicBezTo>
                  <a:cubicBezTo>
                    <a:pt x="841" y="1222"/>
                    <a:pt x="785" y="1259"/>
                    <a:pt x="721" y="1262"/>
                  </a:cubicBezTo>
                  <a:cubicBezTo>
                    <a:pt x="542" y="1272"/>
                    <a:pt x="378" y="1348"/>
                    <a:pt x="258" y="1476"/>
                  </a:cubicBezTo>
                  <a:cubicBezTo>
                    <a:pt x="0" y="1751"/>
                    <a:pt x="19" y="2204"/>
                    <a:pt x="299" y="2487"/>
                  </a:cubicBezTo>
                  <a:cubicBezTo>
                    <a:pt x="443" y="2632"/>
                    <a:pt x="641" y="2715"/>
                    <a:pt x="840" y="2715"/>
                  </a:cubicBezTo>
                  <a:lnTo>
                    <a:pt x="840" y="2715"/>
                  </a:lnTo>
                  <a:cubicBezTo>
                    <a:pt x="1026" y="2715"/>
                    <a:pt x="1200" y="2644"/>
                    <a:pt x="1329" y="2516"/>
                  </a:cubicBezTo>
                  <a:cubicBezTo>
                    <a:pt x="1447" y="2398"/>
                    <a:pt x="1517" y="2239"/>
                    <a:pt x="1527" y="2068"/>
                  </a:cubicBezTo>
                  <a:cubicBezTo>
                    <a:pt x="1531" y="2004"/>
                    <a:pt x="1565" y="1948"/>
                    <a:pt x="1619" y="1920"/>
                  </a:cubicBezTo>
                  <a:cubicBezTo>
                    <a:pt x="1670" y="1894"/>
                    <a:pt x="1716" y="1858"/>
                    <a:pt x="1756" y="1816"/>
                  </a:cubicBezTo>
                  <a:cubicBezTo>
                    <a:pt x="1756" y="1816"/>
                    <a:pt x="1758" y="1814"/>
                    <a:pt x="1758" y="1814"/>
                  </a:cubicBezTo>
                  <a:cubicBezTo>
                    <a:pt x="1858" y="1705"/>
                    <a:pt x="1853" y="1538"/>
                    <a:pt x="1748" y="1433"/>
                  </a:cubicBezTo>
                  <a:lnTo>
                    <a:pt x="1659" y="1344"/>
                  </a:lnTo>
                  <a:lnTo>
                    <a:pt x="2403" y="600"/>
                  </a:lnTo>
                  <a:lnTo>
                    <a:pt x="2415" y="613"/>
                  </a:lnTo>
                  <a:cubicBezTo>
                    <a:pt x="2428" y="626"/>
                    <a:pt x="2445" y="633"/>
                    <a:pt x="2462" y="633"/>
                  </a:cubicBezTo>
                  <a:cubicBezTo>
                    <a:pt x="2464" y="633"/>
                    <a:pt x="2465" y="633"/>
                    <a:pt x="2466" y="633"/>
                  </a:cubicBezTo>
                  <a:cubicBezTo>
                    <a:pt x="2484" y="632"/>
                    <a:pt x="2502" y="623"/>
                    <a:pt x="2514" y="608"/>
                  </a:cubicBezTo>
                  <a:lnTo>
                    <a:pt x="2767" y="302"/>
                  </a:lnTo>
                  <a:cubicBezTo>
                    <a:pt x="2789" y="276"/>
                    <a:pt x="2787" y="237"/>
                    <a:pt x="2763" y="212"/>
                  </a:cubicBezTo>
                  <a:close/>
                  <a:moveTo>
                    <a:pt x="1294" y="1708"/>
                  </a:moveTo>
                  <a:cubicBezTo>
                    <a:pt x="1294" y="1765"/>
                    <a:pt x="1272" y="1819"/>
                    <a:pt x="1232" y="1859"/>
                  </a:cubicBezTo>
                  <a:cubicBezTo>
                    <a:pt x="1191" y="1900"/>
                    <a:pt x="1138" y="1922"/>
                    <a:pt x="1081" y="1922"/>
                  </a:cubicBezTo>
                  <a:cubicBezTo>
                    <a:pt x="1024" y="1922"/>
                    <a:pt x="970" y="1900"/>
                    <a:pt x="930" y="1859"/>
                  </a:cubicBezTo>
                  <a:cubicBezTo>
                    <a:pt x="890" y="1819"/>
                    <a:pt x="867" y="1765"/>
                    <a:pt x="867" y="1708"/>
                  </a:cubicBezTo>
                  <a:cubicBezTo>
                    <a:pt x="867" y="1651"/>
                    <a:pt x="890" y="1598"/>
                    <a:pt x="930" y="1558"/>
                  </a:cubicBezTo>
                  <a:cubicBezTo>
                    <a:pt x="970" y="1517"/>
                    <a:pt x="1024" y="1495"/>
                    <a:pt x="1081" y="1495"/>
                  </a:cubicBezTo>
                  <a:cubicBezTo>
                    <a:pt x="1138" y="1495"/>
                    <a:pt x="1191" y="1517"/>
                    <a:pt x="1232" y="1558"/>
                  </a:cubicBezTo>
                  <a:cubicBezTo>
                    <a:pt x="1272" y="1598"/>
                    <a:pt x="1294" y="1651"/>
                    <a:pt x="1294" y="1708"/>
                  </a:cubicBezTo>
                  <a:close/>
                  <a:moveTo>
                    <a:pt x="915" y="2367"/>
                  </a:moveTo>
                  <a:cubicBezTo>
                    <a:pt x="902" y="2380"/>
                    <a:pt x="885" y="2386"/>
                    <a:pt x="868" y="2386"/>
                  </a:cubicBezTo>
                  <a:cubicBezTo>
                    <a:pt x="851" y="2386"/>
                    <a:pt x="834" y="2380"/>
                    <a:pt x="821" y="2367"/>
                  </a:cubicBezTo>
                  <a:lnTo>
                    <a:pt x="422" y="1969"/>
                  </a:lnTo>
                  <a:cubicBezTo>
                    <a:pt x="396" y="1943"/>
                    <a:pt x="396" y="1900"/>
                    <a:pt x="422" y="1874"/>
                  </a:cubicBezTo>
                  <a:cubicBezTo>
                    <a:pt x="448" y="1848"/>
                    <a:pt x="490" y="1848"/>
                    <a:pt x="517" y="1874"/>
                  </a:cubicBezTo>
                  <a:lnTo>
                    <a:pt x="915" y="2273"/>
                  </a:lnTo>
                  <a:cubicBezTo>
                    <a:pt x="941" y="2299"/>
                    <a:pt x="941" y="2341"/>
                    <a:pt x="915" y="236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思源宋体 CN Heavy" panose="02020900000000000000" pitchFamily="18" charset="-122"/>
              </a:endParaRPr>
            </a:p>
          </p:txBody>
        </p:sp>
      </p:grpSp>
      <p:grpSp>
        <p:nvGrpSpPr>
          <p:cNvPr id="13" name="组合 12">
            <a:extLst>
              <a:ext uri="{FF2B5EF4-FFF2-40B4-BE49-F238E27FC236}">
                <a16:creationId xmlns:a16="http://schemas.microsoft.com/office/drawing/2014/main" id="{1219BD75-49B8-4B17-9917-1AC01F3FBE42}"/>
              </a:ext>
            </a:extLst>
          </p:cNvPr>
          <p:cNvGrpSpPr/>
          <p:nvPr/>
        </p:nvGrpSpPr>
        <p:grpSpPr>
          <a:xfrm>
            <a:off x="8166516" y="2057400"/>
            <a:ext cx="2355574" cy="3105496"/>
            <a:chOff x="8166516" y="2057400"/>
            <a:chExt cx="2355574" cy="3105496"/>
          </a:xfrm>
          <a:scene3d>
            <a:camera prst="perspectiveLeft"/>
            <a:lightRig rig="threePt" dir="t"/>
          </a:scene3d>
        </p:grpSpPr>
        <p:sp>
          <p:nvSpPr>
            <p:cNvPr id="12" name="矩形: 圆角 11">
              <a:extLst>
                <a:ext uri="{FF2B5EF4-FFF2-40B4-BE49-F238E27FC236}">
                  <a16:creationId xmlns:a16="http://schemas.microsoft.com/office/drawing/2014/main" id="{4998CB95-AB7C-43C2-9DDD-F00911EC80FD}"/>
                </a:ext>
              </a:extLst>
            </p:cNvPr>
            <p:cNvSpPr/>
            <p:nvPr/>
          </p:nvSpPr>
          <p:spPr>
            <a:xfrm>
              <a:off x="8166516" y="2057400"/>
              <a:ext cx="2355574" cy="3105496"/>
            </a:xfrm>
            <a:prstGeom prst="roundRect">
              <a:avLst>
                <a:gd name="adj" fmla="val 4853"/>
              </a:avLst>
            </a:prstGeom>
            <a:gradFill flip="none" rotWithShape="1">
              <a:gsLst>
                <a:gs pos="40000">
                  <a:schemeClr val="accent2">
                    <a:lumMod val="75000"/>
                  </a:schemeClr>
                </a:gs>
                <a:gs pos="0">
                  <a:schemeClr val="accent2">
                    <a:lumMod val="60000"/>
                    <a:lumOff val="40000"/>
                  </a:schemeClr>
                </a:gs>
                <a:gs pos="100000">
                  <a:schemeClr val="accent2">
                    <a:lumMod val="50000"/>
                  </a:schemeClr>
                </a:gs>
              </a:gsLst>
              <a:path path="circle">
                <a:fillToRect r="100000" b="100000"/>
              </a:path>
              <a:tileRect l="-100000" t="-100000"/>
            </a:gradFill>
            <a:ln w="25400">
              <a:gradFill flip="none" rotWithShape="1">
                <a:gsLst>
                  <a:gs pos="0">
                    <a:schemeClr val="accent1">
                      <a:lumMod val="40000"/>
                      <a:lumOff val="60000"/>
                    </a:schemeClr>
                  </a:gs>
                  <a:gs pos="76000">
                    <a:schemeClr val="accent2">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思源宋体 CN Heavy" panose="02020900000000000000" pitchFamily="18" charset="-122"/>
              </a:endParaRPr>
            </a:p>
          </p:txBody>
        </p:sp>
        <p:sp>
          <p:nvSpPr>
            <p:cNvPr id="17" name="椭圆 16">
              <a:extLst>
                <a:ext uri="{FF2B5EF4-FFF2-40B4-BE49-F238E27FC236}">
                  <a16:creationId xmlns:a16="http://schemas.microsoft.com/office/drawing/2014/main" id="{939C85AD-E265-4A74-BA07-ADFC0001971C}"/>
                </a:ext>
              </a:extLst>
            </p:cNvPr>
            <p:cNvSpPr/>
            <p:nvPr/>
          </p:nvSpPr>
          <p:spPr>
            <a:xfrm>
              <a:off x="8806191" y="2355575"/>
              <a:ext cx="1073426" cy="1073426"/>
            </a:xfrm>
            <a:prstGeom prst="ellipse">
              <a:avLst/>
            </a:prstGeom>
            <a:solidFill>
              <a:schemeClr val="accent2">
                <a:lumMod val="20000"/>
                <a:lumOff val="8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sp>
          <p:nvSpPr>
            <p:cNvPr id="7" name="文本框 6">
              <a:extLst>
                <a:ext uri="{FF2B5EF4-FFF2-40B4-BE49-F238E27FC236}">
                  <a16:creationId xmlns:a16="http://schemas.microsoft.com/office/drawing/2014/main" id="{912518FC-B925-4AB9-8205-93578654796C}"/>
                </a:ext>
              </a:extLst>
            </p:cNvPr>
            <p:cNvSpPr txBox="1"/>
            <p:nvPr/>
          </p:nvSpPr>
          <p:spPr>
            <a:xfrm>
              <a:off x="8336609" y="3913715"/>
              <a:ext cx="2014399" cy="958852"/>
            </a:xfrm>
            <a:prstGeom prst="rect">
              <a:avLst/>
            </a:prstGeom>
            <a:noFill/>
          </p:spPr>
          <p:txBody>
            <a:bodyPr wrap="square" rtlCol="0">
              <a:spAutoFit/>
            </a:bodyPr>
            <a:lstStyle/>
            <a:p>
              <a:pPr algn="just">
                <a:lnSpc>
                  <a:spcPct val="120000"/>
                </a:lnSpc>
              </a:pPr>
              <a:r>
                <a:rPr lang="zh-CN" altLang="en-US" sz="1600">
                  <a:solidFill>
                    <a:schemeClr val="bg1"/>
                  </a:solidFill>
                  <a:latin typeface="+mn-ea"/>
                  <a:sym typeface="+mn-ea"/>
                </a:rPr>
                <a:t>请在此输入文本内容请在此输入文本内容请在此输入文本内容</a:t>
              </a:r>
            </a:p>
          </p:txBody>
        </p:sp>
        <p:sp>
          <p:nvSpPr>
            <p:cNvPr id="18" name="文本框 17">
              <a:extLst>
                <a:ext uri="{FF2B5EF4-FFF2-40B4-BE49-F238E27FC236}">
                  <a16:creationId xmlns:a16="http://schemas.microsoft.com/office/drawing/2014/main" id="{5750FED3-A78A-480C-86A2-EBE3459AE42F}"/>
                </a:ext>
              </a:extLst>
            </p:cNvPr>
            <p:cNvSpPr txBox="1"/>
            <p:nvPr/>
          </p:nvSpPr>
          <p:spPr>
            <a:xfrm>
              <a:off x="8610571" y="3505392"/>
              <a:ext cx="1460021" cy="328998"/>
            </a:xfrm>
            <a:prstGeom prst="rect">
              <a:avLst/>
            </a:prstGeom>
            <a:noFill/>
          </p:spPr>
          <p:txBody>
            <a:bodyPr wrap="square" rtlCol="0">
              <a:noAutofit/>
            </a:bodyPr>
            <a:lstStyle>
              <a:defPPr>
                <a:defRPr lang="zh-CN"/>
              </a:defPPr>
              <a:lvl1pPr>
                <a:defRPr sz="3200">
                  <a:solidFill>
                    <a:srgbClr val="3E2F28"/>
                  </a:solidFill>
                  <a:latin typeface="思源宋体 CN Heavy" panose="02020900000000000000" pitchFamily="18" charset="-122"/>
                  <a:ea typeface="思源宋体 CN Heavy" panose="02020900000000000000" pitchFamily="18" charset="-122"/>
                </a:defRPr>
              </a:lvl1pPr>
            </a:lstStyle>
            <a:p>
              <a:r>
                <a:rPr lang="zh-CN" altLang="en-US" sz="2000">
                  <a:solidFill>
                    <a:schemeClr val="accent1">
                      <a:lumMod val="50000"/>
                    </a:schemeClr>
                  </a:solidFill>
                  <a:latin typeface="+mj-ea"/>
                  <a:ea typeface="+mj-ea"/>
                  <a:sym typeface="+mn-ea"/>
                </a:rPr>
                <a:t>输入小标题</a:t>
              </a:r>
              <a:endParaRPr lang="zh-CN" altLang="en-US" sz="2000">
                <a:solidFill>
                  <a:schemeClr val="accent1">
                    <a:lumMod val="50000"/>
                  </a:schemeClr>
                </a:solidFill>
                <a:latin typeface="+mj-ea"/>
                <a:ea typeface="+mj-ea"/>
              </a:endParaRPr>
            </a:p>
          </p:txBody>
        </p:sp>
        <p:sp>
          <p:nvSpPr>
            <p:cNvPr id="28" name="任意多边形">
              <a:extLst>
                <a:ext uri="{FF2B5EF4-FFF2-40B4-BE49-F238E27FC236}">
                  <a16:creationId xmlns:a16="http://schemas.microsoft.com/office/drawing/2014/main" id="{F0CACA95-D61B-4259-876F-DA493F3D82E5}"/>
                </a:ext>
              </a:extLst>
            </p:cNvPr>
            <p:cNvSpPr/>
            <p:nvPr/>
          </p:nvSpPr>
          <p:spPr>
            <a:xfrm>
              <a:off x="9088924" y="2640238"/>
              <a:ext cx="491478" cy="487009"/>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603106" h="597623">
                  <a:moveTo>
                    <a:pt x="382047" y="390578"/>
                  </a:moveTo>
                  <a:lnTo>
                    <a:pt x="372932" y="401955"/>
                  </a:lnTo>
                  <a:lnTo>
                    <a:pt x="369893" y="406505"/>
                  </a:lnTo>
                  <a:cubicBezTo>
                    <a:pt x="388884" y="425465"/>
                    <a:pt x="447377" y="484621"/>
                    <a:pt x="472446" y="508890"/>
                  </a:cubicBezTo>
                  <a:cubicBezTo>
                    <a:pt x="481562" y="517990"/>
                    <a:pt x="495995" y="520266"/>
                    <a:pt x="507390" y="514957"/>
                  </a:cubicBezTo>
                  <a:close/>
                  <a:moveTo>
                    <a:pt x="229357" y="389062"/>
                  </a:moveTo>
                  <a:cubicBezTo>
                    <a:pt x="225559" y="392854"/>
                    <a:pt x="225559" y="399679"/>
                    <a:pt x="229357" y="403471"/>
                  </a:cubicBezTo>
                  <a:cubicBezTo>
                    <a:pt x="233156" y="407263"/>
                    <a:pt x="233156" y="414089"/>
                    <a:pt x="229357" y="417881"/>
                  </a:cubicBezTo>
                  <a:lnTo>
                    <a:pt x="186057" y="460352"/>
                  </a:lnTo>
                  <a:cubicBezTo>
                    <a:pt x="180740" y="466419"/>
                    <a:pt x="177701" y="474003"/>
                    <a:pt x="177701" y="482345"/>
                  </a:cubicBezTo>
                  <a:cubicBezTo>
                    <a:pt x="177701" y="489930"/>
                    <a:pt x="180740" y="497514"/>
                    <a:pt x="186057" y="503581"/>
                  </a:cubicBezTo>
                  <a:cubicBezTo>
                    <a:pt x="188336" y="505856"/>
                    <a:pt x="190615" y="506614"/>
                    <a:pt x="193654" y="506614"/>
                  </a:cubicBezTo>
                  <a:cubicBezTo>
                    <a:pt x="195933" y="506614"/>
                    <a:pt x="198212" y="505856"/>
                    <a:pt x="200491" y="503581"/>
                  </a:cubicBezTo>
                  <a:cubicBezTo>
                    <a:pt x="204289" y="499789"/>
                    <a:pt x="204289" y="492963"/>
                    <a:pt x="200491" y="489171"/>
                  </a:cubicBezTo>
                  <a:cubicBezTo>
                    <a:pt x="198971" y="487654"/>
                    <a:pt x="197452" y="484621"/>
                    <a:pt x="197452" y="482345"/>
                  </a:cubicBezTo>
                  <a:cubicBezTo>
                    <a:pt x="197452" y="479312"/>
                    <a:pt x="198971" y="477037"/>
                    <a:pt x="200491" y="474761"/>
                  </a:cubicBezTo>
                  <a:lnTo>
                    <a:pt x="243791" y="432291"/>
                  </a:lnTo>
                  <a:cubicBezTo>
                    <a:pt x="255186" y="420156"/>
                    <a:pt x="255186" y="401196"/>
                    <a:pt x="243791" y="389062"/>
                  </a:cubicBezTo>
                  <a:cubicBezTo>
                    <a:pt x="239233" y="385270"/>
                    <a:pt x="233156" y="385270"/>
                    <a:pt x="229357" y="389062"/>
                  </a:cubicBezTo>
                  <a:close/>
                  <a:moveTo>
                    <a:pt x="40634" y="294243"/>
                  </a:moveTo>
                  <a:cubicBezTo>
                    <a:pt x="63076" y="294243"/>
                    <a:pt x="81268" y="330409"/>
                    <a:pt x="81268" y="375023"/>
                  </a:cubicBezTo>
                  <a:cubicBezTo>
                    <a:pt x="81268" y="419637"/>
                    <a:pt x="63076" y="455803"/>
                    <a:pt x="40634" y="455803"/>
                  </a:cubicBezTo>
                  <a:cubicBezTo>
                    <a:pt x="18192" y="455803"/>
                    <a:pt x="0" y="419637"/>
                    <a:pt x="0" y="375023"/>
                  </a:cubicBezTo>
                  <a:cubicBezTo>
                    <a:pt x="0" y="330409"/>
                    <a:pt x="18192" y="294243"/>
                    <a:pt x="40634" y="294243"/>
                  </a:cubicBezTo>
                  <a:close/>
                  <a:moveTo>
                    <a:pt x="87303" y="95559"/>
                  </a:moveTo>
                  <a:cubicBezTo>
                    <a:pt x="85024" y="100109"/>
                    <a:pt x="84264" y="104660"/>
                    <a:pt x="84264" y="109210"/>
                  </a:cubicBezTo>
                  <a:cubicBezTo>
                    <a:pt x="84264" y="116794"/>
                    <a:pt x="87303" y="124378"/>
                    <a:pt x="93380" y="130446"/>
                  </a:cubicBezTo>
                  <a:lnTo>
                    <a:pt x="190615" y="225246"/>
                  </a:lnTo>
                  <a:lnTo>
                    <a:pt x="197452" y="219179"/>
                  </a:lnTo>
                  <a:lnTo>
                    <a:pt x="205049" y="213112"/>
                  </a:lnTo>
                  <a:close/>
                  <a:moveTo>
                    <a:pt x="483841" y="0"/>
                  </a:moveTo>
                  <a:lnTo>
                    <a:pt x="501313" y="16685"/>
                  </a:lnTo>
                  <a:cubicBezTo>
                    <a:pt x="507390" y="14410"/>
                    <a:pt x="513467" y="13651"/>
                    <a:pt x="519544" y="13651"/>
                  </a:cubicBezTo>
                  <a:cubicBezTo>
                    <a:pt x="533218" y="13651"/>
                    <a:pt x="546132" y="18960"/>
                    <a:pt x="555248" y="28061"/>
                  </a:cubicBezTo>
                  <a:lnTo>
                    <a:pt x="570441" y="43229"/>
                  </a:lnTo>
                  <a:cubicBezTo>
                    <a:pt x="584874" y="57639"/>
                    <a:pt x="588673" y="78874"/>
                    <a:pt x="581076" y="97076"/>
                  </a:cubicBezTo>
                  <a:lnTo>
                    <a:pt x="598548" y="114519"/>
                  </a:lnTo>
                  <a:lnTo>
                    <a:pt x="584115" y="128170"/>
                  </a:lnTo>
                  <a:lnTo>
                    <a:pt x="569681" y="114519"/>
                  </a:lnTo>
                  <a:lnTo>
                    <a:pt x="556008" y="128170"/>
                  </a:lnTo>
                  <a:lnTo>
                    <a:pt x="569681" y="142580"/>
                  </a:lnTo>
                  <a:lnTo>
                    <a:pt x="556008" y="156990"/>
                  </a:lnTo>
                  <a:lnTo>
                    <a:pt x="541574" y="142580"/>
                  </a:lnTo>
                  <a:lnTo>
                    <a:pt x="540815" y="143339"/>
                  </a:lnTo>
                  <a:cubicBezTo>
                    <a:pt x="537016" y="147131"/>
                    <a:pt x="531699" y="149406"/>
                    <a:pt x="526381" y="149406"/>
                  </a:cubicBezTo>
                  <a:cubicBezTo>
                    <a:pt x="521064" y="149406"/>
                    <a:pt x="516506" y="147131"/>
                    <a:pt x="512707" y="143339"/>
                  </a:cubicBezTo>
                  <a:lnTo>
                    <a:pt x="505111" y="135754"/>
                  </a:lnTo>
                  <a:lnTo>
                    <a:pt x="403318" y="237381"/>
                  </a:lnTo>
                  <a:cubicBezTo>
                    <a:pt x="429146" y="279851"/>
                    <a:pt x="426867" y="334457"/>
                    <a:pt x="396481" y="373135"/>
                  </a:cubicBezTo>
                  <a:lnTo>
                    <a:pt x="394962" y="374652"/>
                  </a:lnTo>
                  <a:lnTo>
                    <a:pt x="537016" y="516474"/>
                  </a:lnTo>
                  <a:lnTo>
                    <a:pt x="603106" y="582455"/>
                  </a:lnTo>
                  <a:lnTo>
                    <a:pt x="588673" y="596106"/>
                  </a:lnTo>
                  <a:lnTo>
                    <a:pt x="521823" y="530125"/>
                  </a:lnTo>
                  <a:cubicBezTo>
                    <a:pt x="513467" y="535434"/>
                    <a:pt x="504351" y="538467"/>
                    <a:pt x="493716" y="538467"/>
                  </a:cubicBezTo>
                  <a:cubicBezTo>
                    <a:pt x="480042" y="538467"/>
                    <a:pt x="467888" y="533159"/>
                    <a:pt x="458013" y="523299"/>
                  </a:cubicBezTo>
                  <a:lnTo>
                    <a:pt x="366095" y="431532"/>
                  </a:lnTo>
                  <a:cubicBezTo>
                    <a:pt x="359258" y="423948"/>
                    <a:pt x="354700" y="419398"/>
                    <a:pt x="351661" y="416364"/>
                  </a:cubicBezTo>
                  <a:cubicBezTo>
                    <a:pt x="347103" y="414847"/>
                    <a:pt x="343305" y="414089"/>
                    <a:pt x="338747" y="414089"/>
                  </a:cubicBezTo>
                  <a:cubicBezTo>
                    <a:pt x="322035" y="414089"/>
                    <a:pt x="304563" y="421673"/>
                    <a:pt x="290889" y="435324"/>
                  </a:cubicBezTo>
                  <a:cubicBezTo>
                    <a:pt x="268859" y="458076"/>
                    <a:pt x="262782" y="489930"/>
                    <a:pt x="277975" y="508131"/>
                  </a:cubicBezTo>
                  <a:lnTo>
                    <a:pt x="283293" y="514198"/>
                  </a:lnTo>
                  <a:lnTo>
                    <a:pt x="253666" y="551360"/>
                  </a:lnTo>
                  <a:cubicBezTo>
                    <a:pt x="230877" y="580938"/>
                    <a:pt x="195933" y="597623"/>
                    <a:pt x="159470" y="597623"/>
                  </a:cubicBezTo>
                  <a:cubicBezTo>
                    <a:pt x="127564" y="597623"/>
                    <a:pt x="97178" y="585488"/>
                    <a:pt x="74389" y="562736"/>
                  </a:cubicBezTo>
                  <a:lnTo>
                    <a:pt x="34887" y="522541"/>
                  </a:lnTo>
                  <a:cubicBezTo>
                    <a:pt x="16655" y="504339"/>
                    <a:pt x="4501" y="480829"/>
                    <a:pt x="1462" y="455043"/>
                  </a:cubicBezTo>
                  <a:cubicBezTo>
                    <a:pt x="10578" y="467936"/>
                    <a:pt x="23492" y="476278"/>
                    <a:pt x="40204" y="476278"/>
                  </a:cubicBezTo>
                  <a:cubicBezTo>
                    <a:pt x="71350" y="476278"/>
                    <a:pt x="89582" y="448217"/>
                    <a:pt x="97178" y="414089"/>
                  </a:cubicBezTo>
                  <a:cubicBezTo>
                    <a:pt x="102496" y="417881"/>
                    <a:pt x="108573" y="419398"/>
                    <a:pt x="114650" y="419398"/>
                  </a:cubicBezTo>
                  <a:cubicBezTo>
                    <a:pt x="122247" y="419398"/>
                    <a:pt x="129843" y="416364"/>
                    <a:pt x="135920" y="410297"/>
                  </a:cubicBezTo>
                  <a:lnTo>
                    <a:pt x="179220" y="367826"/>
                  </a:lnTo>
                  <a:cubicBezTo>
                    <a:pt x="183019" y="364034"/>
                    <a:pt x="189856" y="364034"/>
                    <a:pt x="193654" y="367826"/>
                  </a:cubicBezTo>
                  <a:cubicBezTo>
                    <a:pt x="197452" y="371618"/>
                    <a:pt x="203529" y="371618"/>
                    <a:pt x="207328" y="367826"/>
                  </a:cubicBezTo>
                  <a:cubicBezTo>
                    <a:pt x="211885" y="364034"/>
                    <a:pt x="211885" y="357209"/>
                    <a:pt x="207328" y="353417"/>
                  </a:cubicBezTo>
                  <a:cubicBezTo>
                    <a:pt x="195933" y="342041"/>
                    <a:pt x="176182" y="342041"/>
                    <a:pt x="164787" y="353417"/>
                  </a:cubicBezTo>
                  <a:lnTo>
                    <a:pt x="121487" y="396646"/>
                  </a:lnTo>
                  <a:cubicBezTo>
                    <a:pt x="117689" y="400438"/>
                    <a:pt x="111611" y="400438"/>
                    <a:pt x="107813" y="396646"/>
                  </a:cubicBezTo>
                  <a:cubicBezTo>
                    <a:pt x="105534" y="394370"/>
                    <a:pt x="103255" y="393612"/>
                    <a:pt x="100217" y="393612"/>
                  </a:cubicBezTo>
                  <a:cubicBezTo>
                    <a:pt x="100976" y="387545"/>
                    <a:pt x="100976" y="381478"/>
                    <a:pt x="100976" y="375410"/>
                  </a:cubicBezTo>
                  <a:cubicBezTo>
                    <a:pt x="100976" y="356450"/>
                    <a:pt x="98697" y="338249"/>
                    <a:pt x="93380" y="322322"/>
                  </a:cubicBezTo>
                  <a:cubicBezTo>
                    <a:pt x="99457" y="326114"/>
                    <a:pt x="107054" y="328389"/>
                    <a:pt x="114650" y="328389"/>
                  </a:cubicBezTo>
                  <a:cubicBezTo>
                    <a:pt x="131362" y="328389"/>
                    <a:pt x="148834" y="320805"/>
                    <a:pt x="162508" y="307154"/>
                  </a:cubicBezTo>
                  <a:cubicBezTo>
                    <a:pt x="180740" y="288194"/>
                    <a:pt x="188336" y="263166"/>
                    <a:pt x="180740" y="244206"/>
                  </a:cubicBezTo>
                  <a:lnTo>
                    <a:pt x="78946" y="144855"/>
                  </a:lnTo>
                  <a:cubicBezTo>
                    <a:pt x="69071" y="134996"/>
                    <a:pt x="63753" y="122862"/>
                    <a:pt x="63753" y="109210"/>
                  </a:cubicBezTo>
                  <a:cubicBezTo>
                    <a:pt x="63753" y="98593"/>
                    <a:pt x="66792" y="89492"/>
                    <a:pt x="72110" y="81149"/>
                  </a:cubicBezTo>
                  <a:lnTo>
                    <a:pt x="56917" y="65223"/>
                  </a:lnTo>
                  <a:lnTo>
                    <a:pt x="71350" y="51572"/>
                  </a:lnTo>
                  <a:lnTo>
                    <a:pt x="85783" y="65981"/>
                  </a:lnTo>
                  <a:lnTo>
                    <a:pt x="220242" y="200219"/>
                  </a:lnTo>
                  <a:lnTo>
                    <a:pt x="221761" y="199460"/>
                  </a:lnTo>
                  <a:cubicBezTo>
                    <a:pt x="243031" y="182776"/>
                    <a:pt x="268100" y="174433"/>
                    <a:pt x="294688" y="174433"/>
                  </a:cubicBezTo>
                  <a:cubicBezTo>
                    <a:pt x="318237" y="174433"/>
                    <a:pt x="341786" y="181259"/>
                    <a:pt x="360777" y="194152"/>
                  </a:cubicBezTo>
                  <a:lnTo>
                    <a:pt x="461811" y="93284"/>
                  </a:lnTo>
                  <a:lnTo>
                    <a:pt x="454214" y="85700"/>
                  </a:lnTo>
                  <a:cubicBezTo>
                    <a:pt x="446618" y="78116"/>
                    <a:pt x="446618" y="65223"/>
                    <a:pt x="454214" y="57639"/>
                  </a:cubicBezTo>
                  <a:lnTo>
                    <a:pt x="455734" y="56880"/>
                  </a:lnTo>
                  <a:lnTo>
                    <a:pt x="441300" y="42471"/>
                  </a:lnTo>
                  <a:lnTo>
                    <a:pt x="455734" y="28061"/>
                  </a:lnTo>
                  <a:lnTo>
                    <a:pt x="469407" y="42471"/>
                  </a:lnTo>
                  <a:lnTo>
                    <a:pt x="483841" y="28061"/>
                  </a:lnTo>
                  <a:lnTo>
                    <a:pt x="469407" y="1441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思源宋体 CN Heavy" panose="02020900000000000000" pitchFamily="18" charset="-122"/>
              </a:endParaRPr>
            </a:p>
          </p:txBody>
        </p:sp>
      </p:grpSp>
      <p:sp>
        <p:nvSpPr>
          <p:cNvPr id="31" name="文本框 30">
            <a:extLst>
              <a:ext uri="{FF2B5EF4-FFF2-40B4-BE49-F238E27FC236}">
                <a16:creationId xmlns:a16="http://schemas.microsoft.com/office/drawing/2014/main" id="{D87ABA75-B3C5-49A2-8843-BA60F512133B}"/>
              </a:ext>
            </a:extLst>
          </p:cNvPr>
          <p:cNvSpPr txBox="1"/>
          <p:nvPr/>
        </p:nvSpPr>
        <p:spPr>
          <a:xfrm>
            <a:off x="4726279" y="1012517"/>
            <a:ext cx="2739442" cy="528669"/>
          </a:xfrm>
          <a:prstGeom prst="rect">
            <a:avLst/>
          </a:prstGeom>
          <a:noFill/>
        </p:spPr>
        <p:txBody>
          <a:bodyPr wrap="square" rtlCol="0">
            <a:noAutofit/>
          </a:bodyPr>
          <a:lstStyle>
            <a:defPPr>
              <a:defRPr lang="zh-CN"/>
            </a:defPPr>
            <a:lvl1pPr>
              <a:defRPr sz="3200">
                <a:solidFill>
                  <a:srgbClr val="3E2F28"/>
                </a:solidFill>
                <a:latin typeface="思源宋体 CN Heavy" panose="02020900000000000000" pitchFamily="18" charset="-122"/>
                <a:ea typeface="思源宋体 CN Heavy" panose="02020900000000000000" pitchFamily="18" charset="-122"/>
              </a:defRPr>
            </a:lvl1pPr>
          </a:lstStyle>
          <a:p>
            <a:r>
              <a:rPr lang="zh-CN" altLang="en-US" sz="2800">
                <a:solidFill>
                  <a:schemeClr val="accent1">
                    <a:lumMod val="50000"/>
                  </a:schemeClr>
                </a:solidFill>
                <a:latin typeface="+mj-ea"/>
                <a:ea typeface="+mj-ea"/>
              </a:rPr>
              <a:t>教学目标和要求</a:t>
            </a:r>
          </a:p>
        </p:txBody>
      </p:sp>
    </p:spTree>
    <p:custDataLst>
      <p:tags r:id="rId1"/>
    </p:custDataLst>
    <p:extLst>
      <p:ext uri="{BB962C8B-B14F-4D97-AF65-F5344CB8AC3E}">
        <p14:creationId xmlns:p14="http://schemas.microsoft.com/office/powerpoint/2010/main" val="30843386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单圆角 3">
            <a:extLst>
              <a:ext uri="{FF2B5EF4-FFF2-40B4-BE49-F238E27FC236}">
                <a16:creationId xmlns:a16="http://schemas.microsoft.com/office/drawing/2014/main" id="{357FE7F3-A3CC-4D31-8D0E-E8166C17DCB3}"/>
              </a:ext>
            </a:extLst>
          </p:cNvPr>
          <p:cNvSpPr/>
          <p:nvPr/>
        </p:nvSpPr>
        <p:spPr>
          <a:xfrm flipH="1">
            <a:off x="9433618" y="0"/>
            <a:ext cx="2758381" cy="6858000"/>
          </a:xfrm>
          <a:prstGeom prst="round1Rect">
            <a:avLst/>
          </a:prstGeom>
          <a:gradFill flip="none" rotWithShape="1">
            <a:gsLst>
              <a:gs pos="41000">
                <a:schemeClr val="accent1">
                  <a:lumMod val="50000"/>
                </a:schemeClr>
              </a:gs>
              <a:gs pos="72000">
                <a:schemeClr val="accent1">
                  <a:lumMod val="50000"/>
                </a:schemeClr>
              </a:gs>
              <a:gs pos="0">
                <a:schemeClr val="accent1">
                  <a:lumMod val="7500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sp>
        <p:nvSpPr>
          <p:cNvPr id="8" name="矩形: 圆角 7">
            <a:extLst>
              <a:ext uri="{FF2B5EF4-FFF2-40B4-BE49-F238E27FC236}">
                <a16:creationId xmlns:a16="http://schemas.microsoft.com/office/drawing/2014/main" id="{4DA64262-1690-422B-9E93-C6B7B9C60FE2}"/>
              </a:ext>
            </a:extLst>
          </p:cNvPr>
          <p:cNvSpPr/>
          <p:nvPr/>
        </p:nvSpPr>
        <p:spPr>
          <a:xfrm>
            <a:off x="951677" y="2052106"/>
            <a:ext cx="7608474" cy="3207165"/>
          </a:xfrm>
          <a:prstGeom prst="roundRect">
            <a:avLst>
              <a:gd name="adj" fmla="val 4853"/>
            </a:avLst>
          </a:prstGeom>
          <a:gradFill flip="none" rotWithShape="1">
            <a:gsLst>
              <a:gs pos="4425">
                <a:schemeClr val="accent2"/>
              </a:gs>
              <a:gs pos="91000">
                <a:schemeClr val="accent2">
                  <a:alpha val="0"/>
                </a:schemeClr>
              </a:gs>
              <a:gs pos="58000">
                <a:schemeClr val="accent2">
                  <a:alpha val="68000"/>
                </a:schemeClr>
              </a:gs>
            </a:gsLst>
            <a:lin ang="0" scaled="1"/>
            <a:tileRect/>
          </a:gradFill>
          <a:ln w="25400">
            <a:gradFill flip="none" rotWithShape="1">
              <a:gsLst>
                <a:gs pos="0">
                  <a:schemeClr val="accent2"/>
                </a:gs>
                <a:gs pos="76000">
                  <a:schemeClr val="accent2">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sp>
        <p:nvSpPr>
          <p:cNvPr id="2" name="文本框 1">
            <a:extLst>
              <a:ext uri="{FF2B5EF4-FFF2-40B4-BE49-F238E27FC236}">
                <a16:creationId xmlns:a16="http://schemas.microsoft.com/office/drawing/2014/main" id="{4BBA70A0-B7C5-4FB8-91CB-AC3650C3A772}"/>
              </a:ext>
            </a:extLst>
          </p:cNvPr>
          <p:cNvSpPr txBox="1"/>
          <p:nvPr/>
        </p:nvSpPr>
        <p:spPr>
          <a:xfrm>
            <a:off x="1546809" y="2569772"/>
            <a:ext cx="3575579" cy="2436180"/>
          </a:xfrm>
          <a:prstGeom prst="rect">
            <a:avLst/>
          </a:prstGeom>
          <a:noFill/>
        </p:spPr>
        <p:txBody>
          <a:bodyPr wrap="square" rtlCol="0">
            <a:spAutoFit/>
          </a:bodyPr>
          <a:lstStyle/>
          <a:p>
            <a:pPr algn="just">
              <a:lnSpc>
                <a:spcPct val="120000"/>
              </a:lnSpc>
            </a:pPr>
            <a:r>
              <a:rPr lang="zh-CN" altLang="en-US" sz="1600">
                <a:solidFill>
                  <a:schemeClr val="tx1">
                    <a:lumMod val="75000"/>
                    <a:lumOff val="25000"/>
                  </a:schemeClr>
                </a:solidFill>
                <a:latin typeface="+mn-ea"/>
                <a:sym typeface="+mn-ea"/>
              </a:rPr>
              <a:t>输入你的大段文本内容输入你的大段文本内容输入你的大段文本内容输入你的大段文本内容输入你的大段文本内容输入你的大段文本内容输入你的大段文本内容输入你的大段文本内容</a:t>
            </a:r>
          </a:p>
          <a:p>
            <a:pPr algn="just">
              <a:lnSpc>
                <a:spcPct val="120000"/>
              </a:lnSpc>
            </a:pPr>
            <a:r>
              <a:rPr lang="zh-CN" altLang="en-US" sz="1600">
                <a:solidFill>
                  <a:schemeClr val="tx1">
                    <a:lumMod val="75000"/>
                    <a:lumOff val="25000"/>
                  </a:schemeClr>
                </a:solidFill>
                <a:latin typeface="+mn-ea"/>
                <a:sym typeface="+mn-ea"/>
              </a:rPr>
              <a:t>输入你的大段文本内容输入你的大段文本内容输入你的大段文本内容输入你的大段文本内容</a:t>
            </a:r>
          </a:p>
        </p:txBody>
      </p:sp>
      <p:sp>
        <p:nvSpPr>
          <p:cNvPr id="3" name="文本框 2">
            <a:extLst>
              <a:ext uri="{FF2B5EF4-FFF2-40B4-BE49-F238E27FC236}">
                <a16:creationId xmlns:a16="http://schemas.microsoft.com/office/drawing/2014/main" id="{0C0658CF-A6C9-4040-88DC-9D8911A434F5}"/>
              </a:ext>
            </a:extLst>
          </p:cNvPr>
          <p:cNvSpPr txBox="1"/>
          <p:nvPr/>
        </p:nvSpPr>
        <p:spPr>
          <a:xfrm>
            <a:off x="889483" y="145307"/>
            <a:ext cx="1836000" cy="560371"/>
          </a:xfrm>
          <a:prstGeom prst="rect">
            <a:avLst/>
          </a:prstGeom>
          <a:noFill/>
        </p:spPr>
        <p:txBody>
          <a:bodyPr wrap="square" rtlCol="0">
            <a:noAutofit/>
          </a:bodyPr>
          <a:lstStyle>
            <a:defPPr>
              <a:defRPr lang="zh-CN"/>
            </a:defPPr>
            <a:lvl1pPr>
              <a:defRPr sz="3200">
                <a:solidFill>
                  <a:schemeClr val="accent1">
                    <a:lumMod val="75000"/>
                  </a:schemeClr>
                </a:solidFill>
                <a:latin typeface="+mj-ea"/>
                <a:ea typeface="+mj-ea"/>
              </a:defRPr>
            </a:lvl1pPr>
          </a:lstStyle>
          <a:p>
            <a:r>
              <a:rPr lang="zh-CN" altLang="en-US">
                <a:solidFill>
                  <a:schemeClr val="accent1">
                    <a:lumMod val="50000"/>
                  </a:schemeClr>
                </a:solidFill>
              </a:rPr>
              <a:t>教学背景</a:t>
            </a:r>
          </a:p>
        </p:txBody>
      </p:sp>
      <p:pic>
        <p:nvPicPr>
          <p:cNvPr id="18434" name="Picture 2" descr="查看图片">
            <a:extLst>
              <a:ext uri="{FF2B5EF4-FFF2-40B4-BE49-F238E27FC236}">
                <a16:creationId xmlns:a16="http://schemas.microsoft.com/office/drawing/2014/main" id="{DE400CCB-6197-4A6C-89F6-5294B915926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95856" y="1222525"/>
            <a:ext cx="5128591" cy="5187705"/>
          </a:xfrm>
          <a:prstGeom prst="rect">
            <a:avLst/>
          </a:prstGeom>
          <a:noFill/>
          <a:extLst>
            <a:ext uri="{909E8E84-426E-40DD-AFC4-6F175D3DCCD1}">
              <a14:hiddenFill xmlns:a14="http://schemas.microsoft.com/office/drawing/2010/main">
                <a:solidFill>
                  <a:srgbClr val="FFFFFF"/>
                </a:solidFill>
              </a14:hiddenFill>
            </a:ext>
          </a:extLst>
        </p:spPr>
      </p:pic>
      <p:sp>
        <p:nvSpPr>
          <p:cNvPr id="12" name="矩形: 圆角 11">
            <a:extLst>
              <a:ext uri="{FF2B5EF4-FFF2-40B4-BE49-F238E27FC236}">
                <a16:creationId xmlns:a16="http://schemas.microsoft.com/office/drawing/2014/main" id="{CEE5BB68-DB22-4F4B-8F93-8CCC20FF2C93}"/>
              </a:ext>
            </a:extLst>
          </p:cNvPr>
          <p:cNvSpPr/>
          <p:nvPr/>
        </p:nvSpPr>
        <p:spPr>
          <a:xfrm>
            <a:off x="1207008" y="1904573"/>
            <a:ext cx="1700784" cy="360000"/>
          </a:xfrm>
          <a:prstGeom prst="roundRect">
            <a:avLst>
              <a:gd name="adj" fmla="val 50000"/>
            </a:avLst>
          </a:prstGeom>
          <a:solidFill>
            <a:schemeClr val="accent1"/>
          </a:solidFill>
          <a:ln>
            <a:noFill/>
          </a:ln>
          <a:effectLst>
            <a:outerShdw blurRad="482600" dist="228600" dir="5400000" sx="82000" sy="82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a:latin typeface="+mj-ea"/>
                <a:ea typeface="+mj-ea"/>
              </a:rPr>
              <a:t>   教学意义</a:t>
            </a:r>
          </a:p>
        </p:txBody>
      </p:sp>
      <p:sp>
        <p:nvSpPr>
          <p:cNvPr id="13" name="任意多边形: 形状 12">
            <a:extLst>
              <a:ext uri="{FF2B5EF4-FFF2-40B4-BE49-F238E27FC236}">
                <a16:creationId xmlns:a16="http://schemas.microsoft.com/office/drawing/2014/main" id="{4E34945D-7DF4-4193-B171-9837C2595211}"/>
              </a:ext>
            </a:extLst>
          </p:cNvPr>
          <p:cNvSpPr/>
          <p:nvPr/>
        </p:nvSpPr>
        <p:spPr>
          <a:xfrm>
            <a:off x="1359561" y="1974584"/>
            <a:ext cx="216000" cy="216000"/>
          </a:xfrm>
          <a:custGeom>
            <a:avLst/>
            <a:gdLst>
              <a:gd name="connsiteX0" fmla="*/ 829386 w 1658980"/>
              <a:gd name="connsiteY0" fmla="*/ 0 h 1659716"/>
              <a:gd name="connsiteX1" fmla="*/ 862122 w 1658980"/>
              <a:gd name="connsiteY1" fmla="*/ 1653 h 1659716"/>
              <a:gd name="connsiteX2" fmla="*/ 859366 w 1658980"/>
              <a:gd name="connsiteY2" fmla="*/ 56221 h 1659716"/>
              <a:gd name="connsiteX3" fmla="*/ 1618013 w 1658980"/>
              <a:gd name="connsiteY3" fmla="*/ 814868 h 1659716"/>
              <a:gd name="connsiteX4" fmla="*/ 1658384 w 1658980"/>
              <a:gd name="connsiteY4" fmla="*/ 812830 h 1659716"/>
              <a:gd name="connsiteX5" fmla="*/ 1658980 w 1658980"/>
              <a:gd name="connsiteY5" fmla="*/ 824634 h 1659716"/>
              <a:gd name="connsiteX6" fmla="*/ 1622196 w 1658980"/>
              <a:gd name="connsiteY6" fmla="*/ 822776 h 1659716"/>
              <a:gd name="connsiteX7" fmla="*/ 863549 w 1658980"/>
              <a:gd name="connsiteY7" fmla="*/ 1581423 h 1659716"/>
              <a:gd name="connsiteX8" fmla="*/ 867406 w 1658980"/>
              <a:gd name="connsiteY8" fmla="*/ 1657796 h 1659716"/>
              <a:gd name="connsiteX9" fmla="*/ 829386 w 1658980"/>
              <a:gd name="connsiteY9" fmla="*/ 1659716 h 1659716"/>
              <a:gd name="connsiteX10" fmla="*/ 819186 w 1658980"/>
              <a:gd name="connsiteY10" fmla="*/ 1659201 h 1659716"/>
              <a:gd name="connsiteX11" fmla="*/ 820066 w 1658980"/>
              <a:gd name="connsiteY11" fmla="*/ 1653431 h 1659716"/>
              <a:gd name="connsiteX12" fmla="*/ 823983 w 1658980"/>
              <a:gd name="connsiteY12" fmla="*/ 1575864 h 1659716"/>
              <a:gd name="connsiteX13" fmla="*/ 65336 w 1658980"/>
              <a:gd name="connsiteY13" fmla="*/ 817217 h 1659716"/>
              <a:gd name="connsiteX14" fmla="*/ 0 w 1658980"/>
              <a:gd name="connsiteY14" fmla="*/ 820516 h 1659716"/>
              <a:gd name="connsiteX15" fmla="*/ 1589 w 1658980"/>
              <a:gd name="connsiteY15" fmla="*/ 789037 h 1659716"/>
              <a:gd name="connsiteX16" fmla="*/ 70739 w 1658980"/>
              <a:gd name="connsiteY16" fmla="*/ 792529 h 1659716"/>
              <a:gd name="connsiteX17" fmla="*/ 829386 w 1658980"/>
              <a:gd name="connsiteY17" fmla="*/ 33882 h 1659716"/>
              <a:gd name="connsiteX18" fmla="*/ 827680 w 1658980"/>
              <a:gd name="connsiteY18" fmla="*/ 86 h 1659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658980" h="1659716">
                <a:moveTo>
                  <a:pt x="829386" y="0"/>
                </a:moveTo>
                <a:lnTo>
                  <a:pt x="862122" y="1653"/>
                </a:lnTo>
                <a:lnTo>
                  <a:pt x="859366" y="56221"/>
                </a:lnTo>
                <a:cubicBezTo>
                  <a:pt x="859366" y="475210"/>
                  <a:pt x="1199024" y="814868"/>
                  <a:pt x="1618013" y="814868"/>
                </a:cubicBezTo>
                <a:lnTo>
                  <a:pt x="1658384" y="812830"/>
                </a:lnTo>
                <a:lnTo>
                  <a:pt x="1658980" y="824634"/>
                </a:lnTo>
                <a:lnTo>
                  <a:pt x="1622196" y="822776"/>
                </a:lnTo>
                <a:cubicBezTo>
                  <a:pt x="1203207" y="822776"/>
                  <a:pt x="863549" y="1162434"/>
                  <a:pt x="863549" y="1581423"/>
                </a:cubicBezTo>
                <a:lnTo>
                  <a:pt x="867406" y="1657796"/>
                </a:lnTo>
                <a:lnTo>
                  <a:pt x="829386" y="1659716"/>
                </a:lnTo>
                <a:lnTo>
                  <a:pt x="819186" y="1659201"/>
                </a:lnTo>
                <a:lnTo>
                  <a:pt x="820066" y="1653431"/>
                </a:lnTo>
                <a:cubicBezTo>
                  <a:pt x="822656" y="1627928"/>
                  <a:pt x="823983" y="1602051"/>
                  <a:pt x="823983" y="1575864"/>
                </a:cubicBezTo>
                <a:cubicBezTo>
                  <a:pt x="823983" y="1156875"/>
                  <a:pt x="484325" y="817217"/>
                  <a:pt x="65336" y="817217"/>
                </a:cubicBezTo>
                <a:lnTo>
                  <a:pt x="0" y="820516"/>
                </a:lnTo>
                <a:lnTo>
                  <a:pt x="1589" y="789037"/>
                </a:lnTo>
                <a:lnTo>
                  <a:pt x="70739" y="792529"/>
                </a:lnTo>
                <a:cubicBezTo>
                  <a:pt x="489728" y="792529"/>
                  <a:pt x="829386" y="452871"/>
                  <a:pt x="829386" y="33882"/>
                </a:cubicBezTo>
                <a:lnTo>
                  <a:pt x="827680" y="86"/>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spTree>
    <p:extLst>
      <p:ext uri="{BB962C8B-B14F-4D97-AF65-F5344CB8AC3E}">
        <p14:creationId xmlns:p14="http://schemas.microsoft.com/office/powerpoint/2010/main" val="15965206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B3523B72-A7D3-4DDB-8329-751270F1050E}"/>
              </a:ext>
            </a:extLst>
          </p:cNvPr>
          <p:cNvGrpSpPr/>
          <p:nvPr/>
        </p:nvGrpSpPr>
        <p:grpSpPr>
          <a:xfrm>
            <a:off x="4109116" y="1762849"/>
            <a:ext cx="4020226" cy="3114034"/>
            <a:chOff x="4109116" y="1762849"/>
            <a:chExt cx="4020226" cy="3114034"/>
          </a:xfrm>
        </p:grpSpPr>
        <p:sp>
          <p:nvSpPr>
            <p:cNvPr id="5" name="文本框 4">
              <a:extLst>
                <a:ext uri="{FF2B5EF4-FFF2-40B4-BE49-F238E27FC236}">
                  <a16:creationId xmlns:a16="http://schemas.microsoft.com/office/drawing/2014/main" id="{3C124CA3-66EA-4D81-9A13-0C41F0244EFF}"/>
                </a:ext>
              </a:extLst>
            </p:cNvPr>
            <p:cNvSpPr txBox="1"/>
            <p:nvPr/>
          </p:nvSpPr>
          <p:spPr>
            <a:xfrm>
              <a:off x="4109116" y="3509236"/>
              <a:ext cx="4020226" cy="1107996"/>
            </a:xfrm>
            <a:prstGeom prst="rect">
              <a:avLst/>
            </a:prstGeom>
            <a:noFill/>
          </p:spPr>
          <p:txBody>
            <a:bodyPr wrap="square" rtlCol="0">
              <a:spAutoFit/>
            </a:bodyPr>
            <a:lstStyle/>
            <a:p>
              <a:pPr algn="dist"/>
              <a:r>
                <a:rPr lang="zh-CN" altLang="en-US" sz="6600">
                  <a:gradFill>
                    <a:gsLst>
                      <a:gs pos="0">
                        <a:schemeClr val="accent1">
                          <a:lumMod val="60000"/>
                          <a:lumOff val="40000"/>
                        </a:schemeClr>
                      </a:gs>
                      <a:gs pos="60000">
                        <a:schemeClr val="accent1">
                          <a:lumMod val="75000"/>
                        </a:schemeClr>
                      </a:gs>
                    </a:gsLst>
                    <a:path path="circle">
                      <a:fillToRect r="100000" b="100000"/>
                    </a:path>
                  </a:gradFill>
                  <a:latin typeface="+mj-ea"/>
                  <a:ea typeface="+mj-ea"/>
                </a:rPr>
                <a:t>教学过程</a:t>
              </a:r>
            </a:p>
          </p:txBody>
        </p:sp>
        <p:sp>
          <p:nvSpPr>
            <p:cNvPr id="6" name="文本框 5">
              <a:extLst>
                <a:ext uri="{FF2B5EF4-FFF2-40B4-BE49-F238E27FC236}">
                  <a16:creationId xmlns:a16="http://schemas.microsoft.com/office/drawing/2014/main" id="{65CEE36F-C2B5-447A-862A-757C68F355AD}"/>
                </a:ext>
              </a:extLst>
            </p:cNvPr>
            <p:cNvSpPr txBox="1"/>
            <p:nvPr/>
          </p:nvSpPr>
          <p:spPr>
            <a:xfrm>
              <a:off x="4848004" y="2494956"/>
              <a:ext cx="2519988" cy="1015663"/>
            </a:xfrm>
            <a:prstGeom prst="rect">
              <a:avLst/>
            </a:prstGeom>
            <a:noFill/>
          </p:spPr>
          <p:txBody>
            <a:bodyPr wrap="square" rtlCol="0">
              <a:spAutoFit/>
            </a:bodyPr>
            <a:lstStyle/>
            <a:p>
              <a:r>
                <a:rPr lang="en-US" altLang="zh-CN" sz="6000">
                  <a:solidFill>
                    <a:schemeClr val="tx1">
                      <a:lumMod val="50000"/>
                      <a:lumOff val="50000"/>
                      <a:alpha val="40000"/>
                    </a:schemeClr>
                  </a:solidFill>
                  <a:latin typeface="+mj-lt"/>
                </a:rPr>
                <a:t>PART TOW</a:t>
              </a:r>
              <a:endParaRPr lang="zh-CN" altLang="en-US" sz="6000">
                <a:solidFill>
                  <a:schemeClr val="tx1">
                    <a:lumMod val="50000"/>
                    <a:lumOff val="50000"/>
                    <a:alpha val="40000"/>
                  </a:schemeClr>
                </a:solidFill>
                <a:latin typeface="+mj-lt"/>
              </a:endParaRPr>
            </a:p>
          </p:txBody>
        </p:sp>
        <p:sp>
          <p:nvSpPr>
            <p:cNvPr id="13" name="文本框 12">
              <a:extLst>
                <a:ext uri="{FF2B5EF4-FFF2-40B4-BE49-F238E27FC236}">
                  <a16:creationId xmlns:a16="http://schemas.microsoft.com/office/drawing/2014/main" id="{63BCFA8A-660C-4F19-BAA2-4608A64BEF1C}"/>
                </a:ext>
              </a:extLst>
            </p:cNvPr>
            <p:cNvSpPr txBox="1"/>
            <p:nvPr/>
          </p:nvSpPr>
          <p:spPr>
            <a:xfrm>
              <a:off x="5413597" y="1762849"/>
              <a:ext cx="1977202" cy="1862048"/>
            </a:xfrm>
            <a:prstGeom prst="rect">
              <a:avLst/>
            </a:prstGeom>
            <a:noFill/>
          </p:spPr>
          <p:txBody>
            <a:bodyPr wrap="square" rtlCol="0">
              <a:spAutoFit/>
            </a:bodyPr>
            <a:lstStyle/>
            <a:p>
              <a:r>
                <a:rPr lang="en-US" altLang="zh-CN" sz="11500">
                  <a:ln>
                    <a:solidFill>
                      <a:srgbClr val="3E2F28">
                        <a:alpha val="50000"/>
                      </a:srgbClr>
                    </a:solidFill>
                  </a:ln>
                  <a:noFill/>
                  <a:latin typeface="+mj-lt"/>
                  <a:ea typeface="思源宋体 CN Heavy" panose="02020900000000000000" pitchFamily="18" charset="-122"/>
                </a:rPr>
                <a:t>02</a:t>
              </a:r>
              <a:endParaRPr lang="zh-CN" altLang="en-US" sz="11500">
                <a:ln>
                  <a:solidFill>
                    <a:srgbClr val="3E2F28">
                      <a:alpha val="50000"/>
                    </a:srgbClr>
                  </a:solidFill>
                </a:ln>
                <a:noFill/>
                <a:latin typeface="+mj-lt"/>
                <a:ea typeface="思源宋体 CN Heavy" panose="02020900000000000000" pitchFamily="18" charset="-122"/>
              </a:endParaRPr>
            </a:p>
          </p:txBody>
        </p:sp>
        <p:sp>
          <p:nvSpPr>
            <p:cNvPr id="7" name="文本框 6">
              <a:extLst>
                <a:ext uri="{FF2B5EF4-FFF2-40B4-BE49-F238E27FC236}">
                  <a16:creationId xmlns:a16="http://schemas.microsoft.com/office/drawing/2014/main" id="{04841A92-D326-49FB-8444-118838885507}"/>
                </a:ext>
              </a:extLst>
            </p:cNvPr>
            <p:cNvSpPr txBox="1"/>
            <p:nvPr/>
          </p:nvSpPr>
          <p:spPr>
            <a:xfrm>
              <a:off x="5383172" y="1791540"/>
              <a:ext cx="1741654" cy="1862048"/>
            </a:xfrm>
            <a:prstGeom prst="rect">
              <a:avLst/>
            </a:prstGeom>
            <a:noFill/>
          </p:spPr>
          <p:txBody>
            <a:bodyPr wrap="square" rtlCol="0">
              <a:spAutoFit/>
            </a:bodyPr>
            <a:lstStyle/>
            <a:p>
              <a:r>
                <a:rPr lang="en-US" altLang="zh-CN" sz="11500">
                  <a:gradFill>
                    <a:gsLst>
                      <a:gs pos="0">
                        <a:schemeClr val="accent1">
                          <a:lumMod val="60000"/>
                          <a:lumOff val="40000"/>
                        </a:schemeClr>
                      </a:gs>
                      <a:gs pos="60000">
                        <a:schemeClr val="accent1">
                          <a:lumMod val="75000"/>
                        </a:schemeClr>
                      </a:gs>
                    </a:gsLst>
                    <a:path path="circle">
                      <a:fillToRect r="100000" b="100000"/>
                    </a:path>
                  </a:gradFill>
                  <a:latin typeface="+mj-lt"/>
                  <a:ea typeface="思源宋体 CN Heavy" panose="02020900000000000000" pitchFamily="18" charset="-122"/>
                </a:rPr>
                <a:t>02</a:t>
              </a:r>
              <a:endParaRPr lang="zh-CN" altLang="en-US" sz="11500">
                <a:gradFill>
                  <a:gsLst>
                    <a:gs pos="0">
                      <a:schemeClr val="accent1">
                        <a:lumMod val="60000"/>
                        <a:lumOff val="40000"/>
                      </a:schemeClr>
                    </a:gs>
                    <a:gs pos="60000">
                      <a:schemeClr val="accent1">
                        <a:lumMod val="75000"/>
                      </a:schemeClr>
                    </a:gs>
                  </a:gsLst>
                  <a:path path="circle">
                    <a:fillToRect r="100000" b="100000"/>
                  </a:path>
                </a:gradFill>
                <a:latin typeface="+mj-lt"/>
                <a:ea typeface="思源宋体 CN Heavy" panose="02020900000000000000" pitchFamily="18" charset="-122"/>
              </a:endParaRPr>
            </a:p>
          </p:txBody>
        </p:sp>
        <p:sp>
          <p:nvSpPr>
            <p:cNvPr id="8" name="文本框 7">
              <a:extLst>
                <a:ext uri="{FF2B5EF4-FFF2-40B4-BE49-F238E27FC236}">
                  <a16:creationId xmlns:a16="http://schemas.microsoft.com/office/drawing/2014/main" id="{A401DADD-3A11-46ED-9348-83B600B3C506}"/>
                </a:ext>
              </a:extLst>
            </p:cNvPr>
            <p:cNvSpPr txBox="1"/>
            <p:nvPr/>
          </p:nvSpPr>
          <p:spPr>
            <a:xfrm>
              <a:off x="4134349" y="4476773"/>
              <a:ext cx="3964849" cy="400110"/>
            </a:xfrm>
            <a:prstGeom prst="rect">
              <a:avLst/>
            </a:prstGeom>
            <a:noFill/>
          </p:spPr>
          <p:txBody>
            <a:bodyPr wrap="square" rtlCol="0">
              <a:spAutoFit/>
            </a:bodyPr>
            <a:lstStyle/>
            <a:p>
              <a:pPr algn="dist"/>
              <a:r>
                <a:rPr lang="en-US" altLang="zh-CN" sz="2000">
                  <a:solidFill>
                    <a:schemeClr val="accent1">
                      <a:lumMod val="50000"/>
                    </a:schemeClr>
                  </a:solidFill>
                </a:rPr>
                <a:t>TEACHING PROCESS</a:t>
              </a:r>
            </a:p>
          </p:txBody>
        </p:sp>
      </p:grpSp>
    </p:spTree>
    <p:extLst>
      <p:ext uri="{BB962C8B-B14F-4D97-AF65-F5344CB8AC3E}">
        <p14:creationId xmlns:p14="http://schemas.microsoft.com/office/powerpoint/2010/main" val="13891954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a:extLst>
              <a:ext uri="{FF2B5EF4-FFF2-40B4-BE49-F238E27FC236}">
                <a16:creationId xmlns:a16="http://schemas.microsoft.com/office/drawing/2014/main" id="{9774FBCE-0F1D-458A-A0A1-3BD880E12977}"/>
              </a:ext>
            </a:extLst>
          </p:cNvPr>
          <p:cNvGrpSpPr/>
          <p:nvPr/>
        </p:nvGrpSpPr>
        <p:grpSpPr>
          <a:xfrm>
            <a:off x="0" y="3084329"/>
            <a:ext cx="12357797" cy="1173675"/>
            <a:chOff x="0" y="3181865"/>
            <a:chExt cx="12357797" cy="1173675"/>
          </a:xfrm>
        </p:grpSpPr>
        <p:sp>
          <p:nvSpPr>
            <p:cNvPr id="10" name="任意多边形: 形状 9">
              <a:extLst>
                <a:ext uri="{FF2B5EF4-FFF2-40B4-BE49-F238E27FC236}">
                  <a16:creationId xmlns:a16="http://schemas.microsoft.com/office/drawing/2014/main" id="{D5AEE77A-4A99-4113-BDF9-0AF14C7149B1}"/>
                </a:ext>
              </a:extLst>
            </p:cNvPr>
            <p:cNvSpPr/>
            <p:nvPr/>
          </p:nvSpPr>
          <p:spPr>
            <a:xfrm>
              <a:off x="0" y="3181865"/>
              <a:ext cx="12245546" cy="791953"/>
            </a:xfrm>
            <a:custGeom>
              <a:avLst/>
              <a:gdLst>
                <a:gd name="connsiteX0" fmla="*/ 0 w 12245546"/>
                <a:gd name="connsiteY0" fmla="*/ 426308 h 791953"/>
                <a:gd name="connsiteX1" fmla="*/ 1427206 w 12245546"/>
                <a:gd name="connsiteY1" fmla="*/ 197708 h 791953"/>
                <a:gd name="connsiteX2" fmla="*/ 3083011 w 12245546"/>
                <a:gd name="connsiteY2" fmla="*/ 395416 h 791953"/>
                <a:gd name="connsiteX3" fmla="*/ 5418438 w 12245546"/>
                <a:gd name="connsiteY3" fmla="*/ 790832 h 791953"/>
                <a:gd name="connsiteX4" fmla="*/ 8427308 w 12245546"/>
                <a:gd name="connsiteY4" fmla="*/ 500449 h 791953"/>
                <a:gd name="connsiteX5" fmla="*/ 11009871 w 12245546"/>
                <a:gd name="connsiteY5" fmla="*/ 92676 h 791953"/>
                <a:gd name="connsiteX6" fmla="*/ 12245546 w 12245546"/>
                <a:gd name="connsiteY6" fmla="*/ 0 h 791953"/>
                <a:gd name="connsiteX0" fmla="*/ 0 w 12245546"/>
                <a:gd name="connsiteY0" fmla="*/ 426308 h 791953"/>
                <a:gd name="connsiteX1" fmla="*/ 1668163 w 12245546"/>
                <a:gd name="connsiteY1" fmla="*/ 191530 h 791953"/>
                <a:gd name="connsiteX2" fmla="*/ 3083011 w 12245546"/>
                <a:gd name="connsiteY2" fmla="*/ 395416 h 791953"/>
                <a:gd name="connsiteX3" fmla="*/ 5418438 w 12245546"/>
                <a:gd name="connsiteY3" fmla="*/ 790832 h 791953"/>
                <a:gd name="connsiteX4" fmla="*/ 8427308 w 12245546"/>
                <a:gd name="connsiteY4" fmla="*/ 500449 h 791953"/>
                <a:gd name="connsiteX5" fmla="*/ 11009871 w 12245546"/>
                <a:gd name="connsiteY5" fmla="*/ 92676 h 791953"/>
                <a:gd name="connsiteX6" fmla="*/ 12245546 w 12245546"/>
                <a:gd name="connsiteY6" fmla="*/ 0 h 791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45546" h="791953">
                  <a:moveTo>
                    <a:pt x="0" y="426308"/>
                  </a:moveTo>
                  <a:cubicBezTo>
                    <a:pt x="456685" y="314582"/>
                    <a:pt x="1154328" y="196679"/>
                    <a:pt x="1668163" y="191530"/>
                  </a:cubicBezTo>
                  <a:cubicBezTo>
                    <a:pt x="2181998" y="186381"/>
                    <a:pt x="2457965" y="295532"/>
                    <a:pt x="3083011" y="395416"/>
                  </a:cubicBezTo>
                  <a:cubicBezTo>
                    <a:pt x="3708057" y="495300"/>
                    <a:pt x="4527722" y="773327"/>
                    <a:pt x="5418438" y="790832"/>
                  </a:cubicBezTo>
                  <a:cubicBezTo>
                    <a:pt x="6309154" y="808337"/>
                    <a:pt x="7495403" y="616808"/>
                    <a:pt x="8427308" y="500449"/>
                  </a:cubicBezTo>
                  <a:cubicBezTo>
                    <a:pt x="9359214" y="384090"/>
                    <a:pt x="10373498" y="176084"/>
                    <a:pt x="11009871" y="92676"/>
                  </a:cubicBezTo>
                  <a:cubicBezTo>
                    <a:pt x="11646244" y="9268"/>
                    <a:pt x="11945895" y="4634"/>
                    <a:pt x="12245546" y="0"/>
                  </a:cubicBezTo>
                </a:path>
              </a:pathLst>
            </a:cu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sp>
          <p:nvSpPr>
            <p:cNvPr id="15" name="任意多边形: 形状 14">
              <a:extLst>
                <a:ext uri="{FF2B5EF4-FFF2-40B4-BE49-F238E27FC236}">
                  <a16:creationId xmlns:a16="http://schemas.microsoft.com/office/drawing/2014/main" id="{B62B917A-3CF5-4BF0-84DF-25CD7A6AE2C7}"/>
                </a:ext>
              </a:extLst>
            </p:cNvPr>
            <p:cNvSpPr/>
            <p:nvPr/>
          </p:nvSpPr>
          <p:spPr>
            <a:xfrm>
              <a:off x="0" y="3277296"/>
              <a:ext cx="12273609" cy="791953"/>
            </a:xfrm>
            <a:custGeom>
              <a:avLst/>
              <a:gdLst>
                <a:gd name="connsiteX0" fmla="*/ 0 w 12245546"/>
                <a:gd name="connsiteY0" fmla="*/ 426308 h 791953"/>
                <a:gd name="connsiteX1" fmla="*/ 1427206 w 12245546"/>
                <a:gd name="connsiteY1" fmla="*/ 197708 h 791953"/>
                <a:gd name="connsiteX2" fmla="*/ 3083011 w 12245546"/>
                <a:gd name="connsiteY2" fmla="*/ 395416 h 791953"/>
                <a:gd name="connsiteX3" fmla="*/ 5418438 w 12245546"/>
                <a:gd name="connsiteY3" fmla="*/ 790832 h 791953"/>
                <a:gd name="connsiteX4" fmla="*/ 8427308 w 12245546"/>
                <a:gd name="connsiteY4" fmla="*/ 500449 h 791953"/>
                <a:gd name="connsiteX5" fmla="*/ 11009871 w 12245546"/>
                <a:gd name="connsiteY5" fmla="*/ 92676 h 791953"/>
                <a:gd name="connsiteX6" fmla="*/ 12245546 w 12245546"/>
                <a:gd name="connsiteY6" fmla="*/ 0 h 791953"/>
                <a:gd name="connsiteX0" fmla="*/ 0 w 12245546"/>
                <a:gd name="connsiteY0" fmla="*/ 426308 h 791953"/>
                <a:gd name="connsiteX1" fmla="*/ 1668163 w 12245546"/>
                <a:gd name="connsiteY1" fmla="*/ 191530 h 791953"/>
                <a:gd name="connsiteX2" fmla="*/ 3083011 w 12245546"/>
                <a:gd name="connsiteY2" fmla="*/ 395416 h 791953"/>
                <a:gd name="connsiteX3" fmla="*/ 5418438 w 12245546"/>
                <a:gd name="connsiteY3" fmla="*/ 790832 h 791953"/>
                <a:gd name="connsiteX4" fmla="*/ 8427308 w 12245546"/>
                <a:gd name="connsiteY4" fmla="*/ 500449 h 791953"/>
                <a:gd name="connsiteX5" fmla="*/ 11009871 w 12245546"/>
                <a:gd name="connsiteY5" fmla="*/ 92676 h 791953"/>
                <a:gd name="connsiteX6" fmla="*/ 12245546 w 12245546"/>
                <a:gd name="connsiteY6" fmla="*/ 0 h 791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45546" h="791953">
                  <a:moveTo>
                    <a:pt x="0" y="426308"/>
                  </a:moveTo>
                  <a:cubicBezTo>
                    <a:pt x="456685" y="314582"/>
                    <a:pt x="1154328" y="196679"/>
                    <a:pt x="1668163" y="191530"/>
                  </a:cubicBezTo>
                  <a:cubicBezTo>
                    <a:pt x="2181998" y="186381"/>
                    <a:pt x="2457965" y="295532"/>
                    <a:pt x="3083011" y="395416"/>
                  </a:cubicBezTo>
                  <a:cubicBezTo>
                    <a:pt x="3708057" y="495300"/>
                    <a:pt x="4527722" y="773327"/>
                    <a:pt x="5418438" y="790832"/>
                  </a:cubicBezTo>
                  <a:cubicBezTo>
                    <a:pt x="6309154" y="808337"/>
                    <a:pt x="7495403" y="616808"/>
                    <a:pt x="8427308" y="500449"/>
                  </a:cubicBezTo>
                  <a:cubicBezTo>
                    <a:pt x="9359214" y="384090"/>
                    <a:pt x="10373498" y="176084"/>
                    <a:pt x="11009871" y="92676"/>
                  </a:cubicBezTo>
                  <a:cubicBezTo>
                    <a:pt x="11646244" y="9268"/>
                    <a:pt x="11945895" y="4634"/>
                    <a:pt x="12245546" y="0"/>
                  </a:cubicBezTo>
                </a:path>
              </a:pathLst>
            </a:custGeom>
            <a:noFill/>
            <a:ln w="12700" cap="flat" cmpd="sng" algn="ctr">
              <a:solidFill>
                <a:schemeClr val="accent2">
                  <a:lumMod val="75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latin typeface="思源宋体 CN Heavy" panose="02020900000000000000" pitchFamily="18" charset="-122"/>
              </a:endParaRPr>
            </a:p>
          </p:txBody>
        </p:sp>
        <p:sp>
          <p:nvSpPr>
            <p:cNvPr id="16" name="任意多边形: 形状 15">
              <a:extLst>
                <a:ext uri="{FF2B5EF4-FFF2-40B4-BE49-F238E27FC236}">
                  <a16:creationId xmlns:a16="http://schemas.microsoft.com/office/drawing/2014/main" id="{84CF7D29-BD61-4CE2-96F4-E6F21EA72657}"/>
                </a:ext>
              </a:extLst>
            </p:cNvPr>
            <p:cNvSpPr/>
            <p:nvPr/>
          </p:nvSpPr>
          <p:spPr>
            <a:xfrm>
              <a:off x="0" y="3372726"/>
              <a:ext cx="12301672" cy="791953"/>
            </a:xfrm>
            <a:custGeom>
              <a:avLst/>
              <a:gdLst>
                <a:gd name="connsiteX0" fmla="*/ 0 w 12245546"/>
                <a:gd name="connsiteY0" fmla="*/ 426308 h 791953"/>
                <a:gd name="connsiteX1" fmla="*/ 1427206 w 12245546"/>
                <a:gd name="connsiteY1" fmla="*/ 197708 h 791953"/>
                <a:gd name="connsiteX2" fmla="*/ 3083011 w 12245546"/>
                <a:gd name="connsiteY2" fmla="*/ 395416 h 791953"/>
                <a:gd name="connsiteX3" fmla="*/ 5418438 w 12245546"/>
                <a:gd name="connsiteY3" fmla="*/ 790832 h 791953"/>
                <a:gd name="connsiteX4" fmla="*/ 8427308 w 12245546"/>
                <a:gd name="connsiteY4" fmla="*/ 500449 h 791953"/>
                <a:gd name="connsiteX5" fmla="*/ 11009871 w 12245546"/>
                <a:gd name="connsiteY5" fmla="*/ 92676 h 791953"/>
                <a:gd name="connsiteX6" fmla="*/ 12245546 w 12245546"/>
                <a:gd name="connsiteY6" fmla="*/ 0 h 791953"/>
                <a:gd name="connsiteX0" fmla="*/ 0 w 12245546"/>
                <a:gd name="connsiteY0" fmla="*/ 426308 h 791953"/>
                <a:gd name="connsiteX1" fmla="*/ 1668163 w 12245546"/>
                <a:gd name="connsiteY1" fmla="*/ 191530 h 791953"/>
                <a:gd name="connsiteX2" fmla="*/ 3083011 w 12245546"/>
                <a:gd name="connsiteY2" fmla="*/ 395416 h 791953"/>
                <a:gd name="connsiteX3" fmla="*/ 5418438 w 12245546"/>
                <a:gd name="connsiteY3" fmla="*/ 790832 h 791953"/>
                <a:gd name="connsiteX4" fmla="*/ 8427308 w 12245546"/>
                <a:gd name="connsiteY4" fmla="*/ 500449 h 791953"/>
                <a:gd name="connsiteX5" fmla="*/ 11009871 w 12245546"/>
                <a:gd name="connsiteY5" fmla="*/ 92676 h 791953"/>
                <a:gd name="connsiteX6" fmla="*/ 12245546 w 12245546"/>
                <a:gd name="connsiteY6" fmla="*/ 0 h 791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45546" h="791953">
                  <a:moveTo>
                    <a:pt x="0" y="426308"/>
                  </a:moveTo>
                  <a:cubicBezTo>
                    <a:pt x="456685" y="314582"/>
                    <a:pt x="1154328" y="196679"/>
                    <a:pt x="1668163" y="191530"/>
                  </a:cubicBezTo>
                  <a:cubicBezTo>
                    <a:pt x="2181998" y="186381"/>
                    <a:pt x="2457965" y="295532"/>
                    <a:pt x="3083011" y="395416"/>
                  </a:cubicBezTo>
                  <a:cubicBezTo>
                    <a:pt x="3708057" y="495300"/>
                    <a:pt x="4527722" y="773327"/>
                    <a:pt x="5418438" y="790832"/>
                  </a:cubicBezTo>
                  <a:cubicBezTo>
                    <a:pt x="6309154" y="808337"/>
                    <a:pt x="7495403" y="616808"/>
                    <a:pt x="8427308" y="500449"/>
                  </a:cubicBezTo>
                  <a:cubicBezTo>
                    <a:pt x="9359214" y="384090"/>
                    <a:pt x="10373498" y="176084"/>
                    <a:pt x="11009871" y="92676"/>
                  </a:cubicBezTo>
                  <a:cubicBezTo>
                    <a:pt x="11646244" y="9268"/>
                    <a:pt x="11945895" y="4634"/>
                    <a:pt x="12245546" y="0"/>
                  </a:cubicBezTo>
                </a:path>
              </a:pathLst>
            </a:custGeom>
            <a:noFill/>
            <a:ln w="12700" cap="flat" cmpd="sng" algn="ctr">
              <a:solidFill>
                <a:schemeClr val="accent2">
                  <a:lumMod val="75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latin typeface="思源宋体 CN Heavy" panose="02020900000000000000" pitchFamily="18" charset="-122"/>
              </a:endParaRPr>
            </a:p>
          </p:txBody>
        </p:sp>
        <p:sp>
          <p:nvSpPr>
            <p:cNvPr id="17" name="任意多边形: 形状 16">
              <a:extLst>
                <a:ext uri="{FF2B5EF4-FFF2-40B4-BE49-F238E27FC236}">
                  <a16:creationId xmlns:a16="http://schemas.microsoft.com/office/drawing/2014/main" id="{FE6554E0-82E1-4D63-B57A-87F70EDA0191}"/>
                </a:ext>
              </a:extLst>
            </p:cNvPr>
            <p:cNvSpPr/>
            <p:nvPr/>
          </p:nvSpPr>
          <p:spPr>
            <a:xfrm>
              <a:off x="0" y="3468157"/>
              <a:ext cx="12329734" cy="791953"/>
            </a:xfrm>
            <a:custGeom>
              <a:avLst/>
              <a:gdLst>
                <a:gd name="connsiteX0" fmla="*/ 0 w 12245546"/>
                <a:gd name="connsiteY0" fmla="*/ 426308 h 791953"/>
                <a:gd name="connsiteX1" fmla="*/ 1427206 w 12245546"/>
                <a:gd name="connsiteY1" fmla="*/ 197708 h 791953"/>
                <a:gd name="connsiteX2" fmla="*/ 3083011 w 12245546"/>
                <a:gd name="connsiteY2" fmla="*/ 395416 h 791953"/>
                <a:gd name="connsiteX3" fmla="*/ 5418438 w 12245546"/>
                <a:gd name="connsiteY3" fmla="*/ 790832 h 791953"/>
                <a:gd name="connsiteX4" fmla="*/ 8427308 w 12245546"/>
                <a:gd name="connsiteY4" fmla="*/ 500449 h 791953"/>
                <a:gd name="connsiteX5" fmla="*/ 11009871 w 12245546"/>
                <a:gd name="connsiteY5" fmla="*/ 92676 h 791953"/>
                <a:gd name="connsiteX6" fmla="*/ 12245546 w 12245546"/>
                <a:gd name="connsiteY6" fmla="*/ 0 h 791953"/>
                <a:gd name="connsiteX0" fmla="*/ 0 w 12245546"/>
                <a:gd name="connsiteY0" fmla="*/ 426308 h 791953"/>
                <a:gd name="connsiteX1" fmla="*/ 1668163 w 12245546"/>
                <a:gd name="connsiteY1" fmla="*/ 191530 h 791953"/>
                <a:gd name="connsiteX2" fmla="*/ 3083011 w 12245546"/>
                <a:gd name="connsiteY2" fmla="*/ 395416 h 791953"/>
                <a:gd name="connsiteX3" fmla="*/ 5418438 w 12245546"/>
                <a:gd name="connsiteY3" fmla="*/ 790832 h 791953"/>
                <a:gd name="connsiteX4" fmla="*/ 8427308 w 12245546"/>
                <a:gd name="connsiteY4" fmla="*/ 500449 h 791953"/>
                <a:gd name="connsiteX5" fmla="*/ 11009871 w 12245546"/>
                <a:gd name="connsiteY5" fmla="*/ 92676 h 791953"/>
                <a:gd name="connsiteX6" fmla="*/ 12245546 w 12245546"/>
                <a:gd name="connsiteY6" fmla="*/ 0 h 791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45546" h="791953">
                  <a:moveTo>
                    <a:pt x="0" y="426308"/>
                  </a:moveTo>
                  <a:cubicBezTo>
                    <a:pt x="456685" y="314582"/>
                    <a:pt x="1154328" y="196679"/>
                    <a:pt x="1668163" y="191530"/>
                  </a:cubicBezTo>
                  <a:cubicBezTo>
                    <a:pt x="2181998" y="186381"/>
                    <a:pt x="2457965" y="295532"/>
                    <a:pt x="3083011" y="395416"/>
                  </a:cubicBezTo>
                  <a:cubicBezTo>
                    <a:pt x="3708057" y="495300"/>
                    <a:pt x="4527722" y="773327"/>
                    <a:pt x="5418438" y="790832"/>
                  </a:cubicBezTo>
                  <a:cubicBezTo>
                    <a:pt x="6309154" y="808337"/>
                    <a:pt x="7495403" y="616808"/>
                    <a:pt x="8427308" y="500449"/>
                  </a:cubicBezTo>
                  <a:cubicBezTo>
                    <a:pt x="9359214" y="384090"/>
                    <a:pt x="10373498" y="176084"/>
                    <a:pt x="11009871" y="92676"/>
                  </a:cubicBezTo>
                  <a:cubicBezTo>
                    <a:pt x="11646244" y="9268"/>
                    <a:pt x="11945895" y="4634"/>
                    <a:pt x="12245546" y="0"/>
                  </a:cubicBezTo>
                </a:path>
              </a:pathLst>
            </a:custGeom>
            <a:noFill/>
            <a:ln w="12700" cap="flat" cmpd="sng" algn="ctr">
              <a:solidFill>
                <a:schemeClr val="accent2">
                  <a:lumMod val="75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latin typeface="思源宋体 CN Heavy" panose="02020900000000000000" pitchFamily="18" charset="-122"/>
              </a:endParaRPr>
            </a:p>
          </p:txBody>
        </p:sp>
        <p:sp>
          <p:nvSpPr>
            <p:cNvPr id="11" name="任意多边形: 形状 10">
              <a:extLst>
                <a:ext uri="{FF2B5EF4-FFF2-40B4-BE49-F238E27FC236}">
                  <a16:creationId xmlns:a16="http://schemas.microsoft.com/office/drawing/2014/main" id="{4E80BF32-50ED-41DB-A12F-35884E79876B}"/>
                </a:ext>
              </a:extLst>
            </p:cNvPr>
            <p:cNvSpPr/>
            <p:nvPr/>
          </p:nvSpPr>
          <p:spPr>
            <a:xfrm>
              <a:off x="0" y="3563587"/>
              <a:ext cx="12357797" cy="791953"/>
            </a:xfrm>
            <a:custGeom>
              <a:avLst/>
              <a:gdLst>
                <a:gd name="connsiteX0" fmla="*/ 0 w 12245546"/>
                <a:gd name="connsiteY0" fmla="*/ 426308 h 791953"/>
                <a:gd name="connsiteX1" fmla="*/ 1427206 w 12245546"/>
                <a:gd name="connsiteY1" fmla="*/ 197708 h 791953"/>
                <a:gd name="connsiteX2" fmla="*/ 3083011 w 12245546"/>
                <a:gd name="connsiteY2" fmla="*/ 395416 h 791953"/>
                <a:gd name="connsiteX3" fmla="*/ 5418438 w 12245546"/>
                <a:gd name="connsiteY3" fmla="*/ 790832 h 791953"/>
                <a:gd name="connsiteX4" fmla="*/ 8427308 w 12245546"/>
                <a:gd name="connsiteY4" fmla="*/ 500449 h 791953"/>
                <a:gd name="connsiteX5" fmla="*/ 11009871 w 12245546"/>
                <a:gd name="connsiteY5" fmla="*/ 92676 h 791953"/>
                <a:gd name="connsiteX6" fmla="*/ 12245546 w 12245546"/>
                <a:gd name="connsiteY6" fmla="*/ 0 h 791953"/>
                <a:gd name="connsiteX0" fmla="*/ 0 w 12245546"/>
                <a:gd name="connsiteY0" fmla="*/ 426308 h 791953"/>
                <a:gd name="connsiteX1" fmla="*/ 1668163 w 12245546"/>
                <a:gd name="connsiteY1" fmla="*/ 191530 h 791953"/>
                <a:gd name="connsiteX2" fmla="*/ 3083011 w 12245546"/>
                <a:gd name="connsiteY2" fmla="*/ 395416 h 791953"/>
                <a:gd name="connsiteX3" fmla="*/ 5418438 w 12245546"/>
                <a:gd name="connsiteY3" fmla="*/ 790832 h 791953"/>
                <a:gd name="connsiteX4" fmla="*/ 8427308 w 12245546"/>
                <a:gd name="connsiteY4" fmla="*/ 500449 h 791953"/>
                <a:gd name="connsiteX5" fmla="*/ 11009871 w 12245546"/>
                <a:gd name="connsiteY5" fmla="*/ 92676 h 791953"/>
                <a:gd name="connsiteX6" fmla="*/ 12245546 w 12245546"/>
                <a:gd name="connsiteY6" fmla="*/ 0 h 791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45546" h="791953">
                  <a:moveTo>
                    <a:pt x="0" y="426308"/>
                  </a:moveTo>
                  <a:cubicBezTo>
                    <a:pt x="456685" y="314582"/>
                    <a:pt x="1154328" y="196679"/>
                    <a:pt x="1668163" y="191530"/>
                  </a:cubicBezTo>
                  <a:cubicBezTo>
                    <a:pt x="2181998" y="186381"/>
                    <a:pt x="2457965" y="295532"/>
                    <a:pt x="3083011" y="395416"/>
                  </a:cubicBezTo>
                  <a:cubicBezTo>
                    <a:pt x="3708057" y="495300"/>
                    <a:pt x="4527722" y="773327"/>
                    <a:pt x="5418438" y="790832"/>
                  </a:cubicBezTo>
                  <a:cubicBezTo>
                    <a:pt x="6309154" y="808337"/>
                    <a:pt x="7495403" y="616808"/>
                    <a:pt x="8427308" y="500449"/>
                  </a:cubicBezTo>
                  <a:cubicBezTo>
                    <a:pt x="9359214" y="384090"/>
                    <a:pt x="10373498" y="176084"/>
                    <a:pt x="11009871" y="92676"/>
                  </a:cubicBezTo>
                  <a:cubicBezTo>
                    <a:pt x="11646244" y="9268"/>
                    <a:pt x="11945895" y="4634"/>
                    <a:pt x="12245546" y="0"/>
                  </a:cubicBezTo>
                </a:path>
              </a:pathLst>
            </a:cu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grpSp>
      <p:sp>
        <p:nvSpPr>
          <p:cNvPr id="5" name="音符5">
            <a:extLst>
              <a:ext uri="{FF2B5EF4-FFF2-40B4-BE49-F238E27FC236}">
                <a16:creationId xmlns:a16="http://schemas.microsoft.com/office/drawing/2014/main" id="{D2B9EA4B-2200-40D0-876F-0EED9BFE745C}"/>
              </a:ext>
            </a:extLst>
          </p:cNvPr>
          <p:cNvSpPr>
            <a:spLocks noChangeAspect="1"/>
          </p:cNvSpPr>
          <p:nvPr/>
        </p:nvSpPr>
        <p:spPr bwMode="auto">
          <a:xfrm>
            <a:off x="8453796" y="3599342"/>
            <a:ext cx="292917" cy="381722"/>
          </a:xfrm>
          <a:custGeom>
            <a:avLst/>
            <a:gdLst>
              <a:gd name="T0" fmla="*/ 325000 h 606722"/>
              <a:gd name="T1" fmla="*/ 325000 h 606722"/>
              <a:gd name="T2" fmla="*/ 325000 h 606722"/>
              <a:gd name="T3" fmla="*/ 325000 h 606722"/>
              <a:gd name="T4" fmla="*/ 325000 h 606722"/>
              <a:gd name="T5" fmla="*/ 325000 h 606722"/>
              <a:gd name="T6" fmla="*/ 325000 h 606722"/>
              <a:gd name="T7" fmla="*/ 325000 h 606722"/>
              <a:gd name="T8" fmla="*/ 325000 h 606722"/>
              <a:gd name="T9" fmla="*/ 325000 h 606722"/>
              <a:gd name="T10" fmla="*/ 325000 h 606722"/>
              <a:gd name="T11" fmla="*/ 325000 h 606722"/>
              <a:gd name="T12" fmla="*/ 325000 h 606722"/>
              <a:gd name="T13" fmla="*/ 325000 h 606722"/>
              <a:gd name="T14" fmla="*/ 325000 h 606722"/>
              <a:gd name="T15" fmla="*/ 325000 h 606722"/>
              <a:gd name="T16" fmla="*/ 325000 h 606722"/>
              <a:gd name="T17" fmla="*/ 325000 h 606722"/>
              <a:gd name="T18" fmla="*/ 325000 h 606722"/>
              <a:gd name="T19" fmla="*/ 325000 h 606722"/>
              <a:gd name="T20" fmla="*/ 325000 h 606722"/>
              <a:gd name="T21" fmla="*/ 325000 h 606722"/>
              <a:gd name="T22" fmla="*/ 325000 h 606722"/>
              <a:gd name="T23" fmla="*/ 325000 h 606722"/>
              <a:gd name="T24" fmla="*/ 325000 h 606722"/>
              <a:gd name="T25" fmla="*/ 325000 h 606722"/>
              <a:gd name="T26" fmla="*/ 325000 h 606722"/>
              <a:gd name="T27" fmla="*/ 325000 h 606722"/>
              <a:gd name="T28" fmla="*/ 325000 h 606722"/>
              <a:gd name="T29" fmla="*/ 325000 h 606722"/>
              <a:gd name="T30" fmla="*/ 325000 h 606722"/>
              <a:gd name="T31" fmla="*/ 325000 h 606722"/>
              <a:gd name="T32" fmla="*/ 325000 h 606722"/>
              <a:gd name="T33" fmla="*/ 325000 h 606722"/>
              <a:gd name="T34" fmla="*/ 325000 h 606722"/>
              <a:gd name="T35" fmla="*/ 325000 h 606722"/>
              <a:gd name="T36" fmla="*/ 325000 h 606722"/>
              <a:gd name="T37" fmla="*/ 325000 h 606722"/>
              <a:gd name="T38" fmla="*/ 325000 h 606722"/>
              <a:gd name="T39" fmla="*/ 325000 h 606722"/>
              <a:gd name="T40" fmla="*/ 325000 h 606722"/>
              <a:gd name="T41" fmla="*/ 325000 h 606722"/>
              <a:gd name="T42" fmla="*/ 325000 h 606722"/>
              <a:gd name="T43" fmla="*/ 325000 h 606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06" h="5359">
                <a:moveTo>
                  <a:pt x="3734" y="1158"/>
                </a:moveTo>
                <a:cubicBezTo>
                  <a:pt x="3523" y="985"/>
                  <a:pt x="3261" y="912"/>
                  <a:pt x="3007" y="841"/>
                </a:cubicBezTo>
                <a:cubicBezTo>
                  <a:pt x="2538" y="710"/>
                  <a:pt x="2200" y="615"/>
                  <a:pt x="2200" y="0"/>
                </a:cubicBezTo>
                <a:lnTo>
                  <a:pt x="1800" y="0"/>
                </a:lnTo>
                <a:lnTo>
                  <a:pt x="1800" y="3648"/>
                </a:lnTo>
                <a:cubicBezTo>
                  <a:pt x="1609" y="3509"/>
                  <a:pt x="1365" y="3426"/>
                  <a:pt x="1100" y="3426"/>
                </a:cubicBezTo>
                <a:cubicBezTo>
                  <a:pt x="493" y="3426"/>
                  <a:pt x="0" y="3860"/>
                  <a:pt x="0" y="4393"/>
                </a:cubicBezTo>
                <a:cubicBezTo>
                  <a:pt x="0" y="4926"/>
                  <a:pt x="493" y="5359"/>
                  <a:pt x="1100" y="5359"/>
                </a:cubicBezTo>
                <a:cubicBezTo>
                  <a:pt x="1706" y="5359"/>
                  <a:pt x="2200" y="4926"/>
                  <a:pt x="2200" y="4393"/>
                </a:cubicBezTo>
                <a:lnTo>
                  <a:pt x="2200" y="1865"/>
                </a:lnTo>
                <a:cubicBezTo>
                  <a:pt x="2406" y="2021"/>
                  <a:pt x="2656" y="2091"/>
                  <a:pt x="2899" y="2159"/>
                </a:cubicBezTo>
                <a:cubicBezTo>
                  <a:pt x="3367" y="2290"/>
                  <a:pt x="3706" y="2385"/>
                  <a:pt x="3706" y="3000"/>
                </a:cubicBezTo>
                <a:lnTo>
                  <a:pt x="4106" y="3000"/>
                </a:lnTo>
                <a:lnTo>
                  <a:pt x="4106" y="2067"/>
                </a:lnTo>
                <a:cubicBezTo>
                  <a:pt x="4106" y="1659"/>
                  <a:pt x="3984" y="1361"/>
                  <a:pt x="3734" y="1158"/>
                </a:cubicBezTo>
                <a:close/>
                <a:moveTo>
                  <a:pt x="3706" y="2068"/>
                </a:moveTo>
                <a:cubicBezTo>
                  <a:pt x="3500" y="1912"/>
                  <a:pt x="3249" y="1842"/>
                  <a:pt x="3007" y="1774"/>
                </a:cubicBezTo>
                <a:cubicBezTo>
                  <a:pt x="2538" y="1643"/>
                  <a:pt x="2200" y="1548"/>
                  <a:pt x="2200" y="933"/>
                </a:cubicBezTo>
                <a:lnTo>
                  <a:pt x="2200" y="932"/>
                </a:lnTo>
                <a:cubicBezTo>
                  <a:pt x="2406" y="1088"/>
                  <a:pt x="2656" y="1158"/>
                  <a:pt x="2899" y="1226"/>
                </a:cubicBezTo>
                <a:cubicBezTo>
                  <a:pt x="3367" y="1357"/>
                  <a:pt x="3706" y="1452"/>
                  <a:pt x="3706" y="2067"/>
                </a:cubicBezTo>
                <a:lnTo>
                  <a:pt x="3706" y="2068"/>
                </a:lnTo>
                <a:close/>
              </a:path>
            </a:pathLst>
          </a:custGeom>
          <a:solidFill>
            <a:schemeClr val="bg1"/>
          </a:solidFill>
          <a:ln>
            <a:noFill/>
          </a:ln>
        </p:spPr>
        <p:txBody>
          <a:bodyPr/>
          <a:lstStyle/>
          <a:p>
            <a:endParaRPr lang="zh-CN" altLang="en-US"/>
          </a:p>
        </p:txBody>
      </p:sp>
      <p:sp>
        <p:nvSpPr>
          <p:cNvPr id="6" name="音符4">
            <a:extLst>
              <a:ext uri="{FF2B5EF4-FFF2-40B4-BE49-F238E27FC236}">
                <a16:creationId xmlns:a16="http://schemas.microsoft.com/office/drawing/2014/main" id="{C7E9F2DD-F6A0-48E6-BC60-23533EA457D6}"/>
              </a:ext>
            </a:extLst>
          </p:cNvPr>
          <p:cNvSpPr>
            <a:spLocks noChangeAspect="1"/>
          </p:cNvSpPr>
          <p:nvPr/>
        </p:nvSpPr>
        <p:spPr bwMode="auto">
          <a:xfrm>
            <a:off x="6172969" y="3761847"/>
            <a:ext cx="381722" cy="381589"/>
          </a:xfrm>
          <a:custGeom>
            <a:avLst/>
            <a:gdLst>
              <a:gd name="T0" fmla="*/ 325000 h 606722"/>
              <a:gd name="T1" fmla="*/ 325000 h 606722"/>
              <a:gd name="T2" fmla="*/ 325000 h 606722"/>
              <a:gd name="T3" fmla="*/ 325000 h 606722"/>
              <a:gd name="T4" fmla="*/ 325000 h 606722"/>
              <a:gd name="T5" fmla="*/ 325000 h 606722"/>
              <a:gd name="T6" fmla="*/ 325000 h 606722"/>
              <a:gd name="T7" fmla="*/ 325000 h 606722"/>
              <a:gd name="T8" fmla="*/ 325000 h 606722"/>
              <a:gd name="T9" fmla="*/ 325000 h 606722"/>
              <a:gd name="T10" fmla="*/ 325000 h 606722"/>
              <a:gd name="T11" fmla="*/ 325000 h 606722"/>
              <a:gd name="T12" fmla="*/ 325000 h 606722"/>
              <a:gd name="T13" fmla="*/ 325000 h 606722"/>
              <a:gd name="T14" fmla="*/ 325000 h 606722"/>
              <a:gd name="T15" fmla="*/ 325000 h 606722"/>
              <a:gd name="T16" fmla="*/ 325000 h 606722"/>
              <a:gd name="T17" fmla="*/ 325000 h 606722"/>
              <a:gd name="T18" fmla="*/ 325000 h 606722"/>
              <a:gd name="T19" fmla="*/ 325000 h 606722"/>
              <a:gd name="T20" fmla="*/ 325000 h 606722"/>
              <a:gd name="T21" fmla="*/ 325000 h 606722"/>
              <a:gd name="T22" fmla="*/ 325000 h 606722"/>
              <a:gd name="T23" fmla="*/ 325000 h 606722"/>
              <a:gd name="T24" fmla="*/ 325000 h 606722"/>
              <a:gd name="T25" fmla="*/ 325000 h 606722"/>
              <a:gd name="T26" fmla="*/ 325000 h 606722"/>
              <a:gd name="T27" fmla="*/ 325000 h 606722"/>
              <a:gd name="T28" fmla="*/ 325000 h 606722"/>
              <a:gd name="T29" fmla="*/ 325000 h 606722"/>
              <a:gd name="T30" fmla="*/ 325000 h 606722"/>
              <a:gd name="T31" fmla="*/ 325000 h 606722"/>
              <a:gd name="T32" fmla="*/ 325000 h 606722"/>
              <a:gd name="T33" fmla="*/ 325000 h 606722"/>
              <a:gd name="T34" fmla="*/ 325000 h 606722"/>
              <a:gd name="T35" fmla="*/ 325000 h 606722"/>
              <a:gd name="T36" fmla="*/ 325000 h 606722"/>
              <a:gd name="T37" fmla="*/ 325000 h 606722"/>
              <a:gd name="T38" fmla="*/ 325000 h 606722"/>
              <a:gd name="T39" fmla="*/ 325000 h 606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400" h="4406">
                <a:moveTo>
                  <a:pt x="4331" y="55"/>
                </a:moveTo>
                <a:cubicBezTo>
                  <a:pt x="4287" y="17"/>
                  <a:pt x="4229" y="0"/>
                  <a:pt x="4172" y="8"/>
                </a:cubicBezTo>
                <a:lnTo>
                  <a:pt x="1372" y="408"/>
                </a:lnTo>
                <a:cubicBezTo>
                  <a:pt x="1273" y="422"/>
                  <a:pt x="1200" y="506"/>
                  <a:pt x="1200" y="606"/>
                </a:cubicBezTo>
                <a:lnTo>
                  <a:pt x="1200" y="1406"/>
                </a:lnTo>
                <a:lnTo>
                  <a:pt x="1200" y="3038"/>
                </a:lnTo>
                <a:cubicBezTo>
                  <a:pt x="1082" y="2975"/>
                  <a:pt x="946" y="2939"/>
                  <a:pt x="800" y="2939"/>
                </a:cubicBezTo>
                <a:cubicBezTo>
                  <a:pt x="359" y="2939"/>
                  <a:pt x="0" y="3268"/>
                  <a:pt x="0" y="3673"/>
                </a:cubicBezTo>
                <a:cubicBezTo>
                  <a:pt x="0" y="4077"/>
                  <a:pt x="359" y="4406"/>
                  <a:pt x="800" y="4406"/>
                </a:cubicBezTo>
                <a:cubicBezTo>
                  <a:pt x="1241" y="4406"/>
                  <a:pt x="1600" y="4077"/>
                  <a:pt x="1600" y="3673"/>
                </a:cubicBezTo>
                <a:lnTo>
                  <a:pt x="1600" y="1579"/>
                </a:lnTo>
                <a:lnTo>
                  <a:pt x="4000" y="1237"/>
                </a:lnTo>
                <a:lnTo>
                  <a:pt x="4000" y="2705"/>
                </a:lnTo>
                <a:cubicBezTo>
                  <a:pt x="3882" y="2642"/>
                  <a:pt x="3746" y="2606"/>
                  <a:pt x="3600" y="2606"/>
                </a:cubicBezTo>
                <a:cubicBezTo>
                  <a:pt x="3159" y="2606"/>
                  <a:pt x="2800" y="2935"/>
                  <a:pt x="2800" y="3339"/>
                </a:cubicBezTo>
                <a:cubicBezTo>
                  <a:pt x="2800" y="3744"/>
                  <a:pt x="3159" y="4073"/>
                  <a:pt x="3600" y="4073"/>
                </a:cubicBezTo>
                <a:cubicBezTo>
                  <a:pt x="4041" y="4073"/>
                  <a:pt x="4400" y="3744"/>
                  <a:pt x="4400" y="3339"/>
                </a:cubicBezTo>
                <a:lnTo>
                  <a:pt x="4400" y="1006"/>
                </a:lnTo>
                <a:lnTo>
                  <a:pt x="4400" y="206"/>
                </a:lnTo>
                <a:cubicBezTo>
                  <a:pt x="4400" y="148"/>
                  <a:pt x="4375" y="93"/>
                  <a:pt x="4331" y="55"/>
                </a:cubicBezTo>
                <a:close/>
              </a:path>
            </a:pathLst>
          </a:custGeom>
          <a:solidFill>
            <a:schemeClr val="bg1"/>
          </a:solidFill>
          <a:ln>
            <a:noFill/>
          </a:ln>
        </p:spPr>
        <p:txBody>
          <a:bodyPr/>
          <a:lstStyle/>
          <a:p>
            <a:endParaRPr lang="zh-CN" altLang="en-US"/>
          </a:p>
        </p:txBody>
      </p:sp>
      <p:sp>
        <p:nvSpPr>
          <p:cNvPr id="7" name="音符3">
            <a:extLst>
              <a:ext uri="{FF2B5EF4-FFF2-40B4-BE49-F238E27FC236}">
                <a16:creationId xmlns:a16="http://schemas.microsoft.com/office/drawing/2014/main" id="{03A76CCF-5472-4A58-AFE1-F8FA4835D5DB}"/>
              </a:ext>
            </a:extLst>
          </p:cNvPr>
          <p:cNvSpPr>
            <a:spLocks noChangeAspect="1"/>
          </p:cNvSpPr>
          <p:nvPr/>
        </p:nvSpPr>
        <p:spPr bwMode="auto">
          <a:xfrm>
            <a:off x="3803397" y="3617345"/>
            <a:ext cx="267614" cy="381722"/>
          </a:xfrm>
          <a:custGeom>
            <a:avLst/>
            <a:gdLst>
              <a:gd name="T0" fmla="*/ 325000 h 606722"/>
              <a:gd name="T1" fmla="*/ 325000 h 606722"/>
              <a:gd name="T2" fmla="*/ 325000 h 606722"/>
              <a:gd name="T3" fmla="*/ 325000 h 606722"/>
              <a:gd name="T4" fmla="*/ 325000 h 606722"/>
              <a:gd name="T5" fmla="*/ 325000 h 606722"/>
              <a:gd name="T6" fmla="*/ 325000 h 606722"/>
              <a:gd name="T7" fmla="*/ 325000 h 606722"/>
              <a:gd name="T8" fmla="*/ 325000 h 606722"/>
              <a:gd name="T9" fmla="*/ 325000 h 606722"/>
              <a:gd name="T10" fmla="*/ 325000 h 606722"/>
              <a:gd name="T11" fmla="*/ 325000 h 606722"/>
              <a:gd name="T12" fmla="*/ 325000 h 606722"/>
              <a:gd name="T13" fmla="*/ 325000 h 606722"/>
              <a:gd name="T14" fmla="*/ 325000 h 606722"/>
              <a:gd name="T15" fmla="*/ 325000 h 606722"/>
              <a:gd name="T16" fmla="*/ 325000 h 606722"/>
              <a:gd name="T17" fmla="*/ 325000 h 606722"/>
              <a:gd name="T18" fmla="*/ 325000 h 606722"/>
              <a:gd name="T19" fmla="*/ 325000 h 606722"/>
              <a:gd name="T20" fmla="*/ 325000 h 606722"/>
              <a:gd name="T21" fmla="*/ 325000 h 606722"/>
              <a:gd name="T22" fmla="*/ 325000 h 606722"/>
              <a:gd name="T23" fmla="*/ 325000 h 606722"/>
              <a:gd name="T24" fmla="*/ 325000 h 606722"/>
              <a:gd name="T25" fmla="*/ 325000 h 606722"/>
              <a:gd name="T26" fmla="*/ 325000 h 606722"/>
              <a:gd name="T27" fmla="*/ 325000 h 606722"/>
              <a:gd name="T28" fmla="*/ 325000 h 606722"/>
              <a:gd name="T29" fmla="*/ 325000 h 606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00" h="4000">
                <a:moveTo>
                  <a:pt x="2000" y="600"/>
                </a:moveTo>
                <a:cubicBezTo>
                  <a:pt x="1779" y="600"/>
                  <a:pt x="1600" y="421"/>
                  <a:pt x="1600" y="200"/>
                </a:cubicBezTo>
                <a:cubicBezTo>
                  <a:pt x="1600" y="90"/>
                  <a:pt x="1510" y="0"/>
                  <a:pt x="1400" y="0"/>
                </a:cubicBezTo>
                <a:cubicBezTo>
                  <a:pt x="1290" y="0"/>
                  <a:pt x="1200" y="90"/>
                  <a:pt x="1200" y="200"/>
                </a:cubicBezTo>
                <a:lnTo>
                  <a:pt x="1200" y="2632"/>
                </a:lnTo>
                <a:cubicBezTo>
                  <a:pt x="1082" y="2569"/>
                  <a:pt x="946" y="2533"/>
                  <a:pt x="800" y="2533"/>
                </a:cubicBezTo>
                <a:cubicBezTo>
                  <a:pt x="359" y="2533"/>
                  <a:pt x="0" y="2862"/>
                  <a:pt x="0" y="3267"/>
                </a:cubicBezTo>
                <a:cubicBezTo>
                  <a:pt x="0" y="3671"/>
                  <a:pt x="359" y="4000"/>
                  <a:pt x="800" y="4000"/>
                </a:cubicBezTo>
                <a:cubicBezTo>
                  <a:pt x="1241" y="4000"/>
                  <a:pt x="1600" y="3671"/>
                  <a:pt x="1600" y="3267"/>
                </a:cubicBezTo>
                <a:lnTo>
                  <a:pt x="1600" y="892"/>
                </a:lnTo>
                <a:cubicBezTo>
                  <a:pt x="1718" y="961"/>
                  <a:pt x="1854" y="1000"/>
                  <a:pt x="2000" y="1000"/>
                </a:cubicBezTo>
                <a:cubicBezTo>
                  <a:pt x="2221" y="1000"/>
                  <a:pt x="2400" y="1179"/>
                  <a:pt x="2400" y="1400"/>
                </a:cubicBezTo>
                <a:cubicBezTo>
                  <a:pt x="2400" y="1510"/>
                  <a:pt x="2490" y="1600"/>
                  <a:pt x="2600" y="1600"/>
                </a:cubicBezTo>
                <a:cubicBezTo>
                  <a:pt x="2710" y="1600"/>
                  <a:pt x="2800" y="1510"/>
                  <a:pt x="2800" y="1400"/>
                </a:cubicBezTo>
                <a:cubicBezTo>
                  <a:pt x="2800" y="959"/>
                  <a:pt x="2441" y="600"/>
                  <a:pt x="2000" y="600"/>
                </a:cubicBezTo>
                <a:close/>
              </a:path>
            </a:pathLst>
          </a:custGeom>
          <a:solidFill>
            <a:schemeClr val="bg1"/>
          </a:solidFill>
          <a:ln>
            <a:noFill/>
          </a:ln>
        </p:spPr>
        <p:txBody>
          <a:bodyPr/>
          <a:lstStyle/>
          <a:p>
            <a:endParaRPr lang="zh-CN" altLang="en-US"/>
          </a:p>
        </p:txBody>
      </p:sp>
      <p:sp>
        <p:nvSpPr>
          <p:cNvPr id="8" name="音符2">
            <a:extLst>
              <a:ext uri="{FF2B5EF4-FFF2-40B4-BE49-F238E27FC236}">
                <a16:creationId xmlns:a16="http://schemas.microsoft.com/office/drawing/2014/main" id="{45885F4A-0BA1-410D-A7B2-74FDCDF1AA3B}"/>
              </a:ext>
            </a:extLst>
          </p:cNvPr>
          <p:cNvSpPr>
            <a:spLocks noChangeAspect="1"/>
          </p:cNvSpPr>
          <p:nvPr/>
        </p:nvSpPr>
        <p:spPr bwMode="auto">
          <a:xfrm>
            <a:off x="2145767" y="3255157"/>
            <a:ext cx="314759" cy="384949"/>
          </a:xfrm>
          <a:custGeom>
            <a:avLst/>
            <a:gdLst>
              <a:gd name="T0" fmla="*/ 325000 h 606722"/>
              <a:gd name="T1" fmla="*/ 325000 h 606722"/>
              <a:gd name="T2" fmla="*/ 325000 h 606722"/>
              <a:gd name="T3" fmla="*/ 325000 h 606722"/>
              <a:gd name="T4" fmla="*/ 325000 h 606722"/>
              <a:gd name="T5" fmla="*/ 325000 h 606722"/>
              <a:gd name="T6" fmla="*/ 325000 h 606722"/>
              <a:gd name="T7" fmla="*/ 325000 h 606722"/>
              <a:gd name="T8" fmla="*/ 325000 h 606722"/>
              <a:gd name="T9" fmla="*/ 325000 h 606722"/>
              <a:gd name="T10" fmla="*/ 325000 h 606722"/>
              <a:gd name="T11" fmla="*/ 325000 h 606722"/>
              <a:gd name="T12" fmla="*/ 325000 h 606722"/>
              <a:gd name="T13" fmla="*/ 325000 h 606722"/>
              <a:gd name="T14" fmla="*/ 325000 h 606722"/>
              <a:gd name="T15" fmla="*/ 325000 h 606722"/>
              <a:gd name="T16" fmla="*/ 325000 h 606722"/>
              <a:gd name="T17" fmla="*/ 325000 h 606722"/>
              <a:gd name="T18" fmla="*/ 325000 h 606722"/>
              <a:gd name="T19" fmla="*/ 325000 h 606722"/>
              <a:gd name="T20" fmla="*/ 325000 h 606722"/>
              <a:gd name="T21" fmla="*/ 325000 h 606722"/>
              <a:gd name="T22" fmla="*/ 325000 h 606722"/>
              <a:gd name="T23" fmla="*/ 325000 h 606722"/>
              <a:gd name="T24" fmla="*/ 325000 h 606722"/>
              <a:gd name="T25" fmla="*/ 325000 h 606722"/>
              <a:gd name="T26" fmla="*/ 325000 h 606722"/>
              <a:gd name="T27" fmla="*/ 325000 h 606722"/>
              <a:gd name="T28" fmla="*/ 325000 h 606722"/>
              <a:gd name="T29" fmla="*/ 325000 h 606722"/>
              <a:gd name="T30" fmla="*/ 325000 h 606722"/>
              <a:gd name="T31" fmla="*/ 325000 h 606722"/>
              <a:gd name="T32" fmla="*/ 325000 h 606722"/>
              <a:gd name="T33" fmla="*/ 325000 h 606722"/>
              <a:gd name="T34" fmla="*/ 325000 h 606722"/>
              <a:gd name="T35" fmla="*/ 325000 h 606722"/>
              <a:gd name="T36" fmla="*/ 325000 h 606722"/>
              <a:gd name="T37" fmla="*/ 325000 h 606722"/>
              <a:gd name="T38" fmla="*/ 325000 h 606722"/>
              <a:gd name="T39" fmla="*/ 325000 h 606722"/>
              <a:gd name="T40" fmla="*/ 325000 h 606722"/>
              <a:gd name="T41" fmla="*/ 325000 h 606722"/>
              <a:gd name="T42" fmla="*/ 325000 h 606722"/>
              <a:gd name="T43" fmla="*/ 325000 h 606722"/>
              <a:gd name="T44" fmla="*/ 325000 h 606722"/>
              <a:gd name="T45" fmla="*/ 325000 h 606722"/>
              <a:gd name="T46" fmla="*/ 325000 h 606722"/>
              <a:gd name="T47" fmla="*/ 325000 h 606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66" h="4000">
                <a:moveTo>
                  <a:pt x="2685" y="1674"/>
                </a:moveTo>
                <a:cubicBezTo>
                  <a:pt x="2387" y="1485"/>
                  <a:pt x="2007" y="1369"/>
                  <a:pt x="1600" y="1341"/>
                </a:cubicBezTo>
                <a:lnTo>
                  <a:pt x="1600" y="408"/>
                </a:lnTo>
                <a:cubicBezTo>
                  <a:pt x="2304" y="467"/>
                  <a:pt x="2866" y="831"/>
                  <a:pt x="2866" y="1256"/>
                </a:cubicBezTo>
                <a:cubicBezTo>
                  <a:pt x="2866" y="1366"/>
                  <a:pt x="2956" y="1456"/>
                  <a:pt x="3066" y="1456"/>
                </a:cubicBezTo>
                <a:cubicBezTo>
                  <a:pt x="3177" y="1456"/>
                  <a:pt x="3266" y="1366"/>
                  <a:pt x="3266" y="1256"/>
                </a:cubicBezTo>
                <a:cubicBezTo>
                  <a:pt x="3266" y="903"/>
                  <a:pt x="3060" y="578"/>
                  <a:pt x="2685" y="340"/>
                </a:cubicBezTo>
                <a:cubicBezTo>
                  <a:pt x="2339" y="121"/>
                  <a:pt x="1882" y="0"/>
                  <a:pt x="1400" y="0"/>
                </a:cubicBezTo>
                <a:cubicBezTo>
                  <a:pt x="1289" y="0"/>
                  <a:pt x="1200" y="90"/>
                  <a:pt x="1200" y="200"/>
                </a:cubicBezTo>
                <a:lnTo>
                  <a:pt x="1200" y="2632"/>
                </a:lnTo>
                <a:cubicBezTo>
                  <a:pt x="1082" y="2569"/>
                  <a:pt x="945" y="2533"/>
                  <a:pt x="800" y="2533"/>
                </a:cubicBezTo>
                <a:cubicBezTo>
                  <a:pt x="359" y="2533"/>
                  <a:pt x="0" y="2862"/>
                  <a:pt x="0" y="3267"/>
                </a:cubicBezTo>
                <a:cubicBezTo>
                  <a:pt x="0" y="3671"/>
                  <a:pt x="359" y="4000"/>
                  <a:pt x="800" y="4000"/>
                </a:cubicBezTo>
                <a:cubicBezTo>
                  <a:pt x="1241" y="4000"/>
                  <a:pt x="1600" y="3671"/>
                  <a:pt x="1600" y="3267"/>
                </a:cubicBezTo>
                <a:lnTo>
                  <a:pt x="1600" y="1742"/>
                </a:lnTo>
                <a:cubicBezTo>
                  <a:pt x="2304" y="1801"/>
                  <a:pt x="2866" y="2165"/>
                  <a:pt x="2866" y="2589"/>
                </a:cubicBezTo>
                <a:cubicBezTo>
                  <a:pt x="2866" y="2699"/>
                  <a:pt x="2956" y="2789"/>
                  <a:pt x="3066" y="2789"/>
                </a:cubicBezTo>
                <a:cubicBezTo>
                  <a:pt x="3177" y="2789"/>
                  <a:pt x="3266" y="2699"/>
                  <a:pt x="3266" y="2589"/>
                </a:cubicBezTo>
                <a:cubicBezTo>
                  <a:pt x="3266" y="2236"/>
                  <a:pt x="3060" y="1911"/>
                  <a:pt x="2685" y="1674"/>
                </a:cubicBezTo>
                <a:close/>
                <a:moveTo>
                  <a:pt x="800" y="3600"/>
                </a:moveTo>
                <a:cubicBezTo>
                  <a:pt x="579" y="3600"/>
                  <a:pt x="400" y="3450"/>
                  <a:pt x="400" y="3267"/>
                </a:cubicBezTo>
                <a:cubicBezTo>
                  <a:pt x="400" y="3083"/>
                  <a:pt x="579" y="2933"/>
                  <a:pt x="800" y="2933"/>
                </a:cubicBezTo>
                <a:cubicBezTo>
                  <a:pt x="1020" y="2933"/>
                  <a:pt x="1200" y="3083"/>
                  <a:pt x="1200" y="3267"/>
                </a:cubicBezTo>
                <a:cubicBezTo>
                  <a:pt x="1200" y="3450"/>
                  <a:pt x="1020" y="3600"/>
                  <a:pt x="800" y="3600"/>
                </a:cubicBezTo>
                <a:close/>
              </a:path>
            </a:pathLst>
          </a:custGeom>
          <a:solidFill>
            <a:schemeClr val="bg1"/>
          </a:solidFill>
          <a:ln>
            <a:noFill/>
          </a:ln>
        </p:spPr>
        <p:txBody>
          <a:bodyPr/>
          <a:lstStyle/>
          <a:p>
            <a:endParaRPr lang="zh-CN" altLang="en-US"/>
          </a:p>
        </p:txBody>
      </p:sp>
      <p:sp>
        <p:nvSpPr>
          <p:cNvPr id="9" name="音符1">
            <a:extLst>
              <a:ext uri="{FF2B5EF4-FFF2-40B4-BE49-F238E27FC236}">
                <a16:creationId xmlns:a16="http://schemas.microsoft.com/office/drawing/2014/main" id="{1C351A41-7E11-4C11-A892-21CE1BCF2684}"/>
              </a:ext>
            </a:extLst>
          </p:cNvPr>
          <p:cNvSpPr>
            <a:spLocks noChangeAspect="1"/>
          </p:cNvSpPr>
          <p:nvPr/>
        </p:nvSpPr>
        <p:spPr bwMode="auto">
          <a:xfrm>
            <a:off x="9812629" y="3265267"/>
            <a:ext cx="250232" cy="384949"/>
          </a:xfrm>
          <a:custGeom>
            <a:avLst/>
            <a:gdLst>
              <a:gd name="T0" fmla="*/ 325000 h 606722"/>
              <a:gd name="T1" fmla="*/ 325000 h 606722"/>
              <a:gd name="T2" fmla="*/ 325000 h 606722"/>
              <a:gd name="T3" fmla="*/ 325000 h 606722"/>
              <a:gd name="T4" fmla="*/ 325000 h 606722"/>
              <a:gd name="T5" fmla="*/ 325000 h 606722"/>
              <a:gd name="T6" fmla="*/ 325000 h 606722"/>
              <a:gd name="T7" fmla="*/ 325000 h 606722"/>
              <a:gd name="T8" fmla="*/ 325000 h 606722"/>
              <a:gd name="T9" fmla="*/ 325000 h 606722"/>
              <a:gd name="T10" fmla="*/ 325000 h 606722"/>
              <a:gd name="T11" fmla="*/ 325000 h 606722"/>
              <a:gd name="T12" fmla="*/ 325000 h 606722"/>
              <a:gd name="T13" fmla="*/ 325000 h 606722"/>
              <a:gd name="T14" fmla="*/ 325000 h 606722"/>
              <a:gd name="T15" fmla="*/ 325000 h 606722"/>
              <a:gd name="T16" fmla="*/ 325000 h 606722"/>
              <a:gd name="T17" fmla="*/ 325000 h 606722"/>
              <a:gd name="T18" fmla="*/ 325000 h 606722"/>
              <a:gd name="T19" fmla="*/ 325000 h 606722"/>
              <a:gd name="T20" fmla="*/ 325000 h 606722"/>
              <a:gd name="T21" fmla="*/ 325000 h 606722"/>
              <a:gd name="T22" fmla="*/ 325000 h 606722"/>
              <a:gd name="T23" fmla="*/ 325000 h 606722"/>
              <a:gd name="T24" fmla="*/ 325000 h 606722"/>
              <a:gd name="T25" fmla="*/ 325000 h 606722"/>
              <a:gd name="T26" fmla="*/ 325000 h 606722"/>
              <a:gd name="T27" fmla="*/ 325000 h 606722"/>
              <a:gd name="T28" fmla="*/ 325000 h 606722"/>
              <a:gd name="T29" fmla="*/ 325000 h 606722"/>
              <a:gd name="T30" fmla="*/ 325000 h 606722"/>
              <a:gd name="T31" fmla="*/ 325000 h 606722"/>
              <a:gd name="T32" fmla="*/ 325000 h 606722"/>
              <a:gd name="T33" fmla="*/ 325000 h 606722"/>
              <a:gd name="T34" fmla="*/ 325000 h 606722"/>
              <a:gd name="T35" fmla="*/ 325000 h 606722"/>
              <a:gd name="T36" fmla="*/ 325000 h 606722"/>
              <a:gd name="T37" fmla="*/ 325000 h 606722"/>
              <a:gd name="T38" fmla="*/ 325000 h 606722"/>
              <a:gd name="T39" fmla="*/ 325000 h 606722"/>
              <a:gd name="T40" fmla="*/ 325000 h 606722"/>
              <a:gd name="T41" fmla="*/ 325000 h 606722"/>
              <a:gd name="T42" fmla="*/ 325000 h 606722"/>
              <a:gd name="T43" fmla="*/ 325000 h 606722"/>
              <a:gd name="T44" fmla="*/ 325000 h 606722"/>
              <a:gd name="T45" fmla="*/ 325000 h 606722"/>
              <a:gd name="T46" fmla="*/ 325000 h 606722"/>
              <a:gd name="T47" fmla="*/ 325000 h 606722"/>
              <a:gd name="T48" fmla="*/ 325000 h 606722"/>
              <a:gd name="T49" fmla="*/ 325000 h 606722"/>
              <a:gd name="T50" fmla="*/ 325000 h 606722"/>
              <a:gd name="T51" fmla="*/ 325000 h 606722"/>
              <a:gd name="T52" fmla="*/ 325000 h 606722"/>
              <a:gd name="T53" fmla="*/ 325000 h 606722"/>
              <a:gd name="T54" fmla="*/ 325000 h 606722"/>
              <a:gd name="T55" fmla="*/ 325000 h 606722"/>
              <a:gd name="T56" fmla="*/ 325000 h 606722"/>
              <a:gd name="T57" fmla="*/ 325000 h 606722"/>
              <a:gd name="T58" fmla="*/ 325000 h 606722"/>
              <a:gd name="T59" fmla="*/ 325000 h 606722"/>
              <a:gd name="T60" fmla="*/ 325000 h 606722"/>
              <a:gd name="T61" fmla="*/ 325000 h 606722"/>
              <a:gd name="T62" fmla="*/ 325000 h 606722"/>
              <a:gd name="T63" fmla="*/ 325000 h 606722"/>
              <a:gd name="T64" fmla="*/ 325000 h 606722"/>
              <a:gd name="T65" fmla="*/ 325000 h 606722"/>
              <a:gd name="T66" fmla="*/ 325000 h 606722"/>
              <a:gd name="T67" fmla="*/ 325000 h 606722"/>
              <a:gd name="T68" fmla="*/ 325000 h 606722"/>
              <a:gd name="T69" fmla="*/ 325000 h 606722"/>
              <a:gd name="T70" fmla="*/ 325000 h 606722"/>
              <a:gd name="T71" fmla="*/ 325000 h 606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06" h="6326">
                <a:moveTo>
                  <a:pt x="3735" y="1158"/>
                </a:moveTo>
                <a:cubicBezTo>
                  <a:pt x="3524" y="985"/>
                  <a:pt x="3261" y="912"/>
                  <a:pt x="3007" y="841"/>
                </a:cubicBezTo>
                <a:cubicBezTo>
                  <a:pt x="2539" y="710"/>
                  <a:pt x="2200" y="615"/>
                  <a:pt x="2200" y="0"/>
                </a:cubicBezTo>
                <a:lnTo>
                  <a:pt x="1800" y="0"/>
                </a:lnTo>
                <a:lnTo>
                  <a:pt x="1800" y="4615"/>
                </a:lnTo>
                <a:cubicBezTo>
                  <a:pt x="1610" y="4476"/>
                  <a:pt x="1366" y="4393"/>
                  <a:pt x="1100" y="4393"/>
                </a:cubicBezTo>
                <a:cubicBezTo>
                  <a:pt x="494" y="4393"/>
                  <a:pt x="0" y="4827"/>
                  <a:pt x="0" y="5360"/>
                </a:cubicBezTo>
                <a:cubicBezTo>
                  <a:pt x="0" y="5893"/>
                  <a:pt x="494" y="6326"/>
                  <a:pt x="1100" y="6326"/>
                </a:cubicBezTo>
                <a:cubicBezTo>
                  <a:pt x="1707" y="6326"/>
                  <a:pt x="2200" y="5893"/>
                  <a:pt x="2200" y="5360"/>
                </a:cubicBezTo>
                <a:lnTo>
                  <a:pt x="2200" y="3765"/>
                </a:lnTo>
                <a:cubicBezTo>
                  <a:pt x="2406" y="3922"/>
                  <a:pt x="2657" y="3992"/>
                  <a:pt x="2899" y="4060"/>
                </a:cubicBezTo>
                <a:cubicBezTo>
                  <a:pt x="3368" y="4191"/>
                  <a:pt x="3706" y="4285"/>
                  <a:pt x="3706" y="4900"/>
                </a:cubicBezTo>
                <a:lnTo>
                  <a:pt x="4106" y="4900"/>
                </a:lnTo>
                <a:lnTo>
                  <a:pt x="4106" y="2067"/>
                </a:lnTo>
                <a:cubicBezTo>
                  <a:pt x="4106" y="1659"/>
                  <a:pt x="3985" y="1361"/>
                  <a:pt x="3735" y="1158"/>
                </a:cubicBezTo>
                <a:close/>
                <a:moveTo>
                  <a:pt x="2200" y="932"/>
                </a:moveTo>
                <a:cubicBezTo>
                  <a:pt x="2406" y="1088"/>
                  <a:pt x="2657" y="1158"/>
                  <a:pt x="2899" y="1226"/>
                </a:cubicBezTo>
                <a:cubicBezTo>
                  <a:pt x="3368" y="1357"/>
                  <a:pt x="3706" y="1452"/>
                  <a:pt x="3706" y="2067"/>
                </a:cubicBezTo>
                <a:lnTo>
                  <a:pt x="3706" y="2069"/>
                </a:lnTo>
                <a:cubicBezTo>
                  <a:pt x="3500" y="1912"/>
                  <a:pt x="3250" y="1842"/>
                  <a:pt x="3007" y="1774"/>
                </a:cubicBezTo>
                <a:cubicBezTo>
                  <a:pt x="2539" y="1643"/>
                  <a:pt x="2200" y="1548"/>
                  <a:pt x="2200" y="933"/>
                </a:cubicBezTo>
                <a:lnTo>
                  <a:pt x="2200" y="932"/>
                </a:lnTo>
                <a:close/>
                <a:moveTo>
                  <a:pt x="3706" y="3969"/>
                </a:moveTo>
                <a:cubicBezTo>
                  <a:pt x="3500" y="3812"/>
                  <a:pt x="3250" y="3742"/>
                  <a:pt x="3007" y="3674"/>
                </a:cubicBezTo>
                <a:cubicBezTo>
                  <a:pt x="2539" y="3543"/>
                  <a:pt x="2200" y="3449"/>
                  <a:pt x="2200" y="2834"/>
                </a:cubicBezTo>
                <a:lnTo>
                  <a:pt x="2200" y="2798"/>
                </a:lnTo>
                <a:cubicBezTo>
                  <a:pt x="2406" y="2954"/>
                  <a:pt x="2657" y="3025"/>
                  <a:pt x="2899" y="3093"/>
                </a:cubicBezTo>
                <a:cubicBezTo>
                  <a:pt x="3368" y="3224"/>
                  <a:pt x="3706" y="3318"/>
                  <a:pt x="3706" y="3933"/>
                </a:cubicBezTo>
                <a:lnTo>
                  <a:pt x="3706" y="3969"/>
                </a:lnTo>
                <a:close/>
                <a:moveTo>
                  <a:pt x="3706" y="3002"/>
                </a:moveTo>
                <a:cubicBezTo>
                  <a:pt x="3500" y="2846"/>
                  <a:pt x="3250" y="2775"/>
                  <a:pt x="3007" y="2707"/>
                </a:cubicBezTo>
                <a:cubicBezTo>
                  <a:pt x="2539" y="2576"/>
                  <a:pt x="2200" y="2482"/>
                  <a:pt x="2200" y="1867"/>
                </a:cubicBezTo>
                <a:lnTo>
                  <a:pt x="2200" y="1865"/>
                </a:lnTo>
                <a:cubicBezTo>
                  <a:pt x="2406" y="2021"/>
                  <a:pt x="2657" y="2091"/>
                  <a:pt x="2899" y="2159"/>
                </a:cubicBezTo>
                <a:cubicBezTo>
                  <a:pt x="3368" y="2290"/>
                  <a:pt x="3706" y="2385"/>
                  <a:pt x="3706" y="3000"/>
                </a:cubicBezTo>
                <a:lnTo>
                  <a:pt x="3706" y="3002"/>
                </a:lnTo>
                <a:close/>
              </a:path>
            </a:pathLst>
          </a:custGeom>
          <a:solidFill>
            <a:schemeClr val="bg1"/>
          </a:solidFill>
          <a:ln>
            <a:noFill/>
          </a:ln>
        </p:spPr>
        <p:txBody>
          <a:bodyPr/>
          <a:lstStyle/>
          <a:p>
            <a:endParaRPr lang="zh-CN" altLang="en-US"/>
          </a:p>
        </p:txBody>
      </p:sp>
      <p:grpSp>
        <p:nvGrpSpPr>
          <p:cNvPr id="4" name="组合 3">
            <a:extLst>
              <a:ext uri="{FF2B5EF4-FFF2-40B4-BE49-F238E27FC236}">
                <a16:creationId xmlns:a16="http://schemas.microsoft.com/office/drawing/2014/main" id="{949DFD4F-B7DF-4266-827C-1DD05BE93B7E}"/>
              </a:ext>
            </a:extLst>
          </p:cNvPr>
          <p:cNvGrpSpPr/>
          <p:nvPr/>
        </p:nvGrpSpPr>
        <p:grpSpPr>
          <a:xfrm>
            <a:off x="1385252" y="1501499"/>
            <a:ext cx="1985836" cy="1581629"/>
            <a:chOff x="1385252" y="1678283"/>
            <a:chExt cx="1985836" cy="1581629"/>
          </a:xfrm>
        </p:grpSpPr>
        <p:sp>
          <p:nvSpPr>
            <p:cNvPr id="31" name="任意多边形: 形状 30">
              <a:extLst>
                <a:ext uri="{FF2B5EF4-FFF2-40B4-BE49-F238E27FC236}">
                  <a16:creationId xmlns:a16="http://schemas.microsoft.com/office/drawing/2014/main" id="{88B474DD-7478-411D-8F5E-1F023068FDF4}"/>
                </a:ext>
              </a:extLst>
            </p:cNvPr>
            <p:cNvSpPr/>
            <p:nvPr/>
          </p:nvSpPr>
          <p:spPr>
            <a:xfrm rot="10800000">
              <a:off x="1385252" y="1678283"/>
              <a:ext cx="1985836" cy="1581629"/>
            </a:xfrm>
            <a:custGeom>
              <a:avLst/>
              <a:gdLst>
                <a:gd name="connsiteX0" fmla="*/ 1914550 w 1985836"/>
                <a:gd name="connsiteY0" fmla="*/ 1581629 h 1581629"/>
                <a:gd name="connsiteX1" fmla="*/ 71286 w 1985836"/>
                <a:gd name="connsiteY1" fmla="*/ 1581629 h 1581629"/>
                <a:gd name="connsiteX2" fmla="*/ 0 w 1985836"/>
                <a:gd name="connsiteY2" fmla="*/ 1510343 h 1581629"/>
                <a:gd name="connsiteX3" fmla="*/ 0 w 1985836"/>
                <a:gd name="connsiteY3" fmla="*/ 201070 h 1581629"/>
                <a:gd name="connsiteX4" fmla="*/ 71286 w 1985836"/>
                <a:gd name="connsiteY4" fmla="*/ 129784 h 1581629"/>
                <a:gd name="connsiteX5" fmla="*/ 835538 w 1985836"/>
                <a:gd name="connsiteY5" fmla="*/ 129784 h 1581629"/>
                <a:gd name="connsiteX6" fmla="*/ 992918 w 1985836"/>
                <a:gd name="connsiteY6" fmla="*/ 0 h 1581629"/>
                <a:gd name="connsiteX7" fmla="*/ 1150297 w 1985836"/>
                <a:gd name="connsiteY7" fmla="*/ 129784 h 1581629"/>
                <a:gd name="connsiteX8" fmla="*/ 1914550 w 1985836"/>
                <a:gd name="connsiteY8" fmla="*/ 129784 h 1581629"/>
                <a:gd name="connsiteX9" fmla="*/ 1985836 w 1985836"/>
                <a:gd name="connsiteY9" fmla="*/ 201070 h 1581629"/>
                <a:gd name="connsiteX10" fmla="*/ 1985836 w 1985836"/>
                <a:gd name="connsiteY10" fmla="*/ 1510343 h 1581629"/>
                <a:gd name="connsiteX11" fmla="*/ 1914550 w 1985836"/>
                <a:gd name="connsiteY11" fmla="*/ 1581629 h 1581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5836" h="1581629">
                  <a:moveTo>
                    <a:pt x="1914550" y="1581629"/>
                  </a:moveTo>
                  <a:lnTo>
                    <a:pt x="71286" y="1581629"/>
                  </a:lnTo>
                  <a:cubicBezTo>
                    <a:pt x="31916" y="1581629"/>
                    <a:pt x="0" y="1549713"/>
                    <a:pt x="0" y="1510343"/>
                  </a:cubicBezTo>
                  <a:lnTo>
                    <a:pt x="0" y="201070"/>
                  </a:lnTo>
                  <a:cubicBezTo>
                    <a:pt x="0" y="161700"/>
                    <a:pt x="31916" y="129784"/>
                    <a:pt x="71286" y="129784"/>
                  </a:cubicBezTo>
                  <a:lnTo>
                    <a:pt x="835538" y="129784"/>
                  </a:lnTo>
                  <a:lnTo>
                    <a:pt x="992918" y="0"/>
                  </a:lnTo>
                  <a:lnTo>
                    <a:pt x="1150297" y="129784"/>
                  </a:lnTo>
                  <a:lnTo>
                    <a:pt x="1914550" y="129784"/>
                  </a:lnTo>
                  <a:cubicBezTo>
                    <a:pt x="1953920" y="129784"/>
                    <a:pt x="1985836" y="161700"/>
                    <a:pt x="1985836" y="201070"/>
                  </a:cubicBezTo>
                  <a:lnTo>
                    <a:pt x="1985836" y="1510343"/>
                  </a:lnTo>
                  <a:cubicBezTo>
                    <a:pt x="1985836" y="1549713"/>
                    <a:pt x="1953920" y="1581629"/>
                    <a:pt x="1914550" y="1581629"/>
                  </a:cubicBezTo>
                  <a:close/>
                </a:path>
              </a:pathLst>
            </a:custGeom>
            <a:gradFill flip="none" rotWithShape="1">
              <a:gsLst>
                <a:gs pos="27000">
                  <a:schemeClr val="accent2">
                    <a:lumMod val="75000"/>
                  </a:schemeClr>
                </a:gs>
                <a:gs pos="0">
                  <a:schemeClr val="accent2">
                    <a:lumMod val="60000"/>
                    <a:lumOff val="40000"/>
                  </a:schemeClr>
                </a:gs>
                <a:gs pos="100000">
                  <a:schemeClr val="accent2">
                    <a:lumMod val="50000"/>
                  </a:schemeClr>
                </a:gs>
              </a:gsLst>
              <a:path path="circle">
                <a:fillToRect l="100000" t="100000"/>
              </a:path>
              <a:tileRect r="-100000" b="-100000"/>
            </a:gradFill>
            <a:ln w="25400">
              <a:gradFill flip="none" rotWithShape="1">
                <a:gsLst>
                  <a:gs pos="0">
                    <a:schemeClr val="accent2">
                      <a:lumMod val="60000"/>
                      <a:lumOff val="40000"/>
                    </a:schemeClr>
                  </a:gs>
                  <a:gs pos="76000">
                    <a:schemeClr val="accent2">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sp>
          <p:nvSpPr>
            <p:cNvPr id="2" name="矩形: 圆角 1">
              <a:extLst>
                <a:ext uri="{FF2B5EF4-FFF2-40B4-BE49-F238E27FC236}">
                  <a16:creationId xmlns:a16="http://schemas.microsoft.com/office/drawing/2014/main" id="{AFCE69E2-8488-4215-868B-8D3764B5F2DE}"/>
                </a:ext>
              </a:extLst>
            </p:cNvPr>
            <p:cNvSpPr/>
            <p:nvPr/>
          </p:nvSpPr>
          <p:spPr>
            <a:xfrm>
              <a:off x="1457137" y="1768356"/>
              <a:ext cx="1834896" cy="1280637"/>
            </a:xfrm>
            <a:prstGeom prst="roundRect">
              <a:avLst>
                <a:gd name="adj" fmla="val 2387"/>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sp>
          <p:nvSpPr>
            <p:cNvPr id="19" name="文本框 18">
              <a:extLst>
                <a:ext uri="{FF2B5EF4-FFF2-40B4-BE49-F238E27FC236}">
                  <a16:creationId xmlns:a16="http://schemas.microsoft.com/office/drawing/2014/main" id="{78002074-2617-4942-AD3C-2DDDF4E21D6D}"/>
                </a:ext>
              </a:extLst>
            </p:cNvPr>
            <p:cNvSpPr txBox="1"/>
            <p:nvPr/>
          </p:nvSpPr>
          <p:spPr>
            <a:xfrm>
              <a:off x="1470596" y="1780712"/>
              <a:ext cx="1834896" cy="369332"/>
            </a:xfrm>
            <a:prstGeom prst="rect">
              <a:avLst/>
            </a:prstGeom>
            <a:noFill/>
          </p:spPr>
          <p:txBody>
            <a:bodyPr wrap="square" rtlCol="0">
              <a:spAutoFit/>
            </a:bodyPr>
            <a:lstStyle/>
            <a:p>
              <a:r>
                <a:rPr lang="zh-CN" altLang="en-US">
                  <a:solidFill>
                    <a:schemeClr val="accent1"/>
                  </a:solidFill>
                  <a:latin typeface="+mj-ea"/>
                  <a:ea typeface="+mj-ea"/>
                </a:rPr>
                <a:t>输入你的小标题</a:t>
              </a:r>
            </a:p>
          </p:txBody>
        </p:sp>
        <p:sp>
          <p:nvSpPr>
            <p:cNvPr id="20" name="文本框 19">
              <a:extLst>
                <a:ext uri="{FF2B5EF4-FFF2-40B4-BE49-F238E27FC236}">
                  <a16:creationId xmlns:a16="http://schemas.microsoft.com/office/drawing/2014/main" id="{81943286-468F-4863-914E-9254AB894B8A}"/>
                </a:ext>
              </a:extLst>
            </p:cNvPr>
            <p:cNvSpPr txBox="1"/>
            <p:nvPr/>
          </p:nvSpPr>
          <p:spPr>
            <a:xfrm>
              <a:off x="1521176" y="2144611"/>
              <a:ext cx="1630456" cy="850554"/>
            </a:xfrm>
            <a:prstGeom prst="rect">
              <a:avLst/>
            </a:prstGeom>
            <a:noFill/>
          </p:spPr>
          <p:txBody>
            <a:bodyPr wrap="square" rtlCol="0">
              <a:spAutoFit/>
            </a:bodyPr>
            <a:lstStyle/>
            <a:p>
              <a:pPr algn="just">
                <a:lnSpc>
                  <a:spcPct val="120000"/>
                </a:lnSpc>
              </a:pPr>
              <a:r>
                <a:rPr lang="zh-CN" altLang="en-US" sz="1400">
                  <a:latin typeface="+mn-ea"/>
                </a:rPr>
                <a:t>输入你的文本内容</a:t>
              </a:r>
              <a:endParaRPr lang="en-US" altLang="zh-CN" sz="1400">
                <a:latin typeface="+mn-ea"/>
              </a:endParaRPr>
            </a:p>
            <a:p>
              <a:pPr algn="just">
                <a:lnSpc>
                  <a:spcPct val="120000"/>
                </a:lnSpc>
              </a:pPr>
              <a:r>
                <a:rPr lang="zh-CN" altLang="en-US" sz="1400">
                  <a:latin typeface="+mn-ea"/>
                </a:rPr>
                <a:t>输入你的文本内容</a:t>
              </a:r>
            </a:p>
            <a:p>
              <a:pPr algn="just">
                <a:lnSpc>
                  <a:spcPct val="120000"/>
                </a:lnSpc>
              </a:pPr>
              <a:r>
                <a:rPr lang="zh-CN" altLang="en-US" sz="1400">
                  <a:latin typeface="+mn-ea"/>
                </a:rPr>
                <a:t>输入你的文本内容</a:t>
              </a:r>
            </a:p>
          </p:txBody>
        </p:sp>
      </p:grpSp>
      <p:sp>
        <p:nvSpPr>
          <p:cNvPr id="21" name="文本框 20">
            <a:extLst>
              <a:ext uri="{FF2B5EF4-FFF2-40B4-BE49-F238E27FC236}">
                <a16:creationId xmlns:a16="http://schemas.microsoft.com/office/drawing/2014/main" id="{35FFC24F-C61E-4C2A-8E7D-4FB940F29B6C}"/>
              </a:ext>
            </a:extLst>
          </p:cNvPr>
          <p:cNvSpPr txBox="1"/>
          <p:nvPr/>
        </p:nvSpPr>
        <p:spPr>
          <a:xfrm>
            <a:off x="3151632" y="4334427"/>
            <a:ext cx="1834896" cy="369332"/>
          </a:xfrm>
          <a:prstGeom prst="rect">
            <a:avLst/>
          </a:prstGeom>
          <a:noFill/>
        </p:spPr>
        <p:txBody>
          <a:bodyPr wrap="square" rtlCol="0">
            <a:spAutoFit/>
          </a:bodyPr>
          <a:lstStyle/>
          <a:p>
            <a:r>
              <a:rPr lang="zh-CN" altLang="en-US">
                <a:latin typeface="+mj-ea"/>
                <a:ea typeface="+mj-ea"/>
              </a:rPr>
              <a:t>输入你的小标题</a:t>
            </a:r>
          </a:p>
        </p:txBody>
      </p:sp>
      <p:sp>
        <p:nvSpPr>
          <p:cNvPr id="22" name="文本框 21">
            <a:extLst>
              <a:ext uri="{FF2B5EF4-FFF2-40B4-BE49-F238E27FC236}">
                <a16:creationId xmlns:a16="http://schemas.microsoft.com/office/drawing/2014/main" id="{EADC742C-23C7-4A82-ABD7-F4AC8D2C2DE5}"/>
              </a:ext>
            </a:extLst>
          </p:cNvPr>
          <p:cNvSpPr txBox="1"/>
          <p:nvPr/>
        </p:nvSpPr>
        <p:spPr>
          <a:xfrm>
            <a:off x="3151632" y="4680994"/>
            <a:ext cx="2103120" cy="830997"/>
          </a:xfrm>
          <a:prstGeom prst="rect">
            <a:avLst/>
          </a:prstGeom>
          <a:noFill/>
        </p:spPr>
        <p:txBody>
          <a:bodyPr wrap="square" rtlCol="0">
            <a:spAutoFit/>
          </a:bodyPr>
          <a:lstStyle/>
          <a:p>
            <a:r>
              <a:rPr lang="zh-CN" altLang="en-US" sz="1600">
                <a:latin typeface="思源宋体 CN Heavy" panose="02020900000000000000" pitchFamily="18" charset="-122"/>
              </a:rPr>
              <a:t>输入你的文本内容</a:t>
            </a:r>
            <a:endParaRPr lang="en-US" altLang="zh-CN" sz="1600">
              <a:latin typeface="思源宋体 CN Heavy" panose="02020900000000000000" pitchFamily="18" charset="-122"/>
            </a:endParaRPr>
          </a:p>
          <a:p>
            <a:r>
              <a:rPr lang="zh-CN" altLang="en-US" sz="1600">
                <a:latin typeface="思源宋体 CN Heavy" panose="02020900000000000000" pitchFamily="18" charset="-122"/>
              </a:rPr>
              <a:t>输入你的文本内容</a:t>
            </a:r>
          </a:p>
          <a:p>
            <a:r>
              <a:rPr lang="zh-CN" altLang="en-US" sz="1600">
                <a:latin typeface="思源宋体 CN Heavy" panose="02020900000000000000" pitchFamily="18" charset="-122"/>
              </a:rPr>
              <a:t>输入你的文本内容</a:t>
            </a:r>
          </a:p>
        </p:txBody>
      </p:sp>
      <p:sp>
        <p:nvSpPr>
          <p:cNvPr id="23" name="文本框 22">
            <a:extLst>
              <a:ext uri="{FF2B5EF4-FFF2-40B4-BE49-F238E27FC236}">
                <a16:creationId xmlns:a16="http://schemas.microsoft.com/office/drawing/2014/main" id="{D75E6549-02CF-431A-B7B9-BE59FD3D7A1C}"/>
              </a:ext>
            </a:extLst>
          </p:cNvPr>
          <p:cNvSpPr txBox="1"/>
          <p:nvPr/>
        </p:nvSpPr>
        <p:spPr>
          <a:xfrm>
            <a:off x="5606389" y="2249211"/>
            <a:ext cx="1834896" cy="369332"/>
          </a:xfrm>
          <a:prstGeom prst="rect">
            <a:avLst/>
          </a:prstGeom>
          <a:noFill/>
        </p:spPr>
        <p:txBody>
          <a:bodyPr wrap="square" rtlCol="0">
            <a:spAutoFit/>
          </a:bodyPr>
          <a:lstStyle/>
          <a:p>
            <a:r>
              <a:rPr lang="zh-CN" altLang="en-US">
                <a:latin typeface="+mj-ea"/>
                <a:ea typeface="+mj-ea"/>
              </a:rPr>
              <a:t>输入你的小标题</a:t>
            </a:r>
          </a:p>
        </p:txBody>
      </p:sp>
      <p:sp>
        <p:nvSpPr>
          <p:cNvPr id="24" name="文本框 23">
            <a:extLst>
              <a:ext uri="{FF2B5EF4-FFF2-40B4-BE49-F238E27FC236}">
                <a16:creationId xmlns:a16="http://schemas.microsoft.com/office/drawing/2014/main" id="{D4BE41F6-9F61-483A-A41D-F7D20485FCB3}"/>
              </a:ext>
            </a:extLst>
          </p:cNvPr>
          <p:cNvSpPr txBox="1"/>
          <p:nvPr/>
        </p:nvSpPr>
        <p:spPr>
          <a:xfrm>
            <a:off x="5606389" y="2595778"/>
            <a:ext cx="2103120" cy="830997"/>
          </a:xfrm>
          <a:prstGeom prst="rect">
            <a:avLst/>
          </a:prstGeom>
          <a:noFill/>
        </p:spPr>
        <p:txBody>
          <a:bodyPr wrap="square" rtlCol="0">
            <a:spAutoFit/>
          </a:bodyPr>
          <a:lstStyle/>
          <a:p>
            <a:r>
              <a:rPr lang="zh-CN" altLang="en-US" sz="1600">
                <a:latin typeface="思源宋体 CN Heavy" panose="02020900000000000000" pitchFamily="18" charset="-122"/>
              </a:rPr>
              <a:t>输入你的文本内容</a:t>
            </a:r>
            <a:endParaRPr lang="en-US" altLang="zh-CN" sz="1600">
              <a:latin typeface="思源宋体 CN Heavy" panose="02020900000000000000" pitchFamily="18" charset="-122"/>
            </a:endParaRPr>
          </a:p>
          <a:p>
            <a:r>
              <a:rPr lang="zh-CN" altLang="en-US" sz="1600">
                <a:latin typeface="思源宋体 CN Heavy" panose="02020900000000000000" pitchFamily="18" charset="-122"/>
              </a:rPr>
              <a:t>输入你的文本内容</a:t>
            </a:r>
          </a:p>
          <a:p>
            <a:r>
              <a:rPr lang="zh-CN" altLang="en-US" sz="1600">
                <a:latin typeface="思源宋体 CN Heavy" panose="02020900000000000000" pitchFamily="18" charset="-122"/>
              </a:rPr>
              <a:t>输入你的文本内容</a:t>
            </a:r>
          </a:p>
        </p:txBody>
      </p:sp>
      <p:sp>
        <p:nvSpPr>
          <p:cNvPr id="25" name="文本框 24">
            <a:extLst>
              <a:ext uri="{FF2B5EF4-FFF2-40B4-BE49-F238E27FC236}">
                <a16:creationId xmlns:a16="http://schemas.microsoft.com/office/drawing/2014/main" id="{2D5E4608-9952-4955-8866-9F336DDA7FDF}"/>
              </a:ext>
            </a:extLst>
          </p:cNvPr>
          <p:cNvSpPr txBox="1"/>
          <p:nvPr/>
        </p:nvSpPr>
        <p:spPr>
          <a:xfrm>
            <a:off x="7709509" y="4279753"/>
            <a:ext cx="1834896" cy="369332"/>
          </a:xfrm>
          <a:prstGeom prst="rect">
            <a:avLst/>
          </a:prstGeom>
          <a:noFill/>
        </p:spPr>
        <p:txBody>
          <a:bodyPr wrap="square" rtlCol="0">
            <a:spAutoFit/>
          </a:bodyPr>
          <a:lstStyle/>
          <a:p>
            <a:r>
              <a:rPr lang="zh-CN" altLang="en-US">
                <a:latin typeface="+mj-ea"/>
                <a:ea typeface="+mj-ea"/>
              </a:rPr>
              <a:t>输入你的小标题</a:t>
            </a:r>
          </a:p>
        </p:txBody>
      </p:sp>
      <p:sp>
        <p:nvSpPr>
          <p:cNvPr id="26" name="文本框 25">
            <a:extLst>
              <a:ext uri="{FF2B5EF4-FFF2-40B4-BE49-F238E27FC236}">
                <a16:creationId xmlns:a16="http://schemas.microsoft.com/office/drawing/2014/main" id="{897677D4-171C-4EC7-951A-8662B0AE9719}"/>
              </a:ext>
            </a:extLst>
          </p:cNvPr>
          <p:cNvSpPr txBox="1"/>
          <p:nvPr/>
        </p:nvSpPr>
        <p:spPr>
          <a:xfrm>
            <a:off x="7709509" y="4626320"/>
            <a:ext cx="2103120" cy="830997"/>
          </a:xfrm>
          <a:prstGeom prst="rect">
            <a:avLst/>
          </a:prstGeom>
          <a:noFill/>
        </p:spPr>
        <p:txBody>
          <a:bodyPr wrap="square" rtlCol="0">
            <a:spAutoFit/>
          </a:bodyPr>
          <a:lstStyle/>
          <a:p>
            <a:r>
              <a:rPr lang="zh-CN" altLang="en-US" sz="1600">
                <a:latin typeface="思源宋体 CN Heavy" panose="02020900000000000000" pitchFamily="18" charset="-122"/>
              </a:rPr>
              <a:t>输入你的文本内容</a:t>
            </a:r>
            <a:endParaRPr lang="en-US" altLang="zh-CN" sz="1600">
              <a:latin typeface="思源宋体 CN Heavy" panose="02020900000000000000" pitchFamily="18" charset="-122"/>
            </a:endParaRPr>
          </a:p>
          <a:p>
            <a:r>
              <a:rPr lang="zh-CN" altLang="en-US" sz="1600">
                <a:latin typeface="思源宋体 CN Heavy" panose="02020900000000000000" pitchFamily="18" charset="-122"/>
              </a:rPr>
              <a:t>输入你的文本内容</a:t>
            </a:r>
          </a:p>
          <a:p>
            <a:r>
              <a:rPr lang="zh-CN" altLang="en-US" sz="1600">
                <a:latin typeface="思源宋体 CN Heavy" panose="02020900000000000000" pitchFamily="18" charset="-122"/>
              </a:rPr>
              <a:t>输入你的文本内容</a:t>
            </a:r>
          </a:p>
        </p:txBody>
      </p:sp>
      <p:sp>
        <p:nvSpPr>
          <p:cNvPr id="27" name="文本框 26">
            <a:extLst>
              <a:ext uri="{FF2B5EF4-FFF2-40B4-BE49-F238E27FC236}">
                <a16:creationId xmlns:a16="http://schemas.microsoft.com/office/drawing/2014/main" id="{5C6E715F-E0B9-4014-A2F3-1A015587C363}"/>
              </a:ext>
            </a:extLst>
          </p:cNvPr>
          <p:cNvSpPr txBox="1"/>
          <p:nvPr/>
        </p:nvSpPr>
        <p:spPr>
          <a:xfrm>
            <a:off x="9072659" y="1525882"/>
            <a:ext cx="1834896" cy="369332"/>
          </a:xfrm>
          <a:prstGeom prst="rect">
            <a:avLst/>
          </a:prstGeom>
          <a:noFill/>
        </p:spPr>
        <p:txBody>
          <a:bodyPr wrap="square" rtlCol="0">
            <a:spAutoFit/>
          </a:bodyPr>
          <a:lstStyle/>
          <a:p>
            <a:r>
              <a:rPr lang="zh-CN" altLang="en-US">
                <a:latin typeface="+mj-ea"/>
                <a:ea typeface="+mj-ea"/>
              </a:rPr>
              <a:t>输入你的小标题</a:t>
            </a:r>
          </a:p>
        </p:txBody>
      </p:sp>
      <p:sp>
        <p:nvSpPr>
          <p:cNvPr id="28" name="文本框 27">
            <a:extLst>
              <a:ext uri="{FF2B5EF4-FFF2-40B4-BE49-F238E27FC236}">
                <a16:creationId xmlns:a16="http://schemas.microsoft.com/office/drawing/2014/main" id="{80E227CB-F055-45EA-9747-AE4D381CC399}"/>
              </a:ext>
            </a:extLst>
          </p:cNvPr>
          <p:cNvSpPr txBox="1"/>
          <p:nvPr/>
        </p:nvSpPr>
        <p:spPr>
          <a:xfrm>
            <a:off x="9072659" y="1872449"/>
            <a:ext cx="2103120" cy="830997"/>
          </a:xfrm>
          <a:prstGeom prst="rect">
            <a:avLst/>
          </a:prstGeom>
          <a:noFill/>
        </p:spPr>
        <p:txBody>
          <a:bodyPr wrap="square" rtlCol="0">
            <a:spAutoFit/>
          </a:bodyPr>
          <a:lstStyle/>
          <a:p>
            <a:r>
              <a:rPr lang="zh-CN" altLang="en-US" sz="1600">
                <a:latin typeface="思源宋体 CN Heavy" panose="02020900000000000000" pitchFamily="18" charset="-122"/>
              </a:rPr>
              <a:t>输入你的文本内容</a:t>
            </a:r>
            <a:endParaRPr lang="en-US" altLang="zh-CN" sz="1600">
              <a:latin typeface="思源宋体 CN Heavy" panose="02020900000000000000" pitchFamily="18" charset="-122"/>
            </a:endParaRPr>
          </a:p>
          <a:p>
            <a:r>
              <a:rPr lang="zh-CN" altLang="en-US" sz="1600">
                <a:latin typeface="思源宋体 CN Heavy" panose="02020900000000000000" pitchFamily="18" charset="-122"/>
              </a:rPr>
              <a:t>输入你的文本内容</a:t>
            </a:r>
          </a:p>
          <a:p>
            <a:r>
              <a:rPr lang="zh-CN" altLang="en-US" sz="1600">
                <a:latin typeface="思源宋体 CN Heavy" panose="02020900000000000000" pitchFamily="18" charset="-122"/>
              </a:rPr>
              <a:t>输入你的文本内容</a:t>
            </a:r>
          </a:p>
        </p:txBody>
      </p:sp>
      <p:grpSp>
        <p:nvGrpSpPr>
          <p:cNvPr id="29" name="组合 28">
            <a:extLst>
              <a:ext uri="{FF2B5EF4-FFF2-40B4-BE49-F238E27FC236}">
                <a16:creationId xmlns:a16="http://schemas.microsoft.com/office/drawing/2014/main" id="{529FADDB-FAEE-48ED-B84E-1ED84FFC2533}"/>
              </a:ext>
            </a:extLst>
          </p:cNvPr>
          <p:cNvGrpSpPr/>
          <p:nvPr/>
        </p:nvGrpSpPr>
        <p:grpSpPr>
          <a:xfrm>
            <a:off x="5409253" y="2020998"/>
            <a:ext cx="1985836" cy="1581629"/>
            <a:chOff x="1385252" y="1678283"/>
            <a:chExt cx="1985836" cy="1581629"/>
          </a:xfrm>
        </p:grpSpPr>
        <p:sp>
          <p:nvSpPr>
            <p:cNvPr id="32" name="任意多边形: 形状 31">
              <a:extLst>
                <a:ext uri="{FF2B5EF4-FFF2-40B4-BE49-F238E27FC236}">
                  <a16:creationId xmlns:a16="http://schemas.microsoft.com/office/drawing/2014/main" id="{6E6A21C7-DE5C-424F-B61A-EC07208F75F2}"/>
                </a:ext>
              </a:extLst>
            </p:cNvPr>
            <p:cNvSpPr/>
            <p:nvPr/>
          </p:nvSpPr>
          <p:spPr>
            <a:xfrm rot="10800000">
              <a:off x="1385252" y="1678283"/>
              <a:ext cx="1985836" cy="1581629"/>
            </a:xfrm>
            <a:custGeom>
              <a:avLst/>
              <a:gdLst>
                <a:gd name="connsiteX0" fmla="*/ 1914550 w 1985836"/>
                <a:gd name="connsiteY0" fmla="*/ 1581629 h 1581629"/>
                <a:gd name="connsiteX1" fmla="*/ 71286 w 1985836"/>
                <a:gd name="connsiteY1" fmla="*/ 1581629 h 1581629"/>
                <a:gd name="connsiteX2" fmla="*/ 0 w 1985836"/>
                <a:gd name="connsiteY2" fmla="*/ 1510343 h 1581629"/>
                <a:gd name="connsiteX3" fmla="*/ 0 w 1985836"/>
                <a:gd name="connsiteY3" fmla="*/ 201070 h 1581629"/>
                <a:gd name="connsiteX4" fmla="*/ 71286 w 1985836"/>
                <a:gd name="connsiteY4" fmla="*/ 129784 h 1581629"/>
                <a:gd name="connsiteX5" fmla="*/ 835538 w 1985836"/>
                <a:gd name="connsiteY5" fmla="*/ 129784 h 1581629"/>
                <a:gd name="connsiteX6" fmla="*/ 992918 w 1985836"/>
                <a:gd name="connsiteY6" fmla="*/ 0 h 1581629"/>
                <a:gd name="connsiteX7" fmla="*/ 1150297 w 1985836"/>
                <a:gd name="connsiteY7" fmla="*/ 129784 h 1581629"/>
                <a:gd name="connsiteX8" fmla="*/ 1914550 w 1985836"/>
                <a:gd name="connsiteY8" fmla="*/ 129784 h 1581629"/>
                <a:gd name="connsiteX9" fmla="*/ 1985836 w 1985836"/>
                <a:gd name="connsiteY9" fmla="*/ 201070 h 1581629"/>
                <a:gd name="connsiteX10" fmla="*/ 1985836 w 1985836"/>
                <a:gd name="connsiteY10" fmla="*/ 1510343 h 1581629"/>
                <a:gd name="connsiteX11" fmla="*/ 1914550 w 1985836"/>
                <a:gd name="connsiteY11" fmla="*/ 1581629 h 1581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5836" h="1581629">
                  <a:moveTo>
                    <a:pt x="1914550" y="1581629"/>
                  </a:moveTo>
                  <a:lnTo>
                    <a:pt x="71286" y="1581629"/>
                  </a:lnTo>
                  <a:cubicBezTo>
                    <a:pt x="31916" y="1581629"/>
                    <a:pt x="0" y="1549713"/>
                    <a:pt x="0" y="1510343"/>
                  </a:cubicBezTo>
                  <a:lnTo>
                    <a:pt x="0" y="201070"/>
                  </a:lnTo>
                  <a:cubicBezTo>
                    <a:pt x="0" y="161700"/>
                    <a:pt x="31916" y="129784"/>
                    <a:pt x="71286" y="129784"/>
                  </a:cubicBezTo>
                  <a:lnTo>
                    <a:pt x="835538" y="129784"/>
                  </a:lnTo>
                  <a:lnTo>
                    <a:pt x="992918" y="0"/>
                  </a:lnTo>
                  <a:lnTo>
                    <a:pt x="1150297" y="129784"/>
                  </a:lnTo>
                  <a:lnTo>
                    <a:pt x="1914550" y="129784"/>
                  </a:lnTo>
                  <a:cubicBezTo>
                    <a:pt x="1953920" y="129784"/>
                    <a:pt x="1985836" y="161700"/>
                    <a:pt x="1985836" y="201070"/>
                  </a:cubicBezTo>
                  <a:lnTo>
                    <a:pt x="1985836" y="1510343"/>
                  </a:lnTo>
                  <a:cubicBezTo>
                    <a:pt x="1985836" y="1549713"/>
                    <a:pt x="1953920" y="1581629"/>
                    <a:pt x="1914550" y="1581629"/>
                  </a:cubicBezTo>
                  <a:close/>
                </a:path>
              </a:pathLst>
            </a:custGeom>
            <a:gradFill flip="none" rotWithShape="1">
              <a:gsLst>
                <a:gs pos="27000">
                  <a:schemeClr val="accent2">
                    <a:lumMod val="75000"/>
                  </a:schemeClr>
                </a:gs>
                <a:gs pos="0">
                  <a:schemeClr val="accent2">
                    <a:lumMod val="60000"/>
                    <a:lumOff val="40000"/>
                  </a:schemeClr>
                </a:gs>
                <a:gs pos="100000">
                  <a:schemeClr val="accent2">
                    <a:lumMod val="50000"/>
                  </a:schemeClr>
                </a:gs>
              </a:gsLst>
              <a:path path="circle">
                <a:fillToRect l="100000" t="100000"/>
              </a:path>
              <a:tileRect r="-100000" b="-100000"/>
            </a:gradFill>
            <a:ln w="25400">
              <a:gradFill flip="none" rotWithShape="1">
                <a:gsLst>
                  <a:gs pos="0">
                    <a:schemeClr val="accent2">
                      <a:lumMod val="60000"/>
                      <a:lumOff val="40000"/>
                    </a:schemeClr>
                  </a:gs>
                  <a:gs pos="76000">
                    <a:schemeClr val="accent2">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sp>
          <p:nvSpPr>
            <p:cNvPr id="33" name="矩形: 圆角 32">
              <a:extLst>
                <a:ext uri="{FF2B5EF4-FFF2-40B4-BE49-F238E27FC236}">
                  <a16:creationId xmlns:a16="http://schemas.microsoft.com/office/drawing/2014/main" id="{EF3A33FB-3AB9-46A6-8772-A6AD6A413F42}"/>
                </a:ext>
              </a:extLst>
            </p:cNvPr>
            <p:cNvSpPr/>
            <p:nvPr/>
          </p:nvSpPr>
          <p:spPr>
            <a:xfrm>
              <a:off x="1457137" y="1768356"/>
              <a:ext cx="1834896" cy="1280637"/>
            </a:xfrm>
            <a:prstGeom prst="roundRect">
              <a:avLst>
                <a:gd name="adj" fmla="val 2387"/>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sp>
          <p:nvSpPr>
            <p:cNvPr id="34" name="文本框 33">
              <a:extLst>
                <a:ext uri="{FF2B5EF4-FFF2-40B4-BE49-F238E27FC236}">
                  <a16:creationId xmlns:a16="http://schemas.microsoft.com/office/drawing/2014/main" id="{1BFEE3A2-E1F9-4D02-94FA-94735F284CFE}"/>
                </a:ext>
              </a:extLst>
            </p:cNvPr>
            <p:cNvSpPr txBox="1"/>
            <p:nvPr/>
          </p:nvSpPr>
          <p:spPr>
            <a:xfrm>
              <a:off x="1476692" y="1780712"/>
              <a:ext cx="1834896" cy="369332"/>
            </a:xfrm>
            <a:prstGeom prst="rect">
              <a:avLst/>
            </a:prstGeom>
            <a:noFill/>
          </p:spPr>
          <p:txBody>
            <a:bodyPr wrap="square" rtlCol="0">
              <a:spAutoFit/>
            </a:bodyPr>
            <a:lstStyle/>
            <a:p>
              <a:r>
                <a:rPr lang="zh-CN" altLang="en-US">
                  <a:solidFill>
                    <a:schemeClr val="accent1"/>
                  </a:solidFill>
                  <a:latin typeface="+mj-ea"/>
                  <a:ea typeface="+mj-ea"/>
                </a:rPr>
                <a:t>输入你的小标题</a:t>
              </a:r>
            </a:p>
          </p:txBody>
        </p:sp>
        <p:sp>
          <p:nvSpPr>
            <p:cNvPr id="35" name="文本框 34">
              <a:extLst>
                <a:ext uri="{FF2B5EF4-FFF2-40B4-BE49-F238E27FC236}">
                  <a16:creationId xmlns:a16="http://schemas.microsoft.com/office/drawing/2014/main" id="{D54818EE-6B3B-4419-BB33-667F566BB1B7}"/>
                </a:ext>
              </a:extLst>
            </p:cNvPr>
            <p:cNvSpPr txBox="1"/>
            <p:nvPr/>
          </p:nvSpPr>
          <p:spPr>
            <a:xfrm>
              <a:off x="1539464" y="2144611"/>
              <a:ext cx="1630456" cy="850554"/>
            </a:xfrm>
            <a:prstGeom prst="rect">
              <a:avLst/>
            </a:prstGeom>
            <a:noFill/>
          </p:spPr>
          <p:txBody>
            <a:bodyPr wrap="square" rtlCol="0">
              <a:spAutoFit/>
            </a:bodyPr>
            <a:lstStyle/>
            <a:p>
              <a:pPr algn="just">
                <a:lnSpc>
                  <a:spcPct val="120000"/>
                </a:lnSpc>
              </a:pPr>
              <a:r>
                <a:rPr lang="zh-CN" altLang="en-US" sz="1400">
                  <a:latin typeface="+mn-ea"/>
                </a:rPr>
                <a:t>输入你的文本内容</a:t>
              </a:r>
              <a:endParaRPr lang="en-US" altLang="zh-CN" sz="1400">
                <a:latin typeface="+mn-ea"/>
              </a:endParaRPr>
            </a:p>
            <a:p>
              <a:pPr algn="just">
                <a:lnSpc>
                  <a:spcPct val="120000"/>
                </a:lnSpc>
              </a:pPr>
              <a:r>
                <a:rPr lang="zh-CN" altLang="en-US" sz="1400">
                  <a:latin typeface="+mn-ea"/>
                </a:rPr>
                <a:t>输入你的文本内容</a:t>
              </a:r>
            </a:p>
            <a:p>
              <a:pPr algn="just">
                <a:lnSpc>
                  <a:spcPct val="120000"/>
                </a:lnSpc>
              </a:pPr>
              <a:r>
                <a:rPr lang="zh-CN" altLang="en-US" sz="1400">
                  <a:latin typeface="+mn-ea"/>
                </a:rPr>
                <a:t>输入你的文本内容</a:t>
              </a:r>
            </a:p>
          </p:txBody>
        </p:sp>
      </p:grpSp>
      <p:grpSp>
        <p:nvGrpSpPr>
          <p:cNvPr id="36" name="组合 35">
            <a:extLst>
              <a:ext uri="{FF2B5EF4-FFF2-40B4-BE49-F238E27FC236}">
                <a16:creationId xmlns:a16="http://schemas.microsoft.com/office/drawing/2014/main" id="{79A1F4F6-0F9C-49BC-B2C8-CC6CFD0A57EA}"/>
              </a:ext>
            </a:extLst>
          </p:cNvPr>
          <p:cNvGrpSpPr/>
          <p:nvPr/>
        </p:nvGrpSpPr>
        <p:grpSpPr>
          <a:xfrm>
            <a:off x="8970487" y="1433739"/>
            <a:ext cx="1985836" cy="1581629"/>
            <a:chOff x="1385252" y="1678283"/>
            <a:chExt cx="1985836" cy="1581629"/>
          </a:xfrm>
        </p:grpSpPr>
        <p:sp>
          <p:nvSpPr>
            <p:cNvPr id="37" name="任意多边形: 形状 36">
              <a:extLst>
                <a:ext uri="{FF2B5EF4-FFF2-40B4-BE49-F238E27FC236}">
                  <a16:creationId xmlns:a16="http://schemas.microsoft.com/office/drawing/2014/main" id="{53204946-564E-4A97-8397-565CF3F65C1C}"/>
                </a:ext>
              </a:extLst>
            </p:cNvPr>
            <p:cNvSpPr/>
            <p:nvPr/>
          </p:nvSpPr>
          <p:spPr>
            <a:xfrm rot="10800000">
              <a:off x="1385252" y="1678283"/>
              <a:ext cx="1985836" cy="1581629"/>
            </a:xfrm>
            <a:custGeom>
              <a:avLst/>
              <a:gdLst>
                <a:gd name="connsiteX0" fmla="*/ 1914550 w 1985836"/>
                <a:gd name="connsiteY0" fmla="*/ 1581629 h 1581629"/>
                <a:gd name="connsiteX1" fmla="*/ 71286 w 1985836"/>
                <a:gd name="connsiteY1" fmla="*/ 1581629 h 1581629"/>
                <a:gd name="connsiteX2" fmla="*/ 0 w 1985836"/>
                <a:gd name="connsiteY2" fmla="*/ 1510343 h 1581629"/>
                <a:gd name="connsiteX3" fmla="*/ 0 w 1985836"/>
                <a:gd name="connsiteY3" fmla="*/ 201070 h 1581629"/>
                <a:gd name="connsiteX4" fmla="*/ 71286 w 1985836"/>
                <a:gd name="connsiteY4" fmla="*/ 129784 h 1581629"/>
                <a:gd name="connsiteX5" fmla="*/ 835538 w 1985836"/>
                <a:gd name="connsiteY5" fmla="*/ 129784 h 1581629"/>
                <a:gd name="connsiteX6" fmla="*/ 992918 w 1985836"/>
                <a:gd name="connsiteY6" fmla="*/ 0 h 1581629"/>
                <a:gd name="connsiteX7" fmla="*/ 1150297 w 1985836"/>
                <a:gd name="connsiteY7" fmla="*/ 129784 h 1581629"/>
                <a:gd name="connsiteX8" fmla="*/ 1914550 w 1985836"/>
                <a:gd name="connsiteY8" fmla="*/ 129784 h 1581629"/>
                <a:gd name="connsiteX9" fmla="*/ 1985836 w 1985836"/>
                <a:gd name="connsiteY9" fmla="*/ 201070 h 1581629"/>
                <a:gd name="connsiteX10" fmla="*/ 1985836 w 1985836"/>
                <a:gd name="connsiteY10" fmla="*/ 1510343 h 1581629"/>
                <a:gd name="connsiteX11" fmla="*/ 1914550 w 1985836"/>
                <a:gd name="connsiteY11" fmla="*/ 1581629 h 1581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5836" h="1581629">
                  <a:moveTo>
                    <a:pt x="1914550" y="1581629"/>
                  </a:moveTo>
                  <a:lnTo>
                    <a:pt x="71286" y="1581629"/>
                  </a:lnTo>
                  <a:cubicBezTo>
                    <a:pt x="31916" y="1581629"/>
                    <a:pt x="0" y="1549713"/>
                    <a:pt x="0" y="1510343"/>
                  </a:cubicBezTo>
                  <a:lnTo>
                    <a:pt x="0" y="201070"/>
                  </a:lnTo>
                  <a:cubicBezTo>
                    <a:pt x="0" y="161700"/>
                    <a:pt x="31916" y="129784"/>
                    <a:pt x="71286" y="129784"/>
                  </a:cubicBezTo>
                  <a:lnTo>
                    <a:pt x="835538" y="129784"/>
                  </a:lnTo>
                  <a:lnTo>
                    <a:pt x="992918" y="0"/>
                  </a:lnTo>
                  <a:lnTo>
                    <a:pt x="1150297" y="129784"/>
                  </a:lnTo>
                  <a:lnTo>
                    <a:pt x="1914550" y="129784"/>
                  </a:lnTo>
                  <a:cubicBezTo>
                    <a:pt x="1953920" y="129784"/>
                    <a:pt x="1985836" y="161700"/>
                    <a:pt x="1985836" y="201070"/>
                  </a:cubicBezTo>
                  <a:lnTo>
                    <a:pt x="1985836" y="1510343"/>
                  </a:lnTo>
                  <a:cubicBezTo>
                    <a:pt x="1985836" y="1549713"/>
                    <a:pt x="1953920" y="1581629"/>
                    <a:pt x="1914550" y="1581629"/>
                  </a:cubicBezTo>
                  <a:close/>
                </a:path>
              </a:pathLst>
            </a:custGeom>
            <a:gradFill flip="none" rotWithShape="1">
              <a:gsLst>
                <a:gs pos="27000">
                  <a:schemeClr val="accent2">
                    <a:lumMod val="75000"/>
                  </a:schemeClr>
                </a:gs>
                <a:gs pos="0">
                  <a:schemeClr val="accent2">
                    <a:lumMod val="60000"/>
                    <a:lumOff val="40000"/>
                  </a:schemeClr>
                </a:gs>
                <a:gs pos="100000">
                  <a:schemeClr val="accent2">
                    <a:lumMod val="50000"/>
                  </a:schemeClr>
                </a:gs>
              </a:gsLst>
              <a:path path="circle">
                <a:fillToRect l="100000" t="100000"/>
              </a:path>
              <a:tileRect r="-100000" b="-100000"/>
            </a:gradFill>
            <a:ln w="25400">
              <a:gradFill flip="none" rotWithShape="1">
                <a:gsLst>
                  <a:gs pos="0">
                    <a:schemeClr val="accent2">
                      <a:lumMod val="60000"/>
                      <a:lumOff val="40000"/>
                    </a:schemeClr>
                  </a:gs>
                  <a:gs pos="76000">
                    <a:schemeClr val="accent2">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sp>
          <p:nvSpPr>
            <p:cNvPr id="38" name="矩形: 圆角 37">
              <a:extLst>
                <a:ext uri="{FF2B5EF4-FFF2-40B4-BE49-F238E27FC236}">
                  <a16:creationId xmlns:a16="http://schemas.microsoft.com/office/drawing/2014/main" id="{23DF32B3-CE7F-4E15-91A1-981C33306223}"/>
                </a:ext>
              </a:extLst>
            </p:cNvPr>
            <p:cNvSpPr/>
            <p:nvPr/>
          </p:nvSpPr>
          <p:spPr>
            <a:xfrm>
              <a:off x="1457137" y="1768356"/>
              <a:ext cx="1834896" cy="1280637"/>
            </a:xfrm>
            <a:prstGeom prst="roundRect">
              <a:avLst>
                <a:gd name="adj" fmla="val 2387"/>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sp>
          <p:nvSpPr>
            <p:cNvPr id="39" name="文本框 38">
              <a:extLst>
                <a:ext uri="{FF2B5EF4-FFF2-40B4-BE49-F238E27FC236}">
                  <a16:creationId xmlns:a16="http://schemas.microsoft.com/office/drawing/2014/main" id="{AED077EC-3005-4866-BE20-52F6C2E54E75}"/>
                </a:ext>
              </a:extLst>
            </p:cNvPr>
            <p:cNvSpPr txBox="1"/>
            <p:nvPr/>
          </p:nvSpPr>
          <p:spPr>
            <a:xfrm>
              <a:off x="1482788" y="1780712"/>
              <a:ext cx="1834896" cy="369332"/>
            </a:xfrm>
            <a:prstGeom prst="rect">
              <a:avLst/>
            </a:prstGeom>
            <a:noFill/>
          </p:spPr>
          <p:txBody>
            <a:bodyPr wrap="square" rtlCol="0">
              <a:spAutoFit/>
            </a:bodyPr>
            <a:lstStyle/>
            <a:p>
              <a:r>
                <a:rPr lang="zh-CN" altLang="en-US">
                  <a:solidFill>
                    <a:schemeClr val="accent1"/>
                  </a:solidFill>
                  <a:latin typeface="+mj-ea"/>
                  <a:ea typeface="+mj-ea"/>
                </a:rPr>
                <a:t>输入你的小标题</a:t>
              </a:r>
            </a:p>
          </p:txBody>
        </p:sp>
        <p:sp>
          <p:nvSpPr>
            <p:cNvPr id="40" name="文本框 39">
              <a:extLst>
                <a:ext uri="{FF2B5EF4-FFF2-40B4-BE49-F238E27FC236}">
                  <a16:creationId xmlns:a16="http://schemas.microsoft.com/office/drawing/2014/main" id="{C892E305-1C42-42ED-A1A0-73367A8D7736}"/>
                </a:ext>
              </a:extLst>
            </p:cNvPr>
            <p:cNvSpPr txBox="1"/>
            <p:nvPr/>
          </p:nvSpPr>
          <p:spPr>
            <a:xfrm>
              <a:off x="1551656" y="2144611"/>
              <a:ext cx="1630456" cy="850554"/>
            </a:xfrm>
            <a:prstGeom prst="rect">
              <a:avLst/>
            </a:prstGeom>
            <a:noFill/>
          </p:spPr>
          <p:txBody>
            <a:bodyPr wrap="square" rtlCol="0">
              <a:spAutoFit/>
            </a:bodyPr>
            <a:lstStyle/>
            <a:p>
              <a:pPr algn="just">
                <a:lnSpc>
                  <a:spcPct val="120000"/>
                </a:lnSpc>
              </a:pPr>
              <a:r>
                <a:rPr lang="zh-CN" altLang="en-US" sz="1400">
                  <a:latin typeface="+mn-ea"/>
                </a:rPr>
                <a:t>输入你的文本内容</a:t>
              </a:r>
              <a:endParaRPr lang="en-US" altLang="zh-CN" sz="1400">
                <a:latin typeface="+mn-ea"/>
              </a:endParaRPr>
            </a:p>
            <a:p>
              <a:pPr algn="just">
                <a:lnSpc>
                  <a:spcPct val="120000"/>
                </a:lnSpc>
              </a:pPr>
              <a:r>
                <a:rPr lang="zh-CN" altLang="en-US" sz="1400">
                  <a:latin typeface="+mn-ea"/>
                </a:rPr>
                <a:t>输入你的文本内容</a:t>
              </a:r>
            </a:p>
            <a:p>
              <a:pPr algn="just">
                <a:lnSpc>
                  <a:spcPct val="120000"/>
                </a:lnSpc>
              </a:pPr>
              <a:r>
                <a:rPr lang="zh-CN" altLang="en-US" sz="1400">
                  <a:latin typeface="+mn-ea"/>
                </a:rPr>
                <a:t>输入你的文本内容</a:t>
              </a:r>
            </a:p>
          </p:txBody>
        </p:sp>
      </p:grpSp>
      <p:grpSp>
        <p:nvGrpSpPr>
          <p:cNvPr id="41" name="组合 40">
            <a:extLst>
              <a:ext uri="{FF2B5EF4-FFF2-40B4-BE49-F238E27FC236}">
                <a16:creationId xmlns:a16="http://schemas.microsoft.com/office/drawing/2014/main" id="{B4BC510C-EB9A-4628-90B0-ADB9D7C5C179}"/>
              </a:ext>
            </a:extLst>
          </p:cNvPr>
          <p:cNvGrpSpPr/>
          <p:nvPr/>
        </p:nvGrpSpPr>
        <p:grpSpPr>
          <a:xfrm>
            <a:off x="3000692" y="4279187"/>
            <a:ext cx="1985836" cy="1581629"/>
            <a:chOff x="1385252" y="1678283"/>
            <a:chExt cx="1985836" cy="1581629"/>
          </a:xfrm>
        </p:grpSpPr>
        <p:sp>
          <p:nvSpPr>
            <p:cNvPr id="42" name="任意多边形: 形状 41">
              <a:extLst>
                <a:ext uri="{FF2B5EF4-FFF2-40B4-BE49-F238E27FC236}">
                  <a16:creationId xmlns:a16="http://schemas.microsoft.com/office/drawing/2014/main" id="{7AD2AFE0-7405-4288-822E-246B6CE1E34A}"/>
                </a:ext>
              </a:extLst>
            </p:cNvPr>
            <p:cNvSpPr/>
            <p:nvPr/>
          </p:nvSpPr>
          <p:spPr>
            <a:xfrm rot="10800000" flipV="1">
              <a:off x="1385252" y="1678283"/>
              <a:ext cx="1985836" cy="1581629"/>
            </a:xfrm>
            <a:custGeom>
              <a:avLst/>
              <a:gdLst>
                <a:gd name="connsiteX0" fmla="*/ 1914550 w 1985836"/>
                <a:gd name="connsiteY0" fmla="*/ 1581629 h 1581629"/>
                <a:gd name="connsiteX1" fmla="*/ 71286 w 1985836"/>
                <a:gd name="connsiteY1" fmla="*/ 1581629 h 1581629"/>
                <a:gd name="connsiteX2" fmla="*/ 0 w 1985836"/>
                <a:gd name="connsiteY2" fmla="*/ 1510343 h 1581629"/>
                <a:gd name="connsiteX3" fmla="*/ 0 w 1985836"/>
                <a:gd name="connsiteY3" fmla="*/ 201070 h 1581629"/>
                <a:gd name="connsiteX4" fmla="*/ 71286 w 1985836"/>
                <a:gd name="connsiteY4" fmla="*/ 129784 h 1581629"/>
                <a:gd name="connsiteX5" fmla="*/ 835538 w 1985836"/>
                <a:gd name="connsiteY5" fmla="*/ 129784 h 1581629"/>
                <a:gd name="connsiteX6" fmla="*/ 992918 w 1985836"/>
                <a:gd name="connsiteY6" fmla="*/ 0 h 1581629"/>
                <a:gd name="connsiteX7" fmla="*/ 1150297 w 1985836"/>
                <a:gd name="connsiteY7" fmla="*/ 129784 h 1581629"/>
                <a:gd name="connsiteX8" fmla="*/ 1914550 w 1985836"/>
                <a:gd name="connsiteY8" fmla="*/ 129784 h 1581629"/>
                <a:gd name="connsiteX9" fmla="*/ 1985836 w 1985836"/>
                <a:gd name="connsiteY9" fmla="*/ 201070 h 1581629"/>
                <a:gd name="connsiteX10" fmla="*/ 1985836 w 1985836"/>
                <a:gd name="connsiteY10" fmla="*/ 1510343 h 1581629"/>
                <a:gd name="connsiteX11" fmla="*/ 1914550 w 1985836"/>
                <a:gd name="connsiteY11" fmla="*/ 1581629 h 1581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5836" h="1581629">
                  <a:moveTo>
                    <a:pt x="1914550" y="1581629"/>
                  </a:moveTo>
                  <a:lnTo>
                    <a:pt x="71286" y="1581629"/>
                  </a:lnTo>
                  <a:cubicBezTo>
                    <a:pt x="31916" y="1581629"/>
                    <a:pt x="0" y="1549713"/>
                    <a:pt x="0" y="1510343"/>
                  </a:cubicBezTo>
                  <a:lnTo>
                    <a:pt x="0" y="201070"/>
                  </a:lnTo>
                  <a:cubicBezTo>
                    <a:pt x="0" y="161700"/>
                    <a:pt x="31916" y="129784"/>
                    <a:pt x="71286" y="129784"/>
                  </a:cubicBezTo>
                  <a:lnTo>
                    <a:pt x="835538" y="129784"/>
                  </a:lnTo>
                  <a:lnTo>
                    <a:pt x="992918" y="0"/>
                  </a:lnTo>
                  <a:lnTo>
                    <a:pt x="1150297" y="129784"/>
                  </a:lnTo>
                  <a:lnTo>
                    <a:pt x="1914550" y="129784"/>
                  </a:lnTo>
                  <a:cubicBezTo>
                    <a:pt x="1953920" y="129784"/>
                    <a:pt x="1985836" y="161700"/>
                    <a:pt x="1985836" y="201070"/>
                  </a:cubicBezTo>
                  <a:lnTo>
                    <a:pt x="1985836" y="1510343"/>
                  </a:lnTo>
                  <a:cubicBezTo>
                    <a:pt x="1985836" y="1549713"/>
                    <a:pt x="1953920" y="1581629"/>
                    <a:pt x="1914550" y="1581629"/>
                  </a:cubicBezTo>
                  <a:close/>
                </a:path>
              </a:pathLst>
            </a:custGeom>
            <a:gradFill flip="none" rotWithShape="1">
              <a:gsLst>
                <a:gs pos="27000">
                  <a:schemeClr val="accent2">
                    <a:lumMod val="75000"/>
                  </a:schemeClr>
                </a:gs>
                <a:gs pos="0">
                  <a:schemeClr val="accent2">
                    <a:lumMod val="60000"/>
                    <a:lumOff val="40000"/>
                  </a:schemeClr>
                </a:gs>
                <a:gs pos="100000">
                  <a:schemeClr val="accent2">
                    <a:lumMod val="50000"/>
                  </a:schemeClr>
                </a:gs>
              </a:gsLst>
              <a:path path="circle">
                <a:fillToRect l="100000" t="100000"/>
              </a:path>
              <a:tileRect r="-100000" b="-100000"/>
            </a:gradFill>
            <a:ln w="25400">
              <a:gradFill flip="none" rotWithShape="1">
                <a:gsLst>
                  <a:gs pos="0">
                    <a:schemeClr val="accent2">
                      <a:lumMod val="60000"/>
                      <a:lumOff val="40000"/>
                    </a:schemeClr>
                  </a:gs>
                  <a:gs pos="76000">
                    <a:schemeClr val="accent2">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sp>
          <p:nvSpPr>
            <p:cNvPr id="43" name="矩形: 圆角 42">
              <a:extLst>
                <a:ext uri="{FF2B5EF4-FFF2-40B4-BE49-F238E27FC236}">
                  <a16:creationId xmlns:a16="http://schemas.microsoft.com/office/drawing/2014/main" id="{74741FBC-F590-4037-B3AD-43F921C58EC4}"/>
                </a:ext>
              </a:extLst>
            </p:cNvPr>
            <p:cNvSpPr/>
            <p:nvPr/>
          </p:nvSpPr>
          <p:spPr>
            <a:xfrm>
              <a:off x="1457137" y="1879566"/>
              <a:ext cx="1834896" cy="1280637"/>
            </a:xfrm>
            <a:prstGeom prst="roundRect">
              <a:avLst>
                <a:gd name="adj" fmla="val 2387"/>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sp>
          <p:nvSpPr>
            <p:cNvPr id="44" name="文本框 43">
              <a:extLst>
                <a:ext uri="{FF2B5EF4-FFF2-40B4-BE49-F238E27FC236}">
                  <a16:creationId xmlns:a16="http://schemas.microsoft.com/office/drawing/2014/main" id="{4775A847-451F-48E3-A308-4D675000EFA2}"/>
                </a:ext>
              </a:extLst>
            </p:cNvPr>
            <p:cNvSpPr txBox="1"/>
            <p:nvPr/>
          </p:nvSpPr>
          <p:spPr>
            <a:xfrm>
              <a:off x="1470596" y="1891922"/>
              <a:ext cx="1834896" cy="369332"/>
            </a:xfrm>
            <a:prstGeom prst="rect">
              <a:avLst/>
            </a:prstGeom>
            <a:noFill/>
          </p:spPr>
          <p:txBody>
            <a:bodyPr wrap="square" rtlCol="0">
              <a:spAutoFit/>
            </a:bodyPr>
            <a:lstStyle/>
            <a:p>
              <a:r>
                <a:rPr lang="zh-CN" altLang="en-US">
                  <a:solidFill>
                    <a:schemeClr val="accent1"/>
                  </a:solidFill>
                  <a:latin typeface="+mj-ea"/>
                  <a:ea typeface="+mj-ea"/>
                </a:rPr>
                <a:t>输入你的小标题</a:t>
              </a:r>
            </a:p>
          </p:txBody>
        </p:sp>
        <p:sp>
          <p:nvSpPr>
            <p:cNvPr id="45" name="文本框 44">
              <a:extLst>
                <a:ext uri="{FF2B5EF4-FFF2-40B4-BE49-F238E27FC236}">
                  <a16:creationId xmlns:a16="http://schemas.microsoft.com/office/drawing/2014/main" id="{0ED5F004-9BD6-4A6C-B1F3-E3A951C32991}"/>
                </a:ext>
              </a:extLst>
            </p:cNvPr>
            <p:cNvSpPr txBox="1"/>
            <p:nvPr/>
          </p:nvSpPr>
          <p:spPr>
            <a:xfrm>
              <a:off x="1545560" y="2255821"/>
              <a:ext cx="1630456" cy="850554"/>
            </a:xfrm>
            <a:prstGeom prst="rect">
              <a:avLst/>
            </a:prstGeom>
            <a:noFill/>
          </p:spPr>
          <p:txBody>
            <a:bodyPr wrap="square" rtlCol="0">
              <a:spAutoFit/>
            </a:bodyPr>
            <a:lstStyle/>
            <a:p>
              <a:pPr algn="just">
                <a:lnSpc>
                  <a:spcPct val="120000"/>
                </a:lnSpc>
              </a:pPr>
              <a:r>
                <a:rPr lang="zh-CN" altLang="en-US" sz="1400">
                  <a:latin typeface="+mn-ea"/>
                </a:rPr>
                <a:t>输入你的文本内容</a:t>
              </a:r>
              <a:endParaRPr lang="en-US" altLang="zh-CN" sz="1400">
                <a:latin typeface="+mn-ea"/>
              </a:endParaRPr>
            </a:p>
            <a:p>
              <a:pPr algn="just">
                <a:lnSpc>
                  <a:spcPct val="120000"/>
                </a:lnSpc>
              </a:pPr>
              <a:r>
                <a:rPr lang="zh-CN" altLang="en-US" sz="1400">
                  <a:latin typeface="+mn-ea"/>
                </a:rPr>
                <a:t>输入你的文本内容</a:t>
              </a:r>
            </a:p>
            <a:p>
              <a:pPr algn="just">
                <a:lnSpc>
                  <a:spcPct val="120000"/>
                </a:lnSpc>
              </a:pPr>
              <a:r>
                <a:rPr lang="zh-CN" altLang="en-US" sz="1400">
                  <a:latin typeface="+mn-ea"/>
                </a:rPr>
                <a:t>输入你的文本内容</a:t>
              </a:r>
            </a:p>
          </p:txBody>
        </p:sp>
      </p:grpSp>
      <p:grpSp>
        <p:nvGrpSpPr>
          <p:cNvPr id="46" name="组合 45">
            <a:extLst>
              <a:ext uri="{FF2B5EF4-FFF2-40B4-BE49-F238E27FC236}">
                <a16:creationId xmlns:a16="http://schemas.microsoft.com/office/drawing/2014/main" id="{54B93076-C347-46BE-A0E7-6118B65997AA}"/>
              </a:ext>
            </a:extLst>
          </p:cNvPr>
          <p:cNvGrpSpPr/>
          <p:nvPr/>
        </p:nvGrpSpPr>
        <p:grpSpPr>
          <a:xfrm>
            <a:off x="7634039" y="4227679"/>
            <a:ext cx="1985836" cy="1581629"/>
            <a:chOff x="1385252" y="1678283"/>
            <a:chExt cx="1985836" cy="1581629"/>
          </a:xfrm>
        </p:grpSpPr>
        <p:sp>
          <p:nvSpPr>
            <p:cNvPr id="47" name="任意多边形: 形状 46">
              <a:extLst>
                <a:ext uri="{FF2B5EF4-FFF2-40B4-BE49-F238E27FC236}">
                  <a16:creationId xmlns:a16="http://schemas.microsoft.com/office/drawing/2014/main" id="{5D9B7518-A33F-485F-AFB6-59164ADAB84E}"/>
                </a:ext>
              </a:extLst>
            </p:cNvPr>
            <p:cNvSpPr/>
            <p:nvPr/>
          </p:nvSpPr>
          <p:spPr>
            <a:xfrm rot="10800000" flipV="1">
              <a:off x="1385252" y="1678283"/>
              <a:ext cx="1985836" cy="1581629"/>
            </a:xfrm>
            <a:custGeom>
              <a:avLst/>
              <a:gdLst>
                <a:gd name="connsiteX0" fmla="*/ 1914550 w 1985836"/>
                <a:gd name="connsiteY0" fmla="*/ 1581629 h 1581629"/>
                <a:gd name="connsiteX1" fmla="*/ 71286 w 1985836"/>
                <a:gd name="connsiteY1" fmla="*/ 1581629 h 1581629"/>
                <a:gd name="connsiteX2" fmla="*/ 0 w 1985836"/>
                <a:gd name="connsiteY2" fmla="*/ 1510343 h 1581629"/>
                <a:gd name="connsiteX3" fmla="*/ 0 w 1985836"/>
                <a:gd name="connsiteY3" fmla="*/ 201070 h 1581629"/>
                <a:gd name="connsiteX4" fmla="*/ 71286 w 1985836"/>
                <a:gd name="connsiteY4" fmla="*/ 129784 h 1581629"/>
                <a:gd name="connsiteX5" fmla="*/ 835538 w 1985836"/>
                <a:gd name="connsiteY5" fmla="*/ 129784 h 1581629"/>
                <a:gd name="connsiteX6" fmla="*/ 992918 w 1985836"/>
                <a:gd name="connsiteY6" fmla="*/ 0 h 1581629"/>
                <a:gd name="connsiteX7" fmla="*/ 1150297 w 1985836"/>
                <a:gd name="connsiteY7" fmla="*/ 129784 h 1581629"/>
                <a:gd name="connsiteX8" fmla="*/ 1914550 w 1985836"/>
                <a:gd name="connsiteY8" fmla="*/ 129784 h 1581629"/>
                <a:gd name="connsiteX9" fmla="*/ 1985836 w 1985836"/>
                <a:gd name="connsiteY9" fmla="*/ 201070 h 1581629"/>
                <a:gd name="connsiteX10" fmla="*/ 1985836 w 1985836"/>
                <a:gd name="connsiteY10" fmla="*/ 1510343 h 1581629"/>
                <a:gd name="connsiteX11" fmla="*/ 1914550 w 1985836"/>
                <a:gd name="connsiteY11" fmla="*/ 1581629 h 1581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5836" h="1581629">
                  <a:moveTo>
                    <a:pt x="1914550" y="1581629"/>
                  </a:moveTo>
                  <a:lnTo>
                    <a:pt x="71286" y="1581629"/>
                  </a:lnTo>
                  <a:cubicBezTo>
                    <a:pt x="31916" y="1581629"/>
                    <a:pt x="0" y="1549713"/>
                    <a:pt x="0" y="1510343"/>
                  </a:cubicBezTo>
                  <a:lnTo>
                    <a:pt x="0" y="201070"/>
                  </a:lnTo>
                  <a:cubicBezTo>
                    <a:pt x="0" y="161700"/>
                    <a:pt x="31916" y="129784"/>
                    <a:pt x="71286" y="129784"/>
                  </a:cubicBezTo>
                  <a:lnTo>
                    <a:pt x="835538" y="129784"/>
                  </a:lnTo>
                  <a:lnTo>
                    <a:pt x="992918" y="0"/>
                  </a:lnTo>
                  <a:lnTo>
                    <a:pt x="1150297" y="129784"/>
                  </a:lnTo>
                  <a:lnTo>
                    <a:pt x="1914550" y="129784"/>
                  </a:lnTo>
                  <a:cubicBezTo>
                    <a:pt x="1953920" y="129784"/>
                    <a:pt x="1985836" y="161700"/>
                    <a:pt x="1985836" y="201070"/>
                  </a:cubicBezTo>
                  <a:lnTo>
                    <a:pt x="1985836" y="1510343"/>
                  </a:lnTo>
                  <a:cubicBezTo>
                    <a:pt x="1985836" y="1549713"/>
                    <a:pt x="1953920" y="1581629"/>
                    <a:pt x="1914550" y="1581629"/>
                  </a:cubicBezTo>
                  <a:close/>
                </a:path>
              </a:pathLst>
            </a:custGeom>
            <a:gradFill flip="none" rotWithShape="1">
              <a:gsLst>
                <a:gs pos="27000">
                  <a:schemeClr val="accent2">
                    <a:lumMod val="75000"/>
                  </a:schemeClr>
                </a:gs>
                <a:gs pos="0">
                  <a:schemeClr val="accent2">
                    <a:lumMod val="60000"/>
                    <a:lumOff val="40000"/>
                  </a:schemeClr>
                </a:gs>
                <a:gs pos="100000">
                  <a:schemeClr val="accent2">
                    <a:lumMod val="50000"/>
                  </a:schemeClr>
                </a:gs>
              </a:gsLst>
              <a:path path="circle">
                <a:fillToRect l="100000" t="100000"/>
              </a:path>
              <a:tileRect r="-100000" b="-100000"/>
            </a:gradFill>
            <a:ln w="25400">
              <a:gradFill flip="none" rotWithShape="1">
                <a:gsLst>
                  <a:gs pos="0">
                    <a:schemeClr val="accent2">
                      <a:lumMod val="60000"/>
                      <a:lumOff val="40000"/>
                    </a:schemeClr>
                  </a:gs>
                  <a:gs pos="76000">
                    <a:schemeClr val="accent2">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sp>
          <p:nvSpPr>
            <p:cNvPr id="48" name="矩形: 圆角 47">
              <a:extLst>
                <a:ext uri="{FF2B5EF4-FFF2-40B4-BE49-F238E27FC236}">
                  <a16:creationId xmlns:a16="http://schemas.microsoft.com/office/drawing/2014/main" id="{E668C4E2-55DB-4F69-BD31-74DB84A99A25}"/>
                </a:ext>
              </a:extLst>
            </p:cNvPr>
            <p:cNvSpPr/>
            <p:nvPr/>
          </p:nvSpPr>
          <p:spPr>
            <a:xfrm>
              <a:off x="1457137" y="1891922"/>
              <a:ext cx="1834896" cy="1280637"/>
            </a:xfrm>
            <a:prstGeom prst="roundRect">
              <a:avLst>
                <a:gd name="adj" fmla="val 2387"/>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sp>
          <p:nvSpPr>
            <p:cNvPr id="49" name="文本框 48">
              <a:extLst>
                <a:ext uri="{FF2B5EF4-FFF2-40B4-BE49-F238E27FC236}">
                  <a16:creationId xmlns:a16="http://schemas.microsoft.com/office/drawing/2014/main" id="{FE180068-6ADC-4CF7-9E40-4E0919124CC3}"/>
                </a:ext>
              </a:extLst>
            </p:cNvPr>
            <p:cNvSpPr txBox="1"/>
            <p:nvPr/>
          </p:nvSpPr>
          <p:spPr>
            <a:xfrm>
              <a:off x="1464500" y="1941349"/>
              <a:ext cx="1834896" cy="369332"/>
            </a:xfrm>
            <a:prstGeom prst="rect">
              <a:avLst/>
            </a:prstGeom>
            <a:noFill/>
          </p:spPr>
          <p:txBody>
            <a:bodyPr wrap="square" rtlCol="0">
              <a:spAutoFit/>
            </a:bodyPr>
            <a:lstStyle/>
            <a:p>
              <a:r>
                <a:rPr lang="zh-CN" altLang="en-US">
                  <a:solidFill>
                    <a:schemeClr val="accent1"/>
                  </a:solidFill>
                  <a:latin typeface="+mj-ea"/>
                  <a:ea typeface="+mj-ea"/>
                </a:rPr>
                <a:t>输入你的小标题</a:t>
              </a:r>
            </a:p>
          </p:txBody>
        </p:sp>
        <p:sp>
          <p:nvSpPr>
            <p:cNvPr id="50" name="文本框 49">
              <a:extLst>
                <a:ext uri="{FF2B5EF4-FFF2-40B4-BE49-F238E27FC236}">
                  <a16:creationId xmlns:a16="http://schemas.microsoft.com/office/drawing/2014/main" id="{8B8A33BB-72A4-4EFB-9626-EA96D6B3348C}"/>
                </a:ext>
              </a:extLst>
            </p:cNvPr>
            <p:cNvSpPr txBox="1"/>
            <p:nvPr/>
          </p:nvSpPr>
          <p:spPr>
            <a:xfrm>
              <a:off x="1539464" y="2305248"/>
              <a:ext cx="1630456" cy="850554"/>
            </a:xfrm>
            <a:prstGeom prst="rect">
              <a:avLst/>
            </a:prstGeom>
            <a:noFill/>
          </p:spPr>
          <p:txBody>
            <a:bodyPr wrap="square" rtlCol="0">
              <a:spAutoFit/>
            </a:bodyPr>
            <a:lstStyle/>
            <a:p>
              <a:pPr algn="just">
                <a:lnSpc>
                  <a:spcPct val="120000"/>
                </a:lnSpc>
              </a:pPr>
              <a:r>
                <a:rPr lang="zh-CN" altLang="en-US" sz="1400">
                  <a:latin typeface="+mn-ea"/>
                </a:rPr>
                <a:t>输入你的文本内容</a:t>
              </a:r>
              <a:endParaRPr lang="en-US" altLang="zh-CN" sz="1400">
                <a:latin typeface="+mn-ea"/>
              </a:endParaRPr>
            </a:p>
            <a:p>
              <a:pPr algn="just">
                <a:lnSpc>
                  <a:spcPct val="120000"/>
                </a:lnSpc>
              </a:pPr>
              <a:r>
                <a:rPr lang="zh-CN" altLang="en-US" sz="1400">
                  <a:latin typeface="+mn-ea"/>
                </a:rPr>
                <a:t>输入你的文本内容</a:t>
              </a:r>
            </a:p>
            <a:p>
              <a:pPr algn="just">
                <a:lnSpc>
                  <a:spcPct val="120000"/>
                </a:lnSpc>
              </a:pPr>
              <a:r>
                <a:rPr lang="zh-CN" altLang="en-US" sz="1400">
                  <a:latin typeface="+mn-ea"/>
                </a:rPr>
                <a:t>输入你的文本内容</a:t>
              </a:r>
            </a:p>
          </p:txBody>
        </p:sp>
      </p:grpSp>
      <p:sp>
        <p:nvSpPr>
          <p:cNvPr id="51" name="文本框 50">
            <a:extLst>
              <a:ext uri="{FF2B5EF4-FFF2-40B4-BE49-F238E27FC236}">
                <a16:creationId xmlns:a16="http://schemas.microsoft.com/office/drawing/2014/main" id="{BECA1CBC-FFD8-4C87-AE90-0BD10C149F4D}"/>
              </a:ext>
            </a:extLst>
          </p:cNvPr>
          <p:cNvSpPr txBox="1"/>
          <p:nvPr/>
        </p:nvSpPr>
        <p:spPr>
          <a:xfrm>
            <a:off x="893212" y="142872"/>
            <a:ext cx="1835999" cy="580498"/>
          </a:xfrm>
          <a:prstGeom prst="rect">
            <a:avLst/>
          </a:prstGeom>
          <a:noFill/>
        </p:spPr>
        <p:txBody>
          <a:bodyPr wrap="square" rtlCol="0">
            <a:noAutofit/>
          </a:bodyPr>
          <a:lstStyle>
            <a:defPPr>
              <a:defRPr lang="zh-CN"/>
            </a:defPPr>
            <a:lvl1pPr>
              <a:defRPr sz="3200">
                <a:solidFill>
                  <a:schemeClr val="accent1">
                    <a:lumMod val="75000"/>
                  </a:schemeClr>
                </a:solidFill>
                <a:latin typeface="+mj-ea"/>
                <a:ea typeface="+mj-ea"/>
              </a:defRPr>
            </a:lvl1pPr>
          </a:lstStyle>
          <a:p>
            <a:r>
              <a:rPr lang="zh-CN" altLang="en-US">
                <a:solidFill>
                  <a:schemeClr val="accent1">
                    <a:lumMod val="50000"/>
                  </a:schemeClr>
                </a:solidFill>
              </a:rPr>
              <a:t>教学过程</a:t>
            </a:r>
          </a:p>
        </p:txBody>
      </p:sp>
    </p:spTree>
    <p:extLst>
      <p:ext uri="{BB962C8B-B14F-4D97-AF65-F5344CB8AC3E}">
        <p14:creationId xmlns:p14="http://schemas.microsoft.com/office/powerpoint/2010/main" val="21272027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椭圆 10">
            <a:extLst>
              <a:ext uri="{FF2B5EF4-FFF2-40B4-BE49-F238E27FC236}">
                <a16:creationId xmlns:a16="http://schemas.microsoft.com/office/drawing/2014/main" id="{0BF22749-B0EB-4BBA-88CF-AD083331FEC4}"/>
              </a:ext>
            </a:extLst>
          </p:cNvPr>
          <p:cNvSpPr/>
          <p:nvPr/>
        </p:nvSpPr>
        <p:spPr>
          <a:xfrm>
            <a:off x="4559300" y="2295524"/>
            <a:ext cx="3039507" cy="3039507"/>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sp>
        <p:nvSpPr>
          <p:cNvPr id="3" name="文本框 2">
            <a:extLst>
              <a:ext uri="{FF2B5EF4-FFF2-40B4-BE49-F238E27FC236}">
                <a16:creationId xmlns:a16="http://schemas.microsoft.com/office/drawing/2014/main" id="{EF148EA6-22E3-422E-83DA-3B97F84AE5B8}"/>
              </a:ext>
            </a:extLst>
          </p:cNvPr>
          <p:cNvSpPr txBox="1"/>
          <p:nvPr/>
        </p:nvSpPr>
        <p:spPr>
          <a:xfrm>
            <a:off x="893212" y="142872"/>
            <a:ext cx="1835999" cy="580498"/>
          </a:xfrm>
          <a:prstGeom prst="rect">
            <a:avLst/>
          </a:prstGeom>
          <a:noFill/>
        </p:spPr>
        <p:txBody>
          <a:bodyPr wrap="square" rtlCol="0">
            <a:noAutofit/>
          </a:bodyPr>
          <a:lstStyle>
            <a:defPPr>
              <a:defRPr lang="zh-CN"/>
            </a:defPPr>
            <a:lvl1pPr>
              <a:defRPr sz="3200">
                <a:solidFill>
                  <a:schemeClr val="accent1">
                    <a:lumMod val="75000"/>
                  </a:schemeClr>
                </a:solidFill>
                <a:latin typeface="+mj-ea"/>
                <a:ea typeface="+mj-ea"/>
              </a:defRPr>
            </a:lvl1pPr>
          </a:lstStyle>
          <a:p>
            <a:r>
              <a:rPr lang="zh-CN" altLang="en-US">
                <a:solidFill>
                  <a:schemeClr val="accent1">
                    <a:lumMod val="50000"/>
                  </a:schemeClr>
                </a:solidFill>
              </a:rPr>
              <a:t>教学过程</a:t>
            </a:r>
          </a:p>
        </p:txBody>
      </p:sp>
      <p:sp>
        <p:nvSpPr>
          <p:cNvPr id="12" name="文本框 11">
            <a:extLst>
              <a:ext uri="{FF2B5EF4-FFF2-40B4-BE49-F238E27FC236}">
                <a16:creationId xmlns:a16="http://schemas.microsoft.com/office/drawing/2014/main" id="{9C1AC8CA-E1E0-4420-BF7A-62946B087B74}"/>
              </a:ext>
            </a:extLst>
          </p:cNvPr>
          <p:cNvSpPr txBox="1"/>
          <p:nvPr/>
        </p:nvSpPr>
        <p:spPr>
          <a:xfrm>
            <a:off x="5717304" y="3433050"/>
            <a:ext cx="1094787" cy="580498"/>
          </a:xfrm>
          <a:prstGeom prst="rect">
            <a:avLst/>
          </a:prstGeom>
          <a:noFill/>
        </p:spPr>
        <p:txBody>
          <a:bodyPr wrap="square" rtlCol="0">
            <a:noAutofit/>
          </a:bodyPr>
          <a:lstStyle>
            <a:defPPr>
              <a:defRPr lang="zh-CN"/>
            </a:defPPr>
            <a:lvl1pPr>
              <a:defRPr sz="3200">
                <a:solidFill>
                  <a:srgbClr val="3E2F28"/>
                </a:solidFill>
                <a:latin typeface="思源宋体 CN Heavy" panose="02020900000000000000" pitchFamily="18" charset="-122"/>
                <a:ea typeface="思源宋体 CN Heavy" panose="02020900000000000000" pitchFamily="18" charset="-122"/>
              </a:defRPr>
            </a:lvl1pPr>
          </a:lstStyle>
          <a:p>
            <a:r>
              <a:rPr lang="zh-CN" altLang="en-US" sz="2400">
                <a:solidFill>
                  <a:schemeClr val="accent1">
                    <a:lumMod val="75000"/>
                  </a:schemeClr>
                </a:solidFill>
                <a:latin typeface="+mj-ea"/>
                <a:ea typeface="+mj-ea"/>
              </a:rPr>
              <a:t>教学</a:t>
            </a:r>
            <a:endParaRPr lang="en-US" altLang="zh-CN" sz="2400">
              <a:solidFill>
                <a:schemeClr val="accent1">
                  <a:lumMod val="75000"/>
                </a:schemeClr>
              </a:solidFill>
              <a:latin typeface="+mj-ea"/>
              <a:ea typeface="+mj-ea"/>
            </a:endParaRPr>
          </a:p>
          <a:p>
            <a:r>
              <a:rPr lang="zh-CN" altLang="en-US" sz="2400">
                <a:solidFill>
                  <a:schemeClr val="accent1">
                    <a:lumMod val="75000"/>
                  </a:schemeClr>
                </a:solidFill>
                <a:latin typeface="+mj-ea"/>
                <a:ea typeface="+mj-ea"/>
              </a:rPr>
              <a:t>方法</a:t>
            </a:r>
          </a:p>
        </p:txBody>
      </p:sp>
      <p:sp>
        <p:nvSpPr>
          <p:cNvPr id="13" name="椭圆 12">
            <a:extLst>
              <a:ext uri="{FF2B5EF4-FFF2-40B4-BE49-F238E27FC236}">
                <a16:creationId xmlns:a16="http://schemas.microsoft.com/office/drawing/2014/main" id="{2F0A16DE-F079-4E0C-80D9-BAD0DA19BDAA}"/>
              </a:ext>
            </a:extLst>
          </p:cNvPr>
          <p:cNvSpPr/>
          <p:nvPr/>
        </p:nvSpPr>
        <p:spPr>
          <a:xfrm>
            <a:off x="3169055" y="887215"/>
            <a:ext cx="5796834" cy="5796834"/>
          </a:xfrm>
          <a:prstGeom prst="ellipse">
            <a:avLst/>
          </a:prstGeom>
          <a:noFill/>
          <a:ln w="19050">
            <a:gradFill>
              <a:gsLst>
                <a:gs pos="55800">
                  <a:schemeClr val="accent1"/>
                </a:gs>
                <a:gs pos="8000">
                  <a:schemeClr val="accent1">
                    <a:alpha val="0"/>
                  </a:schemeClr>
                </a:gs>
                <a:gs pos="92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sp>
        <p:nvSpPr>
          <p:cNvPr id="15" name="椭圆 14">
            <a:extLst>
              <a:ext uri="{FF2B5EF4-FFF2-40B4-BE49-F238E27FC236}">
                <a16:creationId xmlns:a16="http://schemas.microsoft.com/office/drawing/2014/main" id="{F45E6BB6-4B77-475A-9FFF-850CE2A2C84B}"/>
              </a:ext>
            </a:extLst>
          </p:cNvPr>
          <p:cNvSpPr/>
          <p:nvPr/>
        </p:nvSpPr>
        <p:spPr>
          <a:xfrm>
            <a:off x="8749912" y="2928781"/>
            <a:ext cx="235449" cy="235449"/>
          </a:xfrm>
          <a:prstGeom prst="ellipse">
            <a:avLst/>
          </a:prstGeom>
          <a:solidFill>
            <a:schemeClr val="accent1"/>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sp>
        <p:nvSpPr>
          <p:cNvPr id="16" name="椭圆 15">
            <a:extLst>
              <a:ext uri="{FF2B5EF4-FFF2-40B4-BE49-F238E27FC236}">
                <a16:creationId xmlns:a16="http://schemas.microsoft.com/office/drawing/2014/main" id="{AAB876F3-96AD-4F36-96C7-92F53710F2EE}"/>
              </a:ext>
            </a:extLst>
          </p:cNvPr>
          <p:cNvSpPr/>
          <p:nvPr/>
        </p:nvSpPr>
        <p:spPr>
          <a:xfrm>
            <a:off x="8717740" y="4512947"/>
            <a:ext cx="235449" cy="235449"/>
          </a:xfrm>
          <a:prstGeom prst="ellipse">
            <a:avLst/>
          </a:prstGeom>
          <a:solidFill>
            <a:schemeClr val="accent1"/>
          </a:solid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sp>
        <p:nvSpPr>
          <p:cNvPr id="17" name="椭圆 16">
            <a:extLst>
              <a:ext uri="{FF2B5EF4-FFF2-40B4-BE49-F238E27FC236}">
                <a16:creationId xmlns:a16="http://schemas.microsoft.com/office/drawing/2014/main" id="{C95E001A-7A25-4EF4-8DFD-B05D8F66A4E1}"/>
              </a:ext>
            </a:extLst>
          </p:cNvPr>
          <p:cNvSpPr/>
          <p:nvPr/>
        </p:nvSpPr>
        <p:spPr>
          <a:xfrm>
            <a:off x="3135284" y="2970572"/>
            <a:ext cx="235449" cy="235449"/>
          </a:xfrm>
          <a:prstGeom prst="ellipse">
            <a:avLst/>
          </a:prstGeom>
          <a:solidFill>
            <a:schemeClr val="accent1"/>
          </a:solid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sp>
        <p:nvSpPr>
          <p:cNvPr id="18" name="椭圆 17">
            <a:extLst>
              <a:ext uri="{FF2B5EF4-FFF2-40B4-BE49-F238E27FC236}">
                <a16:creationId xmlns:a16="http://schemas.microsoft.com/office/drawing/2014/main" id="{ED2836D5-7BF8-428F-86B6-88C79D2715D9}"/>
              </a:ext>
            </a:extLst>
          </p:cNvPr>
          <p:cNvSpPr/>
          <p:nvPr/>
        </p:nvSpPr>
        <p:spPr>
          <a:xfrm>
            <a:off x="3171860" y="4512947"/>
            <a:ext cx="235449" cy="235449"/>
          </a:xfrm>
          <a:prstGeom prst="ellipse">
            <a:avLst/>
          </a:prstGeom>
          <a:solidFill>
            <a:schemeClr val="accent1"/>
          </a:solid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sp>
        <p:nvSpPr>
          <p:cNvPr id="19" name="平行四边形 18">
            <a:extLst>
              <a:ext uri="{FF2B5EF4-FFF2-40B4-BE49-F238E27FC236}">
                <a16:creationId xmlns:a16="http://schemas.microsoft.com/office/drawing/2014/main" id="{E568A063-444D-4860-8D50-7539B4BA3822}"/>
              </a:ext>
            </a:extLst>
          </p:cNvPr>
          <p:cNvSpPr/>
          <p:nvPr/>
        </p:nvSpPr>
        <p:spPr>
          <a:xfrm>
            <a:off x="9089915" y="2800470"/>
            <a:ext cx="2227733" cy="403980"/>
          </a:xfrm>
          <a:prstGeom prst="parallelogram">
            <a:avLst/>
          </a:prstGeom>
          <a:solidFill>
            <a:schemeClr val="accent1"/>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latin typeface="+mn-ea"/>
              </a:rPr>
              <a:t>输入文本内容</a:t>
            </a:r>
          </a:p>
        </p:txBody>
      </p:sp>
      <p:sp>
        <p:nvSpPr>
          <p:cNvPr id="21" name="平行四边形 20">
            <a:extLst>
              <a:ext uri="{FF2B5EF4-FFF2-40B4-BE49-F238E27FC236}">
                <a16:creationId xmlns:a16="http://schemas.microsoft.com/office/drawing/2014/main" id="{9011DA17-E50F-47C3-8D54-EAF4AFDE6473}"/>
              </a:ext>
            </a:extLst>
          </p:cNvPr>
          <p:cNvSpPr/>
          <p:nvPr/>
        </p:nvSpPr>
        <p:spPr>
          <a:xfrm>
            <a:off x="9089914" y="4500840"/>
            <a:ext cx="2227733" cy="403980"/>
          </a:xfrm>
          <a:prstGeom prst="parallelogram">
            <a:avLst/>
          </a:prstGeom>
          <a:solidFill>
            <a:schemeClr val="accent1"/>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latin typeface="+mn-ea"/>
              </a:rPr>
              <a:t>输入文本内容</a:t>
            </a:r>
          </a:p>
        </p:txBody>
      </p:sp>
      <p:sp>
        <p:nvSpPr>
          <p:cNvPr id="22" name="平行四边形 21">
            <a:extLst>
              <a:ext uri="{FF2B5EF4-FFF2-40B4-BE49-F238E27FC236}">
                <a16:creationId xmlns:a16="http://schemas.microsoft.com/office/drawing/2014/main" id="{64C4A70E-EB31-489E-819B-80CB5C61F3C7}"/>
              </a:ext>
            </a:extLst>
          </p:cNvPr>
          <p:cNvSpPr/>
          <p:nvPr/>
        </p:nvSpPr>
        <p:spPr>
          <a:xfrm>
            <a:off x="874124" y="2820102"/>
            <a:ext cx="2227733" cy="403980"/>
          </a:xfrm>
          <a:prstGeom prst="parallelogram">
            <a:avLst/>
          </a:prstGeom>
          <a:solidFill>
            <a:schemeClr val="accent1"/>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latin typeface="+mn-ea"/>
              </a:rPr>
              <a:t>输入为文本内容</a:t>
            </a:r>
          </a:p>
        </p:txBody>
      </p:sp>
      <p:sp>
        <p:nvSpPr>
          <p:cNvPr id="23" name="平行四边形 22">
            <a:extLst>
              <a:ext uri="{FF2B5EF4-FFF2-40B4-BE49-F238E27FC236}">
                <a16:creationId xmlns:a16="http://schemas.microsoft.com/office/drawing/2014/main" id="{72E3A4D2-B047-43CC-9600-7F8594B732B2}"/>
              </a:ext>
            </a:extLst>
          </p:cNvPr>
          <p:cNvSpPr/>
          <p:nvPr/>
        </p:nvSpPr>
        <p:spPr>
          <a:xfrm>
            <a:off x="848330" y="4428681"/>
            <a:ext cx="2227733" cy="403980"/>
          </a:xfrm>
          <a:prstGeom prst="parallelogram">
            <a:avLst/>
          </a:prstGeom>
          <a:solidFill>
            <a:schemeClr val="accent1"/>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latin typeface="+mn-ea"/>
              </a:rPr>
              <a:t>输入文本内容</a:t>
            </a:r>
          </a:p>
        </p:txBody>
      </p:sp>
      <p:grpSp>
        <p:nvGrpSpPr>
          <p:cNvPr id="26" name="组合 25">
            <a:extLst>
              <a:ext uri="{FF2B5EF4-FFF2-40B4-BE49-F238E27FC236}">
                <a16:creationId xmlns:a16="http://schemas.microsoft.com/office/drawing/2014/main" id="{ED264788-A505-4B4C-A317-9D573AA2D33F}"/>
              </a:ext>
            </a:extLst>
          </p:cNvPr>
          <p:cNvGrpSpPr/>
          <p:nvPr/>
        </p:nvGrpSpPr>
        <p:grpSpPr>
          <a:xfrm>
            <a:off x="3980019" y="3001011"/>
            <a:ext cx="1473200" cy="1473200"/>
            <a:chOff x="3980019" y="3001011"/>
            <a:chExt cx="1473200" cy="1473200"/>
          </a:xfrm>
        </p:grpSpPr>
        <p:sp>
          <p:nvSpPr>
            <p:cNvPr id="10" name="椭圆 9">
              <a:extLst>
                <a:ext uri="{FF2B5EF4-FFF2-40B4-BE49-F238E27FC236}">
                  <a16:creationId xmlns:a16="http://schemas.microsoft.com/office/drawing/2014/main" id="{51768D00-28F4-4376-B72E-6A634FB08242}"/>
                </a:ext>
              </a:extLst>
            </p:cNvPr>
            <p:cNvSpPr/>
            <p:nvPr/>
          </p:nvSpPr>
          <p:spPr>
            <a:xfrm>
              <a:off x="3980019" y="3001011"/>
              <a:ext cx="1473200" cy="1473200"/>
            </a:xfrm>
            <a:prstGeom prst="ellipse">
              <a:avLst/>
            </a:prstGeom>
            <a:solidFill>
              <a:schemeClr val="accent1"/>
            </a:solidFill>
            <a:ln w="19050">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sp>
          <p:nvSpPr>
            <p:cNvPr id="8" name="文本框 7">
              <a:extLst>
                <a:ext uri="{FF2B5EF4-FFF2-40B4-BE49-F238E27FC236}">
                  <a16:creationId xmlns:a16="http://schemas.microsoft.com/office/drawing/2014/main" id="{421C972A-8EB0-4C7C-A26D-6DD41973A293}"/>
                </a:ext>
              </a:extLst>
            </p:cNvPr>
            <p:cNvSpPr txBox="1"/>
            <p:nvPr/>
          </p:nvSpPr>
          <p:spPr>
            <a:xfrm>
              <a:off x="4038809" y="3751263"/>
              <a:ext cx="1388718" cy="369332"/>
            </a:xfrm>
            <a:prstGeom prst="rect">
              <a:avLst/>
            </a:prstGeom>
            <a:noFill/>
          </p:spPr>
          <p:txBody>
            <a:bodyPr wrap="square" rtlCol="0">
              <a:spAutoFit/>
            </a:bodyPr>
            <a:lstStyle/>
            <a:p>
              <a:pPr algn="ctr"/>
              <a:r>
                <a:rPr lang="zh-CN" altLang="en-US">
                  <a:solidFill>
                    <a:schemeClr val="bg1">
                      <a:alpha val="80000"/>
                    </a:schemeClr>
                  </a:solidFill>
                  <a:latin typeface="+mj-ea"/>
                  <a:ea typeface="+mj-ea"/>
                  <a:sym typeface="+mn-ea"/>
                </a:rPr>
                <a:t>输入小标题</a:t>
              </a:r>
            </a:p>
          </p:txBody>
        </p:sp>
        <p:sp>
          <p:nvSpPr>
            <p:cNvPr id="24" name="任意多边形">
              <a:extLst>
                <a:ext uri="{FF2B5EF4-FFF2-40B4-BE49-F238E27FC236}">
                  <a16:creationId xmlns:a16="http://schemas.microsoft.com/office/drawing/2014/main" id="{33ED6CEB-1204-40C3-B712-611960E36246}"/>
                </a:ext>
              </a:extLst>
            </p:cNvPr>
            <p:cNvSpPr/>
            <p:nvPr/>
          </p:nvSpPr>
          <p:spPr>
            <a:xfrm>
              <a:off x="4489213" y="3224992"/>
              <a:ext cx="432000" cy="468000"/>
            </a:xfrm>
            <a:custGeom>
              <a:avLst/>
              <a:gdLst>
                <a:gd name="connsiteX0" fmla="*/ 486534 w 606354"/>
                <a:gd name="connsiteY0" fmla="*/ 137602 h 541095"/>
                <a:gd name="connsiteX1" fmla="*/ 505516 w 606354"/>
                <a:gd name="connsiteY1" fmla="*/ 156514 h 541095"/>
                <a:gd name="connsiteX2" fmla="*/ 486534 w 606354"/>
                <a:gd name="connsiteY2" fmla="*/ 175426 h 541095"/>
                <a:gd name="connsiteX3" fmla="*/ 467552 w 606354"/>
                <a:gd name="connsiteY3" fmla="*/ 156514 h 541095"/>
                <a:gd name="connsiteX4" fmla="*/ 486534 w 606354"/>
                <a:gd name="connsiteY4" fmla="*/ 137602 h 541095"/>
                <a:gd name="connsiteX5" fmla="*/ 425530 w 606354"/>
                <a:gd name="connsiteY5" fmla="*/ 137602 h 541095"/>
                <a:gd name="connsiteX6" fmla="*/ 444477 w 606354"/>
                <a:gd name="connsiteY6" fmla="*/ 156514 h 541095"/>
                <a:gd name="connsiteX7" fmla="*/ 425530 w 606354"/>
                <a:gd name="connsiteY7" fmla="*/ 175426 h 541095"/>
                <a:gd name="connsiteX8" fmla="*/ 406583 w 606354"/>
                <a:gd name="connsiteY8" fmla="*/ 156514 h 541095"/>
                <a:gd name="connsiteX9" fmla="*/ 425530 w 606354"/>
                <a:gd name="connsiteY9" fmla="*/ 137602 h 541095"/>
                <a:gd name="connsiteX10" fmla="*/ 364526 w 606354"/>
                <a:gd name="connsiteY10" fmla="*/ 137602 h 541095"/>
                <a:gd name="connsiteX11" fmla="*/ 383508 w 606354"/>
                <a:gd name="connsiteY11" fmla="*/ 156514 h 541095"/>
                <a:gd name="connsiteX12" fmla="*/ 364526 w 606354"/>
                <a:gd name="connsiteY12" fmla="*/ 175426 h 541095"/>
                <a:gd name="connsiteX13" fmla="*/ 345544 w 606354"/>
                <a:gd name="connsiteY13" fmla="*/ 156514 h 541095"/>
                <a:gd name="connsiteX14" fmla="*/ 364526 w 606354"/>
                <a:gd name="connsiteY14" fmla="*/ 137602 h 541095"/>
                <a:gd name="connsiteX15" fmla="*/ 425588 w 606354"/>
                <a:gd name="connsiteY15" fmla="*/ 30066 h 541095"/>
                <a:gd name="connsiteX16" fmla="*/ 286501 w 606354"/>
                <a:gd name="connsiteY16" fmla="*/ 108906 h 541095"/>
                <a:gd name="connsiteX17" fmla="*/ 294531 w 606354"/>
                <a:gd name="connsiteY17" fmla="*/ 114060 h 541095"/>
                <a:gd name="connsiteX18" fmla="*/ 309061 w 606354"/>
                <a:gd name="connsiteY18" fmla="*/ 123796 h 541095"/>
                <a:gd name="connsiteX19" fmla="*/ 324069 w 606354"/>
                <a:gd name="connsiteY19" fmla="*/ 165316 h 541095"/>
                <a:gd name="connsiteX20" fmla="*/ 324069 w 606354"/>
                <a:gd name="connsiteY20" fmla="*/ 205022 h 541095"/>
                <a:gd name="connsiteX21" fmla="*/ 324929 w 606354"/>
                <a:gd name="connsiteY21" fmla="*/ 205309 h 541095"/>
                <a:gd name="connsiteX22" fmla="*/ 331717 w 606354"/>
                <a:gd name="connsiteY22" fmla="*/ 215045 h 541095"/>
                <a:gd name="connsiteX23" fmla="*/ 323974 w 606354"/>
                <a:gd name="connsiteY23" fmla="*/ 253415 h 541095"/>
                <a:gd name="connsiteX24" fmla="*/ 416507 w 606354"/>
                <a:gd name="connsiteY24" fmla="*/ 286726 h 541095"/>
                <a:gd name="connsiteX25" fmla="*/ 430750 w 606354"/>
                <a:gd name="connsiteY25" fmla="*/ 301807 h 541095"/>
                <a:gd name="connsiteX26" fmla="*/ 430750 w 606354"/>
                <a:gd name="connsiteY26" fmla="*/ 336073 h 541095"/>
                <a:gd name="connsiteX27" fmla="*/ 486099 w 606354"/>
                <a:gd name="connsiteY27" fmla="*/ 277658 h 541095"/>
                <a:gd name="connsiteX28" fmla="*/ 491261 w 606354"/>
                <a:gd name="connsiteY28" fmla="*/ 274127 h 541095"/>
                <a:gd name="connsiteX29" fmla="*/ 576243 w 606354"/>
                <a:gd name="connsiteY29" fmla="*/ 158539 h 541095"/>
                <a:gd name="connsiteX30" fmla="*/ 425588 w 606354"/>
                <a:gd name="connsiteY30" fmla="*/ 30066 h 541095"/>
                <a:gd name="connsiteX31" fmla="*/ 425588 w 606354"/>
                <a:gd name="connsiteY31" fmla="*/ 0 h 541095"/>
                <a:gd name="connsiteX32" fmla="*/ 606354 w 606354"/>
                <a:gd name="connsiteY32" fmla="*/ 158539 h 541095"/>
                <a:gd name="connsiteX33" fmla="*/ 577198 w 606354"/>
                <a:gd name="connsiteY33" fmla="*/ 245015 h 541095"/>
                <a:gd name="connsiteX34" fmla="*/ 505791 w 606354"/>
                <a:gd name="connsiteY34" fmla="*/ 300661 h 541095"/>
                <a:gd name="connsiteX35" fmla="*/ 426640 w 606354"/>
                <a:gd name="connsiteY35" fmla="*/ 384083 h 541095"/>
                <a:gd name="connsiteX36" fmla="*/ 415742 w 606354"/>
                <a:gd name="connsiteY36" fmla="*/ 388855 h 541095"/>
                <a:gd name="connsiteX37" fmla="*/ 410198 w 606354"/>
                <a:gd name="connsiteY37" fmla="*/ 387710 h 541095"/>
                <a:gd name="connsiteX38" fmla="*/ 400734 w 606354"/>
                <a:gd name="connsiteY38" fmla="*/ 373775 h 541095"/>
                <a:gd name="connsiteX39" fmla="*/ 400734 w 606354"/>
                <a:gd name="connsiteY39" fmla="*/ 315551 h 541095"/>
                <a:gd name="connsiteX40" fmla="*/ 314128 w 606354"/>
                <a:gd name="connsiteY40" fmla="*/ 283290 h 541095"/>
                <a:gd name="connsiteX41" fmla="*/ 308870 w 606354"/>
                <a:gd name="connsiteY41" fmla="*/ 295125 h 541095"/>
                <a:gd name="connsiteX42" fmla="*/ 300362 w 606354"/>
                <a:gd name="connsiteY42" fmla="*/ 336932 h 541095"/>
                <a:gd name="connsiteX43" fmla="*/ 300458 w 606354"/>
                <a:gd name="connsiteY43" fmla="*/ 337123 h 541095"/>
                <a:gd name="connsiteX44" fmla="*/ 311164 w 606354"/>
                <a:gd name="connsiteY44" fmla="*/ 351535 h 541095"/>
                <a:gd name="connsiteX45" fmla="*/ 311929 w 606354"/>
                <a:gd name="connsiteY45" fmla="*/ 353826 h 541095"/>
                <a:gd name="connsiteX46" fmla="*/ 318142 w 606354"/>
                <a:gd name="connsiteY46" fmla="*/ 371293 h 541095"/>
                <a:gd name="connsiteX47" fmla="*/ 321775 w 606354"/>
                <a:gd name="connsiteY47" fmla="*/ 373584 h 541095"/>
                <a:gd name="connsiteX48" fmla="*/ 327224 w 606354"/>
                <a:gd name="connsiteY48" fmla="*/ 375684 h 541095"/>
                <a:gd name="connsiteX49" fmla="*/ 430177 w 606354"/>
                <a:gd name="connsiteY49" fmla="*/ 420640 h 541095"/>
                <a:gd name="connsiteX50" fmla="*/ 468223 w 606354"/>
                <a:gd name="connsiteY50" fmla="*/ 534127 h 541095"/>
                <a:gd name="connsiteX51" fmla="*/ 466502 w 606354"/>
                <a:gd name="connsiteY51" fmla="*/ 538995 h 541095"/>
                <a:gd name="connsiteX52" fmla="*/ 461818 w 606354"/>
                <a:gd name="connsiteY52" fmla="*/ 541095 h 541095"/>
                <a:gd name="connsiteX53" fmla="*/ 234117 w 606354"/>
                <a:gd name="connsiteY53" fmla="*/ 541095 h 541095"/>
                <a:gd name="connsiteX54" fmla="*/ 6415 w 606354"/>
                <a:gd name="connsiteY54" fmla="*/ 541095 h 541095"/>
                <a:gd name="connsiteX55" fmla="*/ 1636 w 606354"/>
                <a:gd name="connsiteY55" fmla="*/ 538995 h 541095"/>
                <a:gd name="connsiteX56" fmla="*/ 10 w 606354"/>
                <a:gd name="connsiteY56" fmla="*/ 534127 h 541095"/>
                <a:gd name="connsiteX57" fmla="*/ 38056 w 606354"/>
                <a:gd name="connsiteY57" fmla="*/ 420640 h 541095"/>
                <a:gd name="connsiteX58" fmla="*/ 141009 w 606354"/>
                <a:gd name="connsiteY58" fmla="*/ 375684 h 541095"/>
                <a:gd name="connsiteX59" fmla="*/ 146458 w 606354"/>
                <a:gd name="connsiteY59" fmla="*/ 373584 h 541095"/>
                <a:gd name="connsiteX60" fmla="*/ 150091 w 606354"/>
                <a:gd name="connsiteY60" fmla="*/ 371293 h 541095"/>
                <a:gd name="connsiteX61" fmla="*/ 156304 w 606354"/>
                <a:gd name="connsiteY61" fmla="*/ 353826 h 541095"/>
                <a:gd name="connsiteX62" fmla="*/ 156973 w 606354"/>
                <a:gd name="connsiteY62" fmla="*/ 351535 h 541095"/>
                <a:gd name="connsiteX63" fmla="*/ 167680 w 606354"/>
                <a:gd name="connsiteY63" fmla="*/ 337123 h 541095"/>
                <a:gd name="connsiteX64" fmla="*/ 167871 w 606354"/>
                <a:gd name="connsiteY64" fmla="*/ 336932 h 541095"/>
                <a:gd name="connsiteX65" fmla="*/ 159363 w 606354"/>
                <a:gd name="connsiteY65" fmla="*/ 295125 h 541095"/>
                <a:gd name="connsiteX66" fmla="*/ 151620 w 606354"/>
                <a:gd name="connsiteY66" fmla="*/ 268400 h 541095"/>
                <a:gd name="connsiteX67" fmla="*/ 148370 w 606354"/>
                <a:gd name="connsiteY67" fmla="*/ 257328 h 541095"/>
                <a:gd name="connsiteX68" fmla="*/ 136517 w 606354"/>
                <a:gd name="connsiteY68" fmla="*/ 215045 h 541095"/>
                <a:gd name="connsiteX69" fmla="*/ 143304 w 606354"/>
                <a:gd name="connsiteY69" fmla="*/ 205309 h 541095"/>
                <a:gd name="connsiteX70" fmla="*/ 144164 w 606354"/>
                <a:gd name="connsiteY70" fmla="*/ 205022 h 541095"/>
                <a:gd name="connsiteX71" fmla="*/ 144260 w 606354"/>
                <a:gd name="connsiteY71" fmla="*/ 165316 h 541095"/>
                <a:gd name="connsiteX72" fmla="*/ 144164 w 606354"/>
                <a:gd name="connsiteY72" fmla="*/ 165316 h 541095"/>
                <a:gd name="connsiteX73" fmla="*/ 144164 w 606354"/>
                <a:gd name="connsiteY73" fmla="*/ 165125 h 541095"/>
                <a:gd name="connsiteX74" fmla="*/ 170548 w 606354"/>
                <a:gd name="connsiteY74" fmla="*/ 115301 h 541095"/>
                <a:gd name="connsiteX75" fmla="*/ 246066 w 606354"/>
                <a:gd name="connsiteY75" fmla="*/ 93444 h 541095"/>
                <a:gd name="connsiteX76" fmla="*/ 260309 w 606354"/>
                <a:gd name="connsiteY76" fmla="*/ 94398 h 541095"/>
                <a:gd name="connsiteX77" fmla="*/ 425588 w 606354"/>
                <a:gd name="connsiteY77" fmla="*/ 0 h 541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606354" h="541095">
                  <a:moveTo>
                    <a:pt x="486534" y="137602"/>
                  </a:moveTo>
                  <a:cubicBezTo>
                    <a:pt x="497017" y="137602"/>
                    <a:pt x="505516" y="146069"/>
                    <a:pt x="505516" y="156514"/>
                  </a:cubicBezTo>
                  <a:cubicBezTo>
                    <a:pt x="505516" y="166959"/>
                    <a:pt x="497017" y="175426"/>
                    <a:pt x="486534" y="175426"/>
                  </a:cubicBezTo>
                  <a:cubicBezTo>
                    <a:pt x="476051" y="175426"/>
                    <a:pt x="467552" y="166959"/>
                    <a:pt x="467552" y="156514"/>
                  </a:cubicBezTo>
                  <a:cubicBezTo>
                    <a:pt x="467552" y="146069"/>
                    <a:pt x="476051" y="137602"/>
                    <a:pt x="486534" y="137602"/>
                  </a:cubicBezTo>
                  <a:close/>
                  <a:moveTo>
                    <a:pt x="425530" y="137602"/>
                  </a:moveTo>
                  <a:cubicBezTo>
                    <a:pt x="435994" y="137602"/>
                    <a:pt x="444477" y="146069"/>
                    <a:pt x="444477" y="156514"/>
                  </a:cubicBezTo>
                  <a:cubicBezTo>
                    <a:pt x="444477" y="166959"/>
                    <a:pt x="435994" y="175426"/>
                    <a:pt x="425530" y="175426"/>
                  </a:cubicBezTo>
                  <a:cubicBezTo>
                    <a:pt x="415066" y="175426"/>
                    <a:pt x="406583" y="166959"/>
                    <a:pt x="406583" y="156514"/>
                  </a:cubicBezTo>
                  <a:cubicBezTo>
                    <a:pt x="406583" y="146069"/>
                    <a:pt x="415066" y="137602"/>
                    <a:pt x="425530" y="137602"/>
                  </a:cubicBezTo>
                  <a:close/>
                  <a:moveTo>
                    <a:pt x="364526" y="137602"/>
                  </a:moveTo>
                  <a:cubicBezTo>
                    <a:pt x="375009" y="137602"/>
                    <a:pt x="383508" y="146069"/>
                    <a:pt x="383508" y="156514"/>
                  </a:cubicBezTo>
                  <a:cubicBezTo>
                    <a:pt x="383508" y="166959"/>
                    <a:pt x="375009" y="175426"/>
                    <a:pt x="364526" y="175426"/>
                  </a:cubicBezTo>
                  <a:cubicBezTo>
                    <a:pt x="354043" y="175426"/>
                    <a:pt x="345544" y="166959"/>
                    <a:pt x="345544" y="156514"/>
                  </a:cubicBezTo>
                  <a:cubicBezTo>
                    <a:pt x="345544" y="146069"/>
                    <a:pt x="354043" y="137602"/>
                    <a:pt x="364526" y="137602"/>
                  </a:cubicBezTo>
                  <a:close/>
                  <a:moveTo>
                    <a:pt x="425588" y="30066"/>
                  </a:moveTo>
                  <a:cubicBezTo>
                    <a:pt x="363071" y="30066"/>
                    <a:pt x="309348" y="62709"/>
                    <a:pt x="286501" y="108906"/>
                  </a:cubicBezTo>
                  <a:cubicBezTo>
                    <a:pt x="289082" y="110624"/>
                    <a:pt x="291759" y="112342"/>
                    <a:pt x="294531" y="114060"/>
                  </a:cubicBezTo>
                  <a:cubicBezTo>
                    <a:pt x="299502" y="117115"/>
                    <a:pt x="304568" y="120360"/>
                    <a:pt x="309061" y="123796"/>
                  </a:cubicBezTo>
                  <a:cubicBezTo>
                    <a:pt x="319098" y="131527"/>
                    <a:pt x="324069" y="145177"/>
                    <a:pt x="324069" y="165316"/>
                  </a:cubicBezTo>
                  <a:lnTo>
                    <a:pt x="324069" y="205022"/>
                  </a:lnTo>
                  <a:cubicBezTo>
                    <a:pt x="324356" y="205118"/>
                    <a:pt x="324643" y="205213"/>
                    <a:pt x="324929" y="205309"/>
                  </a:cubicBezTo>
                  <a:cubicBezTo>
                    <a:pt x="329040" y="207218"/>
                    <a:pt x="331143" y="206359"/>
                    <a:pt x="331717" y="215045"/>
                  </a:cubicBezTo>
                  <a:cubicBezTo>
                    <a:pt x="332194" y="223444"/>
                    <a:pt x="330952" y="243679"/>
                    <a:pt x="323974" y="253415"/>
                  </a:cubicBezTo>
                  <a:cubicBezTo>
                    <a:pt x="348636" y="272600"/>
                    <a:pt x="380851" y="284913"/>
                    <a:pt x="416507" y="286726"/>
                  </a:cubicBezTo>
                  <a:cubicBezTo>
                    <a:pt x="424537" y="287203"/>
                    <a:pt x="430750" y="293789"/>
                    <a:pt x="430750" y="301807"/>
                  </a:cubicBezTo>
                  <a:lnTo>
                    <a:pt x="430750" y="336073"/>
                  </a:lnTo>
                  <a:lnTo>
                    <a:pt x="486099" y="277658"/>
                  </a:lnTo>
                  <a:cubicBezTo>
                    <a:pt x="487533" y="276131"/>
                    <a:pt x="489349" y="274986"/>
                    <a:pt x="491261" y="274127"/>
                  </a:cubicBezTo>
                  <a:cubicBezTo>
                    <a:pt x="542881" y="252747"/>
                    <a:pt x="576243" y="207409"/>
                    <a:pt x="576243" y="158539"/>
                  </a:cubicBezTo>
                  <a:cubicBezTo>
                    <a:pt x="576243" y="87717"/>
                    <a:pt x="508659" y="30066"/>
                    <a:pt x="425588" y="30066"/>
                  </a:cubicBezTo>
                  <a:close/>
                  <a:moveTo>
                    <a:pt x="425588" y="0"/>
                  </a:moveTo>
                  <a:cubicBezTo>
                    <a:pt x="525292" y="0"/>
                    <a:pt x="606354" y="71109"/>
                    <a:pt x="606354" y="158539"/>
                  </a:cubicBezTo>
                  <a:cubicBezTo>
                    <a:pt x="606354" y="189369"/>
                    <a:pt x="596221" y="219244"/>
                    <a:pt x="577198" y="245015"/>
                  </a:cubicBezTo>
                  <a:cubicBezTo>
                    <a:pt x="559418" y="268877"/>
                    <a:pt x="534851" y="288062"/>
                    <a:pt x="505791" y="300661"/>
                  </a:cubicBezTo>
                  <a:lnTo>
                    <a:pt x="426640" y="384083"/>
                  </a:lnTo>
                  <a:cubicBezTo>
                    <a:pt x="423772" y="387137"/>
                    <a:pt x="419757" y="388855"/>
                    <a:pt x="415742" y="388855"/>
                  </a:cubicBezTo>
                  <a:cubicBezTo>
                    <a:pt x="413831" y="388855"/>
                    <a:pt x="412014" y="388474"/>
                    <a:pt x="410198" y="387710"/>
                  </a:cubicBezTo>
                  <a:cubicBezTo>
                    <a:pt x="404462" y="385515"/>
                    <a:pt x="400734" y="379979"/>
                    <a:pt x="400734" y="373775"/>
                  </a:cubicBezTo>
                  <a:lnTo>
                    <a:pt x="400734" y="315551"/>
                  </a:lnTo>
                  <a:cubicBezTo>
                    <a:pt x="368233" y="311638"/>
                    <a:pt x="338599" y="300184"/>
                    <a:pt x="314128" y="283290"/>
                  </a:cubicBezTo>
                  <a:cubicBezTo>
                    <a:pt x="312980" y="287776"/>
                    <a:pt x="311355" y="291880"/>
                    <a:pt x="308870" y="295125"/>
                  </a:cubicBezTo>
                  <a:cubicBezTo>
                    <a:pt x="296921" y="310779"/>
                    <a:pt x="300075" y="335118"/>
                    <a:pt x="300362" y="336932"/>
                  </a:cubicBezTo>
                  <a:cubicBezTo>
                    <a:pt x="300362" y="337027"/>
                    <a:pt x="300458" y="337027"/>
                    <a:pt x="300458" y="337123"/>
                  </a:cubicBezTo>
                  <a:cubicBezTo>
                    <a:pt x="307818" y="340368"/>
                    <a:pt x="309826" y="346763"/>
                    <a:pt x="311164" y="351535"/>
                  </a:cubicBezTo>
                  <a:lnTo>
                    <a:pt x="311929" y="353826"/>
                  </a:lnTo>
                  <a:cubicBezTo>
                    <a:pt x="313841" y="359935"/>
                    <a:pt x="315657" y="365757"/>
                    <a:pt x="318142" y="371293"/>
                  </a:cubicBezTo>
                  <a:cubicBezTo>
                    <a:pt x="318429" y="371770"/>
                    <a:pt x="319863" y="372916"/>
                    <a:pt x="321775" y="373584"/>
                  </a:cubicBezTo>
                  <a:lnTo>
                    <a:pt x="327224" y="375684"/>
                  </a:lnTo>
                  <a:cubicBezTo>
                    <a:pt x="361541" y="388855"/>
                    <a:pt x="397102" y="402409"/>
                    <a:pt x="430177" y="420640"/>
                  </a:cubicBezTo>
                  <a:cubicBezTo>
                    <a:pt x="461340" y="437916"/>
                    <a:pt x="467936" y="531168"/>
                    <a:pt x="468223" y="534127"/>
                  </a:cubicBezTo>
                  <a:cubicBezTo>
                    <a:pt x="468319" y="535941"/>
                    <a:pt x="467745" y="537659"/>
                    <a:pt x="466502" y="538995"/>
                  </a:cubicBezTo>
                  <a:cubicBezTo>
                    <a:pt x="465355" y="540332"/>
                    <a:pt x="463634" y="541095"/>
                    <a:pt x="461818" y="541095"/>
                  </a:cubicBezTo>
                  <a:lnTo>
                    <a:pt x="234117" y="541095"/>
                  </a:lnTo>
                  <a:lnTo>
                    <a:pt x="6415" y="541095"/>
                  </a:lnTo>
                  <a:cubicBezTo>
                    <a:pt x="4599" y="541095"/>
                    <a:pt x="2878" y="540332"/>
                    <a:pt x="1636" y="538995"/>
                  </a:cubicBezTo>
                  <a:cubicBezTo>
                    <a:pt x="488" y="537659"/>
                    <a:pt x="-85" y="535941"/>
                    <a:pt x="10" y="534127"/>
                  </a:cubicBezTo>
                  <a:cubicBezTo>
                    <a:pt x="297" y="531168"/>
                    <a:pt x="6893" y="437916"/>
                    <a:pt x="38056" y="420640"/>
                  </a:cubicBezTo>
                  <a:cubicBezTo>
                    <a:pt x="71131" y="402409"/>
                    <a:pt x="106692" y="388855"/>
                    <a:pt x="141009" y="375684"/>
                  </a:cubicBezTo>
                  <a:lnTo>
                    <a:pt x="146458" y="373584"/>
                  </a:lnTo>
                  <a:cubicBezTo>
                    <a:pt x="148370" y="372916"/>
                    <a:pt x="149804" y="371770"/>
                    <a:pt x="150091" y="371293"/>
                  </a:cubicBezTo>
                  <a:cubicBezTo>
                    <a:pt x="152576" y="365757"/>
                    <a:pt x="154392" y="359935"/>
                    <a:pt x="156304" y="353826"/>
                  </a:cubicBezTo>
                  <a:lnTo>
                    <a:pt x="156973" y="351535"/>
                  </a:lnTo>
                  <a:cubicBezTo>
                    <a:pt x="158407" y="346763"/>
                    <a:pt x="160319" y="340368"/>
                    <a:pt x="167680" y="337123"/>
                  </a:cubicBezTo>
                  <a:cubicBezTo>
                    <a:pt x="167775" y="337027"/>
                    <a:pt x="167871" y="337027"/>
                    <a:pt x="167871" y="336932"/>
                  </a:cubicBezTo>
                  <a:cubicBezTo>
                    <a:pt x="168158" y="335118"/>
                    <a:pt x="171312" y="310779"/>
                    <a:pt x="159363" y="295125"/>
                  </a:cubicBezTo>
                  <a:cubicBezTo>
                    <a:pt x="154106" y="288253"/>
                    <a:pt x="152767" y="277754"/>
                    <a:pt x="151620" y="268400"/>
                  </a:cubicBezTo>
                  <a:cubicBezTo>
                    <a:pt x="150951" y="263437"/>
                    <a:pt x="149900" y="259046"/>
                    <a:pt x="148370" y="257328"/>
                  </a:cubicBezTo>
                  <a:cubicBezTo>
                    <a:pt x="137664" y="250838"/>
                    <a:pt x="135943" y="224876"/>
                    <a:pt x="136517" y="215045"/>
                  </a:cubicBezTo>
                  <a:cubicBezTo>
                    <a:pt x="137090" y="206359"/>
                    <a:pt x="139193" y="207218"/>
                    <a:pt x="143304" y="205309"/>
                  </a:cubicBezTo>
                  <a:cubicBezTo>
                    <a:pt x="143590" y="205213"/>
                    <a:pt x="143877" y="205118"/>
                    <a:pt x="144164" y="205022"/>
                  </a:cubicBezTo>
                  <a:lnTo>
                    <a:pt x="144260" y="165316"/>
                  </a:lnTo>
                  <a:lnTo>
                    <a:pt x="144164" y="165316"/>
                  </a:lnTo>
                  <a:cubicBezTo>
                    <a:pt x="144164" y="165221"/>
                    <a:pt x="144164" y="165221"/>
                    <a:pt x="144164" y="165125"/>
                  </a:cubicBezTo>
                  <a:cubicBezTo>
                    <a:pt x="145024" y="141454"/>
                    <a:pt x="153150" y="126087"/>
                    <a:pt x="170548" y="115301"/>
                  </a:cubicBezTo>
                  <a:cubicBezTo>
                    <a:pt x="202189" y="95543"/>
                    <a:pt x="233925" y="93444"/>
                    <a:pt x="246066" y="93444"/>
                  </a:cubicBezTo>
                  <a:cubicBezTo>
                    <a:pt x="249411" y="93444"/>
                    <a:pt x="254765" y="93539"/>
                    <a:pt x="260309" y="94398"/>
                  </a:cubicBezTo>
                  <a:cubicBezTo>
                    <a:pt x="288413" y="38847"/>
                    <a:pt x="351887" y="0"/>
                    <a:pt x="425588" y="0"/>
                  </a:cubicBez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思源宋体 CN Heavy" panose="02020900000000000000" pitchFamily="18" charset="-122"/>
              </a:endParaRPr>
            </a:p>
          </p:txBody>
        </p:sp>
      </p:grpSp>
      <p:grpSp>
        <p:nvGrpSpPr>
          <p:cNvPr id="27" name="组合 26">
            <a:extLst>
              <a:ext uri="{FF2B5EF4-FFF2-40B4-BE49-F238E27FC236}">
                <a16:creationId xmlns:a16="http://schemas.microsoft.com/office/drawing/2014/main" id="{479EE84B-BC4B-4476-A5A0-5F1F56A37011}"/>
              </a:ext>
            </a:extLst>
          </p:cNvPr>
          <p:cNvGrpSpPr/>
          <p:nvPr/>
        </p:nvGrpSpPr>
        <p:grpSpPr>
          <a:xfrm>
            <a:off x="6958573" y="3010536"/>
            <a:ext cx="1485716" cy="1473200"/>
            <a:chOff x="6958573" y="3010536"/>
            <a:chExt cx="1485716" cy="1473200"/>
          </a:xfrm>
        </p:grpSpPr>
        <p:sp>
          <p:nvSpPr>
            <p:cNvPr id="5" name="椭圆 4">
              <a:extLst>
                <a:ext uri="{FF2B5EF4-FFF2-40B4-BE49-F238E27FC236}">
                  <a16:creationId xmlns:a16="http://schemas.microsoft.com/office/drawing/2014/main" id="{7573FF00-4EF8-47CF-8AA9-C4DCB81A389E}"/>
                </a:ext>
              </a:extLst>
            </p:cNvPr>
            <p:cNvSpPr/>
            <p:nvPr/>
          </p:nvSpPr>
          <p:spPr>
            <a:xfrm>
              <a:off x="6958573" y="3010536"/>
              <a:ext cx="1473200" cy="1473200"/>
            </a:xfrm>
            <a:prstGeom prst="ellipse">
              <a:avLst/>
            </a:prstGeom>
            <a:solidFill>
              <a:schemeClr val="accent1"/>
            </a:solidFill>
            <a:ln w="19050">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sp>
          <p:nvSpPr>
            <p:cNvPr id="4" name="文本框 3">
              <a:extLst>
                <a:ext uri="{FF2B5EF4-FFF2-40B4-BE49-F238E27FC236}">
                  <a16:creationId xmlns:a16="http://schemas.microsoft.com/office/drawing/2014/main" id="{E1ADD06E-B564-4920-A284-BFC7117357EA}"/>
                </a:ext>
              </a:extLst>
            </p:cNvPr>
            <p:cNvSpPr txBox="1"/>
            <p:nvPr/>
          </p:nvSpPr>
          <p:spPr>
            <a:xfrm>
              <a:off x="6971089" y="3776037"/>
              <a:ext cx="1473200" cy="369332"/>
            </a:xfrm>
            <a:prstGeom prst="rect">
              <a:avLst/>
            </a:prstGeom>
            <a:noFill/>
          </p:spPr>
          <p:txBody>
            <a:bodyPr wrap="square" rtlCol="0">
              <a:spAutoFit/>
            </a:bodyPr>
            <a:lstStyle/>
            <a:p>
              <a:pPr algn="ctr"/>
              <a:r>
                <a:rPr lang="zh-CN" altLang="en-US">
                  <a:solidFill>
                    <a:schemeClr val="bg1">
                      <a:alpha val="80000"/>
                    </a:schemeClr>
                  </a:solidFill>
                  <a:latin typeface="+mj-ea"/>
                  <a:ea typeface="+mj-ea"/>
                  <a:sym typeface="+mn-ea"/>
                </a:rPr>
                <a:t>输入小标题</a:t>
              </a:r>
              <a:endParaRPr lang="zh-CN" altLang="en-US">
                <a:solidFill>
                  <a:schemeClr val="bg1">
                    <a:alpha val="80000"/>
                  </a:schemeClr>
                </a:solidFill>
                <a:latin typeface="+mj-ea"/>
                <a:ea typeface="+mj-ea"/>
              </a:endParaRPr>
            </a:p>
          </p:txBody>
        </p:sp>
        <p:sp>
          <p:nvSpPr>
            <p:cNvPr id="25" name="任意多边形">
              <a:extLst>
                <a:ext uri="{FF2B5EF4-FFF2-40B4-BE49-F238E27FC236}">
                  <a16:creationId xmlns:a16="http://schemas.microsoft.com/office/drawing/2014/main" id="{018FFC95-B254-480A-88DB-0C33B5AFFF8A}"/>
                </a:ext>
              </a:extLst>
            </p:cNvPr>
            <p:cNvSpPr/>
            <p:nvPr/>
          </p:nvSpPr>
          <p:spPr>
            <a:xfrm>
              <a:off x="7500100" y="3234877"/>
              <a:ext cx="504000" cy="504000"/>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597548" h="606815">
                  <a:moveTo>
                    <a:pt x="52909" y="159148"/>
                  </a:moveTo>
                  <a:lnTo>
                    <a:pt x="171237" y="159148"/>
                  </a:lnTo>
                  <a:cubicBezTo>
                    <a:pt x="198337" y="159148"/>
                    <a:pt x="220176" y="179965"/>
                    <a:pt x="223253" y="208713"/>
                  </a:cubicBezTo>
                  <a:cubicBezTo>
                    <a:pt x="224941" y="224970"/>
                    <a:pt x="227720" y="247968"/>
                    <a:pt x="230797" y="271362"/>
                  </a:cubicBezTo>
                  <a:lnTo>
                    <a:pt x="255614" y="188490"/>
                  </a:lnTo>
                  <a:cubicBezTo>
                    <a:pt x="260875" y="170945"/>
                    <a:pt x="276758" y="159148"/>
                    <a:pt x="295024" y="159148"/>
                  </a:cubicBezTo>
                  <a:lnTo>
                    <a:pt x="371659" y="159148"/>
                  </a:lnTo>
                  <a:cubicBezTo>
                    <a:pt x="390023" y="159148"/>
                    <a:pt x="405807" y="170945"/>
                    <a:pt x="411068" y="188490"/>
                  </a:cubicBezTo>
                  <a:lnTo>
                    <a:pt x="464375" y="366130"/>
                  </a:lnTo>
                  <a:cubicBezTo>
                    <a:pt x="467849" y="377728"/>
                    <a:pt x="461198" y="390020"/>
                    <a:pt x="449584" y="393489"/>
                  </a:cubicBezTo>
                  <a:cubicBezTo>
                    <a:pt x="447499" y="394084"/>
                    <a:pt x="445315" y="394382"/>
                    <a:pt x="443231" y="394382"/>
                  </a:cubicBezTo>
                  <a:cubicBezTo>
                    <a:pt x="433800" y="394382"/>
                    <a:pt x="425065" y="388236"/>
                    <a:pt x="422186" y="378719"/>
                  </a:cubicBezTo>
                  <a:lnTo>
                    <a:pt x="391413" y="276021"/>
                  </a:lnTo>
                  <a:lnTo>
                    <a:pt x="415436" y="434331"/>
                  </a:lnTo>
                  <a:cubicBezTo>
                    <a:pt x="416031" y="438197"/>
                    <a:pt x="414940" y="442063"/>
                    <a:pt x="412458" y="445037"/>
                  </a:cubicBezTo>
                  <a:cubicBezTo>
                    <a:pt x="409976" y="447911"/>
                    <a:pt x="406303" y="449596"/>
                    <a:pt x="402432" y="449596"/>
                  </a:cubicBezTo>
                  <a:lnTo>
                    <a:pt x="391810" y="449596"/>
                  </a:lnTo>
                  <a:lnTo>
                    <a:pt x="391810" y="580447"/>
                  </a:lnTo>
                  <a:cubicBezTo>
                    <a:pt x="391810" y="595019"/>
                    <a:pt x="379997" y="606815"/>
                    <a:pt x="365504" y="606815"/>
                  </a:cubicBezTo>
                  <a:cubicBezTo>
                    <a:pt x="350912" y="606815"/>
                    <a:pt x="339099" y="595019"/>
                    <a:pt x="339099" y="580447"/>
                  </a:cubicBezTo>
                  <a:lnTo>
                    <a:pt x="339099" y="449596"/>
                  </a:lnTo>
                  <a:lnTo>
                    <a:pt x="327683" y="449596"/>
                  </a:lnTo>
                  <a:lnTo>
                    <a:pt x="327683" y="580447"/>
                  </a:lnTo>
                  <a:cubicBezTo>
                    <a:pt x="327683" y="595019"/>
                    <a:pt x="315870" y="606815"/>
                    <a:pt x="301278" y="606815"/>
                  </a:cubicBezTo>
                  <a:cubicBezTo>
                    <a:pt x="286685" y="606815"/>
                    <a:pt x="274872" y="595019"/>
                    <a:pt x="274872" y="580447"/>
                  </a:cubicBezTo>
                  <a:lnTo>
                    <a:pt x="274872" y="449596"/>
                  </a:lnTo>
                  <a:lnTo>
                    <a:pt x="263853" y="449596"/>
                  </a:lnTo>
                  <a:cubicBezTo>
                    <a:pt x="259982" y="449596"/>
                    <a:pt x="256309" y="447911"/>
                    <a:pt x="253728" y="445037"/>
                  </a:cubicBezTo>
                  <a:cubicBezTo>
                    <a:pt x="251246" y="442063"/>
                    <a:pt x="250155" y="438197"/>
                    <a:pt x="250750" y="434331"/>
                  </a:cubicBezTo>
                  <a:lnTo>
                    <a:pt x="274872" y="277608"/>
                  </a:lnTo>
                  <a:lnTo>
                    <a:pt x="244496" y="378719"/>
                  </a:lnTo>
                  <a:cubicBezTo>
                    <a:pt x="241618" y="388236"/>
                    <a:pt x="232882" y="394382"/>
                    <a:pt x="223452" y="394382"/>
                  </a:cubicBezTo>
                  <a:cubicBezTo>
                    <a:pt x="209653" y="394382"/>
                    <a:pt x="201613" y="385460"/>
                    <a:pt x="200223" y="375448"/>
                  </a:cubicBezTo>
                  <a:cubicBezTo>
                    <a:pt x="199528" y="370888"/>
                    <a:pt x="185233" y="263432"/>
                    <a:pt x="179476" y="213273"/>
                  </a:cubicBezTo>
                  <a:cubicBezTo>
                    <a:pt x="179178" y="210894"/>
                    <a:pt x="176994" y="209010"/>
                    <a:pt x="174512" y="209208"/>
                  </a:cubicBezTo>
                  <a:cubicBezTo>
                    <a:pt x="172031" y="209308"/>
                    <a:pt x="170145" y="211389"/>
                    <a:pt x="170145" y="213868"/>
                  </a:cubicBezTo>
                  <a:cubicBezTo>
                    <a:pt x="170145" y="429771"/>
                    <a:pt x="170641" y="233198"/>
                    <a:pt x="170641" y="580447"/>
                  </a:cubicBezTo>
                  <a:cubicBezTo>
                    <a:pt x="170641" y="595019"/>
                    <a:pt x="158828" y="606815"/>
                    <a:pt x="144236" y="606815"/>
                  </a:cubicBezTo>
                  <a:cubicBezTo>
                    <a:pt x="129643" y="606815"/>
                    <a:pt x="117831" y="595019"/>
                    <a:pt x="117831" y="580447"/>
                  </a:cubicBezTo>
                  <a:lnTo>
                    <a:pt x="117831" y="375448"/>
                  </a:lnTo>
                  <a:cubicBezTo>
                    <a:pt x="117831" y="372276"/>
                    <a:pt x="115250" y="369698"/>
                    <a:pt x="112073" y="369698"/>
                  </a:cubicBezTo>
                  <a:cubicBezTo>
                    <a:pt x="108996" y="369698"/>
                    <a:pt x="106415" y="372276"/>
                    <a:pt x="106415" y="375448"/>
                  </a:cubicBezTo>
                  <a:lnTo>
                    <a:pt x="106415" y="580447"/>
                  </a:lnTo>
                  <a:cubicBezTo>
                    <a:pt x="106415" y="595019"/>
                    <a:pt x="94602" y="606815"/>
                    <a:pt x="80010" y="606815"/>
                  </a:cubicBezTo>
                  <a:cubicBezTo>
                    <a:pt x="65417" y="606815"/>
                    <a:pt x="53604" y="595019"/>
                    <a:pt x="53604" y="580447"/>
                  </a:cubicBezTo>
                  <a:lnTo>
                    <a:pt x="53604" y="211092"/>
                  </a:lnTo>
                  <a:cubicBezTo>
                    <a:pt x="53604" y="208713"/>
                    <a:pt x="51619" y="206730"/>
                    <a:pt x="49237" y="206730"/>
                  </a:cubicBezTo>
                  <a:cubicBezTo>
                    <a:pt x="46854" y="206730"/>
                    <a:pt x="44869" y="208713"/>
                    <a:pt x="44869" y="211092"/>
                  </a:cubicBezTo>
                  <a:lnTo>
                    <a:pt x="44075" y="372474"/>
                  </a:lnTo>
                  <a:cubicBezTo>
                    <a:pt x="43975" y="384667"/>
                    <a:pt x="34148" y="394382"/>
                    <a:pt x="22037" y="394382"/>
                  </a:cubicBezTo>
                  <a:lnTo>
                    <a:pt x="21938" y="394382"/>
                  </a:lnTo>
                  <a:cubicBezTo>
                    <a:pt x="9728" y="394282"/>
                    <a:pt x="0" y="384469"/>
                    <a:pt x="0" y="372276"/>
                  </a:cubicBezTo>
                  <a:lnTo>
                    <a:pt x="893" y="210894"/>
                  </a:lnTo>
                  <a:cubicBezTo>
                    <a:pt x="992" y="182344"/>
                    <a:pt x="24320" y="159148"/>
                    <a:pt x="52909" y="159148"/>
                  </a:cubicBezTo>
                  <a:close/>
                  <a:moveTo>
                    <a:pt x="333352" y="53582"/>
                  </a:moveTo>
                  <a:cubicBezTo>
                    <a:pt x="358528" y="53582"/>
                    <a:pt x="378938" y="73975"/>
                    <a:pt x="378938" y="99132"/>
                  </a:cubicBezTo>
                  <a:cubicBezTo>
                    <a:pt x="378938" y="124289"/>
                    <a:pt x="358528" y="144682"/>
                    <a:pt x="333352" y="144682"/>
                  </a:cubicBezTo>
                  <a:cubicBezTo>
                    <a:pt x="308176" y="144682"/>
                    <a:pt x="287766" y="124289"/>
                    <a:pt x="287766" y="99132"/>
                  </a:cubicBezTo>
                  <a:cubicBezTo>
                    <a:pt x="287766" y="73975"/>
                    <a:pt x="308176" y="53582"/>
                    <a:pt x="333352" y="53582"/>
                  </a:cubicBezTo>
                  <a:close/>
                  <a:moveTo>
                    <a:pt x="112094" y="53582"/>
                  </a:moveTo>
                  <a:cubicBezTo>
                    <a:pt x="137290" y="53582"/>
                    <a:pt x="157715" y="73975"/>
                    <a:pt x="157715" y="99132"/>
                  </a:cubicBezTo>
                  <a:cubicBezTo>
                    <a:pt x="157715" y="124289"/>
                    <a:pt x="137290" y="144682"/>
                    <a:pt x="112094" y="144682"/>
                  </a:cubicBezTo>
                  <a:cubicBezTo>
                    <a:pt x="86898" y="144682"/>
                    <a:pt x="66473" y="124289"/>
                    <a:pt x="66473" y="99132"/>
                  </a:cubicBezTo>
                  <a:cubicBezTo>
                    <a:pt x="66473" y="73975"/>
                    <a:pt x="86898" y="53582"/>
                    <a:pt x="112094" y="53582"/>
                  </a:cubicBezTo>
                  <a:close/>
                  <a:moveTo>
                    <a:pt x="580075" y="705"/>
                  </a:moveTo>
                  <a:cubicBezTo>
                    <a:pt x="584145" y="-683"/>
                    <a:pt x="588514" y="11"/>
                    <a:pt x="591989" y="2489"/>
                  </a:cubicBezTo>
                  <a:cubicBezTo>
                    <a:pt x="595463" y="4967"/>
                    <a:pt x="597548" y="8932"/>
                    <a:pt x="597548" y="13195"/>
                  </a:cubicBezTo>
                  <a:cubicBezTo>
                    <a:pt x="597548" y="13195"/>
                    <a:pt x="596158" y="129675"/>
                    <a:pt x="595761" y="135424"/>
                  </a:cubicBezTo>
                  <a:cubicBezTo>
                    <a:pt x="592286" y="147816"/>
                    <a:pt x="577891" y="156936"/>
                    <a:pt x="560219" y="156936"/>
                  </a:cubicBezTo>
                  <a:cubicBezTo>
                    <a:pt x="539767" y="156936"/>
                    <a:pt x="523783" y="144842"/>
                    <a:pt x="523783" y="129477"/>
                  </a:cubicBezTo>
                  <a:cubicBezTo>
                    <a:pt x="523783" y="114210"/>
                    <a:pt x="539767" y="102116"/>
                    <a:pt x="560219" y="102116"/>
                  </a:cubicBezTo>
                  <a:cubicBezTo>
                    <a:pt x="563991" y="102116"/>
                    <a:pt x="567665" y="102612"/>
                    <a:pt x="571040" y="103306"/>
                  </a:cubicBezTo>
                  <a:lnTo>
                    <a:pt x="571040" y="31634"/>
                  </a:lnTo>
                  <a:lnTo>
                    <a:pt x="502239" y="54732"/>
                  </a:lnTo>
                  <a:cubicBezTo>
                    <a:pt x="502239" y="54732"/>
                    <a:pt x="500849" y="162686"/>
                    <a:pt x="500452" y="167345"/>
                  </a:cubicBezTo>
                  <a:cubicBezTo>
                    <a:pt x="496977" y="179835"/>
                    <a:pt x="482581" y="188856"/>
                    <a:pt x="464909" y="188856"/>
                  </a:cubicBezTo>
                  <a:cubicBezTo>
                    <a:pt x="444557" y="188856"/>
                    <a:pt x="428473" y="176861"/>
                    <a:pt x="428473" y="161496"/>
                  </a:cubicBezTo>
                  <a:cubicBezTo>
                    <a:pt x="428473" y="146131"/>
                    <a:pt x="444557" y="134136"/>
                    <a:pt x="464909" y="134136"/>
                  </a:cubicBezTo>
                  <a:cubicBezTo>
                    <a:pt x="468682" y="134136"/>
                    <a:pt x="472355" y="134532"/>
                    <a:pt x="475731" y="135325"/>
                  </a:cubicBezTo>
                  <a:lnTo>
                    <a:pt x="475731" y="45215"/>
                  </a:lnTo>
                  <a:cubicBezTo>
                    <a:pt x="475731" y="39465"/>
                    <a:pt x="479404" y="34508"/>
                    <a:pt x="484765" y="32625"/>
                  </a:cubicBez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思源宋体 CN Heavy" panose="02020900000000000000" pitchFamily="18" charset="-122"/>
              </a:endParaRPr>
            </a:p>
          </p:txBody>
        </p:sp>
      </p:grpSp>
    </p:spTree>
    <p:extLst>
      <p:ext uri="{BB962C8B-B14F-4D97-AF65-F5344CB8AC3E}">
        <p14:creationId xmlns:p14="http://schemas.microsoft.com/office/powerpoint/2010/main" val="23142117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椭圆 17">
            <a:extLst>
              <a:ext uri="{FF2B5EF4-FFF2-40B4-BE49-F238E27FC236}">
                <a16:creationId xmlns:a16="http://schemas.microsoft.com/office/drawing/2014/main" id="{E60A2E8C-A367-46E4-BFC2-CE6C147D1412}"/>
              </a:ext>
            </a:extLst>
          </p:cNvPr>
          <p:cNvSpPr/>
          <p:nvPr/>
        </p:nvSpPr>
        <p:spPr>
          <a:xfrm>
            <a:off x="4559300" y="2132566"/>
            <a:ext cx="3039507" cy="3039507"/>
          </a:xfrm>
          <a:prstGeom prst="ellipse">
            <a:avLst/>
          </a:prstGeom>
          <a:solidFill>
            <a:schemeClr val="accent2">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sp>
        <p:nvSpPr>
          <p:cNvPr id="8" name="梯形 7">
            <a:extLst>
              <a:ext uri="{FF2B5EF4-FFF2-40B4-BE49-F238E27FC236}">
                <a16:creationId xmlns:a16="http://schemas.microsoft.com/office/drawing/2014/main" id="{DE7080F4-A13D-4D86-ACBF-D4ABD71007B3}"/>
              </a:ext>
            </a:extLst>
          </p:cNvPr>
          <p:cNvSpPr/>
          <p:nvPr/>
        </p:nvSpPr>
        <p:spPr>
          <a:xfrm rot="5400000">
            <a:off x="1202153" y="1396189"/>
            <a:ext cx="4372313" cy="4512379"/>
          </a:xfrm>
          <a:prstGeom prst="trapezoid">
            <a:avLst>
              <a:gd name="adj" fmla="val 31512"/>
            </a:avLst>
          </a:prstGeom>
          <a:gradFill flip="none" rotWithShape="1">
            <a:gsLst>
              <a:gs pos="3000">
                <a:schemeClr val="accent1">
                  <a:lumMod val="60000"/>
                  <a:lumOff val="40000"/>
                </a:schemeClr>
              </a:gs>
              <a:gs pos="100000">
                <a:schemeClr val="accent1">
                  <a:lumMod val="60000"/>
                  <a:lumOff val="40000"/>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sp>
        <p:nvSpPr>
          <p:cNvPr id="15" name="梯形 14">
            <a:extLst>
              <a:ext uri="{FF2B5EF4-FFF2-40B4-BE49-F238E27FC236}">
                <a16:creationId xmlns:a16="http://schemas.microsoft.com/office/drawing/2014/main" id="{D28B1453-6A94-4056-BA56-9BA2C4CBEFD7}"/>
              </a:ext>
            </a:extLst>
          </p:cNvPr>
          <p:cNvSpPr/>
          <p:nvPr/>
        </p:nvSpPr>
        <p:spPr>
          <a:xfrm rot="16200000" flipH="1">
            <a:off x="6687594" y="1396189"/>
            <a:ext cx="4372313" cy="4512379"/>
          </a:xfrm>
          <a:prstGeom prst="trapezoid">
            <a:avLst>
              <a:gd name="adj" fmla="val 31512"/>
            </a:avLst>
          </a:prstGeom>
          <a:gradFill flip="none" rotWithShape="1">
            <a:gsLst>
              <a:gs pos="3000">
                <a:schemeClr val="accent1">
                  <a:lumMod val="60000"/>
                  <a:lumOff val="40000"/>
                </a:schemeClr>
              </a:gs>
              <a:gs pos="100000">
                <a:schemeClr val="accent1">
                  <a:lumMod val="60000"/>
                  <a:lumOff val="40000"/>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sp>
        <p:nvSpPr>
          <p:cNvPr id="3" name="文本框 2">
            <a:extLst>
              <a:ext uri="{FF2B5EF4-FFF2-40B4-BE49-F238E27FC236}">
                <a16:creationId xmlns:a16="http://schemas.microsoft.com/office/drawing/2014/main" id="{5EB75F66-293D-479C-9AD9-55C5B907F733}"/>
              </a:ext>
            </a:extLst>
          </p:cNvPr>
          <p:cNvSpPr txBox="1"/>
          <p:nvPr/>
        </p:nvSpPr>
        <p:spPr>
          <a:xfrm>
            <a:off x="891581" y="139100"/>
            <a:ext cx="1835999" cy="580498"/>
          </a:xfrm>
          <a:prstGeom prst="rect">
            <a:avLst/>
          </a:prstGeom>
          <a:noFill/>
        </p:spPr>
        <p:txBody>
          <a:bodyPr wrap="square" rtlCol="0">
            <a:noAutofit/>
          </a:bodyPr>
          <a:lstStyle>
            <a:defPPr>
              <a:defRPr lang="zh-CN"/>
            </a:defPPr>
            <a:lvl1pPr>
              <a:defRPr sz="3200">
                <a:solidFill>
                  <a:schemeClr val="accent1">
                    <a:lumMod val="75000"/>
                  </a:schemeClr>
                </a:solidFill>
                <a:latin typeface="+mj-ea"/>
                <a:ea typeface="+mj-ea"/>
              </a:defRPr>
            </a:lvl1pPr>
          </a:lstStyle>
          <a:p>
            <a:r>
              <a:rPr lang="zh-CN" altLang="en-US">
                <a:solidFill>
                  <a:schemeClr val="accent1">
                    <a:lumMod val="50000"/>
                  </a:schemeClr>
                </a:solidFill>
              </a:rPr>
              <a:t>教学过程</a:t>
            </a:r>
          </a:p>
        </p:txBody>
      </p:sp>
      <p:sp>
        <p:nvSpPr>
          <p:cNvPr id="7" name="椭圆 6">
            <a:extLst>
              <a:ext uri="{FF2B5EF4-FFF2-40B4-BE49-F238E27FC236}">
                <a16:creationId xmlns:a16="http://schemas.microsoft.com/office/drawing/2014/main" id="{20625A62-A0C3-47AD-8C2F-9451384B7513}"/>
              </a:ext>
            </a:extLst>
          </p:cNvPr>
          <p:cNvSpPr/>
          <p:nvPr/>
        </p:nvSpPr>
        <p:spPr>
          <a:xfrm>
            <a:off x="5116626" y="2633037"/>
            <a:ext cx="1948488" cy="1948488"/>
          </a:xfrm>
          <a:prstGeom prst="ellipse">
            <a:avLst/>
          </a:prstGeom>
          <a:gradFill flip="none" rotWithShape="1">
            <a:gsLst>
              <a:gs pos="3000">
                <a:schemeClr val="accent1">
                  <a:lumMod val="60000"/>
                  <a:lumOff val="40000"/>
                </a:schemeClr>
              </a:gs>
              <a:gs pos="30000">
                <a:schemeClr val="accent1"/>
              </a:gs>
              <a:gs pos="100000">
                <a:schemeClr val="accent1">
                  <a:lumMod val="75000"/>
                </a:schemeClr>
              </a:gs>
            </a:gsLst>
            <a:path path="circle">
              <a:fillToRect r="100000" b="100000"/>
            </a:path>
            <a:tileRect l="-100000" t="-100000"/>
          </a:gradFill>
          <a:ln w="15875">
            <a:solidFill>
              <a:srgbClr val="E6D3B0"/>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en-US" altLang="zh-CN" sz="2000">
              <a:latin typeface="+mj-ea"/>
              <a:ea typeface="+mj-ea"/>
            </a:endParaRPr>
          </a:p>
          <a:p>
            <a:pPr algn="ctr"/>
            <a:endParaRPr lang="en-US" altLang="zh-CN" sz="2000">
              <a:latin typeface="+mj-ea"/>
              <a:ea typeface="+mj-ea"/>
            </a:endParaRPr>
          </a:p>
          <a:p>
            <a:pPr algn="ctr"/>
            <a:r>
              <a:rPr lang="zh-CN" altLang="en-US" sz="2000">
                <a:latin typeface="+mj-ea"/>
                <a:ea typeface="+mj-ea"/>
              </a:rPr>
              <a:t>教学</a:t>
            </a:r>
            <a:endParaRPr lang="en-US" altLang="zh-CN" sz="2000">
              <a:latin typeface="+mj-ea"/>
              <a:ea typeface="+mj-ea"/>
            </a:endParaRPr>
          </a:p>
          <a:p>
            <a:pPr algn="ctr"/>
            <a:r>
              <a:rPr lang="zh-CN" altLang="en-US" sz="2000">
                <a:latin typeface="+mj-ea"/>
                <a:ea typeface="+mj-ea"/>
              </a:rPr>
              <a:t>重点和难点</a:t>
            </a:r>
          </a:p>
        </p:txBody>
      </p:sp>
      <p:sp>
        <p:nvSpPr>
          <p:cNvPr id="11" name="文本框 10">
            <a:extLst>
              <a:ext uri="{FF2B5EF4-FFF2-40B4-BE49-F238E27FC236}">
                <a16:creationId xmlns:a16="http://schemas.microsoft.com/office/drawing/2014/main" id="{E39B607A-811F-4B2A-B44A-AC70323EA553}"/>
              </a:ext>
            </a:extLst>
          </p:cNvPr>
          <p:cNvSpPr txBox="1"/>
          <p:nvPr/>
        </p:nvSpPr>
        <p:spPr>
          <a:xfrm>
            <a:off x="1650028" y="3127859"/>
            <a:ext cx="2665940" cy="1254318"/>
          </a:xfrm>
          <a:prstGeom prst="rect">
            <a:avLst/>
          </a:prstGeom>
          <a:noFill/>
        </p:spPr>
        <p:txBody>
          <a:bodyPr wrap="square" rtlCol="0">
            <a:spAutoFit/>
          </a:bodyPr>
          <a:lstStyle/>
          <a:p>
            <a:pPr algn="just">
              <a:lnSpc>
                <a:spcPct val="120000"/>
              </a:lnSpc>
            </a:pPr>
            <a:r>
              <a:rPr lang="zh-CN" altLang="en-US" sz="1600">
                <a:latin typeface="+mn-ea"/>
                <a:sym typeface="+mn-ea"/>
              </a:rPr>
              <a:t>输入文本内容输入文本内容</a:t>
            </a:r>
          </a:p>
          <a:p>
            <a:pPr algn="just">
              <a:lnSpc>
                <a:spcPct val="120000"/>
              </a:lnSpc>
            </a:pPr>
            <a:r>
              <a:rPr lang="zh-CN" altLang="en-US" sz="1600">
                <a:latin typeface="+mn-ea"/>
                <a:sym typeface="+mn-ea"/>
              </a:rPr>
              <a:t>输入文本内容输入文本内容</a:t>
            </a:r>
          </a:p>
          <a:p>
            <a:pPr algn="just">
              <a:lnSpc>
                <a:spcPct val="120000"/>
              </a:lnSpc>
            </a:pPr>
            <a:r>
              <a:rPr lang="zh-CN" altLang="en-US" sz="1600">
                <a:latin typeface="+mn-ea"/>
                <a:sym typeface="+mn-ea"/>
              </a:rPr>
              <a:t>输入文本内容输入文本内容</a:t>
            </a:r>
          </a:p>
          <a:p>
            <a:pPr algn="just">
              <a:lnSpc>
                <a:spcPct val="120000"/>
              </a:lnSpc>
            </a:pPr>
            <a:r>
              <a:rPr lang="zh-CN" altLang="en-US" sz="1600">
                <a:latin typeface="+mn-ea"/>
                <a:sym typeface="+mn-ea"/>
              </a:rPr>
              <a:t>输入文本内容输入文本内容</a:t>
            </a:r>
          </a:p>
        </p:txBody>
      </p:sp>
      <p:grpSp>
        <p:nvGrpSpPr>
          <p:cNvPr id="4" name="组合 3">
            <a:extLst>
              <a:ext uri="{FF2B5EF4-FFF2-40B4-BE49-F238E27FC236}">
                <a16:creationId xmlns:a16="http://schemas.microsoft.com/office/drawing/2014/main" id="{3FFA8BD8-028D-4150-B9C5-D621AC601F8A}"/>
              </a:ext>
            </a:extLst>
          </p:cNvPr>
          <p:cNvGrpSpPr/>
          <p:nvPr/>
        </p:nvGrpSpPr>
        <p:grpSpPr>
          <a:xfrm>
            <a:off x="2111968" y="2565819"/>
            <a:ext cx="1548000" cy="360000"/>
            <a:chOff x="2111968" y="2565819"/>
            <a:chExt cx="1548000" cy="360000"/>
          </a:xfrm>
        </p:grpSpPr>
        <p:sp>
          <p:nvSpPr>
            <p:cNvPr id="13" name="矩形: 圆角 12">
              <a:extLst>
                <a:ext uri="{FF2B5EF4-FFF2-40B4-BE49-F238E27FC236}">
                  <a16:creationId xmlns:a16="http://schemas.microsoft.com/office/drawing/2014/main" id="{CA59BD9B-C1CA-4ED3-A2AE-F14533935164}"/>
                </a:ext>
              </a:extLst>
            </p:cNvPr>
            <p:cNvSpPr/>
            <p:nvPr/>
          </p:nvSpPr>
          <p:spPr>
            <a:xfrm>
              <a:off x="2111968" y="2565819"/>
              <a:ext cx="1548000" cy="360000"/>
            </a:xfrm>
            <a:prstGeom prst="roundRect">
              <a:avLst>
                <a:gd name="adj" fmla="val 50000"/>
              </a:avLst>
            </a:prstGeom>
            <a:solidFill>
              <a:schemeClr val="accent1"/>
            </a:solidFill>
            <a:ln>
              <a:noFill/>
            </a:ln>
            <a:effectLst>
              <a:outerShdw blurRad="482600" dist="228600" dir="5400000" sx="82000" sy="82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latin typeface="思源宋体 CN Heavy" panose="02020900000000000000" pitchFamily="18" charset="-122"/>
                  <a:ea typeface="思源宋体 CN Heavy" panose="02020900000000000000" pitchFamily="18" charset="-122"/>
                </a:rPr>
                <a:t>    </a:t>
              </a:r>
              <a:r>
                <a:rPr lang="zh-CN" altLang="en-US">
                  <a:latin typeface="+mj-ea"/>
                  <a:ea typeface="+mj-ea"/>
                </a:rPr>
                <a:t>教学重点</a:t>
              </a:r>
            </a:p>
          </p:txBody>
        </p:sp>
        <p:sp>
          <p:nvSpPr>
            <p:cNvPr id="16" name="任意多边形: 形状 15">
              <a:extLst>
                <a:ext uri="{FF2B5EF4-FFF2-40B4-BE49-F238E27FC236}">
                  <a16:creationId xmlns:a16="http://schemas.microsoft.com/office/drawing/2014/main" id="{C25465E6-0FF9-494F-8733-D9D689E5891D}"/>
                </a:ext>
              </a:extLst>
            </p:cNvPr>
            <p:cNvSpPr/>
            <p:nvPr/>
          </p:nvSpPr>
          <p:spPr>
            <a:xfrm>
              <a:off x="2274875" y="2636724"/>
              <a:ext cx="216000" cy="216000"/>
            </a:xfrm>
            <a:custGeom>
              <a:avLst/>
              <a:gdLst>
                <a:gd name="connsiteX0" fmla="*/ 829386 w 1658980"/>
                <a:gd name="connsiteY0" fmla="*/ 0 h 1659716"/>
                <a:gd name="connsiteX1" fmla="*/ 862122 w 1658980"/>
                <a:gd name="connsiteY1" fmla="*/ 1653 h 1659716"/>
                <a:gd name="connsiteX2" fmla="*/ 859366 w 1658980"/>
                <a:gd name="connsiteY2" fmla="*/ 56221 h 1659716"/>
                <a:gd name="connsiteX3" fmla="*/ 1618013 w 1658980"/>
                <a:gd name="connsiteY3" fmla="*/ 814868 h 1659716"/>
                <a:gd name="connsiteX4" fmla="*/ 1658384 w 1658980"/>
                <a:gd name="connsiteY4" fmla="*/ 812830 h 1659716"/>
                <a:gd name="connsiteX5" fmla="*/ 1658980 w 1658980"/>
                <a:gd name="connsiteY5" fmla="*/ 824634 h 1659716"/>
                <a:gd name="connsiteX6" fmla="*/ 1622196 w 1658980"/>
                <a:gd name="connsiteY6" fmla="*/ 822776 h 1659716"/>
                <a:gd name="connsiteX7" fmla="*/ 863549 w 1658980"/>
                <a:gd name="connsiteY7" fmla="*/ 1581423 h 1659716"/>
                <a:gd name="connsiteX8" fmla="*/ 867406 w 1658980"/>
                <a:gd name="connsiteY8" fmla="*/ 1657796 h 1659716"/>
                <a:gd name="connsiteX9" fmla="*/ 829386 w 1658980"/>
                <a:gd name="connsiteY9" fmla="*/ 1659716 h 1659716"/>
                <a:gd name="connsiteX10" fmla="*/ 819186 w 1658980"/>
                <a:gd name="connsiteY10" fmla="*/ 1659201 h 1659716"/>
                <a:gd name="connsiteX11" fmla="*/ 820066 w 1658980"/>
                <a:gd name="connsiteY11" fmla="*/ 1653431 h 1659716"/>
                <a:gd name="connsiteX12" fmla="*/ 823983 w 1658980"/>
                <a:gd name="connsiteY12" fmla="*/ 1575864 h 1659716"/>
                <a:gd name="connsiteX13" fmla="*/ 65336 w 1658980"/>
                <a:gd name="connsiteY13" fmla="*/ 817217 h 1659716"/>
                <a:gd name="connsiteX14" fmla="*/ 0 w 1658980"/>
                <a:gd name="connsiteY14" fmla="*/ 820516 h 1659716"/>
                <a:gd name="connsiteX15" fmla="*/ 1589 w 1658980"/>
                <a:gd name="connsiteY15" fmla="*/ 789037 h 1659716"/>
                <a:gd name="connsiteX16" fmla="*/ 70739 w 1658980"/>
                <a:gd name="connsiteY16" fmla="*/ 792529 h 1659716"/>
                <a:gd name="connsiteX17" fmla="*/ 829386 w 1658980"/>
                <a:gd name="connsiteY17" fmla="*/ 33882 h 1659716"/>
                <a:gd name="connsiteX18" fmla="*/ 827680 w 1658980"/>
                <a:gd name="connsiteY18" fmla="*/ 86 h 1659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658980" h="1659716">
                  <a:moveTo>
                    <a:pt x="829386" y="0"/>
                  </a:moveTo>
                  <a:lnTo>
                    <a:pt x="862122" y="1653"/>
                  </a:lnTo>
                  <a:lnTo>
                    <a:pt x="859366" y="56221"/>
                  </a:lnTo>
                  <a:cubicBezTo>
                    <a:pt x="859366" y="475210"/>
                    <a:pt x="1199024" y="814868"/>
                    <a:pt x="1618013" y="814868"/>
                  </a:cubicBezTo>
                  <a:lnTo>
                    <a:pt x="1658384" y="812830"/>
                  </a:lnTo>
                  <a:lnTo>
                    <a:pt x="1658980" y="824634"/>
                  </a:lnTo>
                  <a:lnTo>
                    <a:pt x="1622196" y="822776"/>
                  </a:lnTo>
                  <a:cubicBezTo>
                    <a:pt x="1203207" y="822776"/>
                    <a:pt x="863549" y="1162434"/>
                    <a:pt x="863549" y="1581423"/>
                  </a:cubicBezTo>
                  <a:lnTo>
                    <a:pt x="867406" y="1657796"/>
                  </a:lnTo>
                  <a:lnTo>
                    <a:pt x="829386" y="1659716"/>
                  </a:lnTo>
                  <a:lnTo>
                    <a:pt x="819186" y="1659201"/>
                  </a:lnTo>
                  <a:lnTo>
                    <a:pt x="820066" y="1653431"/>
                  </a:lnTo>
                  <a:cubicBezTo>
                    <a:pt x="822656" y="1627928"/>
                    <a:pt x="823983" y="1602051"/>
                    <a:pt x="823983" y="1575864"/>
                  </a:cubicBezTo>
                  <a:cubicBezTo>
                    <a:pt x="823983" y="1156875"/>
                    <a:pt x="484325" y="817217"/>
                    <a:pt x="65336" y="817217"/>
                  </a:cubicBezTo>
                  <a:lnTo>
                    <a:pt x="0" y="820516"/>
                  </a:lnTo>
                  <a:lnTo>
                    <a:pt x="1589" y="789037"/>
                  </a:lnTo>
                  <a:lnTo>
                    <a:pt x="70739" y="792529"/>
                  </a:lnTo>
                  <a:cubicBezTo>
                    <a:pt x="489728" y="792529"/>
                    <a:pt x="829386" y="452871"/>
                    <a:pt x="829386" y="33882"/>
                  </a:cubicBezTo>
                  <a:lnTo>
                    <a:pt x="827680" y="86"/>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grpSp>
      <p:grpSp>
        <p:nvGrpSpPr>
          <p:cNvPr id="2" name="组合 1">
            <a:extLst>
              <a:ext uri="{FF2B5EF4-FFF2-40B4-BE49-F238E27FC236}">
                <a16:creationId xmlns:a16="http://schemas.microsoft.com/office/drawing/2014/main" id="{09E0EF47-C881-4620-8A01-DB3D3D9866BC}"/>
              </a:ext>
            </a:extLst>
          </p:cNvPr>
          <p:cNvGrpSpPr/>
          <p:nvPr/>
        </p:nvGrpSpPr>
        <p:grpSpPr>
          <a:xfrm>
            <a:off x="8747436" y="2565819"/>
            <a:ext cx="1548000" cy="360000"/>
            <a:chOff x="8747436" y="2565819"/>
            <a:chExt cx="1548000" cy="360000"/>
          </a:xfrm>
        </p:grpSpPr>
        <p:sp>
          <p:nvSpPr>
            <p:cNvPr id="14" name="矩形: 圆角 13">
              <a:extLst>
                <a:ext uri="{FF2B5EF4-FFF2-40B4-BE49-F238E27FC236}">
                  <a16:creationId xmlns:a16="http://schemas.microsoft.com/office/drawing/2014/main" id="{866105B2-44B2-470E-AD51-E2FEEC3CC358}"/>
                </a:ext>
              </a:extLst>
            </p:cNvPr>
            <p:cNvSpPr/>
            <p:nvPr/>
          </p:nvSpPr>
          <p:spPr>
            <a:xfrm>
              <a:off x="8747436" y="2565819"/>
              <a:ext cx="1548000" cy="360000"/>
            </a:xfrm>
            <a:prstGeom prst="roundRect">
              <a:avLst>
                <a:gd name="adj" fmla="val 50000"/>
              </a:avLst>
            </a:prstGeom>
            <a:solidFill>
              <a:schemeClr val="accent1"/>
            </a:solidFill>
            <a:ln>
              <a:noFill/>
            </a:ln>
            <a:effectLst>
              <a:outerShdw blurRad="482600" dist="228600" dir="5400000" sx="82000" sy="82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latin typeface="思源宋体 CN Heavy" panose="02020900000000000000" pitchFamily="18" charset="-122"/>
                  <a:ea typeface="思源宋体 CN Heavy" panose="02020900000000000000" pitchFamily="18" charset="-122"/>
                </a:rPr>
                <a:t>     </a:t>
              </a:r>
              <a:r>
                <a:rPr lang="zh-CN" altLang="en-US">
                  <a:latin typeface="+mj-ea"/>
                  <a:ea typeface="+mj-ea"/>
                </a:rPr>
                <a:t>教学难点</a:t>
              </a:r>
            </a:p>
          </p:txBody>
        </p:sp>
        <p:sp>
          <p:nvSpPr>
            <p:cNvPr id="17" name="任意多边形: 形状 16">
              <a:extLst>
                <a:ext uri="{FF2B5EF4-FFF2-40B4-BE49-F238E27FC236}">
                  <a16:creationId xmlns:a16="http://schemas.microsoft.com/office/drawing/2014/main" id="{3D80FAE2-484C-446D-8EB1-FFFA435106C5}"/>
                </a:ext>
              </a:extLst>
            </p:cNvPr>
            <p:cNvSpPr/>
            <p:nvPr/>
          </p:nvSpPr>
          <p:spPr>
            <a:xfrm>
              <a:off x="8910279" y="2636724"/>
              <a:ext cx="216000" cy="216000"/>
            </a:xfrm>
            <a:custGeom>
              <a:avLst/>
              <a:gdLst>
                <a:gd name="connsiteX0" fmla="*/ 829386 w 1658980"/>
                <a:gd name="connsiteY0" fmla="*/ 0 h 1659716"/>
                <a:gd name="connsiteX1" fmla="*/ 862122 w 1658980"/>
                <a:gd name="connsiteY1" fmla="*/ 1653 h 1659716"/>
                <a:gd name="connsiteX2" fmla="*/ 859366 w 1658980"/>
                <a:gd name="connsiteY2" fmla="*/ 56221 h 1659716"/>
                <a:gd name="connsiteX3" fmla="*/ 1618013 w 1658980"/>
                <a:gd name="connsiteY3" fmla="*/ 814868 h 1659716"/>
                <a:gd name="connsiteX4" fmla="*/ 1658384 w 1658980"/>
                <a:gd name="connsiteY4" fmla="*/ 812830 h 1659716"/>
                <a:gd name="connsiteX5" fmla="*/ 1658980 w 1658980"/>
                <a:gd name="connsiteY5" fmla="*/ 824634 h 1659716"/>
                <a:gd name="connsiteX6" fmla="*/ 1622196 w 1658980"/>
                <a:gd name="connsiteY6" fmla="*/ 822776 h 1659716"/>
                <a:gd name="connsiteX7" fmla="*/ 863549 w 1658980"/>
                <a:gd name="connsiteY7" fmla="*/ 1581423 h 1659716"/>
                <a:gd name="connsiteX8" fmla="*/ 867406 w 1658980"/>
                <a:gd name="connsiteY8" fmla="*/ 1657796 h 1659716"/>
                <a:gd name="connsiteX9" fmla="*/ 829386 w 1658980"/>
                <a:gd name="connsiteY9" fmla="*/ 1659716 h 1659716"/>
                <a:gd name="connsiteX10" fmla="*/ 819186 w 1658980"/>
                <a:gd name="connsiteY10" fmla="*/ 1659201 h 1659716"/>
                <a:gd name="connsiteX11" fmla="*/ 820066 w 1658980"/>
                <a:gd name="connsiteY11" fmla="*/ 1653431 h 1659716"/>
                <a:gd name="connsiteX12" fmla="*/ 823983 w 1658980"/>
                <a:gd name="connsiteY12" fmla="*/ 1575864 h 1659716"/>
                <a:gd name="connsiteX13" fmla="*/ 65336 w 1658980"/>
                <a:gd name="connsiteY13" fmla="*/ 817217 h 1659716"/>
                <a:gd name="connsiteX14" fmla="*/ 0 w 1658980"/>
                <a:gd name="connsiteY14" fmla="*/ 820516 h 1659716"/>
                <a:gd name="connsiteX15" fmla="*/ 1589 w 1658980"/>
                <a:gd name="connsiteY15" fmla="*/ 789037 h 1659716"/>
                <a:gd name="connsiteX16" fmla="*/ 70739 w 1658980"/>
                <a:gd name="connsiteY16" fmla="*/ 792529 h 1659716"/>
                <a:gd name="connsiteX17" fmla="*/ 829386 w 1658980"/>
                <a:gd name="connsiteY17" fmla="*/ 33882 h 1659716"/>
                <a:gd name="connsiteX18" fmla="*/ 827680 w 1658980"/>
                <a:gd name="connsiteY18" fmla="*/ 86 h 1659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658980" h="1659716">
                  <a:moveTo>
                    <a:pt x="829386" y="0"/>
                  </a:moveTo>
                  <a:lnTo>
                    <a:pt x="862122" y="1653"/>
                  </a:lnTo>
                  <a:lnTo>
                    <a:pt x="859366" y="56221"/>
                  </a:lnTo>
                  <a:cubicBezTo>
                    <a:pt x="859366" y="475210"/>
                    <a:pt x="1199024" y="814868"/>
                    <a:pt x="1618013" y="814868"/>
                  </a:cubicBezTo>
                  <a:lnTo>
                    <a:pt x="1658384" y="812830"/>
                  </a:lnTo>
                  <a:lnTo>
                    <a:pt x="1658980" y="824634"/>
                  </a:lnTo>
                  <a:lnTo>
                    <a:pt x="1622196" y="822776"/>
                  </a:lnTo>
                  <a:cubicBezTo>
                    <a:pt x="1203207" y="822776"/>
                    <a:pt x="863549" y="1162434"/>
                    <a:pt x="863549" y="1581423"/>
                  </a:cubicBezTo>
                  <a:lnTo>
                    <a:pt x="867406" y="1657796"/>
                  </a:lnTo>
                  <a:lnTo>
                    <a:pt x="829386" y="1659716"/>
                  </a:lnTo>
                  <a:lnTo>
                    <a:pt x="819186" y="1659201"/>
                  </a:lnTo>
                  <a:lnTo>
                    <a:pt x="820066" y="1653431"/>
                  </a:lnTo>
                  <a:cubicBezTo>
                    <a:pt x="822656" y="1627928"/>
                    <a:pt x="823983" y="1602051"/>
                    <a:pt x="823983" y="1575864"/>
                  </a:cubicBezTo>
                  <a:cubicBezTo>
                    <a:pt x="823983" y="1156875"/>
                    <a:pt x="484325" y="817217"/>
                    <a:pt x="65336" y="817217"/>
                  </a:cubicBezTo>
                  <a:lnTo>
                    <a:pt x="0" y="820516"/>
                  </a:lnTo>
                  <a:lnTo>
                    <a:pt x="1589" y="789037"/>
                  </a:lnTo>
                  <a:lnTo>
                    <a:pt x="70739" y="792529"/>
                  </a:lnTo>
                  <a:cubicBezTo>
                    <a:pt x="489728" y="792529"/>
                    <a:pt x="829386" y="452871"/>
                    <a:pt x="829386" y="33882"/>
                  </a:cubicBezTo>
                  <a:lnTo>
                    <a:pt x="827680" y="86"/>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CN Heavy" panose="02020900000000000000" pitchFamily="18" charset="-122"/>
              </a:endParaRPr>
            </a:p>
          </p:txBody>
        </p:sp>
      </p:grpSp>
      <p:sp>
        <p:nvSpPr>
          <p:cNvPr id="19" name="文本框 18">
            <a:extLst>
              <a:ext uri="{FF2B5EF4-FFF2-40B4-BE49-F238E27FC236}">
                <a16:creationId xmlns:a16="http://schemas.microsoft.com/office/drawing/2014/main" id="{2FA446B6-DB8A-4E58-9915-7D603CDE1B38}"/>
              </a:ext>
            </a:extLst>
          </p:cNvPr>
          <p:cNvSpPr txBox="1"/>
          <p:nvPr/>
        </p:nvSpPr>
        <p:spPr>
          <a:xfrm>
            <a:off x="8233708" y="3127859"/>
            <a:ext cx="2665940" cy="1254318"/>
          </a:xfrm>
          <a:prstGeom prst="rect">
            <a:avLst/>
          </a:prstGeom>
          <a:noFill/>
        </p:spPr>
        <p:txBody>
          <a:bodyPr wrap="square" rtlCol="0">
            <a:spAutoFit/>
          </a:bodyPr>
          <a:lstStyle/>
          <a:p>
            <a:pPr algn="just">
              <a:lnSpc>
                <a:spcPct val="120000"/>
              </a:lnSpc>
            </a:pPr>
            <a:r>
              <a:rPr lang="zh-CN" altLang="en-US" sz="1600">
                <a:latin typeface="+mn-ea"/>
                <a:sym typeface="+mn-ea"/>
              </a:rPr>
              <a:t>输入文本内容输入文本内容</a:t>
            </a:r>
          </a:p>
          <a:p>
            <a:pPr algn="just">
              <a:lnSpc>
                <a:spcPct val="120000"/>
              </a:lnSpc>
            </a:pPr>
            <a:r>
              <a:rPr lang="zh-CN" altLang="en-US" sz="1600">
                <a:latin typeface="+mn-ea"/>
                <a:sym typeface="+mn-ea"/>
              </a:rPr>
              <a:t>输入文本内容输入文本内容</a:t>
            </a:r>
          </a:p>
          <a:p>
            <a:pPr algn="just">
              <a:lnSpc>
                <a:spcPct val="120000"/>
              </a:lnSpc>
            </a:pPr>
            <a:r>
              <a:rPr lang="zh-CN" altLang="en-US" sz="1600">
                <a:latin typeface="+mn-ea"/>
                <a:sym typeface="+mn-ea"/>
              </a:rPr>
              <a:t>输入文本内容输入文本内容</a:t>
            </a:r>
          </a:p>
          <a:p>
            <a:pPr algn="just">
              <a:lnSpc>
                <a:spcPct val="120000"/>
              </a:lnSpc>
            </a:pPr>
            <a:r>
              <a:rPr lang="zh-CN" altLang="en-US" sz="1600">
                <a:latin typeface="+mn-ea"/>
                <a:sym typeface="+mn-ea"/>
              </a:rPr>
              <a:t>输入文本内容输入文本内容</a:t>
            </a:r>
          </a:p>
        </p:txBody>
      </p:sp>
      <p:sp>
        <p:nvSpPr>
          <p:cNvPr id="21" name="任意多边形">
            <a:extLst>
              <a:ext uri="{FF2B5EF4-FFF2-40B4-BE49-F238E27FC236}">
                <a16:creationId xmlns:a16="http://schemas.microsoft.com/office/drawing/2014/main" id="{6F812762-A77D-4DE8-B1FC-11BCA08F9BB0}"/>
              </a:ext>
            </a:extLst>
          </p:cNvPr>
          <p:cNvSpPr/>
          <p:nvPr/>
        </p:nvSpPr>
        <p:spPr>
          <a:xfrm>
            <a:off x="5825397" y="2925819"/>
            <a:ext cx="508347" cy="609685"/>
          </a:xfrm>
          <a:custGeom>
            <a:avLst/>
            <a:gdLst>
              <a:gd name="T0" fmla="*/ 121763 h 600884"/>
              <a:gd name="T1" fmla="*/ 121763 h 600884"/>
              <a:gd name="T2" fmla="*/ 121763 h 600884"/>
              <a:gd name="T3" fmla="*/ 121763 h 600884"/>
              <a:gd name="T4" fmla="*/ 121763 h 600884"/>
              <a:gd name="T5" fmla="*/ 121763 h 600884"/>
              <a:gd name="T6" fmla="*/ 121763 h 600884"/>
              <a:gd name="T7" fmla="*/ 121763 h 600884"/>
              <a:gd name="T8" fmla="*/ 121763 h 600884"/>
              <a:gd name="T9" fmla="*/ 121763 h 600884"/>
              <a:gd name="T10" fmla="*/ 121763 h 600884"/>
              <a:gd name="T11" fmla="*/ 121763 h 600884"/>
              <a:gd name="T12" fmla="*/ 121763 h 600884"/>
              <a:gd name="T13" fmla="*/ 121763 h 600884"/>
              <a:gd name="T14" fmla="*/ 121763 h 600884"/>
              <a:gd name="T15" fmla="*/ 121763 h 600884"/>
              <a:gd name="T16" fmla="*/ 121763 h 600884"/>
              <a:gd name="T17" fmla="*/ 121763 h 600884"/>
              <a:gd name="T18" fmla="*/ 121763 h 600884"/>
              <a:gd name="T19" fmla="*/ 121763 h 600884"/>
              <a:gd name="T20" fmla="*/ 121763 h 600884"/>
              <a:gd name="T21" fmla="*/ 121763 h 600884"/>
              <a:gd name="T22" fmla="*/ 121763 h 600884"/>
              <a:gd name="T23" fmla="*/ 121763 h 600884"/>
              <a:gd name="T24" fmla="*/ 121763 h 600884"/>
              <a:gd name="T25" fmla="*/ 121763 h 600884"/>
              <a:gd name="T26" fmla="*/ 121763 h 600884"/>
              <a:gd name="T27" fmla="*/ 121763 h 600884"/>
              <a:gd name="T28" fmla="*/ 121763 h 600884"/>
              <a:gd name="T29" fmla="*/ 121763 h 600884"/>
              <a:gd name="T30" fmla="*/ 121763 h 600884"/>
              <a:gd name="T31" fmla="*/ 121763 h 600884"/>
              <a:gd name="T32" fmla="*/ 121763 h 600884"/>
              <a:gd name="T33" fmla="*/ 121763 h 600884"/>
              <a:gd name="T34" fmla="*/ 121763 h 600884"/>
              <a:gd name="T35" fmla="*/ 121763 h 600884"/>
              <a:gd name="T36" fmla="*/ 121763 h 600884"/>
              <a:gd name="T37" fmla="*/ 121763 h 600884"/>
              <a:gd name="T38" fmla="*/ 121763 h 600884"/>
              <a:gd name="T39" fmla="*/ 121763 h 600884"/>
              <a:gd name="T40" fmla="*/ 121763 h 600884"/>
              <a:gd name="T41" fmla="*/ 121763 h 600884"/>
              <a:gd name="T42" fmla="*/ 121763 h 600884"/>
              <a:gd name="T43" fmla="*/ 121763 h 600884"/>
              <a:gd name="T44" fmla="*/ 121763 h 600884"/>
              <a:gd name="T45" fmla="*/ 121763 h 600884"/>
              <a:gd name="T46" fmla="*/ 121763 h 600884"/>
              <a:gd name="T47" fmla="*/ 121763 h 600884"/>
              <a:gd name="T48" fmla="*/ 121763 h 600884"/>
              <a:gd name="T49" fmla="*/ 121763 h 600884"/>
              <a:gd name="T50" fmla="*/ 121763 h 600884"/>
              <a:gd name="T51" fmla="*/ 121763 h 600884"/>
              <a:gd name="T52" fmla="*/ 121763 h 600884"/>
              <a:gd name="T53" fmla="*/ 121763 h 600884"/>
              <a:gd name="T54" fmla="*/ 121763 h 600884"/>
              <a:gd name="T55" fmla="*/ 121763 h 600884"/>
              <a:gd name="T56" fmla="*/ 121763 h 600884"/>
              <a:gd name="T57" fmla="*/ 121763 h 600884"/>
              <a:gd name="T58" fmla="*/ 121763 h 600884"/>
              <a:gd name="T59" fmla="*/ 121763 h 600884"/>
              <a:gd name="T60" fmla="*/ 121763 h 600884"/>
              <a:gd name="T61" fmla="*/ 121763 h 600884"/>
              <a:gd name="T62" fmla="*/ 121763 h 600884"/>
              <a:gd name="T63" fmla="*/ 121763 h 600884"/>
              <a:gd name="T64" fmla="*/ 121763 h 600884"/>
              <a:gd name="T65" fmla="*/ 121763 h 600884"/>
              <a:gd name="T66" fmla="*/ 121763 h 600884"/>
              <a:gd name="T67" fmla="*/ 121763 h 600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848" h="2350">
                <a:moveTo>
                  <a:pt x="558" y="2350"/>
                </a:moveTo>
                <a:lnTo>
                  <a:pt x="1848" y="2350"/>
                </a:lnTo>
                <a:cubicBezTo>
                  <a:pt x="1848" y="2350"/>
                  <a:pt x="1474" y="2049"/>
                  <a:pt x="1482" y="1719"/>
                </a:cubicBezTo>
                <a:cubicBezTo>
                  <a:pt x="1486" y="1535"/>
                  <a:pt x="1848" y="1301"/>
                  <a:pt x="1846" y="790"/>
                </a:cubicBezTo>
                <a:cubicBezTo>
                  <a:pt x="1845" y="534"/>
                  <a:pt x="1596" y="107"/>
                  <a:pt x="1173" y="53"/>
                </a:cubicBezTo>
                <a:cubicBezTo>
                  <a:pt x="750" y="0"/>
                  <a:pt x="434" y="93"/>
                  <a:pt x="295" y="354"/>
                </a:cubicBezTo>
                <a:cubicBezTo>
                  <a:pt x="157" y="615"/>
                  <a:pt x="146" y="844"/>
                  <a:pt x="157" y="886"/>
                </a:cubicBezTo>
                <a:cubicBezTo>
                  <a:pt x="168" y="929"/>
                  <a:pt x="213" y="1009"/>
                  <a:pt x="213" y="1009"/>
                </a:cubicBezTo>
                <a:cubicBezTo>
                  <a:pt x="213" y="1009"/>
                  <a:pt x="0" y="1336"/>
                  <a:pt x="13" y="1389"/>
                </a:cubicBezTo>
                <a:cubicBezTo>
                  <a:pt x="27" y="1442"/>
                  <a:pt x="173" y="1471"/>
                  <a:pt x="173" y="1471"/>
                </a:cubicBezTo>
                <a:cubicBezTo>
                  <a:pt x="173" y="1471"/>
                  <a:pt x="186" y="1508"/>
                  <a:pt x="159" y="1580"/>
                </a:cubicBezTo>
                <a:cubicBezTo>
                  <a:pt x="133" y="1652"/>
                  <a:pt x="209" y="1735"/>
                  <a:pt x="232" y="1764"/>
                </a:cubicBezTo>
                <a:cubicBezTo>
                  <a:pt x="254" y="1793"/>
                  <a:pt x="200" y="1884"/>
                  <a:pt x="218" y="1935"/>
                </a:cubicBezTo>
                <a:cubicBezTo>
                  <a:pt x="237" y="1985"/>
                  <a:pt x="325" y="2046"/>
                  <a:pt x="426" y="2033"/>
                </a:cubicBezTo>
                <a:cubicBezTo>
                  <a:pt x="527" y="2020"/>
                  <a:pt x="657" y="1996"/>
                  <a:pt x="702" y="1988"/>
                </a:cubicBezTo>
                <a:cubicBezTo>
                  <a:pt x="803" y="2227"/>
                  <a:pt x="558" y="2350"/>
                  <a:pt x="558" y="2350"/>
                </a:cubicBezTo>
                <a:close/>
                <a:moveTo>
                  <a:pt x="1109" y="1570"/>
                </a:moveTo>
                <a:cubicBezTo>
                  <a:pt x="1012" y="1570"/>
                  <a:pt x="947" y="1499"/>
                  <a:pt x="947" y="1404"/>
                </a:cubicBezTo>
                <a:cubicBezTo>
                  <a:pt x="947" y="1307"/>
                  <a:pt x="1014" y="1237"/>
                  <a:pt x="1109" y="1237"/>
                </a:cubicBezTo>
                <a:cubicBezTo>
                  <a:pt x="1208" y="1237"/>
                  <a:pt x="1272" y="1307"/>
                  <a:pt x="1274" y="1404"/>
                </a:cubicBezTo>
                <a:cubicBezTo>
                  <a:pt x="1274" y="1498"/>
                  <a:pt x="1208" y="1570"/>
                  <a:pt x="1109" y="1570"/>
                </a:cubicBezTo>
                <a:close/>
                <a:moveTo>
                  <a:pt x="1135" y="298"/>
                </a:moveTo>
                <a:cubicBezTo>
                  <a:pt x="1376" y="298"/>
                  <a:pt x="1486" y="431"/>
                  <a:pt x="1486" y="583"/>
                </a:cubicBezTo>
                <a:cubicBezTo>
                  <a:pt x="1486" y="722"/>
                  <a:pt x="1400" y="813"/>
                  <a:pt x="1331" y="890"/>
                </a:cubicBezTo>
                <a:cubicBezTo>
                  <a:pt x="1263" y="965"/>
                  <a:pt x="1235" y="1036"/>
                  <a:pt x="1237" y="1118"/>
                </a:cubicBezTo>
                <a:lnTo>
                  <a:pt x="1237" y="1151"/>
                </a:lnTo>
                <a:lnTo>
                  <a:pt x="994" y="1151"/>
                </a:lnTo>
                <a:lnTo>
                  <a:pt x="992" y="1104"/>
                </a:lnTo>
                <a:cubicBezTo>
                  <a:pt x="987" y="1010"/>
                  <a:pt x="1018" y="915"/>
                  <a:pt x="1100" y="817"/>
                </a:cubicBezTo>
                <a:cubicBezTo>
                  <a:pt x="1159" y="747"/>
                  <a:pt x="1206" y="689"/>
                  <a:pt x="1206" y="627"/>
                </a:cubicBezTo>
                <a:cubicBezTo>
                  <a:pt x="1206" y="563"/>
                  <a:pt x="1164" y="521"/>
                  <a:pt x="1073" y="517"/>
                </a:cubicBezTo>
                <a:cubicBezTo>
                  <a:pt x="1012" y="517"/>
                  <a:pt x="939" y="539"/>
                  <a:pt x="892" y="572"/>
                </a:cubicBezTo>
                <a:lnTo>
                  <a:pt x="830" y="373"/>
                </a:lnTo>
                <a:cubicBezTo>
                  <a:pt x="895" y="334"/>
                  <a:pt x="1005" y="298"/>
                  <a:pt x="1135" y="29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思源宋体 CN Heavy" panose="02020900000000000000" pitchFamily="18" charset="-122"/>
            </a:endParaRPr>
          </a:p>
        </p:txBody>
      </p:sp>
    </p:spTree>
    <p:custDataLst>
      <p:tags r:id="rId1"/>
    </p:custDataLst>
    <p:extLst>
      <p:ext uri="{BB962C8B-B14F-4D97-AF65-F5344CB8AC3E}">
        <p14:creationId xmlns:p14="http://schemas.microsoft.com/office/powerpoint/2010/main" val="365432901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ICON" val="#407534;#155030;#100298;#137034;#154680;#14042;#172390;#171970;#172146;"/>
</p:tagLst>
</file>

<file path=ppt/tags/tag2.xml><?xml version="1.0" encoding="utf-8"?>
<p:tagLst xmlns:a="http://schemas.openxmlformats.org/drawingml/2006/main" xmlns:r="http://schemas.openxmlformats.org/officeDocument/2006/relationships" xmlns:p="http://schemas.openxmlformats.org/presentationml/2006/main">
  <p:tag name="ISLIDE.ICON" val="#393566;#104344;"/>
</p:tagLst>
</file>

<file path=ppt/theme/theme1.xml><?xml version="1.0" encoding="utf-8"?>
<a:theme xmlns:a="http://schemas.openxmlformats.org/drawingml/2006/main" name="Office 主题​​">
  <a:themeElements>
    <a:clrScheme name="声乐基础">
      <a:dk1>
        <a:sysClr val="windowText" lastClr="000000"/>
      </a:dk1>
      <a:lt1>
        <a:sysClr val="window" lastClr="FFFFFF"/>
      </a:lt1>
      <a:dk2>
        <a:srgbClr val="44546A"/>
      </a:dk2>
      <a:lt2>
        <a:srgbClr val="E7E6E6"/>
      </a:lt2>
      <a:accent1>
        <a:srgbClr val="8F6A42"/>
      </a:accent1>
      <a:accent2>
        <a:srgbClr val="D4B378"/>
      </a:accent2>
      <a:accent3>
        <a:srgbClr val="FAF7F0"/>
      </a:accent3>
      <a:accent4>
        <a:srgbClr val="FFC000"/>
      </a:accent4>
      <a:accent5>
        <a:srgbClr val="5B9BD5"/>
      </a:accent5>
      <a:accent6>
        <a:srgbClr val="70AD47"/>
      </a:accent6>
      <a:hlink>
        <a:srgbClr val="0563C1"/>
      </a:hlink>
      <a:folHlink>
        <a:srgbClr val="954F72"/>
      </a:folHlink>
    </a:clrScheme>
    <a:fontScheme name="声乐基础">
      <a:majorFont>
        <a:latin typeface="Bebas Neue"/>
        <a:ea typeface="思源宋体 CN Heavy"/>
        <a:cs typeface=""/>
      </a:majorFont>
      <a:minorFont>
        <a:latin typeface="思源黑体 CN Regular"/>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1592</TotalTime>
  <Words>954</Words>
  <Application>Microsoft Office PowerPoint</Application>
  <PresentationFormat>宽屏</PresentationFormat>
  <Paragraphs>153</Paragraphs>
  <Slides>18</Slides>
  <Notes>1</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18</vt:i4>
      </vt:variant>
    </vt:vector>
  </HeadingPairs>
  <TitlesOfParts>
    <vt:vector size="32" baseType="lpstr">
      <vt:lpstr>OPPOSans H</vt:lpstr>
      <vt:lpstr>OPPOSans M</vt:lpstr>
      <vt:lpstr>阿里巴巴普惠体 2.0 55 Regular</vt:lpstr>
      <vt:lpstr>阿里巴巴普惠体 2.0 65 Medium</vt:lpstr>
      <vt:lpstr>阿里巴巴普惠体 B</vt:lpstr>
      <vt:lpstr>等线</vt:lpstr>
      <vt:lpstr>思源黑体 CN Bold</vt:lpstr>
      <vt:lpstr>思源黑体 CN Light</vt:lpstr>
      <vt:lpstr>思源黑体 CN Regular</vt:lpstr>
      <vt:lpstr>思源宋体 CN Heavy</vt:lpstr>
      <vt:lpstr>Arial</vt:lpstr>
      <vt:lpstr>Bebas Neue</vt:lpstr>
      <vt:lpstr>Segoe UI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褐色声乐基础课件ppt模板</dc:title>
  <dc:creator>©小书生</dc:creator>
  <cp:keywords>P界达人</cp:keywords>
  <dc:description>51PPT模板网，幻灯片演示模板及素材免费下载！_x000d_
51PPT模板网 唯一访问网址：www.51pptmoban.com</dc:description>
  <cp:lastModifiedBy>user Power</cp:lastModifiedBy>
  <cp:revision>309</cp:revision>
  <dcterms:created xsi:type="dcterms:W3CDTF">2023-05-26T13:48:53Z</dcterms:created>
  <dcterms:modified xsi:type="dcterms:W3CDTF">2023-10-11T00:29:50Z</dcterms:modified>
</cp:coreProperties>
</file>